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41"/>
  </p:notesMasterIdLst>
  <p:sldIdLst>
    <p:sldId id="256" r:id="rId3"/>
    <p:sldId id="1693" r:id="rId4"/>
    <p:sldId id="258" r:id="rId5"/>
    <p:sldId id="1697" r:id="rId6"/>
    <p:sldId id="1694" r:id="rId7"/>
    <p:sldId id="1696" r:id="rId8"/>
    <p:sldId id="1695" r:id="rId9"/>
    <p:sldId id="1709" r:id="rId10"/>
    <p:sldId id="1698" r:id="rId11"/>
    <p:sldId id="1699" r:id="rId12"/>
    <p:sldId id="1701" r:id="rId13"/>
    <p:sldId id="1702" r:id="rId14"/>
    <p:sldId id="1700" r:id="rId15"/>
    <p:sldId id="1710" r:id="rId16"/>
    <p:sldId id="1703" r:id="rId17"/>
    <p:sldId id="1704" r:id="rId18"/>
    <p:sldId id="1705" r:id="rId19"/>
    <p:sldId id="1707" r:id="rId20"/>
    <p:sldId id="1706" r:id="rId21"/>
    <p:sldId id="1711" r:id="rId22"/>
    <p:sldId id="1708" r:id="rId23"/>
    <p:sldId id="1716" r:id="rId24"/>
    <p:sldId id="1713" r:id="rId25"/>
    <p:sldId id="1714" r:id="rId26"/>
    <p:sldId id="1715" r:id="rId27"/>
    <p:sldId id="1712" r:id="rId28"/>
    <p:sldId id="1718" r:id="rId29"/>
    <p:sldId id="1721" r:id="rId30"/>
    <p:sldId id="1719" r:id="rId31"/>
    <p:sldId id="1717" r:id="rId32"/>
    <p:sldId id="1720" r:id="rId33"/>
    <p:sldId id="261" r:id="rId34"/>
    <p:sldId id="1723" r:id="rId35"/>
    <p:sldId id="257" r:id="rId36"/>
    <p:sldId id="1724" r:id="rId37"/>
    <p:sldId id="259" r:id="rId38"/>
    <p:sldId id="302" r:id="rId39"/>
    <p:sldId id="1722" r:id="rId40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1EF0A-3511-4774-A2A4-A9A8ACEB34AC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E6E04-223B-4C76-9AFE-D98B30AE5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5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3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8" name="AutoShape 9690"/>
          <p:cNvSpPr>
            <a:spLocks noChangeAspect="1" noChangeArrowheads="1" noTextEdit="1"/>
          </p:cNvSpPr>
          <p:nvPr/>
        </p:nvSpPr>
        <p:spPr bwMode="auto">
          <a:xfrm>
            <a:off x="0" y="0"/>
            <a:ext cx="12185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1" name="Rectangle 9692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solidFill>
            <a:srgbClr val="113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9892" name="Rectangle 9693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3" name="Freeform 9694"/>
          <p:cNvSpPr>
            <a:spLocks/>
          </p:cNvSpPr>
          <p:nvPr/>
        </p:nvSpPr>
        <p:spPr bwMode="auto">
          <a:xfrm>
            <a:off x="3849716" y="4765693"/>
            <a:ext cx="4483134" cy="509589"/>
          </a:xfrm>
          <a:custGeom>
            <a:avLst/>
            <a:gdLst>
              <a:gd name="T0" fmla="*/ 2221 w 2354"/>
              <a:gd name="T1" fmla="*/ 0 h 268"/>
              <a:gd name="T2" fmla="*/ 133 w 2354"/>
              <a:gd name="T3" fmla="*/ 0 h 268"/>
              <a:gd name="T4" fmla="*/ 0 w 2354"/>
              <a:gd name="T5" fmla="*/ 134 h 268"/>
              <a:gd name="T6" fmla="*/ 133 w 2354"/>
              <a:gd name="T7" fmla="*/ 268 h 268"/>
              <a:gd name="T8" fmla="*/ 2221 w 2354"/>
              <a:gd name="T9" fmla="*/ 268 h 268"/>
              <a:gd name="T10" fmla="*/ 2354 w 2354"/>
              <a:gd name="T11" fmla="*/ 134 h 268"/>
              <a:gd name="T12" fmla="*/ 2221 w 2354"/>
              <a:gd name="T13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4" h="268">
                <a:moveTo>
                  <a:pt x="2221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60"/>
                  <a:pt x="0" y="134"/>
                </a:cubicBezTo>
                <a:cubicBezTo>
                  <a:pt x="0" y="208"/>
                  <a:pt x="60" y="268"/>
                  <a:pt x="133" y="268"/>
                </a:cubicBezTo>
                <a:cubicBezTo>
                  <a:pt x="2221" y="268"/>
                  <a:pt x="2221" y="268"/>
                  <a:pt x="2221" y="268"/>
                </a:cubicBezTo>
                <a:cubicBezTo>
                  <a:pt x="2294" y="268"/>
                  <a:pt x="2354" y="208"/>
                  <a:pt x="2354" y="134"/>
                </a:cubicBezTo>
                <a:cubicBezTo>
                  <a:pt x="2354" y="60"/>
                  <a:pt x="2294" y="0"/>
                  <a:pt x="2221" y="0"/>
                </a:cubicBezTo>
              </a:path>
            </a:pathLst>
          </a:custGeom>
          <a:solidFill>
            <a:srgbClr val="4B65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4" name="Freeform 9695"/>
          <p:cNvSpPr>
            <a:spLocks/>
          </p:cNvSpPr>
          <p:nvPr/>
        </p:nvSpPr>
        <p:spPr bwMode="auto">
          <a:xfrm>
            <a:off x="2917846" y="3721338"/>
            <a:ext cx="6348461" cy="1088806"/>
          </a:xfrm>
          <a:custGeom>
            <a:avLst/>
            <a:gdLst>
              <a:gd name="T0" fmla="*/ 3125 w 3334"/>
              <a:gd name="T1" fmla="*/ 416 h 416"/>
              <a:gd name="T2" fmla="*/ 209 w 3334"/>
              <a:gd name="T3" fmla="*/ 416 h 416"/>
              <a:gd name="T4" fmla="*/ 0 w 3334"/>
              <a:gd name="T5" fmla="*/ 208 h 416"/>
              <a:gd name="T6" fmla="*/ 209 w 3334"/>
              <a:gd name="T7" fmla="*/ 0 h 416"/>
              <a:gd name="T8" fmla="*/ 3125 w 3334"/>
              <a:gd name="T9" fmla="*/ 0 h 416"/>
              <a:gd name="T10" fmla="*/ 3334 w 3334"/>
              <a:gd name="T11" fmla="*/ 208 h 416"/>
              <a:gd name="T12" fmla="*/ 3125 w 3334"/>
              <a:gd name="T13" fmla="*/ 41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34" h="416">
                <a:moveTo>
                  <a:pt x="3125" y="416"/>
                </a:moveTo>
                <a:cubicBezTo>
                  <a:pt x="209" y="416"/>
                  <a:pt x="209" y="416"/>
                  <a:pt x="209" y="416"/>
                </a:cubicBezTo>
                <a:cubicBezTo>
                  <a:pt x="94" y="416"/>
                  <a:pt x="0" y="322"/>
                  <a:pt x="0" y="208"/>
                </a:cubicBezTo>
                <a:cubicBezTo>
                  <a:pt x="0" y="94"/>
                  <a:pt x="94" y="0"/>
                  <a:pt x="209" y="0"/>
                </a:cubicBezTo>
                <a:cubicBezTo>
                  <a:pt x="3125" y="0"/>
                  <a:pt x="3125" y="0"/>
                  <a:pt x="3125" y="0"/>
                </a:cubicBezTo>
                <a:cubicBezTo>
                  <a:pt x="3240" y="0"/>
                  <a:pt x="3334" y="94"/>
                  <a:pt x="3334" y="208"/>
                </a:cubicBezTo>
                <a:cubicBezTo>
                  <a:pt x="3334" y="322"/>
                  <a:pt x="3240" y="416"/>
                  <a:pt x="3125" y="416"/>
                </a:cubicBezTo>
                <a:close/>
              </a:path>
            </a:pathLst>
          </a:custGeom>
          <a:solidFill>
            <a:srgbClr val="19A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97354" y="553925"/>
            <a:ext cx="4191032" cy="3200411"/>
            <a:chOff x="3997354" y="1250955"/>
            <a:chExt cx="4191032" cy="3200411"/>
          </a:xfrm>
        </p:grpSpPr>
        <p:sp>
          <p:nvSpPr>
            <p:cNvPr id="19895" name="Freeform 9696"/>
            <p:cNvSpPr>
              <a:spLocks/>
            </p:cNvSpPr>
            <p:nvPr/>
          </p:nvSpPr>
          <p:spPr bwMode="auto">
            <a:xfrm>
              <a:off x="6962827" y="1554169"/>
              <a:ext cx="911232" cy="852490"/>
            </a:xfrm>
            <a:custGeom>
              <a:avLst/>
              <a:gdLst>
                <a:gd name="T0" fmla="*/ 197 w 479"/>
                <a:gd name="T1" fmla="*/ 0 h 447"/>
                <a:gd name="T2" fmla="*/ 14 w 479"/>
                <a:gd name="T3" fmla="*/ 96 h 447"/>
                <a:gd name="T4" fmla="*/ 6 w 479"/>
                <a:gd name="T5" fmla="*/ 123 h 447"/>
                <a:gd name="T6" fmla="*/ 165 w 479"/>
                <a:gd name="T7" fmla="*/ 426 h 447"/>
                <a:gd name="T8" fmla="*/ 230 w 479"/>
                <a:gd name="T9" fmla="*/ 447 h 447"/>
                <a:gd name="T10" fmla="*/ 465 w 479"/>
                <a:gd name="T11" fmla="*/ 323 h 447"/>
                <a:gd name="T12" fmla="*/ 474 w 479"/>
                <a:gd name="T13" fmla="*/ 295 h 447"/>
                <a:gd name="T14" fmla="*/ 338 w 479"/>
                <a:gd name="T15" fmla="*/ 37 h 447"/>
                <a:gd name="T16" fmla="*/ 197 w 479"/>
                <a:gd name="T1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447">
                  <a:moveTo>
                    <a:pt x="197" y="0"/>
                  </a:moveTo>
                  <a:cubicBezTo>
                    <a:pt x="14" y="96"/>
                    <a:pt x="14" y="96"/>
                    <a:pt x="14" y="96"/>
                  </a:cubicBezTo>
                  <a:cubicBezTo>
                    <a:pt x="4" y="101"/>
                    <a:pt x="0" y="114"/>
                    <a:pt x="6" y="123"/>
                  </a:cubicBezTo>
                  <a:cubicBezTo>
                    <a:pt x="165" y="426"/>
                    <a:pt x="165" y="426"/>
                    <a:pt x="165" y="426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465" y="323"/>
                    <a:pt x="465" y="323"/>
                    <a:pt x="465" y="323"/>
                  </a:cubicBezTo>
                  <a:cubicBezTo>
                    <a:pt x="475" y="317"/>
                    <a:pt x="479" y="305"/>
                    <a:pt x="474" y="295"/>
                  </a:cubicBezTo>
                  <a:cubicBezTo>
                    <a:pt x="338" y="37"/>
                    <a:pt x="338" y="37"/>
                    <a:pt x="338" y="37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6" name="Freeform 9697"/>
            <p:cNvSpPr>
              <a:spLocks/>
            </p:cNvSpPr>
            <p:nvPr/>
          </p:nvSpPr>
          <p:spPr bwMode="auto">
            <a:xfrm>
              <a:off x="7235879" y="1554169"/>
              <a:ext cx="638180" cy="744540"/>
            </a:xfrm>
            <a:custGeom>
              <a:avLst/>
              <a:gdLst>
                <a:gd name="T0" fmla="*/ 53 w 335"/>
                <a:gd name="T1" fmla="*/ 0 h 391"/>
                <a:gd name="T2" fmla="*/ 0 w 335"/>
                <a:gd name="T3" fmla="*/ 28 h 391"/>
                <a:gd name="T4" fmla="*/ 191 w 335"/>
                <a:gd name="T5" fmla="*/ 391 h 391"/>
                <a:gd name="T6" fmla="*/ 321 w 335"/>
                <a:gd name="T7" fmla="*/ 323 h 391"/>
                <a:gd name="T8" fmla="*/ 330 w 335"/>
                <a:gd name="T9" fmla="*/ 295 h 391"/>
                <a:gd name="T10" fmla="*/ 194 w 335"/>
                <a:gd name="T11" fmla="*/ 37 h 391"/>
                <a:gd name="T12" fmla="*/ 53 w 335"/>
                <a:gd name="T13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391">
                  <a:moveTo>
                    <a:pt x="53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321" y="323"/>
                    <a:pt x="321" y="323"/>
                    <a:pt x="321" y="323"/>
                  </a:cubicBezTo>
                  <a:cubicBezTo>
                    <a:pt x="331" y="317"/>
                    <a:pt x="335" y="305"/>
                    <a:pt x="330" y="295"/>
                  </a:cubicBezTo>
                  <a:cubicBezTo>
                    <a:pt x="194" y="37"/>
                    <a:pt x="194" y="37"/>
                    <a:pt x="194" y="3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7" name="Freeform 9698"/>
            <p:cNvSpPr>
              <a:spLocks/>
            </p:cNvSpPr>
            <p:nvPr/>
          </p:nvSpPr>
          <p:spPr bwMode="auto">
            <a:xfrm>
              <a:off x="7053315" y="1704982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8" name="Freeform 9699"/>
            <p:cNvSpPr>
              <a:spLocks/>
            </p:cNvSpPr>
            <p:nvPr/>
          </p:nvSpPr>
          <p:spPr bwMode="auto">
            <a:xfrm>
              <a:off x="7081890" y="1760544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9" name="Freeform 9700"/>
            <p:cNvSpPr>
              <a:spLocks/>
            </p:cNvSpPr>
            <p:nvPr/>
          </p:nvSpPr>
          <p:spPr bwMode="auto">
            <a:xfrm>
              <a:off x="7110466" y="1812932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0" name="Freeform 9701"/>
            <p:cNvSpPr>
              <a:spLocks/>
            </p:cNvSpPr>
            <p:nvPr/>
          </p:nvSpPr>
          <p:spPr bwMode="auto">
            <a:xfrm>
              <a:off x="7139041" y="1868495"/>
              <a:ext cx="227014" cy="141288"/>
            </a:xfrm>
            <a:custGeom>
              <a:avLst/>
              <a:gdLst>
                <a:gd name="T0" fmla="*/ 143 w 143"/>
                <a:gd name="T1" fmla="*/ 19 h 89"/>
                <a:gd name="T2" fmla="*/ 11 w 143"/>
                <a:gd name="T3" fmla="*/ 89 h 89"/>
                <a:gd name="T4" fmla="*/ 0 w 143"/>
                <a:gd name="T5" fmla="*/ 69 h 89"/>
                <a:gd name="T6" fmla="*/ 132 w 143"/>
                <a:gd name="T7" fmla="*/ 0 h 89"/>
                <a:gd name="T8" fmla="*/ 143 w 143"/>
                <a:gd name="T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19"/>
                  </a:moveTo>
                  <a:lnTo>
                    <a:pt x="11" y="89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1" name="Freeform 9702"/>
            <p:cNvSpPr>
              <a:spLocks/>
            </p:cNvSpPr>
            <p:nvPr/>
          </p:nvSpPr>
          <p:spPr bwMode="auto">
            <a:xfrm>
              <a:off x="7167616" y="1922470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2" name="Freeform 9703"/>
            <p:cNvSpPr>
              <a:spLocks/>
            </p:cNvSpPr>
            <p:nvPr/>
          </p:nvSpPr>
          <p:spPr bwMode="auto">
            <a:xfrm>
              <a:off x="7196191" y="197803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3" name="Freeform 9704"/>
            <p:cNvSpPr>
              <a:spLocks/>
            </p:cNvSpPr>
            <p:nvPr/>
          </p:nvSpPr>
          <p:spPr bwMode="auto">
            <a:xfrm>
              <a:off x="7226354" y="2035183"/>
              <a:ext cx="227014" cy="139700"/>
            </a:xfrm>
            <a:custGeom>
              <a:avLst/>
              <a:gdLst>
                <a:gd name="T0" fmla="*/ 143 w 143"/>
                <a:gd name="T1" fmla="*/ 19 h 88"/>
                <a:gd name="T2" fmla="*/ 11 w 143"/>
                <a:gd name="T3" fmla="*/ 88 h 88"/>
                <a:gd name="T4" fmla="*/ 0 w 143"/>
                <a:gd name="T5" fmla="*/ 68 h 88"/>
                <a:gd name="T6" fmla="*/ 132 w 143"/>
                <a:gd name="T7" fmla="*/ 0 h 88"/>
                <a:gd name="T8" fmla="*/ 143 w 143"/>
                <a:gd name="T9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19"/>
                  </a:moveTo>
                  <a:lnTo>
                    <a:pt x="11" y="88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4" name="Freeform 9705"/>
            <p:cNvSpPr>
              <a:spLocks/>
            </p:cNvSpPr>
            <p:nvPr/>
          </p:nvSpPr>
          <p:spPr bwMode="auto">
            <a:xfrm>
              <a:off x="7253342" y="2085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5" name="Freeform 9706"/>
            <p:cNvSpPr>
              <a:spLocks/>
            </p:cNvSpPr>
            <p:nvPr/>
          </p:nvSpPr>
          <p:spPr bwMode="auto">
            <a:xfrm>
              <a:off x="7281917" y="2139958"/>
              <a:ext cx="227014" cy="139700"/>
            </a:xfrm>
            <a:custGeom>
              <a:avLst/>
              <a:gdLst>
                <a:gd name="T0" fmla="*/ 143 w 143"/>
                <a:gd name="T1" fmla="*/ 20 h 88"/>
                <a:gd name="T2" fmla="*/ 11 w 143"/>
                <a:gd name="T3" fmla="*/ 88 h 88"/>
                <a:gd name="T4" fmla="*/ 0 w 143"/>
                <a:gd name="T5" fmla="*/ 69 h 88"/>
                <a:gd name="T6" fmla="*/ 132 w 143"/>
                <a:gd name="T7" fmla="*/ 0 h 88"/>
                <a:gd name="T8" fmla="*/ 143 w 143"/>
                <a:gd name="T9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20"/>
                  </a:moveTo>
                  <a:lnTo>
                    <a:pt x="11" y="88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6" name="Freeform 9707"/>
            <p:cNvSpPr>
              <a:spLocks/>
            </p:cNvSpPr>
            <p:nvPr/>
          </p:nvSpPr>
          <p:spPr bwMode="auto">
            <a:xfrm>
              <a:off x="7308905" y="2190758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7" name="Freeform 9708"/>
            <p:cNvSpPr>
              <a:spLocks/>
            </p:cNvSpPr>
            <p:nvPr/>
          </p:nvSpPr>
          <p:spPr bwMode="auto">
            <a:xfrm>
              <a:off x="7300967" y="1598619"/>
              <a:ext cx="188914" cy="122238"/>
            </a:xfrm>
            <a:custGeom>
              <a:avLst/>
              <a:gdLst>
                <a:gd name="T0" fmla="*/ 119 w 119"/>
                <a:gd name="T1" fmla="*/ 20 h 77"/>
                <a:gd name="T2" fmla="*/ 11 w 119"/>
                <a:gd name="T3" fmla="*/ 77 h 77"/>
                <a:gd name="T4" fmla="*/ 0 w 119"/>
                <a:gd name="T5" fmla="*/ 56 h 77"/>
                <a:gd name="T6" fmla="*/ 108 w 119"/>
                <a:gd name="T7" fmla="*/ 0 h 77"/>
                <a:gd name="T8" fmla="*/ 119 w 119"/>
                <a:gd name="T9" fmla="*/ 2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7">
                  <a:moveTo>
                    <a:pt x="119" y="20"/>
                  </a:moveTo>
                  <a:lnTo>
                    <a:pt x="11" y="77"/>
                  </a:lnTo>
                  <a:lnTo>
                    <a:pt x="0" y="56"/>
                  </a:lnTo>
                  <a:lnTo>
                    <a:pt x="108" y="0"/>
                  </a:lnTo>
                  <a:lnTo>
                    <a:pt x="119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8" name="Freeform 9709"/>
            <p:cNvSpPr>
              <a:spLocks/>
            </p:cNvSpPr>
            <p:nvPr/>
          </p:nvSpPr>
          <p:spPr bwMode="auto">
            <a:xfrm>
              <a:off x="7331130" y="1631956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9" name="Freeform 9710"/>
            <p:cNvSpPr>
              <a:spLocks/>
            </p:cNvSpPr>
            <p:nvPr/>
          </p:nvSpPr>
          <p:spPr bwMode="auto">
            <a:xfrm>
              <a:off x="7359705" y="1687519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0" name="Freeform 9711"/>
            <p:cNvSpPr>
              <a:spLocks/>
            </p:cNvSpPr>
            <p:nvPr/>
          </p:nvSpPr>
          <p:spPr bwMode="auto">
            <a:xfrm>
              <a:off x="7388280" y="1741494"/>
              <a:ext cx="225427" cy="142875"/>
            </a:xfrm>
            <a:custGeom>
              <a:avLst/>
              <a:gdLst>
                <a:gd name="T0" fmla="*/ 142 w 142"/>
                <a:gd name="T1" fmla="*/ 20 h 90"/>
                <a:gd name="T2" fmla="*/ 10 w 142"/>
                <a:gd name="T3" fmla="*/ 90 h 90"/>
                <a:gd name="T4" fmla="*/ 0 w 142"/>
                <a:gd name="T5" fmla="*/ 69 h 90"/>
                <a:gd name="T6" fmla="*/ 132 w 142"/>
                <a:gd name="T7" fmla="*/ 0 h 90"/>
                <a:gd name="T8" fmla="*/ 142 w 142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2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1" name="Freeform 9712"/>
            <p:cNvSpPr>
              <a:spLocks/>
            </p:cNvSpPr>
            <p:nvPr/>
          </p:nvSpPr>
          <p:spPr bwMode="auto">
            <a:xfrm>
              <a:off x="7416855" y="1793882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2" name="Freeform 9713"/>
            <p:cNvSpPr>
              <a:spLocks/>
            </p:cNvSpPr>
            <p:nvPr/>
          </p:nvSpPr>
          <p:spPr bwMode="auto">
            <a:xfrm>
              <a:off x="7445431" y="184944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3" name="Freeform 9714"/>
            <p:cNvSpPr>
              <a:spLocks/>
            </p:cNvSpPr>
            <p:nvPr/>
          </p:nvSpPr>
          <p:spPr bwMode="auto">
            <a:xfrm>
              <a:off x="7474006" y="190659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4" name="Freeform 9715"/>
            <p:cNvSpPr>
              <a:spLocks/>
            </p:cNvSpPr>
            <p:nvPr/>
          </p:nvSpPr>
          <p:spPr bwMode="auto">
            <a:xfrm>
              <a:off x="7502581" y="1958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5" name="Freeform 9716"/>
            <p:cNvSpPr>
              <a:spLocks/>
            </p:cNvSpPr>
            <p:nvPr/>
          </p:nvSpPr>
          <p:spPr bwMode="auto">
            <a:xfrm>
              <a:off x="7529569" y="2011370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6" name="Freeform 9717"/>
            <p:cNvSpPr>
              <a:spLocks/>
            </p:cNvSpPr>
            <p:nvPr/>
          </p:nvSpPr>
          <p:spPr bwMode="auto">
            <a:xfrm>
              <a:off x="7558144" y="2063758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0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7" name="Freeform 9718"/>
            <p:cNvSpPr>
              <a:spLocks/>
            </p:cNvSpPr>
            <p:nvPr/>
          </p:nvSpPr>
          <p:spPr bwMode="auto">
            <a:xfrm>
              <a:off x="7389868" y="1606556"/>
              <a:ext cx="215902" cy="153988"/>
            </a:xfrm>
            <a:custGeom>
              <a:avLst/>
              <a:gdLst>
                <a:gd name="T0" fmla="*/ 0 w 113"/>
                <a:gd name="T1" fmla="*/ 0 h 81"/>
                <a:gd name="T2" fmla="*/ 23 w 113"/>
                <a:gd name="T3" fmla="*/ 50 h 81"/>
                <a:gd name="T4" fmla="*/ 60 w 113"/>
                <a:gd name="T5" fmla="*/ 60 h 81"/>
                <a:gd name="T6" fmla="*/ 113 w 113"/>
                <a:gd name="T7" fmla="*/ 10 h 81"/>
                <a:gd name="T8" fmla="*/ 0 w 113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1">
                  <a:moveTo>
                    <a:pt x="0" y="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31" y="81"/>
                    <a:pt x="60" y="60"/>
                  </a:cubicBezTo>
                  <a:cubicBezTo>
                    <a:pt x="113" y="10"/>
                    <a:pt x="113" y="10"/>
                    <a:pt x="113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8" name="Freeform 9719"/>
            <p:cNvSpPr>
              <a:spLocks/>
            </p:cNvSpPr>
            <p:nvPr/>
          </p:nvSpPr>
          <p:spPr bwMode="auto">
            <a:xfrm>
              <a:off x="7337480" y="1554169"/>
              <a:ext cx="268290" cy="192088"/>
            </a:xfrm>
            <a:custGeom>
              <a:avLst/>
              <a:gdLst>
                <a:gd name="T0" fmla="*/ 0 w 141"/>
                <a:gd name="T1" fmla="*/ 0 h 101"/>
                <a:gd name="T2" fmla="*/ 22 w 141"/>
                <a:gd name="T3" fmla="*/ 65 h 101"/>
                <a:gd name="T4" fmla="*/ 68 w 141"/>
                <a:gd name="T5" fmla="*/ 81 h 101"/>
                <a:gd name="T6" fmla="*/ 141 w 141"/>
                <a:gd name="T7" fmla="*/ 37 h 101"/>
                <a:gd name="T8" fmla="*/ 0 w 14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01">
                  <a:moveTo>
                    <a:pt x="0" y="0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31" y="101"/>
                    <a:pt x="68" y="81"/>
                  </a:cubicBezTo>
                  <a:cubicBezTo>
                    <a:pt x="141" y="37"/>
                    <a:pt x="141" y="37"/>
                    <a:pt x="141" y="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9" name="Freeform 9720"/>
            <p:cNvSpPr>
              <a:spLocks/>
            </p:cNvSpPr>
            <p:nvPr/>
          </p:nvSpPr>
          <p:spPr bwMode="auto">
            <a:xfrm>
              <a:off x="7342242" y="2314584"/>
              <a:ext cx="57150" cy="92075"/>
            </a:xfrm>
            <a:custGeom>
              <a:avLst/>
              <a:gdLst>
                <a:gd name="T0" fmla="*/ 1 w 30"/>
                <a:gd name="T1" fmla="*/ 11 h 48"/>
                <a:gd name="T2" fmla="*/ 25 w 30"/>
                <a:gd name="T3" fmla="*/ 14 h 48"/>
                <a:gd name="T4" fmla="*/ 30 w 30"/>
                <a:gd name="T5" fmla="*/ 48 h 48"/>
                <a:gd name="T6" fmla="*/ 0 w 30"/>
                <a:gd name="T7" fmla="*/ 26 h 48"/>
                <a:gd name="T8" fmla="*/ 1 w 30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8">
                  <a:moveTo>
                    <a:pt x="1" y="11"/>
                  </a:moveTo>
                  <a:cubicBezTo>
                    <a:pt x="1" y="11"/>
                    <a:pt x="21" y="0"/>
                    <a:pt x="25" y="1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0" name="Freeform 9721"/>
            <p:cNvSpPr>
              <a:spLocks/>
            </p:cNvSpPr>
            <p:nvPr/>
          </p:nvSpPr>
          <p:spPr bwMode="auto">
            <a:xfrm>
              <a:off x="7277154" y="2316171"/>
              <a:ext cx="122238" cy="90488"/>
            </a:xfrm>
            <a:custGeom>
              <a:avLst/>
              <a:gdLst>
                <a:gd name="T0" fmla="*/ 0 w 65"/>
                <a:gd name="T1" fmla="*/ 26 h 47"/>
                <a:gd name="T2" fmla="*/ 29 w 65"/>
                <a:gd name="T3" fmla="*/ 8 h 47"/>
                <a:gd name="T4" fmla="*/ 50 w 65"/>
                <a:gd name="T5" fmla="*/ 15 h 47"/>
                <a:gd name="T6" fmla="*/ 65 w 65"/>
                <a:gd name="T7" fmla="*/ 47 h 47"/>
                <a:gd name="T8" fmla="*/ 0 w 65"/>
                <a:gd name="T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7">
                  <a:moveTo>
                    <a:pt x="0" y="26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43" y="0"/>
                    <a:pt x="50" y="15"/>
                  </a:cubicBezTo>
                  <a:cubicBezTo>
                    <a:pt x="65" y="47"/>
                    <a:pt x="65" y="47"/>
                    <a:pt x="65" y="47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1" name="Freeform 9722"/>
            <p:cNvSpPr>
              <a:spLocks/>
            </p:cNvSpPr>
            <p:nvPr/>
          </p:nvSpPr>
          <p:spPr bwMode="auto">
            <a:xfrm>
              <a:off x="4545046" y="2173296"/>
              <a:ext cx="3273450" cy="2278070"/>
            </a:xfrm>
            <a:custGeom>
              <a:avLst/>
              <a:gdLst>
                <a:gd name="T0" fmla="*/ 951 w 1719"/>
                <a:gd name="T1" fmla="*/ 0 h 1196"/>
                <a:gd name="T2" fmla="*/ 868 w 1719"/>
                <a:gd name="T3" fmla="*/ 176 h 1196"/>
                <a:gd name="T4" fmla="*/ 735 w 1719"/>
                <a:gd name="T5" fmla="*/ 0 h 1196"/>
                <a:gd name="T6" fmla="*/ 0 w 1719"/>
                <a:gd name="T7" fmla="*/ 0 h 1196"/>
                <a:gd name="T8" fmla="*/ 0 w 1719"/>
                <a:gd name="T9" fmla="*/ 1196 h 1196"/>
                <a:gd name="T10" fmla="*/ 1719 w 1719"/>
                <a:gd name="T11" fmla="*/ 1196 h 1196"/>
                <a:gd name="T12" fmla="*/ 1719 w 1719"/>
                <a:gd name="T13" fmla="*/ 0 h 1196"/>
                <a:gd name="T14" fmla="*/ 951 w 1719"/>
                <a:gd name="T15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9" h="1196">
                  <a:moveTo>
                    <a:pt x="951" y="0"/>
                  </a:moveTo>
                  <a:cubicBezTo>
                    <a:pt x="868" y="176"/>
                    <a:pt x="868" y="176"/>
                    <a:pt x="868" y="176"/>
                  </a:cubicBezTo>
                  <a:cubicBezTo>
                    <a:pt x="868" y="176"/>
                    <a:pt x="785" y="64"/>
                    <a:pt x="7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6"/>
                    <a:pt x="0" y="1196"/>
                    <a:pt x="0" y="1196"/>
                  </a:cubicBezTo>
                  <a:cubicBezTo>
                    <a:pt x="1719" y="1196"/>
                    <a:pt x="1719" y="1196"/>
                    <a:pt x="1719" y="1196"/>
                  </a:cubicBezTo>
                  <a:cubicBezTo>
                    <a:pt x="1719" y="0"/>
                    <a:pt x="1719" y="0"/>
                    <a:pt x="1719" y="0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2" name="Freeform 9723"/>
            <p:cNvSpPr>
              <a:spLocks/>
            </p:cNvSpPr>
            <p:nvPr/>
          </p:nvSpPr>
          <p:spPr bwMode="auto">
            <a:xfrm>
              <a:off x="4583146" y="2136783"/>
              <a:ext cx="3192487" cy="2284420"/>
            </a:xfrm>
            <a:custGeom>
              <a:avLst/>
              <a:gdLst>
                <a:gd name="T0" fmla="*/ 42 w 2011"/>
                <a:gd name="T1" fmla="*/ 0 h 1439"/>
                <a:gd name="T2" fmla="*/ 0 w 2011"/>
                <a:gd name="T3" fmla="*/ 42 h 1439"/>
                <a:gd name="T4" fmla="*/ 0 w 2011"/>
                <a:gd name="T5" fmla="*/ 1439 h 1439"/>
                <a:gd name="T6" fmla="*/ 2011 w 2011"/>
                <a:gd name="T7" fmla="*/ 1439 h 1439"/>
                <a:gd name="T8" fmla="*/ 2011 w 2011"/>
                <a:gd name="T9" fmla="*/ 64 h 1439"/>
                <a:gd name="T10" fmla="*/ 1964 w 2011"/>
                <a:gd name="T11" fmla="*/ 0 h 1439"/>
                <a:gd name="T12" fmla="*/ 1008 w 2011"/>
                <a:gd name="T13" fmla="*/ 252 h 1439"/>
                <a:gd name="T14" fmla="*/ 42 w 2011"/>
                <a:gd name="T1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1" h="1439">
                  <a:moveTo>
                    <a:pt x="42" y="0"/>
                  </a:moveTo>
                  <a:lnTo>
                    <a:pt x="0" y="42"/>
                  </a:lnTo>
                  <a:lnTo>
                    <a:pt x="0" y="1439"/>
                  </a:lnTo>
                  <a:lnTo>
                    <a:pt x="2011" y="1439"/>
                  </a:lnTo>
                  <a:lnTo>
                    <a:pt x="2011" y="64"/>
                  </a:lnTo>
                  <a:lnTo>
                    <a:pt x="1964" y="0"/>
                  </a:lnTo>
                  <a:lnTo>
                    <a:pt x="1008" y="25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3" name="Freeform 9724"/>
            <p:cNvSpPr>
              <a:spLocks/>
            </p:cNvSpPr>
            <p:nvPr/>
          </p:nvSpPr>
          <p:spPr bwMode="auto">
            <a:xfrm>
              <a:off x="4649822" y="2136783"/>
              <a:ext cx="3051198" cy="2236795"/>
            </a:xfrm>
            <a:custGeom>
              <a:avLst/>
              <a:gdLst>
                <a:gd name="T0" fmla="*/ 913 w 1602"/>
                <a:gd name="T1" fmla="*/ 0 h 1174"/>
                <a:gd name="T2" fmla="*/ 801 w 1602"/>
                <a:gd name="T3" fmla="*/ 145 h 1174"/>
                <a:gd name="T4" fmla="*/ 650 w 1602"/>
                <a:gd name="T5" fmla="*/ 0 h 1174"/>
                <a:gd name="T6" fmla="*/ 0 w 1602"/>
                <a:gd name="T7" fmla="*/ 0 h 1174"/>
                <a:gd name="T8" fmla="*/ 0 w 1602"/>
                <a:gd name="T9" fmla="*/ 1174 h 1174"/>
                <a:gd name="T10" fmla="*/ 1602 w 1602"/>
                <a:gd name="T11" fmla="*/ 1174 h 1174"/>
                <a:gd name="T12" fmla="*/ 1602 w 1602"/>
                <a:gd name="T13" fmla="*/ 0 h 1174"/>
                <a:gd name="T14" fmla="*/ 913 w 1602"/>
                <a:gd name="T15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2" h="1174">
                  <a:moveTo>
                    <a:pt x="913" y="0"/>
                  </a:moveTo>
                  <a:cubicBezTo>
                    <a:pt x="803" y="0"/>
                    <a:pt x="801" y="145"/>
                    <a:pt x="801" y="145"/>
                  </a:cubicBezTo>
                  <a:cubicBezTo>
                    <a:pt x="799" y="10"/>
                    <a:pt x="650" y="0"/>
                    <a:pt x="6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74"/>
                    <a:pt x="0" y="1174"/>
                    <a:pt x="0" y="1174"/>
                  </a:cubicBezTo>
                  <a:cubicBezTo>
                    <a:pt x="1602" y="1174"/>
                    <a:pt x="1602" y="1174"/>
                    <a:pt x="1602" y="1174"/>
                  </a:cubicBezTo>
                  <a:cubicBezTo>
                    <a:pt x="1602" y="0"/>
                    <a:pt x="1602" y="0"/>
                    <a:pt x="1602" y="0"/>
                  </a:cubicBezTo>
                  <a:lnTo>
                    <a:pt x="91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4" name="Rectangle 9725"/>
            <p:cNvSpPr>
              <a:spLocks noChangeArrowheads="1"/>
            </p:cNvSpPr>
            <p:nvPr/>
          </p:nvSpPr>
          <p:spPr bwMode="auto">
            <a:xfrm>
              <a:off x="4737135" y="2244734"/>
              <a:ext cx="555629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5" name="Rectangle 9726"/>
            <p:cNvSpPr>
              <a:spLocks noChangeArrowheads="1"/>
            </p:cNvSpPr>
            <p:nvPr/>
          </p:nvSpPr>
          <p:spPr bwMode="auto">
            <a:xfrm>
              <a:off x="4737135" y="2354271"/>
              <a:ext cx="555629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6" name="Rectangle 9727"/>
            <p:cNvSpPr>
              <a:spLocks noChangeArrowheads="1"/>
            </p:cNvSpPr>
            <p:nvPr/>
          </p:nvSpPr>
          <p:spPr bwMode="auto">
            <a:xfrm>
              <a:off x="4737135" y="2927361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7" name="Rectangle 9728"/>
            <p:cNvSpPr>
              <a:spLocks noChangeArrowheads="1"/>
            </p:cNvSpPr>
            <p:nvPr/>
          </p:nvSpPr>
          <p:spPr bwMode="auto">
            <a:xfrm>
              <a:off x="4737135" y="3038486"/>
              <a:ext cx="48895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8" name="Rectangle 9729"/>
            <p:cNvSpPr>
              <a:spLocks noChangeArrowheads="1"/>
            </p:cNvSpPr>
            <p:nvPr/>
          </p:nvSpPr>
          <p:spPr bwMode="auto">
            <a:xfrm>
              <a:off x="4737135" y="3144849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9" name="Rectangle 9730"/>
            <p:cNvSpPr>
              <a:spLocks noChangeArrowheads="1"/>
            </p:cNvSpPr>
            <p:nvPr/>
          </p:nvSpPr>
          <p:spPr bwMode="auto">
            <a:xfrm>
              <a:off x="4737135" y="3249624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0" name="Rectangle 9731"/>
            <p:cNvSpPr>
              <a:spLocks noChangeArrowheads="1"/>
            </p:cNvSpPr>
            <p:nvPr/>
          </p:nvSpPr>
          <p:spPr bwMode="auto">
            <a:xfrm>
              <a:off x="4737135" y="246063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1" name="Rectangle 9732"/>
            <p:cNvSpPr>
              <a:spLocks noChangeArrowheads="1"/>
            </p:cNvSpPr>
            <p:nvPr/>
          </p:nvSpPr>
          <p:spPr bwMode="auto">
            <a:xfrm>
              <a:off x="4737135" y="25685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2" name="Rectangle 9733"/>
            <p:cNvSpPr>
              <a:spLocks noChangeArrowheads="1"/>
            </p:cNvSpPr>
            <p:nvPr/>
          </p:nvSpPr>
          <p:spPr bwMode="auto">
            <a:xfrm>
              <a:off x="4737135" y="267018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3" name="Rectangle 9734"/>
            <p:cNvSpPr>
              <a:spLocks noChangeArrowheads="1"/>
            </p:cNvSpPr>
            <p:nvPr/>
          </p:nvSpPr>
          <p:spPr bwMode="auto">
            <a:xfrm>
              <a:off x="4737135" y="27717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4" name="Rectangle 9735"/>
            <p:cNvSpPr>
              <a:spLocks noChangeArrowheads="1"/>
            </p:cNvSpPr>
            <p:nvPr/>
          </p:nvSpPr>
          <p:spPr bwMode="auto">
            <a:xfrm>
              <a:off x="4737135" y="3384562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5" name="Rectangle 9736"/>
            <p:cNvSpPr>
              <a:spLocks noChangeArrowheads="1"/>
            </p:cNvSpPr>
            <p:nvPr/>
          </p:nvSpPr>
          <p:spPr bwMode="auto">
            <a:xfrm>
              <a:off x="4737135" y="349727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6" name="Rectangle 9737"/>
            <p:cNvSpPr>
              <a:spLocks noChangeArrowheads="1"/>
            </p:cNvSpPr>
            <p:nvPr/>
          </p:nvSpPr>
          <p:spPr bwMode="auto">
            <a:xfrm>
              <a:off x="4737135" y="360205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7" name="Rectangle 9738"/>
            <p:cNvSpPr>
              <a:spLocks noChangeArrowheads="1"/>
            </p:cNvSpPr>
            <p:nvPr/>
          </p:nvSpPr>
          <p:spPr bwMode="auto">
            <a:xfrm>
              <a:off x="4981612" y="3711588"/>
              <a:ext cx="86519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8" name="Rectangle 9739"/>
            <p:cNvSpPr>
              <a:spLocks noChangeArrowheads="1"/>
            </p:cNvSpPr>
            <p:nvPr/>
          </p:nvSpPr>
          <p:spPr bwMode="auto">
            <a:xfrm>
              <a:off x="4737135" y="381160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9" name="Rectangle 9740"/>
            <p:cNvSpPr>
              <a:spLocks noChangeArrowheads="1"/>
            </p:cNvSpPr>
            <p:nvPr/>
          </p:nvSpPr>
          <p:spPr bwMode="auto">
            <a:xfrm>
              <a:off x="4737135" y="391796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0" name="Rectangle 9741"/>
            <p:cNvSpPr>
              <a:spLocks noChangeArrowheads="1"/>
            </p:cNvSpPr>
            <p:nvPr/>
          </p:nvSpPr>
          <p:spPr bwMode="auto">
            <a:xfrm>
              <a:off x="4737135" y="4022739"/>
              <a:ext cx="88424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1" name="Rectangle 9742"/>
            <p:cNvSpPr>
              <a:spLocks noChangeArrowheads="1"/>
            </p:cNvSpPr>
            <p:nvPr/>
          </p:nvSpPr>
          <p:spPr bwMode="auto">
            <a:xfrm>
              <a:off x="4737135" y="4132277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2" name="Rectangle 9743"/>
            <p:cNvSpPr>
              <a:spLocks noChangeArrowheads="1"/>
            </p:cNvSpPr>
            <p:nvPr/>
          </p:nvSpPr>
          <p:spPr bwMode="auto">
            <a:xfrm>
              <a:off x="4737135" y="4232290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3" name="Rectangle 9744"/>
            <p:cNvSpPr>
              <a:spLocks noChangeArrowheads="1"/>
            </p:cNvSpPr>
            <p:nvPr/>
          </p:nvSpPr>
          <p:spPr bwMode="auto">
            <a:xfrm>
              <a:off x="5292764" y="2908311"/>
              <a:ext cx="554042" cy="40322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4" name="Rectangle 9745"/>
            <p:cNvSpPr>
              <a:spLocks noChangeArrowheads="1"/>
            </p:cNvSpPr>
            <p:nvPr/>
          </p:nvSpPr>
          <p:spPr bwMode="auto">
            <a:xfrm>
              <a:off x="6496098" y="2266959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5" name="Rectangle 9746"/>
            <p:cNvSpPr>
              <a:spLocks noChangeArrowheads="1"/>
            </p:cNvSpPr>
            <p:nvPr/>
          </p:nvSpPr>
          <p:spPr bwMode="auto">
            <a:xfrm>
              <a:off x="6496098" y="2379671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6" name="Rectangle 9747"/>
            <p:cNvSpPr>
              <a:spLocks noChangeArrowheads="1"/>
            </p:cNvSpPr>
            <p:nvPr/>
          </p:nvSpPr>
          <p:spPr bwMode="auto">
            <a:xfrm>
              <a:off x="6496098" y="2484447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7" name="Rectangle 9748"/>
            <p:cNvSpPr>
              <a:spLocks noChangeArrowheads="1"/>
            </p:cNvSpPr>
            <p:nvPr/>
          </p:nvSpPr>
          <p:spPr bwMode="auto">
            <a:xfrm>
              <a:off x="6496098" y="2592397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8" name="Rectangle 9749"/>
            <p:cNvSpPr>
              <a:spLocks noChangeArrowheads="1"/>
            </p:cNvSpPr>
            <p:nvPr/>
          </p:nvSpPr>
          <p:spPr bwMode="auto">
            <a:xfrm>
              <a:off x="6496098" y="269399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9" name="Rectangle 9750"/>
            <p:cNvSpPr>
              <a:spLocks noChangeArrowheads="1"/>
            </p:cNvSpPr>
            <p:nvPr/>
          </p:nvSpPr>
          <p:spPr bwMode="auto">
            <a:xfrm>
              <a:off x="6496098" y="2797185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0" name="Rectangle 9751"/>
            <p:cNvSpPr>
              <a:spLocks noChangeArrowheads="1"/>
            </p:cNvSpPr>
            <p:nvPr/>
          </p:nvSpPr>
          <p:spPr bwMode="auto">
            <a:xfrm>
              <a:off x="6496098" y="3409962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1" name="Rectangle 9752"/>
            <p:cNvSpPr>
              <a:spLocks noChangeArrowheads="1"/>
            </p:cNvSpPr>
            <p:nvPr/>
          </p:nvSpPr>
          <p:spPr bwMode="auto">
            <a:xfrm>
              <a:off x="6496098" y="352108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2" name="Rectangle 9753"/>
            <p:cNvSpPr>
              <a:spLocks noChangeArrowheads="1"/>
            </p:cNvSpPr>
            <p:nvPr/>
          </p:nvSpPr>
          <p:spPr bwMode="auto">
            <a:xfrm>
              <a:off x="6496098" y="3627451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3" name="Rectangle 9754"/>
            <p:cNvSpPr>
              <a:spLocks noChangeArrowheads="1"/>
            </p:cNvSpPr>
            <p:nvPr/>
          </p:nvSpPr>
          <p:spPr bwMode="auto">
            <a:xfrm>
              <a:off x="6496098" y="4046552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4" name="Rectangle 9755"/>
            <p:cNvSpPr>
              <a:spLocks noChangeArrowheads="1"/>
            </p:cNvSpPr>
            <p:nvPr/>
          </p:nvSpPr>
          <p:spPr bwMode="auto">
            <a:xfrm>
              <a:off x="6496098" y="4154502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5" name="Rectangle 9756"/>
            <p:cNvSpPr>
              <a:spLocks noChangeArrowheads="1"/>
            </p:cNvSpPr>
            <p:nvPr/>
          </p:nvSpPr>
          <p:spPr bwMode="auto">
            <a:xfrm>
              <a:off x="6496098" y="4257690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6" name="Rectangle 9757"/>
            <p:cNvSpPr>
              <a:spLocks noChangeArrowheads="1"/>
            </p:cNvSpPr>
            <p:nvPr/>
          </p:nvSpPr>
          <p:spPr bwMode="auto">
            <a:xfrm>
              <a:off x="7086653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7" name="Rectangle 9758"/>
            <p:cNvSpPr>
              <a:spLocks noChangeArrowheads="1"/>
            </p:cNvSpPr>
            <p:nvPr/>
          </p:nvSpPr>
          <p:spPr bwMode="auto">
            <a:xfrm>
              <a:off x="6496098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8" name="Rectangle 9759"/>
            <p:cNvSpPr>
              <a:spLocks noChangeArrowheads="1"/>
            </p:cNvSpPr>
            <p:nvPr/>
          </p:nvSpPr>
          <p:spPr bwMode="auto">
            <a:xfrm>
              <a:off x="6496098" y="3740164"/>
              <a:ext cx="425453" cy="26987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9" name="Rectangle 9760"/>
            <p:cNvSpPr>
              <a:spLocks noChangeArrowheads="1"/>
            </p:cNvSpPr>
            <p:nvPr/>
          </p:nvSpPr>
          <p:spPr bwMode="auto">
            <a:xfrm>
              <a:off x="6967589" y="3740164"/>
              <a:ext cx="630242" cy="268288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0" name="Rectangle 9761"/>
            <p:cNvSpPr>
              <a:spLocks noChangeArrowheads="1"/>
            </p:cNvSpPr>
            <p:nvPr/>
          </p:nvSpPr>
          <p:spPr bwMode="auto">
            <a:xfrm>
              <a:off x="4002117" y="2265371"/>
              <a:ext cx="361953" cy="2095507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1" name="Rectangle 9762"/>
            <p:cNvSpPr>
              <a:spLocks noChangeArrowheads="1"/>
            </p:cNvSpPr>
            <p:nvPr/>
          </p:nvSpPr>
          <p:spPr bwMode="auto">
            <a:xfrm>
              <a:off x="3997354" y="2265371"/>
              <a:ext cx="138114" cy="209550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2" name="Rectangle 9763"/>
            <p:cNvSpPr>
              <a:spLocks noChangeArrowheads="1"/>
            </p:cNvSpPr>
            <p:nvPr/>
          </p:nvSpPr>
          <p:spPr bwMode="auto">
            <a:xfrm>
              <a:off x="4238656" y="230505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3" name="Rectangle 9764"/>
            <p:cNvSpPr>
              <a:spLocks noChangeArrowheads="1"/>
            </p:cNvSpPr>
            <p:nvPr/>
          </p:nvSpPr>
          <p:spPr bwMode="auto">
            <a:xfrm>
              <a:off x="4297394" y="233045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4" name="Rectangle 9765"/>
            <p:cNvSpPr>
              <a:spLocks noChangeArrowheads="1"/>
            </p:cNvSpPr>
            <p:nvPr/>
          </p:nvSpPr>
          <p:spPr bwMode="auto">
            <a:xfrm>
              <a:off x="4297394" y="23526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5" name="Rectangle 9766"/>
            <p:cNvSpPr>
              <a:spLocks noChangeArrowheads="1"/>
            </p:cNvSpPr>
            <p:nvPr/>
          </p:nvSpPr>
          <p:spPr bwMode="auto">
            <a:xfrm>
              <a:off x="4297394" y="23780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6" name="Rectangle 9767"/>
            <p:cNvSpPr>
              <a:spLocks noChangeArrowheads="1"/>
            </p:cNvSpPr>
            <p:nvPr/>
          </p:nvSpPr>
          <p:spPr bwMode="auto">
            <a:xfrm>
              <a:off x="4297394" y="240030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7" name="Rectangle 9768"/>
            <p:cNvSpPr>
              <a:spLocks noChangeArrowheads="1"/>
            </p:cNvSpPr>
            <p:nvPr/>
          </p:nvSpPr>
          <p:spPr bwMode="auto">
            <a:xfrm>
              <a:off x="4238656" y="242253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8" name="Rectangle 9769"/>
            <p:cNvSpPr>
              <a:spLocks noChangeArrowheads="1"/>
            </p:cNvSpPr>
            <p:nvPr/>
          </p:nvSpPr>
          <p:spPr bwMode="auto">
            <a:xfrm>
              <a:off x="4297394" y="244634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9" name="Rectangle 9770"/>
            <p:cNvSpPr>
              <a:spLocks noChangeArrowheads="1"/>
            </p:cNvSpPr>
            <p:nvPr/>
          </p:nvSpPr>
          <p:spPr bwMode="auto">
            <a:xfrm>
              <a:off x="4297394" y="2470159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0" name="Rectangle 9771"/>
            <p:cNvSpPr>
              <a:spLocks noChangeArrowheads="1"/>
            </p:cNvSpPr>
            <p:nvPr/>
          </p:nvSpPr>
          <p:spPr bwMode="auto">
            <a:xfrm>
              <a:off x="4297394" y="249397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1" name="Rectangle 9772"/>
            <p:cNvSpPr>
              <a:spLocks noChangeArrowheads="1"/>
            </p:cNvSpPr>
            <p:nvPr/>
          </p:nvSpPr>
          <p:spPr bwMode="auto">
            <a:xfrm>
              <a:off x="4297394" y="2517784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2" name="Rectangle 9773"/>
            <p:cNvSpPr>
              <a:spLocks noChangeArrowheads="1"/>
            </p:cNvSpPr>
            <p:nvPr/>
          </p:nvSpPr>
          <p:spPr bwMode="auto">
            <a:xfrm>
              <a:off x="4238656" y="2541597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3" name="Rectangle 9774"/>
            <p:cNvSpPr>
              <a:spLocks noChangeArrowheads="1"/>
            </p:cNvSpPr>
            <p:nvPr/>
          </p:nvSpPr>
          <p:spPr bwMode="auto">
            <a:xfrm>
              <a:off x="4297394" y="256382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4" name="Rectangle 9775"/>
            <p:cNvSpPr>
              <a:spLocks noChangeArrowheads="1"/>
            </p:cNvSpPr>
            <p:nvPr/>
          </p:nvSpPr>
          <p:spPr bwMode="auto">
            <a:xfrm>
              <a:off x="4297394" y="2587635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5" name="Rectangle 9776"/>
            <p:cNvSpPr>
              <a:spLocks noChangeArrowheads="1"/>
            </p:cNvSpPr>
            <p:nvPr/>
          </p:nvSpPr>
          <p:spPr bwMode="auto">
            <a:xfrm>
              <a:off x="4297394" y="261144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6" name="Rectangle 9777"/>
            <p:cNvSpPr>
              <a:spLocks noChangeArrowheads="1"/>
            </p:cNvSpPr>
            <p:nvPr/>
          </p:nvSpPr>
          <p:spPr bwMode="auto">
            <a:xfrm>
              <a:off x="4297394" y="2635260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7" name="Rectangle 9778"/>
            <p:cNvSpPr>
              <a:spLocks noChangeArrowheads="1"/>
            </p:cNvSpPr>
            <p:nvPr/>
          </p:nvSpPr>
          <p:spPr bwMode="auto">
            <a:xfrm>
              <a:off x="4240244" y="265748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8" name="Rectangle 9779"/>
            <p:cNvSpPr>
              <a:spLocks noChangeArrowheads="1"/>
            </p:cNvSpPr>
            <p:nvPr/>
          </p:nvSpPr>
          <p:spPr bwMode="auto">
            <a:xfrm>
              <a:off x="4297394" y="268288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9" name="Rectangle 9780"/>
            <p:cNvSpPr>
              <a:spLocks noChangeArrowheads="1"/>
            </p:cNvSpPr>
            <p:nvPr/>
          </p:nvSpPr>
          <p:spPr bwMode="auto">
            <a:xfrm>
              <a:off x="4297394" y="270511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0" name="Rectangle 9781"/>
            <p:cNvSpPr>
              <a:spLocks noChangeArrowheads="1"/>
            </p:cNvSpPr>
            <p:nvPr/>
          </p:nvSpPr>
          <p:spPr bwMode="auto">
            <a:xfrm>
              <a:off x="4297394" y="2730510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1" name="Rectangle 9782"/>
            <p:cNvSpPr>
              <a:spLocks noChangeArrowheads="1"/>
            </p:cNvSpPr>
            <p:nvPr/>
          </p:nvSpPr>
          <p:spPr bwMode="auto">
            <a:xfrm>
              <a:off x="4297394" y="275273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2" name="Rectangle 9783"/>
            <p:cNvSpPr>
              <a:spLocks noChangeArrowheads="1"/>
            </p:cNvSpPr>
            <p:nvPr/>
          </p:nvSpPr>
          <p:spPr bwMode="auto">
            <a:xfrm>
              <a:off x="4238656" y="2774960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3" name="Rectangle 9784"/>
            <p:cNvSpPr>
              <a:spLocks noChangeArrowheads="1"/>
            </p:cNvSpPr>
            <p:nvPr/>
          </p:nvSpPr>
          <p:spPr bwMode="auto">
            <a:xfrm>
              <a:off x="4297394" y="279877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4" name="Rectangle 9785"/>
            <p:cNvSpPr>
              <a:spLocks noChangeArrowheads="1"/>
            </p:cNvSpPr>
            <p:nvPr/>
          </p:nvSpPr>
          <p:spPr bwMode="auto">
            <a:xfrm>
              <a:off x="4297394" y="2820998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5" name="Rectangle 9786"/>
            <p:cNvSpPr>
              <a:spLocks noChangeArrowheads="1"/>
            </p:cNvSpPr>
            <p:nvPr/>
          </p:nvSpPr>
          <p:spPr bwMode="auto">
            <a:xfrm>
              <a:off x="4297394" y="2844811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6" name="Rectangle 9787"/>
            <p:cNvSpPr>
              <a:spLocks noChangeArrowheads="1"/>
            </p:cNvSpPr>
            <p:nvPr/>
          </p:nvSpPr>
          <p:spPr bwMode="auto">
            <a:xfrm>
              <a:off x="4297394" y="286862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7" name="Rectangle 9788"/>
            <p:cNvSpPr>
              <a:spLocks noChangeArrowheads="1"/>
            </p:cNvSpPr>
            <p:nvPr/>
          </p:nvSpPr>
          <p:spPr bwMode="auto">
            <a:xfrm>
              <a:off x="4238656" y="2892436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8" name="Rectangle 9789"/>
            <p:cNvSpPr>
              <a:spLocks noChangeArrowheads="1"/>
            </p:cNvSpPr>
            <p:nvPr/>
          </p:nvSpPr>
          <p:spPr bwMode="auto">
            <a:xfrm>
              <a:off x="4297394" y="291466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9" name="Rectangle 9790"/>
            <p:cNvSpPr>
              <a:spLocks noChangeArrowheads="1"/>
            </p:cNvSpPr>
            <p:nvPr/>
          </p:nvSpPr>
          <p:spPr bwMode="auto">
            <a:xfrm>
              <a:off x="4297394" y="2940061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0" name="Rectangle 9791"/>
            <p:cNvSpPr>
              <a:spLocks noChangeArrowheads="1"/>
            </p:cNvSpPr>
            <p:nvPr/>
          </p:nvSpPr>
          <p:spPr bwMode="auto">
            <a:xfrm>
              <a:off x="4297394" y="296228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1" name="Rectangle 9792"/>
            <p:cNvSpPr>
              <a:spLocks noChangeArrowheads="1"/>
            </p:cNvSpPr>
            <p:nvPr/>
          </p:nvSpPr>
          <p:spPr bwMode="auto">
            <a:xfrm>
              <a:off x="4297394" y="2984511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2" name="Rectangle 9793"/>
            <p:cNvSpPr>
              <a:spLocks noChangeArrowheads="1"/>
            </p:cNvSpPr>
            <p:nvPr/>
          </p:nvSpPr>
          <p:spPr bwMode="auto">
            <a:xfrm>
              <a:off x="4240244" y="3008324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3" name="Rectangle 9794"/>
            <p:cNvSpPr>
              <a:spLocks noChangeArrowheads="1"/>
            </p:cNvSpPr>
            <p:nvPr/>
          </p:nvSpPr>
          <p:spPr bwMode="auto">
            <a:xfrm>
              <a:off x="4297394" y="3032136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4" name="Rectangle 9795"/>
            <p:cNvSpPr>
              <a:spLocks noChangeArrowheads="1"/>
            </p:cNvSpPr>
            <p:nvPr/>
          </p:nvSpPr>
          <p:spPr bwMode="auto">
            <a:xfrm>
              <a:off x="4297394" y="30559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5" name="Rectangle 9796"/>
            <p:cNvSpPr>
              <a:spLocks noChangeArrowheads="1"/>
            </p:cNvSpPr>
            <p:nvPr/>
          </p:nvSpPr>
          <p:spPr bwMode="auto">
            <a:xfrm>
              <a:off x="4297394" y="3079761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6" name="Rectangle 9797"/>
            <p:cNvSpPr>
              <a:spLocks noChangeArrowheads="1"/>
            </p:cNvSpPr>
            <p:nvPr/>
          </p:nvSpPr>
          <p:spPr bwMode="auto">
            <a:xfrm>
              <a:off x="4297394" y="31035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7" name="Rectangle 9798"/>
            <p:cNvSpPr>
              <a:spLocks noChangeArrowheads="1"/>
            </p:cNvSpPr>
            <p:nvPr/>
          </p:nvSpPr>
          <p:spPr bwMode="auto">
            <a:xfrm>
              <a:off x="4238656" y="312579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8" name="Rectangle 9799"/>
            <p:cNvSpPr>
              <a:spLocks noChangeArrowheads="1"/>
            </p:cNvSpPr>
            <p:nvPr/>
          </p:nvSpPr>
          <p:spPr bwMode="auto">
            <a:xfrm>
              <a:off x="4297394" y="3146437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9" name="Rectangle 9800"/>
            <p:cNvSpPr>
              <a:spLocks noChangeArrowheads="1"/>
            </p:cNvSpPr>
            <p:nvPr/>
          </p:nvSpPr>
          <p:spPr bwMode="auto">
            <a:xfrm>
              <a:off x="4297394" y="31702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0" name="Rectangle 9801"/>
            <p:cNvSpPr>
              <a:spLocks noChangeArrowheads="1"/>
            </p:cNvSpPr>
            <p:nvPr/>
          </p:nvSpPr>
          <p:spPr bwMode="auto">
            <a:xfrm>
              <a:off x="4297394" y="3194062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1" name="Rectangle 9802"/>
            <p:cNvSpPr>
              <a:spLocks noChangeArrowheads="1"/>
            </p:cNvSpPr>
            <p:nvPr/>
          </p:nvSpPr>
          <p:spPr bwMode="auto">
            <a:xfrm>
              <a:off x="4297394" y="32178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2" name="Rectangle 9803"/>
            <p:cNvSpPr>
              <a:spLocks noChangeArrowheads="1"/>
            </p:cNvSpPr>
            <p:nvPr/>
          </p:nvSpPr>
          <p:spPr bwMode="auto">
            <a:xfrm>
              <a:off x="4240244" y="3240099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3" name="Rectangle 9804"/>
            <p:cNvSpPr>
              <a:spLocks noChangeArrowheads="1"/>
            </p:cNvSpPr>
            <p:nvPr/>
          </p:nvSpPr>
          <p:spPr bwMode="auto">
            <a:xfrm>
              <a:off x="4297394" y="326391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4" name="Rectangle 9805"/>
            <p:cNvSpPr>
              <a:spLocks noChangeArrowheads="1"/>
            </p:cNvSpPr>
            <p:nvPr/>
          </p:nvSpPr>
          <p:spPr bwMode="auto">
            <a:xfrm>
              <a:off x="4297394" y="328613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5" name="Rectangle 9806"/>
            <p:cNvSpPr>
              <a:spLocks noChangeArrowheads="1"/>
            </p:cNvSpPr>
            <p:nvPr/>
          </p:nvSpPr>
          <p:spPr bwMode="auto">
            <a:xfrm>
              <a:off x="4297394" y="3311537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6" name="Rectangle 9807"/>
            <p:cNvSpPr>
              <a:spLocks noChangeArrowheads="1"/>
            </p:cNvSpPr>
            <p:nvPr/>
          </p:nvSpPr>
          <p:spPr bwMode="auto">
            <a:xfrm>
              <a:off x="4297394" y="333376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7" name="Rectangle 9808"/>
            <p:cNvSpPr>
              <a:spLocks noChangeArrowheads="1"/>
            </p:cNvSpPr>
            <p:nvPr/>
          </p:nvSpPr>
          <p:spPr bwMode="auto">
            <a:xfrm>
              <a:off x="4240244" y="3355987"/>
              <a:ext cx="117476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8" name="Rectangle 9809"/>
            <p:cNvSpPr>
              <a:spLocks noChangeArrowheads="1"/>
            </p:cNvSpPr>
            <p:nvPr/>
          </p:nvSpPr>
          <p:spPr bwMode="auto">
            <a:xfrm>
              <a:off x="4300569" y="3381387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9" name="Rectangle 9810"/>
            <p:cNvSpPr>
              <a:spLocks noChangeArrowheads="1"/>
            </p:cNvSpPr>
            <p:nvPr/>
          </p:nvSpPr>
          <p:spPr bwMode="auto">
            <a:xfrm>
              <a:off x="4300569" y="3403612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0" name="Rectangle 9811"/>
            <p:cNvSpPr>
              <a:spLocks noChangeArrowheads="1"/>
            </p:cNvSpPr>
            <p:nvPr/>
          </p:nvSpPr>
          <p:spPr bwMode="auto">
            <a:xfrm>
              <a:off x="4300569" y="3427425"/>
              <a:ext cx="58738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1" name="Rectangle 9812"/>
            <p:cNvSpPr>
              <a:spLocks noChangeArrowheads="1"/>
            </p:cNvSpPr>
            <p:nvPr/>
          </p:nvSpPr>
          <p:spPr bwMode="auto">
            <a:xfrm>
              <a:off x="4300569" y="3451238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2" name="Rectangle 9813"/>
            <p:cNvSpPr>
              <a:spLocks noChangeArrowheads="1"/>
            </p:cNvSpPr>
            <p:nvPr/>
          </p:nvSpPr>
          <p:spPr bwMode="auto">
            <a:xfrm>
              <a:off x="4240244" y="3475050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3" name="Rectangle 9814"/>
            <p:cNvSpPr>
              <a:spLocks noChangeArrowheads="1"/>
            </p:cNvSpPr>
            <p:nvPr/>
          </p:nvSpPr>
          <p:spPr bwMode="auto">
            <a:xfrm>
              <a:off x="4297394" y="349727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4" name="Rectangle 9815"/>
            <p:cNvSpPr>
              <a:spLocks noChangeArrowheads="1"/>
            </p:cNvSpPr>
            <p:nvPr/>
          </p:nvSpPr>
          <p:spPr bwMode="auto">
            <a:xfrm>
              <a:off x="4297394" y="352267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5" name="Rectangle 9816"/>
            <p:cNvSpPr>
              <a:spLocks noChangeArrowheads="1"/>
            </p:cNvSpPr>
            <p:nvPr/>
          </p:nvSpPr>
          <p:spPr bwMode="auto">
            <a:xfrm>
              <a:off x="4297394" y="354490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6" name="Rectangle 9817"/>
            <p:cNvSpPr>
              <a:spLocks noChangeArrowheads="1"/>
            </p:cNvSpPr>
            <p:nvPr/>
          </p:nvSpPr>
          <p:spPr bwMode="auto">
            <a:xfrm>
              <a:off x="4297394" y="3568713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7" name="Rectangle 9818"/>
            <p:cNvSpPr>
              <a:spLocks noChangeArrowheads="1"/>
            </p:cNvSpPr>
            <p:nvPr/>
          </p:nvSpPr>
          <p:spPr bwMode="auto">
            <a:xfrm>
              <a:off x="4240244" y="3590938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8" name="Rectangle 9819"/>
            <p:cNvSpPr>
              <a:spLocks noChangeArrowheads="1"/>
            </p:cNvSpPr>
            <p:nvPr/>
          </p:nvSpPr>
          <p:spPr bwMode="auto">
            <a:xfrm>
              <a:off x="4295806" y="361157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9" name="Rectangle 9820"/>
            <p:cNvSpPr>
              <a:spLocks noChangeArrowheads="1"/>
            </p:cNvSpPr>
            <p:nvPr/>
          </p:nvSpPr>
          <p:spPr bwMode="auto">
            <a:xfrm>
              <a:off x="4295806" y="3636976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0" name="Rectangle 9821"/>
            <p:cNvSpPr>
              <a:spLocks noChangeArrowheads="1"/>
            </p:cNvSpPr>
            <p:nvPr/>
          </p:nvSpPr>
          <p:spPr bwMode="auto">
            <a:xfrm>
              <a:off x="4295806" y="365920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1" name="Rectangle 9822"/>
            <p:cNvSpPr>
              <a:spLocks noChangeArrowheads="1"/>
            </p:cNvSpPr>
            <p:nvPr/>
          </p:nvSpPr>
          <p:spPr bwMode="auto">
            <a:xfrm>
              <a:off x="4295806" y="368301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2" name="Rectangle 9823"/>
            <p:cNvSpPr>
              <a:spLocks noChangeArrowheads="1"/>
            </p:cNvSpPr>
            <p:nvPr/>
          </p:nvSpPr>
          <p:spPr bwMode="auto">
            <a:xfrm>
              <a:off x="4238656" y="3705238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3" name="Rectangle 9824"/>
            <p:cNvSpPr>
              <a:spLocks noChangeArrowheads="1"/>
            </p:cNvSpPr>
            <p:nvPr/>
          </p:nvSpPr>
          <p:spPr bwMode="auto">
            <a:xfrm>
              <a:off x="4297394" y="37306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4" name="Rectangle 9825"/>
            <p:cNvSpPr>
              <a:spLocks noChangeArrowheads="1"/>
            </p:cNvSpPr>
            <p:nvPr/>
          </p:nvSpPr>
          <p:spPr bwMode="auto">
            <a:xfrm>
              <a:off x="4297394" y="37528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5" name="Rectangle 9826"/>
            <p:cNvSpPr>
              <a:spLocks noChangeArrowheads="1"/>
            </p:cNvSpPr>
            <p:nvPr/>
          </p:nvSpPr>
          <p:spPr bwMode="auto">
            <a:xfrm>
              <a:off x="4297394" y="37782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6" name="Rectangle 9827"/>
            <p:cNvSpPr>
              <a:spLocks noChangeArrowheads="1"/>
            </p:cNvSpPr>
            <p:nvPr/>
          </p:nvSpPr>
          <p:spPr bwMode="auto">
            <a:xfrm>
              <a:off x="4297394" y="380048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7" name="Rectangle 9828"/>
            <p:cNvSpPr>
              <a:spLocks noChangeArrowheads="1"/>
            </p:cNvSpPr>
            <p:nvPr/>
          </p:nvSpPr>
          <p:spPr bwMode="auto">
            <a:xfrm>
              <a:off x="4240244" y="382271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8" name="Rectangle 9829"/>
            <p:cNvSpPr>
              <a:spLocks noChangeArrowheads="1"/>
            </p:cNvSpPr>
            <p:nvPr/>
          </p:nvSpPr>
          <p:spPr bwMode="auto">
            <a:xfrm>
              <a:off x="4295806" y="38481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9" name="Rectangle 9830"/>
            <p:cNvSpPr>
              <a:spLocks noChangeArrowheads="1"/>
            </p:cNvSpPr>
            <p:nvPr/>
          </p:nvSpPr>
          <p:spPr bwMode="auto">
            <a:xfrm>
              <a:off x="4295806" y="3870339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0" name="Rectangle 9831"/>
            <p:cNvSpPr>
              <a:spLocks noChangeArrowheads="1"/>
            </p:cNvSpPr>
            <p:nvPr/>
          </p:nvSpPr>
          <p:spPr bwMode="auto">
            <a:xfrm>
              <a:off x="4295806" y="3895739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1" name="Rectangle 9832"/>
            <p:cNvSpPr>
              <a:spLocks noChangeArrowheads="1"/>
            </p:cNvSpPr>
            <p:nvPr/>
          </p:nvSpPr>
          <p:spPr bwMode="auto">
            <a:xfrm>
              <a:off x="4295806" y="3917964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2" name="Rectangle 9833"/>
            <p:cNvSpPr>
              <a:spLocks noChangeArrowheads="1"/>
            </p:cNvSpPr>
            <p:nvPr/>
          </p:nvSpPr>
          <p:spPr bwMode="auto">
            <a:xfrm>
              <a:off x="4238656" y="3941777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3" name="Rectangle 9834"/>
            <p:cNvSpPr>
              <a:spLocks noChangeArrowheads="1"/>
            </p:cNvSpPr>
            <p:nvPr/>
          </p:nvSpPr>
          <p:spPr bwMode="auto">
            <a:xfrm>
              <a:off x="4295806" y="396241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4" name="Rectangle 9835"/>
            <p:cNvSpPr>
              <a:spLocks noChangeArrowheads="1"/>
            </p:cNvSpPr>
            <p:nvPr/>
          </p:nvSpPr>
          <p:spPr bwMode="auto">
            <a:xfrm>
              <a:off x="4295806" y="39878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5" name="Rectangle 9836"/>
            <p:cNvSpPr>
              <a:spLocks noChangeArrowheads="1"/>
            </p:cNvSpPr>
            <p:nvPr/>
          </p:nvSpPr>
          <p:spPr bwMode="auto">
            <a:xfrm>
              <a:off x="4295806" y="40100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6" name="Rectangle 9837"/>
            <p:cNvSpPr>
              <a:spLocks noChangeArrowheads="1"/>
            </p:cNvSpPr>
            <p:nvPr/>
          </p:nvSpPr>
          <p:spPr bwMode="auto">
            <a:xfrm>
              <a:off x="4295806" y="4035440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7" name="Rectangle 9838"/>
            <p:cNvSpPr>
              <a:spLocks noChangeArrowheads="1"/>
            </p:cNvSpPr>
            <p:nvPr/>
          </p:nvSpPr>
          <p:spPr bwMode="auto">
            <a:xfrm>
              <a:off x="4238656" y="4057665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8" name="Rectangle 9839"/>
            <p:cNvSpPr>
              <a:spLocks noChangeArrowheads="1"/>
            </p:cNvSpPr>
            <p:nvPr/>
          </p:nvSpPr>
          <p:spPr bwMode="auto">
            <a:xfrm>
              <a:off x="4297394" y="4079890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9" name="Rectangle 9840"/>
            <p:cNvSpPr>
              <a:spLocks noChangeArrowheads="1"/>
            </p:cNvSpPr>
            <p:nvPr/>
          </p:nvSpPr>
          <p:spPr bwMode="auto">
            <a:xfrm>
              <a:off x="4297394" y="410370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0" name="Rectangle 9841"/>
            <p:cNvSpPr>
              <a:spLocks noChangeArrowheads="1"/>
            </p:cNvSpPr>
            <p:nvPr/>
          </p:nvSpPr>
          <p:spPr bwMode="auto">
            <a:xfrm>
              <a:off x="4297394" y="4127515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1" name="Rectangle 9842"/>
            <p:cNvSpPr>
              <a:spLocks noChangeArrowheads="1"/>
            </p:cNvSpPr>
            <p:nvPr/>
          </p:nvSpPr>
          <p:spPr bwMode="auto">
            <a:xfrm>
              <a:off x="4297394" y="415132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2" name="Rectangle 9843"/>
            <p:cNvSpPr>
              <a:spLocks noChangeArrowheads="1"/>
            </p:cNvSpPr>
            <p:nvPr/>
          </p:nvSpPr>
          <p:spPr bwMode="auto">
            <a:xfrm>
              <a:off x="4240244" y="4173552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3" name="Rectangle 9844"/>
            <p:cNvSpPr>
              <a:spLocks noChangeArrowheads="1"/>
            </p:cNvSpPr>
            <p:nvPr/>
          </p:nvSpPr>
          <p:spPr bwMode="auto">
            <a:xfrm>
              <a:off x="4295806" y="419895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4" name="Rectangle 9845"/>
            <p:cNvSpPr>
              <a:spLocks noChangeArrowheads="1"/>
            </p:cNvSpPr>
            <p:nvPr/>
          </p:nvSpPr>
          <p:spPr bwMode="auto">
            <a:xfrm>
              <a:off x="4295806" y="4221178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5" name="Rectangle 9846"/>
            <p:cNvSpPr>
              <a:spLocks noChangeArrowheads="1"/>
            </p:cNvSpPr>
            <p:nvPr/>
          </p:nvSpPr>
          <p:spPr bwMode="auto">
            <a:xfrm>
              <a:off x="4295806" y="4246578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6" name="Rectangle 9847"/>
            <p:cNvSpPr>
              <a:spLocks noChangeArrowheads="1"/>
            </p:cNvSpPr>
            <p:nvPr/>
          </p:nvSpPr>
          <p:spPr bwMode="auto">
            <a:xfrm>
              <a:off x="4295806" y="426880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7" name="Rectangle 9848"/>
            <p:cNvSpPr>
              <a:spLocks noChangeArrowheads="1"/>
            </p:cNvSpPr>
            <p:nvPr/>
          </p:nvSpPr>
          <p:spPr bwMode="auto">
            <a:xfrm>
              <a:off x="4238656" y="429261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8" name="Rectangle 9849"/>
            <p:cNvSpPr>
              <a:spLocks noChangeArrowheads="1"/>
            </p:cNvSpPr>
            <p:nvPr/>
          </p:nvSpPr>
          <p:spPr bwMode="auto">
            <a:xfrm>
              <a:off x="7996297" y="2236796"/>
              <a:ext cx="133351" cy="12541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9" name="Rectangle 9850"/>
            <p:cNvSpPr>
              <a:spLocks noChangeArrowheads="1"/>
            </p:cNvSpPr>
            <p:nvPr/>
          </p:nvSpPr>
          <p:spPr bwMode="auto">
            <a:xfrm>
              <a:off x="7996297" y="2306646"/>
              <a:ext cx="133351" cy="42863"/>
            </a:xfrm>
            <a:prstGeom prst="rect">
              <a:avLst/>
            </a:prstGeom>
            <a:solidFill>
              <a:srgbClr val="E57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0" name="Rectangle 9851"/>
            <p:cNvSpPr>
              <a:spLocks noChangeArrowheads="1"/>
            </p:cNvSpPr>
            <p:nvPr/>
          </p:nvSpPr>
          <p:spPr bwMode="auto">
            <a:xfrm>
              <a:off x="7996297" y="2332046"/>
              <a:ext cx="133351" cy="1714506"/>
            </a:xfrm>
            <a:prstGeom prst="rect">
              <a:avLst/>
            </a:pr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1" name="Freeform 9852"/>
            <p:cNvSpPr>
              <a:spLocks/>
            </p:cNvSpPr>
            <p:nvPr/>
          </p:nvSpPr>
          <p:spPr bwMode="auto">
            <a:xfrm>
              <a:off x="7996297" y="4046552"/>
              <a:ext cx="133351" cy="195263"/>
            </a:xfrm>
            <a:custGeom>
              <a:avLst/>
              <a:gdLst>
                <a:gd name="T0" fmla="*/ 84 w 84"/>
                <a:gd name="T1" fmla="*/ 0 h 123"/>
                <a:gd name="T2" fmla="*/ 42 w 84"/>
                <a:gd name="T3" fmla="*/ 123 h 123"/>
                <a:gd name="T4" fmla="*/ 0 w 84"/>
                <a:gd name="T5" fmla="*/ 0 h 123"/>
                <a:gd name="T6" fmla="*/ 84 w 84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3">
                  <a:moveTo>
                    <a:pt x="84" y="0"/>
                  </a:moveTo>
                  <a:lnTo>
                    <a:pt x="42" y="123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7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2" name="Freeform 9853"/>
            <p:cNvSpPr>
              <a:spLocks/>
            </p:cNvSpPr>
            <p:nvPr/>
          </p:nvSpPr>
          <p:spPr bwMode="auto">
            <a:xfrm>
              <a:off x="8042335" y="4179903"/>
              <a:ext cx="41275" cy="61913"/>
            </a:xfrm>
            <a:custGeom>
              <a:avLst/>
              <a:gdLst>
                <a:gd name="T0" fmla="*/ 26 w 26"/>
                <a:gd name="T1" fmla="*/ 0 h 39"/>
                <a:gd name="T2" fmla="*/ 0 w 26"/>
                <a:gd name="T3" fmla="*/ 0 h 39"/>
                <a:gd name="T4" fmla="*/ 13 w 26"/>
                <a:gd name="T5" fmla="*/ 39 h 39"/>
                <a:gd name="T6" fmla="*/ 26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0"/>
                  </a:moveTo>
                  <a:lnTo>
                    <a:pt x="0" y="0"/>
                  </a:lnTo>
                  <a:lnTo>
                    <a:pt x="13" y="3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3" name="Oval 9854"/>
            <p:cNvSpPr>
              <a:spLocks noChangeArrowheads="1"/>
            </p:cNvSpPr>
            <p:nvPr/>
          </p:nvSpPr>
          <p:spPr bwMode="auto">
            <a:xfrm>
              <a:off x="7994710" y="2168533"/>
              <a:ext cx="134939" cy="134938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4" name="Freeform 9855"/>
            <p:cNvSpPr>
              <a:spLocks/>
            </p:cNvSpPr>
            <p:nvPr/>
          </p:nvSpPr>
          <p:spPr bwMode="auto">
            <a:xfrm>
              <a:off x="4418045" y="1250955"/>
              <a:ext cx="795344" cy="647702"/>
            </a:xfrm>
            <a:custGeom>
              <a:avLst/>
              <a:gdLst>
                <a:gd name="T0" fmla="*/ 354 w 418"/>
                <a:gd name="T1" fmla="*/ 0 h 340"/>
                <a:gd name="T2" fmla="*/ 64 w 418"/>
                <a:gd name="T3" fmla="*/ 0 h 340"/>
                <a:gd name="T4" fmla="*/ 0 w 418"/>
                <a:gd name="T5" fmla="*/ 64 h 340"/>
                <a:gd name="T6" fmla="*/ 0 w 418"/>
                <a:gd name="T7" fmla="*/ 198 h 340"/>
                <a:gd name="T8" fmla="*/ 61 w 418"/>
                <a:gd name="T9" fmla="*/ 261 h 340"/>
                <a:gd name="T10" fmla="*/ 23 w 418"/>
                <a:gd name="T11" fmla="*/ 340 h 340"/>
                <a:gd name="T12" fmla="*/ 130 w 418"/>
                <a:gd name="T13" fmla="*/ 262 h 340"/>
                <a:gd name="T14" fmla="*/ 354 w 418"/>
                <a:gd name="T15" fmla="*/ 262 h 340"/>
                <a:gd name="T16" fmla="*/ 418 w 418"/>
                <a:gd name="T17" fmla="*/ 198 h 340"/>
                <a:gd name="T18" fmla="*/ 418 w 418"/>
                <a:gd name="T19" fmla="*/ 64 h 340"/>
                <a:gd name="T20" fmla="*/ 354 w 418"/>
                <a:gd name="T2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8" h="340">
                  <a:moveTo>
                    <a:pt x="35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2"/>
                    <a:pt x="27" y="260"/>
                    <a:pt x="61" y="261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130" y="262"/>
                    <a:pt x="130" y="262"/>
                    <a:pt x="130" y="262"/>
                  </a:cubicBezTo>
                  <a:cubicBezTo>
                    <a:pt x="354" y="262"/>
                    <a:pt x="354" y="262"/>
                    <a:pt x="354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4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5" name="Freeform 9856"/>
            <p:cNvSpPr>
              <a:spLocks/>
            </p:cNvSpPr>
            <p:nvPr/>
          </p:nvSpPr>
          <p:spPr bwMode="auto">
            <a:xfrm>
              <a:off x="4764123" y="1358906"/>
              <a:ext cx="447678" cy="392114"/>
            </a:xfrm>
            <a:custGeom>
              <a:avLst/>
              <a:gdLst>
                <a:gd name="T0" fmla="*/ 235 w 235"/>
                <a:gd name="T1" fmla="*/ 0 h 206"/>
                <a:gd name="T2" fmla="*/ 166 w 235"/>
                <a:gd name="T3" fmla="*/ 0 h 206"/>
                <a:gd name="T4" fmla="*/ 89 w 235"/>
                <a:gd name="T5" fmla="*/ 0 h 206"/>
                <a:gd name="T6" fmla="*/ 64 w 235"/>
                <a:gd name="T7" fmla="*/ 0 h 206"/>
                <a:gd name="T8" fmla="*/ 0 w 235"/>
                <a:gd name="T9" fmla="*/ 64 h 206"/>
                <a:gd name="T10" fmla="*/ 0 w 235"/>
                <a:gd name="T11" fmla="*/ 98 h 206"/>
                <a:gd name="T12" fmla="*/ 0 w 235"/>
                <a:gd name="T13" fmla="*/ 113 h 206"/>
                <a:gd name="T14" fmla="*/ 0 w 235"/>
                <a:gd name="T15" fmla="*/ 206 h 206"/>
                <a:gd name="T16" fmla="*/ 55 w 235"/>
                <a:gd name="T17" fmla="*/ 203 h 206"/>
                <a:gd name="T18" fmla="*/ 92 w 235"/>
                <a:gd name="T19" fmla="*/ 177 h 206"/>
                <a:gd name="T20" fmla="*/ 166 w 235"/>
                <a:gd name="T21" fmla="*/ 177 h 206"/>
                <a:gd name="T22" fmla="*/ 230 w 235"/>
                <a:gd name="T23" fmla="*/ 113 h 206"/>
                <a:gd name="T24" fmla="*/ 230 w 235"/>
                <a:gd name="T25" fmla="*/ 79 h 206"/>
                <a:gd name="T26" fmla="*/ 235 w 235"/>
                <a:gd name="T27" fmla="*/ 76 h 206"/>
                <a:gd name="T28" fmla="*/ 235 w 235"/>
                <a:gd name="T2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206">
                  <a:moveTo>
                    <a:pt x="235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55" y="203"/>
                    <a:pt x="55" y="203"/>
                    <a:pt x="55" y="203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201" y="177"/>
                    <a:pt x="230" y="148"/>
                    <a:pt x="230" y="113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5" y="76"/>
                    <a:pt x="235" y="76"/>
                    <a:pt x="235" y="76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6" name="Freeform 9857"/>
            <p:cNvSpPr>
              <a:spLocks/>
            </p:cNvSpPr>
            <p:nvPr/>
          </p:nvSpPr>
          <p:spPr bwMode="auto">
            <a:xfrm>
              <a:off x="4816510" y="1400181"/>
              <a:ext cx="795344" cy="644527"/>
            </a:xfrm>
            <a:custGeom>
              <a:avLst/>
              <a:gdLst>
                <a:gd name="T0" fmla="*/ 353 w 418"/>
                <a:gd name="T1" fmla="*/ 0 h 338"/>
                <a:gd name="T2" fmla="*/ 64 w 418"/>
                <a:gd name="T3" fmla="*/ 0 h 338"/>
                <a:gd name="T4" fmla="*/ 0 w 418"/>
                <a:gd name="T5" fmla="*/ 64 h 338"/>
                <a:gd name="T6" fmla="*/ 0 w 418"/>
                <a:gd name="T7" fmla="*/ 198 h 338"/>
                <a:gd name="T8" fmla="*/ 64 w 418"/>
                <a:gd name="T9" fmla="*/ 262 h 338"/>
                <a:gd name="T10" fmla="*/ 96 w 418"/>
                <a:gd name="T11" fmla="*/ 262 h 338"/>
                <a:gd name="T12" fmla="*/ 200 w 418"/>
                <a:gd name="T13" fmla="*/ 338 h 338"/>
                <a:gd name="T14" fmla="*/ 163 w 418"/>
                <a:gd name="T15" fmla="*/ 262 h 338"/>
                <a:gd name="T16" fmla="*/ 353 w 418"/>
                <a:gd name="T17" fmla="*/ 262 h 338"/>
                <a:gd name="T18" fmla="*/ 418 w 418"/>
                <a:gd name="T19" fmla="*/ 198 h 338"/>
                <a:gd name="T20" fmla="*/ 418 w 418"/>
                <a:gd name="T21" fmla="*/ 64 h 338"/>
                <a:gd name="T22" fmla="*/ 353 w 418"/>
                <a:gd name="T2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8" h="338">
                  <a:moveTo>
                    <a:pt x="353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3"/>
                    <a:pt x="28" y="262"/>
                    <a:pt x="64" y="262"/>
                  </a:cubicBezTo>
                  <a:cubicBezTo>
                    <a:pt x="96" y="262"/>
                    <a:pt x="96" y="262"/>
                    <a:pt x="96" y="262"/>
                  </a:cubicBezTo>
                  <a:cubicBezTo>
                    <a:pt x="200" y="338"/>
                    <a:pt x="200" y="338"/>
                    <a:pt x="200" y="338"/>
                  </a:cubicBezTo>
                  <a:cubicBezTo>
                    <a:pt x="163" y="262"/>
                    <a:pt x="163" y="262"/>
                    <a:pt x="163" y="262"/>
                  </a:cubicBezTo>
                  <a:cubicBezTo>
                    <a:pt x="353" y="262"/>
                    <a:pt x="353" y="262"/>
                    <a:pt x="353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7" name="Oval 9858"/>
            <p:cNvSpPr>
              <a:spLocks noChangeArrowheads="1"/>
            </p:cNvSpPr>
            <p:nvPr/>
          </p:nvSpPr>
          <p:spPr bwMode="auto">
            <a:xfrm>
              <a:off x="5027650" y="1689107"/>
              <a:ext cx="103188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8" name="Oval 9859"/>
            <p:cNvSpPr>
              <a:spLocks noChangeArrowheads="1"/>
            </p:cNvSpPr>
            <p:nvPr/>
          </p:nvSpPr>
          <p:spPr bwMode="auto">
            <a:xfrm>
              <a:off x="5183226" y="1689107"/>
              <a:ext cx="101601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9" name="Oval 9860"/>
            <p:cNvSpPr>
              <a:spLocks noChangeArrowheads="1"/>
            </p:cNvSpPr>
            <p:nvPr/>
          </p:nvSpPr>
          <p:spPr bwMode="auto">
            <a:xfrm>
              <a:off x="5341977" y="1689107"/>
              <a:ext cx="100013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0" name="Freeform 9861"/>
            <p:cNvSpPr>
              <a:spLocks noEditPoints="1"/>
            </p:cNvSpPr>
            <p:nvPr/>
          </p:nvSpPr>
          <p:spPr bwMode="auto">
            <a:xfrm>
              <a:off x="6497686" y="1755782"/>
              <a:ext cx="77788" cy="142875"/>
            </a:xfrm>
            <a:custGeom>
              <a:avLst/>
              <a:gdLst>
                <a:gd name="T0" fmla="*/ 49 w 49"/>
                <a:gd name="T1" fmla="*/ 90 h 90"/>
                <a:gd name="T2" fmla="*/ 36 w 49"/>
                <a:gd name="T3" fmla="*/ 90 h 90"/>
                <a:gd name="T4" fmla="*/ 33 w 49"/>
                <a:gd name="T5" fmla="*/ 74 h 90"/>
                <a:gd name="T6" fmla="*/ 15 w 49"/>
                <a:gd name="T7" fmla="*/ 74 h 90"/>
                <a:gd name="T8" fmla="*/ 13 w 49"/>
                <a:gd name="T9" fmla="*/ 90 h 90"/>
                <a:gd name="T10" fmla="*/ 0 w 49"/>
                <a:gd name="T11" fmla="*/ 90 h 90"/>
                <a:gd name="T12" fmla="*/ 14 w 49"/>
                <a:gd name="T13" fmla="*/ 0 h 90"/>
                <a:gd name="T14" fmla="*/ 35 w 49"/>
                <a:gd name="T15" fmla="*/ 0 h 90"/>
                <a:gd name="T16" fmla="*/ 49 w 49"/>
                <a:gd name="T17" fmla="*/ 90 h 90"/>
                <a:gd name="T18" fmla="*/ 18 w 49"/>
                <a:gd name="T19" fmla="*/ 62 h 90"/>
                <a:gd name="T20" fmla="*/ 31 w 49"/>
                <a:gd name="T21" fmla="*/ 62 h 90"/>
                <a:gd name="T22" fmla="*/ 24 w 49"/>
                <a:gd name="T23" fmla="*/ 16 h 90"/>
                <a:gd name="T24" fmla="*/ 24 w 49"/>
                <a:gd name="T25" fmla="*/ 16 h 90"/>
                <a:gd name="T26" fmla="*/ 18 w 49"/>
                <a:gd name="T27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90">
                  <a:moveTo>
                    <a:pt x="49" y="90"/>
                  </a:moveTo>
                  <a:lnTo>
                    <a:pt x="36" y="90"/>
                  </a:lnTo>
                  <a:lnTo>
                    <a:pt x="33" y="74"/>
                  </a:lnTo>
                  <a:lnTo>
                    <a:pt x="15" y="74"/>
                  </a:lnTo>
                  <a:lnTo>
                    <a:pt x="13" y="90"/>
                  </a:lnTo>
                  <a:lnTo>
                    <a:pt x="0" y="90"/>
                  </a:lnTo>
                  <a:lnTo>
                    <a:pt x="14" y="0"/>
                  </a:lnTo>
                  <a:lnTo>
                    <a:pt x="35" y="0"/>
                  </a:lnTo>
                  <a:lnTo>
                    <a:pt x="49" y="90"/>
                  </a:lnTo>
                  <a:close/>
                  <a:moveTo>
                    <a:pt x="18" y="62"/>
                  </a:moveTo>
                  <a:lnTo>
                    <a:pt x="31" y="6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18" y="6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1" name="Freeform 9862"/>
            <p:cNvSpPr>
              <a:spLocks noEditPoints="1"/>
            </p:cNvSpPr>
            <p:nvPr/>
          </p:nvSpPr>
          <p:spPr bwMode="auto">
            <a:xfrm>
              <a:off x="6611987" y="1755782"/>
              <a:ext cx="68263" cy="142875"/>
            </a:xfrm>
            <a:custGeom>
              <a:avLst/>
              <a:gdLst>
                <a:gd name="T0" fmla="*/ 35 w 36"/>
                <a:gd name="T1" fmla="*/ 17 h 75"/>
                <a:gd name="T2" fmla="*/ 35 w 36"/>
                <a:gd name="T3" fmla="*/ 20 h 75"/>
                <a:gd name="T4" fmla="*/ 27 w 36"/>
                <a:gd name="T5" fmla="*/ 35 h 75"/>
                <a:gd name="T6" fmla="*/ 27 w 36"/>
                <a:gd name="T7" fmla="*/ 35 h 75"/>
                <a:gd name="T8" fmla="*/ 36 w 36"/>
                <a:gd name="T9" fmla="*/ 51 h 75"/>
                <a:gd name="T10" fmla="*/ 36 w 36"/>
                <a:gd name="T11" fmla="*/ 57 h 75"/>
                <a:gd name="T12" fmla="*/ 18 w 36"/>
                <a:gd name="T13" fmla="*/ 75 h 75"/>
                <a:gd name="T14" fmla="*/ 0 w 36"/>
                <a:gd name="T15" fmla="*/ 75 h 75"/>
                <a:gd name="T16" fmla="*/ 0 w 36"/>
                <a:gd name="T17" fmla="*/ 0 h 75"/>
                <a:gd name="T18" fmla="*/ 17 w 36"/>
                <a:gd name="T19" fmla="*/ 0 h 75"/>
                <a:gd name="T20" fmla="*/ 35 w 36"/>
                <a:gd name="T21" fmla="*/ 17 h 75"/>
                <a:gd name="T22" fmla="*/ 11 w 36"/>
                <a:gd name="T23" fmla="*/ 11 h 75"/>
                <a:gd name="T24" fmla="*/ 11 w 36"/>
                <a:gd name="T25" fmla="*/ 30 h 75"/>
                <a:gd name="T26" fmla="*/ 16 w 36"/>
                <a:gd name="T27" fmla="*/ 30 h 75"/>
                <a:gd name="T28" fmla="*/ 23 w 36"/>
                <a:gd name="T29" fmla="*/ 22 h 75"/>
                <a:gd name="T30" fmla="*/ 23 w 36"/>
                <a:gd name="T31" fmla="*/ 18 h 75"/>
                <a:gd name="T32" fmla="*/ 17 w 36"/>
                <a:gd name="T33" fmla="*/ 11 h 75"/>
                <a:gd name="T34" fmla="*/ 11 w 36"/>
                <a:gd name="T35" fmla="*/ 11 h 75"/>
                <a:gd name="T36" fmla="*/ 11 w 36"/>
                <a:gd name="T37" fmla="*/ 41 h 75"/>
                <a:gd name="T38" fmla="*/ 11 w 36"/>
                <a:gd name="T39" fmla="*/ 64 h 75"/>
                <a:gd name="T40" fmla="*/ 18 w 36"/>
                <a:gd name="T41" fmla="*/ 64 h 75"/>
                <a:gd name="T42" fmla="*/ 24 w 36"/>
                <a:gd name="T43" fmla="*/ 57 h 75"/>
                <a:gd name="T44" fmla="*/ 24 w 36"/>
                <a:gd name="T45" fmla="*/ 50 h 75"/>
                <a:gd name="T46" fmla="*/ 17 w 36"/>
                <a:gd name="T47" fmla="*/ 41 h 75"/>
                <a:gd name="T48" fmla="*/ 11 w 36"/>
                <a:gd name="T49" fmla="*/ 4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75">
                  <a:moveTo>
                    <a:pt x="35" y="17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5" y="27"/>
                    <a:pt x="32" y="32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34" y="37"/>
                    <a:pt x="36" y="43"/>
                    <a:pt x="36" y="51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68"/>
                    <a:pt x="30" y="75"/>
                    <a:pt x="1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0" y="0"/>
                    <a:pt x="35" y="6"/>
                    <a:pt x="35" y="17"/>
                  </a:cubicBezTo>
                  <a:close/>
                  <a:moveTo>
                    <a:pt x="11" y="11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0"/>
                    <a:pt x="23" y="28"/>
                    <a:pt x="23" y="2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3"/>
                    <a:pt x="21" y="11"/>
                    <a:pt x="17" y="11"/>
                  </a:cubicBezTo>
                  <a:lnTo>
                    <a:pt x="11" y="11"/>
                  </a:lnTo>
                  <a:close/>
                  <a:moveTo>
                    <a:pt x="11" y="41"/>
                  </a:moveTo>
                  <a:cubicBezTo>
                    <a:pt x="11" y="64"/>
                    <a:pt x="11" y="64"/>
                    <a:pt x="11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2" y="64"/>
                    <a:pt x="24" y="62"/>
                    <a:pt x="24" y="5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43"/>
                    <a:pt x="22" y="41"/>
                    <a:pt x="17" y="41"/>
                  </a:cubicBezTo>
                  <a:lnTo>
                    <a:pt x="11" y="4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2" name="Freeform 9863"/>
            <p:cNvSpPr>
              <a:spLocks/>
            </p:cNvSpPr>
            <p:nvPr/>
          </p:nvSpPr>
          <p:spPr bwMode="auto">
            <a:xfrm>
              <a:off x="6716763" y="1754194"/>
              <a:ext cx="66676" cy="147638"/>
            </a:xfrm>
            <a:custGeom>
              <a:avLst/>
              <a:gdLst>
                <a:gd name="T0" fmla="*/ 35 w 35"/>
                <a:gd name="T1" fmla="*/ 48 h 77"/>
                <a:gd name="T2" fmla="*/ 35 w 35"/>
                <a:gd name="T3" fmla="*/ 58 h 77"/>
                <a:gd name="T4" fmla="*/ 17 w 35"/>
                <a:gd name="T5" fmla="*/ 77 h 77"/>
                <a:gd name="T6" fmla="*/ 0 w 35"/>
                <a:gd name="T7" fmla="*/ 58 h 77"/>
                <a:gd name="T8" fmla="*/ 0 w 35"/>
                <a:gd name="T9" fmla="*/ 19 h 77"/>
                <a:gd name="T10" fmla="*/ 17 w 35"/>
                <a:gd name="T11" fmla="*/ 0 h 77"/>
                <a:gd name="T12" fmla="*/ 35 w 35"/>
                <a:gd name="T13" fmla="*/ 19 h 77"/>
                <a:gd name="T14" fmla="*/ 35 w 35"/>
                <a:gd name="T15" fmla="*/ 26 h 77"/>
                <a:gd name="T16" fmla="*/ 24 w 35"/>
                <a:gd name="T17" fmla="*/ 26 h 77"/>
                <a:gd name="T18" fmla="*/ 24 w 35"/>
                <a:gd name="T19" fmla="*/ 18 h 77"/>
                <a:gd name="T20" fmla="*/ 18 w 35"/>
                <a:gd name="T21" fmla="*/ 11 h 77"/>
                <a:gd name="T22" fmla="*/ 12 w 35"/>
                <a:gd name="T23" fmla="*/ 18 h 77"/>
                <a:gd name="T24" fmla="*/ 12 w 35"/>
                <a:gd name="T25" fmla="*/ 58 h 77"/>
                <a:gd name="T26" fmla="*/ 18 w 35"/>
                <a:gd name="T27" fmla="*/ 66 h 77"/>
                <a:gd name="T28" fmla="*/ 24 w 35"/>
                <a:gd name="T29" fmla="*/ 58 h 77"/>
                <a:gd name="T30" fmla="*/ 24 w 35"/>
                <a:gd name="T31" fmla="*/ 48 h 77"/>
                <a:gd name="T32" fmla="*/ 35 w 35"/>
                <a:gd name="T33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77">
                  <a:moveTo>
                    <a:pt x="35" y="48"/>
                  </a:moveTo>
                  <a:cubicBezTo>
                    <a:pt x="35" y="58"/>
                    <a:pt x="35" y="58"/>
                    <a:pt x="35" y="58"/>
                  </a:cubicBezTo>
                  <a:cubicBezTo>
                    <a:pt x="35" y="70"/>
                    <a:pt x="29" y="77"/>
                    <a:pt x="17" y="77"/>
                  </a:cubicBezTo>
                  <a:cubicBezTo>
                    <a:pt x="6" y="77"/>
                    <a:pt x="0" y="70"/>
                    <a:pt x="0" y="5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"/>
                    <a:pt x="6" y="0"/>
                    <a:pt x="17" y="0"/>
                  </a:cubicBezTo>
                  <a:cubicBezTo>
                    <a:pt x="29" y="0"/>
                    <a:pt x="35" y="7"/>
                    <a:pt x="35" y="1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3"/>
                    <a:pt x="21" y="11"/>
                    <a:pt x="18" y="11"/>
                  </a:cubicBezTo>
                  <a:cubicBezTo>
                    <a:pt x="14" y="11"/>
                    <a:pt x="12" y="13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64"/>
                    <a:pt x="14" y="66"/>
                    <a:pt x="18" y="66"/>
                  </a:cubicBezTo>
                  <a:cubicBezTo>
                    <a:pt x="21" y="66"/>
                    <a:pt x="24" y="64"/>
                    <a:pt x="24" y="58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35" y="4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3" name="Freeform 9864"/>
            <p:cNvSpPr>
              <a:spLocks/>
            </p:cNvSpPr>
            <p:nvPr/>
          </p:nvSpPr>
          <p:spPr bwMode="auto">
            <a:xfrm>
              <a:off x="7493056" y="1430343"/>
              <a:ext cx="590555" cy="682627"/>
            </a:xfrm>
            <a:custGeom>
              <a:avLst/>
              <a:gdLst>
                <a:gd name="T0" fmla="*/ 203 w 310"/>
                <a:gd name="T1" fmla="*/ 258 h 358"/>
                <a:gd name="T2" fmla="*/ 270 w 310"/>
                <a:gd name="T3" fmla="*/ 211 h 358"/>
                <a:gd name="T4" fmla="*/ 245 w 310"/>
                <a:gd name="T5" fmla="*/ 39 h 358"/>
                <a:gd name="T6" fmla="*/ 75 w 310"/>
                <a:gd name="T7" fmla="*/ 69 h 358"/>
                <a:gd name="T8" fmla="*/ 50 w 310"/>
                <a:gd name="T9" fmla="*/ 143 h 358"/>
                <a:gd name="T10" fmla="*/ 50 w 310"/>
                <a:gd name="T11" fmla="*/ 143 h 358"/>
                <a:gd name="T12" fmla="*/ 50 w 310"/>
                <a:gd name="T13" fmla="*/ 143 h 358"/>
                <a:gd name="T14" fmla="*/ 56 w 310"/>
                <a:gd name="T15" fmla="*/ 179 h 358"/>
                <a:gd name="T16" fmla="*/ 46 w 310"/>
                <a:gd name="T17" fmla="*/ 250 h 358"/>
                <a:gd name="T18" fmla="*/ 7 w 310"/>
                <a:gd name="T19" fmla="*/ 302 h 358"/>
                <a:gd name="T20" fmla="*/ 12 w 310"/>
                <a:gd name="T21" fmla="*/ 333 h 358"/>
                <a:gd name="T22" fmla="*/ 37 w 310"/>
                <a:gd name="T23" fmla="*/ 351 h 358"/>
                <a:gd name="T24" fmla="*/ 68 w 310"/>
                <a:gd name="T25" fmla="*/ 346 h 358"/>
                <a:gd name="T26" fmla="*/ 110 w 310"/>
                <a:gd name="T27" fmla="*/ 288 h 358"/>
                <a:gd name="T28" fmla="*/ 175 w 310"/>
                <a:gd name="T29" fmla="*/ 263 h 358"/>
                <a:gd name="T30" fmla="*/ 201 w 310"/>
                <a:gd name="T31" fmla="*/ 259 h 358"/>
                <a:gd name="T32" fmla="*/ 203 w 310"/>
                <a:gd name="T33" fmla="*/ 2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358">
                  <a:moveTo>
                    <a:pt x="203" y="258"/>
                  </a:moveTo>
                  <a:cubicBezTo>
                    <a:pt x="228" y="251"/>
                    <a:pt x="252" y="234"/>
                    <a:pt x="270" y="211"/>
                  </a:cubicBezTo>
                  <a:cubicBezTo>
                    <a:pt x="310" y="155"/>
                    <a:pt x="299" y="78"/>
                    <a:pt x="245" y="39"/>
                  </a:cubicBezTo>
                  <a:cubicBezTo>
                    <a:pt x="192" y="0"/>
                    <a:pt x="115" y="13"/>
                    <a:pt x="75" y="69"/>
                  </a:cubicBezTo>
                  <a:cubicBezTo>
                    <a:pt x="58" y="91"/>
                    <a:pt x="51" y="117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55"/>
                    <a:pt x="52" y="168"/>
                    <a:pt x="56" y="179"/>
                  </a:cubicBezTo>
                  <a:cubicBezTo>
                    <a:pt x="58" y="204"/>
                    <a:pt x="57" y="234"/>
                    <a:pt x="46" y="250"/>
                  </a:cubicBezTo>
                  <a:cubicBezTo>
                    <a:pt x="7" y="302"/>
                    <a:pt x="7" y="302"/>
                    <a:pt x="7" y="302"/>
                  </a:cubicBezTo>
                  <a:cubicBezTo>
                    <a:pt x="0" y="312"/>
                    <a:pt x="2" y="326"/>
                    <a:pt x="12" y="333"/>
                  </a:cubicBezTo>
                  <a:cubicBezTo>
                    <a:pt x="37" y="351"/>
                    <a:pt x="37" y="351"/>
                    <a:pt x="37" y="351"/>
                  </a:cubicBezTo>
                  <a:cubicBezTo>
                    <a:pt x="47" y="358"/>
                    <a:pt x="61" y="356"/>
                    <a:pt x="68" y="346"/>
                  </a:cubicBezTo>
                  <a:cubicBezTo>
                    <a:pt x="110" y="288"/>
                    <a:pt x="110" y="288"/>
                    <a:pt x="110" y="288"/>
                  </a:cubicBezTo>
                  <a:cubicBezTo>
                    <a:pt x="126" y="275"/>
                    <a:pt x="154" y="267"/>
                    <a:pt x="175" y="263"/>
                  </a:cubicBezTo>
                  <a:cubicBezTo>
                    <a:pt x="184" y="262"/>
                    <a:pt x="192" y="261"/>
                    <a:pt x="201" y="259"/>
                  </a:cubicBezTo>
                  <a:cubicBezTo>
                    <a:pt x="202" y="258"/>
                    <a:pt x="203" y="258"/>
                    <a:pt x="203" y="25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4" name="Freeform 9865"/>
            <p:cNvSpPr>
              <a:spLocks/>
            </p:cNvSpPr>
            <p:nvPr/>
          </p:nvSpPr>
          <p:spPr bwMode="auto">
            <a:xfrm>
              <a:off x="7540681" y="1504956"/>
              <a:ext cx="542929" cy="608015"/>
            </a:xfrm>
            <a:custGeom>
              <a:avLst/>
              <a:gdLst>
                <a:gd name="T0" fmla="*/ 245 w 285"/>
                <a:gd name="T1" fmla="*/ 172 h 319"/>
                <a:gd name="T2" fmla="*/ 220 w 285"/>
                <a:gd name="T3" fmla="*/ 0 h 319"/>
                <a:gd name="T4" fmla="*/ 0 w 285"/>
                <a:gd name="T5" fmla="*/ 303 h 319"/>
                <a:gd name="T6" fmla="*/ 12 w 285"/>
                <a:gd name="T7" fmla="*/ 312 h 319"/>
                <a:gd name="T8" fmla="*/ 43 w 285"/>
                <a:gd name="T9" fmla="*/ 307 h 319"/>
                <a:gd name="T10" fmla="*/ 85 w 285"/>
                <a:gd name="T11" fmla="*/ 249 h 319"/>
                <a:gd name="T12" fmla="*/ 150 w 285"/>
                <a:gd name="T13" fmla="*/ 224 h 319"/>
                <a:gd name="T14" fmla="*/ 176 w 285"/>
                <a:gd name="T15" fmla="*/ 220 h 319"/>
                <a:gd name="T16" fmla="*/ 178 w 285"/>
                <a:gd name="T17" fmla="*/ 219 h 319"/>
                <a:gd name="T18" fmla="*/ 178 w 285"/>
                <a:gd name="T19" fmla="*/ 219 h 319"/>
                <a:gd name="T20" fmla="*/ 245 w 285"/>
                <a:gd name="T21" fmla="*/ 17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19">
                  <a:moveTo>
                    <a:pt x="245" y="172"/>
                  </a:moveTo>
                  <a:cubicBezTo>
                    <a:pt x="285" y="116"/>
                    <a:pt x="274" y="39"/>
                    <a:pt x="22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22" y="319"/>
                    <a:pt x="36" y="317"/>
                    <a:pt x="43" y="307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101" y="236"/>
                    <a:pt x="129" y="228"/>
                    <a:pt x="150" y="224"/>
                  </a:cubicBezTo>
                  <a:cubicBezTo>
                    <a:pt x="159" y="223"/>
                    <a:pt x="167" y="222"/>
                    <a:pt x="176" y="220"/>
                  </a:cubicBezTo>
                  <a:cubicBezTo>
                    <a:pt x="177" y="219"/>
                    <a:pt x="178" y="219"/>
                    <a:pt x="178" y="219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203" y="212"/>
                    <a:pt x="227" y="195"/>
                    <a:pt x="245" y="172"/>
                  </a:cubicBezTo>
                  <a:close/>
                </a:path>
              </a:pathLst>
            </a:custGeom>
            <a:solidFill>
              <a:srgbClr val="EFB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5" name="Freeform 9866"/>
            <p:cNvSpPr>
              <a:spLocks/>
            </p:cNvSpPr>
            <p:nvPr/>
          </p:nvSpPr>
          <p:spPr bwMode="auto">
            <a:xfrm>
              <a:off x="7605769" y="1739907"/>
              <a:ext cx="88901" cy="206376"/>
            </a:xfrm>
            <a:custGeom>
              <a:avLst/>
              <a:gdLst>
                <a:gd name="T0" fmla="*/ 56 w 56"/>
                <a:gd name="T1" fmla="*/ 0 h 130"/>
                <a:gd name="T2" fmla="*/ 0 w 56"/>
                <a:gd name="T3" fmla="*/ 130 h 130"/>
                <a:gd name="T4" fmla="*/ 56 w 56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0">
                  <a:moveTo>
                    <a:pt x="56" y="0"/>
                  </a:moveTo>
                  <a:lnTo>
                    <a:pt x="0" y="13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6" name="Line 9867"/>
            <p:cNvSpPr>
              <a:spLocks noChangeShapeType="1"/>
            </p:cNvSpPr>
            <p:nvPr/>
          </p:nvSpPr>
          <p:spPr bwMode="auto">
            <a:xfrm flipH="1">
              <a:off x="7605769" y="1739907"/>
              <a:ext cx="88901" cy="2063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7" name="Freeform 9868"/>
            <p:cNvSpPr>
              <a:spLocks/>
            </p:cNvSpPr>
            <p:nvPr/>
          </p:nvSpPr>
          <p:spPr bwMode="auto">
            <a:xfrm>
              <a:off x="7594657" y="1725619"/>
              <a:ext cx="112713" cy="233363"/>
            </a:xfrm>
            <a:custGeom>
              <a:avLst/>
              <a:gdLst>
                <a:gd name="T0" fmla="*/ 2 w 59"/>
                <a:gd name="T1" fmla="*/ 121 h 122"/>
                <a:gd name="T2" fmla="*/ 1 w 59"/>
                <a:gd name="T3" fmla="*/ 114 h 122"/>
                <a:gd name="T4" fmla="*/ 48 w 59"/>
                <a:gd name="T5" fmla="*/ 4 h 122"/>
                <a:gd name="T6" fmla="*/ 55 w 59"/>
                <a:gd name="T7" fmla="*/ 2 h 122"/>
                <a:gd name="T8" fmla="*/ 58 w 59"/>
                <a:gd name="T9" fmla="*/ 9 h 122"/>
                <a:gd name="T10" fmla="*/ 11 w 59"/>
                <a:gd name="T11" fmla="*/ 118 h 122"/>
                <a:gd name="T12" fmla="*/ 4 w 59"/>
                <a:gd name="T13" fmla="*/ 121 h 122"/>
                <a:gd name="T14" fmla="*/ 2 w 59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2">
                  <a:moveTo>
                    <a:pt x="2" y="121"/>
                  </a:moveTo>
                  <a:cubicBezTo>
                    <a:pt x="0" y="119"/>
                    <a:pt x="0" y="116"/>
                    <a:pt x="1" y="11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2"/>
                    <a:pt x="52" y="0"/>
                    <a:pt x="55" y="2"/>
                  </a:cubicBezTo>
                  <a:cubicBezTo>
                    <a:pt x="58" y="3"/>
                    <a:pt x="59" y="6"/>
                    <a:pt x="58" y="9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0" y="121"/>
                    <a:pt x="6" y="122"/>
                    <a:pt x="4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8" name="Freeform 9869"/>
            <p:cNvSpPr>
              <a:spLocks/>
            </p:cNvSpPr>
            <p:nvPr/>
          </p:nvSpPr>
          <p:spPr bwMode="auto">
            <a:xfrm>
              <a:off x="7694670" y="1736732"/>
              <a:ext cx="34925" cy="84138"/>
            </a:xfrm>
            <a:custGeom>
              <a:avLst/>
              <a:gdLst>
                <a:gd name="T0" fmla="*/ 0 w 22"/>
                <a:gd name="T1" fmla="*/ 0 h 53"/>
                <a:gd name="T2" fmla="*/ 22 w 22"/>
                <a:gd name="T3" fmla="*/ 53 h 53"/>
                <a:gd name="T4" fmla="*/ 0 w 22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3">
                  <a:moveTo>
                    <a:pt x="0" y="0"/>
                  </a:moveTo>
                  <a:lnTo>
                    <a:pt x="22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9" name="Line 9870"/>
            <p:cNvSpPr>
              <a:spLocks noChangeShapeType="1"/>
            </p:cNvSpPr>
            <p:nvPr/>
          </p:nvSpPr>
          <p:spPr bwMode="auto">
            <a:xfrm>
              <a:off x="7694670" y="1736732"/>
              <a:ext cx="34925" cy="84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0" name="Freeform 9871"/>
            <p:cNvSpPr>
              <a:spLocks/>
            </p:cNvSpPr>
            <p:nvPr/>
          </p:nvSpPr>
          <p:spPr bwMode="auto">
            <a:xfrm>
              <a:off x="7681970" y="1725619"/>
              <a:ext cx="58738" cy="106363"/>
            </a:xfrm>
            <a:custGeom>
              <a:avLst/>
              <a:gdLst>
                <a:gd name="T0" fmla="*/ 22 w 31"/>
                <a:gd name="T1" fmla="*/ 55 h 56"/>
                <a:gd name="T2" fmla="*/ 20 w 31"/>
                <a:gd name="T3" fmla="*/ 52 h 56"/>
                <a:gd name="T4" fmla="*/ 2 w 31"/>
                <a:gd name="T5" fmla="*/ 8 h 56"/>
                <a:gd name="T6" fmla="*/ 5 w 31"/>
                <a:gd name="T7" fmla="*/ 1 h 56"/>
                <a:gd name="T8" fmla="*/ 12 w 31"/>
                <a:gd name="T9" fmla="*/ 4 h 56"/>
                <a:gd name="T10" fmla="*/ 30 w 31"/>
                <a:gd name="T11" fmla="*/ 48 h 56"/>
                <a:gd name="T12" fmla="*/ 27 w 31"/>
                <a:gd name="T13" fmla="*/ 55 h 56"/>
                <a:gd name="T14" fmla="*/ 22 w 31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56">
                  <a:moveTo>
                    <a:pt x="22" y="55"/>
                  </a:moveTo>
                  <a:cubicBezTo>
                    <a:pt x="21" y="54"/>
                    <a:pt x="20" y="53"/>
                    <a:pt x="20" y="5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51"/>
                    <a:pt x="30" y="54"/>
                    <a:pt x="27" y="55"/>
                  </a:cubicBezTo>
                  <a:cubicBezTo>
                    <a:pt x="25" y="56"/>
                    <a:pt x="23" y="56"/>
                    <a:pt x="22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1" name="Freeform 9872"/>
            <p:cNvSpPr>
              <a:spLocks/>
            </p:cNvSpPr>
            <p:nvPr/>
          </p:nvSpPr>
          <p:spPr bwMode="auto">
            <a:xfrm>
              <a:off x="7650220" y="1828807"/>
              <a:ext cx="168276" cy="150813"/>
            </a:xfrm>
            <a:custGeom>
              <a:avLst/>
              <a:gdLst>
                <a:gd name="T0" fmla="*/ 106 w 106"/>
                <a:gd name="T1" fmla="*/ 0 h 95"/>
                <a:gd name="T2" fmla="*/ 0 w 106"/>
                <a:gd name="T3" fmla="*/ 95 h 95"/>
                <a:gd name="T4" fmla="*/ 106 w 106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5">
                  <a:moveTo>
                    <a:pt x="106" y="0"/>
                  </a:moveTo>
                  <a:lnTo>
                    <a:pt x="0" y="9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2" name="Line 9873"/>
            <p:cNvSpPr>
              <a:spLocks noChangeShapeType="1"/>
            </p:cNvSpPr>
            <p:nvPr/>
          </p:nvSpPr>
          <p:spPr bwMode="auto">
            <a:xfrm flipH="1">
              <a:off x="7650220" y="1828807"/>
              <a:ext cx="168276" cy="1508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3" name="Freeform 9874"/>
            <p:cNvSpPr>
              <a:spLocks/>
            </p:cNvSpPr>
            <p:nvPr/>
          </p:nvSpPr>
          <p:spPr bwMode="auto">
            <a:xfrm>
              <a:off x="7637520" y="1817695"/>
              <a:ext cx="193676" cy="173038"/>
            </a:xfrm>
            <a:custGeom>
              <a:avLst/>
              <a:gdLst>
                <a:gd name="T0" fmla="*/ 2 w 101"/>
                <a:gd name="T1" fmla="*/ 89 h 91"/>
                <a:gd name="T2" fmla="*/ 2 w 101"/>
                <a:gd name="T3" fmla="*/ 88 h 91"/>
                <a:gd name="T4" fmla="*/ 2 w 101"/>
                <a:gd name="T5" fmla="*/ 81 h 91"/>
                <a:gd name="T6" fmla="*/ 92 w 101"/>
                <a:gd name="T7" fmla="*/ 2 h 91"/>
                <a:gd name="T8" fmla="*/ 99 w 101"/>
                <a:gd name="T9" fmla="*/ 2 h 91"/>
                <a:gd name="T10" fmla="*/ 99 w 101"/>
                <a:gd name="T11" fmla="*/ 10 h 91"/>
                <a:gd name="T12" fmla="*/ 9 w 101"/>
                <a:gd name="T13" fmla="*/ 89 h 91"/>
                <a:gd name="T14" fmla="*/ 2 w 101"/>
                <a:gd name="T15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1">
                  <a:moveTo>
                    <a:pt x="2" y="89"/>
                  </a:moveTo>
                  <a:cubicBezTo>
                    <a:pt x="2" y="88"/>
                    <a:pt x="2" y="88"/>
                    <a:pt x="2" y="88"/>
                  </a:cubicBezTo>
                  <a:cubicBezTo>
                    <a:pt x="0" y="86"/>
                    <a:pt x="0" y="83"/>
                    <a:pt x="2" y="81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4" y="0"/>
                    <a:pt x="97" y="0"/>
                    <a:pt x="99" y="2"/>
                  </a:cubicBezTo>
                  <a:cubicBezTo>
                    <a:pt x="101" y="5"/>
                    <a:pt x="101" y="8"/>
                    <a:pt x="99" y="10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7" y="91"/>
                    <a:pt x="4" y="91"/>
                    <a:pt x="2" y="8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4" name="Freeform 9875"/>
            <p:cNvSpPr>
              <a:spLocks/>
            </p:cNvSpPr>
            <p:nvPr/>
          </p:nvSpPr>
          <p:spPr bwMode="auto">
            <a:xfrm>
              <a:off x="7729595" y="1820870"/>
              <a:ext cx="92076" cy="7938"/>
            </a:xfrm>
            <a:custGeom>
              <a:avLst/>
              <a:gdLst>
                <a:gd name="T0" fmla="*/ 58 w 58"/>
                <a:gd name="T1" fmla="*/ 5 h 5"/>
                <a:gd name="T2" fmla="*/ 0 w 58"/>
                <a:gd name="T3" fmla="*/ 0 h 5"/>
                <a:gd name="T4" fmla="*/ 58 w 58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5">
                  <a:moveTo>
                    <a:pt x="58" y="5"/>
                  </a:moveTo>
                  <a:lnTo>
                    <a:pt x="0" y="0"/>
                  </a:lnTo>
                  <a:lnTo>
                    <a:pt x="5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5" name="Line 9876"/>
            <p:cNvSpPr>
              <a:spLocks noChangeShapeType="1"/>
            </p:cNvSpPr>
            <p:nvPr/>
          </p:nvSpPr>
          <p:spPr bwMode="auto">
            <a:xfrm flipH="1" flipV="1">
              <a:off x="7729595" y="1820870"/>
              <a:ext cx="92076" cy="79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6" name="Freeform 9877"/>
            <p:cNvSpPr>
              <a:spLocks/>
            </p:cNvSpPr>
            <p:nvPr/>
          </p:nvSpPr>
          <p:spPr bwMode="auto">
            <a:xfrm>
              <a:off x="7718483" y="1811345"/>
              <a:ext cx="112713" cy="28575"/>
            </a:xfrm>
            <a:custGeom>
              <a:avLst/>
              <a:gdLst>
                <a:gd name="T0" fmla="*/ 3 w 59"/>
                <a:gd name="T1" fmla="*/ 10 h 15"/>
                <a:gd name="T2" fmla="*/ 1 w 59"/>
                <a:gd name="T3" fmla="*/ 5 h 15"/>
                <a:gd name="T4" fmla="*/ 6 w 59"/>
                <a:gd name="T5" fmla="*/ 0 h 15"/>
                <a:gd name="T6" fmla="*/ 54 w 59"/>
                <a:gd name="T7" fmla="*/ 4 h 15"/>
                <a:gd name="T8" fmla="*/ 59 w 59"/>
                <a:gd name="T9" fmla="*/ 10 h 15"/>
                <a:gd name="T10" fmla="*/ 53 w 59"/>
                <a:gd name="T11" fmla="*/ 15 h 15"/>
                <a:gd name="T12" fmla="*/ 6 w 59"/>
                <a:gd name="T13" fmla="*/ 11 h 15"/>
                <a:gd name="T14" fmla="*/ 3 w 59"/>
                <a:gd name="T1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5">
                  <a:moveTo>
                    <a:pt x="3" y="10"/>
                  </a:moveTo>
                  <a:cubicBezTo>
                    <a:pt x="1" y="9"/>
                    <a:pt x="0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4"/>
                    <a:pt x="59" y="7"/>
                    <a:pt x="59" y="10"/>
                  </a:cubicBezTo>
                  <a:cubicBezTo>
                    <a:pt x="59" y="13"/>
                    <a:pt x="56" y="15"/>
                    <a:pt x="53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7" name="Freeform 9878"/>
            <p:cNvSpPr>
              <a:spLocks/>
            </p:cNvSpPr>
            <p:nvPr/>
          </p:nvSpPr>
          <p:spPr bwMode="auto">
            <a:xfrm>
              <a:off x="7504169" y="1990733"/>
              <a:ext cx="130176" cy="103188"/>
            </a:xfrm>
            <a:custGeom>
              <a:avLst/>
              <a:gdLst>
                <a:gd name="T0" fmla="*/ 74 w 82"/>
                <a:gd name="T1" fmla="*/ 65 h 65"/>
                <a:gd name="T2" fmla="*/ 0 w 82"/>
                <a:gd name="T3" fmla="*/ 12 h 65"/>
                <a:gd name="T4" fmla="*/ 9 w 82"/>
                <a:gd name="T5" fmla="*/ 0 h 65"/>
                <a:gd name="T6" fmla="*/ 82 w 82"/>
                <a:gd name="T7" fmla="*/ 53 h 65"/>
                <a:gd name="T8" fmla="*/ 74 w 8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5">
                  <a:moveTo>
                    <a:pt x="74" y="65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2" y="53"/>
                  </a:lnTo>
                  <a:lnTo>
                    <a:pt x="74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8" name="Freeform 9879"/>
            <p:cNvSpPr>
              <a:spLocks/>
            </p:cNvSpPr>
            <p:nvPr/>
          </p:nvSpPr>
          <p:spPr bwMode="auto">
            <a:xfrm>
              <a:off x="7521631" y="1968508"/>
              <a:ext cx="128588" cy="101600"/>
            </a:xfrm>
            <a:custGeom>
              <a:avLst/>
              <a:gdLst>
                <a:gd name="T0" fmla="*/ 73 w 81"/>
                <a:gd name="T1" fmla="*/ 64 h 64"/>
                <a:gd name="T2" fmla="*/ 0 w 81"/>
                <a:gd name="T3" fmla="*/ 12 h 64"/>
                <a:gd name="T4" fmla="*/ 9 w 81"/>
                <a:gd name="T5" fmla="*/ 0 h 64"/>
                <a:gd name="T6" fmla="*/ 81 w 81"/>
                <a:gd name="T7" fmla="*/ 52 h 64"/>
                <a:gd name="T8" fmla="*/ 73 w 81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4">
                  <a:moveTo>
                    <a:pt x="73" y="64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1" y="52"/>
                  </a:lnTo>
                  <a:lnTo>
                    <a:pt x="73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9" name="Freeform 9880"/>
            <p:cNvSpPr>
              <a:spLocks/>
            </p:cNvSpPr>
            <p:nvPr/>
          </p:nvSpPr>
          <p:spPr bwMode="auto">
            <a:xfrm>
              <a:off x="7539094" y="1946283"/>
              <a:ext cx="127001" cy="101600"/>
            </a:xfrm>
            <a:custGeom>
              <a:avLst/>
              <a:gdLst>
                <a:gd name="T0" fmla="*/ 72 w 80"/>
                <a:gd name="T1" fmla="*/ 64 h 64"/>
                <a:gd name="T2" fmla="*/ 0 w 80"/>
                <a:gd name="T3" fmla="*/ 11 h 64"/>
                <a:gd name="T4" fmla="*/ 7 w 80"/>
                <a:gd name="T5" fmla="*/ 0 h 64"/>
                <a:gd name="T6" fmla="*/ 80 w 80"/>
                <a:gd name="T7" fmla="*/ 53 h 64"/>
                <a:gd name="T8" fmla="*/ 72 w 8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72" y="64"/>
                  </a:moveTo>
                  <a:lnTo>
                    <a:pt x="0" y="11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0" name="Freeform 9881"/>
            <p:cNvSpPr>
              <a:spLocks/>
            </p:cNvSpPr>
            <p:nvPr/>
          </p:nvSpPr>
          <p:spPr bwMode="auto">
            <a:xfrm>
              <a:off x="7556556" y="1922470"/>
              <a:ext cx="127001" cy="103188"/>
            </a:xfrm>
            <a:custGeom>
              <a:avLst/>
              <a:gdLst>
                <a:gd name="T0" fmla="*/ 72 w 80"/>
                <a:gd name="T1" fmla="*/ 65 h 65"/>
                <a:gd name="T2" fmla="*/ 0 w 80"/>
                <a:gd name="T3" fmla="*/ 12 h 65"/>
                <a:gd name="T4" fmla="*/ 7 w 80"/>
                <a:gd name="T5" fmla="*/ 0 h 65"/>
                <a:gd name="T6" fmla="*/ 80 w 80"/>
                <a:gd name="T7" fmla="*/ 53 h 65"/>
                <a:gd name="T8" fmla="*/ 72 w 80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5">
                  <a:moveTo>
                    <a:pt x="72" y="65"/>
                  </a:moveTo>
                  <a:lnTo>
                    <a:pt x="0" y="12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1" name="Freeform 9882"/>
            <p:cNvSpPr>
              <a:spLocks/>
            </p:cNvSpPr>
            <p:nvPr/>
          </p:nvSpPr>
          <p:spPr bwMode="auto">
            <a:xfrm>
              <a:off x="7613707" y="1963745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2" name="Freeform 9883"/>
            <p:cNvSpPr>
              <a:spLocks/>
            </p:cNvSpPr>
            <p:nvPr/>
          </p:nvSpPr>
          <p:spPr bwMode="auto">
            <a:xfrm>
              <a:off x="7596244" y="1989145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6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6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3" name="Freeform 9884"/>
            <p:cNvSpPr>
              <a:spLocks/>
            </p:cNvSpPr>
            <p:nvPr/>
          </p:nvSpPr>
          <p:spPr bwMode="auto">
            <a:xfrm>
              <a:off x="7580369" y="2011370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5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5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4" name="Freeform 9885"/>
            <p:cNvSpPr>
              <a:spLocks/>
            </p:cNvSpPr>
            <p:nvPr/>
          </p:nvSpPr>
          <p:spPr bwMode="auto">
            <a:xfrm>
              <a:off x="7564494" y="2032008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5" name="Freeform 9886"/>
            <p:cNvSpPr>
              <a:spLocks/>
            </p:cNvSpPr>
            <p:nvPr/>
          </p:nvSpPr>
          <p:spPr bwMode="auto">
            <a:xfrm>
              <a:off x="8075673" y="1803407"/>
              <a:ext cx="71438" cy="25400"/>
            </a:xfrm>
            <a:custGeom>
              <a:avLst/>
              <a:gdLst>
                <a:gd name="T0" fmla="*/ 45 w 45"/>
                <a:gd name="T1" fmla="*/ 16 h 16"/>
                <a:gd name="T2" fmla="*/ 0 w 45"/>
                <a:gd name="T3" fmla="*/ 0 h 16"/>
                <a:gd name="T4" fmla="*/ 45 w 45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16">
                  <a:moveTo>
                    <a:pt x="45" y="16"/>
                  </a:moveTo>
                  <a:lnTo>
                    <a:pt x="0" y="0"/>
                  </a:lnTo>
                  <a:lnTo>
                    <a:pt x="45" y="16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6" name="Line 9887"/>
            <p:cNvSpPr>
              <a:spLocks noChangeShapeType="1"/>
            </p:cNvSpPr>
            <p:nvPr/>
          </p:nvSpPr>
          <p:spPr bwMode="auto">
            <a:xfrm flipH="1" flipV="1">
              <a:off x="8075673" y="1803407"/>
              <a:ext cx="71438" cy="25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7" name="Freeform 9888"/>
            <p:cNvSpPr>
              <a:spLocks/>
            </p:cNvSpPr>
            <p:nvPr/>
          </p:nvSpPr>
          <p:spPr bwMode="auto">
            <a:xfrm>
              <a:off x="8066148" y="1790707"/>
              <a:ext cx="90488" cy="50800"/>
            </a:xfrm>
            <a:custGeom>
              <a:avLst/>
              <a:gdLst>
                <a:gd name="T0" fmla="*/ 1 w 47"/>
                <a:gd name="T1" fmla="*/ 8 h 27"/>
                <a:gd name="T2" fmla="*/ 1 w 47"/>
                <a:gd name="T3" fmla="*/ 4 h 27"/>
                <a:gd name="T4" fmla="*/ 7 w 47"/>
                <a:gd name="T5" fmla="*/ 1 h 27"/>
                <a:gd name="T6" fmla="*/ 43 w 47"/>
                <a:gd name="T7" fmla="*/ 17 h 27"/>
                <a:gd name="T8" fmla="*/ 46 w 47"/>
                <a:gd name="T9" fmla="*/ 23 h 27"/>
                <a:gd name="T10" fmla="*/ 40 w 47"/>
                <a:gd name="T11" fmla="*/ 26 h 27"/>
                <a:gd name="T12" fmla="*/ 3 w 47"/>
                <a:gd name="T13" fmla="*/ 10 h 27"/>
                <a:gd name="T14" fmla="*/ 1 w 47"/>
                <a:gd name="T15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7">
                  <a:moveTo>
                    <a:pt x="1" y="8"/>
                  </a:moveTo>
                  <a:cubicBezTo>
                    <a:pt x="1" y="7"/>
                    <a:pt x="0" y="5"/>
                    <a:pt x="1" y="4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6" y="18"/>
                    <a:pt x="47" y="21"/>
                    <a:pt x="46" y="23"/>
                  </a:cubicBezTo>
                  <a:cubicBezTo>
                    <a:pt x="45" y="25"/>
                    <a:pt x="42" y="27"/>
                    <a:pt x="40" y="2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2" y="9"/>
                    <a:pt x="1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8" name="Freeform 9889"/>
            <p:cNvSpPr>
              <a:spLocks/>
            </p:cNvSpPr>
            <p:nvPr/>
          </p:nvSpPr>
          <p:spPr bwMode="auto">
            <a:xfrm>
              <a:off x="8104248" y="1716094"/>
              <a:ext cx="74613" cy="19050"/>
            </a:xfrm>
            <a:custGeom>
              <a:avLst/>
              <a:gdLst>
                <a:gd name="T0" fmla="*/ 47 w 47"/>
                <a:gd name="T1" fmla="*/ 12 h 12"/>
                <a:gd name="T2" fmla="*/ 0 w 47"/>
                <a:gd name="T3" fmla="*/ 0 h 12"/>
                <a:gd name="T4" fmla="*/ 47 w 47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12">
                  <a:moveTo>
                    <a:pt x="47" y="12"/>
                  </a:moveTo>
                  <a:lnTo>
                    <a:pt x="0" y="0"/>
                  </a:lnTo>
                  <a:lnTo>
                    <a:pt x="47" y="12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9" name="Line 9890"/>
            <p:cNvSpPr>
              <a:spLocks noChangeShapeType="1"/>
            </p:cNvSpPr>
            <p:nvPr/>
          </p:nvSpPr>
          <p:spPr bwMode="auto">
            <a:xfrm flipH="1" flipV="1">
              <a:off x="8104248" y="1716094"/>
              <a:ext cx="74613" cy="19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90" name="Freeform 9891"/>
            <p:cNvSpPr>
              <a:spLocks/>
            </p:cNvSpPr>
            <p:nvPr/>
          </p:nvSpPr>
          <p:spPr bwMode="auto">
            <a:xfrm>
              <a:off x="8094723" y="1706569"/>
              <a:ext cx="93663" cy="38100"/>
            </a:xfrm>
            <a:custGeom>
              <a:avLst/>
              <a:gdLst>
                <a:gd name="T0" fmla="*/ 2 w 49"/>
                <a:gd name="T1" fmla="*/ 8 h 20"/>
                <a:gd name="T2" fmla="*/ 1 w 49"/>
                <a:gd name="T3" fmla="*/ 4 h 20"/>
                <a:gd name="T4" fmla="*/ 6 w 49"/>
                <a:gd name="T5" fmla="*/ 1 h 20"/>
                <a:gd name="T6" fmla="*/ 45 w 49"/>
                <a:gd name="T7" fmla="*/ 10 h 20"/>
                <a:gd name="T8" fmla="*/ 48 w 49"/>
                <a:gd name="T9" fmla="*/ 16 h 20"/>
                <a:gd name="T10" fmla="*/ 42 w 49"/>
                <a:gd name="T11" fmla="*/ 19 h 20"/>
                <a:gd name="T12" fmla="*/ 4 w 49"/>
                <a:gd name="T13" fmla="*/ 10 h 20"/>
                <a:gd name="T14" fmla="*/ 2 w 49"/>
                <a:gd name="T1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0">
                  <a:moveTo>
                    <a:pt x="2" y="8"/>
                  </a:moveTo>
                  <a:cubicBezTo>
                    <a:pt x="1" y="7"/>
                    <a:pt x="0" y="6"/>
                    <a:pt x="1" y="4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11"/>
                    <a:pt x="49" y="13"/>
                    <a:pt x="48" y="16"/>
                  </a:cubicBezTo>
                  <a:cubicBezTo>
                    <a:pt x="47" y="18"/>
                    <a:pt x="45" y="20"/>
                    <a:pt x="42" y="1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9893"/>
            <p:cNvSpPr>
              <a:spLocks/>
            </p:cNvSpPr>
            <p:nvPr/>
          </p:nvSpPr>
          <p:spPr bwMode="auto">
            <a:xfrm>
              <a:off x="8099425" y="1619250"/>
              <a:ext cx="74613" cy="11113"/>
            </a:xfrm>
            <a:custGeom>
              <a:avLst/>
              <a:gdLst>
                <a:gd name="T0" fmla="*/ 47 w 47"/>
                <a:gd name="T1" fmla="*/ 0 h 7"/>
                <a:gd name="T2" fmla="*/ 0 w 47"/>
                <a:gd name="T3" fmla="*/ 7 h 7"/>
                <a:gd name="T4" fmla="*/ 47 w 4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7">
                  <a:moveTo>
                    <a:pt x="47" y="0"/>
                  </a:moveTo>
                  <a:lnTo>
                    <a:pt x="0" y="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Line 9894"/>
            <p:cNvSpPr>
              <a:spLocks noChangeShapeType="1"/>
            </p:cNvSpPr>
            <p:nvPr/>
          </p:nvSpPr>
          <p:spPr bwMode="auto">
            <a:xfrm flipH="1">
              <a:off x="8099425" y="1619250"/>
              <a:ext cx="74613" cy="111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9895"/>
            <p:cNvSpPr>
              <a:spLocks/>
            </p:cNvSpPr>
            <p:nvPr/>
          </p:nvSpPr>
          <p:spPr bwMode="auto">
            <a:xfrm>
              <a:off x="8089900" y="1609725"/>
              <a:ext cx="90488" cy="30163"/>
            </a:xfrm>
            <a:custGeom>
              <a:avLst/>
              <a:gdLst>
                <a:gd name="T0" fmla="*/ 3 w 48"/>
                <a:gd name="T1" fmla="*/ 15 h 16"/>
                <a:gd name="T2" fmla="*/ 0 w 48"/>
                <a:gd name="T3" fmla="*/ 12 h 16"/>
                <a:gd name="T4" fmla="*/ 4 w 48"/>
                <a:gd name="T5" fmla="*/ 7 h 16"/>
                <a:gd name="T6" fmla="*/ 43 w 48"/>
                <a:gd name="T7" fmla="*/ 0 h 16"/>
                <a:gd name="T8" fmla="*/ 48 w 48"/>
                <a:gd name="T9" fmla="*/ 4 h 16"/>
                <a:gd name="T10" fmla="*/ 44 w 48"/>
                <a:gd name="T11" fmla="*/ 9 h 16"/>
                <a:gd name="T12" fmla="*/ 5 w 48"/>
                <a:gd name="T13" fmla="*/ 16 h 16"/>
                <a:gd name="T14" fmla="*/ 3 w 48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6">
                  <a:moveTo>
                    <a:pt x="3" y="15"/>
                  </a:moveTo>
                  <a:cubicBezTo>
                    <a:pt x="1" y="15"/>
                    <a:pt x="0" y="14"/>
                    <a:pt x="0" y="12"/>
                  </a:cubicBezTo>
                  <a:cubicBezTo>
                    <a:pt x="0" y="10"/>
                    <a:pt x="1" y="7"/>
                    <a:pt x="4" y="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8" y="1"/>
                    <a:pt x="48" y="4"/>
                  </a:cubicBezTo>
                  <a:cubicBezTo>
                    <a:pt x="48" y="6"/>
                    <a:pt x="47" y="9"/>
                    <a:pt x="44" y="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3" y="15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Freeform 9896"/>
            <p:cNvSpPr>
              <a:spLocks/>
            </p:cNvSpPr>
            <p:nvPr/>
          </p:nvSpPr>
          <p:spPr bwMode="auto">
            <a:xfrm>
              <a:off x="8061325" y="1514475"/>
              <a:ext cx="68263" cy="30163"/>
            </a:xfrm>
            <a:custGeom>
              <a:avLst/>
              <a:gdLst>
                <a:gd name="T0" fmla="*/ 43 w 43"/>
                <a:gd name="T1" fmla="*/ 0 h 19"/>
                <a:gd name="T2" fmla="*/ 0 w 43"/>
                <a:gd name="T3" fmla="*/ 19 h 19"/>
                <a:gd name="T4" fmla="*/ 43 w 43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0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Line 9897"/>
            <p:cNvSpPr>
              <a:spLocks noChangeShapeType="1"/>
            </p:cNvSpPr>
            <p:nvPr/>
          </p:nvSpPr>
          <p:spPr bwMode="auto">
            <a:xfrm flipH="1">
              <a:off x="8061325" y="1514475"/>
              <a:ext cx="68263" cy="301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Freeform 9898"/>
            <p:cNvSpPr>
              <a:spLocks/>
            </p:cNvSpPr>
            <p:nvPr/>
          </p:nvSpPr>
          <p:spPr bwMode="auto">
            <a:xfrm>
              <a:off x="8051800" y="1504950"/>
              <a:ext cx="87313" cy="49213"/>
            </a:xfrm>
            <a:custGeom>
              <a:avLst/>
              <a:gdLst>
                <a:gd name="T0" fmla="*/ 4 w 46"/>
                <a:gd name="T1" fmla="*/ 26 h 26"/>
                <a:gd name="T2" fmla="*/ 1 w 46"/>
                <a:gd name="T3" fmla="*/ 23 h 26"/>
                <a:gd name="T4" fmla="*/ 3 w 46"/>
                <a:gd name="T5" fmla="*/ 17 h 26"/>
                <a:gd name="T6" fmla="*/ 40 w 46"/>
                <a:gd name="T7" fmla="*/ 1 h 26"/>
                <a:gd name="T8" fmla="*/ 45 w 46"/>
                <a:gd name="T9" fmla="*/ 4 h 26"/>
                <a:gd name="T10" fmla="*/ 43 w 46"/>
                <a:gd name="T11" fmla="*/ 10 h 26"/>
                <a:gd name="T12" fmla="*/ 7 w 46"/>
                <a:gd name="T13" fmla="*/ 25 h 26"/>
                <a:gd name="T14" fmla="*/ 4 w 4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6">
                  <a:moveTo>
                    <a:pt x="4" y="26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1"/>
                    <a:pt x="1" y="18"/>
                    <a:pt x="3" y="17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2" y="0"/>
                    <a:pt x="44" y="1"/>
                    <a:pt x="45" y="4"/>
                  </a:cubicBezTo>
                  <a:cubicBezTo>
                    <a:pt x="46" y="6"/>
                    <a:pt x="45" y="9"/>
                    <a:pt x="43" y="1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5" y="26"/>
                    <a:pt x="4" y="2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9899"/>
            <p:cNvSpPr>
              <a:spLocks/>
            </p:cNvSpPr>
            <p:nvPr/>
          </p:nvSpPr>
          <p:spPr bwMode="auto">
            <a:xfrm>
              <a:off x="7605713" y="1435100"/>
              <a:ext cx="44450" cy="60325"/>
            </a:xfrm>
            <a:custGeom>
              <a:avLst/>
              <a:gdLst>
                <a:gd name="T0" fmla="*/ 0 w 28"/>
                <a:gd name="T1" fmla="*/ 0 h 38"/>
                <a:gd name="T2" fmla="*/ 28 w 28"/>
                <a:gd name="T3" fmla="*/ 38 h 38"/>
                <a:gd name="T4" fmla="*/ 0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0" y="0"/>
                  </a:moveTo>
                  <a:lnTo>
                    <a:pt x="28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Line 9900"/>
            <p:cNvSpPr>
              <a:spLocks noChangeShapeType="1"/>
            </p:cNvSpPr>
            <p:nvPr/>
          </p:nvSpPr>
          <p:spPr bwMode="auto">
            <a:xfrm>
              <a:off x="7605713" y="14351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9901"/>
            <p:cNvSpPr>
              <a:spLocks/>
            </p:cNvSpPr>
            <p:nvPr/>
          </p:nvSpPr>
          <p:spPr bwMode="auto">
            <a:xfrm>
              <a:off x="7593013" y="1427163"/>
              <a:ext cx="69850" cy="76200"/>
            </a:xfrm>
            <a:custGeom>
              <a:avLst/>
              <a:gdLst>
                <a:gd name="T0" fmla="*/ 30 w 37"/>
                <a:gd name="T1" fmla="*/ 39 h 40"/>
                <a:gd name="T2" fmla="*/ 35 w 37"/>
                <a:gd name="T3" fmla="*/ 38 h 40"/>
                <a:gd name="T4" fmla="*/ 35 w 37"/>
                <a:gd name="T5" fmla="*/ 32 h 40"/>
                <a:gd name="T6" fmla="*/ 9 w 37"/>
                <a:gd name="T7" fmla="*/ 2 h 40"/>
                <a:gd name="T8" fmla="*/ 2 w 37"/>
                <a:gd name="T9" fmla="*/ 2 h 40"/>
                <a:gd name="T10" fmla="*/ 2 w 37"/>
                <a:gd name="T11" fmla="*/ 8 h 40"/>
                <a:gd name="T12" fmla="*/ 28 w 37"/>
                <a:gd name="T13" fmla="*/ 38 h 40"/>
                <a:gd name="T14" fmla="*/ 30 w 37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0">
                  <a:moveTo>
                    <a:pt x="30" y="39"/>
                  </a:moveTo>
                  <a:cubicBezTo>
                    <a:pt x="32" y="40"/>
                    <a:pt x="33" y="39"/>
                    <a:pt x="35" y="38"/>
                  </a:cubicBezTo>
                  <a:cubicBezTo>
                    <a:pt x="37" y="36"/>
                    <a:pt x="37" y="34"/>
                    <a:pt x="35" y="3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30" y="39"/>
                    <a:pt x="30" y="39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9902"/>
            <p:cNvSpPr>
              <a:spLocks/>
            </p:cNvSpPr>
            <p:nvPr/>
          </p:nvSpPr>
          <p:spPr bwMode="auto">
            <a:xfrm>
              <a:off x="7683500" y="1374775"/>
              <a:ext cx="39688" cy="65088"/>
            </a:xfrm>
            <a:custGeom>
              <a:avLst/>
              <a:gdLst>
                <a:gd name="T0" fmla="*/ 0 w 25"/>
                <a:gd name="T1" fmla="*/ 0 h 41"/>
                <a:gd name="T2" fmla="*/ 25 w 25"/>
                <a:gd name="T3" fmla="*/ 41 h 41"/>
                <a:gd name="T4" fmla="*/ 0 w 25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1">
                  <a:moveTo>
                    <a:pt x="0" y="0"/>
                  </a:moveTo>
                  <a:lnTo>
                    <a:pt x="2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Line 9903"/>
            <p:cNvSpPr>
              <a:spLocks noChangeShapeType="1"/>
            </p:cNvSpPr>
            <p:nvPr/>
          </p:nvSpPr>
          <p:spPr bwMode="auto">
            <a:xfrm>
              <a:off x="7683500" y="1374775"/>
              <a:ext cx="39688" cy="65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Freeform 9904"/>
            <p:cNvSpPr>
              <a:spLocks/>
            </p:cNvSpPr>
            <p:nvPr/>
          </p:nvSpPr>
          <p:spPr bwMode="auto">
            <a:xfrm>
              <a:off x="7673975" y="1365250"/>
              <a:ext cx="58738" cy="84138"/>
            </a:xfrm>
            <a:custGeom>
              <a:avLst/>
              <a:gdLst>
                <a:gd name="T0" fmla="*/ 24 w 31"/>
                <a:gd name="T1" fmla="*/ 43 h 44"/>
                <a:gd name="T2" fmla="*/ 29 w 31"/>
                <a:gd name="T3" fmla="*/ 43 h 44"/>
                <a:gd name="T4" fmla="*/ 30 w 31"/>
                <a:gd name="T5" fmla="*/ 36 h 44"/>
                <a:gd name="T6" fmla="*/ 9 w 31"/>
                <a:gd name="T7" fmla="*/ 3 h 44"/>
                <a:gd name="T8" fmla="*/ 3 w 31"/>
                <a:gd name="T9" fmla="*/ 1 h 44"/>
                <a:gd name="T10" fmla="*/ 1 w 31"/>
                <a:gd name="T11" fmla="*/ 8 h 44"/>
                <a:gd name="T12" fmla="*/ 22 w 31"/>
                <a:gd name="T13" fmla="*/ 41 h 44"/>
                <a:gd name="T14" fmla="*/ 24 w 31"/>
                <a:gd name="T1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44">
                  <a:moveTo>
                    <a:pt x="24" y="43"/>
                  </a:moveTo>
                  <a:cubicBezTo>
                    <a:pt x="26" y="44"/>
                    <a:pt x="27" y="44"/>
                    <a:pt x="29" y="43"/>
                  </a:cubicBezTo>
                  <a:cubicBezTo>
                    <a:pt x="31" y="41"/>
                    <a:pt x="31" y="39"/>
                    <a:pt x="30" y="36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5" y="0"/>
                    <a:pt x="3" y="1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2"/>
                    <a:pt x="23" y="42"/>
                    <a:pt x="24" y="43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9905"/>
            <p:cNvSpPr>
              <a:spLocks/>
            </p:cNvSpPr>
            <p:nvPr/>
          </p:nvSpPr>
          <p:spPr bwMode="auto">
            <a:xfrm>
              <a:off x="7796213" y="1344613"/>
              <a:ext cx="11113" cy="74613"/>
            </a:xfrm>
            <a:custGeom>
              <a:avLst/>
              <a:gdLst>
                <a:gd name="T0" fmla="*/ 0 w 7"/>
                <a:gd name="T1" fmla="*/ 0 h 47"/>
                <a:gd name="T2" fmla="*/ 7 w 7"/>
                <a:gd name="T3" fmla="*/ 47 h 47"/>
                <a:gd name="T4" fmla="*/ 0 w 7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7">
                  <a:moveTo>
                    <a:pt x="0" y="0"/>
                  </a:moveTo>
                  <a:lnTo>
                    <a:pt x="7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Line 9906"/>
            <p:cNvSpPr>
              <a:spLocks noChangeShapeType="1"/>
            </p:cNvSpPr>
            <p:nvPr/>
          </p:nvSpPr>
          <p:spPr bwMode="auto">
            <a:xfrm>
              <a:off x="7796213" y="1344613"/>
              <a:ext cx="11113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2" name="Freeform 9907"/>
            <p:cNvSpPr>
              <a:spLocks/>
            </p:cNvSpPr>
            <p:nvPr/>
          </p:nvSpPr>
          <p:spPr bwMode="auto">
            <a:xfrm>
              <a:off x="7788275" y="1335088"/>
              <a:ext cx="28575" cy="93663"/>
            </a:xfrm>
            <a:custGeom>
              <a:avLst/>
              <a:gdLst>
                <a:gd name="T0" fmla="*/ 7 w 15"/>
                <a:gd name="T1" fmla="*/ 47 h 49"/>
                <a:gd name="T2" fmla="*/ 11 w 15"/>
                <a:gd name="T3" fmla="*/ 49 h 49"/>
                <a:gd name="T4" fmla="*/ 15 w 15"/>
                <a:gd name="T5" fmla="*/ 44 h 49"/>
                <a:gd name="T6" fmla="*/ 9 w 15"/>
                <a:gd name="T7" fmla="*/ 5 h 49"/>
                <a:gd name="T8" fmla="*/ 4 w 15"/>
                <a:gd name="T9" fmla="*/ 1 h 49"/>
                <a:gd name="T10" fmla="*/ 0 w 15"/>
                <a:gd name="T11" fmla="*/ 6 h 49"/>
                <a:gd name="T12" fmla="*/ 6 w 15"/>
                <a:gd name="T13" fmla="*/ 45 h 49"/>
                <a:gd name="T14" fmla="*/ 7 w 15"/>
                <a:gd name="T15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9">
                  <a:moveTo>
                    <a:pt x="7" y="47"/>
                  </a:moveTo>
                  <a:cubicBezTo>
                    <a:pt x="8" y="48"/>
                    <a:pt x="9" y="49"/>
                    <a:pt x="11" y="49"/>
                  </a:cubicBezTo>
                  <a:cubicBezTo>
                    <a:pt x="13" y="49"/>
                    <a:pt x="15" y="46"/>
                    <a:pt x="15" y="4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6" y="0"/>
                    <a:pt x="4" y="1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6" y="47"/>
                    <a:pt x="7" y="4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3" name="Freeform 9908"/>
            <p:cNvSpPr>
              <a:spLocks/>
            </p:cNvSpPr>
            <p:nvPr/>
          </p:nvSpPr>
          <p:spPr bwMode="auto">
            <a:xfrm>
              <a:off x="7900988" y="1354138"/>
              <a:ext cx="7938" cy="74613"/>
            </a:xfrm>
            <a:custGeom>
              <a:avLst/>
              <a:gdLst>
                <a:gd name="T0" fmla="*/ 5 w 5"/>
                <a:gd name="T1" fmla="*/ 0 h 47"/>
                <a:gd name="T2" fmla="*/ 0 w 5"/>
                <a:gd name="T3" fmla="*/ 47 h 47"/>
                <a:gd name="T4" fmla="*/ 5 w 5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7">
                  <a:moveTo>
                    <a:pt x="5" y="0"/>
                  </a:moveTo>
                  <a:lnTo>
                    <a:pt x="0" y="4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4" name="Line 9909"/>
            <p:cNvSpPr>
              <a:spLocks noChangeShapeType="1"/>
            </p:cNvSpPr>
            <p:nvPr/>
          </p:nvSpPr>
          <p:spPr bwMode="auto">
            <a:xfrm flipH="1">
              <a:off x="7900988" y="1354138"/>
              <a:ext cx="7938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5" name="Freeform 9910"/>
            <p:cNvSpPr>
              <a:spLocks/>
            </p:cNvSpPr>
            <p:nvPr/>
          </p:nvSpPr>
          <p:spPr bwMode="auto">
            <a:xfrm>
              <a:off x="7891463" y="1344613"/>
              <a:ext cx="26988" cy="93663"/>
            </a:xfrm>
            <a:custGeom>
              <a:avLst/>
              <a:gdLst>
                <a:gd name="T0" fmla="*/ 1 w 14"/>
                <a:gd name="T1" fmla="*/ 46 h 49"/>
                <a:gd name="T2" fmla="*/ 5 w 14"/>
                <a:gd name="T3" fmla="*/ 49 h 49"/>
                <a:gd name="T4" fmla="*/ 10 w 14"/>
                <a:gd name="T5" fmla="*/ 44 h 49"/>
                <a:gd name="T6" fmla="*/ 13 w 14"/>
                <a:gd name="T7" fmla="*/ 5 h 49"/>
                <a:gd name="T8" fmla="*/ 9 w 14"/>
                <a:gd name="T9" fmla="*/ 0 h 49"/>
                <a:gd name="T10" fmla="*/ 4 w 14"/>
                <a:gd name="T11" fmla="*/ 4 h 49"/>
                <a:gd name="T12" fmla="*/ 1 w 14"/>
                <a:gd name="T13" fmla="*/ 44 h 49"/>
                <a:gd name="T14" fmla="*/ 1 w 14"/>
                <a:gd name="T1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9">
                  <a:moveTo>
                    <a:pt x="1" y="46"/>
                  </a:moveTo>
                  <a:cubicBezTo>
                    <a:pt x="2" y="47"/>
                    <a:pt x="3" y="48"/>
                    <a:pt x="5" y="49"/>
                  </a:cubicBezTo>
                  <a:cubicBezTo>
                    <a:pt x="7" y="49"/>
                    <a:pt x="9" y="47"/>
                    <a:pt x="10" y="4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3"/>
                    <a:pt x="12" y="0"/>
                    <a:pt x="9" y="0"/>
                  </a:cubicBezTo>
                  <a:cubicBezTo>
                    <a:pt x="7" y="0"/>
                    <a:pt x="4" y="2"/>
                    <a:pt x="4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5"/>
                    <a:pt x="1" y="4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6" name="Freeform 9911"/>
            <p:cNvSpPr>
              <a:spLocks/>
            </p:cNvSpPr>
            <p:nvPr/>
          </p:nvSpPr>
          <p:spPr bwMode="auto">
            <a:xfrm>
              <a:off x="7986713" y="1409700"/>
              <a:ext cx="44450" cy="60325"/>
            </a:xfrm>
            <a:custGeom>
              <a:avLst/>
              <a:gdLst>
                <a:gd name="T0" fmla="*/ 28 w 28"/>
                <a:gd name="T1" fmla="*/ 0 h 38"/>
                <a:gd name="T2" fmla="*/ 0 w 28"/>
                <a:gd name="T3" fmla="*/ 38 h 38"/>
                <a:gd name="T4" fmla="*/ 28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28" y="0"/>
                  </a:moveTo>
                  <a:lnTo>
                    <a:pt x="0" y="3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7" name="Line 9912"/>
            <p:cNvSpPr>
              <a:spLocks noChangeShapeType="1"/>
            </p:cNvSpPr>
            <p:nvPr/>
          </p:nvSpPr>
          <p:spPr bwMode="auto">
            <a:xfrm flipH="1">
              <a:off x="7986713" y="14097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8" name="Freeform 9913"/>
            <p:cNvSpPr>
              <a:spLocks/>
            </p:cNvSpPr>
            <p:nvPr/>
          </p:nvSpPr>
          <p:spPr bwMode="auto">
            <a:xfrm>
              <a:off x="7977188" y="1398588"/>
              <a:ext cx="63500" cy="80963"/>
            </a:xfrm>
            <a:custGeom>
              <a:avLst/>
              <a:gdLst>
                <a:gd name="T0" fmla="*/ 1 w 33"/>
                <a:gd name="T1" fmla="*/ 37 h 43"/>
                <a:gd name="T2" fmla="*/ 2 w 33"/>
                <a:gd name="T3" fmla="*/ 41 h 43"/>
                <a:gd name="T4" fmla="*/ 9 w 33"/>
                <a:gd name="T5" fmla="*/ 40 h 43"/>
                <a:gd name="T6" fmla="*/ 32 w 33"/>
                <a:gd name="T7" fmla="*/ 8 h 43"/>
                <a:gd name="T8" fmla="*/ 31 w 33"/>
                <a:gd name="T9" fmla="*/ 2 h 43"/>
                <a:gd name="T10" fmla="*/ 24 w 33"/>
                <a:gd name="T11" fmla="*/ 3 h 43"/>
                <a:gd name="T12" fmla="*/ 1 w 33"/>
                <a:gd name="T13" fmla="*/ 35 h 43"/>
                <a:gd name="T14" fmla="*/ 1 w 33"/>
                <a:gd name="T15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3">
                  <a:moveTo>
                    <a:pt x="1" y="37"/>
                  </a:moveTo>
                  <a:cubicBezTo>
                    <a:pt x="0" y="39"/>
                    <a:pt x="1" y="40"/>
                    <a:pt x="2" y="41"/>
                  </a:cubicBezTo>
                  <a:cubicBezTo>
                    <a:pt x="4" y="43"/>
                    <a:pt x="7" y="42"/>
                    <a:pt x="9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6"/>
                    <a:pt x="33" y="3"/>
                    <a:pt x="31" y="2"/>
                  </a:cubicBezTo>
                  <a:cubicBezTo>
                    <a:pt x="29" y="0"/>
                    <a:pt x="26" y="1"/>
                    <a:pt x="24" y="3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1" y="37"/>
                    <a:pt x="1" y="3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9" name="Freeform 9914"/>
            <p:cNvSpPr>
              <a:spLocks/>
            </p:cNvSpPr>
            <p:nvPr/>
          </p:nvSpPr>
          <p:spPr bwMode="auto">
            <a:xfrm>
              <a:off x="4075113" y="1960563"/>
              <a:ext cx="114300" cy="115888"/>
            </a:xfrm>
            <a:custGeom>
              <a:avLst/>
              <a:gdLst>
                <a:gd name="T0" fmla="*/ 43 w 72"/>
                <a:gd name="T1" fmla="*/ 29 h 73"/>
                <a:gd name="T2" fmla="*/ 72 w 72"/>
                <a:gd name="T3" fmla="*/ 29 h 73"/>
                <a:gd name="T4" fmla="*/ 72 w 72"/>
                <a:gd name="T5" fmla="*/ 44 h 73"/>
                <a:gd name="T6" fmla="*/ 43 w 72"/>
                <a:gd name="T7" fmla="*/ 44 h 73"/>
                <a:gd name="T8" fmla="*/ 43 w 72"/>
                <a:gd name="T9" fmla="*/ 73 h 73"/>
                <a:gd name="T10" fmla="*/ 28 w 72"/>
                <a:gd name="T11" fmla="*/ 73 h 73"/>
                <a:gd name="T12" fmla="*/ 28 w 72"/>
                <a:gd name="T13" fmla="*/ 44 h 73"/>
                <a:gd name="T14" fmla="*/ 0 w 72"/>
                <a:gd name="T15" fmla="*/ 44 h 73"/>
                <a:gd name="T16" fmla="*/ 0 w 72"/>
                <a:gd name="T17" fmla="*/ 29 h 73"/>
                <a:gd name="T18" fmla="*/ 28 w 72"/>
                <a:gd name="T19" fmla="*/ 29 h 73"/>
                <a:gd name="T20" fmla="*/ 28 w 72"/>
                <a:gd name="T21" fmla="*/ 0 h 73"/>
                <a:gd name="T22" fmla="*/ 43 w 72"/>
                <a:gd name="T23" fmla="*/ 0 h 73"/>
                <a:gd name="T24" fmla="*/ 43 w 72"/>
                <a:gd name="T25" fmla="*/ 2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3">
                  <a:moveTo>
                    <a:pt x="43" y="29"/>
                  </a:moveTo>
                  <a:lnTo>
                    <a:pt x="72" y="29"/>
                  </a:lnTo>
                  <a:lnTo>
                    <a:pt x="72" y="44"/>
                  </a:lnTo>
                  <a:lnTo>
                    <a:pt x="43" y="44"/>
                  </a:lnTo>
                  <a:lnTo>
                    <a:pt x="43" y="73"/>
                  </a:lnTo>
                  <a:lnTo>
                    <a:pt x="28" y="73"/>
                  </a:lnTo>
                  <a:lnTo>
                    <a:pt x="28" y="4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43" y="0"/>
                  </a:lnTo>
                  <a:lnTo>
                    <a:pt x="43" y="2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0" name="Freeform 9915"/>
            <p:cNvSpPr>
              <a:spLocks/>
            </p:cNvSpPr>
            <p:nvPr/>
          </p:nvSpPr>
          <p:spPr bwMode="auto">
            <a:xfrm>
              <a:off x="5791200" y="3568700"/>
              <a:ext cx="2082800" cy="508000"/>
            </a:xfrm>
            <a:custGeom>
              <a:avLst/>
              <a:gdLst>
                <a:gd name="T0" fmla="*/ 0 w 1312"/>
                <a:gd name="T1" fmla="*/ 301 h 320"/>
                <a:gd name="T2" fmla="*/ 590 w 1312"/>
                <a:gd name="T3" fmla="*/ 0 h 320"/>
                <a:gd name="T4" fmla="*/ 1312 w 1312"/>
                <a:gd name="T5" fmla="*/ 6 h 320"/>
                <a:gd name="T6" fmla="*/ 675 w 1312"/>
                <a:gd name="T7" fmla="*/ 320 h 320"/>
                <a:gd name="T8" fmla="*/ 0 w 1312"/>
                <a:gd name="T9" fmla="*/ 30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2" h="320">
                  <a:moveTo>
                    <a:pt x="0" y="301"/>
                  </a:moveTo>
                  <a:lnTo>
                    <a:pt x="590" y="0"/>
                  </a:lnTo>
                  <a:lnTo>
                    <a:pt x="1312" y="6"/>
                  </a:lnTo>
                  <a:lnTo>
                    <a:pt x="675" y="320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5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1" name="Freeform 9916"/>
            <p:cNvSpPr>
              <a:spLocks/>
            </p:cNvSpPr>
            <p:nvPr/>
          </p:nvSpPr>
          <p:spPr bwMode="auto">
            <a:xfrm>
              <a:off x="6405563" y="4106863"/>
              <a:ext cx="1041400" cy="295275"/>
            </a:xfrm>
            <a:custGeom>
              <a:avLst/>
              <a:gdLst>
                <a:gd name="T0" fmla="*/ 0 w 656"/>
                <a:gd name="T1" fmla="*/ 186 h 186"/>
                <a:gd name="T2" fmla="*/ 340 w 656"/>
                <a:gd name="T3" fmla="*/ 136 h 186"/>
                <a:gd name="T4" fmla="*/ 656 w 656"/>
                <a:gd name="T5" fmla="*/ 41 h 186"/>
                <a:gd name="T6" fmla="*/ 310 w 656"/>
                <a:gd name="T7" fmla="*/ 0 h 186"/>
                <a:gd name="T8" fmla="*/ 0 w 656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186">
                  <a:moveTo>
                    <a:pt x="0" y="186"/>
                  </a:moveTo>
                  <a:lnTo>
                    <a:pt x="340" y="136"/>
                  </a:lnTo>
                  <a:lnTo>
                    <a:pt x="656" y="41"/>
                  </a:lnTo>
                  <a:lnTo>
                    <a:pt x="31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28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2" name="Freeform 9917"/>
            <p:cNvSpPr>
              <a:spLocks/>
            </p:cNvSpPr>
            <p:nvPr/>
          </p:nvSpPr>
          <p:spPr bwMode="auto">
            <a:xfrm>
              <a:off x="6308725" y="3721100"/>
              <a:ext cx="1138238" cy="681038"/>
            </a:xfrm>
            <a:custGeom>
              <a:avLst/>
              <a:gdLst>
                <a:gd name="T0" fmla="*/ 313 w 717"/>
                <a:gd name="T1" fmla="*/ 49 h 429"/>
                <a:gd name="T2" fmla="*/ 0 w 717"/>
                <a:gd name="T3" fmla="*/ 150 h 429"/>
                <a:gd name="T4" fmla="*/ 61 w 717"/>
                <a:gd name="T5" fmla="*/ 429 h 429"/>
                <a:gd name="T6" fmla="*/ 390 w 717"/>
                <a:gd name="T7" fmla="*/ 322 h 429"/>
                <a:gd name="T8" fmla="*/ 717 w 717"/>
                <a:gd name="T9" fmla="*/ 284 h 429"/>
                <a:gd name="T10" fmla="*/ 654 w 717"/>
                <a:gd name="T11" fmla="*/ 0 h 429"/>
                <a:gd name="T12" fmla="*/ 313 w 717"/>
                <a:gd name="T13" fmla="*/ 4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29">
                  <a:moveTo>
                    <a:pt x="313" y="49"/>
                  </a:moveTo>
                  <a:lnTo>
                    <a:pt x="0" y="150"/>
                  </a:lnTo>
                  <a:lnTo>
                    <a:pt x="61" y="429"/>
                  </a:lnTo>
                  <a:lnTo>
                    <a:pt x="390" y="322"/>
                  </a:lnTo>
                  <a:lnTo>
                    <a:pt x="717" y="284"/>
                  </a:lnTo>
                  <a:lnTo>
                    <a:pt x="654" y="0"/>
                  </a:lnTo>
                  <a:lnTo>
                    <a:pt x="313" y="49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3" name="Freeform 9918"/>
            <p:cNvSpPr>
              <a:spLocks/>
            </p:cNvSpPr>
            <p:nvPr/>
          </p:nvSpPr>
          <p:spPr bwMode="auto">
            <a:xfrm>
              <a:off x="6805613" y="3721100"/>
              <a:ext cx="639763" cy="515938"/>
            </a:xfrm>
            <a:custGeom>
              <a:avLst/>
              <a:gdLst>
                <a:gd name="T0" fmla="*/ 0 w 403"/>
                <a:gd name="T1" fmla="*/ 49 h 325"/>
                <a:gd name="T2" fmla="*/ 60 w 403"/>
                <a:gd name="T3" fmla="*/ 325 h 325"/>
                <a:gd name="T4" fmla="*/ 403 w 403"/>
                <a:gd name="T5" fmla="*/ 282 h 325"/>
                <a:gd name="T6" fmla="*/ 341 w 403"/>
                <a:gd name="T7" fmla="*/ 0 h 325"/>
                <a:gd name="T8" fmla="*/ 0 w 403"/>
                <a:gd name="T9" fmla="*/ 4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25">
                  <a:moveTo>
                    <a:pt x="0" y="49"/>
                  </a:moveTo>
                  <a:lnTo>
                    <a:pt x="60" y="325"/>
                  </a:lnTo>
                  <a:lnTo>
                    <a:pt x="403" y="282"/>
                  </a:lnTo>
                  <a:lnTo>
                    <a:pt x="34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25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4" name="Freeform 9919"/>
            <p:cNvSpPr>
              <a:spLocks/>
            </p:cNvSpPr>
            <p:nvPr/>
          </p:nvSpPr>
          <p:spPr bwMode="auto">
            <a:xfrm>
              <a:off x="5789613" y="3551238"/>
              <a:ext cx="2084388" cy="496888"/>
            </a:xfrm>
            <a:custGeom>
              <a:avLst/>
              <a:gdLst>
                <a:gd name="T0" fmla="*/ 1308 w 1313"/>
                <a:gd name="T1" fmla="*/ 6 h 313"/>
                <a:gd name="T2" fmla="*/ 596 w 1313"/>
                <a:gd name="T3" fmla="*/ 0 h 313"/>
                <a:gd name="T4" fmla="*/ 593 w 1313"/>
                <a:gd name="T5" fmla="*/ 0 h 313"/>
                <a:gd name="T6" fmla="*/ 9 w 1313"/>
                <a:gd name="T7" fmla="*/ 299 h 313"/>
                <a:gd name="T8" fmla="*/ 0 w 1313"/>
                <a:gd name="T9" fmla="*/ 303 h 313"/>
                <a:gd name="T10" fmla="*/ 1 w 1313"/>
                <a:gd name="T11" fmla="*/ 312 h 313"/>
                <a:gd name="T12" fmla="*/ 16 w 1313"/>
                <a:gd name="T13" fmla="*/ 312 h 313"/>
                <a:gd name="T14" fmla="*/ 24 w 1313"/>
                <a:gd name="T15" fmla="*/ 313 h 313"/>
                <a:gd name="T16" fmla="*/ 598 w 1313"/>
                <a:gd name="T17" fmla="*/ 20 h 313"/>
                <a:gd name="T18" fmla="*/ 1295 w 1313"/>
                <a:gd name="T19" fmla="*/ 26 h 313"/>
                <a:gd name="T20" fmla="*/ 1308 w 1313"/>
                <a:gd name="T21" fmla="*/ 19 h 313"/>
                <a:gd name="T22" fmla="*/ 1313 w 1313"/>
                <a:gd name="T23" fmla="*/ 17 h 313"/>
                <a:gd name="T24" fmla="*/ 1308 w 1313"/>
                <a:gd name="T25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3" h="313">
                  <a:moveTo>
                    <a:pt x="1308" y="6"/>
                  </a:moveTo>
                  <a:lnTo>
                    <a:pt x="596" y="0"/>
                  </a:lnTo>
                  <a:lnTo>
                    <a:pt x="593" y="0"/>
                  </a:lnTo>
                  <a:lnTo>
                    <a:pt x="9" y="299"/>
                  </a:lnTo>
                  <a:lnTo>
                    <a:pt x="0" y="303"/>
                  </a:lnTo>
                  <a:lnTo>
                    <a:pt x="1" y="312"/>
                  </a:lnTo>
                  <a:lnTo>
                    <a:pt x="16" y="312"/>
                  </a:lnTo>
                  <a:lnTo>
                    <a:pt x="24" y="313"/>
                  </a:lnTo>
                  <a:lnTo>
                    <a:pt x="598" y="20"/>
                  </a:lnTo>
                  <a:lnTo>
                    <a:pt x="1295" y="26"/>
                  </a:lnTo>
                  <a:lnTo>
                    <a:pt x="1308" y="19"/>
                  </a:lnTo>
                  <a:lnTo>
                    <a:pt x="1313" y="17"/>
                  </a:lnTo>
                  <a:lnTo>
                    <a:pt x="1308" y="6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5" name="Freeform 9920"/>
            <p:cNvSpPr>
              <a:spLocks/>
            </p:cNvSpPr>
            <p:nvPr/>
          </p:nvSpPr>
          <p:spPr bwMode="auto">
            <a:xfrm>
              <a:off x="7259638" y="3535363"/>
              <a:ext cx="304800" cy="265113"/>
            </a:xfrm>
            <a:custGeom>
              <a:avLst/>
              <a:gdLst>
                <a:gd name="T0" fmla="*/ 150 w 160"/>
                <a:gd name="T1" fmla="*/ 139 h 139"/>
                <a:gd name="T2" fmla="*/ 66 w 160"/>
                <a:gd name="T3" fmla="*/ 10 h 139"/>
                <a:gd name="T4" fmla="*/ 0 w 160"/>
                <a:gd name="T5" fmla="*/ 10 h 139"/>
                <a:gd name="T6" fmla="*/ 0 w 160"/>
                <a:gd name="T7" fmla="*/ 0 h 139"/>
                <a:gd name="T8" fmla="*/ 70 w 160"/>
                <a:gd name="T9" fmla="*/ 0 h 139"/>
                <a:gd name="T10" fmla="*/ 72 w 160"/>
                <a:gd name="T11" fmla="*/ 1 h 139"/>
                <a:gd name="T12" fmla="*/ 160 w 160"/>
                <a:gd name="T13" fmla="*/ 134 h 139"/>
                <a:gd name="T14" fmla="*/ 150 w 160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39">
                  <a:moveTo>
                    <a:pt x="150" y="139"/>
                  </a:moveTo>
                  <a:cubicBezTo>
                    <a:pt x="107" y="58"/>
                    <a:pt x="73" y="18"/>
                    <a:pt x="6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3"/>
                    <a:pt x="110" y="41"/>
                    <a:pt x="160" y="134"/>
                  </a:cubicBezTo>
                  <a:lnTo>
                    <a:pt x="150" y="13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6" name="Freeform 9921"/>
            <p:cNvSpPr>
              <a:spLocks/>
            </p:cNvSpPr>
            <p:nvPr/>
          </p:nvSpPr>
          <p:spPr bwMode="auto">
            <a:xfrm>
              <a:off x="7526338" y="3763963"/>
              <a:ext cx="92075" cy="104775"/>
            </a:xfrm>
            <a:custGeom>
              <a:avLst/>
              <a:gdLst>
                <a:gd name="T0" fmla="*/ 39 w 49"/>
                <a:gd name="T1" fmla="*/ 49 h 55"/>
                <a:gd name="T2" fmla="*/ 8 w 49"/>
                <a:gd name="T3" fmla="*/ 38 h 55"/>
                <a:gd name="T4" fmla="*/ 10 w 49"/>
                <a:gd name="T5" fmla="*/ 6 h 55"/>
                <a:gd name="T6" fmla="*/ 41 w 49"/>
                <a:gd name="T7" fmla="*/ 17 h 55"/>
                <a:gd name="T8" fmla="*/ 39 w 49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5">
                  <a:moveTo>
                    <a:pt x="39" y="49"/>
                  </a:moveTo>
                  <a:cubicBezTo>
                    <a:pt x="30" y="55"/>
                    <a:pt x="16" y="50"/>
                    <a:pt x="8" y="38"/>
                  </a:cubicBezTo>
                  <a:cubicBezTo>
                    <a:pt x="0" y="26"/>
                    <a:pt x="1" y="12"/>
                    <a:pt x="10" y="6"/>
                  </a:cubicBezTo>
                  <a:cubicBezTo>
                    <a:pt x="19" y="0"/>
                    <a:pt x="33" y="5"/>
                    <a:pt x="41" y="17"/>
                  </a:cubicBezTo>
                  <a:cubicBezTo>
                    <a:pt x="49" y="29"/>
                    <a:pt x="48" y="43"/>
                    <a:pt x="39" y="49"/>
                  </a:cubicBez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7" name="Freeform 9922"/>
            <p:cNvSpPr>
              <a:spLocks/>
            </p:cNvSpPr>
            <p:nvPr/>
          </p:nvSpPr>
          <p:spPr bwMode="auto">
            <a:xfrm>
              <a:off x="7491413" y="3811588"/>
              <a:ext cx="314325" cy="342900"/>
            </a:xfrm>
            <a:custGeom>
              <a:avLst/>
              <a:gdLst>
                <a:gd name="T0" fmla="*/ 42 w 165"/>
                <a:gd name="T1" fmla="*/ 19 h 180"/>
                <a:gd name="T2" fmla="*/ 108 w 165"/>
                <a:gd name="T3" fmla="*/ 180 h 180"/>
                <a:gd name="T4" fmla="*/ 165 w 165"/>
                <a:gd name="T5" fmla="*/ 154 h 180"/>
                <a:gd name="T6" fmla="*/ 52 w 165"/>
                <a:gd name="T7" fmla="*/ 10 h 180"/>
                <a:gd name="T8" fmla="*/ 49 w 165"/>
                <a:gd name="T9" fmla="*/ 10 h 180"/>
                <a:gd name="T10" fmla="*/ 42 w 165"/>
                <a:gd name="T11" fmla="*/ 1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80">
                  <a:moveTo>
                    <a:pt x="42" y="19"/>
                  </a:moveTo>
                  <a:cubicBezTo>
                    <a:pt x="42" y="19"/>
                    <a:pt x="36" y="60"/>
                    <a:pt x="108" y="180"/>
                  </a:cubicBezTo>
                  <a:cubicBezTo>
                    <a:pt x="108" y="180"/>
                    <a:pt x="139" y="180"/>
                    <a:pt x="165" y="154"/>
                  </a:cubicBezTo>
                  <a:cubicBezTo>
                    <a:pt x="165" y="154"/>
                    <a:pt x="105" y="21"/>
                    <a:pt x="52" y="10"/>
                  </a:cubicBezTo>
                  <a:cubicBezTo>
                    <a:pt x="0" y="0"/>
                    <a:pt x="49" y="10"/>
                    <a:pt x="49" y="10"/>
                  </a:cubicBezTo>
                  <a:lnTo>
                    <a:pt x="42" y="1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8" name="Freeform 9923"/>
            <p:cNvSpPr>
              <a:spLocks/>
            </p:cNvSpPr>
            <p:nvPr/>
          </p:nvSpPr>
          <p:spPr bwMode="auto">
            <a:xfrm>
              <a:off x="7559675" y="3849688"/>
              <a:ext cx="246063" cy="306388"/>
            </a:xfrm>
            <a:custGeom>
              <a:avLst/>
              <a:gdLst>
                <a:gd name="T0" fmla="*/ 6 w 129"/>
                <a:gd name="T1" fmla="*/ 0 h 161"/>
                <a:gd name="T2" fmla="*/ 72 w 129"/>
                <a:gd name="T3" fmla="*/ 161 h 161"/>
                <a:gd name="T4" fmla="*/ 129 w 129"/>
                <a:gd name="T5" fmla="*/ 134 h 161"/>
                <a:gd name="T6" fmla="*/ 6 w 129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61">
                  <a:moveTo>
                    <a:pt x="6" y="0"/>
                  </a:moveTo>
                  <a:cubicBezTo>
                    <a:pt x="6" y="0"/>
                    <a:pt x="0" y="41"/>
                    <a:pt x="72" y="161"/>
                  </a:cubicBezTo>
                  <a:cubicBezTo>
                    <a:pt x="72" y="161"/>
                    <a:pt x="103" y="160"/>
                    <a:pt x="129" y="13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4A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9" name="Freeform 9924"/>
            <p:cNvSpPr>
              <a:spLocks/>
            </p:cNvSpPr>
            <p:nvPr/>
          </p:nvSpPr>
          <p:spPr bwMode="auto">
            <a:xfrm>
              <a:off x="7673975" y="4098925"/>
              <a:ext cx="38100" cy="57150"/>
            </a:xfrm>
            <a:custGeom>
              <a:avLst/>
              <a:gdLst>
                <a:gd name="T0" fmla="*/ 12 w 20"/>
                <a:gd name="T1" fmla="*/ 30 h 30"/>
                <a:gd name="T2" fmla="*/ 0 w 20"/>
                <a:gd name="T3" fmla="*/ 0 h 30"/>
                <a:gd name="T4" fmla="*/ 20 w 20"/>
                <a:gd name="T5" fmla="*/ 28 h 30"/>
                <a:gd name="T6" fmla="*/ 12 w 2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0">
                  <a:moveTo>
                    <a:pt x="12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17" y="30"/>
                    <a:pt x="12" y="30"/>
                  </a:cubicBezTo>
                  <a:close/>
                </a:path>
              </a:pathLst>
            </a:custGeom>
            <a:solidFill>
              <a:srgbClr val="EA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0" name="Freeform 9925"/>
            <p:cNvSpPr>
              <a:spLocks/>
            </p:cNvSpPr>
            <p:nvPr/>
          </p:nvSpPr>
          <p:spPr bwMode="auto">
            <a:xfrm>
              <a:off x="7181850" y="3535363"/>
              <a:ext cx="82550" cy="19050"/>
            </a:xfrm>
            <a:custGeom>
              <a:avLst/>
              <a:gdLst>
                <a:gd name="T0" fmla="*/ 0 w 44"/>
                <a:gd name="T1" fmla="*/ 10 h 10"/>
                <a:gd name="T2" fmla="*/ 41 w 44"/>
                <a:gd name="T3" fmla="*/ 0 h 10"/>
                <a:gd name="T4" fmla="*/ 44 w 44"/>
                <a:gd name="T5" fmla="*/ 5 h 10"/>
                <a:gd name="T6" fmla="*/ 41 w 44"/>
                <a:gd name="T7" fmla="*/ 10 h 10"/>
                <a:gd name="T8" fmla="*/ 0 w 4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">
                  <a:moveTo>
                    <a:pt x="0" y="10"/>
                  </a:moveTo>
                  <a:cubicBezTo>
                    <a:pt x="0" y="10"/>
                    <a:pt x="26" y="0"/>
                    <a:pt x="41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1" name="副标题 2">
            <a:extLst>
              <a:ext uri="{FF2B5EF4-FFF2-40B4-BE49-F238E27FC236}">
                <a16:creationId xmlns:a16="http://schemas.microsoft.com/office/drawing/2014/main" id="{394882BA-5792-4EE7-B60E-A9F80235E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2752" y="4762295"/>
            <a:ext cx="535706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2" name="标题 1">
            <a:extLst>
              <a:ext uri="{FF2B5EF4-FFF2-40B4-BE49-F238E27FC236}">
                <a16:creationId xmlns:a16="http://schemas.microsoft.com/office/drawing/2014/main" id="{B9B2BE3C-B7AB-49A5-AB98-0F6892742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2752" y="3628815"/>
            <a:ext cx="5357061" cy="125793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43" name="文本占位符 13">
            <a:extLst>
              <a:ext uri="{FF2B5EF4-FFF2-40B4-BE49-F238E27FC236}">
                <a16:creationId xmlns:a16="http://schemas.microsoft.com/office/drawing/2014/main" id="{A33604BC-1345-44E1-8B35-3174CDCC36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9815" y="5605258"/>
            <a:ext cx="535706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44" name="文本占位符 13">
            <a:extLst>
              <a:ext uri="{FF2B5EF4-FFF2-40B4-BE49-F238E27FC236}">
                <a16:creationId xmlns:a16="http://schemas.microsoft.com/office/drawing/2014/main" id="{BFE948FD-2C70-4D28-B99F-9AB183755A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19815" y="5923194"/>
            <a:ext cx="535706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1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165838" y="3021964"/>
            <a:ext cx="7860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 rot="735193">
            <a:off x="4431671" y="1558262"/>
            <a:ext cx="3328658" cy="1384194"/>
            <a:chOff x="7954986" y="1750061"/>
            <a:chExt cx="2084388" cy="866775"/>
          </a:xfrm>
        </p:grpSpPr>
        <p:sp>
          <p:nvSpPr>
            <p:cNvPr id="345" name="Freeform 9915"/>
            <p:cNvSpPr>
              <a:spLocks/>
            </p:cNvSpPr>
            <p:nvPr/>
          </p:nvSpPr>
          <p:spPr bwMode="auto">
            <a:xfrm>
              <a:off x="7956573" y="1783398"/>
              <a:ext cx="2082800" cy="508000"/>
            </a:xfrm>
            <a:custGeom>
              <a:avLst/>
              <a:gdLst>
                <a:gd name="T0" fmla="*/ 0 w 1312"/>
                <a:gd name="T1" fmla="*/ 301 h 320"/>
                <a:gd name="T2" fmla="*/ 590 w 1312"/>
                <a:gd name="T3" fmla="*/ 0 h 320"/>
                <a:gd name="T4" fmla="*/ 1312 w 1312"/>
                <a:gd name="T5" fmla="*/ 6 h 320"/>
                <a:gd name="T6" fmla="*/ 675 w 1312"/>
                <a:gd name="T7" fmla="*/ 320 h 320"/>
                <a:gd name="T8" fmla="*/ 0 w 1312"/>
                <a:gd name="T9" fmla="*/ 30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2" h="320">
                  <a:moveTo>
                    <a:pt x="0" y="301"/>
                  </a:moveTo>
                  <a:lnTo>
                    <a:pt x="590" y="0"/>
                  </a:lnTo>
                  <a:lnTo>
                    <a:pt x="1312" y="6"/>
                  </a:lnTo>
                  <a:lnTo>
                    <a:pt x="675" y="320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5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9916"/>
            <p:cNvSpPr>
              <a:spLocks/>
            </p:cNvSpPr>
            <p:nvPr/>
          </p:nvSpPr>
          <p:spPr bwMode="auto">
            <a:xfrm>
              <a:off x="8570936" y="2321561"/>
              <a:ext cx="1041400" cy="295275"/>
            </a:xfrm>
            <a:custGeom>
              <a:avLst/>
              <a:gdLst>
                <a:gd name="T0" fmla="*/ 0 w 656"/>
                <a:gd name="T1" fmla="*/ 186 h 186"/>
                <a:gd name="T2" fmla="*/ 340 w 656"/>
                <a:gd name="T3" fmla="*/ 136 h 186"/>
                <a:gd name="T4" fmla="*/ 656 w 656"/>
                <a:gd name="T5" fmla="*/ 41 h 186"/>
                <a:gd name="T6" fmla="*/ 310 w 656"/>
                <a:gd name="T7" fmla="*/ 0 h 186"/>
                <a:gd name="T8" fmla="*/ 0 w 656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186">
                  <a:moveTo>
                    <a:pt x="0" y="186"/>
                  </a:moveTo>
                  <a:lnTo>
                    <a:pt x="340" y="136"/>
                  </a:lnTo>
                  <a:lnTo>
                    <a:pt x="656" y="41"/>
                  </a:lnTo>
                  <a:lnTo>
                    <a:pt x="31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28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9917"/>
            <p:cNvSpPr>
              <a:spLocks/>
            </p:cNvSpPr>
            <p:nvPr/>
          </p:nvSpPr>
          <p:spPr bwMode="auto">
            <a:xfrm>
              <a:off x="8474098" y="1935798"/>
              <a:ext cx="1138238" cy="681038"/>
            </a:xfrm>
            <a:custGeom>
              <a:avLst/>
              <a:gdLst>
                <a:gd name="T0" fmla="*/ 313 w 717"/>
                <a:gd name="T1" fmla="*/ 49 h 429"/>
                <a:gd name="T2" fmla="*/ 0 w 717"/>
                <a:gd name="T3" fmla="*/ 150 h 429"/>
                <a:gd name="T4" fmla="*/ 61 w 717"/>
                <a:gd name="T5" fmla="*/ 429 h 429"/>
                <a:gd name="T6" fmla="*/ 390 w 717"/>
                <a:gd name="T7" fmla="*/ 322 h 429"/>
                <a:gd name="T8" fmla="*/ 717 w 717"/>
                <a:gd name="T9" fmla="*/ 284 h 429"/>
                <a:gd name="T10" fmla="*/ 654 w 717"/>
                <a:gd name="T11" fmla="*/ 0 h 429"/>
                <a:gd name="T12" fmla="*/ 313 w 717"/>
                <a:gd name="T13" fmla="*/ 4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29">
                  <a:moveTo>
                    <a:pt x="313" y="49"/>
                  </a:moveTo>
                  <a:lnTo>
                    <a:pt x="0" y="150"/>
                  </a:lnTo>
                  <a:lnTo>
                    <a:pt x="61" y="429"/>
                  </a:lnTo>
                  <a:lnTo>
                    <a:pt x="390" y="322"/>
                  </a:lnTo>
                  <a:lnTo>
                    <a:pt x="717" y="284"/>
                  </a:lnTo>
                  <a:lnTo>
                    <a:pt x="654" y="0"/>
                  </a:lnTo>
                  <a:lnTo>
                    <a:pt x="313" y="49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9918"/>
            <p:cNvSpPr>
              <a:spLocks/>
            </p:cNvSpPr>
            <p:nvPr/>
          </p:nvSpPr>
          <p:spPr bwMode="auto">
            <a:xfrm>
              <a:off x="8970986" y="1935798"/>
              <a:ext cx="639763" cy="515938"/>
            </a:xfrm>
            <a:custGeom>
              <a:avLst/>
              <a:gdLst>
                <a:gd name="T0" fmla="*/ 0 w 403"/>
                <a:gd name="T1" fmla="*/ 49 h 325"/>
                <a:gd name="T2" fmla="*/ 60 w 403"/>
                <a:gd name="T3" fmla="*/ 325 h 325"/>
                <a:gd name="T4" fmla="*/ 403 w 403"/>
                <a:gd name="T5" fmla="*/ 282 h 325"/>
                <a:gd name="T6" fmla="*/ 341 w 403"/>
                <a:gd name="T7" fmla="*/ 0 h 325"/>
                <a:gd name="T8" fmla="*/ 0 w 403"/>
                <a:gd name="T9" fmla="*/ 4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25">
                  <a:moveTo>
                    <a:pt x="0" y="49"/>
                  </a:moveTo>
                  <a:lnTo>
                    <a:pt x="60" y="325"/>
                  </a:lnTo>
                  <a:lnTo>
                    <a:pt x="403" y="282"/>
                  </a:lnTo>
                  <a:lnTo>
                    <a:pt x="34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25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9919"/>
            <p:cNvSpPr>
              <a:spLocks/>
            </p:cNvSpPr>
            <p:nvPr/>
          </p:nvSpPr>
          <p:spPr bwMode="auto">
            <a:xfrm>
              <a:off x="7954986" y="1765936"/>
              <a:ext cx="2084388" cy="496888"/>
            </a:xfrm>
            <a:custGeom>
              <a:avLst/>
              <a:gdLst>
                <a:gd name="T0" fmla="*/ 1308 w 1313"/>
                <a:gd name="T1" fmla="*/ 6 h 313"/>
                <a:gd name="T2" fmla="*/ 596 w 1313"/>
                <a:gd name="T3" fmla="*/ 0 h 313"/>
                <a:gd name="T4" fmla="*/ 593 w 1313"/>
                <a:gd name="T5" fmla="*/ 0 h 313"/>
                <a:gd name="T6" fmla="*/ 9 w 1313"/>
                <a:gd name="T7" fmla="*/ 299 h 313"/>
                <a:gd name="T8" fmla="*/ 0 w 1313"/>
                <a:gd name="T9" fmla="*/ 303 h 313"/>
                <a:gd name="T10" fmla="*/ 1 w 1313"/>
                <a:gd name="T11" fmla="*/ 312 h 313"/>
                <a:gd name="T12" fmla="*/ 16 w 1313"/>
                <a:gd name="T13" fmla="*/ 312 h 313"/>
                <a:gd name="T14" fmla="*/ 24 w 1313"/>
                <a:gd name="T15" fmla="*/ 313 h 313"/>
                <a:gd name="T16" fmla="*/ 598 w 1313"/>
                <a:gd name="T17" fmla="*/ 20 h 313"/>
                <a:gd name="T18" fmla="*/ 1295 w 1313"/>
                <a:gd name="T19" fmla="*/ 26 h 313"/>
                <a:gd name="T20" fmla="*/ 1308 w 1313"/>
                <a:gd name="T21" fmla="*/ 19 h 313"/>
                <a:gd name="T22" fmla="*/ 1313 w 1313"/>
                <a:gd name="T23" fmla="*/ 17 h 313"/>
                <a:gd name="T24" fmla="*/ 1308 w 1313"/>
                <a:gd name="T25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3" h="313">
                  <a:moveTo>
                    <a:pt x="1308" y="6"/>
                  </a:moveTo>
                  <a:lnTo>
                    <a:pt x="596" y="0"/>
                  </a:lnTo>
                  <a:lnTo>
                    <a:pt x="593" y="0"/>
                  </a:lnTo>
                  <a:lnTo>
                    <a:pt x="9" y="299"/>
                  </a:lnTo>
                  <a:lnTo>
                    <a:pt x="0" y="303"/>
                  </a:lnTo>
                  <a:lnTo>
                    <a:pt x="1" y="312"/>
                  </a:lnTo>
                  <a:lnTo>
                    <a:pt x="16" y="312"/>
                  </a:lnTo>
                  <a:lnTo>
                    <a:pt x="24" y="313"/>
                  </a:lnTo>
                  <a:lnTo>
                    <a:pt x="598" y="20"/>
                  </a:lnTo>
                  <a:lnTo>
                    <a:pt x="1295" y="26"/>
                  </a:lnTo>
                  <a:lnTo>
                    <a:pt x="1308" y="19"/>
                  </a:lnTo>
                  <a:lnTo>
                    <a:pt x="1313" y="17"/>
                  </a:lnTo>
                  <a:lnTo>
                    <a:pt x="1308" y="6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9920"/>
            <p:cNvSpPr>
              <a:spLocks/>
            </p:cNvSpPr>
            <p:nvPr/>
          </p:nvSpPr>
          <p:spPr bwMode="auto">
            <a:xfrm>
              <a:off x="9425011" y="1750061"/>
              <a:ext cx="304800" cy="265113"/>
            </a:xfrm>
            <a:custGeom>
              <a:avLst/>
              <a:gdLst>
                <a:gd name="T0" fmla="*/ 150 w 160"/>
                <a:gd name="T1" fmla="*/ 139 h 139"/>
                <a:gd name="T2" fmla="*/ 66 w 160"/>
                <a:gd name="T3" fmla="*/ 10 h 139"/>
                <a:gd name="T4" fmla="*/ 0 w 160"/>
                <a:gd name="T5" fmla="*/ 10 h 139"/>
                <a:gd name="T6" fmla="*/ 0 w 160"/>
                <a:gd name="T7" fmla="*/ 0 h 139"/>
                <a:gd name="T8" fmla="*/ 70 w 160"/>
                <a:gd name="T9" fmla="*/ 0 h 139"/>
                <a:gd name="T10" fmla="*/ 72 w 160"/>
                <a:gd name="T11" fmla="*/ 1 h 139"/>
                <a:gd name="T12" fmla="*/ 160 w 160"/>
                <a:gd name="T13" fmla="*/ 134 h 139"/>
                <a:gd name="T14" fmla="*/ 150 w 160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39">
                  <a:moveTo>
                    <a:pt x="150" y="139"/>
                  </a:moveTo>
                  <a:cubicBezTo>
                    <a:pt x="107" y="58"/>
                    <a:pt x="73" y="18"/>
                    <a:pt x="6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3"/>
                    <a:pt x="110" y="41"/>
                    <a:pt x="160" y="134"/>
                  </a:cubicBezTo>
                  <a:lnTo>
                    <a:pt x="150" y="13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9921"/>
            <p:cNvSpPr>
              <a:spLocks/>
            </p:cNvSpPr>
            <p:nvPr/>
          </p:nvSpPr>
          <p:spPr bwMode="auto">
            <a:xfrm>
              <a:off x="9691711" y="1978661"/>
              <a:ext cx="92075" cy="104775"/>
            </a:xfrm>
            <a:custGeom>
              <a:avLst/>
              <a:gdLst>
                <a:gd name="T0" fmla="*/ 39 w 49"/>
                <a:gd name="T1" fmla="*/ 49 h 55"/>
                <a:gd name="T2" fmla="*/ 8 w 49"/>
                <a:gd name="T3" fmla="*/ 38 h 55"/>
                <a:gd name="T4" fmla="*/ 10 w 49"/>
                <a:gd name="T5" fmla="*/ 6 h 55"/>
                <a:gd name="T6" fmla="*/ 41 w 49"/>
                <a:gd name="T7" fmla="*/ 17 h 55"/>
                <a:gd name="T8" fmla="*/ 39 w 49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5">
                  <a:moveTo>
                    <a:pt x="39" y="49"/>
                  </a:moveTo>
                  <a:cubicBezTo>
                    <a:pt x="30" y="55"/>
                    <a:pt x="16" y="50"/>
                    <a:pt x="8" y="38"/>
                  </a:cubicBezTo>
                  <a:cubicBezTo>
                    <a:pt x="0" y="26"/>
                    <a:pt x="1" y="12"/>
                    <a:pt x="10" y="6"/>
                  </a:cubicBezTo>
                  <a:cubicBezTo>
                    <a:pt x="19" y="0"/>
                    <a:pt x="33" y="5"/>
                    <a:pt x="41" y="17"/>
                  </a:cubicBezTo>
                  <a:cubicBezTo>
                    <a:pt x="49" y="29"/>
                    <a:pt x="48" y="43"/>
                    <a:pt x="39" y="49"/>
                  </a:cubicBez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9922"/>
            <p:cNvSpPr>
              <a:spLocks/>
            </p:cNvSpPr>
            <p:nvPr/>
          </p:nvSpPr>
          <p:spPr bwMode="auto">
            <a:xfrm>
              <a:off x="9656786" y="2026286"/>
              <a:ext cx="314325" cy="342900"/>
            </a:xfrm>
            <a:custGeom>
              <a:avLst/>
              <a:gdLst>
                <a:gd name="T0" fmla="*/ 42 w 165"/>
                <a:gd name="T1" fmla="*/ 19 h 180"/>
                <a:gd name="T2" fmla="*/ 108 w 165"/>
                <a:gd name="T3" fmla="*/ 180 h 180"/>
                <a:gd name="T4" fmla="*/ 165 w 165"/>
                <a:gd name="T5" fmla="*/ 154 h 180"/>
                <a:gd name="T6" fmla="*/ 52 w 165"/>
                <a:gd name="T7" fmla="*/ 10 h 180"/>
                <a:gd name="T8" fmla="*/ 49 w 165"/>
                <a:gd name="T9" fmla="*/ 10 h 180"/>
                <a:gd name="T10" fmla="*/ 42 w 165"/>
                <a:gd name="T11" fmla="*/ 1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80">
                  <a:moveTo>
                    <a:pt x="42" y="19"/>
                  </a:moveTo>
                  <a:cubicBezTo>
                    <a:pt x="42" y="19"/>
                    <a:pt x="36" y="60"/>
                    <a:pt x="108" y="180"/>
                  </a:cubicBezTo>
                  <a:cubicBezTo>
                    <a:pt x="108" y="180"/>
                    <a:pt x="139" y="180"/>
                    <a:pt x="165" y="154"/>
                  </a:cubicBezTo>
                  <a:cubicBezTo>
                    <a:pt x="165" y="154"/>
                    <a:pt x="105" y="21"/>
                    <a:pt x="52" y="10"/>
                  </a:cubicBezTo>
                  <a:cubicBezTo>
                    <a:pt x="0" y="0"/>
                    <a:pt x="49" y="10"/>
                    <a:pt x="49" y="10"/>
                  </a:cubicBezTo>
                  <a:lnTo>
                    <a:pt x="42" y="1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9923"/>
            <p:cNvSpPr>
              <a:spLocks/>
            </p:cNvSpPr>
            <p:nvPr/>
          </p:nvSpPr>
          <p:spPr bwMode="auto">
            <a:xfrm>
              <a:off x="9725048" y="2064386"/>
              <a:ext cx="246063" cy="306388"/>
            </a:xfrm>
            <a:custGeom>
              <a:avLst/>
              <a:gdLst>
                <a:gd name="T0" fmla="*/ 6 w 129"/>
                <a:gd name="T1" fmla="*/ 0 h 161"/>
                <a:gd name="T2" fmla="*/ 72 w 129"/>
                <a:gd name="T3" fmla="*/ 161 h 161"/>
                <a:gd name="T4" fmla="*/ 129 w 129"/>
                <a:gd name="T5" fmla="*/ 134 h 161"/>
                <a:gd name="T6" fmla="*/ 6 w 129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61">
                  <a:moveTo>
                    <a:pt x="6" y="0"/>
                  </a:moveTo>
                  <a:cubicBezTo>
                    <a:pt x="6" y="0"/>
                    <a:pt x="0" y="41"/>
                    <a:pt x="72" y="161"/>
                  </a:cubicBezTo>
                  <a:cubicBezTo>
                    <a:pt x="72" y="161"/>
                    <a:pt x="103" y="160"/>
                    <a:pt x="129" y="13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4A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F8E8D8-8712-40D9-90A8-8CEE0553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C0544B-7FA7-41BE-9155-2A00BF8B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240463"/>
            <a:ext cx="4114800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42BF91-CF87-440E-A56B-9C451AB3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886075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BCBDE95B-961D-44DD-81B0-31BCE068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407" y="2876456"/>
            <a:ext cx="5419185" cy="8953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EB89C1DD-8977-4A6D-A539-6FFF542F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7523" y="3771806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2">
            <a:extLst>
              <a:ext uri="{FF2B5EF4-FFF2-40B4-BE49-F238E27FC236}">
                <a16:creationId xmlns:a16="http://schemas.microsoft.com/office/drawing/2014/main" id="{E537C96B-59E9-4DDC-B3F7-911DADA8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9E129C07-AB34-45D6-BEF4-A6B489AA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CC1B382E-D8A0-4FF4-8BAB-840A00FB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 5">
            <a:extLst>
              <a:ext uri="{FF2B5EF4-FFF2-40B4-BE49-F238E27FC236}">
                <a16:creationId xmlns:a16="http://schemas.microsoft.com/office/drawing/2014/main" id="{BAF46C08-6582-43FA-88F4-F965414BBB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" name="内容占位符 7">
            <a:extLst>
              <a:ext uri="{FF2B5EF4-FFF2-40B4-BE49-F238E27FC236}">
                <a16:creationId xmlns:a16="http://schemas.microsoft.com/office/drawing/2014/main" id="{942E795F-4FD5-4CBB-892C-AE5A0959FF7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CDBFBB5-CA88-4A96-BA6B-582305EE38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B5DE2CEB-13A5-40B6-BD44-70BF7E50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9D84587-54DE-4743-9C73-78D1C3EB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00050E0E-85D2-426B-8980-D8C18771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52C85-2A6B-4BA7-96EF-337F73B86B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8387B1-1E66-4194-A653-E893401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CEBC45-A158-41C5-B141-B7B5CE3F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0DB2F1-4888-435C-87F1-A8EC551C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21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9692"/>
          <p:cNvSpPr>
            <a:spLocks noChangeArrowheads="1"/>
          </p:cNvSpPr>
          <p:nvPr userDrawn="1"/>
        </p:nvSpPr>
        <p:spPr bwMode="auto">
          <a:xfrm>
            <a:off x="-1589" y="1"/>
            <a:ext cx="12187331" cy="6858023"/>
          </a:xfrm>
          <a:prstGeom prst="rect">
            <a:avLst/>
          </a:prstGeom>
          <a:solidFill>
            <a:srgbClr val="113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94" name="组合 193"/>
          <p:cNvGrpSpPr/>
          <p:nvPr/>
        </p:nvGrpSpPr>
        <p:grpSpPr>
          <a:xfrm>
            <a:off x="4399264" y="1219201"/>
            <a:ext cx="3387212" cy="2586586"/>
            <a:chOff x="3997354" y="1250955"/>
            <a:chExt cx="4191032" cy="3200411"/>
          </a:xfrm>
        </p:grpSpPr>
        <p:sp>
          <p:nvSpPr>
            <p:cNvPr id="195" name="Freeform 9696"/>
            <p:cNvSpPr>
              <a:spLocks/>
            </p:cNvSpPr>
            <p:nvPr/>
          </p:nvSpPr>
          <p:spPr bwMode="auto">
            <a:xfrm>
              <a:off x="6962827" y="1554169"/>
              <a:ext cx="911232" cy="852490"/>
            </a:xfrm>
            <a:custGeom>
              <a:avLst/>
              <a:gdLst>
                <a:gd name="T0" fmla="*/ 197 w 479"/>
                <a:gd name="T1" fmla="*/ 0 h 447"/>
                <a:gd name="T2" fmla="*/ 14 w 479"/>
                <a:gd name="T3" fmla="*/ 96 h 447"/>
                <a:gd name="T4" fmla="*/ 6 w 479"/>
                <a:gd name="T5" fmla="*/ 123 h 447"/>
                <a:gd name="T6" fmla="*/ 165 w 479"/>
                <a:gd name="T7" fmla="*/ 426 h 447"/>
                <a:gd name="T8" fmla="*/ 230 w 479"/>
                <a:gd name="T9" fmla="*/ 447 h 447"/>
                <a:gd name="T10" fmla="*/ 465 w 479"/>
                <a:gd name="T11" fmla="*/ 323 h 447"/>
                <a:gd name="T12" fmla="*/ 474 w 479"/>
                <a:gd name="T13" fmla="*/ 295 h 447"/>
                <a:gd name="T14" fmla="*/ 338 w 479"/>
                <a:gd name="T15" fmla="*/ 37 h 447"/>
                <a:gd name="T16" fmla="*/ 197 w 479"/>
                <a:gd name="T1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447">
                  <a:moveTo>
                    <a:pt x="197" y="0"/>
                  </a:moveTo>
                  <a:cubicBezTo>
                    <a:pt x="14" y="96"/>
                    <a:pt x="14" y="96"/>
                    <a:pt x="14" y="96"/>
                  </a:cubicBezTo>
                  <a:cubicBezTo>
                    <a:pt x="4" y="101"/>
                    <a:pt x="0" y="114"/>
                    <a:pt x="6" y="123"/>
                  </a:cubicBezTo>
                  <a:cubicBezTo>
                    <a:pt x="165" y="426"/>
                    <a:pt x="165" y="426"/>
                    <a:pt x="165" y="426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465" y="323"/>
                    <a:pt x="465" y="323"/>
                    <a:pt x="465" y="323"/>
                  </a:cubicBezTo>
                  <a:cubicBezTo>
                    <a:pt x="475" y="317"/>
                    <a:pt x="479" y="305"/>
                    <a:pt x="474" y="295"/>
                  </a:cubicBezTo>
                  <a:cubicBezTo>
                    <a:pt x="338" y="37"/>
                    <a:pt x="338" y="37"/>
                    <a:pt x="338" y="37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9697"/>
            <p:cNvSpPr>
              <a:spLocks/>
            </p:cNvSpPr>
            <p:nvPr/>
          </p:nvSpPr>
          <p:spPr bwMode="auto">
            <a:xfrm>
              <a:off x="7235879" y="1554169"/>
              <a:ext cx="638180" cy="744540"/>
            </a:xfrm>
            <a:custGeom>
              <a:avLst/>
              <a:gdLst>
                <a:gd name="T0" fmla="*/ 53 w 335"/>
                <a:gd name="T1" fmla="*/ 0 h 391"/>
                <a:gd name="T2" fmla="*/ 0 w 335"/>
                <a:gd name="T3" fmla="*/ 28 h 391"/>
                <a:gd name="T4" fmla="*/ 191 w 335"/>
                <a:gd name="T5" fmla="*/ 391 h 391"/>
                <a:gd name="T6" fmla="*/ 321 w 335"/>
                <a:gd name="T7" fmla="*/ 323 h 391"/>
                <a:gd name="T8" fmla="*/ 330 w 335"/>
                <a:gd name="T9" fmla="*/ 295 h 391"/>
                <a:gd name="T10" fmla="*/ 194 w 335"/>
                <a:gd name="T11" fmla="*/ 37 h 391"/>
                <a:gd name="T12" fmla="*/ 53 w 335"/>
                <a:gd name="T13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391">
                  <a:moveTo>
                    <a:pt x="53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321" y="323"/>
                    <a:pt x="321" y="323"/>
                    <a:pt x="321" y="323"/>
                  </a:cubicBezTo>
                  <a:cubicBezTo>
                    <a:pt x="331" y="317"/>
                    <a:pt x="335" y="305"/>
                    <a:pt x="330" y="295"/>
                  </a:cubicBezTo>
                  <a:cubicBezTo>
                    <a:pt x="194" y="37"/>
                    <a:pt x="194" y="37"/>
                    <a:pt x="194" y="3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9698"/>
            <p:cNvSpPr>
              <a:spLocks/>
            </p:cNvSpPr>
            <p:nvPr/>
          </p:nvSpPr>
          <p:spPr bwMode="auto">
            <a:xfrm>
              <a:off x="7053315" y="1704982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9699"/>
            <p:cNvSpPr>
              <a:spLocks/>
            </p:cNvSpPr>
            <p:nvPr/>
          </p:nvSpPr>
          <p:spPr bwMode="auto">
            <a:xfrm>
              <a:off x="7081890" y="1760544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9700"/>
            <p:cNvSpPr>
              <a:spLocks/>
            </p:cNvSpPr>
            <p:nvPr/>
          </p:nvSpPr>
          <p:spPr bwMode="auto">
            <a:xfrm>
              <a:off x="7110466" y="1812932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9701"/>
            <p:cNvSpPr>
              <a:spLocks/>
            </p:cNvSpPr>
            <p:nvPr/>
          </p:nvSpPr>
          <p:spPr bwMode="auto">
            <a:xfrm>
              <a:off x="7139041" y="1868495"/>
              <a:ext cx="227014" cy="141288"/>
            </a:xfrm>
            <a:custGeom>
              <a:avLst/>
              <a:gdLst>
                <a:gd name="T0" fmla="*/ 143 w 143"/>
                <a:gd name="T1" fmla="*/ 19 h 89"/>
                <a:gd name="T2" fmla="*/ 11 w 143"/>
                <a:gd name="T3" fmla="*/ 89 h 89"/>
                <a:gd name="T4" fmla="*/ 0 w 143"/>
                <a:gd name="T5" fmla="*/ 69 h 89"/>
                <a:gd name="T6" fmla="*/ 132 w 143"/>
                <a:gd name="T7" fmla="*/ 0 h 89"/>
                <a:gd name="T8" fmla="*/ 143 w 143"/>
                <a:gd name="T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19"/>
                  </a:moveTo>
                  <a:lnTo>
                    <a:pt x="11" y="89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9702"/>
            <p:cNvSpPr>
              <a:spLocks/>
            </p:cNvSpPr>
            <p:nvPr/>
          </p:nvSpPr>
          <p:spPr bwMode="auto">
            <a:xfrm>
              <a:off x="7167616" y="1922470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9703"/>
            <p:cNvSpPr>
              <a:spLocks/>
            </p:cNvSpPr>
            <p:nvPr/>
          </p:nvSpPr>
          <p:spPr bwMode="auto">
            <a:xfrm>
              <a:off x="7196191" y="197803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9704"/>
            <p:cNvSpPr>
              <a:spLocks/>
            </p:cNvSpPr>
            <p:nvPr/>
          </p:nvSpPr>
          <p:spPr bwMode="auto">
            <a:xfrm>
              <a:off x="7226354" y="2035183"/>
              <a:ext cx="227014" cy="139700"/>
            </a:xfrm>
            <a:custGeom>
              <a:avLst/>
              <a:gdLst>
                <a:gd name="T0" fmla="*/ 143 w 143"/>
                <a:gd name="T1" fmla="*/ 19 h 88"/>
                <a:gd name="T2" fmla="*/ 11 w 143"/>
                <a:gd name="T3" fmla="*/ 88 h 88"/>
                <a:gd name="T4" fmla="*/ 0 w 143"/>
                <a:gd name="T5" fmla="*/ 68 h 88"/>
                <a:gd name="T6" fmla="*/ 132 w 143"/>
                <a:gd name="T7" fmla="*/ 0 h 88"/>
                <a:gd name="T8" fmla="*/ 143 w 143"/>
                <a:gd name="T9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19"/>
                  </a:moveTo>
                  <a:lnTo>
                    <a:pt x="11" y="88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9705"/>
            <p:cNvSpPr>
              <a:spLocks/>
            </p:cNvSpPr>
            <p:nvPr/>
          </p:nvSpPr>
          <p:spPr bwMode="auto">
            <a:xfrm>
              <a:off x="7253342" y="2085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9706"/>
            <p:cNvSpPr>
              <a:spLocks/>
            </p:cNvSpPr>
            <p:nvPr/>
          </p:nvSpPr>
          <p:spPr bwMode="auto">
            <a:xfrm>
              <a:off x="7281917" y="2139958"/>
              <a:ext cx="227014" cy="139700"/>
            </a:xfrm>
            <a:custGeom>
              <a:avLst/>
              <a:gdLst>
                <a:gd name="T0" fmla="*/ 143 w 143"/>
                <a:gd name="T1" fmla="*/ 20 h 88"/>
                <a:gd name="T2" fmla="*/ 11 w 143"/>
                <a:gd name="T3" fmla="*/ 88 h 88"/>
                <a:gd name="T4" fmla="*/ 0 w 143"/>
                <a:gd name="T5" fmla="*/ 69 h 88"/>
                <a:gd name="T6" fmla="*/ 132 w 143"/>
                <a:gd name="T7" fmla="*/ 0 h 88"/>
                <a:gd name="T8" fmla="*/ 143 w 143"/>
                <a:gd name="T9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20"/>
                  </a:moveTo>
                  <a:lnTo>
                    <a:pt x="11" y="88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9707"/>
            <p:cNvSpPr>
              <a:spLocks/>
            </p:cNvSpPr>
            <p:nvPr/>
          </p:nvSpPr>
          <p:spPr bwMode="auto">
            <a:xfrm>
              <a:off x="7308905" y="2190758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9708"/>
            <p:cNvSpPr>
              <a:spLocks/>
            </p:cNvSpPr>
            <p:nvPr/>
          </p:nvSpPr>
          <p:spPr bwMode="auto">
            <a:xfrm>
              <a:off x="7300967" y="1598619"/>
              <a:ext cx="188914" cy="122238"/>
            </a:xfrm>
            <a:custGeom>
              <a:avLst/>
              <a:gdLst>
                <a:gd name="T0" fmla="*/ 119 w 119"/>
                <a:gd name="T1" fmla="*/ 20 h 77"/>
                <a:gd name="T2" fmla="*/ 11 w 119"/>
                <a:gd name="T3" fmla="*/ 77 h 77"/>
                <a:gd name="T4" fmla="*/ 0 w 119"/>
                <a:gd name="T5" fmla="*/ 56 h 77"/>
                <a:gd name="T6" fmla="*/ 108 w 119"/>
                <a:gd name="T7" fmla="*/ 0 h 77"/>
                <a:gd name="T8" fmla="*/ 119 w 119"/>
                <a:gd name="T9" fmla="*/ 2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7">
                  <a:moveTo>
                    <a:pt x="119" y="20"/>
                  </a:moveTo>
                  <a:lnTo>
                    <a:pt x="11" y="77"/>
                  </a:lnTo>
                  <a:lnTo>
                    <a:pt x="0" y="56"/>
                  </a:lnTo>
                  <a:lnTo>
                    <a:pt x="108" y="0"/>
                  </a:lnTo>
                  <a:lnTo>
                    <a:pt x="119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9709"/>
            <p:cNvSpPr>
              <a:spLocks/>
            </p:cNvSpPr>
            <p:nvPr/>
          </p:nvSpPr>
          <p:spPr bwMode="auto">
            <a:xfrm>
              <a:off x="7331130" y="1631956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9710"/>
            <p:cNvSpPr>
              <a:spLocks/>
            </p:cNvSpPr>
            <p:nvPr/>
          </p:nvSpPr>
          <p:spPr bwMode="auto">
            <a:xfrm>
              <a:off x="7359705" y="1687519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9711"/>
            <p:cNvSpPr>
              <a:spLocks/>
            </p:cNvSpPr>
            <p:nvPr/>
          </p:nvSpPr>
          <p:spPr bwMode="auto">
            <a:xfrm>
              <a:off x="7388280" y="1741494"/>
              <a:ext cx="225427" cy="142875"/>
            </a:xfrm>
            <a:custGeom>
              <a:avLst/>
              <a:gdLst>
                <a:gd name="T0" fmla="*/ 142 w 142"/>
                <a:gd name="T1" fmla="*/ 20 h 90"/>
                <a:gd name="T2" fmla="*/ 10 w 142"/>
                <a:gd name="T3" fmla="*/ 90 h 90"/>
                <a:gd name="T4" fmla="*/ 0 w 142"/>
                <a:gd name="T5" fmla="*/ 69 h 90"/>
                <a:gd name="T6" fmla="*/ 132 w 142"/>
                <a:gd name="T7" fmla="*/ 0 h 90"/>
                <a:gd name="T8" fmla="*/ 142 w 142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2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9712"/>
            <p:cNvSpPr>
              <a:spLocks/>
            </p:cNvSpPr>
            <p:nvPr/>
          </p:nvSpPr>
          <p:spPr bwMode="auto">
            <a:xfrm>
              <a:off x="7416855" y="1793882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9713"/>
            <p:cNvSpPr>
              <a:spLocks/>
            </p:cNvSpPr>
            <p:nvPr/>
          </p:nvSpPr>
          <p:spPr bwMode="auto">
            <a:xfrm>
              <a:off x="7445431" y="184944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9714"/>
            <p:cNvSpPr>
              <a:spLocks/>
            </p:cNvSpPr>
            <p:nvPr/>
          </p:nvSpPr>
          <p:spPr bwMode="auto">
            <a:xfrm>
              <a:off x="7474006" y="190659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9715"/>
            <p:cNvSpPr>
              <a:spLocks/>
            </p:cNvSpPr>
            <p:nvPr/>
          </p:nvSpPr>
          <p:spPr bwMode="auto">
            <a:xfrm>
              <a:off x="7502581" y="1958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9716"/>
            <p:cNvSpPr>
              <a:spLocks/>
            </p:cNvSpPr>
            <p:nvPr/>
          </p:nvSpPr>
          <p:spPr bwMode="auto">
            <a:xfrm>
              <a:off x="7529569" y="2011370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9717"/>
            <p:cNvSpPr>
              <a:spLocks/>
            </p:cNvSpPr>
            <p:nvPr/>
          </p:nvSpPr>
          <p:spPr bwMode="auto">
            <a:xfrm>
              <a:off x="7558144" y="2063758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0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9718"/>
            <p:cNvSpPr>
              <a:spLocks/>
            </p:cNvSpPr>
            <p:nvPr/>
          </p:nvSpPr>
          <p:spPr bwMode="auto">
            <a:xfrm>
              <a:off x="7389868" y="1606556"/>
              <a:ext cx="215902" cy="153988"/>
            </a:xfrm>
            <a:custGeom>
              <a:avLst/>
              <a:gdLst>
                <a:gd name="T0" fmla="*/ 0 w 113"/>
                <a:gd name="T1" fmla="*/ 0 h 81"/>
                <a:gd name="T2" fmla="*/ 23 w 113"/>
                <a:gd name="T3" fmla="*/ 50 h 81"/>
                <a:gd name="T4" fmla="*/ 60 w 113"/>
                <a:gd name="T5" fmla="*/ 60 h 81"/>
                <a:gd name="T6" fmla="*/ 113 w 113"/>
                <a:gd name="T7" fmla="*/ 10 h 81"/>
                <a:gd name="T8" fmla="*/ 0 w 113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1">
                  <a:moveTo>
                    <a:pt x="0" y="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31" y="81"/>
                    <a:pt x="60" y="60"/>
                  </a:cubicBezTo>
                  <a:cubicBezTo>
                    <a:pt x="113" y="10"/>
                    <a:pt x="113" y="10"/>
                    <a:pt x="113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9719"/>
            <p:cNvSpPr>
              <a:spLocks/>
            </p:cNvSpPr>
            <p:nvPr/>
          </p:nvSpPr>
          <p:spPr bwMode="auto">
            <a:xfrm>
              <a:off x="7337480" y="1554169"/>
              <a:ext cx="268290" cy="192088"/>
            </a:xfrm>
            <a:custGeom>
              <a:avLst/>
              <a:gdLst>
                <a:gd name="T0" fmla="*/ 0 w 141"/>
                <a:gd name="T1" fmla="*/ 0 h 101"/>
                <a:gd name="T2" fmla="*/ 22 w 141"/>
                <a:gd name="T3" fmla="*/ 65 h 101"/>
                <a:gd name="T4" fmla="*/ 68 w 141"/>
                <a:gd name="T5" fmla="*/ 81 h 101"/>
                <a:gd name="T6" fmla="*/ 141 w 141"/>
                <a:gd name="T7" fmla="*/ 37 h 101"/>
                <a:gd name="T8" fmla="*/ 0 w 14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01">
                  <a:moveTo>
                    <a:pt x="0" y="0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31" y="101"/>
                    <a:pt x="68" y="81"/>
                  </a:cubicBezTo>
                  <a:cubicBezTo>
                    <a:pt x="141" y="37"/>
                    <a:pt x="141" y="37"/>
                    <a:pt x="141" y="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9720"/>
            <p:cNvSpPr>
              <a:spLocks/>
            </p:cNvSpPr>
            <p:nvPr/>
          </p:nvSpPr>
          <p:spPr bwMode="auto">
            <a:xfrm>
              <a:off x="7342242" y="2314584"/>
              <a:ext cx="57150" cy="92075"/>
            </a:xfrm>
            <a:custGeom>
              <a:avLst/>
              <a:gdLst>
                <a:gd name="T0" fmla="*/ 1 w 30"/>
                <a:gd name="T1" fmla="*/ 11 h 48"/>
                <a:gd name="T2" fmla="*/ 25 w 30"/>
                <a:gd name="T3" fmla="*/ 14 h 48"/>
                <a:gd name="T4" fmla="*/ 30 w 30"/>
                <a:gd name="T5" fmla="*/ 48 h 48"/>
                <a:gd name="T6" fmla="*/ 0 w 30"/>
                <a:gd name="T7" fmla="*/ 26 h 48"/>
                <a:gd name="T8" fmla="*/ 1 w 30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8">
                  <a:moveTo>
                    <a:pt x="1" y="11"/>
                  </a:moveTo>
                  <a:cubicBezTo>
                    <a:pt x="1" y="11"/>
                    <a:pt x="21" y="0"/>
                    <a:pt x="25" y="1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9721"/>
            <p:cNvSpPr>
              <a:spLocks/>
            </p:cNvSpPr>
            <p:nvPr/>
          </p:nvSpPr>
          <p:spPr bwMode="auto">
            <a:xfrm>
              <a:off x="7277154" y="2316171"/>
              <a:ext cx="122238" cy="90488"/>
            </a:xfrm>
            <a:custGeom>
              <a:avLst/>
              <a:gdLst>
                <a:gd name="T0" fmla="*/ 0 w 65"/>
                <a:gd name="T1" fmla="*/ 26 h 47"/>
                <a:gd name="T2" fmla="*/ 29 w 65"/>
                <a:gd name="T3" fmla="*/ 8 h 47"/>
                <a:gd name="T4" fmla="*/ 50 w 65"/>
                <a:gd name="T5" fmla="*/ 15 h 47"/>
                <a:gd name="T6" fmla="*/ 65 w 65"/>
                <a:gd name="T7" fmla="*/ 47 h 47"/>
                <a:gd name="T8" fmla="*/ 0 w 65"/>
                <a:gd name="T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7">
                  <a:moveTo>
                    <a:pt x="0" y="26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43" y="0"/>
                    <a:pt x="50" y="15"/>
                  </a:cubicBezTo>
                  <a:cubicBezTo>
                    <a:pt x="65" y="47"/>
                    <a:pt x="65" y="47"/>
                    <a:pt x="65" y="47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9722"/>
            <p:cNvSpPr>
              <a:spLocks/>
            </p:cNvSpPr>
            <p:nvPr/>
          </p:nvSpPr>
          <p:spPr bwMode="auto">
            <a:xfrm>
              <a:off x="4545046" y="2173296"/>
              <a:ext cx="3273450" cy="2278070"/>
            </a:xfrm>
            <a:custGeom>
              <a:avLst/>
              <a:gdLst>
                <a:gd name="T0" fmla="*/ 951 w 1719"/>
                <a:gd name="T1" fmla="*/ 0 h 1196"/>
                <a:gd name="T2" fmla="*/ 868 w 1719"/>
                <a:gd name="T3" fmla="*/ 176 h 1196"/>
                <a:gd name="T4" fmla="*/ 735 w 1719"/>
                <a:gd name="T5" fmla="*/ 0 h 1196"/>
                <a:gd name="T6" fmla="*/ 0 w 1719"/>
                <a:gd name="T7" fmla="*/ 0 h 1196"/>
                <a:gd name="T8" fmla="*/ 0 w 1719"/>
                <a:gd name="T9" fmla="*/ 1196 h 1196"/>
                <a:gd name="T10" fmla="*/ 1719 w 1719"/>
                <a:gd name="T11" fmla="*/ 1196 h 1196"/>
                <a:gd name="T12" fmla="*/ 1719 w 1719"/>
                <a:gd name="T13" fmla="*/ 0 h 1196"/>
                <a:gd name="T14" fmla="*/ 951 w 1719"/>
                <a:gd name="T15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9" h="1196">
                  <a:moveTo>
                    <a:pt x="951" y="0"/>
                  </a:moveTo>
                  <a:cubicBezTo>
                    <a:pt x="868" y="176"/>
                    <a:pt x="868" y="176"/>
                    <a:pt x="868" y="176"/>
                  </a:cubicBezTo>
                  <a:cubicBezTo>
                    <a:pt x="868" y="176"/>
                    <a:pt x="785" y="64"/>
                    <a:pt x="7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6"/>
                    <a:pt x="0" y="1196"/>
                    <a:pt x="0" y="1196"/>
                  </a:cubicBezTo>
                  <a:cubicBezTo>
                    <a:pt x="1719" y="1196"/>
                    <a:pt x="1719" y="1196"/>
                    <a:pt x="1719" y="1196"/>
                  </a:cubicBezTo>
                  <a:cubicBezTo>
                    <a:pt x="1719" y="0"/>
                    <a:pt x="1719" y="0"/>
                    <a:pt x="1719" y="0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9723"/>
            <p:cNvSpPr>
              <a:spLocks/>
            </p:cNvSpPr>
            <p:nvPr/>
          </p:nvSpPr>
          <p:spPr bwMode="auto">
            <a:xfrm>
              <a:off x="4583146" y="2136783"/>
              <a:ext cx="3192487" cy="2284420"/>
            </a:xfrm>
            <a:custGeom>
              <a:avLst/>
              <a:gdLst>
                <a:gd name="T0" fmla="*/ 42 w 2011"/>
                <a:gd name="T1" fmla="*/ 0 h 1439"/>
                <a:gd name="T2" fmla="*/ 0 w 2011"/>
                <a:gd name="T3" fmla="*/ 42 h 1439"/>
                <a:gd name="T4" fmla="*/ 0 w 2011"/>
                <a:gd name="T5" fmla="*/ 1439 h 1439"/>
                <a:gd name="T6" fmla="*/ 2011 w 2011"/>
                <a:gd name="T7" fmla="*/ 1439 h 1439"/>
                <a:gd name="T8" fmla="*/ 2011 w 2011"/>
                <a:gd name="T9" fmla="*/ 64 h 1439"/>
                <a:gd name="T10" fmla="*/ 1964 w 2011"/>
                <a:gd name="T11" fmla="*/ 0 h 1439"/>
                <a:gd name="T12" fmla="*/ 1008 w 2011"/>
                <a:gd name="T13" fmla="*/ 252 h 1439"/>
                <a:gd name="T14" fmla="*/ 42 w 2011"/>
                <a:gd name="T1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1" h="1439">
                  <a:moveTo>
                    <a:pt x="42" y="0"/>
                  </a:moveTo>
                  <a:lnTo>
                    <a:pt x="0" y="42"/>
                  </a:lnTo>
                  <a:lnTo>
                    <a:pt x="0" y="1439"/>
                  </a:lnTo>
                  <a:lnTo>
                    <a:pt x="2011" y="1439"/>
                  </a:lnTo>
                  <a:lnTo>
                    <a:pt x="2011" y="64"/>
                  </a:lnTo>
                  <a:lnTo>
                    <a:pt x="1964" y="0"/>
                  </a:lnTo>
                  <a:lnTo>
                    <a:pt x="1008" y="25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9724"/>
            <p:cNvSpPr>
              <a:spLocks/>
            </p:cNvSpPr>
            <p:nvPr/>
          </p:nvSpPr>
          <p:spPr bwMode="auto">
            <a:xfrm>
              <a:off x="4649822" y="2136783"/>
              <a:ext cx="3051198" cy="2236795"/>
            </a:xfrm>
            <a:custGeom>
              <a:avLst/>
              <a:gdLst>
                <a:gd name="T0" fmla="*/ 913 w 1602"/>
                <a:gd name="T1" fmla="*/ 0 h 1174"/>
                <a:gd name="T2" fmla="*/ 801 w 1602"/>
                <a:gd name="T3" fmla="*/ 145 h 1174"/>
                <a:gd name="T4" fmla="*/ 650 w 1602"/>
                <a:gd name="T5" fmla="*/ 0 h 1174"/>
                <a:gd name="T6" fmla="*/ 0 w 1602"/>
                <a:gd name="T7" fmla="*/ 0 h 1174"/>
                <a:gd name="T8" fmla="*/ 0 w 1602"/>
                <a:gd name="T9" fmla="*/ 1174 h 1174"/>
                <a:gd name="T10" fmla="*/ 1602 w 1602"/>
                <a:gd name="T11" fmla="*/ 1174 h 1174"/>
                <a:gd name="T12" fmla="*/ 1602 w 1602"/>
                <a:gd name="T13" fmla="*/ 0 h 1174"/>
                <a:gd name="T14" fmla="*/ 913 w 1602"/>
                <a:gd name="T15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2" h="1174">
                  <a:moveTo>
                    <a:pt x="913" y="0"/>
                  </a:moveTo>
                  <a:cubicBezTo>
                    <a:pt x="803" y="0"/>
                    <a:pt x="801" y="145"/>
                    <a:pt x="801" y="145"/>
                  </a:cubicBezTo>
                  <a:cubicBezTo>
                    <a:pt x="799" y="10"/>
                    <a:pt x="650" y="0"/>
                    <a:pt x="6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74"/>
                    <a:pt x="0" y="1174"/>
                    <a:pt x="0" y="1174"/>
                  </a:cubicBezTo>
                  <a:cubicBezTo>
                    <a:pt x="1602" y="1174"/>
                    <a:pt x="1602" y="1174"/>
                    <a:pt x="1602" y="1174"/>
                  </a:cubicBezTo>
                  <a:cubicBezTo>
                    <a:pt x="1602" y="0"/>
                    <a:pt x="1602" y="0"/>
                    <a:pt x="1602" y="0"/>
                  </a:cubicBezTo>
                  <a:lnTo>
                    <a:pt x="91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Rectangle 9725"/>
            <p:cNvSpPr>
              <a:spLocks noChangeArrowheads="1"/>
            </p:cNvSpPr>
            <p:nvPr/>
          </p:nvSpPr>
          <p:spPr bwMode="auto">
            <a:xfrm>
              <a:off x="4737135" y="2244734"/>
              <a:ext cx="555629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Rectangle 9726"/>
            <p:cNvSpPr>
              <a:spLocks noChangeArrowheads="1"/>
            </p:cNvSpPr>
            <p:nvPr/>
          </p:nvSpPr>
          <p:spPr bwMode="auto">
            <a:xfrm>
              <a:off x="4737135" y="2354271"/>
              <a:ext cx="555629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Rectangle 9727"/>
            <p:cNvSpPr>
              <a:spLocks noChangeArrowheads="1"/>
            </p:cNvSpPr>
            <p:nvPr/>
          </p:nvSpPr>
          <p:spPr bwMode="auto">
            <a:xfrm>
              <a:off x="4737135" y="2927361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Rectangle 9728"/>
            <p:cNvSpPr>
              <a:spLocks noChangeArrowheads="1"/>
            </p:cNvSpPr>
            <p:nvPr/>
          </p:nvSpPr>
          <p:spPr bwMode="auto">
            <a:xfrm>
              <a:off x="4737135" y="3038486"/>
              <a:ext cx="48895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Rectangle 9729"/>
            <p:cNvSpPr>
              <a:spLocks noChangeArrowheads="1"/>
            </p:cNvSpPr>
            <p:nvPr/>
          </p:nvSpPr>
          <p:spPr bwMode="auto">
            <a:xfrm>
              <a:off x="4737135" y="3144849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9730"/>
            <p:cNvSpPr>
              <a:spLocks noChangeArrowheads="1"/>
            </p:cNvSpPr>
            <p:nvPr/>
          </p:nvSpPr>
          <p:spPr bwMode="auto">
            <a:xfrm>
              <a:off x="4737135" y="3249624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Rectangle 9731"/>
            <p:cNvSpPr>
              <a:spLocks noChangeArrowheads="1"/>
            </p:cNvSpPr>
            <p:nvPr/>
          </p:nvSpPr>
          <p:spPr bwMode="auto">
            <a:xfrm>
              <a:off x="4737135" y="246063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9732"/>
            <p:cNvSpPr>
              <a:spLocks noChangeArrowheads="1"/>
            </p:cNvSpPr>
            <p:nvPr/>
          </p:nvSpPr>
          <p:spPr bwMode="auto">
            <a:xfrm>
              <a:off x="4737135" y="25685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Rectangle 9733"/>
            <p:cNvSpPr>
              <a:spLocks noChangeArrowheads="1"/>
            </p:cNvSpPr>
            <p:nvPr/>
          </p:nvSpPr>
          <p:spPr bwMode="auto">
            <a:xfrm>
              <a:off x="4737135" y="267018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Rectangle 9734"/>
            <p:cNvSpPr>
              <a:spLocks noChangeArrowheads="1"/>
            </p:cNvSpPr>
            <p:nvPr/>
          </p:nvSpPr>
          <p:spPr bwMode="auto">
            <a:xfrm>
              <a:off x="4737135" y="27717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Rectangle 9735"/>
            <p:cNvSpPr>
              <a:spLocks noChangeArrowheads="1"/>
            </p:cNvSpPr>
            <p:nvPr/>
          </p:nvSpPr>
          <p:spPr bwMode="auto">
            <a:xfrm>
              <a:off x="4737135" y="3384562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Rectangle 9736"/>
            <p:cNvSpPr>
              <a:spLocks noChangeArrowheads="1"/>
            </p:cNvSpPr>
            <p:nvPr/>
          </p:nvSpPr>
          <p:spPr bwMode="auto">
            <a:xfrm>
              <a:off x="4737135" y="349727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Rectangle 9737"/>
            <p:cNvSpPr>
              <a:spLocks noChangeArrowheads="1"/>
            </p:cNvSpPr>
            <p:nvPr/>
          </p:nvSpPr>
          <p:spPr bwMode="auto">
            <a:xfrm>
              <a:off x="4737135" y="360205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Rectangle 9738"/>
            <p:cNvSpPr>
              <a:spLocks noChangeArrowheads="1"/>
            </p:cNvSpPr>
            <p:nvPr/>
          </p:nvSpPr>
          <p:spPr bwMode="auto">
            <a:xfrm>
              <a:off x="4981612" y="3711588"/>
              <a:ext cx="86519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Rectangle 9739"/>
            <p:cNvSpPr>
              <a:spLocks noChangeArrowheads="1"/>
            </p:cNvSpPr>
            <p:nvPr/>
          </p:nvSpPr>
          <p:spPr bwMode="auto">
            <a:xfrm>
              <a:off x="4737135" y="381160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Rectangle 9740"/>
            <p:cNvSpPr>
              <a:spLocks noChangeArrowheads="1"/>
            </p:cNvSpPr>
            <p:nvPr/>
          </p:nvSpPr>
          <p:spPr bwMode="auto">
            <a:xfrm>
              <a:off x="4737135" y="391796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Rectangle 9741"/>
            <p:cNvSpPr>
              <a:spLocks noChangeArrowheads="1"/>
            </p:cNvSpPr>
            <p:nvPr/>
          </p:nvSpPr>
          <p:spPr bwMode="auto">
            <a:xfrm>
              <a:off x="4737135" y="4022739"/>
              <a:ext cx="88424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Rectangle 9742"/>
            <p:cNvSpPr>
              <a:spLocks noChangeArrowheads="1"/>
            </p:cNvSpPr>
            <p:nvPr/>
          </p:nvSpPr>
          <p:spPr bwMode="auto">
            <a:xfrm>
              <a:off x="4737135" y="4132277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Rectangle 9743"/>
            <p:cNvSpPr>
              <a:spLocks noChangeArrowheads="1"/>
            </p:cNvSpPr>
            <p:nvPr/>
          </p:nvSpPr>
          <p:spPr bwMode="auto">
            <a:xfrm>
              <a:off x="4737135" y="4232290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Rectangle 9744"/>
            <p:cNvSpPr>
              <a:spLocks noChangeArrowheads="1"/>
            </p:cNvSpPr>
            <p:nvPr/>
          </p:nvSpPr>
          <p:spPr bwMode="auto">
            <a:xfrm>
              <a:off x="5292764" y="2908311"/>
              <a:ext cx="554042" cy="40322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Rectangle 9745"/>
            <p:cNvSpPr>
              <a:spLocks noChangeArrowheads="1"/>
            </p:cNvSpPr>
            <p:nvPr/>
          </p:nvSpPr>
          <p:spPr bwMode="auto">
            <a:xfrm>
              <a:off x="6496098" y="2266959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Rectangle 9746"/>
            <p:cNvSpPr>
              <a:spLocks noChangeArrowheads="1"/>
            </p:cNvSpPr>
            <p:nvPr/>
          </p:nvSpPr>
          <p:spPr bwMode="auto">
            <a:xfrm>
              <a:off x="6496098" y="2379671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Rectangle 9747"/>
            <p:cNvSpPr>
              <a:spLocks noChangeArrowheads="1"/>
            </p:cNvSpPr>
            <p:nvPr/>
          </p:nvSpPr>
          <p:spPr bwMode="auto">
            <a:xfrm>
              <a:off x="6496098" y="2484447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Rectangle 9748"/>
            <p:cNvSpPr>
              <a:spLocks noChangeArrowheads="1"/>
            </p:cNvSpPr>
            <p:nvPr/>
          </p:nvSpPr>
          <p:spPr bwMode="auto">
            <a:xfrm>
              <a:off x="6496098" y="2592397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Rectangle 9749"/>
            <p:cNvSpPr>
              <a:spLocks noChangeArrowheads="1"/>
            </p:cNvSpPr>
            <p:nvPr/>
          </p:nvSpPr>
          <p:spPr bwMode="auto">
            <a:xfrm>
              <a:off x="6496098" y="269399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Rectangle 9750"/>
            <p:cNvSpPr>
              <a:spLocks noChangeArrowheads="1"/>
            </p:cNvSpPr>
            <p:nvPr/>
          </p:nvSpPr>
          <p:spPr bwMode="auto">
            <a:xfrm>
              <a:off x="6496098" y="2797185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Rectangle 9751"/>
            <p:cNvSpPr>
              <a:spLocks noChangeArrowheads="1"/>
            </p:cNvSpPr>
            <p:nvPr/>
          </p:nvSpPr>
          <p:spPr bwMode="auto">
            <a:xfrm>
              <a:off x="6496098" y="3409962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Rectangle 9752"/>
            <p:cNvSpPr>
              <a:spLocks noChangeArrowheads="1"/>
            </p:cNvSpPr>
            <p:nvPr/>
          </p:nvSpPr>
          <p:spPr bwMode="auto">
            <a:xfrm>
              <a:off x="6496098" y="352108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Rectangle 9753"/>
            <p:cNvSpPr>
              <a:spLocks noChangeArrowheads="1"/>
            </p:cNvSpPr>
            <p:nvPr/>
          </p:nvSpPr>
          <p:spPr bwMode="auto">
            <a:xfrm>
              <a:off x="6496098" y="3627451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Rectangle 9754"/>
            <p:cNvSpPr>
              <a:spLocks noChangeArrowheads="1"/>
            </p:cNvSpPr>
            <p:nvPr/>
          </p:nvSpPr>
          <p:spPr bwMode="auto">
            <a:xfrm>
              <a:off x="6496098" y="4046552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Rectangle 9755"/>
            <p:cNvSpPr>
              <a:spLocks noChangeArrowheads="1"/>
            </p:cNvSpPr>
            <p:nvPr/>
          </p:nvSpPr>
          <p:spPr bwMode="auto">
            <a:xfrm>
              <a:off x="6496098" y="4154502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Rectangle 9756"/>
            <p:cNvSpPr>
              <a:spLocks noChangeArrowheads="1"/>
            </p:cNvSpPr>
            <p:nvPr/>
          </p:nvSpPr>
          <p:spPr bwMode="auto">
            <a:xfrm>
              <a:off x="6496098" y="4257690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Rectangle 9757"/>
            <p:cNvSpPr>
              <a:spLocks noChangeArrowheads="1"/>
            </p:cNvSpPr>
            <p:nvPr/>
          </p:nvSpPr>
          <p:spPr bwMode="auto">
            <a:xfrm>
              <a:off x="7086653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Rectangle 9758"/>
            <p:cNvSpPr>
              <a:spLocks noChangeArrowheads="1"/>
            </p:cNvSpPr>
            <p:nvPr/>
          </p:nvSpPr>
          <p:spPr bwMode="auto">
            <a:xfrm>
              <a:off x="6496098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Rectangle 9759"/>
            <p:cNvSpPr>
              <a:spLocks noChangeArrowheads="1"/>
            </p:cNvSpPr>
            <p:nvPr/>
          </p:nvSpPr>
          <p:spPr bwMode="auto">
            <a:xfrm>
              <a:off x="6496098" y="3740164"/>
              <a:ext cx="425453" cy="26987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Rectangle 9760"/>
            <p:cNvSpPr>
              <a:spLocks noChangeArrowheads="1"/>
            </p:cNvSpPr>
            <p:nvPr/>
          </p:nvSpPr>
          <p:spPr bwMode="auto">
            <a:xfrm>
              <a:off x="6967589" y="3740164"/>
              <a:ext cx="630242" cy="268288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Rectangle 9761"/>
            <p:cNvSpPr>
              <a:spLocks noChangeArrowheads="1"/>
            </p:cNvSpPr>
            <p:nvPr/>
          </p:nvSpPr>
          <p:spPr bwMode="auto">
            <a:xfrm>
              <a:off x="4002117" y="2265371"/>
              <a:ext cx="361953" cy="2095507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Rectangle 9762"/>
            <p:cNvSpPr>
              <a:spLocks noChangeArrowheads="1"/>
            </p:cNvSpPr>
            <p:nvPr/>
          </p:nvSpPr>
          <p:spPr bwMode="auto">
            <a:xfrm>
              <a:off x="3997354" y="2265371"/>
              <a:ext cx="138114" cy="209550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Rectangle 9763"/>
            <p:cNvSpPr>
              <a:spLocks noChangeArrowheads="1"/>
            </p:cNvSpPr>
            <p:nvPr/>
          </p:nvSpPr>
          <p:spPr bwMode="auto">
            <a:xfrm>
              <a:off x="4238656" y="230505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Rectangle 9764"/>
            <p:cNvSpPr>
              <a:spLocks noChangeArrowheads="1"/>
            </p:cNvSpPr>
            <p:nvPr/>
          </p:nvSpPr>
          <p:spPr bwMode="auto">
            <a:xfrm>
              <a:off x="4297394" y="233045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Rectangle 9765"/>
            <p:cNvSpPr>
              <a:spLocks noChangeArrowheads="1"/>
            </p:cNvSpPr>
            <p:nvPr/>
          </p:nvSpPr>
          <p:spPr bwMode="auto">
            <a:xfrm>
              <a:off x="4297394" y="23526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Rectangle 9766"/>
            <p:cNvSpPr>
              <a:spLocks noChangeArrowheads="1"/>
            </p:cNvSpPr>
            <p:nvPr/>
          </p:nvSpPr>
          <p:spPr bwMode="auto">
            <a:xfrm>
              <a:off x="4297394" y="23780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Rectangle 9767"/>
            <p:cNvSpPr>
              <a:spLocks noChangeArrowheads="1"/>
            </p:cNvSpPr>
            <p:nvPr/>
          </p:nvSpPr>
          <p:spPr bwMode="auto">
            <a:xfrm>
              <a:off x="4297394" y="240030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Rectangle 9768"/>
            <p:cNvSpPr>
              <a:spLocks noChangeArrowheads="1"/>
            </p:cNvSpPr>
            <p:nvPr/>
          </p:nvSpPr>
          <p:spPr bwMode="auto">
            <a:xfrm>
              <a:off x="4238656" y="242253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Rectangle 9769"/>
            <p:cNvSpPr>
              <a:spLocks noChangeArrowheads="1"/>
            </p:cNvSpPr>
            <p:nvPr/>
          </p:nvSpPr>
          <p:spPr bwMode="auto">
            <a:xfrm>
              <a:off x="4297394" y="244634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Rectangle 9770"/>
            <p:cNvSpPr>
              <a:spLocks noChangeArrowheads="1"/>
            </p:cNvSpPr>
            <p:nvPr/>
          </p:nvSpPr>
          <p:spPr bwMode="auto">
            <a:xfrm>
              <a:off x="4297394" y="2470159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Rectangle 9771"/>
            <p:cNvSpPr>
              <a:spLocks noChangeArrowheads="1"/>
            </p:cNvSpPr>
            <p:nvPr/>
          </p:nvSpPr>
          <p:spPr bwMode="auto">
            <a:xfrm>
              <a:off x="4297394" y="249397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Rectangle 9772"/>
            <p:cNvSpPr>
              <a:spLocks noChangeArrowheads="1"/>
            </p:cNvSpPr>
            <p:nvPr/>
          </p:nvSpPr>
          <p:spPr bwMode="auto">
            <a:xfrm>
              <a:off x="4297394" y="2517784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Rectangle 9773"/>
            <p:cNvSpPr>
              <a:spLocks noChangeArrowheads="1"/>
            </p:cNvSpPr>
            <p:nvPr/>
          </p:nvSpPr>
          <p:spPr bwMode="auto">
            <a:xfrm>
              <a:off x="4238656" y="2541597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Rectangle 9774"/>
            <p:cNvSpPr>
              <a:spLocks noChangeArrowheads="1"/>
            </p:cNvSpPr>
            <p:nvPr/>
          </p:nvSpPr>
          <p:spPr bwMode="auto">
            <a:xfrm>
              <a:off x="4297394" y="256382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Rectangle 9775"/>
            <p:cNvSpPr>
              <a:spLocks noChangeArrowheads="1"/>
            </p:cNvSpPr>
            <p:nvPr/>
          </p:nvSpPr>
          <p:spPr bwMode="auto">
            <a:xfrm>
              <a:off x="4297394" y="2587635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Rectangle 9776"/>
            <p:cNvSpPr>
              <a:spLocks noChangeArrowheads="1"/>
            </p:cNvSpPr>
            <p:nvPr/>
          </p:nvSpPr>
          <p:spPr bwMode="auto">
            <a:xfrm>
              <a:off x="4297394" y="261144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Rectangle 9777"/>
            <p:cNvSpPr>
              <a:spLocks noChangeArrowheads="1"/>
            </p:cNvSpPr>
            <p:nvPr/>
          </p:nvSpPr>
          <p:spPr bwMode="auto">
            <a:xfrm>
              <a:off x="4297394" y="2635260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Rectangle 9778"/>
            <p:cNvSpPr>
              <a:spLocks noChangeArrowheads="1"/>
            </p:cNvSpPr>
            <p:nvPr/>
          </p:nvSpPr>
          <p:spPr bwMode="auto">
            <a:xfrm>
              <a:off x="4240244" y="265748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Rectangle 9779"/>
            <p:cNvSpPr>
              <a:spLocks noChangeArrowheads="1"/>
            </p:cNvSpPr>
            <p:nvPr/>
          </p:nvSpPr>
          <p:spPr bwMode="auto">
            <a:xfrm>
              <a:off x="4297394" y="268288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Rectangle 9780"/>
            <p:cNvSpPr>
              <a:spLocks noChangeArrowheads="1"/>
            </p:cNvSpPr>
            <p:nvPr/>
          </p:nvSpPr>
          <p:spPr bwMode="auto">
            <a:xfrm>
              <a:off x="4297394" y="270511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Rectangle 9781"/>
            <p:cNvSpPr>
              <a:spLocks noChangeArrowheads="1"/>
            </p:cNvSpPr>
            <p:nvPr/>
          </p:nvSpPr>
          <p:spPr bwMode="auto">
            <a:xfrm>
              <a:off x="4297394" y="2730510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Rectangle 9782"/>
            <p:cNvSpPr>
              <a:spLocks noChangeArrowheads="1"/>
            </p:cNvSpPr>
            <p:nvPr/>
          </p:nvSpPr>
          <p:spPr bwMode="auto">
            <a:xfrm>
              <a:off x="4297394" y="275273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Rectangle 9783"/>
            <p:cNvSpPr>
              <a:spLocks noChangeArrowheads="1"/>
            </p:cNvSpPr>
            <p:nvPr/>
          </p:nvSpPr>
          <p:spPr bwMode="auto">
            <a:xfrm>
              <a:off x="4238656" y="2774960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Rectangle 9784"/>
            <p:cNvSpPr>
              <a:spLocks noChangeArrowheads="1"/>
            </p:cNvSpPr>
            <p:nvPr/>
          </p:nvSpPr>
          <p:spPr bwMode="auto">
            <a:xfrm>
              <a:off x="4297394" y="279877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Rectangle 9785"/>
            <p:cNvSpPr>
              <a:spLocks noChangeArrowheads="1"/>
            </p:cNvSpPr>
            <p:nvPr/>
          </p:nvSpPr>
          <p:spPr bwMode="auto">
            <a:xfrm>
              <a:off x="4297394" y="2820998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Rectangle 9786"/>
            <p:cNvSpPr>
              <a:spLocks noChangeArrowheads="1"/>
            </p:cNvSpPr>
            <p:nvPr/>
          </p:nvSpPr>
          <p:spPr bwMode="auto">
            <a:xfrm>
              <a:off x="4297394" y="2844811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Rectangle 9787"/>
            <p:cNvSpPr>
              <a:spLocks noChangeArrowheads="1"/>
            </p:cNvSpPr>
            <p:nvPr/>
          </p:nvSpPr>
          <p:spPr bwMode="auto">
            <a:xfrm>
              <a:off x="4297394" y="286862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Rectangle 9788"/>
            <p:cNvSpPr>
              <a:spLocks noChangeArrowheads="1"/>
            </p:cNvSpPr>
            <p:nvPr/>
          </p:nvSpPr>
          <p:spPr bwMode="auto">
            <a:xfrm>
              <a:off x="4238656" y="2892436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Rectangle 9789"/>
            <p:cNvSpPr>
              <a:spLocks noChangeArrowheads="1"/>
            </p:cNvSpPr>
            <p:nvPr/>
          </p:nvSpPr>
          <p:spPr bwMode="auto">
            <a:xfrm>
              <a:off x="4297394" y="291466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Rectangle 9790"/>
            <p:cNvSpPr>
              <a:spLocks noChangeArrowheads="1"/>
            </p:cNvSpPr>
            <p:nvPr/>
          </p:nvSpPr>
          <p:spPr bwMode="auto">
            <a:xfrm>
              <a:off x="4297394" y="2940061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Rectangle 9791"/>
            <p:cNvSpPr>
              <a:spLocks noChangeArrowheads="1"/>
            </p:cNvSpPr>
            <p:nvPr/>
          </p:nvSpPr>
          <p:spPr bwMode="auto">
            <a:xfrm>
              <a:off x="4297394" y="296228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Rectangle 9792"/>
            <p:cNvSpPr>
              <a:spLocks noChangeArrowheads="1"/>
            </p:cNvSpPr>
            <p:nvPr/>
          </p:nvSpPr>
          <p:spPr bwMode="auto">
            <a:xfrm>
              <a:off x="4297394" y="2984511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Rectangle 9793"/>
            <p:cNvSpPr>
              <a:spLocks noChangeArrowheads="1"/>
            </p:cNvSpPr>
            <p:nvPr/>
          </p:nvSpPr>
          <p:spPr bwMode="auto">
            <a:xfrm>
              <a:off x="4240244" y="3008324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Rectangle 9794"/>
            <p:cNvSpPr>
              <a:spLocks noChangeArrowheads="1"/>
            </p:cNvSpPr>
            <p:nvPr/>
          </p:nvSpPr>
          <p:spPr bwMode="auto">
            <a:xfrm>
              <a:off x="4297394" y="3032136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Rectangle 9795"/>
            <p:cNvSpPr>
              <a:spLocks noChangeArrowheads="1"/>
            </p:cNvSpPr>
            <p:nvPr/>
          </p:nvSpPr>
          <p:spPr bwMode="auto">
            <a:xfrm>
              <a:off x="4297394" y="30559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Rectangle 9796"/>
            <p:cNvSpPr>
              <a:spLocks noChangeArrowheads="1"/>
            </p:cNvSpPr>
            <p:nvPr/>
          </p:nvSpPr>
          <p:spPr bwMode="auto">
            <a:xfrm>
              <a:off x="4297394" y="3079761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Rectangle 9797"/>
            <p:cNvSpPr>
              <a:spLocks noChangeArrowheads="1"/>
            </p:cNvSpPr>
            <p:nvPr/>
          </p:nvSpPr>
          <p:spPr bwMode="auto">
            <a:xfrm>
              <a:off x="4297394" y="31035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Rectangle 9798"/>
            <p:cNvSpPr>
              <a:spLocks noChangeArrowheads="1"/>
            </p:cNvSpPr>
            <p:nvPr/>
          </p:nvSpPr>
          <p:spPr bwMode="auto">
            <a:xfrm>
              <a:off x="4238656" y="312579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Rectangle 9799"/>
            <p:cNvSpPr>
              <a:spLocks noChangeArrowheads="1"/>
            </p:cNvSpPr>
            <p:nvPr/>
          </p:nvSpPr>
          <p:spPr bwMode="auto">
            <a:xfrm>
              <a:off x="4297394" y="3146437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Rectangle 9800"/>
            <p:cNvSpPr>
              <a:spLocks noChangeArrowheads="1"/>
            </p:cNvSpPr>
            <p:nvPr/>
          </p:nvSpPr>
          <p:spPr bwMode="auto">
            <a:xfrm>
              <a:off x="4297394" y="31702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Rectangle 9801"/>
            <p:cNvSpPr>
              <a:spLocks noChangeArrowheads="1"/>
            </p:cNvSpPr>
            <p:nvPr/>
          </p:nvSpPr>
          <p:spPr bwMode="auto">
            <a:xfrm>
              <a:off x="4297394" y="3194062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Rectangle 9802"/>
            <p:cNvSpPr>
              <a:spLocks noChangeArrowheads="1"/>
            </p:cNvSpPr>
            <p:nvPr/>
          </p:nvSpPr>
          <p:spPr bwMode="auto">
            <a:xfrm>
              <a:off x="4297394" y="32178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Rectangle 9803"/>
            <p:cNvSpPr>
              <a:spLocks noChangeArrowheads="1"/>
            </p:cNvSpPr>
            <p:nvPr/>
          </p:nvSpPr>
          <p:spPr bwMode="auto">
            <a:xfrm>
              <a:off x="4240244" y="3240099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Rectangle 9804"/>
            <p:cNvSpPr>
              <a:spLocks noChangeArrowheads="1"/>
            </p:cNvSpPr>
            <p:nvPr/>
          </p:nvSpPr>
          <p:spPr bwMode="auto">
            <a:xfrm>
              <a:off x="4297394" y="326391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Rectangle 9805"/>
            <p:cNvSpPr>
              <a:spLocks noChangeArrowheads="1"/>
            </p:cNvSpPr>
            <p:nvPr/>
          </p:nvSpPr>
          <p:spPr bwMode="auto">
            <a:xfrm>
              <a:off x="4297394" y="328613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Rectangle 9806"/>
            <p:cNvSpPr>
              <a:spLocks noChangeArrowheads="1"/>
            </p:cNvSpPr>
            <p:nvPr/>
          </p:nvSpPr>
          <p:spPr bwMode="auto">
            <a:xfrm>
              <a:off x="4297394" y="3311537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Rectangle 9807"/>
            <p:cNvSpPr>
              <a:spLocks noChangeArrowheads="1"/>
            </p:cNvSpPr>
            <p:nvPr/>
          </p:nvSpPr>
          <p:spPr bwMode="auto">
            <a:xfrm>
              <a:off x="4297394" y="333376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Rectangle 9808"/>
            <p:cNvSpPr>
              <a:spLocks noChangeArrowheads="1"/>
            </p:cNvSpPr>
            <p:nvPr/>
          </p:nvSpPr>
          <p:spPr bwMode="auto">
            <a:xfrm>
              <a:off x="4240244" y="3355987"/>
              <a:ext cx="117476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Rectangle 9809"/>
            <p:cNvSpPr>
              <a:spLocks noChangeArrowheads="1"/>
            </p:cNvSpPr>
            <p:nvPr/>
          </p:nvSpPr>
          <p:spPr bwMode="auto">
            <a:xfrm>
              <a:off x="4300569" y="3381387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Rectangle 9810"/>
            <p:cNvSpPr>
              <a:spLocks noChangeArrowheads="1"/>
            </p:cNvSpPr>
            <p:nvPr/>
          </p:nvSpPr>
          <p:spPr bwMode="auto">
            <a:xfrm>
              <a:off x="4300569" y="3403612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Rectangle 9811"/>
            <p:cNvSpPr>
              <a:spLocks noChangeArrowheads="1"/>
            </p:cNvSpPr>
            <p:nvPr/>
          </p:nvSpPr>
          <p:spPr bwMode="auto">
            <a:xfrm>
              <a:off x="4300569" y="3427425"/>
              <a:ext cx="58738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Rectangle 9812"/>
            <p:cNvSpPr>
              <a:spLocks noChangeArrowheads="1"/>
            </p:cNvSpPr>
            <p:nvPr/>
          </p:nvSpPr>
          <p:spPr bwMode="auto">
            <a:xfrm>
              <a:off x="4300569" y="3451238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Rectangle 9813"/>
            <p:cNvSpPr>
              <a:spLocks noChangeArrowheads="1"/>
            </p:cNvSpPr>
            <p:nvPr/>
          </p:nvSpPr>
          <p:spPr bwMode="auto">
            <a:xfrm>
              <a:off x="4240244" y="3475050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Rectangle 9814"/>
            <p:cNvSpPr>
              <a:spLocks noChangeArrowheads="1"/>
            </p:cNvSpPr>
            <p:nvPr/>
          </p:nvSpPr>
          <p:spPr bwMode="auto">
            <a:xfrm>
              <a:off x="4297394" y="349727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Rectangle 9815"/>
            <p:cNvSpPr>
              <a:spLocks noChangeArrowheads="1"/>
            </p:cNvSpPr>
            <p:nvPr/>
          </p:nvSpPr>
          <p:spPr bwMode="auto">
            <a:xfrm>
              <a:off x="4297394" y="352267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Rectangle 9816"/>
            <p:cNvSpPr>
              <a:spLocks noChangeArrowheads="1"/>
            </p:cNvSpPr>
            <p:nvPr/>
          </p:nvSpPr>
          <p:spPr bwMode="auto">
            <a:xfrm>
              <a:off x="4297394" y="354490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Rectangle 9817"/>
            <p:cNvSpPr>
              <a:spLocks noChangeArrowheads="1"/>
            </p:cNvSpPr>
            <p:nvPr/>
          </p:nvSpPr>
          <p:spPr bwMode="auto">
            <a:xfrm>
              <a:off x="4297394" y="3568713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Rectangle 9818"/>
            <p:cNvSpPr>
              <a:spLocks noChangeArrowheads="1"/>
            </p:cNvSpPr>
            <p:nvPr/>
          </p:nvSpPr>
          <p:spPr bwMode="auto">
            <a:xfrm>
              <a:off x="4240244" y="3590938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Rectangle 9819"/>
            <p:cNvSpPr>
              <a:spLocks noChangeArrowheads="1"/>
            </p:cNvSpPr>
            <p:nvPr/>
          </p:nvSpPr>
          <p:spPr bwMode="auto">
            <a:xfrm>
              <a:off x="4295806" y="361157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Rectangle 9820"/>
            <p:cNvSpPr>
              <a:spLocks noChangeArrowheads="1"/>
            </p:cNvSpPr>
            <p:nvPr/>
          </p:nvSpPr>
          <p:spPr bwMode="auto">
            <a:xfrm>
              <a:off x="4295806" y="3636976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Rectangle 9821"/>
            <p:cNvSpPr>
              <a:spLocks noChangeArrowheads="1"/>
            </p:cNvSpPr>
            <p:nvPr/>
          </p:nvSpPr>
          <p:spPr bwMode="auto">
            <a:xfrm>
              <a:off x="4295806" y="365920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Rectangle 9822"/>
            <p:cNvSpPr>
              <a:spLocks noChangeArrowheads="1"/>
            </p:cNvSpPr>
            <p:nvPr/>
          </p:nvSpPr>
          <p:spPr bwMode="auto">
            <a:xfrm>
              <a:off x="4295806" y="368301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Rectangle 9823"/>
            <p:cNvSpPr>
              <a:spLocks noChangeArrowheads="1"/>
            </p:cNvSpPr>
            <p:nvPr/>
          </p:nvSpPr>
          <p:spPr bwMode="auto">
            <a:xfrm>
              <a:off x="4238656" y="3705238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Rectangle 9824"/>
            <p:cNvSpPr>
              <a:spLocks noChangeArrowheads="1"/>
            </p:cNvSpPr>
            <p:nvPr/>
          </p:nvSpPr>
          <p:spPr bwMode="auto">
            <a:xfrm>
              <a:off x="4297394" y="37306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Rectangle 9825"/>
            <p:cNvSpPr>
              <a:spLocks noChangeArrowheads="1"/>
            </p:cNvSpPr>
            <p:nvPr/>
          </p:nvSpPr>
          <p:spPr bwMode="auto">
            <a:xfrm>
              <a:off x="4297394" y="37528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Rectangle 9826"/>
            <p:cNvSpPr>
              <a:spLocks noChangeArrowheads="1"/>
            </p:cNvSpPr>
            <p:nvPr/>
          </p:nvSpPr>
          <p:spPr bwMode="auto">
            <a:xfrm>
              <a:off x="4297394" y="37782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Rectangle 9827"/>
            <p:cNvSpPr>
              <a:spLocks noChangeArrowheads="1"/>
            </p:cNvSpPr>
            <p:nvPr/>
          </p:nvSpPr>
          <p:spPr bwMode="auto">
            <a:xfrm>
              <a:off x="4297394" y="380048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Rectangle 9828"/>
            <p:cNvSpPr>
              <a:spLocks noChangeArrowheads="1"/>
            </p:cNvSpPr>
            <p:nvPr/>
          </p:nvSpPr>
          <p:spPr bwMode="auto">
            <a:xfrm>
              <a:off x="4240244" y="382271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Rectangle 9829"/>
            <p:cNvSpPr>
              <a:spLocks noChangeArrowheads="1"/>
            </p:cNvSpPr>
            <p:nvPr/>
          </p:nvSpPr>
          <p:spPr bwMode="auto">
            <a:xfrm>
              <a:off x="4295806" y="38481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Rectangle 9830"/>
            <p:cNvSpPr>
              <a:spLocks noChangeArrowheads="1"/>
            </p:cNvSpPr>
            <p:nvPr/>
          </p:nvSpPr>
          <p:spPr bwMode="auto">
            <a:xfrm>
              <a:off x="4295806" y="3870339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Rectangle 9831"/>
            <p:cNvSpPr>
              <a:spLocks noChangeArrowheads="1"/>
            </p:cNvSpPr>
            <p:nvPr/>
          </p:nvSpPr>
          <p:spPr bwMode="auto">
            <a:xfrm>
              <a:off x="4295806" y="3895739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Rectangle 9832"/>
            <p:cNvSpPr>
              <a:spLocks noChangeArrowheads="1"/>
            </p:cNvSpPr>
            <p:nvPr/>
          </p:nvSpPr>
          <p:spPr bwMode="auto">
            <a:xfrm>
              <a:off x="4295806" y="3917964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Rectangle 9833"/>
            <p:cNvSpPr>
              <a:spLocks noChangeArrowheads="1"/>
            </p:cNvSpPr>
            <p:nvPr/>
          </p:nvSpPr>
          <p:spPr bwMode="auto">
            <a:xfrm>
              <a:off x="4238656" y="3941777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Rectangle 9834"/>
            <p:cNvSpPr>
              <a:spLocks noChangeArrowheads="1"/>
            </p:cNvSpPr>
            <p:nvPr/>
          </p:nvSpPr>
          <p:spPr bwMode="auto">
            <a:xfrm>
              <a:off x="4295806" y="396241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Rectangle 9835"/>
            <p:cNvSpPr>
              <a:spLocks noChangeArrowheads="1"/>
            </p:cNvSpPr>
            <p:nvPr/>
          </p:nvSpPr>
          <p:spPr bwMode="auto">
            <a:xfrm>
              <a:off x="4295806" y="39878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Rectangle 9836"/>
            <p:cNvSpPr>
              <a:spLocks noChangeArrowheads="1"/>
            </p:cNvSpPr>
            <p:nvPr/>
          </p:nvSpPr>
          <p:spPr bwMode="auto">
            <a:xfrm>
              <a:off x="4295806" y="40100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Rectangle 9837"/>
            <p:cNvSpPr>
              <a:spLocks noChangeArrowheads="1"/>
            </p:cNvSpPr>
            <p:nvPr/>
          </p:nvSpPr>
          <p:spPr bwMode="auto">
            <a:xfrm>
              <a:off x="4295806" y="4035440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Rectangle 9838"/>
            <p:cNvSpPr>
              <a:spLocks noChangeArrowheads="1"/>
            </p:cNvSpPr>
            <p:nvPr/>
          </p:nvSpPr>
          <p:spPr bwMode="auto">
            <a:xfrm>
              <a:off x="4238656" y="4057665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Rectangle 9839"/>
            <p:cNvSpPr>
              <a:spLocks noChangeArrowheads="1"/>
            </p:cNvSpPr>
            <p:nvPr/>
          </p:nvSpPr>
          <p:spPr bwMode="auto">
            <a:xfrm>
              <a:off x="4297394" y="4079890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Rectangle 9840"/>
            <p:cNvSpPr>
              <a:spLocks noChangeArrowheads="1"/>
            </p:cNvSpPr>
            <p:nvPr/>
          </p:nvSpPr>
          <p:spPr bwMode="auto">
            <a:xfrm>
              <a:off x="4297394" y="410370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Rectangle 9841"/>
            <p:cNvSpPr>
              <a:spLocks noChangeArrowheads="1"/>
            </p:cNvSpPr>
            <p:nvPr/>
          </p:nvSpPr>
          <p:spPr bwMode="auto">
            <a:xfrm>
              <a:off x="4297394" y="4127515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Rectangle 9842"/>
            <p:cNvSpPr>
              <a:spLocks noChangeArrowheads="1"/>
            </p:cNvSpPr>
            <p:nvPr/>
          </p:nvSpPr>
          <p:spPr bwMode="auto">
            <a:xfrm>
              <a:off x="4297394" y="415132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Rectangle 9843"/>
            <p:cNvSpPr>
              <a:spLocks noChangeArrowheads="1"/>
            </p:cNvSpPr>
            <p:nvPr/>
          </p:nvSpPr>
          <p:spPr bwMode="auto">
            <a:xfrm>
              <a:off x="4240244" y="4173552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Rectangle 9844"/>
            <p:cNvSpPr>
              <a:spLocks noChangeArrowheads="1"/>
            </p:cNvSpPr>
            <p:nvPr/>
          </p:nvSpPr>
          <p:spPr bwMode="auto">
            <a:xfrm>
              <a:off x="4295806" y="419895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Rectangle 9845"/>
            <p:cNvSpPr>
              <a:spLocks noChangeArrowheads="1"/>
            </p:cNvSpPr>
            <p:nvPr/>
          </p:nvSpPr>
          <p:spPr bwMode="auto">
            <a:xfrm>
              <a:off x="4295806" y="4221178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Rectangle 9846"/>
            <p:cNvSpPr>
              <a:spLocks noChangeArrowheads="1"/>
            </p:cNvSpPr>
            <p:nvPr/>
          </p:nvSpPr>
          <p:spPr bwMode="auto">
            <a:xfrm>
              <a:off x="4295806" y="4246578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Rectangle 9847"/>
            <p:cNvSpPr>
              <a:spLocks noChangeArrowheads="1"/>
            </p:cNvSpPr>
            <p:nvPr/>
          </p:nvSpPr>
          <p:spPr bwMode="auto">
            <a:xfrm>
              <a:off x="4295806" y="426880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Rectangle 9848"/>
            <p:cNvSpPr>
              <a:spLocks noChangeArrowheads="1"/>
            </p:cNvSpPr>
            <p:nvPr/>
          </p:nvSpPr>
          <p:spPr bwMode="auto">
            <a:xfrm>
              <a:off x="4238656" y="429261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Rectangle 9849"/>
            <p:cNvSpPr>
              <a:spLocks noChangeArrowheads="1"/>
            </p:cNvSpPr>
            <p:nvPr/>
          </p:nvSpPr>
          <p:spPr bwMode="auto">
            <a:xfrm>
              <a:off x="7996297" y="2236796"/>
              <a:ext cx="133351" cy="12541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Rectangle 9850"/>
            <p:cNvSpPr>
              <a:spLocks noChangeArrowheads="1"/>
            </p:cNvSpPr>
            <p:nvPr/>
          </p:nvSpPr>
          <p:spPr bwMode="auto">
            <a:xfrm>
              <a:off x="7996297" y="2306646"/>
              <a:ext cx="133351" cy="42863"/>
            </a:xfrm>
            <a:prstGeom prst="rect">
              <a:avLst/>
            </a:prstGeom>
            <a:solidFill>
              <a:srgbClr val="E57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Rectangle 9851"/>
            <p:cNvSpPr>
              <a:spLocks noChangeArrowheads="1"/>
            </p:cNvSpPr>
            <p:nvPr/>
          </p:nvSpPr>
          <p:spPr bwMode="auto">
            <a:xfrm>
              <a:off x="7996297" y="2332046"/>
              <a:ext cx="133351" cy="1714506"/>
            </a:xfrm>
            <a:prstGeom prst="rect">
              <a:avLst/>
            </a:pr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9852"/>
            <p:cNvSpPr>
              <a:spLocks/>
            </p:cNvSpPr>
            <p:nvPr/>
          </p:nvSpPr>
          <p:spPr bwMode="auto">
            <a:xfrm>
              <a:off x="7996297" y="4046552"/>
              <a:ext cx="133351" cy="195263"/>
            </a:xfrm>
            <a:custGeom>
              <a:avLst/>
              <a:gdLst>
                <a:gd name="T0" fmla="*/ 84 w 84"/>
                <a:gd name="T1" fmla="*/ 0 h 123"/>
                <a:gd name="T2" fmla="*/ 42 w 84"/>
                <a:gd name="T3" fmla="*/ 123 h 123"/>
                <a:gd name="T4" fmla="*/ 0 w 84"/>
                <a:gd name="T5" fmla="*/ 0 h 123"/>
                <a:gd name="T6" fmla="*/ 84 w 84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3">
                  <a:moveTo>
                    <a:pt x="84" y="0"/>
                  </a:moveTo>
                  <a:lnTo>
                    <a:pt x="42" y="123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7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9853"/>
            <p:cNvSpPr>
              <a:spLocks/>
            </p:cNvSpPr>
            <p:nvPr/>
          </p:nvSpPr>
          <p:spPr bwMode="auto">
            <a:xfrm>
              <a:off x="8042335" y="4179903"/>
              <a:ext cx="41275" cy="61913"/>
            </a:xfrm>
            <a:custGeom>
              <a:avLst/>
              <a:gdLst>
                <a:gd name="T0" fmla="*/ 26 w 26"/>
                <a:gd name="T1" fmla="*/ 0 h 39"/>
                <a:gd name="T2" fmla="*/ 0 w 26"/>
                <a:gd name="T3" fmla="*/ 0 h 39"/>
                <a:gd name="T4" fmla="*/ 13 w 26"/>
                <a:gd name="T5" fmla="*/ 39 h 39"/>
                <a:gd name="T6" fmla="*/ 26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0"/>
                  </a:moveTo>
                  <a:lnTo>
                    <a:pt x="0" y="0"/>
                  </a:lnTo>
                  <a:lnTo>
                    <a:pt x="13" y="3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Oval 9854"/>
            <p:cNvSpPr>
              <a:spLocks noChangeArrowheads="1"/>
            </p:cNvSpPr>
            <p:nvPr/>
          </p:nvSpPr>
          <p:spPr bwMode="auto">
            <a:xfrm>
              <a:off x="7994710" y="2168533"/>
              <a:ext cx="134939" cy="134938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9855"/>
            <p:cNvSpPr>
              <a:spLocks/>
            </p:cNvSpPr>
            <p:nvPr/>
          </p:nvSpPr>
          <p:spPr bwMode="auto">
            <a:xfrm>
              <a:off x="4418045" y="1250955"/>
              <a:ext cx="795344" cy="647702"/>
            </a:xfrm>
            <a:custGeom>
              <a:avLst/>
              <a:gdLst>
                <a:gd name="T0" fmla="*/ 354 w 418"/>
                <a:gd name="T1" fmla="*/ 0 h 340"/>
                <a:gd name="T2" fmla="*/ 64 w 418"/>
                <a:gd name="T3" fmla="*/ 0 h 340"/>
                <a:gd name="T4" fmla="*/ 0 w 418"/>
                <a:gd name="T5" fmla="*/ 64 h 340"/>
                <a:gd name="T6" fmla="*/ 0 w 418"/>
                <a:gd name="T7" fmla="*/ 198 h 340"/>
                <a:gd name="T8" fmla="*/ 61 w 418"/>
                <a:gd name="T9" fmla="*/ 261 h 340"/>
                <a:gd name="T10" fmla="*/ 23 w 418"/>
                <a:gd name="T11" fmla="*/ 340 h 340"/>
                <a:gd name="T12" fmla="*/ 130 w 418"/>
                <a:gd name="T13" fmla="*/ 262 h 340"/>
                <a:gd name="T14" fmla="*/ 354 w 418"/>
                <a:gd name="T15" fmla="*/ 262 h 340"/>
                <a:gd name="T16" fmla="*/ 418 w 418"/>
                <a:gd name="T17" fmla="*/ 198 h 340"/>
                <a:gd name="T18" fmla="*/ 418 w 418"/>
                <a:gd name="T19" fmla="*/ 64 h 340"/>
                <a:gd name="T20" fmla="*/ 354 w 418"/>
                <a:gd name="T2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8" h="340">
                  <a:moveTo>
                    <a:pt x="35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2"/>
                    <a:pt x="27" y="260"/>
                    <a:pt x="61" y="261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130" y="262"/>
                    <a:pt x="130" y="262"/>
                    <a:pt x="130" y="262"/>
                  </a:cubicBezTo>
                  <a:cubicBezTo>
                    <a:pt x="354" y="262"/>
                    <a:pt x="354" y="262"/>
                    <a:pt x="354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4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9856"/>
            <p:cNvSpPr>
              <a:spLocks/>
            </p:cNvSpPr>
            <p:nvPr/>
          </p:nvSpPr>
          <p:spPr bwMode="auto">
            <a:xfrm>
              <a:off x="4764123" y="1358906"/>
              <a:ext cx="447678" cy="392114"/>
            </a:xfrm>
            <a:custGeom>
              <a:avLst/>
              <a:gdLst>
                <a:gd name="T0" fmla="*/ 235 w 235"/>
                <a:gd name="T1" fmla="*/ 0 h 206"/>
                <a:gd name="T2" fmla="*/ 166 w 235"/>
                <a:gd name="T3" fmla="*/ 0 h 206"/>
                <a:gd name="T4" fmla="*/ 89 w 235"/>
                <a:gd name="T5" fmla="*/ 0 h 206"/>
                <a:gd name="T6" fmla="*/ 64 w 235"/>
                <a:gd name="T7" fmla="*/ 0 h 206"/>
                <a:gd name="T8" fmla="*/ 0 w 235"/>
                <a:gd name="T9" fmla="*/ 64 h 206"/>
                <a:gd name="T10" fmla="*/ 0 w 235"/>
                <a:gd name="T11" fmla="*/ 98 h 206"/>
                <a:gd name="T12" fmla="*/ 0 w 235"/>
                <a:gd name="T13" fmla="*/ 113 h 206"/>
                <a:gd name="T14" fmla="*/ 0 w 235"/>
                <a:gd name="T15" fmla="*/ 206 h 206"/>
                <a:gd name="T16" fmla="*/ 55 w 235"/>
                <a:gd name="T17" fmla="*/ 203 h 206"/>
                <a:gd name="T18" fmla="*/ 92 w 235"/>
                <a:gd name="T19" fmla="*/ 177 h 206"/>
                <a:gd name="T20" fmla="*/ 166 w 235"/>
                <a:gd name="T21" fmla="*/ 177 h 206"/>
                <a:gd name="T22" fmla="*/ 230 w 235"/>
                <a:gd name="T23" fmla="*/ 113 h 206"/>
                <a:gd name="T24" fmla="*/ 230 w 235"/>
                <a:gd name="T25" fmla="*/ 79 h 206"/>
                <a:gd name="T26" fmla="*/ 235 w 235"/>
                <a:gd name="T27" fmla="*/ 76 h 206"/>
                <a:gd name="T28" fmla="*/ 235 w 235"/>
                <a:gd name="T2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206">
                  <a:moveTo>
                    <a:pt x="235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55" y="203"/>
                    <a:pt x="55" y="203"/>
                    <a:pt x="55" y="203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201" y="177"/>
                    <a:pt x="230" y="148"/>
                    <a:pt x="230" y="113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5" y="76"/>
                    <a:pt x="235" y="76"/>
                    <a:pt x="235" y="76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9857"/>
            <p:cNvSpPr>
              <a:spLocks/>
            </p:cNvSpPr>
            <p:nvPr/>
          </p:nvSpPr>
          <p:spPr bwMode="auto">
            <a:xfrm>
              <a:off x="4816510" y="1400181"/>
              <a:ext cx="795344" cy="644527"/>
            </a:xfrm>
            <a:custGeom>
              <a:avLst/>
              <a:gdLst>
                <a:gd name="T0" fmla="*/ 353 w 418"/>
                <a:gd name="T1" fmla="*/ 0 h 338"/>
                <a:gd name="T2" fmla="*/ 64 w 418"/>
                <a:gd name="T3" fmla="*/ 0 h 338"/>
                <a:gd name="T4" fmla="*/ 0 w 418"/>
                <a:gd name="T5" fmla="*/ 64 h 338"/>
                <a:gd name="T6" fmla="*/ 0 w 418"/>
                <a:gd name="T7" fmla="*/ 198 h 338"/>
                <a:gd name="T8" fmla="*/ 64 w 418"/>
                <a:gd name="T9" fmla="*/ 262 h 338"/>
                <a:gd name="T10" fmla="*/ 96 w 418"/>
                <a:gd name="T11" fmla="*/ 262 h 338"/>
                <a:gd name="T12" fmla="*/ 200 w 418"/>
                <a:gd name="T13" fmla="*/ 338 h 338"/>
                <a:gd name="T14" fmla="*/ 163 w 418"/>
                <a:gd name="T15" fmla="*/ 262 h 338"/>
                <a:gd name="T16" fmla="*/ 353 w 418"/>
                <a:gd name="T17" fmla="*/ 262 h 338"/>
                <a:gd name="T18" fmla="*/ 418 w 418"/>
                <a:gd name="T19" fmla="*/ 198 h 338"/>
                <a:gd name="T20" fmla="*/ 418 w 418"/>
                <a:gd name="T21" fmla="*/ 64 h 338"/>
                <a:gd name="T22" fmla="*/ 353 w 418"/>
                <a:gd name="T2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8" h="338">
                  <a:moveTo>
                    <a:pt x="353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3"/>
                    <a:pt x="28" y="262"/>
                    <a:pt x="64" y="262"/>
                  </a:cubicBezTo>
                  <a:cubicBezTo>
                    <a:pt x="96" y="262"/>
                    <a:pt x="96" y="262"/>
                    <a:pt x="96" y="262"/>
                  </a:cubicBezTo>
                  <a:cubicBezTo>
                    <a:pt x="200" y="338"/>
                    <a:pt x="200" y="338"/>
                    <a:pt x="200" y="338"/>
                  </a:cubicBezTo>
                  <a:cubicBezTo>
                    <a:pt x="163" y="262"/>
                    <a:pt x="163" y="262"/>
                    <a:pt x="163" y="262"/>
                  </a:cubicBezTo>
                  <a:cubicBezTo>
                    <a:pt x="353" y="262"/>
                    <a:pt x="353" y="262"/>
                    <a:pt x="353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Oval 9858"/>
            <p:cNvSpPr>
              <a:spLocks noChangeArrowheads="1"/>
            </p:cNvSpPr>
            <p:nvPr/>
          </p:nvSpPr>
          <p:spPr bwMode="auto">
            <a:xfrm>
              <a:off x="5027650" y="1689107"/>
              <a:ext cx="103188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Oval 9859"/>
            <p:cNvSpPr>
              <a:spLocks noChangeArrowheads="1"/>
            </p:cNvSpPr>
            <p:nvPr/>
          </p:nvSpPr>
          <p:spPr bwMode="auto">
            <a:xfrm>
              <a:off x="5183226" y="1689107"/>
              <a:ext cx="101601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Oval 9860"/>
            <p:cNvSpPr>
              <a:spLocks noChangeArrowheads="1"/>
            </p:cNvSpPr>
            <p:nvPr/>
          </p:nvSpPr>
          <p:spPr bwMode="auto">
            <a:xfrm>
              <a:off x="5341977" y="1689107"/>
              <a:ext cx="100013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9861"/>
            <p:cNvSpPr>
              <a:spLocks noEditPoints="1"/>
            </p:cNvSpPr>
            <p:nvPr/>
          </p:nvSpPr>
          <p:spPr bwMode="auto">
            <a:xfrm>
              <a:off x="6497686" y="1755782"/>
              <a:ext cx="77788" cy="142875"/>
            </a:xfrm>
            <a:custGeom>
              <a:avLst/>
              <a:gdLst>
                <a:gd name="T0" fmla="*/ 49 w 49"/>
                <a:gd name="T1" fmla="*/ 90 h 90"/>
                <a:gd name="T2" fmla="*/ 36 w 49"/>
                <a:gd name="T3" fmla="*/ 90 h 90"/>
                <a:gd name="T4" fmla="*/ 33 w 49"/>
                <a:gd name="T5" fmla="*/ 74 h 90"/>
                <a:gd name="T6" fmla="*/ 15 w 49"/>
                <a:gd name="T7" fmla="*/ 74 h 90"/>
                <a:gd name="T8" fmla="*/ 13 w 49"/>
                <a:gd name="T9" fmla="*/ 90 h 90"/>
                <a:gd name="T10" fmla="*/ 0 w 49"/>
                <a:gd name="T11" fmla="*/ 90 h 90"/>
                <a:gd name="T12" fmla="*/ 14 w 49"/>
                <a:gd name="T13" fmla="*/ 0 h 90"/>
                <a:gd name="T14" fmla="*/ 35 w 49"/>
                <a:gd name="T15" fmla="*/ 0 h 90"/>
                <a:gd name="T16" fmla="*/ 49 w 49"/>
                <a:gd name="T17" fmla="*/ 90 h 90"/>
                <a:gd name="T18" fmla="*/ 18 w 49"/>
                <a:gd name="T19" fmla="*/ 62 h 90"/>
                <a:gd name="T20" fmla="*/ 31 w 49"/>
                <a:gd name="T21" fmla="*/ 62 h 90"/>
                <a:gd name="T22" fmla="*/ 24 w 49"/>
                <a:gd name="T23" fmla="*/ 16 h 90"/>
                <a:gd name="T24" fmla="*/ 24 w 49"/>
                <a:gd name="T25" fmla="*/ 16 h 90"/>
                <a:gd name="T26" fmla="*/ 18 w 49"/>
                <a:gd name="T27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90">
                  <a:moveTo>
                    <a:pt x="49" y="90"/>
                  </a:moveTo>
                  <a:lnTo>
                    <a:pt x="36" y="90"/>
                  </a:lnTo>
                  <a:lnTo>
                    <a:pt x="33" y="74"/>
                  </a:lnTo>
                  <a:lnTo>
                    <a:pt x="15" y="74"/>
                  </a:lnTo>
                  <a:lnTo>
                    <a:pt x="13" y="90"/>
                  </a:lnTo>
                  <a:lnTo>
                    <a:pt x="0" y="90"/>
                  </a:lnTo>
                  <a:lnTo>
                    <a:pt x="14" y="0"/>
                  </a:lnTo>
                  <a:lnTo>
                    <a:pt x="35" y="0"/>
                  </a:lnTo>
                  <a:lnTo>
                    <a:pt x="49" y="90"/>
                  </a:lnTo>
                  <a:close/>
                  <a:moveTo>
                    <a:pt x="18" y="62"/>
                  </a:moveTo>
                  <a:lnTo>
                    <a:pt x="31" y="6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18" y="6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9862"/>
            <p:cNvSpPr>
              <a:spLocks noEditPoints="1"/>
            </p:cNvSpPr>
            <p:nvPr/>
          </p:nvSpPr>
          <p:spPr bwMode="auto">
            <a:xfrm>
              <a:off x="6611987" y="1755782"/>
              <a:ext cx="68263" cy="142875"/>
            </a:xfrm>
            <a:custGeom>
              <a:avLst/>
              <a:gdLst>
                <a:gd name="T0" fmla="*/ 35 w 36"/>
                <a:gd name="T1" fmla="*/ 17 h 75"/>
                <a:gd name="T2" fmla="*/ 35 w 36"/>
                <a:gd name="T3" fmla="*/ 20 h 75"/>
                <a:gd name="T4" fmla="*/ 27 w 36"/>
                <a:gd name="T5" fmla="*/ 35 h 75"/>
                <a:gd name="T6" fmla="*/ 27 w 36"/>
                <a:gd name="T7" fmla="*/ 35 h 75"/>
                <a:gd name="T8" fmla="*/ 36 w 36"/>
                <a:gd name="T9" fmla="*/ 51 h 75"/>
                <a:gd name="T10" fmla="*/ 36 w 36"/>
                <a:gd name="T11" fmla="*/ 57 h 75"/>
                <a:gd name="T12" fmla="*/ 18 w 36"/>
                <a:gd name="T13" fmla="*/ 75 h 75"/>
                <a:gd name="T14" fmla="*/ 0 w 36"/>
                <a:gd name="T15" fmla="*/ 75 h 75"/>
                <a:gd name="T16" fmla="*/ 0 w 36"/>
                <a:gd name="T17" fmla="*/ 0 h 75"/>
                <a:gd name="T18" fmla="*/ 17 w 36"/>
                <a:gd name="T19" fmla="*/ 0 h 75"/>
                <a:gd name="T20" fmla="*/ 35 w 36"/>
                <a:gd name="T21" fmla="*/ 17 h 75"/>
                <a:gd name="T22" fmla="*/ 11 w 36"/>
                <a:gd name="T23" fmla="*/ 11 h 75"/>
                <a:gd name="T24" fmla="*/ 11 w 36"/>
                <a:gd name="T25" fmla="*/ 30 h 75"/>
                <a:gd name="T26" fmla="*/ 16 w 36"/>
                <a:gd name="T27" fmla="*/ 30 h 75"/>
                <a:gd name="T28" fmla="*/ 23 w 36"/>
                <a:gd name="T29" fmla="*/ 22 h 75"/>
                <a:gd name="T30" fmla="*/ 23 w 36"/>
                <a:gd name="T31" fmla="*/ 18 h 75"/>
                <a:gd name="T32" fmla="*/ 17 w 36"/>
                <a:gd name="T33" fmla="*/ 11 h 75"/>
                <a:gd name="T34" fmla="*/ 11 w 36"/>
                <a:gd name="T35" fmla="*/ 11 h 75"/>
                <a:gd name="T36" fmla="*/ 11 w 36"/>
                <a:gd name="T37" fmla="*/ 41 h 75"/>
                <a:gd name="T38" fmla="*/ 11 w 36"/>
                <a:gd name="T39" fmla="*/ 64 h 75"/>
                <a:gd name="T40" fmla="*/ 18 w 36"/>
                <a:gd name="T41" fmla="*/ 64 h 75"/>
                <a:gd name="T42" fmla="*/ 24 w 36"/>
                <a:gd name="T43" fmla="*/ 57 h 75"/>
                <a:gd name="T44" fmla="*/ 24 w 36"/>
                <a:gd name="T45" fmla="*/ 50 h 75"/>
                <a:gd name="T46" fmla="*/ 17 w 36"/>
                <a:gd name="T47" fmla="*/ 41 h 75"/>
                <a:gd name="T48" fmla="*/ 11 w 36"/>
                <a:gd name="T49" fmla="*/ 4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75">
                  <a:moveTo>
                    <a:pt x="35" y="17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5" y="27"/>
                    <a:pt x="32" y="32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34" y="37"/>
                    <a:pt x="36" y="43"/>
                    <a:pt x="36" y="51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68"/>
                    <a:pt x="30" y="75"/>
                    <a:pt x="1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0" y="0"/>
                    <a:pt x="35" y="6"/>
                    <a:pt x="35" y="17"/>
                  </a:cubicBezTo>
                  <a:close/>
                  <a:moveTo>
                    <a:pt x="11" y="11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0"/>
                    <a:pt x="23" y="28"/>
                    <a:pt x="23" y="2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3"/>
                    <a:pt x="21" y="11"/>
                    <a:pt x="17" y="11"/>
                  </a:cubicBezTo>
                  <a:lnTo>
                    <a:pt x="11" y="11"/>
                  </a:lnTo>
                  <a:close/>
                  <a:moveTo>
                    <a:pt x="11" y="41"/>
                  </a:moveTo>
                  <a:cubicBezTo>
                    <a:pt x="11" y="64"/>
                    <a:pt x="11" y="64"/>
                    <a:pt x="11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2" y="64"/>
                    <a:pt x="24" y="62"/>
                    <a:pt x="24" y="5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43"/>
                    <a:pt x="22" y="41"/>
                    <a:pt x="17" y="41"/>
                  </a:cubicBezTo>
                  <a:lnTo>
                    <a:pt x="11" y="4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9863"/>
            <p:cNvSpPr>
              <a:spLocks/>
            </p:cNvSpPr>
            <p:nvPr/>
          </p:nvSpPr>
          <p:spPr bwMode="auto">
            <a:xfrm>
              <a:off x="6716763" y="1754194"/>
              <a:ext cx="66676" cy="147638"/>
            </a:xfrm>
            <a:custGeom>
              <a:avLst/>
              <a:gdLst>
                <a:gd name="T0" fmla="*/ 35 w 35"/>
                <a:gd name="T1" fmla="*/ 48 h 77"/>
                <a:gd name="T2" fmla="*/ 35 w 35"/>
                <a:gd name="T3" fmla="*/ 58 h 77"/>
                <a:gd name="T4" fmla="*/ 17 w 35"/>
                <a:gd name="T5" fmla="*/ 77 h 77"/>
                <a:gd name="T6" fmla="*/ 0 w 35"/>
                <a:gd name="T7" fmla="*/ 58 h 77"/>
                <a:gd name="T8" fmla="*/ 0 w 35"/>
                <a:gd name="T9" fmla="*/ 19 h 77"/>
                <a:gd name="T10" fmla="*/ 17 w 35"/>
                <a:gd name="T11" fmla="*/ 0 h 77"/>
                <a:gd name="T12" fmla="*/ 35 w 35"/>
                <a:gd name="T13" fmla="*/ 19 h 77"/>
                <a:gd name="T14" fmla="*/ 35 w 35"/>
                <a:gd name="T15" fmla="*/ 26 h 77"/>
                <a:gd name="T16" fmla="*/ 24 w 35"/>
                <a:gd name="T17" fmla="*/ 26 h 77"/>
                <a:gd name="T18" fmla="*/ 24 w 35"/>
                <a:gd name="T19" fmla="*/ 18 h 77"/>
                <a:gd name="T20" fmla="*/ 18 w 35"/>
                <a:gd name="T21" fmla="*/ 11 h 77"/>
                <a:gd name="T22" fmla="*/ 12 w 35"/>
                <a:gd name="T23" fmla="*/ 18 h 77"/>
                <a:gd name="T24" fmla="*/ 12 w 35"/>
                <a:gd name="T25" fmla="*/ 58 h 77"/>
                <a:gd name="T26" fmla="*/ 18 w 35"/>
                <a:gd name="T27" fmla="*/ 66 h 77"/>
                <a:gd name="T28" fmla="*/ 24 w 35"/>
                <a:gd name="T29" fmla="*/ 58 h 77"/>
                <a:gd name="T30" fmla="*/ 24 w 35"/>
                <a:gd name="T31" fmla="*/ 48 h 77"/>
                <a:gd name="T32" fmla="*/ 35 w 35"/>
                <a:gd name="T33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77">
                  <a:moveTo>
                    <a:pt x="35" y="48"/>
                  </a:moveTo>
                  <a:cubicBezTo>
                    <a:pt x="35" y="58"/>
                    <a:pt x="35" y="58"/>
                    <a:pt x="35" y="58"/>
                  </a:cubicBezTo>
                  <a:cubicBezTo>
                    <a:pt x="35" y="70"/>
                    <a:pt x="29" y="77"/>
                    <a:pt x="17" y="77"/>
                  </a:cubicBezTo>
                  <a:cubicBezTo>
                    <a:pt x="6" y="77"/>
                    <a:pt x="0" y="70"/>
                    <a:pt x="0" y="5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"/>
                    <a:pt x="6" y="0"/>
                    <a:pt x="17" y="0"/>
                  </a:cubicBezTo>
                  <a:cubicBezTo>
                    <a:pt x="29" y="0"/>
                    <a:pt x="35" y="7"/>
                    <a:pt x="35" y="1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3"/>
                    <a:pt x="21" y="11"/>
                    <a:pt x="18" y="11"/>
                  </a:cubicBezTo>
                  <a:cubicBezTo>
                    <a:pt x="14" y="11"/>
                    <a:pt x="12" y="13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64"/>
                    <a:pt x="14" y="66"/>
                    <a:pt x="18" y="66"/>
                  </a:cubicBezTo>
                  <a:cubicBezTo>
                    <a:pt x="21" y="66"/>
                    <a:pt x="24" y="64"/>
                    <a:pt x="24" y="58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35" y="4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9864"/>
            <p:cNvSpPr>
              <a:spLocks/>
            </p:cNvSpPr>
            <p:nvPr/>
          </p:nvSpPr>
          <p:spPr bwMode="auto">
            <a:xfrm>
              <a:off x="7493056" y="1430343"/>
              <a:ext cx="590555" cy="682627"/>
            </a:xfrm>
            <a:custGeom>
              <a:avLst/>
              <a:gdLst>
                <a:gd name="T0" fmla="*/ 203 w 310"/>
                <a:gd name="T1" fmla="*/ 258 h 358"/>
                <a:gd name="T2" fmla="*/ 270 w 310"/>
                <a:gd name="T3" fmla="*/ 211 h 358"/>
                <a:gd name="T4" fmla="*/ 245 w 310"/>
                <a:gd name="T5" fmla="*/ 39 h 358"/>
                <a:gd name="T6" fmla="*/ 75 w 310"/>
                <a:gd name="T7" fmla="*/ 69 h 358"/>
                <a:gd name="T8" fmla="*/ 50 w 310"/>
                <a:gd name="T9" fmla="*/ 143 h 358"/>
                <a:gd name="T10" fmla="*/ 50 w 310"/>
                <a:gd name="T11" fmla="*/ 143 h 358"/>
                <a:gd name="T12" fmla="*/ 50 w 310"/>
                <a:gd name="T13" fmla="*/ 143 h 358"/>
                <a:gd name="T14" fmla="*/ 56 w 310"/>
                <a:gd name="T15" fmla="*/ 179 h 358"/>
                <a:gd name="T16" fmla="*/ 46 w 310"/>
                <a:gd name="T17" fmla="*/ 250 h 358"/>
                <a:gd name="T18" fmla="*/ 7 w 310"/>
                <a:gd name="T19" fmla="*/ 302 h 358"/>
                <a:gd name="T20" fmla="*/ 12 w 310"/>
                <a:gd name="T21" fmla="*/ 333 h 358"/>
                <a:gd name="T22" fmla="*/ 37 w 310"/>
                <a:gd name="T23" fmla="*/ 351 h 358"/>
                <a:gd name="T24" fmla="*/ 68 w 310"/>
                <a:gd name="T25" fmla="*/ 346 h 358"/>
                <a:gd name="T26" fmla="*/ 110 w 310"/>
                <a:gd name="T27" fmla="*/ 288 h 358"/>
                <a:gd name="T28" fmla="*/ 175 w 310"/>
                <a:gd name="T29" fmla="*/ 263 h 358"/>
                <a:gd name="T30" fmla="*/ 201 w 310"/>
                <a:gd name="T31" fmla="*/ 259 h 358"/>
                <a:gd name="T32" fmla="*/ 203 w 310"/>
                <a:gd name="T33" fmla="*/ 2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358">
                  <a:moveTo>
                    <a:pt x="203" y="258"/>
                  </a:moveTo>
                  <a:cubicBezTo>
                    <a:pt x="228" y="251"/>
                    <a:pt x="252" y="234"/>
                    <a:pt x="270" y="211"/>
                  </a:cubicBezTo>
                  <a:cubicBezTo>
                    <a:pt x="310" y="155"/>
                    <a:pt x="299" y="78"/>
                    <a:pt x="245" y="39"/>
                  </a:cubicBezTo>
                  <a:cubicBezTo>
                    <a:pt x="192" y="0"/>
                    <a:pt x="115" y="13"/>
                    <a:pt x="75" y="69"/>
                  </a:cubicBezTo>
                  <a:cubicBezTo>
                    <a:pt x="58" y="91"/>
                    <a:pt x="51" y="117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55"/>
                    <a:pt x="52" y="168"/>
                    <a:pt x="56" y="179"/>
                  </a:cubicBezTo>
                  <a:cubicBezTo>
                    <a:pt x="58" y="204"/>
                    <a:pt x="57" y="234"/>
                    <a:pt x="46" y="250"/>
                  </a:cubicBezTo>
                  <a:cubicBezTo>
                    <a:pt x="7" y="302"/>
                    <a:pt x="7" y="302"/>
                    <a:pt x="7" y="302"/>
                  </a:cubicBezTo>
                  <a:cubicBezTo>
                    <a:pt x="0" y="312"/>
                    <a:pt x="2" y="326"/>
                    <a:pt x="12" y="333"/>
                  </a:cubicBezTo>
                  <a:cubicBezTo>
                    <a:pt x="37" y="351"/>
                    <a:pt x="37" y="351"/>
                    <a:pt x="37" y="351"/>
                  </a:cubicBezTo>
                  <a:cubicBezTo>
                    <a:pt x="47" y="358"/>
                    <a:pt x="61" y="356"/>
                    <a:pt x="68" y="346"/>
                  </a:cubicBezTo>
                  <a:cubicBezTo>
                    <a:pt x="110" y="288"/>
                    <a:pt x="110" y="288"/>
                    <a:pt x="110" y="288"/>
                  </a:cubicBezTo>
                  <a:cubicBezTo>
                    <a:pt x="126" y="275"/>
                    <a:pt x="154" y="267"/>
                    <a:pt x="175" y="263"/>
                  </a:cubicBezTo>
                  <a:cubicBezTo>
                    <a:pt x="184" y="262"/>
                    <a:pt x="192" y="261"/>
                    <a:pt x="201" y="259"/>
                  </a:cubicBezTo>
                  <a:cubicBezTo>
                    <a:pt x="202" y="258"/>
                    <a:pt x="203" y="258"/>
                    <a:pt x="203" y="25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9865"/>
            <p:cNvSpPr>
              <a:spLocks/>
            </p:cNvSpPr>
            <p:nvPr/>
          </p:nvSpPr>
          <p:spPr bwMode="auto">
            <a:xfrm>
              <a:off x="7540681" y="1504956"/>
              <a:ext cx="542929" cy="608015"/>
            </a:xfrm>
            <a:custGeom>
              <a:avLst/>
              <a:gdLst>
                <a:gd name="T0" fmla="*/ 245 w 285"/>
                <a:gd name="T1" fmla="*/ 172 h 319"/>
                <a:gd name="T2" fmla="*/ 220 w 285"/>
                <a:gd name="T3" fmla="*/ 0 h 319"/>
                <a:gd name="T4" fmla="*/ 0 w 285"/>
                <a:gd name="T5" fmla="*/ 303 h 319"/>
                <a:gd name="T6" fmla="*/ 12 w 285"/>
                <a:gd name="T7" fmla="*/ 312 h 319"/>
                <a:gd name="T8" fmla="*/ 43 w 285"/>
                <a:gd name="T9" fmla="*/ 307 h 319"/>
                <a:gd name="T10" fmla="*/ 85 w 285"/>
                <a:gd name="T11" fmla="*/ 249 h 319"/>
                <a:gd name="T12" fmla="*/ 150 w 285"/>
                <a:gd name="T13" fmla="*/ 224 h 319"/>
                <a:gd name="T14" fmla="*/ 176 w 285"/>
                <a:gd name="T15" fmla="*/ 220 h 319"/>
                <a:gd name="T16" fmla="*/ 178 w 285"/>
                <a:gd name="T17" fmla="*/ 219 h 319"/>
                <a:gd name="T18" fmla="*/ 178 w 285"/>
                <a:gd name="T19" fmla="*/ 219 h 319"/>
                <a:gd name="T20" fmla="*/ 245 w 285"/>
                <a:gd name="T21" fmla="*/ 17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19">
                  <a:moveTo>
                    <a:pt x="245" y="172"/>
                  </a:moveTo>
                  <a:cubicBezTo>
                    <a:pt x="285" y="116"/>
                    <a:pt x="274" y="39"/>
                    <a:pt x="22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22" y="319"/>
                    <a:pt x="36" y="317"/>
                    <a:pt x="43" y="307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101" y="236"/>
                    <a:pt x="129" y="228"/>
                    <a:pt x="150" y="224"/>
                  </a:cubicBezTo>
                  <a:cubicBezTo>
                    <a:pt x="159" y="223"/>
                    <a:pt x="167" y="222"/>
                    <a:pt x="176" y="220"/>
                  </a:cubicBezTo>
                  <a:cubicBezTo>
                    <a:pt x="177" y="219"/>
                    <a:pt x="178" y="219"/>
                    <a:pt x="178" y="219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203" y="212"/>
                    <a:pt x="227" y="195"/>
                    <a:pt x="245" y="172"/>
                  </a:cubicBezTo>
                  <a:close/>
                </a:path>
              </a:pathLst>
            </a:custGeom>
            <a:solidFill>
              <a:srgbClr val="EFB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9866"/>
            <p:cNvSpPr>
              <a:spLocks/>
            </p:cNvSpPr>
            <p:nvPr/>
          </p:nvSpPr>
          <p:spPr bwMode="auto">
            <a:xfrm>
              <a:off x="7605769" y="1739907"/>
              <a:ext cx="88901" cy="206376"/>
            </a:xfrm>
            <a:custGeom>
              <a:avLst/>
              <a:gdLst>
                <a:gd name="T0" fmla="*/ 56 w 56"/>
                <a:gd name="T1" fmla="*/ 0 h 130"/>
                <a:gd name="T2" fmla="*/ 0 w 56"/>
                <a:gd name="T3" fmla="*/ 130 h 130"/>
                <a:gd name="T4" fmla="*/ 56 w 56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0">
                  <a:moveTo>
                    <a:pt x="56" y="0"/>
                  </a:moveTo>
                  <a:lnTo>
                    <a:pt x="0" y="13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Line 9867"/>
            <p:cNvSpPr>
              <a:spLocks noChangeShapeType="1"/>
            </p:cNvSpPr>
            <p:nvPr/>
          </p:nvSpPr>
          <p:spPr bwMode="auto">
            <a:xfrm flipH="1">
              <a:off x="7605769" y="1739907"/>
              <a:ext cx="88901" cy="2063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9868"/>
            <p:cNvSpPr>
              <a:spLocks/>
            </p:cNvSpPr>
            <p:nvPr/>
          </p:nvSpPr>
          <p:spPr bwMode="auto">
            <a:xfrm>
              <a:off x="7594657" y="1725619"/>
              <a:ext cx="112713" cy="233363"/>
            </a:xfrm>
            <a:custGeom>
              <a:avLst/>
              <a:gdLst>
                <a:gd name="T0" fmla="*/ 2 w 59"/>
                <a:gd name="T1" fmla="*/ 121 h 122"/>
                <a:gd name="T2" fmla="*/ 1 w 59"/>
                <a:gd name="T3" fmla="*/ 114 h 122"/>
                <a:gd name="T4" fmla="*/ 48 w 59"/>
                <a:gd name="T5" fmla="*/ 4 h 122"/>
                <a:gd name="T6" fmla="*/ 55 w 59"/>
                <a:gd name="T7" fmla="*/ 2 h 122"/>
                <a:gd name="T8" fmla="*/ 58 w 59"/>
                <a:gd name="T9" fmla="*/ 9 h 122"/>
                <a:gd name="T10" fmla="*/ 11 w 59"/>
                <a:gd name="T11" fmla="*/ 118 h 122"/>
                <a:gd name="T12" fmla="*/ 4 w 59"/>
                <a:gd name="T13" fmla="*/ 121 h 122"/>
                <a:gd name="T14" fmla="*/ 2 w 59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2">
                  <a:moveTo>
                    <a:pt x="2" y="121"/>
                  </a:moveTo>
                  <a:cubicBezTo>
                    <a:pt x="0" y="119"/>
                    <a:pt x="0" y="116"/>
                    <a:pt x="1" y="11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2"/>
                    <a:pt x="52" y="0"/>
                    <a:pt x="55" y="2"/>
                  </a:cubicBezTo>
                  <a:cubicBezTo>
                    <a:pt x="58" y="3"/>
                    <a:pt x="59" y="6"/>
                    <a:pt x="58" y="9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0" y="121"/>
                    <a:pt x="6" y="122"/>
                    <a:pt x="4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9869"/>
            <p:cNvSpPr>
              <a:spLocks/>
            </p:cNvSpPr>
            <p:nvPr/>
          </p:nvSpPr>
          <p:spPr bwMode="auto">
            <a:xfrm>
              <a:off x="7694670" y="1736732"/>
              <a:ext cx="34925" cy="84138"/>
            </a:xfrm>
            <a:custGeom>
              <a:avLst/>
              <a:gdLst>
                <a:gd name="T0" fmla="*/ 0 w 22"/>
                <a:gd name="T1" fmla="*/ 0 h 53"/>
                <a:gd name="T2" fmla="*/ 22 w 22"/>
                <a:gd name="T3" fmla="*/ 53 h 53"/>
                <a:gd name="T4" fmla="*/ 0 w 22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3">
                  <a:moveTo>
                    <a:pt x="0" y="0"/>
                  </a:moveTo>
                  <a:lnTo>
                    <a:pt x="22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Line 9870"/>
            <p:cNvSpPr>
              <a:spLocks noChangeShapeType="1"/>
            </p:cNvSpPr>
            <p:nvPr/>
          </p:nvSpPr>
          <p:spPr bwMode="auto">
            <a:xfrm>
              <a:off x="7694670" y="1736732"/>
              <a:ext cx="34925" cy="84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9871"/>
            <p:cNvSpPr>
              <a:spLocks/>
            </p:cNvSpPr>
            <p:nvPr/>
          </p:nvSpPr>
          <p:spPr bwMode="auto">
            <a:xfrm>
              <a:off x="7681970" y="1725619"/>
              <a:ext cx="58738" cy="106363"/>
            </a:xfrm>
            <a:custGeom>
              <a:avLst/>
              <a:gdLst>
                <a:gd name="T0" fmla="*/ 22 w 31"/>
                <a:gd name="T1" fmla="*/ 55 h 56"/>
                <a:gd name="T2" fmla="*/ 20 w 31"/>
                <a:gd name="T3" fmla="*/ 52 h 56"/>
                <a:gd name="T4" fmla="*/ 2 w 31"/>
                <a:gd name="T5" fmla="*/ 8 h 56"/>
                <a:gd name="T6" fmla="*/ 5 w 31"/>
                <a:gd name="T7" fmla="*/ 1 h 56"/>
                <a:gd name="T8" fmla="*/ 12 w 31"/>
                <a:gd name="T9" fmla="*/ 4 h 56"/>
                <a:gd name="T10" fmla="*/ 30 w 31"/>
                <a:gd name="T11" fmla="*/ 48 h 56"/>
                <a:gd name="T12" fmla="*/ 27 w 31"/>
                <a:gd name="T13" fmla="*/ 55 h 56"/>
                <a:gd name="T14" fmla="*/ 22 w 31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56">
                  <a:moveTo>
                    <a:pt x="22" y="55"/>
                  </a:moveTo>
                  <a:cubicBezTo>
                    <a:pt x="21" y="54"/>
                    <a:pt x="20" y="53"/>
                    <a:pt x="20" y="5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51"/>
                    <a:pt x="30" y="54"/>
                    <a:pt x="27" y="55"/>
                  </a:cubicBezTo>
                  <a:cubicBezTo>
                    <a:pt x="25" y="56"/>
                    <a:pt x="23" y="56"/>
                    <a:pt x="22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9872"/>
            <p:cNvSpPr>
              <a:spLocks/>
            </p:cNvSpPr>
            <p:nvPr/>
          </p:nvSpPr>
          <p:spPr bwMode="auto">
            <a:xfrm>
              <a:off x="7650220" y="1828807"/>
              <a:ext cx="168276" cy="150813"/>
            </a:xfrm>
            <a:custGeom>
              <a:avLst/>
              <a:gdLst>
                <a:gd name="T0" fmla="*/ 106 w 106"/>
                <a:gd name="T1" fmla="*/ 0 h 95"/>
                <a:gd name="T2" fmla="*/ 0 w 106"/>
                <a:gd name="T3" fmla="*/ 95 h 95"/>
                <a:gd name="T4" fmla="*/ 106 w 106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5">
                  <a:moveTo>
                    <a:pt x="106" y="0"/>
                  </a:moveTo>
                  <a:lnTo>
                    <a:pt x="0" y="9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Line 9873"/>
            <p:cNvSpPr>
              <a:spLocks noChangeShapeType="1"/>
            </p:cNvSpPr>
            <p:nvPr/>
          </p:nvSpPr>
          <p:spPr bwMode="auto">
            <a:xfrm flipH="1">
              <a:off x="7650220" y="1828807"/>
              <a:ext cx="168276" cy="1508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9874"/>
            <p:cNvSpPr>
              <a:spLocks/>
            </p:cNvSpPr>
            <p:nvPr/>
          </p:nvSpPr>
          <p:spPr bwMode="auto">
            <a:xfrm>
              <a:off x="7637520" y="1817695"/>
              <a:ext cx="193676" cy="173038"/>
            </a:xfrm>
            <a:custGeom>
              <a:avLst/>
              <a:gdLst>
                <a:gd name="T0" fmla="*/ 2 w 101"/>
                <a:gd name="T1" fmla="*/ 89 h 91"/>
                <a:gd name="T2" fmla="*/ 2 w 101"/>
                <a:gd name="T3" fmla="*/ 88 h 91"/>
                <a:gd name="T4" fmla="*/ 2 w 101"/>
                <a:gd name="T5" fmla="*/ 81 h 91"/>
                <a:gd name="T6" fmla="*/ 92 w 101"/>
                <a:gd name="T7" fmla="*/ 2 h 91"/>
                <a:gd name="T8" fmla="*/ 99 w 101"/>
                <a:gd name="T9" fmla="*/ 2 h 91"/>
                <a:gd name="T10" fmla="*/ 99 w 101"/>
                <a:gd name="T11" fmla="*/ 10 h 91"/>
                <a:gd name="T12" fmla="*/ 9 w 101"/>
                <a:gd name="T13" fmla="*/ 89 h 91"/>
                <a:gd name="T14" fmla="*/ 2 w 101"/>
                <a:gd name="T15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1">
                  <a:moveTo>
                    <a:pt x="2" y="89"/>
                  </a:moveTo>
                  <a:cubicBezTo>
                    <a:pt x="2" y="88"/>
                    <a:pt x="2" y="88"/>
                    <a:pt x="2" y="88"/>
                  </a:cubicBezTo>
                  <a:cubicBezTo>
                    <a:pt x="0" y="86"/>
                    <a:pt x="0" y="83"/>
                    <a:pt x="2" y="81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4" y="0"/>
                    <a:pt x="97" y="0"/>
                    <a:pt x="99" y="2"/>
                  </a:cubicBezTo>
                  <a:cubicBezTo>
                    <a:pt x="101" y="5"/>
                    <a:pt x="101" y="8"/>
                    <a:pt x="99" y="10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7" y="91"/>
                    <a:pt x="4" y="91"/>
                    <a:pt x="2" y="8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9875"/>
            <p:cNvSpPr>
              <a:spLocks/>
            </p:cNvSpPr>
            <p:nvPr/>
          </p:nvSpPr>
          <p:spPr bwMode="auto">
            <a:xfrm>
              <a:off x="7729595" y="1820870"/>
              <a:ext cx="92076" cy="7938"/>
            </a:xfrm>
            <a:custGeom>
              <a:avLst/>
              <a:gdLst>
                <a:gd name="T0" fmla="*/ 58 w 58"/>
                <a:gd name="T1" fmla="*/ 5 h 5"/>
                <a:gd name="T2" fmla="*/ 0 w 58"/>
                <a:gd name="T3" fmla="*/ 0 h 5"/>
                <a:gd name="T4" fmla="*/ 58 w 58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5">
                  <a:moveTo>
                    <a:pt x="58" y="5"/>
                  </a:moveTo>
                  <a:lnTo>
                    <a:pt x="0" y="0"/>
                  </a:lnTo>
                  <a:lnTo>
                    <a:pt x="5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Line 9876"/>
            <p:cNvSpPr>
              <a:spLocks noChangeShapeType="1"/>
            </p:cNvSpPr>
            <p:nvPr/>
          </p:nvSpPr>
          <p:spPr bwMode="auto">
            <a:xfrm flipH="1" flipV="1">
              <a:off x="7729595" y="1820870"/>
              <a:ext cx="92076" cy="79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9877"/>
            <p:cNvSpPr>
              <a:spLocks/>
            </p:cNvSpPr>
            <p:nvPr/>
          </p:nvSpPr>
          <p:spPr bwMode="auto">
            <a:xfrm>
              <a:off x="7718483" y="1811345"/>
              <a:ext cx="112713" cy="28575"/>
            </a:xfrm>
            <a:custGeom>
              <a:avLst/>
              <a:gdLst>
                <a:gd name="T0" fmla="*/ 3 w 59"/>
                <a:gd name="T1" fmla="*/ 10 h 15"/>
                <a:gd name="T2" fmla="*/ 1 w 59"/>
                <a:gd name="T3" fmla="*/ 5 h 15"/>
                <a:gd name="T4" fmla="*/ 6 w 59"/>
                <a:gd name="T5" fmla="*/ 0 h 15"/>
                <a:gd name="T6" fmla="*/ 54 w 59"/>
                <a:gd name="T7" fmla="*/ 4 h 15"/>
                <a:gd name="T8" fmla="*/ 59 w 59"/>
                <a:gd name="T9" fmla="*/ 10 h 15"/>
                <a:gd name="T10" fmla="*/ 53 w 59"/>
                <a:gd name="T11" fmla="*/ 15 h 15"/>
                <a:gd name="T12" fmla="*/ 6 w 59"/>
                <a:gd name="T13" fmla="*/ 11 h 15"/>
                <a:gd name="T14" fmla="*/ 3 w 59"/>
                <a:gd name="T1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5">
                  <a:moveTo>
                    <a:pt x="3" y="10"/>
                  </a:moveTo>
                  <a:cubicBezTo>
                    <a:pt x="1" y="9"/>
                    <a:pt x="0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4"/>
                    <a:pt x="59" y="7"/>
                    <a:pt x="59" y="10"/>
                  </a:cubicBezTo>
                  <a:cubicBezTo>
                    <a:pt x="59" y="13"/>
                    <a:pt x="56" y="15"/>
                    <a:pt x="53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9878"/>
            <p:cNvSpPr>
              <a:spLocks/>
            </p:cNvSpPr>
            <p:nvPr/>
          </p:nvSpPr>
          <p:spPr bwMode="auto">
            <a:xfrm>
              <a:off x="7504169" y="1990733"/>
              <a:ext cx="130176" cy="103188"/>
            </a:xfrm>
            <a:custGeom>
              <a:avLst/>
              <a:gdLst>
                <a:gd name="T0" fmla="*/ 74 w 82"/>
                <a:gd name="T1" fmla="*/ 65 h 65"/>
                <a:gd name="T2" fmla="*/ 0 w 82"/>
                <a:gd name="T3" fmla="*/ 12 h 65"/>
                <a:gd name="T4" fmla="*/ 9 w 82"/>
                <a:gd name="T5" fmla="*/ 0 h 65"/>
                <a:gd name="T6" fmla="*/ 82 w 82"/>
                <a:gd name="T7" fmla="*/ 53 h 65"/>
                <a:gd name="T8" fmla="*/ 74 w 8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5">
                  <a:moveTo>
                    <a:pt x="74" y="65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2" y="53"/>
                  </a:lnTo>
                  <a:lnTo>
                    <a:pt x="74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9879"/>
            <p:cNvSpPr>
              <a:spLocks/>
            </p:cNvSpPr>
            <p:nvPr/>
          </p:nvSpPr>
          <p:spPr bwMode="auto">
            <a:xfrm>
              <a:off x="7521631" y="1968508"/>
              <a:ext cx="128588" cy="101600"/>
            </a:xfrm>
            <a:custGeom>
              <a:avLst/>
              <a:gdLst>
                <a:gd name="T0" fmla="*/ 73 w 81"/>
                <a:gd name="T1" fmla="*/ 64 h 64"/>
                <a:gd name="T2" fmla="*/ 0 w 81"/>
                <a:gd name="T3" fmla="*/ 12 h 64"/>
                <a:gd name="T4" fmla="*/ 9 w 81"/>
                <a:gd name="T5" fmla="*/ 0 h 64"/>
                <a:gd name="T6" fmla="*/ 81 w 81"/>
                <a:gd name="T7" fmla="*/ 52 h 64"/>
                <a:gd name="T8" fmla="*/ 73 w 81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4">
                  <a:moveTo>
                    <a:pt x="73" y="64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1" y="52"/>
                  </a:lnTo>
                  <a:lnTo>
                    <a:pt x="73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9880"/>
            <p:cNvSpPr>
              <a:spLocks/>
            </p:cNvSpPr>
            <p:nvPr/>
          </p:nvSpPr>
          <p:spPr bwMode="auto">
            <a:xfrm>
              <a:off x="7539094" y="1946283"/>
              <a:ext cx="127001" cy="101600"/>
            </a:xfrm>
            <a:custGeom>
              <a:avLst/>
              <a:gdLst>
                <a:gd name="T0" fmla="*/ 72 w 80"/>
                <a:gd name="T1" fmla="*/ 64 h 64"/>
                <a:gd name="T2" fmla="*/ 0 w 80"/>
                <a:gd name="T3" fmla="*/ 11 h 64"/>
                <a:gd name="T4" fmla="*/ 7 w 80"/>
                <a:gd name="T5" fmla="*/ 0 h 64"/>
                <a:gd name="T6" fmla="*/ 80 w 80"/>
                <a:gd name="T7" fmla="*/ 53 h 64"/>
                <a:gd name="T8" fmla="*/ 72 w 8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72" y="64"/>
                  </a:moveTo>
                  <a:lnTo>
                    <a:pt x="0" y="11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9881"/>
            <p:cNvSpPr>
              <a:spLocks/>
            </p:cNvSpPr>
            <p:nvPr/>
          </p:nvSpPr>
          <p:spPr bwMode="auto">
            <a:xfrm>
              <a:off x="7556556" y="1922470"/>
              <a:ext cx="127001" cy="103188"/>
            </a:xfrm>
            <a:custGeom>
              <a:avLst/>
              <a:gdLst>
                <a:gd name="T0" fmla="*/ 72 w 80"/>
                <a:gd name="T1" fmla="*/ 65 h 65"/>
                <a:gd name="T2" fmla="*/ 0 w 80"/>
                <a:gd name="T3" fmla="*/ 12 h 65"/>
                <a:gd name="T4" fmla="*/ 7 w 80"/>
                <a:gd name="T5" fmla="*/ 0 h 65"/>
                <a:gd name="T6" fmla="*/ 80 w 80"/>
                <a:gd name="T7" fmla="*/ 53 h 65"/>
                <a:gd name="T8" fmla="*/ 72 w 80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5">
                  <a:moveTo>
                    <a:pt x="72" y="65"/>
                  </a:moveTo>
                  <a:lnTo>
                    <a:pt x="0" y="12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9882"/>
            <p:cNvSpPr>
              <a:spLocks/>
            </p:cNvSpPr>
            <p:nvPr/>
          </p:nvSpPr>
          <p:spPr bwMode="auto">
            <a:xfrm>
              <a:off x="7613707" y="1963745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9883"/>
            <p:cNvSpPr>
              <a:spLocks/>
            </p:cNvSpPr>
            <p:nvPr/>
          </p:nvSpPr>
          <p:spPr bwMode="auto">
            <a:xfrm>
              <a:off x="7596244" y="1989145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6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6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9884"/>
            <p:cNvSpPr>
              <a:spLocks/>
            </p:cNvSpPr>
            <p:nvPr/>
          </p:nvSpPr>
          <p:spPr bwMode="auto">
            <a:xfrm>
              <a:off x="7580369" y="2011370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5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5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9885"/>
            <p:cNvSpPr>
              <a:spLocks/>
            </p:cNvSpPr>
            <p:nvPr/>
          </p:nvSpPr>
          <p:spPr bwMode="auto">
            <a:xfrm>
              <a:off x="7564494" y="2032008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9886"/>
            <p:cNvSpPr>
              <a:spLocks/>
            </p:cNvSpPr>
            <p:nvPr/>
          </p:nvSpPr>
          <p:spPr bwMode="auto">
            <a:xfrm>
              <a:off x="8075673" y="1803407"/>
              <a:ext cx="71438" cy="25400"/>
            </a:xfrm>
            <a:custGeom>
              <a:avLst/>
              <a:gdLst>
                <a:gd name="T0" fmla="*/ 45 w 45"/>
                <a:gd name="T1" fmla="*/ 16 h 16"/>
                <a:gd name="T2" fmla="*/ 0 w 45"/>
                <a:gd name="T3" fmla="*/ 0 h 16"/>
                <a:gd name="T4" fmla="*/ 45 w 45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16">
                  <a:moveTo>
                    <a:pt x="45" y="16"/>
                  </a:moveTo>
                  <a:lnTo>
                    <a:pt x="0" y="0"/>
                  </a:lnTo>
                  <a:lnTo>
                    <a:pt x="45" y="16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Line 9887"/>
            <p:cNvSpPr>
              <a:spLocks noChangeShapeType="1"/>
            </p:cNvSpPr>
            <p:nvPr/>
          </p:nvSpPr>
          <p:spPr bwMode="auto">
            <a:xfrm flipH="1" flipV="1">
              <a:off x="8075673" y="1803407"/>
              <a:ext cx="71438" cy="25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9888"/>
            <p:cNvSpPr>
              <a:spLocks/>
            </p:cNvSpPr>
            <p:nvPr/>
          </p:nvSpPr>
          <p:spPr bwMode="auto">
            <a:xfrm>
              <a:off x="8066148" y="1790707"/>
              <a:ext cx="90488" cy="50800"/>
            </a:xfrm>
            <a:custGeom>
              <a:avLst/>
              <a:gdLst>
                <a:gd name="T0" fmla="*/ 1 w 47"/>
                <a:gd name="T1" fmla="*/ 8 h 27"/>
                <a:gd name="T2" fmla="*/ 1 w 47"/>
                <a:gd name="T3" fmla="*/ 4 h 27"/>
                <a:gd name="T4" fmla="*/ 7 w 47"/>
                <a:gd name="T5" fmla="*/ 1 h 27"/>
                <a:gd name="T6" fmla="*/ 43 w 47"/>
                <a:gd name="T7" fmla="*/ 17 h 27"/>
                <a:gd name="T8" fmla="*/ 46 w 47"/>
                <a:gd name="T9" fmla="*/ 23 h 27"/>
                <a:gd name="T10" fmla="*/ 40 w 47"/>
                <a:gd name="T11" fmla="*/ 26 h 27"/>
                <a:gd name="T12" fmla="*/ 3 w 47"/>
                <a:gd name="T13" fmla="*/ 10 h 27"/>
                <a:gd name="T14" fmla="*/ 1 w 47"/>
                <a:gd name="T15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7">
                  <a:moveTo>
                    <a:pt x="1" y="8"/>
                  </a:moveTo>
                  <a:cubicBezTo>
                    <a:pt x="1" y="7"/>
                    <a:pt x="0" y="5"/>
                    <a:pt x="1" y="4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6" y="18"/>
                    <a:pt x="47" y="21"/>
                    <a:pt x="46" y="23"/>
                  </a:cubicBezTo>
                  <a:cubicBezTo>
                    <a:pt x="45" y="25"/>
                    <a:pt x="42" y="27"/>
                    <a:pt x="40" y="2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2" y="9"/>
                    <a:pt x="1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9889"/>
            <p:cNvSpPr>
              <a:spLocks/>
            </p:cNvSpPr>
            <p:nvPr/>
          </p:nvSpPr>
          <p:spPr bwMode="auto">
            <a:xfrm>
              <a:off x="8104248" y="1716094"/>
              <a:ext cx="74613" cy="19050"/>
            </a:xfrm>
            <a:custGeom>
              <a:avLst/>
              <a:gdLst>
                <a:gd name="T0" fmla="*/ 47 w 47"/>
                <a:gd name="T1" fmla="*/ 12 h 12"/>
                <a:gd name="T2" fmla="*/ 0 w 47"/>
                <a:gd name="T3" fmla="*/ 0 h 12"/>
                <a:gd name="T4" fmla="*/ 47 w 47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12">
                  <a:moveTo>
                    <a:pt x="47" y="12"/>
                  </a:moveTo>
                  <a:lnTo>
                    <a:pt x="0" y="0"/>
                  </a:lnTo>
                  <a:lnTo>
                    <a:pt x="47" y="12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Line 9890"/>
            <p:cNvSpPr>
              <a:spLocks noChangeShapeType="1"/>
            </p:cNvSpPr>
            <p:nvPr/>
          </p:nvSpPr>
          <p:spPr bwMode="auto">
            <a:xfrm flipH="1" flipV="1">
              <a:off x="8104248" y="1716094"/>
              <a:ext cx="74613" cy="19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9891"/>
            <p:cNvSpPr>
              <a:spLocks/>
            </p:cNvSpPr>
            <p:nvPr/>
          </p:nvSpPr>
          <p:spPr bwMode="auto">
            <a:xfrm>
              <a:off x="8094723" y="1706569"/>
              <a:ext cx="93663" cy="38100"/>
            </a:xfrm>
            <a:custGeom>
              <a:avLst/>
              <a:gdLst>
                <a:gd name="T0" fmla="*/ 2 w 49"/>
                <a:gd name="T1" fmla="*/ 8 h 20"/>
                <a:gd name="T2" fmla="*/ 1 w 49"/>
                <a:gd name="T3" fmla="*/ 4 h 20"/>
                <a:gd name="T4" fmla="*/ 6 w 49"/>
                <a:gd name="T5" fmla="*/ 1 h 20"/>
                <a:gd name="T6" fmla="*/ 45 w 49"/>
                <a:gd name="T7" fmla="*/ 10 h 20"/>
                <a:gd name="T8" fmla="*/ 48 w 49"/>
                <a:gd name="T9" fmla="*/ 16 h 20"/>
                <a:gd name="T10" fmla="*/ 42 w 49"/>
                <a:gd name="T11" fmla="*/ 19 h 20"/>
                <a:gd name="T12" fmla="*/ 4 w 49"/>
                <a:gd name="T13" fmla="*/ 10 h 20"/>
                <a:gd name="T14" fmla="*/ 2 w 49"/>
                <a:gd name="T1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0">
                  <a:moveTo>
                    <a:pt x="2" y="8"/>
                  </a:moveTo>
                  <a:cubicBezTo>
                    <a:pt x="1" y="7"/>
                    <a:pt x="0" y="6"/>
                    <a:pt x="1" y="4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11"/>
                    <a:pt x="49" y="13"/>
                    <a:pt x="48" y="16"/>
                  </a:cubicBezTo>
                  <a:cubicBezTo>
                    <a:pt x="47" y="18"/>
                    <a:pt x="45" y="20"/>
                    <a:pt x="42" y="1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9893"/>
            <p:cNvSpPr>
              <a:spLocks/>
            </p:cNvSpPr>
            <p:nvPr/>
          </p:nvSpPr>
          <p:spPr bwMode="auto">
            <a:xfrm>
              <a:off x="8099425" y="1619250"/>
              <a:ext cx="74613" cy="11113"/>
            </a:xfrm>
            <a:custGeom>
              <a:avLst/>
              <a:gdLst>
                <a:gd name="T0" fmla="*/ 47 w 47"/>
                <a:gd name="T1" fmla="*/ 0 h 7"/>
                <a:gd name="T2" fmla="*/ 0 w 47"/>
                <a:gd name="T3" fmla="*/ 7 h 7"/>
                <a:gd name="T4" fmla="*/ 47 w 4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7">
                  <a:moveTo>
                    <a:pt x="47" y="0"/>
                  </a:moveTo>
                  <a:lnTo>
                    <a:pt x="0" y="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Line 9894"/>
            <p:cNvSpPr>
              <a:spLocks noChangeShapeType="1"/>
            </p:cNvSpPr>
            <p:nvPr/>
          </p:nvSpPr>
          <p:spPr bwMode="auto">
            <a:xfrm flipH="1">
              <a:off x="8099425" y="1619250"/>
              <a:ext cx="74613" cy="111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9895"/>
            <p:cNvSpPr>
              <a:spLocks/>
            </p:cNvSpPr>
            <p:nvPr/>
          </p:nvSpPr>
          <p:spPr bwMode="auto">
            <a:xfrm>
              <a:off x="8089900" y="1609725"/>
              <a:ext cx="90488" cy="30163"/>
            </a:xfrm>
            <a:custGeom>
              <a:avLst/>
              <a:gdLst>
                <a:gd name="T0" fmla="*/ 3 w 48"/>
                <a:gd name="T1" fmla="*/ 15 h 16"/>
                <a:gd name="T2" fmla="*/ 0 w 48"/>
                <a:gd name="T3" fmla="*/ 12 h 16"/>
                <a:gd name="T4" fmla="*/ 4 w 48"/>
                <a:gd name="T5" fmla="*/ 7 h 16"/>
                <a:gd name="T6" fmla="*/ 43 w 48"/>
                <a:gd name="T7" fmla="*/ 0 h 16"/>
                <a:gd name="T8" fmla="*/ 48 w 48"/>
                <a:gd name="T9" fmla="*/ 4 h 16"/>
                <a:gd name="T10" fmla="*/ 44 w 48"/>
                <a:gd name="T11" fmla="*/ 9 h 16"/>
                <a:gd name="T12" fmla="*/ 5 w 48"/>
                <a:gd name="T13" fmla="*/ 16 h 16"/>
                <a:gd name="T14" fmla="*/ 3 w 48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6">
                  <a:moveTo>
                    <a:pt x="3" y="15"/>
                  </a:moveTo>
                  <a:cubicBezTo>
                    <a:pt x="1" y="15"/>
                    <a:pt x="0" y="14"/>
                    <a:pt x="0" y="12"/>
                  </a:cubicBezTo>
                  <a:cubicBezTo>
                    <a:pt x="0" y="10"/>
                    <a:pt x="1" y="7"/>
                    <a:pt x="4" y="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8" y="1"/>
                    <a:pt x="48" y="4"/>
                  </a:cubicBezTo>
                  <a:cubicBezTo>
                    <a:pt x="48" y="6"/>
                    <a:pt x="47" y="9"/>
                    <a:pt x="44" y="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3" y="15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9896"/>
            <p:cNvSpPr>
              <a:spLocks/>
            </p:cNvSpPr>
            <p:nvPr/>
          </p:nvSpPr>
          <p:spPr bwMode="auto">
            <a:xfrm>
              <a:off x="8061325" y="1514475"/>
              <a:ext cx="68263" cy="30163"/>
            </a:xfrm>
            <a:custGeom>
              <a:avLst/>
              <a:gdLst>
                <a:gd name="T0" fmla="*/ 43 w 43"/>
                <a:gd name="T1" fmla="*/ 0 h 19"/>
                <a:gd name="T2" fmla="*/ 0 w 43"/>
                <a:gd name="T3" fmla="*/ 19 h 19"/>
                <a:gd name="T4" fmla="*/ 43 w 43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0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Line 9897"/>
            <p:cNvSpPr>
              <a:spLocks noChangeShapeType="1"/>
            </p:cNvSpPr>
            <p:nvPr/>
          </p:nvSpPr>
          <p:spPr bwMode="auto">
            <a:xfrm flipH="1">
              <a:off x="8061325" y="1514475"/>
              <a:ext cx="68263" cy="301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Freeform 9898"/>
            <p:cNvSpPr>
              <a:spLocks/>
            </p:cNvSpPr>
            <p:nvPr/>
          </p:nvSpPr>
          <p:spPr bwMode="auto">
            <a:xfrm>
              <a:off x="8051800" y="1504950"/>
              <a:ext cx="87313" cy="49213"/>
            </a:xfrm>
            <a:custGeom>
              <a:avLst/>
              <a:gdLst>
                <a:gd name="T0" fmla="*/ 4 w 46"/>
                <a:gd name="T1" fmla="*/ 26 h 26"/>
                <a:gd name="T2" fmla="*/ 1 w 46"/>
                <a:gd name="T3" fmla="*/ 23 h 26"/>
                <a:gd name="T4" fmla="*/ 3 w 46"/>
                <a:gd name="T5" fmla="*/ 17 h 26"/>
                <a:gd name="T6" fmla="*/ 40 w 46"/>
                <a:gd name="T7" fmla="*/ 1 h 26"/>
                <a:gd name="T8" fmla="*/ 45 w 46"/>
                <a:gd name="T9" fmla="*/ 4 h 26"/>
                <a:gd name="T10" fmla="*/ 43 w 46"/>
                <a:gd name="T11" fmla="*/ 10 h 26"/>
                <a:gd name="T12" fmla="*/ 7 w 46"/>
                <a:gd name="T13" fmla="*/ 25 h 26"/>
                <a:gd name="T14" fmla="*/ 4 w 4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6">
                  <a:moveTo>
                    <a:pt x="4" y="26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1"/>
                    <a:pt x="1" y="18"/>
                    <a:pt x="3" y="17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2" y="0"/>
                    <a:pt x="44" y="1"/>
                    <a:pt x="45" y="4"/>
                  </a:cubicBezTo>
                  <a:cubicBezTo>
                    <a:pt x="46" y="6"/>
                    <a:pt x="45" y="9"/>
                    <a:pt x="43" y="1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5" y="26"/>
                    <a:pt x="4" y="2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9899"/>
            <p:cNvSpPr>
              <a:spLocks/>
            </p:cNvSpPr>
            <p:nvPr/>
          </p:nvSpPr>
          <p:spPr bwMode="auto">
            <a:xfrm>
              <a:off x="7605713" y="1435100"/>
              <a:ext cx="44450" cy="60325"/>
            </a:xfrm>
            <a:custGeom>
              <a:avLst/>
              <a:gdLst>
                <a:gd name="T0" fmla="*/ 0 w 28"/>
                <a:gd name="T1" fmla="*/ 0 h 38"/>
                <a:gd name="T2" fmla="*/ 28 w 28"/>
                <a:gd name="T3" fmla="*/ 38 h 38"/>
                <a:gd name="T4" fmla="*/ 0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0" y="0"/>
                  </a:moveTo>
                  <a:lnTo>
                    <a:pt x="28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Line 9900"/>
            <p:cNvSpPr>
              <a:spLocks noChangeShapeType="1"/>
            </p:cNvSpPr>
            <p:nvPr/>
          </p:nvSpPr>
          <p:spPr bwMode="auto">
            <a:xfrm>
              <a:off x="7605713" y="14351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9901"/>
            <p:cNvSpPr>
              <a:spLocks/>
            </p:cNvSpPr>
            <p:nvPr/>
          </p:nvSpPr>
          <p:spPr bwMode="auto">
            <a:xfrm>
              <a:off x="7593013" y="1427163"/>
              <a:ext cx="69850" cy="76200"/>
            </a:xfrm>
            <a:custGeom>
              <a:avLst/>
              <a:gdLst>
                <a:gd name="T0" fmla="*/ 30 w 37"/>
                <a:gd name="T1" fmla="*/ 39 h 40"/>
                <a:gd name="T2" fmla="*/ 35 w 37"/>
                <a:gd name="T3" fmla="*/ 38 h 40"/>
                <a:gd name="T4" fmla="*/ 35 w 37"/>
                <a:gd name="T5" fmla="*/ 32 h 40"/>
                <a:gd name="T6" fmla="*/ 9 w 37"/>
                <a:gd name="T7" fmla="*/ 2 h 40"/>
                <a:gd name="T8" fmla="*/ 2 w 37"/>
                <a:gd name="T9" fmla="*/ 2 h 40"/>
                <a:gd name="T10" fmla="*/ 2 w 37"/>
                <a:gd name="T11" fmla="*/ 8 h 40"/>
                <a:gd name="T12" fmla="*/ 28 w 37"/>
                <a:gd name="T13" fmla="*/ 38 h 40"/>
                <a:gd name="T14" fmla="*/ 30 w 37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0">
                  <a:moveTo>
                    <a:pt x="30" y="39"/>
                  </a:moveTo>
                  <a:cubicBezTo>
                    <a:pt x="32" y="40"/>
                    <a:pt x="33" y="39"/>
                    <a:pt x="35" y="38"/>
                  </a:cubicBezTo>
                  <a:cubicBezTo>
                    <a:pt x="37" y="36"/>
                    <a:pt x="37" y="34"/>
                    <a:pt x="35" y="3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30" y="39"/>
                    <a:pt x="30" y="39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9902"/>
            <p:cNvSpPr>
              <a:spLocks/>
            </p:cNvSpPr>
            <p:nvPr/>
          </p:nvSpPr>
          <p:spPr bwMode="auto">
            <a:xfrm>
              <a:off x="7683500" y="1374775"/>
              <a:ext cx="39688" cy="65088"/>
            </a:xfrm>
            <a:custGeom>
              <a:avLst/>
              <a:gdLst>
                <a:gd name="T0" fmla="*/ 0 w 25"/>
                <a:gd name="T1" fmla="*/ 0 h 41"/>
                <a:gd name="T2" fmla="*/ 25 w 25"/>
                <a:gd name="T3" fmla="*/ 41 h 41"/>
                <a:gd name="T4" fmla="*/ 0 w 25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1">
                  <a:moveTo>
                    <a:pt x="0" y="0"/>
                  </a:moveTo>
                  <a:lnTo>
                    <a:pt x="2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Line 9903"/>
            <p:cNvSpPr>
              <a:spLocks noChangeShapeType="1"/>
            </p:cNvSpPr>
            <p:nvPr/>
          </p:nvSpPr>
          <p:spPr bwMode="auto">
            <a:xfrm>
              <a:off x="7683500" y="1374775"/>
              <a:ext cx="39688" cy="65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Freeform 9904"/>
            <p:cNvSpPr>
              <a:spLocks/>
            </p:cNvSpPr>
            <p:nvPr/>
          </p:nvSpPr>
          <p:spPr bwMode="auto">
            <a:xfrm>
              <a:off x="7673975" y="1365250"/>
              <a:ext cx="58738" cy="84138"/>
            </a:xfrm>
            <a:custGeom>
              <a:avLst/>
              <a:gdLst>
                <a:gd name="T0" fmla="*/ 24 w 31"/>
                <a:gd name="T1" fmla="*/ 43 h 44"/>
                <a:gd name="T2" fmla="*/ 29 w 31"/>
                <a:gd name="T3" fmla="*/ 43 h 44"/>
                <a:gd name="T4" fmla="*/ 30 w 31"/>
                <a:gd name="T5" fmla="*/ 36 h 44"/>
                <a:gd name="T6" fmla="*/ 9 w 31"/>
                <a:gd name="T7" fmla="*/ 3 h 44"/>
                <a:gd name="T8" fmla="*/ 3 w 31"/>
                <a:gd name="T9" fmla="*/ 1 h 44"/>
                <a:gd name="T10" fmla="*/ 1 w 31"/>
                <a:gd name="T11" fmla="*/ 8 h 44"/>
                <a:gd name="T12" fmla="*/ 22 w 31"/>
                <a:gd name="T13" fmla="*/ 41 h 44"/>
                <a:gd name="T14" fmla="*/ 24 w 31"/>
                <a:gd name="T1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44">
                  <a:moveTo>
                    <a:pt x="24" y="43"/>
                  </a:moveTo>
                  <a:cubicBezTo>
                    <a:pt x="26" y="44"/>
                    <a:pt x="27" y="44"/>
                    <a:pt x="29" y="43"/>
                  </a:cubicBezTo>
                  <a:cubicBezTo>
                    <a:pt x="31" y="41"/>
                    <a:pt x="31" y="39"/>
                    <a:pt x="30" y="36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5" y="0"/>
                    <a:pt x="3" y="1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2"/>
                    <a:pt x="23" y="42"/>
                    <a:pt x="24" y="43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9905"/>
            <p:cNvSpPr>
              <a:spLocks/>
            </p:cNvSpPr>
            <p:nvPr/>
          </p:nvSpPr>
          <p:spPr bwMode="auto">
            <a:xfrm>
              <a:off x="7796213" y="1344613"/>
              <a:ext cx="11113" cy="74613"/>
            </a:xfrm>
            <a:custGeom>
              <a:avLst/>
              <a:gdLst>
                <a:gd name="T0" fmla="*/ 0 w 7"/>
                <a:gd name="T1" fmla="*/ 0 h 47"/>
                <a:gd name="T2" fmla="*/ 7 w 7"/>
                <a:gd name="T3" fmla="*/ 47 h 47"/>
                <a:gd name="T4" fmla="*/ 0 w 7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7">
                  <a:moveTo>
                    <a:pt x="0" y="0"/>
                  </a:moveTo>
                  <a:lnTo>
                    <a:pt x="7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Line 9906"/>
            <p:cNvSpPr>
              <a:spLocks noChangeShapeType="1"/>
            </p:cNvSpPr>
            <p:nvPr/>
          </p:nvSpPr>
          <p:spPr bwMode="auto">
            <a:xfrm>
              <a:off x="7796213" y="1344613"/>
              <a:ext cx="11113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9907"/>
            <p:cNvSpPr>
              <a:spLocks/>
            </p:cNvSpPr>
            <p:nvPr/>
          </p:nvSpPr>
          <p:spPr bwMode="auto">
            <a:xfrm>
              <a:off x="7788275" y="1335088"/>
              <a:ext cx="28575" cy="93663"/>
            </a:xfrm>
            <a:custGeom>
              <a:avLst/>
              <a:gdLst>
                <a:gd name="T0" fmla="*/ 7 w 15"/>
                <a:gd name="T1" fmla="*/ 47 h 49"/>
                <a:gd name="T2" fmla="*/ 11 w 15"/>
                <a:gd name="T3" fmla="*/ 49 h 49"/>
                <a:gd name="T4" fmla="*/ 15 w 15"/>
                <a:gd name="T5" fmla="*/ 44 h 49"/>
                <a:gd name="T6" fmla="*/ 9 w 15"/>
                <a:gd name="T7" fmla="*/ 5 h 49"/>
                <a:gd name="T8" fmla="*/ 4 w 15"/>
                <a:gd name="T9" fmla="*/ 1 h 49"/>
                <a:gd name="T10" fmla="*/ 0 w 15"/>
                <a:gd name="T11" fmla="*/ 6 h 49"/>
                <a:gd name="T12" fmla="*/ 6 w 15"/>
                <a:gd name="T13" fmla="*/ 45 h 49"/>
                <a:gd name="T14" fmla="*/ 7 w 15"/>
                <a:gd name="T15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9">
                  <a:moveTo>
                    <a:pt x="7" y="47"/>
                  </a:moveTo>
                  <a:cubicBezTo>
                    <a:pt x="8" y="48"/>
                    <a:pt x="9" y="49"/>
                    <a:pt x="11" y="49"/>
                  </a:cubicBezTo>
                  <a:cubicBezTo>
                    <a:pt x="13" y="49"/>
                    <a:pt x="15" y="46"/>
                    <a:pt x="15" y="4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6" y="0"/>
                    <a:pt x="4" y="1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6" y="47"/>
                    <a:pt x="7" y="4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9908"/>
            <p:cNvSpPr>
              <a:spLocks/>
            </p:cNvSpPr>
            <p:nvPr/>
          </p:nvSpPr>
          <p:spPr bwMode="auto">
            <a:xfrm>
              <a:off x="7900988" y="1354138"/>
              <a:ext cx="7938" cy="74613"/>
            </a:xfrm>
            <a:custGeom>
              <a:avLst/>
              <a:gdLst>
                <a:gd name="T0" fmla="*/ 5 w 5"/>
                <a:gd name="T1" fmla="*/ 0 h 47"/>
                <a:gd name="T2" fmla="*/ 0 w 5"/>
                <a:gd name="T3" fmla="*/ 47 h 47"/>
                <a:gd name="T4" fmla="*/ 5 w 5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7">
                  <a:moveTo>
                    <a:pt x="5" y="0"/>
                  </a:moveTo>
                  <a:lnTo>
                    <a:pt x="0" y="4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Line 9909"/>
            <p:cNvSpPr>
              <a:spLocks noChangeShapeType="1"/>
            </p:cNvSpPr>
            <p:nvPr/>
          </p:nvSpPr>
          <p:spPr bwMode="auto">
            <a:xfrm flipH="1">
              <a:off x="7900988" y="1354138"/>
              <a:ext cx="7938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Freeform 9910"/>
            <p:cNvSpPr>
              <a:spLocks/>
            </p:cNvSpPr>
            <p:nvPr/>
          </p:nvSpPr>
          <p:spPr bwMode="auto">
            <a:xfrm>
              <a:off x="7891463" y="1344613"/>
              <a:ext cx="26988" cy="93663"/>
            </a:xfrm>
            <a:custGeom>
              <a:avLst/>
              <a:gdLst>
                <a:gd name="T0" fmla="*/ 1 w 14"/>
                <a:gd name="T1" fmla="*/ 46 h 49"/>
                <a:gd name="T2" fmla="*/ 5 w 14"/>
                <a:gd name="T3" fmla="*/ 49 h 49"/>
                <a:gd name="T4" fmla="*/ 10 w 14"/>
                <a:gd name="T5" fmla="*/ 44 h 49"/>
                <a:gd name="T6" fmla="*/ 13 w 14"/>
                <a:gd name="T7" fmla="*/ 5 h 49"/>
                <a:gd name="T8" fmla="*/ 9 w 14"/>
                <a:gd name="T9" fmla="*/ 0 h 49"/>
                <a:gd name="T10" fmla="*/ 4 w 14"/>
                <a:gd name="T11" fmla="*/ 4 h 49"/>
                <a:gd name="T12" fmla="*/ 1 w 14"/>
                <a:gd name="T13" fmla="*/ 44 h 49"/>
                <a:gd name="T14" fmla="*/ 1 w 14"/>
                <a:gd name="T1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9">
                  <a:moveTo>
                    <a:pt x="1" y="46"/>
                  </a:moveTo>
                  <a:cubicBezTo>
                    <a:pt x="2" y="47"/>
                    <a:pt x="3" y="48"/>
                    <a:pt x="5" y="49"/>
                  </a:cubicBezTo>
                  <a:cubicBezTo>
                    <a:pt x="7" y="49"/>
                    <a:pt x="9" y="47"/>
                    <a:pt x="10" y="4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3"/>
                    <a:pt x="12" y="0"/>
                    <a:pt x="9" y="0"/>
                  </a:cubicBezTo>
                  <a:cubicBezTo>
                    <a:pt x="7" y="0"/>
                    <a:pt x="4" y="2"/>
                    <a:pt x="4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5"/>
                    <a:pt x="1" y="4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9911"/>
            <p:cNvSpPr>
              <a:spLocks/>
            </p:cNvSpPr>
            <p:nvPr/>
          </p:nvSpPr>
          <p:spPr bwMode="auto">
            <a:xfrm>
              <a:off x="7986713" y="1409700"/>
              <a:ext cx="44450" cy="60325"/>
            </a:xfrm>
            <a:custGeom>
              <a:avLst/>
              <a:gdLst>
                <a:gd name="T0" fmla="*/ 28 w 28"/>
                <a:gd name="T1" fmla="*/ 0 h 38"/>
                <a:gd name="T2" fmla="*/ 0 w 28"/>
                <a:gd name="T3" fmla="*/ 38 h 38"/>
                <a:gd name="T4" fmla="*/ 28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28" y="0"/>
                  </a:moveTo>
                  <a:lnTo>
                    <a:pt x="0" y="3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Line 9912"/>
            <p:cNvSpPr>
              <a:spLocks noChangeShapeType="1"/>
            </p:cNvSpPr>
            <p:nvPr/>
          </p:nvSpPr>
          <p:spPr bwMode="auto">
            <a:xfrm flipH="1">
              <a:off x="7986713" y="14097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9913"/>
            <p:cNvSpPr>
              <a:spLocks/>
            </p:cNvSpPr>
            <p:nvPr/>
          </p:nvSpPr>
          <p:spPr bwMode="auto">
            <a:xfrm>
              <a:off x="7977188" y="1398588"/>
              <a:ext cx="63500" cy="80963"/>
            </a:xfrm>
            <a:custGeom>
              <a:avLst/>
              <a:gdLst>
                <a:gd name="T0" fmla="*/ 1 w 33"/>
                <a:gd name="T1" fmla="*/ 37 h 43"/>
                <a:gd name="T2" fmla="*/ 2 w 33"/>
                <a:gd name="T3" fmla="*/ 41 h 43"/>
                <a:gd name="T4" fmla="*/ 9 w 33"/>
                <a:gd name="T5" fmla="*/ 40 h 43"/>
                <a:gd name="T6" fmla="*/ 32 w 33"/>
                <a:gd name="T7" fmla="*/ 8 h 43"/>
                <a:gd name="T8" fmla="*/ 31 w 33"/>
                <a:gd name="T9" fmla="*/ 2 h 43"/>
                <a:gd name="T10" fmla="*/ 24 w 33"/>
                <a:gd name="T11" fmla="*/ 3 h 43"/>
                <a:gd name="T12" fmla="*/ 1 w 33"/>
                <a:gd name="T13" fmla="*/ 35 h 43"/>
                <a:gd name="T14" fmla="*/ 1 w 33"/>
                <a:gd name="T15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3">
                  <a:moveTo>
                    <a:pt x="1" y="37"/>
                  </a:moveTo>
                  <a:cubicBezTo>
                    <a:pt x="0" y="39"/>
                    <a:pt x="1" y="40"/>
                    <a:pt x="2" y="41"/>
                  </a:cubicBezTo>
                  <a:cubicBezTo>
                    <a:pt x="4" y="43"/>
                    <a:pt x="7" y="42"/>
                    <a:pt x="9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6"/>
                    <a:pt x="33" y="3"/>
                    <a:pt x="31" y="2"/>
                  </a:cubicBezTo>
                  <a:cubicBezTo>
                    <a:pt x="29" y="0"/>
                    <a:pt x="26" y="1"/>
                    <a:pt x="24" y="3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1" y="37"/>
                    <a:pt x="1" y="3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Freeform 9914"/>
            <p:cNvSpPr>
              <a:spLocks/>
            </p:cNvSpPr>
            <p:nvPr/>
          </p:nvSpPr>
          <p:spPr bwMode="auto">
            <a:xfrm>
              <a:off x="4075113" y="1960563"/>
              <a:ext cx="114300" cy="115888"/>
            </a:xfrm>
            <a:custGeom>
              <a:avLst/>
              <a:gdLst>
                <a:gd name="T0" fmla="*/ 43 w 72"/>
                <a:gd name="T1" fmla="*/ 29 h 73"/>
                <a:gd name="T2" fmla="*/ 72 w 72"/>
                <a:gd name="T3" fmla="*/ 29 h 73"/>
                <a:gd name="T4" fmla="*/ 72 w 72"/>
                <a:gd name="T5" fmla="*/ 44 h 73"/>
                <a:gd name="T6" fmla="*/ 43 w 72"/>
                <a:gd name="T7" fmla="*/ 44 h 73"/>
                <a:gd name="T8" fmla="*/ 43 w 72"/>
                <a:gd name="T9" fmla="*/ 73 h 73"/>
                <a:gd name="T10" fmla="*/ 28 w 72"/>
                <a:gd name="T11" fmla="*/ 73 h 73"/>
                <a:gd name="T12" fmla="*/ 28 w 72"/>
                <a:gd name="T13" fmla="*/ 44 h 73"/>
                <a:gd name="T14" fmla="*/ 0 w 72"/>
                <a:gd name="T15" fmla="*/ 44 h 73"/>
                <a:gd name="T16" fmla="*/ 0 w 72"/>
                <a:gd name="T17" fmla="*/ 29 h 73"/>
                <a:gd name="T18" fmla="*/ 28 w 72"/>
                <a:gd name="T19" fmla="*/ 29 h 73"/>
                <a:gd name="T20" fmla="*/ 28 w 72"/>
                <a:gd name="T21" fmla="*/ 0 h 73"/>
                <a:gd name="T22" fmla="*/ 43 w 72"/>
                <a:gd name="T23" fmla="*/ 0 h 73"/>
                <a:gd name="T24" fmla="*/ 43 w 72"/>
                <a:gd name="T25" fmla="*/ 2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3">
                  <a:moveTo>
                    <a:pt x="43" y="29"/>
                  </a:moveTo>
                  <a:lnTo>
                    <a:pt x="72" y="29"/>
                  </a:lnTo>
                  <a:lnTo>
                    <a:pt x="72" y="44"/>
                  </a:lnTo>
                  <a:lnTo>
                    <a:pt x="43" y="44"/>
                  </a:lnTo>
                  <a:lnTo>
                    <a:pt x="43" y="73"/>
                  </a:lnTo>
                  <a:lnTo>
                    <a:pt x="28" y="73"/>
                  </a:lnTo>
                  <a:lnTo>
                    <a:pt x="28" y="4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43" y="0"/>
                  </a:lnTo>
                  <a:lnTo>
                    <a:pt x="43" y="2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9915"/>
            <p:cNvSpPr>
              <a:spLocks/>
            </p:cNvSpPr>
            <p:nvPr/>
          </p:nvSpPr>
          <p:spPr bwMode="auto">
            <a:xfrm>
              <a:off x="5791200" y="3568700"/>
              <a:ext cx="2082800" cy="508000"/>
            </a:xfrm>
            <a:custGeom>
              <a:avLst/>
              <a:gdLst>
                <a:gd name="T0" fmla="*/ 0 w 1312"/>
                <a:gd name="T1" fmla="*/ 301 h 320"/>
                <a:gd name="T2" fmla="*/ 590 w 1312"/>
                <a:gd name="T3" fmla="*/ 0 h 320"/>
                <a:gd name="T4" fmla="*/ 1312 w 1312"/>
                <a:gd name="T5" fmla="*/ 6 h 320"/>
                <a:gd name="T6" fmla="*/ 675 w 1312"/>
                <a:gd name="T7" fmla="*/ 320 h 320"/>
                <a:gd name="T8" fmla="*/ 0 w 1312"/>
                <a:gd name="T9" fmla="*/ 30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2" h="320">
                  <a:moveTo>
                    <a:pt x="0" y="301"/>
                  </a:moveTo>
                  <a:lnTo>
                    <a:pt x="590" y="0"/>
                  </a:lnTo>
                  <a:lnTo>
                    <a:pt x="1312" y="6"/>
                  </a:lnTo>
                  <a:lnTo>
                    <a:pt x="675" y="320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5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Freeform 9916"/>
            <p:cNvSpPr>
              <a:spLocks/>
            </p:cNvSpPr>
            <p:nvPr/>
          </p:nvSpPr>
          <p:spPr bwMode="auto">
            <a:xfrm>
              <a:off x="6405563" y="4106863"/>
              <a:ext cx="1041400" cy="295275"/>
            </a:xfrm>
            <a:custGeom>
              <a:avLst/>
              <a:gdLst>
                <a:gd name="T0" fmla="*/ 0 w 656"/>
                <a:gd name="T1" fmla="*/ 186 h 186"/>
                <a:gd name="T2" fmla="*/ 340 w 656"/>
                <a:gd name="T3" fmla="*/ 136 h 186"/>
                <a:gd name="T4" fmla="*/ 656 w 656"/>
                <a:gd name="T5" fmla="*/ 41 h 186"/>
                <a:gd name="T6" fmla="*/ 310 w 656"/>
                <a:gd name="T7" fmla="*/ 0 h 186"/>
                <a:gd name="T8" fmla="*/ 0 w 656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186">
                  <a:moveTo>
                    <a:pt x="0" y="186"/>
                  </a:moveTo>
                  <a:lnTo>
                    <a:pt x="340" y="136"/>
                  </a:lnTo>
                  <a:lnTo>
                    <a:pt x="656" y="41"/>
                  </a:lnTo>
                  <a:lnTo>
                    <a:pt x="31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28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9917"/>
            <p:cNvSpPr>
              <a:spLocks/>
            </p:cNvSpPr>
            <p:nvPr/>
          </p:nvSpPr>
          <p:spPr bwMode="auto">
            <a:xfrm>
              <a:off x="6308725" y="3721100"/>
              <a:ext cx="1138238" cy="681038"/>
            </a:xfrm>
            <a:custGeom>
              <a:avLst/>
              <a:gdLst>
                <a:gd name="T0" fmla="*/ 313 w 717"/>
                <a:gd name="T1" fmla="*/ 49 h 429"/>
                <a:gd name="T2" fmla="*/ 0 w 717"/>
                <a:gd name="T3" fmla="*/ 150 h 429"/>
                <a:gd name="T4" fmla="*/ 61 w 717"/>
                <a:gd name="T5" fmla="*/ 429 h 429"/>
                <a:gd name="T6" fmla="*/ 390 w 717"/>
                <a:gd name="T7" fmla="*/ 322 h 429"/>
                <a:gd name="T8" fmla="*/ 717 w 717"/>
                <a:gd name="T9" fmla="*/ 284 h 429"/>
                <a:gd name="T10" fmla="*/ 654 w 717"/>
                <a:gd name="T11" fmla="*/ 0 h 429"/>
                <a:gd name="T12" fmla="*/ 313 w 717"/>
                <a:gd name="T13" fmla="*/ 4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29">
                  <a:moveTo>
                    <a:pt x="313" y="49"/>
                  </a:moveTo>
                  <a:lnTo>
                    <a:pt x="0" y="150"/>
                  </a:lnTo>
                  <a:lnTo>
                    <a:pt x="61" y="429"/>
                  </a:lnTo>
                  <a:lnTo>
                    <a:pt x="390" y="322"/>
                  </a:lnTo>
                  <a:lnTo>
                    <a:pt x="717" y="284"/>
                  </a:lnTo>
                  <a:lnTo>
                    <a:pt x="654" y="0"/>
                  </a:lnTo>
                  <a:lnTo>
                    <a:pt x="313" y="49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Freeform 9918"/>
            <p:cNvSpPr>
              <a:spLocks/>
            </p:cNvSpPr>
            <p:nvPr/>
          </p:nvSpPr>
          <p:spPr bwMode="auto">
            <a:xfrm>
              <a:off x="6805613" y="3721100"/>
              <a:ext cx="639763" cy="515938"/>
            </a:xfrm>
            <a:custGeom>
              <a:avLst/>
              <a:gdLst>
                <a:gd name="T0" fmla="*/ 0 w 403"/>
                <a:gd name="T1" fmla="*/ 49 h 325"/>
                <a:gd name="T2" fmla="*/ 60 w 403"/>
                <a:gd name="T3" fmla="*/ 325 h 325"/>
                <a:gd name="T4" fmla="*/ 403 w 403"/>
                <a:gd name="T5" fmla="*/ 282 h 325"/>
                <a:gd name="T6" fmla="*/ 341 w 403"/>
                <a:gd name="T7" fmla="*/ 0 h 325"/>
                <a:gd name="T8" fmla="*/ 0 w 403"/>
                <a:gd name="T9" fmla="*/ 4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25">
                  <a:moveTo>
                    <a:pt x="0" y="49"/>
                  </a:moveTo>
                  <a:lnTo>
                    <a:pt x="60" y="325"/>
                  </a:lnTo>
                  <a:lnTo>
                    <a:pt x="403" y="282"/>
                  </a:lnTo>
                  <a:lnTo>
                    <a:pt x="34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25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9919"/>
            <p:cNvSpPr>
              <a:spLocks/>
            </p:cNvSpPr>
            <p:nvPr/>
          </p:nvSpPr>
          <p:spPr bwMode="auto">
            <a:xfrm>
              <a:off x="5789613" y="3551238"/>
              <a:ext cx="2084388" cy="496888"/>
            </a:xfrm>
            <a:custGeom>
              <a:avLst/>
              <a:gdLst>
                <a:gd name="T0" fmla="*/ 1308 w 1313"/>
                <a:gd name="T1" fmla="*/ 6 h 313"/>
                <a:gd name="T2" fmla="*/ 596 w 1313"/>
                <a:gd name="T3" fmla="*/ 0 h 313"/>
                <a:gd name="T4" fmla="*/ 593 w 1313"/>
                <a:gd name="T5" fmla="*/ 0 h 313"/>
                <a:gd name="T6" fmla="*/ 9 w 1313"/>
                <a:gd name="T7" fmla="*/ 299 h 313"/>
                <a:gd name="T8" fmla="*/ 0 w 1313"/>
                <a:gd name="T9" fmla="*/ 303 h 313"/>
                <a:gd name="T10" fmla="*/ 1 w 1313"/>
                <a:gd name="T11" fmla="*/ 312 h 313"/>
                <a:gd name="T12" fmla="*/ 16 w 1313"/>
                <a:gd name="T13" fmla="*/ 312 h 313"/>
                <a:gd name="T14" fmla="*/ 24 w 1313"/>
                <a:gd name="T15" fmla="*/ 313 h 313"/>
                <a:gd name="T16" fmla="*/ 598 w 1313"/>
                <a:gd name="T17" fmla="*/ 20 h 313"/>
                <a:gd name="T18" fmla="*/ 1295 w 1313"/>
                <a:gd name="T19" fmla="*/ 26 h 313"/>
                <a:gd name="T20" fmla="*/ 1308 w 1313"/>
                <a:gd name="T21" fmla="*/ 19 h 313"/>
                <a:gd name="T22" fmla="*/ 1313 w 1313"/>
                <a:gd name="T23" fmla="*/ 17 h 313"/>
                <a:gd name="T24" fmla="*/ 1308 w 1313"/>
                <a:gd name="T25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3" h="313">
                  <a:moveTo>
                    <a:pt x="1308" y="6"/>
                  </a:moveTo>
                  <a:lnTo>
                    <a:pt x="596" y="0"/>
                  </a:lnTo>
                  <a:lnTo>
                    <a:pt x="593" y="0"/>
                  </a:lnTo>
                  <a:lnTo>
                    <a:pt x="9" y="299"/>
                  </a:lnTo>
                  <a:lnTo>
                    <a:pt x="0" y="303"/>
                  </a:lnTo>
                  <a:lnTo>
                    <a:pt x="1" y="312"/>
                  </a:lnTo>
                  <a:lnTo>
                    <a:pt x="16" y="312"/>
                  </a:lnTo>
                  <a:lnTo>
                    <a:pt x="24" y="313"/>
                  </a:lnTo>
                  <a:lnTo>
                    <a:pt x="598" y="20"/>
                  </a:lnTo>
                  <a:lnTo>
                    <a:pt x="1295" y="26"/>
                  </a:lnTo>
                  <a:lnTo>
                    <a:pt x="1308" y="19"/>
                  </a:lnTo>
                  <a:lnTo>
                    <a:pt x="1313" y="17"/>
                  </a:lnTo>
                  <a:lnTo>
                    <a:pt x="1308" y="6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9920"/>
            <p:cNvSpPr>
              <a:spLocks/>
            </p:cNvSpPr>
            <p:nvPr/>
          </p:nvSpPr>
          <p:spPr bwMode="auto">
            <a:xfrm>
              <a:off x="7259638" y="3535363"/>
              <a:ext cx="304800" cy="265113"/>
            </a:xfrm>
            <a:custGeom>
              <a:avLst/>
              <a:gdLst>
                <a:gd name="T0" fmla="*/ 150 w 160"/>
                <a:gd name="T1" fmla="*/ 139 h 139"/>
                <a:gd name="T2" fmla="*/ 66 w 160"/>
                <a:gd name="T3" fmla="*/ 10 h 139"/>
                <a:gd name="T4" fmla="*/ 0 w 160"/>
                <a:gd name="T5" fmla="*/ 10 h 139"/>
                <a:gd name="T6" fmla="*/ 0 w 160"/>
                <a:gd name="T7" fmla="*/ 0 h 139"/>
                <a:gd name="T8" fmla="*/ 70 w 160"/>
                <a:gd name="T9" fmla="*/ 0 h 139"/>
                <a:gd name="T10" fmla="*/ 72 w 160"/>
                <a:gd name="T11" fmla="*/ 1 h 139"/>
                <a:gd name="T12" fmla="*/ 160 w 160"/>
                <a:gd name="T13" fmla="*/ 134 h 139"/>
                <a:gd name="T14" fmla="*/ 150 w 160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39">
                  <a:moveTo>
                    <a:pt x="150" y="139"/>
                  </a:moveTo>
                  <a:cubicBezTo>
                    <a:pt x="107" y="58"/>
                    <a:pt x="73" y="18"/>
                    <a:pt x="6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3"/>
                    <a:pt x="110" y="41"/>
                    <a:pt x="160" y="134"/>
                  </a:cubicBezTo>
                  <a:lnTo>
                    <a:pt x="150" y="13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9921"/>
            <p:cNvSpPr>
              <a:spLocks/>
            </p:cNvSpPr>
            <p:nvPr/>
          </p:nvSpPr>
          <p:spPr bwMode="auto">
            <a:xfrm>
              <a:off x="7526338" y="3763963"/>
              <a:ext cx="92075" cy="104775"/>
            </a:xfrm>
            <a:custGeom>
              <a:avLst/>
              <a:gdLst>
                <a:gd name="T0" fmla="*/ 39 w 49"/>
                <a:gd name="T1" fmla="*/ 49 h 55"/>
                <a:gd name="T2" fmla="*/ 8 w 49"/>
                <a:gd name="T3" fmla="*/ 38 h 55"/>
                <a:gd name="T4" fmla="*/ 10 w 49"/>
                <a:gd name="T5" fmla="*/ 6 h 55"/>
                <a:gd name="T6" fmla="*/ 41 w 49"/>
                <a:gd name="T7" fmla="*/ 17 h 55"/>
                <a:gd name="T8" fmla="*/ 39 w 49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5">
                  <a:moveTo>
                    <a:pt x="39" y="49"/>
                  </a:moveTo>
                  <a:cubicBezTo>
                    <a:pt x="30" y="55"/>
                    <a:pt x="16" y="50"/>
                    <a:pt x="8" y="38"/>
                  </a:cubicBezTo>
                  <a:cubicBezTo>
                    <a:pt x="0" y="26"/>
                    <a:pt x="1" y="12"/>
                    <a:pt x="10" y="6"/>
                  </a:cubicBezTo>
                  <a:cubicBezTo>
                    <a:pt x="19" y="0"/>
                    <a:pt x="33" y="5"/>
                    <a:pt x="41" y="17"/>
                  </a:cubicBezTo>
                  <a:cubicBezTo>
                    <a:pt x="49" y="29"/>
                    <a:pt x="48" y="43"/>
                    <a:pt x="39" y="49"/>
                  </a:cubicBez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9922"/>
            <p:cNvSpPr>
              <a:spLocks/>
            </p:cNvSpPr>
            <p:nvPr/>
          </p:nvSpPr>
          <p:spPr bwMode="auto">
            <a:xfrm>
              <a:off x="7491413" y="3811588"/>
              <a:ext cx="314325" cy="342900"/>
            </a:xfrm>
            <a:custGeom>
              <a:avLst/>
              <a:gdLst>
                <a:gd name="T0" fmla="*/ 42 w 165"/>
                <a:gd name="T1" fmla="*/ 19 h 180"/>
                <a:gd name="T2" fmla="*/ 108 w 165"/>
                <a:gd name="T3" fmla="*/ 180 h 180"/>
                <a:gd name="T4" fmla="*/ 165 w 165"/>
                <a:gd name="T5" fmla="*/ 154 h 180"/>
                <a:gd name="T6" fmla="*/ 52 w 165"/>
                <a:gd name="T7" fmla="*/ 10 h 180"/>
                <a:gd name="T8" fmla="*/ 49 w 165"/>
                <a:gd name="T9" fmla="*/ 10 h 180"/>
                <a:gd name="T10" fmla="*/ 42 w 165"/>
                <a:gd name="T11" fmla="*/ 1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80">
                  <a:moveTo>
                    <a:pt x="42" y="19"/>
                  </a:moveTo>
                  <a:cubicBezTo>
                    <a:pt x="42" y="19"/>
                    <a:pt x="36" y="60"/>
                    <a:pt x="108" y="180"/>
                  </a:cubicBezTo>
                  <a:cubicBezTo>
                    <a:pt x="108" y="180"/>
                    <a:pt x="139" y="180"/>
                    <a:pt x="165" y="154"/>
                  </a:cubicBezTo>
                  <a:cubicBezTo>
                    <a:pt x="165" y="154"/>
                    <a:pt x="105" y="21"/>
                    <a:pt x="52" y="10"/>
                  </a:cubicBezTo>
                  <a:cubicBezTo>
                    <a:pt x="0" y="0"/>
                    <a:pt x="49" y="10"/>
                    <a:pt x="49" y="10"/>
                  </a:cubicBezTo>
                  <a:lnTo>
                    <a:pt x="42" y="1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9923"/>
            <p:cNvSpPr>
              <a:spLocks/>
            </p:cNvSpPr>
            <p:nvPr/>
          </p:nvSpPr>
          <p:spPr bwMode="auto">
            <a:xfrm>
              <a:off x="7559675" y="3849688"/>
              <a:ext cx="246063" cy="306388"/>
            </a:xfrm>
            <a:custGeom>
              <a:avLst/>
              <a:gdLst>
                <a:gd name="T0" fmla="*/ 6 w 129"/>
                <a:gd name="T1" fmla="*/ 0 h 161"/>
                <a:gd name="T2" fmla="*/ 72 w 129"/>
                <a:gd name="T3" fmla="*/ 161 h 161"/>
                <a:gd name="T4" fmla="*/ 129 w 129"/>
                <a:gd name="T5" fmla="*/ 134 h 161"/>
                <a:gd name="T6" fmla="*/ 6 w 129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61">
                  <a:moveTo>
                    <a:pt x="6" y="0"/>
                  </a:moveTo>
                  <a:cubicBezTo>
                    <a:pt x="6" y="0"/>
                    <a:pt x="0" y="41"/>
                    <a:pt x="72" y="161"/>
                  </a:cubicBezTo>
                  <a:cubicBezTo>
                    <a:pt x="72" y="161"/>
                    <a:pt x="103" y="160"/>
                    <a:pt x="129" y="13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4A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9924"/>
            <p:cNvSpPr>
              <a:spLocks/>
            </p:cNvSpPr>
            <p:nvPr/>
          </p:nvSpPr>
          <p:spPr bwMode="auto">
            <a:xfrm>
              <a:off x="7673975" y="4098925"/>
              <a:ext cx="38100" cy="57150"/>
            </a:xfrm>
            <a:custGeom>
              <a:avLst/>
              <a:gdLst>
                <a:gd name="T0" fmla="*/ 12 w 20"/>
                <a:gd name="T1" fmla="*/ 30 h 30"/>
                <a:gd name="T2" fmla="*/ 0 w 20"/>
                <a:gd name="T3" fmla="*/ 0 h 30"/>
                <a:gd name="T4" fmla="*/ 20 w 20"/>
                <a:gd name="T5" fmla="*/ 28 h 30"/>
                <a:gd name="T6" fmla="*/ 12 w 2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0">
                  <a:moveTo>
                    <a:pt x="12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17" y="30"/>
                    <a:pt x="12" y="30"/>
                  </a:cubicBezTo>
                  <a:close/>
                </a:path>
              </a:pathLst>
            </a:custGeom>
            <a:solidFill>
              <a:srgbClr val="EA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9925"/>
            <p:cNvSpPr>
              <a:spLocks/>
            </p:cNvSpPr>
            <p:nvPr/>
          </p:nvSpPr>
          <p:spPr bwMode="auto">
            <a:xfrm>
              <a:off x="7181850" y="3535363"/>
              <a:ext cx="82550" cy="19050"/>
            </a:xfrm>
            <a:custGeom>
              <a:avLst/>
              <a:gdLst>
                <a:gd name="T0" fmla="*/ 0 w 44"/>
                <a:gd name="T1" fmla="*/ 10 h 10"/>
                <a:gd name="T2" fmla="*/ 41 w 44"/>
                <a:gd name="T3" fmla="*/ 0 h 10"/>
                <a:gd name="T4" fmla="*/ 44 w 44"/>
                <a:gd name="T5" fmla="*/ 5 h 10"/>
                <a:gd name="T6" fmla="*/ 41 w 44"/>
                <a:gd name="T7" fmla="*/ 10 h 10"/>
                <a:gd name="T8" fmla="*/ 0 w 4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">
                  <a:moveTo>
                    <a:pt x="0" y="10"/>
                  </a:moveTo>
                  <a:cubicBezTo>
                    <a:pt x="0" y="10"/>
                    <a:pt x="26" y="0"/>
                    <a:pt x="41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0" name="标题 1">
            <a:extLst>
              <a:ext uri="{FF2B5EF4-FFF2-40B4-BE49-F238E27FC236}">
                <a16:creationId xmlns:a16="http://schemas.microsoft.com/office/drawing/2014/main" id="{36EEF3CC-31A8-4084-947A-D076B93583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412" y="3287281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31" name="文本占位符 62">
            <a:extLst>
              <a:ext uri="{FF2B5EF4-FFF2-40B4-BE49-F238E27FC236}">
                <a16:creationId xmlns:a16="http://schemas.microsoft.com/office/drawing/2014/main" id="{C0F8C0CB-7360-4782-91AB-4A27DDE486E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52412" y="559351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432" name="文本占位符 13">
            <a:extLst>
              <a:ext uri="{FF2B5EF4-FFF2-40B4-BE49-F238E27FC236}">
                <a16:creationId xmlns:a16="http://schemas.microsoft.com/office/drawing/2014/main" id="{F5932A45-A098-474D-A366-F961CE3FEA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52413" y="5297246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701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111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5"/>
          <p:cNvSpPr/>
          <p:nvPr userDrawn="1"/>
        </p:nvSpPr>
        <p:spPr>
          <a:xfrm>
            <a:off x="-600" y="0"/>
            <a:ext cx="12192600" cy="10443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79" name="组合 78"/>
          <p:cNvGrpSpPr/>
          <p:nvPr userDrawn="1"/>
        </p:nvGrpSpPr>
        <p:grpSpPr>
          <a:xfrm>
            <a:off x="10034912" y="150654"/>
            <a:ext cx="1275731" cy="848222"/>
            <a:chOff x="2321735" y="1523999"/>
            <a:chExt cx="1193809" cy="793753"/>
          </a:xfrm>
        </p:grpSpPr>
        <p:sp>
          <p:nvSpPr>
            <p:cNvPr id="80" name="Freeform 9855"/>
            <p:cNvSpPr>
              <a:spLocks/>
            </p:cNvSpPr>
            <p:nvPr/>
          </p:nvSpPr>
          <p:spPr bwMode="auto">
            <a:xfrm>
              <a:off x="2321735" y="1523999"/>
              <a:ext cx="795344" cy="647702"/>
            </a:xfrm>
            <a:custGeom>
              <a:avLst/>
              <a:gdLst>
                <a:gd name="T0" fmla="*/ 354 w 418"/>
                <a:gd name="T1" fmla="*/ 0 h 340"/>
                <a:gd name="T2" fmla="*/ 64 w 418"/>
                <a:gd name="T3" fmla="*/ 0 h 340"/>
                <a:gd name="T4" fmla="*/ 0 w 418"/>
                <a:gd name="T5" fmla="*/ 64 h 340"/>
                <a:gd name="T6" fmla="*/ 0 w 418"/>
                <a:gd name="T7" fmla="*/ 198 h 340"/>
                <a:gd name="T8" fmla="*/ 61 w 418"/>
                <a:gd name="T9" fmla="*/ 261 h 340"/>
                <a:gd name="T10" fmla="*/ 23 w 418"/>
                <a:gd name="T11" fmla="*/ 340 h 340"/>
                <a:gd name="T12" fmla="*/ 130 w 418"/>
                <a:gd name="T13" fmla="*/ 262 h 340"/>
                <a:gd name="T14" fmla="*/ 354 w 418"/>
                <a:gd name="T15" fmla="*/ 262 h 340"/>
                <a:gd name="T16" fmla="*/ 418 w 418"/>
                <a:gd name="T17" fmla="*/ 198 h 340"/>
                <a:gd name="T18" fmla="*/ 418 w 418"/>
                <a:gd name="T19" fmla="*/ 64 h 340"/>
                <a:gd name="T20" fmla="*/ 354 w 418"/>
                <a:gd name="T2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8" h="340">
                  <a:moveTo>
                    <a:pt x="35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2"/>
                    <a:pt x="27" y="260"/>
                    <a:pt x="61" y="261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130" y="262"/>
                    <a:pt x="130" y="262"/>
                    <a:pt x="130" y="262"/>
                  </a:cubicBezTo>
                  <a:cubicBezTo>
                    <a:pt x="354" y="262"/>
                    <a:pt x="354" y="262"/>
                    <a:pt x="354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4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9856"/>
            <p:cNvSpPr>
              <a:spLocks/>
            </p:cNvSpPr>
            <p:nvPr/>
          </p:nvSpPr>
          <p:spPr bwMode="auto">
            <a:xfrm>
              <a:off x="2667813" y="1631950"/>
              <a:ext cx="447678" cy="392114"/>
            </a:xfrm>
            <a:custGeom>
              <a:avLst/>
              <a:gdLst>
                <a:gd name="T0" fmla="*/ 235 w 235"/>
                <a:gd name="T1" fmla="*/ 0 h 206"/>
                <a:gd name="T2" fmla="*/ 166 w 235"/>
                <a:gd name="T3" fmla="*/ 0 h 206"/>
                <a:gd name="T4" fmla="*/ 89 w 235"/>
                <a:gd name="T5" fmla="*/ 0 h 206"/>
                <a:gd name="T6" fmla="*/ 64 w 235"/>
                <a:gd name="T7" fmla="*/ 0 h 206"/>
                <a:gd name="T8" fmla="*/ 0 w 235"/>
                <a:gd name="T9" fmla="*/ 64 h 206"/>
                <a:gd name="T10" fmla="*/ 0 w 235"/>
                <a:gd name="T11" fmla="*/ 98 h 206"/>
                <a:gd name="T12" fmla="*/ 0 w 235"/>
                <a:gd name="T13" fmla="*/ 113 h 206"/>
                <a:gd name="T14" fmla="*/ 0 w 235"/>
                <a:gd name="T15" fmla="*/ 206 h 206"/>
                <a:gd name="T16" fmla="*/ 55 w 235"/>
                <a:gd name="T17" fmla="*/ 203 h 206"/>
                <a:gd name="T18" fmla="*/ 92 w 235"/>
                <a:gd name="T19" fmla="*/ 177 h 206"/>
                <a:gd name="T20" fmla="*/ 166 w 235"/>
                <a:gd name="T21" fmla="*/ 177 h 206"/>
                <a:gd name="T22" fmla="*/ 230 w 235"/>
                <a:gd name="T23" fmla="*/ 113 h 206"/>
                <a:gd name="T24" fmla="*/ 230 w 235"/>
                <a:gd name="T25" fmla="*/ 79 h 206"/>
                <a:gd name="T26" fmla="*/ 235 w 235"/>
                <a:gd name="T27" fmla="*/ 76 h 206"/>
                <a:gd name="T28" fmla="*/ 235 w 235"/>
                <a:gd name="T2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206">
                  <a:moveTo>
                    <a:pt x="235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55" y="203"/>
                    <a:pt x="55" y="203"/>
                    <a:pt x="55" y="203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201" y="177"/>
                    <a:pt x="230" y="148"/>
                    <a:pt x="230" y="113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5" y="76"/>
                    <a:pt x="235" y="76"/>
                    <a:pt x="235" y="76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9857"/>
            <p:cNvSpPr>
              <a:spLocks/>
            </p:cNvSpPr>
            <p:nvPr/>
          </p:nvSpPr>
          <p:spPr bwMode="auto">
            <a:xfrm>
              <a:off x="2720200" y="1673225"/>
              <a:ext cx="795344" cy="644527"/>
            </a:xfrm>
            <a:custGeom>
              <a:avLst/>
              <a:gdLst>
                <a:gd name="T0" fmla="*/ 353 w 418"/>
                <a:gd name="T1" fmla="*/ 0 h 338"/>
                <a:gd name="T2" fmla="*/ 64 w 418"/>
                <a:gd name="T3" fmla="*/ 0 h 338"/>
                <a:gd name="T4" fmla="*/ 0 w 418"/>
                <a:gd name="T5" fmla="*/ 64 h 338"/>
                <a:gd name="T6" fmla="*/ 0 w 418"/>
                <a:gd name="T7" fmla="*/ 198 h 338"/>
                <a:gd name="T8" fmla="*/ 64 w 418"/>
                <a:gd name="T9" fmla="*/ 262 h 338"/>
                <a:gd name="T10" fmla="*/ 96 w 418"/>
                <a:gd name="T11" fmla="*/ 262 h 338"/>
                <a:gd name="T12" fmla="*/ 200 w 418"/>
                <a:gd name="T13" fmla="*/ 338 h 338"/>
                <a:gd name="T14" fmla="*/ 163 w 418"/>
                <a:gd name="T15" fmla="*/ 262 h 338"/>
                <a:gd name="T16" fmla="*/ 353 w 418"/>
                <a:gd name="T17" fmla="*/ 262 h 338"/>
                <a:gd name="T18" fmla="*/ 418 w 418"/>
                <a:gd name="T19" fmla="*/ 198 h 338"/>
                <a:gd name="T20" fmla="*/ 418 w 418"/>
                <a:gd name="T21" fmla="*/ 64 h 338"/>
                <a:gd name="T22" fmla="*/ 353 w 418"/>
                <a:gd name="T2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8" h="338">
                  <a:moveTo>
                    <a:pt x="353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3"/>
                    <a:pt x="28" y="262"/>
                    <a:pt x="64" y="262"/>
                  </a:cubicBezTo>
                  <a:cubicBezTo>
                    <a:pt x="96" y="262"/>
                    <a:pt x="96" y="262"/>
                    <a:pt x="96" y="262"/>
                  </a:cubicBezTo>
                  <a:cubicBezTo>
                    <a:pt x="200" y="338"/>
                    <a:pt x="200" y="338"/>
                    <a:pt x="200" y="338"/>
                  </a:cubicBezTo>
                  <a:cubicBezTo>
                    <a:pt x="163" y="262"/>
                    <a:pt x="163" y="262"/>
                    <a:pt x="163" y="262"/>
                  </a:cubicBezTo>
                  <a:cubicBezTo>
                    <a:pt x="353" y="262"/>
                    <a:pt x="353" y="262"/>
                    <a:pt x="353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Oval 9858"/>
            <p:cNvSpPr>
              <a:spLocks noChangeArrowheads="1"/>
            </p:cNvSpPr>
            <p:nvPr/>
          </p:nvSpPr>
          <p:spPr bwMode="auto">
            <a:xfrm>
              <a:off x="2931340" y="1962151"/>
              <a:ext cx="103188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Oval 9859"/>
            <p:cNvSpPr>
              <a:spLocks noChangeArrowheads="1"/>
            </p:cNvSpPr>
            <p:nvPr/>
          </p:nvSpPr>
          <p:spPr bwMode="auto">
            <a:xfrm>
              <a:off x="3086916" y="1962151"/>
              <a:ext cx="101601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Oval 9860"/>
            <p:cNvSpPr>
              <a:spLocks noChangeArrowheads="1"/>
            </p:cNvSpPr>
            <p:nvPr/>
          </p:nvSpPr>
          <p:spPr bwMode="auto">
            <a:xfrm>
              <a:off x="3245667" y="1962151"/>
              <a:ext cx="100013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标题占位符 1">
            <a:extLst>
              <a:ext uri="{FF2B5EF4-FFF2-40B4-BE49-F238E27FC236}">
                <a16:creationId xmlns:a16="http://schemas.microsoft.com/office/drawing/2014/main" id="{42F931E6-6AE2-4EF4-B5FB-44DBECB8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2368388-AA5D-4F0A-A24D-A39C48AB3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D5C5218-47ED-452A-A97A-F9CEED095CDF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日期占位符 3">
            <a:extLst>
              <a:ext uri="{FF2B5EF4-FFF2-40B4-BE49-F238E27FC236}">
                <a16:creationId xmlns:a16="http://schemas.microsoft.com/office/drawing/2014/main" id="{420BE492-1CC0-4F2A-BC4D-30E856063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25" name="页脚占位符 4">
            <a:extLst>
              <a:ext uri="{FF2B5EF4-FFF2-40B4-BE49-F238E27FC236}">
                <a16:creationId xmlns:a16="http://schemas.microsoft.com/office/drawing/2014/main" id="{95FF2CC5-7B0F-4AA7-95AB-D4800A262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26" name="灯片编号占位符 5">
            <a:extLst>
              <a:ext uri="{FF2B5EF4-FFF2-40B4-BE49-F238E27FC236}">
                <a16:creationId xmlns:a16="http://schemas.microsoft.com/office/drawing/2014/main" id="{0F5BB5BD-19E0-46CC-BA74-4B6FE01F6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2" r:id="rId6"/>
    <p:sldLayoutId id="214748366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5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5" Type="http://schemas.openxmlformats.org/officeDocument/2006/relationships/image" Target="../media/image14.jpg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hyperlink" Target="https://www.islide.cc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Subtitle here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iSlide</a:t>
            </a:r>
            <a:r>
              <a:rPr lang="en-US" altLang="zh-CN" baseline="30000" dirty="0"/>
              <a:t>®</a:t>
            </a:r>
            <a:r>
              <a:rPr lang="en-US" altLang="zh-CN" dirty="0"/>
              <a:t> PowerPoint standard template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318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D5515-8583-40F9-B3C2-66FE8C6D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6E4F36-4B36-4358-8FF6-A73A5A0E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15100"/>
            <a:ext cx="4114800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12E23-81CA-4409-945E-9B09E851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5" name="dac920e7-5218-4fbe-b9da-235380bf5af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2608325-9CC1-4385-BC76-560223D40CA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69013"/>
            <a:ext cx="10850563" cy="4750097"/>
            <a:chOff x="669925" y="1269013"/>
            <a:chExt cx="10850563" cy="4750097"/>
          </a:xfrm>
        </p:grpSpPr>
        <p:sp>
          <p:nvSpPr>
            <p:cNvPr id="6" name="î$1iďè">
              <a:extLst>
                <a:ext uri="{FF2B5EF4-FFF2-40B4-BE49-F238E27FC236}">
                  <a16:creationId xmlns:a16="http://schemas.microsoft.com/office/drawing/2014/main" id="{FA134D55-A69E-45AF-A0A7-F970DC389183}"/>
                </a:ext>
              </a:extLst>
            </p:cNvPr>
            <p:cNvSpPr/>
            <p:nvPr/>
          </p:nvSpPr>
          <p:spPr>
            <a:xfrm>
              <a:off x="7046765" y="3496026"/>
              <a:ext cx="119995" cy="32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04" h="21600" extrusionOk="0">
                  <a:moveTo>
                    <a:pt x="196" y="0"/>
                  </a:moveTo>
                  <a:cubicBezTo>
                    <a:pt x="-994" y="2421"/>
                    <a:pt x="3376" y="4705"/>
                    <a:pt x="9380" y="4799"/>
                  </a:cubicBezTo>
                  <a:cubicBezTo>
                    <a:pt x="15701" y="4897"/>
                    <a:pt x="20606" y="2555"/>
                    <a:pt x="19428" y="0"/>
                  </a:cubicBezTo>
                  <a:lnTo>
                    <a:pt x="19428" y="21600"/>
                  </a:lnTo>
                  <a:cubicBezTo>
                    <a:pt x="20156" y="19289"/>
                    <a:pt x="15900" y="17219"/>
                    <a:pt x="10235" y="17130"/>
                  </a:cubicBezTo>
                  <a:cubicBezTo>
                    <a:pt x="4260" y="17036"/>
                    <a:pt x="-507" y="19159"/>
                    <a:pt x="196" y="21600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55000" lnSpcReduction="20000"/>
            </a:bodyPr>
            <a:lstStyle/>
            <a:p>
              <a:pPr algn="ctr">
                <a:defRPr sz="3200" cap="none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7" name="ïṩḷîde">
              <a:extLst>
                <a:ext uri="{FF2B5EF4-FFF2-40B4-BE49-F238E27FC236}">
                  <a16:creationId xmlns:a16="http://schemas.microsoft.com/office/drawing/2014/main" id="{2752DD72-7D0B-45F1-B544-570DD8D40D54}"/>
                </a:ext>
              </a:extLst>
            </p:cNvPr>
            <p:cNvGrpSpPr/>
            <p:nvPr/>
          </p:nvGrpSpPr>
          <p:grpSpPr>
            <a:xfrm>
              <a:off x="5800513" y="2951222"/>
              <a:ext cx="1248504" cy="1411195"/>
              <a:chOff x="5800513" y="3019053"/>
              <a:chExt cx="1248504" cy="1411195"/>
            </a:xfrm>
          </p:grpSpPr>
          <p:sp>
            <p:nvSpPr>
              <p:cNvPr id="26" name="ïśľîḓê">
                <a:extLst>
                  <a:ext uri="{FF2B5EF4-FFF2-40B4-BE49-F238E27FC236}">
                    <a16:creationId xmlns:a16="http://schemas.microsoft.com/office/drawing/2014/main" id="{D57329B9-6268-4066-BFAB-07A2565BE46F}"/>
                  </a:ext>
                </a:extLst>
              </p:cNvPr>
              <p:cNvSpPr/>
              <p:nvPr/>
            </p:nvSpPr>
            <p:spPr>
              <a:xfrm>
                <a:off x="5800513" y="3019053"/>
                <a:ext cx="1248504" cy="14111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85" extrusionOk="0">
                    <a:moveTo>
                      <a:pt x="9959" y="21394"/>
                    </a:moveTo>
                    <a:lnTo>
                      <a:pt x="894" y="16867"/>
                    </a:lnTo>
                    <a:cubicBezTo>
                      <a:pt x="639" y="16746"/>
                      <a:pt x="423" y="16570"/>
                      <a:pt x="267" y="16355"/>
                    </a:cubicBezTo>
                    <a:cubicBezTo>
                      <a:pt x="112" y="16144"/>
                      <a:pt x="21" y="15901"/>
                      <a:pt x="0" y="15650"/>
                    </a:cubicBezTo>
                    <a:lnTo>
                      <a:pt x="0" y="15204"/>
                    </a:lnTo>
                    <a:lnTo>
                      <a:pt x="27" y="6397"/>
                    </a:lnTo>
                    <a:lnTo>
                      <a:pt x="27" y="5923"/>
                    </a:lnTo>
                    <a:cubicBezTo>
                      <a:pt x="85" y="5665"/>
                      <a:pt x="211" y="5422"/>
                      <a:pt x="397" y="5217"/>
                    </a:cubicBezTo>
                    <a:cubicBezTo>
                      <a:pt x="575" y="5018"/>
                      <a:pt x="804" y="4859"/>
                      <a:pt x="1063" y="4752"/>
                    </a:cubicBezTo>
                    <a:lnTo>
                      <a:pt x="10162" y="171"/>
                    </a:lnTo>
                    <a:cubicBezTo>
                      <a:pt x="10359" y="70"/>
                      <a:pt x="10581" y="12"/>
                      <a:pt x="10809" y="2"/>
                    </a:cubicBezTo>
                    <a:cubicBezTo>
                      <a:pt x="11087" y="-11"/>
                      <a:pt x="11364" y="48"/>
                      <a:pt x="11606" y="171"/>
                    </a:cubicBezTo>
                    <a:lnTo>
                      <a:pt x="20633" y="4823"/>
                    </a:lnTo>
                    <a:cubicBezTo>
                      <a:pt x="20937" y="4962"/>
                      <a:pt x="21189" y="5176"/>
                      <a:pt x="21361" y="5438"/>
                    </a:cubicBezTo>
                    <a:cubicBezTo>
                      <a:pt x="21505" y="5658"/>
                      <a:pt x="21587" y="5906"/>
                      <a:pt x="21600" y="6161"/>
                    </a:cubicBezTo>
                    <a:lnTo>
                      <a:pt x="21600" y="15566"/>
                    </a:lnTo>
                    <a:cubicBezTo>
                      <a:pt x="21586" y="15801"/>
                      <a:pt x="21504" y="16029"/>
                      <a:pt x="21364" y="16228"/>
                    </a:cubicBezTo>
                    <a:cubicBezTo>
                      <a:pt x="21201" y="16460"/>
                      <a:pt x="20966" y="16645"/>
                      <a:pt x="20686" y="16760"/>
                    </a:cubicBezTo>
                    <a:lnTo>
                      <a:pt x="11713" y="21383"/>
                    </a:lnTo>
                    <a:cubicBezTo>
                      <a:pt x="11433" y="21519"/>
                      <a:pt x="11119" y="21589"/>
                      <a:pt x="10800" y="21585"/>
                    </a:cubicBezTo>
                    <a:cubicBezTo>
                      <a:pt x="10506" y="21582"/>
                      <a:pt x="10218" y="21516"/>
                      <a:pt x="9959" y="2139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" name="iS1íḑé">
                <a:extLst>
                  <a:ext uri="{FF2B5EF4-FFF2-40B4-BE49-F238E27FC236}">
                    <a16:creationId xmlns:a16="http://schemas.microsoft.com/office/drawing/2014/main" id="{98B0E5A3-EBCA-4E28-A634-9196F3AA4934}"/>
                  </a:ext>
                </a:extLst>
              </p:cNvPr>
              <p:cNvSpPr/>
              <p:nvPr/>
            </p:nvSpPr>
            <p:spPr bwMode="auto">
              <a:xfrm>
                <a:off x="6174410" y="3483804"/>
                <a:ext cx="500710" cy="481692"/>
              </a:xfrm>
              <a:custGeom>
                <a:avLst/>
                <a:gdLst>
                  <a:gd name="connsiteX0" fmla="*/ 195114 w 608814"/>
                  <a:gd name="connsiteY0" fmla="*/ 351627 h 585693"/>
                  <a:gd name="connsiteX1" fmla="*/ 258290 w 608814"/>
                  <a:gd name="connsiteY1" fmla="*/ 351627 h 585693"/>
                  <a:gd name="connsiteX2" fmla="*/ 282731 w 608814"/>
                  <a:gd name="connsiteY2" fmla="*/ 376018 h 585693"/>
                  <a:gd name="connsiteX3" fmla="*/ 282731 w 608814"/>
                  <a:gd name="connsiteY3" fmla="*/ 561210 h 585693"/>
                  <a:gd name="connsiteX4" fmla="*/ 258290 w 608814"/>
                  <a:gd name="connsiteY4" fmla="*/ 585693 h 585693"/>
                  <a:gd name="connsiteX5" fmla="*/ 195114 w 608814"/>
                  <a:gd name="connsiteY5" fmla="*/ 585693 h 585693"/>
                  <a:gd name="connsiteX6" fmla="*/ 170673 w 608814"/>
                  <a:gd name="connsiteY6" fmla="*/ 561210 h 585693"/>
                  <a:gd name="connsiteX7" fmla="*/ 170673 w 608814"/>
                  <a:gd name="connsiteY7" fmla="*/ 376018 h 585693"/>
                  <a:gd name="connsiteX8" fmla="*/ 195114 w 608814"/>
                  <a:gd name="connsiteY8" fmla="*/ 351627 h 585693"/>
                  <a:gd name="connsiteX9" fmla="*/ 358100 w 608814"/>
                  <a:gd name="connsiteY9" fmla="*/ 249872 h 585693"/>
                  <a:gd name="connsiteX10" fmla="*/ 421316 w 608814"/>
                  <a:gd name="connsiteY10" fmla="*/ 249872 h 585693"/>
                  <a:gd name="connsiteX11" fmla="*/ 445737 w 608814"/>
                  <a:gd name="connsiteY11" fmla="*/ 274267 h 585693"/>
                  <a:gd name="connsiteX12" fmla="*/ 445737 w 608814"/>
                  <a:gd name="connsiteY12" fmla="*/ 561206 h 585693"/>
                  <a:gd name="connsiteX13" fmla="*/ 421316 w 608814"/>
                  <a:gd name="connsiteY13" fmla="*/ 585693 h 585693"/>
                  <a:gd name="connsiteX14" fmla="*/ 358100 w 608814"/>
                  <a:gd name="connsiteY14" fmla="*/ 585693 h 585693"/>
                  <a:gd name="connsiteX15" fmla="*/ 333679 w 608814"/>
                  <a:gd name="connsiteY15" fmla="*/ 561206 h 585693"/>
                  <a:gd name="connsiteX16" fmla="*/ 333679 w 608814"/>
                  <a:gd name="connsiteY16" fmla="*/ 274267 h 585693"/>
                  <a:gd name="connsiteX17" fmla="*/ 358100 w 608814"/>
                  <a:gd name="connsiteY17" fmla="*/ 249872 h 585693"/>
                  <a:gd name="connsiteX18" fmla="*/ 140260 w 608814"/>
                  <a:gd name="connsiteY18" fmla="*/ 224680 h 585693"/>
                  <a:gd name="connsiteX19" fmla="*/ 191844 w 608814"/>
                  <a:gd name="connsiteY19" fmla="*/ 276122 h 585693"/>
                  <a:gd name="connsiteX20" fmla="*/ 140260 w 608814"/>
                  <a:gd name="connsiteY20" fmla="*/ 327564 h 585693"/>
                  <a:gd name="connsiteX21" fmla="*/ 88676 w 608814"/>
                  <a:gd name="connsiteY21" fmla="*/ 276122 h 585693"/>
                  <a:gd name="connsiteX22" fmla="*/ 140260 w 608814"/>
                  <a:gd name="connsiteY22" fmla="*/ 224680 h 585693"/>
                  <a:gd name="connsiteX23" fmla="*/ 521177 w 608814"/>
                  <a:gd name="connsiteY23" fmla="*/ 148117 h 585693"/>
                  <a:gd name="connsiteX24" fmla="*/ 584301 w 608814"/>
                  <a:gd name="connsiteY24" fmla="*/ 148117 h 585693"/>
                  <a:gd name="connsiteX25" fmla="*/ 608814 w 608814"/>
                  <a:gd name="connsiteY25" fmla="*/ 172601 h 585693"/>
                  <a:gd name="connsiteX26" fmla="*/ 608814 w 608814"/>
                  <a:gd name="connsiteY26" fmla="*/ 561209 h 585693"/>
                  <a:gd name="connsiteX27" fmla="*/ 584301 w 608814"/>
                  <a:gd name="connsiteY27" fmla="*/ 585693 h 585693"/>
                  <a:gd name="connsiteX28" fmla="*/ 521177 w 608814"/>
                  <a:gd name="connsiteY28" fmla="*/ 585693 h 585693"/>
                  <a:gd name="connsiteX29" fmla="*/ 496756 w 608814"/>
                  <a:gd name="connsiteY29" fmla="*/ 561209 h 585693"/>
                  <a:gd name="connsiteX30" fmla="*/ 496756 w 608814"/>
                  <a:gd name="connsiteY30" fmla="*/ 172601 h 585693"/>
                  <a:gd name="connsiteX31" fmla="*/ 521177 w 608814"/>
                  <a:gd name="connsiteY31" fmla="*/ 148117 h 585693"/>
                  <a:gd name="connsiteX32" fmla="*/ 116229 w 608814"/>
                  <a:gd name="connsiteY32" fmla="*/ 131322 h 585693"/>
                  <a:gd name="connsiteX33" fmla="*/ 164246 w 608814"/>
                  <a:gd name="connsiteY33" fmla="*/ 131322 h 585693"/>
                  <a:gd name="connsiteX34" fmla="*/ 184061 w 608814"/>
                  <a:gd name="connsiteY34" fmla="*/ 151113 h 585693"/>
                  <a:gd name="connsiteX35" fmla="*/ 184061 w 608814"/>
                  <a:gd name="connsiteY35" fmla="*/ 171457 h 585693"/>
                  <a:gd name="connsiteX36" fmla="*/ 208669 w 608814"/>
                  <a:gd name="connsiteY36" fmla="*/ 186094 h 585693"/>
                  <a:gd name="connsiteX37" fmla="*/ 226641 w 608814"/>
                  <a:gd name="connsiteY37" fmla="*/ 175692 h 585693"/>
                  <a:gd name="connsiteX38" fmla="*/ 253737 w 608814"/>
                  <a:gd name="connsiteY38" fmla="*/ 182964 h 585693"/>
                  <a:gd name="connsiteX39" fmla="*/ 277792 w 608814"/>
                  <a:gd name="connsiteY39" fmla="*/ 224572 h 585693"/>
                  <a:gd name="connsiteX40" fmla="*/ 279727 w 608814"/>
                  <a:gd name="connsiteY40" fmla="*/ 239577 h 585693"/>
                  <a:gd name="connsiteX41" fmla="*/ 270511 w 608814"/>
                  <a:gd name="connsiteY41" fmla="*/ 251544 h 585693"/>
                  <a:gd name="connsiteX42" fmla="*/ 252355 w 608814"/>
                  <a:gd name="connsiteY42" fmla="*/ 262038 h 585693"/>
                  <a:gd name="connsiteX43" fmla="*/ 253829 w 608814"/>
                  <a:gd name="connsiteY43" fmla="*/ 276122 h 585693"/>
                  <a:gd name="connsiteX44" fmla="*/ 252355 w 608814"/>
                  <a:gd name="connsiteY44" fmla="*/ 290206 h 585693"/>
                  <a:gd name="connsiteX45" fmla="*/ 270511 w 608814"/>
                  <a:gd name="connsiteY45" fmla="*/ 300700 h 585693"/>
                  <a:gd name="connsiteX46" fmla="*/ 278714 w 608814"/>
                  <a:gd name="connsiteY46" fmla="*/ 325094 h 585693"/>
                  <a:gd name="connsiteX47" fmla="*/ 258253 w 608814"/>
                  <a:gd name="connsiteY47" fmla="*/ 321136 h 585693"/>
                  <a:gd name="connsiteX48" fmla="*/ 195858 w 608814"/>
                  <a:gd name="connsiteY48" fmla="*/ 321136 h 585693"/>
                  <a:gd name="connsiteX49" fmla="*/ 212171 w 608814"/>
                  <a:gd name="connsiteY49" fmla="*/ 276122 h 585693"/>
                  <a:gd name="connsiteX50" fmla="*/ 140191 w 608814"/>
                  <a:gd name="connsiteY50" fmla="*/ 204320 h 585693"/>
                  <a:gd name="connsiteX51" fmla="*/ 68304 w 608814"/>
                  <a:gd name="connsiteY51" fmla="*/ 276122 h 585693"/>
                  <a:gd name="connsiteX52" fmla="*/ 140191 w 608814"/>
                  <a:gd name="connsiteY52" fmla="*/ 348016 h 585693"/>
                  <a:gd name="connsiteX53" fmla="*/ 148486 w 608814"/>
                  <a:gd name="connsiteY53" fmla="*/ 347095 h 585693"/>
                  <a:gd name="connsiteX54" fmla="*/ 140099 w 608814"/>
                  <a:gd name="connsiteY54" fmla="*/ 376000 h 585693"/>
                  <a:gd name="connsiteX55" fmla="*/ 140099 w 608814"/>
                  <a:gd name="connsiteY55" fmla="*/ 420922 h 585693"/>
                  <a:gd name="connsiteX56" fmla="*/ 116229 w 608814"/>
                  <a:gd name="connsiteY56" fmla="*/ 420922 h 585693"/>
                  <a:gd name="connsiteX57" fmla="*/ 96413 w 608814"/>
                  <a:gd name="connsiteY57" fmla="*/ 401131 h 585693"/>
                  <a:gd name="connsiteX58" fmla="*/ 96413 w 608814"/>
                  <a:gd name="connsiteY58" fmla="*/ 380787 h 585693"/>
                  <a:gd name="connsiteX59" fmla="*/ 71806 w 608814"/>
                  <a:gd name="connsiteY59" fmla="*/ 366150 h 585693"/>
                  <a:gd name="connsiteX60" fmla="*/ 53742 w 608814"/>
                  <a:gd name="connsiteY60" fmla="*/ 376552 h 585693"/>
                  <a:gd name="connsiteX61" fmla="*/ 38719 w 608814"/>
                  <a:gd name="connsiteY61" fmla="*/ 378577 h 585693"/>
                  <a:gd name="connsiteX62" fmla="*/ 26738 w 608814"/>
                  <a:gd name="connsiteY62" fmla="*/ 369372 h 585693"/>
                  <a:gd name="connsiteX63" fmla="*/ 2683 w 608814"/>
                  <a:gd name="connsiteY63" fmla="*/ 327764 h 585693"/>
                  <a:gd name="connsiteX64" fmla="*/ 9872 w 608814"/>
                  <a:gd name="connsiteY64" fmla="*/ 300700 h 585693"/>
                  <a:gd name="connsiteX65" fmla="*/ 28120 w 608814"/>
                  <a:gd name="connsiteY65" fmla="*/ 290206 h 585693"/>
                  <a:gd name="connsiteX66" fmla="*/ 26645 w 608814"/>
                  <a:gd name="connsiteY66" fmla="*/ 276122 h 585693"/>
                  <a:gd name="connsiteX67" fmla="*/ 28120 w 608814"/>
                  <a:gd name="connsiteY67" fmla="*/ 262038 h 585693"/>
                  <a:gd name="connsiteX68" fmla="*/ 9872 w 608814"/>
                  <a:gd name="connsiteY68" fmla="*/ 251544 h 585693"/>
                  <a:gd name="connsiteX69" fmla="*/ 2683 w 608814"/>
                  <a:gd name="connsiteY69" fmla="*/ 224572 h 585693"/>
                  <a:gd name="connsiteX70" fmla="*/ 26738 w 608814"/>
                  <a:gd name="connsiteY70" fmla="*/ 182964 h 585693"/>
                  <a:gd name="connsiteX71" fmla="*/ 38719 w 608814"/>
                  <a:gd name="connsiteY71" fmla="*/ 173759 h 585693"/>
                  <a:gd name="connsiteX72" fmla="*/ 53742 w 608814"/>
                  <a:gd name="connsiteY72" fmla="*/ 175692 h 585693"/>
                  <a:gd name="connsiteX73" fmla="*/ 71806 w 608814"/>
                  <a:gd name="connsiteY73" fmla="*/ 186094 h 585693"/>
                  <a:gd name="connsiteX74" fmla="*/ 96413 w 608814"/>
                  <a:gd name="connsiteY74" fmla="*/ 171457 h 585693"/>
                  <a:gd name="connsiteX75" fmla="*/ 96413 w 608814"/>
                  <a:gd name="connsiteY75" fmla="*/ 151113 h 585693"/>
                  <a:gd name="connsiteX76" fmla="*/ 116229 w 608814"/>
                  <a:gd name="connsiteY76" fmla="*/ 131322 h 585693"/>
                  <a:gd name="connsiteX77" fmla="*/ 445756 w 608814"/>
                  <a:gd name="connsiteY77" fmla="*/ 83476 h 585693"/>
                  <a:gd name="connsiteX78" fmla="*/ 414140 w 608814"/>
                  <a:gd name="connsiteY78" fmla="*/ 115044 h 585693"/>
                  <a:gd name="connsiteX79" fmla="*/ 445756 w 608814"/>
                  <a:gd name="connsiteY79" fmla="*/ 146520 h 585693"/>
                  <a:gd name="connsiteX80" fmla="*/ 477371 w 608814"/>
                  <a:gd name="connsiteY80" fmla="*/ 115044 h 585693"/>
                  <a:gd name="connsiteX81" fmla="*/ 445756 w 608814"/>
                  <a:gd name="connsiteY81" fmla="*/ 83476 h 585693"/>
                  <a:gd name="connsiteX82" fmla="*/ 426676 w 608814"/>
                  <a:gd name="connsiteY82" fmla="*/ 0 h 585693"/>
                  <a:gd name="connsiteX83" fmla="*/ 464835 w 608814"/>
                  <a:gd name="connsiteY83" fmla="*/ 0 h 585693"/>
                  <a:gd name="connsiteX84" fmla="*/ 480597 w 608814"/>
                  <a:gd name="connsiteY84" fmla="*/ 15738 h 585693"/>
                  <a:gd name="connsiteX85" fmla="*/ 480597 w 608814"/>
                  <a:gd name="connsiteY85" fmla="*/ 31936 h 585693"/>
                  <a:gd name="connsiteX86" fmla="*/ 500138 w 608814"/>
                  <a:gd name="connsiteY86" fmla="*/ 43533 h 585693"/>
                  <a:gd name="connsiteX87" fmla="*/ 514425 w 608814"/>
                  <a:gd name="connsiteY87" fmla="*/ 35249 h 585693"/>
                  <a:gd name="connsiteX88" fmla="*/ 535901 w 608814"/>
                  <a:gd name="connsiteY88" fmla="*/ 40956 h 585693"/>
                  <a:gd name="connsiteX89" fmla="*/ 554981 w 608814"/>
                  <a:gd name="connsiteY89" fmla="*/ 73996 h 585693"/>
                  <a:gd name="connsiteX90" fmla="*/ 556640 w 608814"/>
                  <a:gd name="connsiteY90" fmla="*/ 85961 h 585693"/>
                  <a:gd name="connsiteX91" fmla="*/ 549266 w 608814"/>
                  <a:gd name="connsiteY91" fmla="*/ 95440 h 585693"/>
                  <a:gd name="connsiteX92" fmla="*/ 534887 w 608814"/>
                  <a:gd name="connsiteY92" fmla="*/ 103815 h 585693"/>
                  <a:gd name="connsiteX93" fmla="*/ 535993 w 608814"/>
                  <a:gd name="connsiteY93" fmla="*/ 115044 h 585693"/>
                  <a:gd name="connsiteX94" fmla="*/ 535717 w 608814"/>
                  <a:gd name="connsiteY94" fmla="*/ 117621 h 585693"/>
                  <a:gd name="connsiteX95" fmla="*/ 521153 w 608814"/>
                  <a:gd name="connsiteY95" fmla="*/ 117621 h 585693"/>
                  <a:gd name="connsiteX96" fmla="*/ 466126 w 608814"/>
                  <a:gd name="connsiteY96" fmla="*/ 172565 h 585693"/>
                  <a:gd name="connsiteX97" fmla="*/ 466126 w 608814"/>
                  <a:gd name="connsiteY97" fmla="*/ 229719 h 585693"/>
                  <a:gd name="connsiteX98" fmla="*/ 466126 w 608814"/>
                  <a:gd name="connsiteY98" fmla="*/ 242604 h 585693"/>
                  <a:gd name="connsiteX99" fmla="*/ 453590 w 608814"/>
                  <a:gd name="connsiteY99" fmla="*/ 229995 h 585693"/>
                  <a:gd name="connsiteX100" fmla="*/ 421330 w 608814"/>
                  <a:gd name="connsiteY100" fmla="*/ 219319 h 585693"/>
                  <a:gd name="connsiteX101" fmla="*/ 411928 w 608814"/>
                  <a:gd name="connsiteY101" fmla="*/ 219319 h 585693"/>
                  <a:gd name="connsiteX102" fmla="*/ 410914 w 608814"/>
                  <a:gd name="connsiteY102" fmla="*/ 214257 h 585693"/>
                  <a:gd name="connsiteX103" fmla="*/ 410914 w 608814"/>
                  <a:gd name="connsiteY103" fmla="*/ 198059 h 585693"/>
                  <a:gd name="connsiteX104" fmla="*/ 391373 w 608814"/>
                  <a:gd name="connsiteY104" fmla="*/ 186463 h 585693"/>
                  <a:gd name="connsiteX105" fmla="*/ 377086 w 608814"/>
                  <a:gd name="connsiteY105" fmla="*/ 194746 h 585693"/>
                  <a:gd name="connsiteX106" fmla="*/ 365104 w 608814"/>
                  <a:gd name="connsiteY106" fmla="*/ 196310 h 585693"/>
                  <a:gd name="connsiteX107" fmla="*/ 355610 w 608814"/>
                  <a:gd name="connsiteY107" fmla="*/ 189040 h 585693"/>
                  <a:gd name="connsiteX108" fmla="*/ 336530 w 608814"/>
                  <a:gd name="connsiteY108" fmla="*/ 155999 h 585693"/>
                  <a:gd name="connsiteX109" fmla="*/ 342245 w 608814"/>
                  <a:gd name="connsiteY109" fmla="*/ 134463 h 585693"/>
                  <a:gd name="connsiteX110" fmla="*/ 356716 w 608814"/>
                  <a:gd name="connsiteY110" fmla="*/ 126180 h 585693"/>
                  <a:gd name="connsiteX111" fmla="*/ 355518 w 608814"/>
                  <a:gd name="connsiteY111" fmla="*/ 115044 h 585693"/>
                  <a:gd name="connsiteX112" fmla="*/ 356716 w 608814"/>
                  <a:gd name="connsiteY112" fmla="*/ 103815 h 585693"/>
                  <a:gd name="connsiteX113" fmla="*/ 342245 w 608814"/>
                  <a:gd name="connsiteY113" fmla="*/ 95440 h 585693"/>
                  <a:gd name="connsiteX114" fmla="*/ 336530 w 608814"/>
                  <a:gd name="connsiteY114" fmla="*/ 73996 h 585693"/>
                  <a:gd name="connsiteX115" fmla="*/ 355610 w 608814"/>
                  <a:gd name="connsiteY115" fmla="*/ 40956 h 585693"/>
                  <a:gd name="connsiteX116" fmla="*/ 365104 w 608814"/>
                  <a:gd name="connsiteY116" fmla="*/ 33685 h 585693"/>
                  <a:gd name="connsiteX117" fmla="*/ 377086 w 608814"/>
                  <a:gd name="connsiteY117" fmla="*/ 35249 h 585693"/>
                  <a:gd name="connsiteX118" fmla="*/ 391373 w 608814"/>
                  <a:gd name="connsiteY118" fmla="*/ 43533 h 585693"/>
                  <a:gd name="connsiteX119" fmla="*/ 410914 w 608814"/>
                  <a:gd name="connsiteY119" fmla="*/ 31936 h 585693"/>
                  <a:gd name="connsiteX120" fmla="*/ 410914 w 608814"/>
                  <a:gd name="connsiteY120" fmla="*/ 15738 h 585693"/>
                  <a:gd name="connsiteX121" fmla="*/ 426676 w 608814"/>
                  <a:gd name="connsiteY121" fmla="*/ 0 h 58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608814" h="585693">
                    <a:moveTo>
                      <a:pt x="195114" y="351627"/>
                    </a:moveTo>
                    <a:lnTo>
                      <a:pt x="258290" y="351627"/>
                    </a:lnTo>
                    <a:cubicBezTo>
                      <a:pt x="271848" y="351627"/>
                      <a:pt x="282731" y="362580"/>
                      <a:pt x="282731" y="376018"/>
                    </a:cubicBezTo>
                    <a:lnTo>
                      <a:pt x="282731" y="561210"/>
                    </a:lnTo>
                    <a:cubicBezTo>
                      <a:pt x="282731" y="574740"/>
                      <a:pt x="271848" y="585693"/>
                      <a:pt x="258290" y="585693"/>
                    </a:cubicBezTo>
                    <a:lnTo>
                      <a:pt x="195114" y="585693"/>
                    </a:lnTo>
                    <a:cubicBezTo>
                      <a:pt x="181556" y="585693"/>
                      <a:pt x="170673" y="574740"/>
                      <a:pt x="170673" y="561210"/>
                    </a:cubicBezTo>
                    <a:lnTo>
                      <a:pt x="170673" y="376018"/>
                    </a:lnTo>
                    <a:cubicBezTo>
                      <a:pt x="170673" y="362580"/>
                      <a:pt x="181556" y="351627"/>
                      <a:pt x="195114" y="351627"/>
                    </a:cubicBezTo>
                    <a:close/>
                    <a:moveTo>
                      <a:pt x="358100" y="249872"/>
                    </a:moveTo>
                    <a:lnTo>
                      <a:pt x="421316" y="249872"/>
                    </a:lnTo>
                    <a:cubicBezTo>
                      <a:pt x="434771" y="249872"/>
                      <a:pt x="445737" y="260735"/>
                      <a:pt x="445737" y="274267"/>
                    </a:cubicBezTo>
                    <a:lnTo>
                      <a:pt x="445737" y="561206"/>
                    </a:lnTo>
                    <a:cubicBezTo>
                      <a:pt x="445737" y="574738"/>
                      <a:pt x="434771" y="585693"/>
                      <a:pt x="421316" y="585693"/>
                    </a:cubicBezTo>
                    <a:lnTo>
                      <a:pt x="358100" y="585693"/>
                    </a:lnTo>
                    <a:cubicBezTo>
                      <a:pt x="344645" y="585693"/>
                      <a:pt x="333679" y="574738"/>
                      <a:pt x="333679" y="561206"/>
                    </a:cubicBezTo>
                    <a:lnTo>
                      <a:pt x="333679" y="274267"/>
                    </a:lnTo>
                    <a:cubicBezTo>
                      <a:pt x="333679" y="260735"/>
                      <a:pt x="344645" y="249872"/>
                      <a:pt x="358100" y="249872"/>
                    </a:cubicBezTo>
                    <a:close/>
                    <a:moveTo>
                      <a:pt x="140260" y="224680"/>
                    </a:moveTo>
                    <a:cubicBezTo>
                      <a:pt x="168749" y="224680"/>
                      <a:pt x="191844" y="247711"/>
                      <a:pt x="191844" y="276122"/>
                    </a:cubicBezTo>
                    <a:cubicBezTo>
                      <a:pt x="191844" y="304533"/>
                      <a:pt x="168749" y="327564"/>
                      <a:pt x="140260" y="327564"/>
                    </a:cubicBezTo>
                    <a:cubicBezTo>
                      <a:pt x="111771" y="327564"/>
                      <a:pt x="88676" y="304533"/>
                      <a:pt x="88676" y="276122"/>
                    </a:cubicBezTo>
                    <a:cubicBezTo>
                      <a:pt x="88676" y="247711"/>
                      <a:pt x="111771" y="224680"/>
                      <a:pt x="140260" y="224680"/>
                    </a:cubicBezTo>
                    <a:close/>
                    <a:moveTo>
                      <a:pt x="521177" y="148117"/>
                    </a:moveTo>
                    <a:lnTo>
                      <a:pt x="584301" y="148117"/>
                    </a:lnTo>
                    <a:cubicBezTo>
                      <a:pt x="597848" y="148117"/>
                      <a:pt x="608814" y="159070"/>
                      <a:pt x="608814" y="172601"/>
                    </a:cubicBezTo>
                    <a:lnTo>
                      <a:pt x="608814" y="561209"/>
                    </a:lnTo>
                    <a:cubicBezTo>
                      <a:pt x="608814" y="574740"/>
                      <a:pt x="597848" y="585693"/>
                      <a:pt x="584301" y="585693"/>
                    </a:cubicBezTo>
                    <a:lnTo>
                      <a:pt x="521177" y="585693"/>
                    </a:lnTo>
                    <a:cubicBezTo>
                      <a:pt x="507722" y="585693"/>
                      <a:pt x="496756" y="574740"/>
                      <a:pt x="496756" y="561209"/>
                    </a:cubicBezTo>
                    <a:lnTo>
                      <a:pt x="496756" y="172601"/>
                    </a:lnTo>
                    <a:cubicBezTo>
                      <a:pt x="496756" y="159070"/>
                      <a:pt x="507722" y="148117"/>
                      <a:pt x="521177" y="148117"/>
                    </a:cubicBezTo>
                    <a:close/>
                    <a:moveTo>
                      <a:pt x="116229" y="131322"/>
                    </a:moveTo>
                    <a:lnTo>
                      <a:pt x="164246" y="131322"/>
                    </a:lnTo>
                    <a:cubicBezTo>
                      <a:pt x="175214" y="131322"/>
                      <a:pt x="184061" y="140159"/>
                      <a:pt x="184061" y="151113"/>
                    </a:cubicBezTo>
                    <a:lnTo>
                      <a:pt x="184061" y="171457"/>
                    </a:lnTo>
                    <a:cubicBezTo>
                      <a:pt x="193001" y="175231"/>
                      <a:pt x="201019" y="180386"/>
                      <a:pt x="208669" y="186094"/>
                    </a:cubicBezTo>
                    <a:lnTo>
                      <a:pt x="226641" y="175692"/>
                    </a:lnTo>
                    <a:cubicBezTo>
                      <a:pt x="236134" y="170261"/>
                      <a:pt x="248300" y="173482"/>
                      <a:pt x="253737" y="182964"/>
                    </a:cubicBezTo>
                    <a:lnTo>
                      <a:pt x="277792" y="224572"/>
                    </a:lnTo>
                    <a:cubicBezTo>
                      <a:pt x="280465" y="229083"/>
                      <a:pt x="281110" y="234514"/>
                      <a:pt x="279727" y="239577"/>
                    </a:cubicBezTo>
                    <a:cubicBezTo>
                      <a:pt x="278437" y="244640"/>
                      <a:pt x="275119" y="248966"/>
                      <a:pt x="270511" y="251544"/>
                    </a:cubicBezTo>
                    <a:lnTo>
                      <a:pt x="252355" y="262038"/>
                    </a:lnTo>
                    <a:cubicBezTo>
                      <a:pt x="253000" y="266733"/>
                      <a:pt x="253829" y="271335"/>
                      <a:pt x="253829" y="276122"/>
                    </a:cubicBezTo>
                    <a:cubicBezTo>
                      <a:pt x="253829" y="281001"/>
                      <a:pt x="253000" y="285604"/>
                      <a:pt x="252355" y="290206"/>
                    </a:cubicBezTo>
                    <a:lnTo>
                      <a:pt x="270511" y="300700"/>
                    </a:lnTo>
                    <a:cubicBezTo>
                      <a:pt x="279174" y="305671"/>
                      <a:pt x="282308" y="316165"/>
                      <a:pt x="278714" y="325094"/>
                    </a:cubicBezTo>
                    <a:cubicBezTo>
                      <a:pt x="272354" y="322609"/>
                      <a:pt x="265442" y="321136"/>
                      <a:pt x="258253" y="321136"/>
                    </a:cubicBezTo>
                    <a:lnTo>
                      <a:pt x="195858" y="321136"/>
                    </a:lnTo>
                    <a:cubicBezTo>
                      <a:pt x="205904" y="308709"/>
                      <a:pt x="212171" y="293244"/>
                      <a:pt x="212171" y="276122"/>
                    </a:cubicBezTo>
                    <a:cubicBezTo>
                      <a:pt x="212171" y="236539"/>
                      <a:pt x="179914" y="204320"/>
                      <a:pt x="140191" y="204320"/>
                    </a:cubicBezTo>
                    <a:cubicBezTo>
                      <a:pt x="100561" y="204320"/>
                      <a:pt x="68304" y="236539"/>
                      <a:pt x="68304" y="276122"/>
                    </a:cubicBezTo>
                    <a:cubicBezTo>
                      <a:pt x="68304" y="315797"/>
                      <a:pt x="100561" y="348016"/>
                      <a:pt x="140191" y="348016"/>
                    </a:cubicBezTo>
                    <a:cubicBezTo>
                      <a:pt x="143048" y="348016"/>
                      <a:pt x="145721" y="347463"/>
                      <a:pt x="148486" y="347095"/>
                    </a:cubicBezTo>
                    <a:cubicBezTo>
                      <a:pt x="143233" y="355564"/>
                      <a:pt x="140099" y="365414"/>
                      <a:pt x="140099" y="376000"/>
                    </a:cubicBezTo>
                    <a:lnTo>
                      <a:pt x="140099" y="420922"/>
                    </a:lnTo>
                    <a:lnTo>
                      <a:pt x="116229" y="420922"/>
                    </a:lnTo>
                    <a:cubicBezTo>
                      <a:pt x="105261" y="420922"/>
                      <a:pt x="96413" y="412085"/>
                      <a:pt x="96413" y="401131"/>
                    </a:cubicBezTo>
                    <a:lnTo>
                      <a:pt x="96413" y="380787"/>
                    </a:lnTo>
                    <a:cubicBezTo>
                      <a:pt x="87474" y="377013"/>
                      <a:pt x="79455" y="371950"/>
                      <a:pt x="71806" y="366150"/>
                    </a:cubicBezTo>
                    <a:lnTo>
                      <a:pt x="53742" y="376552"/>
                    </a:lnTo>
                    <a:cubicBezTo>
                      <a:pt x="49226" y="379222"/>
                      <a:pt x="43788" y="379866"/>
                      <a:pt x="38719" y="378577"/>
                    </a:cubicBezTo>
                    <a:cubicBezTo>
                      <a:pt x="33650" y="377197"/>
                      <a:pt x="29318" y="373883"/>
                      <a:pt x="26738" y="369372"/>
                    </a:cubicBezTo>
                    <a:lnTo>
                      <a:pt x="2683" y="327764"/>
                    </a:lnTo>
                    <a:cubicBezTo>
                      <a:pt x="-2847" y="318282"/>
                      <a:pt x="471" y="306131"/>
                      <a:pt x="9872" y="300700"/>
                    </a:cubicBezTo>
                    <a:lnTo>
                      <a:pt x="28120" y="290206"/>
                    </a:lnTo>
                    <a:cubicBezTo>
                      <a:pt x="27475" y="285604"/>
                      <a:pt x="26645" y="281001"/>
                      <a:pt x="26645" y="276122"/>
                    </a:cubicBezTo>
                    <a:cubicBezTo>
                      <a:pt x="26645" y="271335"/>
                      <a:pt x="27475" y="266733"/>
                      <a:pt x="28120" y="262038"/>
                    </a:cubicBezTo>
                    <a:lnTo>
                      <a:pt x="9872" y="251544"/>
                    </a:lnTo>
                    <a:cubicBezTo>
                      <a:pt x="471" y="246113"/>
                      <a:pt x="-2847" y="233962"/>
                      <a:pt x="2683" y="224572"/>
                    </a:cubicBezTo>
                    <a:lnTo>
                      <a:pt x="26738" y="182964"/>
                    </a:lnTo>
                    <a:cubicBezTo>
                      <a:pt x="29318" y="178361"/>
                      <a:pt x="33650" y="175139"/>
                      <a:pt x="38719" y="173759"/>
                    </a:cubicBezTo>
                    <a:cubicBezTo>
                      <a:pt x="43788" y="172378"/>
                      <a:pt x="49226" y="173114"/>
                      <a:pt x="53742" y="175692"/>
                    </a:cubicBezTo>
                    <a:lnTo>
                      <a:pt x="71806" y="186094"/>
                    </a:lnTo>
                    <a:cubicBezTo>
                      <a:pt x="79455" y="180386"/>
                      <a:pt x="87474" y="175231"/>
                      <a:pt x="96413" y="171457"/>
                    </a:cubicBezTo>
                    <a:lnTo>
                      <a:pt x="96413" y="151113"/>
                    </a:lnTo>
                    <a:cubicBezTo>
                      <a:pt x="96413" y="140159"/>
                      <a:pt x="105261" y="131322"/>
                      <a:pt x="116229" y="131322"/>
                    </a:cubicBezTo>
                    <a:close/>
                    <a:moveTo>
                      <a:pt x="445756" y="83476"/>
                    </a:moveTo>
                    <a:cubicBezTo>
                      <a:pt x="428335" y="83476"/>
                      <a:pt x="414140" y="97557"/>
                      <a:pt x="414140" y="115044"/>
                    </a:cubicBezTo>
                    <a:cubicBezTo>
                      <a:pt x="414140" y="132438"/>
                      <a:pt x="428335" y="146520"/>
                      <a:pt x="445756" y="146520"/>
                    </a:cubicBezTo>
                    <a:cubicBezTo>
                      <a:pt x="463176" y="146520"/>
                      <a:pt x="477371" y="132438"/>
                      <a:pt x="477371" y="115044"/>
                    </a:cubicBezTo>
                    <a:cubicBezTo>
                      <a:pt x="477371" y="97557"/>
                      <a:pt x="463176" y="83476"/>
                      <a:pt x="445756" y="83476"/>
                    </a:cubicBezTo>
                    <a:close/>
                    <a:moveTo>
                      <a:pt x="426676" y="0"/>
                    </a:moveTo>
                    <a:lnTo>
                      <a:pt x="464835" y="0"/>
                    </a:lnTo>
                    <a:cubicBezTo>
                      <a:pt x="473500" y="0"/>
                      <a:pt x="480597" y="7087"/>
                      <a:pt x="480597" y="15738"/>
                    </a:cubicBezTo>
                    <a:lnTo>
                      <a:pt x="480597" y="31936"/>
                    </a:lnTo>
                    <a:cubicBezTo>
                      <a:pt x="487694" y="34881"/>
                      <a:pt x="494054" y="38931"/>
                      <a:pt x="500138" y="43533"/>
                    </a:cubicBezTo>
                    <a:lnTo>
                      <a:pt x="514425" y="35249"/>
                    </a:lnTo>
                    <a:cubicBezTo>
                      <a:pt x="521983" y="30924"/>
                      <a:pt x="531569" y="33501"/>
                      <a:pt x="535901" y="40956"/>
                    </a:cubicBezTo>
                    <a:lnTo>
                      <a:pt x="554981" y="73996"/>
                    </a:lnTo>
                    <a:cubicBezTo>
                      <a:pt x="557101" y="77585"/>
                      <a:pt x="557654" y="81911"/>
                      <a:pt x="556640" y="85961"/>
                    </a:cubicBezTo>
                    <a:cubicBezTo>
                      <a:pt x="555534" y="89918"/>
                      <a:pt x="552861" y="93415"/>
                      <a:pt x="549266" y="95440"/>
                    </a:cubicBezTo>
                    <a:lnTo>
                      <a:pt x="534887" y="103815"/>
                    </a:lnTo>
                    <a:cubicBezTo>
                      <a:pt x="535348" y="107497"/>
                      <a:pt x="535993" y="111178"/>
                      <a:pt x="535993" y="115044"/>
                    </a:cubicBezTo>
                    <a:cubicBezTo>
                      <a:pt x="535993" y="115872"/>
                      <a:pt x="535809" y="116700"/>
                      <a:pt x="535717" y="117621"/>
                    </a:cubicBezTo>
                    <a:lnTo>
                      <a:pt x="521153" y="117621"/>
                    </a:lnTo>
                    <a:cubicBezTo>
                      <a:pt x="490828" y="117621"/>
                      <a:pt x="466126" y="142286"/>
                      <a:pt x="466126" y="172565"/>
                    </a:cubicBezTo>
                    <a:lnTo>
                      <a:pt x="466126" y="229719"/>
                    </a:lnTo>
                    <a:lnTo>
                      <a:pt x="466126" y="242604"/>
                    </a:lnTo>
                    <a:cubicBezTo>
                      <a:pt x="462715" y="237726"/>
                      <a:pt x="458383" y="233493"/>
                      <a:pt x="453590" y="229995"/>
                    </a:cubicBezTo>
                    <a:cubicBezTo>
                      <a:pt x="444465" y="223369"/>
                      <a:pt x="433404" y="219319"/>
                      <a:pt x="421330" y="219319"/>
                    </a:cubicBezTo>
                    <a:lnTo>
                      <a:pt x="411928" y="219319"/>
                    </a:lnTo>
                    <a:cubicBezTo>
                      <a:pt x="411375" y="217755"/>
                      <a:pt x="410914" y="216098"/>
                      <a:pt x="410914" y="214257"/>
                    </a:cubicBezTo>
                    <a:lnTo>
                      <a:pt x="410914" y="198059"/>
                    </a:lnTo>
                    <a:cubicBezTo>
                      <a:pt x="403817" y="195114"/>
                      <a:pt x="397457" y="191064"/>
                      <a:pt x="391373" y="186463"/>
                    </a:cubicBezTo>
                    <a:lnTo>
                      <a:pt x="377086" y="194746"/>
                    </a:lnTo>
                    <a:cubicBezTo>
                      <a:pt x="373492" y="196863"/>
                      <a:pt x="369160" y="197415"/>
                      <a:pt x="365104" y="196310"/>
                    </a:cubicBezTo>
                    <a:cubicBezTo>
                      <a:pt x="361140" y="195206"/>
                      <a:pt x="357638" y="192629"/>
                      <a:pt x="355610" y="189040"/>
                    </a:cubicBezTo>
                    <a:lnTo>
                      <a:pt x="336530" y="155999"/>
                    </a:lnTo>
                    <a:cubicBezTo>
                      <a:pt x="332198" y="148452"/>
                      <a:pt x="334687" y="138881"/>
                      <a:pt x="342245" y="134463"/>
                    </a:cubicBezTo>
                    <a:lnTo>
                      <a:pt x="356716" y="126180"/>
                    </a:lnTo>
                    <a:cubicBezTo>
                      <a:pt x="356163" y="122498"/>
                      <a:pt x="355518" y="118817"/>
                      <a:pt x="355518" y="115044"/>
                    </a:cubicBezTo>
                    <a:cubicBezTo>
                      <a:pt x="355518" y="111178"/>
                      <a:pt x="356163" y="107497"/>
                      <a:pt x="356716" y="103815"/>
                    </a:cubicBezTo>
                    <a:lnTo>
                      <a:pt x="342245" y="95440"/>
                    </a:lnTo>
                    <a:cubicBezTo>
                      <a:pt x="334687" y="91115"/>
                      <a:pt x="332198" y="81543"/>
                      <a:pt x="336530" y="73996"/>
                    </a:cubicBezTo>
                    <a:lnTo>
                      <a:pt x="355610" y="40956"/>
                    </a:lnTo>
                    <a:cubicBezTo>
                      <a:pt x="357638" y="37366"/>
                      <a:pt x="361140" y="34789"/>
                      <a:pt x="365104" y="33685"/>
                    </a:cubicBezTo>
                    <a:cubicBezTo>
                      <a:pt x="369160" y="32580"/>
                      <a:pt x="373492" y="33133"/>
                      <a:pt x="377086" y="35249"/>
                    </a:cubicBezTo>
                    <a:lnTo>
                      <a:pt x="391373" y="43533"/>
                    </a:lnTo>
                    <a:cubicBezTo>
                      <a:pt x="397457" y="38931"/>
                      <a:pt x="403817" y="34881"/>
                      <a:pt x="410914" y="31936"/>
                    </a:cubicBezTo>
                    <a:lnTo>
                      <a:pt x="410914" y="15738"/>
                    </a:lnTo>
                    <a:cubicBezTo>
                      <a:pt x="410914" y="7087"/>
                      <a:pt x="418011" y="0"/>
                      <a:pt x="4266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8" name="ïšḷîḍê">
              <a:extLst>
                <a:ext uri="{FF2B5EF4-FFF2-40B4-BE49-F238E27FC236}">
                  <a16:creationId xmlns:a16="http://schemas.microsoft.com/office/drawing/2014/main" id="{BF5CD66C-C32E-4EDD-B5C5-8D1B4D85F965}"/>
                </a:ext>
              </a:extLst>
            </p:cNvPr>
            <p:cNvSpPr/>
            <p:nvPr/>
          </p:nvSpPr>
          <p:spPr>
            <a:xfrm>
              <a:off x="7163510" y="2951222"/>
              <a:ext cx="1248504" cy="1411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5" extrusionOk="0">
                  <a:moveTo>
                    <a:pt x="9959" y="21394"/>
                  </a:moveTo>
                  <a:lnTo>
                    <a:pt x="894" y="16867"/>
                  </a:lnTo>
                  <a:cubicBezTo>
                    <a:pt x="639" y="16746"/>
                    <a:pt x="423" y="16570"/>
                    <a:pt x="267" y="16355"/>
                  </a:cubicBezTo>
                  <a:cubicBezTo>
                    <a:pt x="112" y="16144"/>
                    <a:pt x="21" y="15901"/>
                    <a:pt x="0" y="15650"/>
                  </a:cubicBezTo>
                  <a:lnTo>
                    <a:pt x="0" y="15204"/>
                  </a:lnTo>
                  <a:lnTo>
                    <a:pt x="27" y="6397"/>
                  </a:lnTo>
                  <a:lnTo>
                    <a:pt x="27" y="5923"/>
                  </a:lnTo>
                  <a:cubicBezTo>
                    <a:pt x="85" y="5665"/>
                    <a:pt x="211" y="5422"/>
                    <a:pt x="397" y="5217"/>
                  </a:cubicBezTo>
                  <a:cubicBezTo>
                    <a:pt x="575" y="5018"/>
                    <a:pt x="804" y="4859"/>
                    <a:pt x="1063" y="4752"/>
                  </a:cubicBezTo>
                  <a:lnTo>
                    <a:pt x="10162" y="171"/>
                  </a:lnTo>
                  <a:cubicBezTo>
                    <a:pt x="10359" y="70"/>
                    <a:pt x="10581" y="12"/>
                    <a:pt x="10809" y="2"/>
                  </a:cubicBezTo>
                  <a:cubicBezTo>
                    <a:pt x="11087" y="-11"/>
                    <a:pt x="11364" y="48"/>
                    <a:pt x="11606" y="171"/>
                  </a:cubicBezTo>
                  <a:lnTo>
                    <a:pt x="20633" y="4823"/>
                  </a:lnTo>
                  <a:cubicBezTo>
                    <a:pt x="20937" y="4962"/>
                    <a:pt x="21189" y="5176"/>
                    <a:pt x="21361" y="5438"/>
                  </a:cubicBezTo>
                  <a:cubicBezTo>
                    <a:pt x="21505" y="5658"/>
                    <a:pt x="21587" y="5906"/>
                    <a:pt x="21600" y="6161"/>
                  </a:cubicBezTo>
                  <a:lnTo>
                    <a:pt x="21600" y="15566"/>
                  </a:lnTo>
                  <a:cubicBezTo>
                    <a:pt x="21586" y="15801"/>
                    <a:pt x="21504" y="16029"/>
                    <a:pt x="21364" y="16228"/>
                  </a:cubicBezTo>
                  <a:cubicBezTo>
                    <a:pt x="21201" y="16460"/>
                    <a:pt x="20966" y="16645"/>
                    <a:pt x="20686" y="16760"/>
                  </a:cubicBezTo>
                  <a:lnTo>
                    <a:pt x="11713" y="21383"/>
                  </a:lnTo>
                  <a:cubicBezTo>
                    <a:pt x="11433" y="21519"/>
                    <a:pt x="11119" y="21589"/>
                    <a:pt x="10800" y="21585"/>
                  </a:cubicBezTo>
                  <a:cubicBezTo>
                    <a:pt x="10506" y="21582"/>
                    <a:pt x="10218" y="21516"/>
                    <a:pt x="9959" y="2139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  <a:r>
                <a:rPr lang="en-US" altLang="zh-CN" sz="2000" b="1" dirty="0">
                  <a:solidFill>
                    <a:schemeClr val="bg1"/>
                  </a:solidFill>
                </a:rPr>
                <a:t>Text</a:t>
              </a:r>
              <a:endParaRPr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îṣ1ïďè">
              <a:extLst>
                <a:ext uri="{FF2B5EF4-FFF2-40B4-BE49-F238E27FC236}">
                  <a16:creationId xmlns:a16="http://schemas.microsoft.com/office/drawing/2014/main" id="{D8AE5D27-2E4C-49A9-ABB1-686BF819F8BE}"/>
                </a:ext>
              </a:extLst>
            </p:cNvPr>
            <p:cNvSpPr/>
            <p:nvPr/>
          </p:nvSpPr>
          <p:spPr>
            <a:xfrm>
              <a:off x="5026237" y="4622291"/>
              <a:ext cx="119995" cy="32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04" h="21600" extrusionOk="0">
                  <a:moveTo>
                    <a:pt x="196" y="0"/>
                  </a:moveTo>
                  <a:cubicBezTo>
                    <a:pt x="-994" y="2421"/>
                    <a:pt x="3376" y="4705"/>
                    <a:pt x="9380" y="4799"/>
                  </a:cubicBezTo>
                  <a:cubicBezTo>
                    <a:pt x="15701" y="4897"/>
                    <a:pt x="20606" y="2555"/>
                    <a:pt x="19428" y="0"/>
                  </a:cubicBezTo>
                  <a:lnTo>
                    <a:pt x="19428" y="21600"/>
                  </a:lnTo>
                  <a:cubicBezTo>
                    <a:pt x="20156" y="19289"/>
                    <a:pt x="15900" y="17219"/>
                    <a:pt x="10235" y="17130"/>
                  </a:cubicBezTo>
                  <a:cubicBezTo>
                    <a:pt x="4260" y="17036"/>
                    <a:pt x="-507" y="19159"/>
                    <a:pt x="196" y="21600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55000" lnSpcReduction="20000"/>
            </a:bodyPr>
            <a:lstStyle/>
            <a:p>
              <a:pPr algn="ctr">
                <a:defRPr sz="320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ïṧļîḍè">
              <a:extLst>
                <a:ext uri="{FF2B5EF4-FFF2-40B4-BE49-F238E27FC236}">
                  <a16:creationId xmlns:a16="http://schemas.microsoft.com/office/drawing/2014/main" id="{D8B7B2F7-441E-4893-B02B-B3AC0DA70B47}"/>
                </a:ext>
              </a:extLst>
            </p:cNvPr>
            <p:cNvSpPr/>
            <p:nvPr/>
          </p:nvSpPr>
          <p:spPr>
            <a:xfrm>
              <a:off x="5142982" y="4077486"/>
              <a:ext cx="1248504" cy="1411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5" extrusionOk="0">
                  <a:moveTo>
                    <a:pt x="9959" y="21394"/>
                  </a:moveTo>
                  <a:lnTo>
                    <a:pt x="894" y="16867"/>
                  </a:lnTo>
                  <a:cubicBezTo>
                    <a:pt x="639" y="16746"/>
                    <a:pt x="423" y="16570"/>
                    <a:pt x="267" y="16355"/>
                  </a:cubicBezTo>
                  <a:cubicBezTo>
                    <a:pt x="112" y="16144"/>
                    <a:pt x="21" y="15901"/>
                    <a:pt x="0" y="15650"/>
                  </a:cubicBezTo>
                  <a:lnTo>
                    <a:pt x="0" y="15204"/>
                  </a:lnTo>
                  <a:lnTo>
                    <a:pt x="27" y="6397"/>
                  </a:lnTo>
                  <a:lnTo>
                    <a:pt x="27" y="5923"/>
                  </a:lnTo>
                  <a:cubicBezTo>
                    <a:pt x="85" y="5665"/>
                    <a:pt x="211" y="5422"/>
                    <a:pt x="397" y="5217"/>
                  </a:cubicBezTo>
                  <a:cubicBezTo>
                    <a:pt x="575" y="5018"/>
                    <a:pt x="804" y="4859"/>
                    <a:pt x="1063" y="4752"/>
                  </a:cubicBezTo>
                  <a:lnTo>
                    <a:pt x="10162" y="171"/>
                  </a:lnTo>
                  <a:cubicBezTo>
                    <a:pt x="10359" y="70"/>
                    <a:pt x="10581" y="12"/>
                    <a:pt x="10809" y="2"/>
                  </a:cubicBezTo>
                  <a:cubicBezTo>
                    <a:pt x="11087" y="-11"/>
                    <a:pt x="11364" y="48"/>
                    <a:pt x="11606" y="171"/>
                  </a:cubicBezTo>
                  <a:lnTo>
                    <a:pt x="20633" y="4823"/>
                  </a:lnTo>
                  <a:cubicBezTo>
                    <a:pt x="20937" y="4962"/>
                    <a:pt x="21189" y="5176"/>
                    <a:pt x="21361" y="5438"/>
                  </a:cubicBezTo>
                  <a:cubicBezTo>
                    <a:pt x="21505" y="5658"/>
                    <a:pt x="21587" y="5906"/>
                    <a:pt x="21600" y="6161"/>
                  </a:cubicBezTo>
                  <a:lnTo>
                    <a:pt x="21600" y="15566"/>
                  </a:lnTo>
                  <a:cubicBezTo>
                    <a:pt x="21586" y="15801"/>
                    <a:pt x="21504" y="16029"/>
                    <a:pt x="21364" y="16228"/>
                  </a:cubicBezTo>
                  <a:cubicBezTo>
                    <a:pt x="21201" y="16460"/>
                    <a:pt x="20966" y="16645"/>
                    <a:pt x="20686" y="16760"/>
                  </a:cubicBezTo>
                  <a:lnTo>
                    <a:pt x="11713" y="21383"/>
                  </a:lnTo>
                  <a:cubicBezTo>
                    <a:pt x="11433" y="21519"/>
                    <a:pt x="11119" y="21589"/>
                    <a:pt x="10800" y="21585"/>
                  </a:cubicBezTo>
                  <a:cubicBezTo>
                    <a:pt x="10506" y="21582"/>
                    <a:pt x="10218" y="21516"/>
                    <a:pt x="9959" y="2139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" name="ïṩļiḍe">
              <a:extLst>
                <a:ext uri="{FF2B5EF4-FFF2-40B4-BE49-F238E27FC236}">
                  <a16:creationId xmlns:a16="http://schemas.microsoft.com/office/drawing/2014/main" id="{9C79D9B3-D125-4959-8EED-8B695C4C1BEF}"/>
                </a:ext>
              </a:extLst>
            </p:cNvPr>
            <p:cNvSpPr/>
            <p:nvPr/>
          </p:nvSpPr>
          <p:spPr bwMode="auto">
            <a:xfrm>
              <a:off x="5484509" y="4554243"/>
              <a:ext cx="565450" cy="457680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2" name="î$ḷiďè">
              <a:extLst>
                <a:ext uri="{FF2B5EF4-FFF2-40B4-BE49-F238E27FC236}">
                  <a16:creationId xmlns:a16="http://schemas.microsoft.com/office/drawing/2014/main" id="{52684F67-6E28-411E-9AA1-3D05433E9A3A}"/>
                </a:ext>
              </a:extLst>
            </p:cNvPr>
            <p:cNvSpPr/>
            <p:nvPr/>
          </p:nvSpPr>
          <p:spPr>
            <a:xfrm>
              <a:off x="3779986" y="4077486"/>
              <a:ext cx="1248504" cy="1411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5" extrusionOk="0">
                  <a:moveTo>
                    <a:pt x="9959" y="21394"/>
                  </a:moveTo>
                  <a:lnTo>
                    <a:pt x="894" y="16867"/>
                  </a:lnTo>
                  <a:cubicBezTo>
                    <a:pt x="639" y="16746"/>
                    <a:pt x="423" y="16570"/>
                    <a:pt x="267" y="16355"/>
                  </a:cubicBezTo>
                  <a:cubicBezTo>
                    <a:pt x="112" y="16144"/>
                    <a:pt x="21" y="15901"/>
                    <a:pt x="0" y="15650"/>
                  </a:cubicBezTo>
                  <a:lnTo>
                    <a:pt x="0" y="15204"/>
                  </a:lnTo>
                  <a:lnTo>
                    <a:pt x="27" y="6397"/>
                  </a:lnTo>
                  <a:lnTo>
                    <a:pt x="27" y="5923"/>
                  </a:lnTo>
                  <a:cubicBezTo>
                    <a:pt x="85" y="5665"/>
                    <a:pt x="211" y="5422"/>
                    <a:pt x="397" y="5217"/>
                  </a:cubicBezTo>
                  <a:cubicBezTo>
                    <a:pt x="575" y="5018"/>
                    <a:pt x="804" y="4859"/>
                    <a:pt x="1063" y="4752"/>
                  </a:cubicBezTo>
                  <a:lnTo>
                    <a:pt x="10162" y="171"/>
                  </a:lnTo>
                  <a:cubicBezTo>
                    <a:pt x="10359" y="70"/>
                    <a:pt x="10581" y="12"/>
                    <a:pt x="10809" y="2"/>
                  </a:cubicBezTo>
                  <a:cubicBezTo>
                    <a:pt x="11087" y="-11"/>
                    <a:pt x="11364" y="48"/>
                    <a:pt x="11606" y="171"/>
                  </a:cubicBezTo>
                  <a:lnTo>
                    <a:pt x="20633" y="4823"/>
                  </a:lnTo>
                  <a:cubicBezTo>
                    <a:pt x="20937" y="4962"/>
                    <a:pt x="21189" y="5176"/>
                    <a:pt x="21361" y="5438"/>
                  </a:cubicBezTo>
                  <a:cubicBezTo>
                    <a:pt x="21505" y="5658"/>
                    <a:pt x="21587" y="5906"/>
                    <a:pt x="21600" y="6161"/>
                  </a:cubicBezTo>
                  <a:lnTo>
                    <a:pt x="21600" y="15566"/>
                  </a:lnTo>
                  <a:cubicBezTo>
                    <a:pt x="21586" y="15801"/>
                    <a:pt x="21504" y="16029"/>
                    <a:pt x="21364" y="16228"/>
                  </a:cubicBezTo>
                  <a:cubicBezTo>
                    <a:pt x="21201" y="16460"/>
                    <a:pt x="20966" y="16645"/>
                    <a:pt x="20686" y="16760"/>
                  </a:cubicBezTo>
                  <a:lnTo>
                    <a:pt x="11713" y="21383"/>
                  </a:lnTo>
                  <a:cubicBezTo>
                    <a:pt x="11433" y="21519"/>
                    <a:pt x="11119" y="21589"/>
                    <a:pt x="10800" y="21585"/>
                  </a:cubicBezTo>
                  <a:cubicBezTo>
                    <a:pt x="10506" y="21582"/>
                    <a:pt x="10218" y="21516"/>
                    <a:pt x="9959" y="2139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Text</a:t>
              </a:r>
            </a:p>
          </p:txBody>
        </p:sp>
        <p:sp>
          <p:nvSpPr>
            <p:cNvPr id="13" name="íṥľidè">
              <a:extLst>
                <a:ext uri="{FF2B5EF4-FFF2-40B4-BE49-F238E27FC236}">
                  <a16:creationId xmlns:a16="http://schemas.microsoft.com/office/drawing/2014/main" id="{D200B7EA-7689-4B72-A8B6-3C627A8DD36B}"/>
                </a:ext>
              </a:extLst>
            </p:cNvPr>
            <p:cNvSpPr/>
            <p:nvPr/>
          </p:nvSpPr>
          <p:spPr>
            <a:xfrm>
              <a:off x="5026239" y="2369763"/>
              <a:ext cx="119995" cy="32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04" h="21600" extrusionOk="0">
                  <a:moveTo>
                    <a:pt x="196" y="0"/>
                  </a:moveTo>
                  <a:cubicBezTo>
                    <a:pt x="-994" y="2421"/>
                    <a:pt x="3376" y="4705"/>
                    <a:pt x="9380" y="4799"/>
                  </a:cubicBezTo>
                  <a:cubicBezTo>
                    <a:pt x="15701" y="4897"/>
                    <a:pt x="20606" y="2555"/>
                    <a:pt x="19428" y="0"/>
                  </a:cubicBezTo>
                  <a:lnTo>
                    <a:pt x="19428" y="21600"/>
                  </a:lnTo>
                  <a:cubicBezTo>
                    <a:pt x="20156" y="19289"/>
                    <a:pt x="15900" y="17219"/>
                    <a:pt x="10235" y="17130"/>
                  </a:cubicBezTo>
                  <a:cubicBezTo>
                    <a:pt x="4260" y="17036"/>
                    <a:pt x="-507" y="19159"/>
                    <a:pt x="196" y="21600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55000" lnSpcReduction="20000"/>
            </a:bodyPr>
            <a:lstStyle/>
            <a:p>
              <a:pPr algn="ctr">
                <a:defRPr sz="3200" cap="none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išḻiḑè">
              <a:extLst>
                <a:ext uri="{FF2B5EF4-FFF2-40B4-BE49-F238E27FC236}">
                  <a16:creationId xmlns:a16="http://schemas.microsoft.com/office/drawing/2014/main" id="{7CC742CC-F42A-4DD1-B623-FE521F396267}"/>
                </a:ext>
              </a:extLst>
            </p:cNvPr>
            <p:cNvSpPr/>
            <p:nvPr/>
          </p:nvSpPr>
          <p:spPr>
            <a:xfrm>
              <a:off x="3779986" y="1824958"/>
              <a:ext cx="1248505" cy="1411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5" extrusionOk="0">
                  <a:moveTo>
                    <a:pt x="9959" y="21394"/>
                  </a:moveTo>
                  <a:lnTo>
                    <a:pt x="894" y="16867"/>
                  </a:lnTo>
                  <a:cubicBezTo>
                    <a:pt x="639" y="16746"/>
                    <a:pt x="423" y="16570"/>
                    <a:pt x="267" y="16355"/>
                  </a:cubicBezTo>
                  <a:cubicBezTo>
                    <a:pt x="112" y="16144"/>
                    <a:pt x="21" y="15901"/>
                    <a:pt x="0" y="15650"/>
                  </a:cubicBezTo>
                  <a:lnTo>
                    <a:pt x="0" y="15204"/>
                  </a:lnTo>
                  <a:lnTo>
                    <a:pt x="27" y="6397"/>
                  </a:lnTo>
                  <a:lnTo>
                    <a:pt x="27" y="5923"/>
                  </a:lnTo>
                  <a:cubicBezTo>
                    <a:pt x="85" y="5665"/>
                    <a:pt x="211" y="5422"/>
                    <a:pt x="397" y="5217"/>
                  </a:cubicBezTo>
                  <a:cubicBezTo>
                    <a:pt x="575" y="5018"/>
                    <a:pt x="804" y="4859"/>
                    <a:pt x="1063" y="4752"/>
                  </a:cubicBezTo>
                  <a:lnTo>
                    <a:pt x="10162" y="171"/>
                  </a:lnTo>
                  <a:cubicBezTo>
                    <a:pt x="10359" y="70"/>
                    <a:pt x="10581" y="12"/>
                    <a:pt x="10809" y="2"/>
                  </a:cubicBezTo>
                  <a:cubicBezTo>
                    <a:pt x="11087" y="-11"/>
                    <a:pt x="11364" y="48"/>
                    <a:pt x="11606" y="171"/>
                  </a:cubicBezTo>
                  <a:lnTo>
                    <a:pt x="20633" y="4823"/>
                  </a:lnTo>
                  <a:cubicBezTo>
                    <a:pt x="20937" y="4962"/>
                    <a:pt x="21189" y="5176"/>
                    <a:pt x="21361" y="5438"/>
                  </a:cubicBezTo>
                  <a:cubicBezTo>
                    <a:pt x="21505" y="5658"/>
                    <a:pt x="21587" y="5906"/>
                    <a:pt x="21600" y="6161"/>
                  </a:cubicBezTo>
                  <a:lnTo>
                    <a:pt x="21600" y="15566"/>
                  </a:lnTo>
                  <a:cubicBezTo>
                    <a:pt x="21586" y="15801"/>
                    <a:pt x="21504" y="16029"/>
                    <a:pt x="21364" y="16228"/>
                  </a:cubicBezTo>
                  <a:cubicBezTo>
                    <a:pt x="21201" y="16460"/>
                    <a:pt x="20966" y="16645"/>
                    <a:pt x="20686" y="16760"/>
                  </a:cubicBezTo>
                  <a:lnTo>
                    <a:pt x="11713" y="21383"/>
                  </a:lnTo>
                  <a:cubicBezTo>
                    <a:pt x="11433" y="21519"/>
                    <a:pt x="11119" y="21589"/>
                    <a:pt x="10800" y="21585"/>
                  </a:cubicBezTo>
                  <a:cubicBezTo>
                    <a:pt x="10506" y="21582"/>
                    <a:pt x="10218" y="21516"/>
                    <a:pt x="9959" y="2139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  <a:r>
                <a:rPr lang="en-US" altLang="zh-CN" sz="2000" b="1" dirty="0"/>
                <a:t>Text</a:t>
              </a:r>
            </a:p>
          </p:txBody>
        </p:sp>
        <p:sp>
          <p:nvSpPr>
            <p:cNvPr id="15" name="isľiḑê">
              <a:extLst>
                <a:ext uri="{FF2B5EF4-FFF2-40B4-BE49-F238E27FC236}">
                  <a16:creationId xmlns:a16="http://schemas.microsoft.com/office/drawing/2014/main" id="{3AB232CD-1538-4986-AD23-40FF57F11D67}"/>
                </a:ext>
              </a:extLst>
            </p:cNvPr>
            <p:cNvSpPr/>
            <p:nvPr/>
          </p:nvSpPr>
          <p:spPr>
            <a:xfrm>
              <a:off x="5142983" y="1824958"/>
              <a:ext cx="1248505" cy="1411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5" extrusionOk="0">
                  <a:moveTo>
                    <a:pt x="9959" y="21394"/>
                  </a:moveTo>
                  <a:lnTo>
                    <a:pt x="894" y="16867"/>
                  </a:lnTo>
                  <a:cubicBezTo>
                    <a:pt x="639" y="16746"/>
                    <a:pt x="423" y="16570"/>
                    <a:pt x="267" y="16355"/>
                  </a:cubicBezTo>
                  <a:cubicBezTo>
                    <a:pt x="112" y="16144"/>
                    <a:pt x="21" y="15901"/>
                    <a:pt x="0" y="15650"/>
                  </a:cubicBezTo>
                  <a:lnTo>
                    <a:pt x="0" y="15204"/>
                  </a:lnTo>
                  <a:lnTo>
                    <a:pt x="27" y="6397"/>
                  </a:lnTo>
                  <a:lnTo>
                    <a:pt x="27" y="5923"/>
                  </a:lnTo>
                  <a:cubicBezTo>
                    <a:pt x="85" y="5665"/>
                    <a:pt x="211" y="5422"/>
                    <a:pt x="397" y="5217"/>
                  </a:cubicBezTo>
                  <a:cubicBezTo>
                    <a:pt x="575" y="5018"/>
                    <a:pt x="804" y="4859"/>
                    <a:pt x="1063" y="4752"/>
                  </a:cubicBezTo>
                  <a:lnTo>
                    <a:pt x="10162" y="171"/>
                  </a:lnTo>
                  <a:cubicBezTo>
                    <a:pt x="10359" y="70"/>
                    <a:pt x="10581" y="12"/>
                    <a:pt x="10809" y="2"/>
                  </a:cubicBezTo>
                  <a:cubicBezTo>
                    <a:pt x="11087" y="-11"/>
                    <a:pt x="11364" y="48"/>
                    <a:pt x="11606" y="171"/>
                  </a:cubicBezTo>
                  <a:lnTo>
                    <a:pt x="20633" y="4823"/>
                  </a:lnTo>
                  <a:cubicBezTo>
                    <a:pt x="20937" y="4962"/>
                    <a:pt x="21189" y="5176"/>
                    <a:pt x="21361" y="5438"/>
                  </a:cubicBezTo>
                  <a:cubicBezTo>
                    <a:pt x="21505" y="5658"/>
                    <a:pt x="21587" y="5906"/>
                    <a:pt x="21600" y="6161"/>
                  </a:cubicBezTo>
                  <a:lnTo>
                    <a:pt x="21600" y="15566"/>
                  </a:lnTo>
                  <a:cubicBezTo>
                    <a:pt x="21586" y="15801"/>
                    <a:pt x="21504" y="16029"/>
                    <a:pt x="21364" y="16228"/>
                  </a:cubicBezTo>
                  <a:cubicBezTo>
                    <a:pt x="21201" y="16460"/>
                    <a:pt x="20966" y="16645"/>
                    <a:pt x="20686" y="16760"/>
                  </a:cubicBezTo>
                  <a:lnTo>
                    <a:pt x="11713" y="21383"/>
                  </a:lnTo>
                  <a:cubicBezTo>
                    <a:pt x="11433" y="21519"/>
                    <a:pt x="11119" y="21589"/>
                    <a:pt x="10800" y="21585"/>
                  </a:cubicBezTo>
                  <a:cubicBezTo>
                    <a:pt x="10506" y="21582"/>
                    <a:pt x="10218" y="21516"/>
                    <a:pt x="9959" y="2139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" name="iṩļïḑe">
              <a:extLst>
                <a:ext uri="{FF2B5EF4-FFF2-40B4-BE49-F238E27FC236}">
                  <a16:creationId xmlns:a16="http://schemas.microsoft.com/office/drawing/2014/main" id="{7CA74299-352F-4406-B97B-A7D352D57A8A}"/>
                </a:ext>
              </a:extLst>
            </p:cNvPr>
            <p:cNvSpPr/>
            <p:nvPr/>
          </p:nvSpPr>
          <p:spPr bwMode="auto">
            <a:xfrm>
              <a:off x="5509656" y="2339997"/>
              <a:ext cx="515158" cy="381116"/>
            </a:xfrm>
            <a:custGeom>
              <a:avLst/>
              <a:gdLst>
                <a:gd name="T0" fmla="*/ 278945 h 440259"/>
                <a:gd name="T1" fmla="*/ 278945 h 440259"/>
                <a:gd name="T2" fmla="*/ 278945 h 440259"/>
                <a:gd name="T3" fmla="*/ 278945 h 440259"/>
                <a:gd name="T4" fmla="*/ 278945 h 440259"/>
                <a:gd name="T5" fmla="*/ 278945 h 440259"/>
                <a:gd name="T6" fmla="*/ 278945 h 440259"/>
                <a:gd name="T7" fmla="*/ 278945 h 440259"/>
                <a:gd name="T8" fmla="*/ 278945 h 440259"/>
                <a:gd name="T9" fmla="*/ 278945 h 440259"/>
                <a:gd name="T10" fmla="*/ 278945 h 440259"/>
                <a:gd name="T11" fmla="*/ 278945 h 440259"/>
                <a:gd name="T12" fmla="*/ 278945 h 440259"/>
                <a:gd name="T13" fmla="*/ 278945 h 440259"/>
                <a:gd name="T14" fmla="*/ 278945 h 440259"/>
                <a:gd name="T15" fmla="*/ 278945 h 440259"/>
                <a:gd name="T16" fmla="*/ 278945 h 440259"/>
                <a:gd name="T17" fmla="*/ 278945 h 440259"/>
                <a:gd name="T18" fmla="*/ 278945 h 440259"/>
                <a:gd name="T19" fmla="*/ 278945 h 440259"/>
                <a:gd name="T20" fmla="*/ 278945 h 440259"/>
                <a:gd name="T21" fmla="*/ 278945 h 440259"/>
                <a:gd name="T22" fmla="*/ 278945 h 440259"/>
                <a:gd name="T23" fmla="*/ 278945 h 440259"/>
                <a:gd name="T24" fmla="*/ 278945 h 440259"/>
                <a:gd name="T25" fmla="*/ 278945 h 440259"/>
                <a:gd name="T26" fmla="*/ 278945 h 440259"/>
                <a:gd name="T27" fmla="*/ 278945 h 440259"/>
                <a:gd name="T28" fmla="*/ 278945 h 440259"/>
                <a:gd name="T29" fmla="*/ 278945 h 440259"/>
                <a:gd name="T30" fmla="*/ 88862 h 440259"/>
                <a:gd name="T31" fmla="*/ 88862 h 440259"/>
                <a:gd name="T32" fmla="*/ 278945 h 440259"/>
                <a:gd name="T33" fmla="*/ 278945 h 440259"/>
                <a:gd name="T34" fmla="*/ 278945 h 440259"/>
                <a:gd name="T35" fmla="*/ 278945 h 440259"/>
                <a:gd name="T36" fmla="*/ 278945 h 440259"/>
                <a:gd name="T37" fmla="*/ 278945 h 440259"/>
                <a:gd name="T38" fmla="*/ 278945 h 440259"/>
                <a:gd name="T39" fmla="*/ 278945 h 440259"/>
                <a:gd name="T40" fmla="*/ 278945 h 440259"/>
                <a:gd name="T41" fmla="*/ 278945 h 440259"/>
                <a:gd name="T42" fmla="*/ 278945 h 440259"/>
                <a:gd name="T43" fmla="*/ 278945 h 440259"/>
                <a:gd name="T44" fmla="*/ 278945 h 440259"/>
                <a:gd name="T45" fmla="*/ 278945 h 440259"/>
                <a:gd name="T46" fmla="*/ 278945 h 440259"/>
                <a:gd name="T47" fmla="*/ 278945 h 440259"/>
                <a:gd name="T48" fmla="*/ 278945 h 440259"/>
                <a:gd name="T49" fmla="*/ 278945 h 440259"/>
                <a:gd name="T50" fmla="*/ 278945 h 440259"/>
                <a:gd name="T51" fmla="*/ 278945 h 440259"/>
                <a:gd name="T52" fmla="*/ 278945 h 440259"/>
                <a:gd name="T53" fmla="*/ 278945 h 440259"/>
                <a:gd name="T54" fmla="*/ 278945 h 440259"/>
                <a:gd name="T55" fmla="*/ 278945 h 440259"/>
                <a:gd name="T56" fmla="*/ 278945 h 440259"/>
                <a:gd name="T57" fmla="*/ 278945 h 440259"/>
                <a:gd name="T58" fmla="*/ 278945 h 440259"/>
                <a:gd name="T59" fmla="*/ 278945 h 440259"/>
                <a:gd name="T60" fmla="*/ 278945 h 440259"/>
                <a:gd name="T61" fmla="*/ 278945 h 440259"/>
                <a:gd name="T62" fmla="*/ 278945 h 440259"/>
                <a:gd name="T63" fmla="*/ 278945 h 440259"/>
                <a:gd name="T64" fmla="*/ 278945 h 440259"/>
                <a:gd name="T65" fmla="*/ 278945 h 440259"/>
                <a:gd name="T66" fmla="*/ 278945 h 440259"/>
                <a:gd name="T67" fmla="*/ 278945 h 440259"/>
                <a:gd name="T68" fmla="*/ 278945 h 440259"/>
                <a:gd name="T69" fmla="*/ 278945 h 440259"/>
                <a:gd name="T70" fmla="*/ 278945 h 440259"/>
                <a:gd name="T71" fmla="*/ 278945 h 440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08" h="4896">
                  <a:moveTo>
                    <a:pt x="6608" y="638"/>
                  </a:moveTo>
                  <a:lnTo>
                    <a:pt x="6608" y="2638"/>
                  </a:lnTo>
                  <a:cubicBezTo>
                    <a:pt x="6608" y="2638"/>
                    <a:pt x="6180" y="2723"/>
                    <a:pt x="6092" y="2734"/>
                  </a:cubicBezTo>
                  <a:cubicBezTo>
                    <a:pt x="6004" y="2745"/>
                    <a:pt x="5728" y="2834"/>
                    <a:pt x="5528" y="2642"/>
                  </a:cubicBezTo>
                  <a:cubicBezTo>
                    <a:pt x="5219" y="2346"/>
                    <a:pt x="4122" y="1254"/>
                    <a:pt x="4122" y="1254"/>
                  </a:cubicBezTo>
                  <a:cubicBezTo>
                    <a:pt x="4122" y="1254"/>
                    <a:pt x="3932" y="1069"/>
                    <a:pt x="3629" y="1229"/>
                  </a:cubicBezTo>
                  <a:cubicBezTo>
                    <a:pt x="3350" y="1376"/>
                    <a:pt x="2936" y="1592"/>
                    <a:pt x="2764" y="1675"/>
                  </a:cubicBezTo>
                  <a:cubicBezTo>
                    <a:pt x="2437" y="1849"/>
                    <a:pt x="2167" y="1574"/>
                    <a:pt x="2167" y="1364"/>
                  </a:cubicBezTo>
                  <a:cubicBezTo>
                    <a:pt x="2167" y="1201"/>
                    <a:pt x="2269" y="1090"/>
                    <a:pt x="2414" y="1009"/>
                  </a:cubicBezTo>
                  <a:cubicBezTo>
                    <a:pt x="2808" y="770"/>
                    <a:pt x="3637" y="305"/>
                    <a:pt x="3983" y="121"/>
                  </a:cubicBezTo>
                  <a:cubicBezTo>
                    <a:pt x="4193" y="9"/>
                    <a:pt x="4344" y="0"/>
                    <a:pt x="4633" y="243"/>
                  </a:cubicBezTo>
                  <a:cubicBezTo>
                    <a:pt x="4988" y="541"/>
                    <a:pt x="5304" y="814"/>
                    <a:pt x="5304" y="814"/>
                  </a:cubicBezTo>
                  <a:cubicBezTo>
                    <a:pt x="5304" y="814"/>
                    <a:pt x="5407" y="900"/>
                    <a:pt x="5571" y="865"/>
                  </a:cubicBezTo>
                  <a:cubicBezTo>
                    <a:pt x="5975" y="780"/>
                    <a:pt x="6608" y="638"/>
                    <a:pt x="6608" y="638"/>
                  </a:cubicBezTo>
                  <a:close/>
                  <a:moveTo>
                    <a:pt x="2241" y="4027"/>
                  </a:moveTo>
                  <a:cubicBezTo>
                    <a:pt x="2294" y="3891"/>
                    <a:pt x="2277" y="3738"/>
                    <a:pt x="2175" y="3633"/>
                  </a:cubicBezTo>
                  <a:cubicBezTo>
                    <a:pt x="2083" y="3540"/>
                    <a:pt x="1950" y="3515"/>
                    <a:pt x="1822" y="3544"/>
                  </a:cubicBezTo>
                  <a:cubicBezTo>
                    <a:pt x="1858" y="3418"/>
                    <a:pt x="1838" y="3283"/>
                    <a:pt x="1746" y="3188"/>
                  </a:cubicBezTo>
                  <a:cubicBezTo>
                    <a:pt x="1654" y="3095"/>
                    <a:pt x="1521" y="3070"/>
                    <a:pt x="1394" y="3099"/>
                  </a:cubicBezTo>
                  <a:cubicBezTo>
                    <a:pt x="1429" y="2973"/>
                    <a:pt x="1409" y="2838"/>
                    <a:pt x="1317" y="2744"/>
                  </a:cubicBezTo>
                  <a:cubicBezTo>
                    <a:pt x="1173" y="2596"/>
                    <a:pt x="924" y="2602"/>
                    <a:pt x="760" y="2758"/>
                  </a:cubicBezTo>
                  <a:cubicBezTo>
                    <a:pt x="597" y="2915"/>
                    <a:pt x="492" y="3198"/>
                    <a:pt x="638" y="3365"/>
                  </a:cubicBezTo>
                  <a:cubicBezTo>
                    <a:pt x="783" y="3531"/>
                    <a:pt x="950" y="3430"/>
                    <a:pt x="1077" y="3401"/>
                  </a:cubicBezTo>
                  <a:cubicBezTo>
                    <a:pt x="1042" y="3527"/>
                    <a:pt x="936" y="3645"/>
                    <a:pt x="1066" y="3810"/>
                  </a:cubicBezTo>
                  <a:cubicBezTo>
                    <a:pt x="1197" y="3975"/>
                    <a:pt x="1378" y="3875"/>
                    <a:pt x="1506" y="3846"/>
                  </a:cubicBezTo>
                  <a:cubicBezTo>
                    <a:pt x="1470" y="3972"/>
                    <a:pt x="1369" y="4101"/>
                    <a:pt x="1494" y="4254"/>
                  </a:cubicBezTo>
                  <a:cubicBezTo>
                    <a:pt x="1621" y="4408"/>
                    <a:pt x="1829" y="4326"/>
                    <a:pt x="1966" y="4283"/>
                  </a:cubicBezTo>
                  <a:cubicBezTo>
                    <a:pt x="1913" y="4419"/>
                    <a:pt x="1799" y="4566"/>
                    <a:pt x="1945" y="4730"/>
                  </a:cubicBezTo>
                  <a:cubicBezTo>
                    <a:pt x="2090" y="4896"/>
                    <a:pt x="2426" y="4819"/>
                    <a:pt x="2590" y="4663"/>
                  </a:cubicBezTo>
                  <a:cubicBezTo>
                    <a:pt x="2753" y="4506"/>
                    <a:pt x="2769" y="4258"/>
                    <a:pt x="2625" y="4110"/>
                  </a:cubicBezTo>
                  <a:cubicBezTo>
                    <a:pt x="2526" y="4008"/>
                    <a:pt x="2378" y="3985"/>
                    <a:pt x="2241" y="4027"/>
                  </a:cubicBezTo>
                  <a:close/>
                  <a:moveTo>
                    <a:pt x="5233" y="2987"/>
                  </a:moveTo>
                  <a:cubicBezTo>
                    <a:pt x="4047" y="1802"/>
                    <a:pt x="4605" y="2359"/>
                    <a:pt x="3967" y="1720"/>
                  </a:cubicBezTo>
                  <a:cubicBezTo>
                    <a:pt x="3967" y="1720"/>
                    <a:pt x="3775" y="1529"/>
                    <a:pt x="3523" y="1640"/>
                  </a:cubicBezTo>
                  <a:cubicBezTo>
                    <a:pt x="3346" y="1718"/>
                    <a:pt x="3117" y="1824"/>
                    <a:pt x="2945" y="1905"/>
                  </a:cubicBezTo>
                  <a:cubicBezTo>
                    <a:pt x="2757" y="2004"/>
                    <a:pt x="2621" y="2034"/>
                    <a:pt x="2557" y="2034"/>
                  </a:cubicBezTo>
                  <a:cubicBezTo>
                    <a:pt x="2192" y="2031"/>
                    <a:pt x="1896" y="1738"/>
                    <a:pt x="1896" y="1373"/>
                  </a:cubicBezTo>
                  <a:cubicBezTo>
                    <a:pt x="1896" y="1137"/>
                    <a:pt x="2022" y="931"/>
                    <a:pt x="2209" y="814"/>
                  </a:cubicBezTo>
                  <a:cubicBezTo>
                    <a:pt x="2472" y="632"/>
                    <a:pt x="3078" y="310"/>
                    <a:pt x="3078" y="310"/>
                  </a:cubicBezTo>
                  <a:cubicBezTo>
                    <a:pt x="3078" y="310"/>
                    <a:pt x="2894" y="76"/>
                    <a:pt x="2489" y="76"/>
                  </a:cubicBezTo>
                  <a:cubicBezTo>
                    <a:pt x="2085" y="76"/>
                    <a:pt x="1240" y="629"/>
                    <a:pt x="1240" y="629"/>
                  </a:cubicBezTo>
                  <a:cubicBezTo>
                    <a:pt x="1240" y="629"/>
                    <a:pt x="1000" y="783"/>
                    <a:pt x="659" y="644"/>
                  </a:cubicBezTo>
                  <a:lnTo>
                    <a:pt x="0" y="415"/>
                  </a:lnTo>
                  <a:lnTo>
                    <a:pt x="0" y="2704"/>
                  </a:lnTo>
                  <a:cubicBezTo>
                    <a:pt x="0" y="2704"/>
                    <a:pt x="188" y="2758"/>
                    <a:pt x="357" y="2827"/>
                  </a:cubicBezTo>
                  <a:cubicBezTo>
                    <a:pt x="395" y="2719"/>
                    <a:pt x="457" y="2618"/>
                    <a:pt x="542" y="2535"/>
                  </a:cubicBezTo>
                  <a:cubicBezTo>
                    <a:pt x="822" y="2268"/>
                    <a:pt x="1287" y="2265"/>
                    <a:pt x="1542" y="2528"/>
                  </a:cubicBezTo>
                  <a:cubicBezTo>
                    <a:pt x="1619" y="2608"/>
                    <a:pt x="1673" y="2703"/>
                    <a:pt x="1700" y="2808"/>
                  </a:cubicBezTo>
                  <a:cubicBezTo>
                    <a:pt x="1803" y="2840"/>
                    <a:pt x="1896" y="2896"/>
                    <a:pt x="1971" y="2973"/>
                  </a:cubicBezTo>
                  <a:cubicBezTo>
                    <a:pt x="2048" y="3053"/>
                    <a:pt x="2101" y="3148"/>
                    <a:pt x="2129" y="3253"/>
                  </a:cubicBezTo>
                  <a:cubicBezTo>
                    <a:pt x="2231" y="3285"/>
                    <a:pt x="2324" y="3341"/>
                    <a:pt x="2399" y="3418"/>
                  </a:cubicBezTo>
                  <a:cubicBezTo>
                    <a:pt x="2484" y="3505"/>
                    <a:pt x="2540" y="3611"/>
                    <a:pt x="2566" y="3725"/>
                  </a:cubicBezTo>
                  <a:cubicBezTo>
                    <a:pt x="2674" y="3756"/>
                    <a:pt x="2771" y="3814"/>
                    <a:pt x="2849" y="3894"/>
                  </a:cubicBezTo>
                  <a:cubicBezTo>
                    <a:pt x="3002" y="4051"/>
                    <a:pt x="3056" y="4265"/>
                    <a:pt x="3023" y="4471"/>
                  </a:cubicBezTo>
                  <a:cubicBezTo>
                    <a:pt x="3024" y="4471"/>
                    <a:pt x="3024" y="4471"/>
                    <a:pt x="3024" y="4472"/>
                  </a:cubicBezTo>
                  <a:cubicBezTo>
                    <a:pt x="3027" y="4475"/>
                    <a:pt x="3119" y="4578"/>
                    <a:pt x="3177" y="4636"/>
                  </a:cubicBezTo>
                  <a:cubicBezTo>
                    <a:pt x="3290" y="4749"/>
                    <a:pt x="3475" y="4749"/>
                    <a:pt x="3588" y="4636"/>
                  </a:cubicBezTo>
                  <a:cubicBezTo>
                    <a:pt x="3700" y="4523"/>
                    <a:pt x="3701" y="4339"/>
                    <a:pt x="3588" y="4225"/>
                  </a:cubicBezTo>
                  <a:cubicBezTo>
                    <a:pt x="3584" y="4221"/>
                    <a:pt x="3180" y="3799"/>
                    <a:pt x="3213" y="3766"/>
                  </a:cubicBezTo>
                  <a:cubicBezTo>
                    <a:pt x="3245" y="3734"/>
                    <a:pt x="3759" y="4269"/>
                    <a:pt x="3769" y="4279"/>
                  </a:cubicBezTo>
                  <a:cubicBezTo>
                    <a:pt x="3882" y="4391"/>
                    <a:pt x="4066" y="4391"/>
                    <a:pt x="4179" y="4279"/>
                  </a:cubicBezTo>
                  <a:cubicBezTo>
                    <a:pt x="4292" y="4166"/>
                    <a:pt x="4292" y="3981"/>
                    <a:pt x="4179" y="3868"/>
                  </a:cubicBezTo>
                  <a:cubicBezTo>
                    <a:pt x="4174" y="3863"/>
                    <a:pt x="4151" y="3841"/>
                    <a:pt x="4142" y="3832"/>
                  </a:cubicBezTo>
                  <a:cubicBezTo>
                    <a:pt x="4142" y="3832"/>
                    <a:pt x="3632" y="3378"/>
                    <a:pt x="3671" y="3339"/>
                  </a:cubicBezTo>
                  <a:cubicBezTo>
                    <a:pt x="3710" y="3300"/>
                    <a:pt x="4343" y="3891"/>
                    <a:pt x="4345" y="3891"/>
                  </a:cubicBezTo>
                  <a:cubicBezTo>
                    <a:pt x="4458" y="3993"/>
                    <a:pt x="4634" y="3992"/>
                    <a:pt x="4743" y="3883"/>
                  </a:cubicBezTo>
                  <a:cubicBezTo>
                    <a:pt x="4850" y="3776"/>
                    <a:pt x="4852" y="3608"/>
                    <a:pt x="4758" y="3494"/>
                  </a:cubicBezTo>
                  <a:cubicBezTo>
                    <a:pt x="4756" y="3488"/>
                    <a:pt x="4275" y="2986"/>
                    <a:pt x="4312" y="2948"/>
                  </a:cubicBezTo>
                  <a:cubicBezTo>
                    <a:pt x="4351" y="2910"/>
                    <a:pt x="4826" y="3400"/>
                    <a:pt x="4827" y="3401"/>
                  </a:cubicBezTo>
                  <a:cubicBezTo>
                    <a:pt x="4940" y="3513"/>
                    <a:pt x="5124" y="3513"/>
                    <a:pt x="5238" y="3401"/>
                  </a:cubicBezTo>
                  <a:cubicBezTo>
                    <a:pt x="5350" y="3288"/>
                    <a:pt x="5350" y="3103"/>
                    <a:pt x="5238" y="2990"/>
                  </a:cubicBezTo>
                  <a:cubicBezTo>
                    <a:pt x="5236" y="2989"/>
                    <a:pt x="5234" y="2988"/>
                    <a:pt x="5233" y="29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  <p:grpSp>
          <p:nvGrpSpPr>
            <p:cNvPr id="17" name="îṡḻïḋé">
              <a:extLst>
                <a:ext uri="{FF2B5EF4-FFF2-40B4-BE49-F238E27FC236}">
                  <a16:creationId xmlns:a16="http://schemas.microsoft.com/office/drawing/2014/main" id="{2CD2D93D-8484-4CA5-B5B6-0518750E98C0}"/>
                </a:ext>
              </a:extLst>
            </p:cNvPr>
            <p:cNvGrpSpPr/>
            <p:nvPr/>
          </p:nvGrpSpPr>
          <p:grpSpPr>
            <a:xfrm>
              <a:off x="6675122" y="1269013"/>
              <a:ext cx="4845366" cy="1111889"/>
              <a:chOff x="672473" y="1385980"/>
              <a:chExt cx="3228944" cy="1111889"/>
            </a:xfrm>
          </p:grpSpPr>
          <p:sp>
            <p:nvSpPr>
              <p:cNvPr id="24" name="ïšļîde">
                <a:extLst>
                  <a:ext uri="{FF2B5EF4-FFF2-40B4-BE49-F238E27FC236}">
                    <a16:creationId xmlns:a16="http://schemas.microsoft.com/office/drawing/2014/main" id="{9E82F9AF-5351-4D1D-AD3B-5225D4DA6CD6}"/>
                  </a:ext>
                </a:extLst>
              </p:cNvPr>
              <p:cNvSpPr/>
              <p:nvPr/>
            </p:nvSpPr>
            <p:spPr bwMode="auto">
              <a:xfrm>
                <a:off x="672473" y="1773578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5" name="iṩḷïḋè">
                <a:extLst>
                  <a:ext uri="{FF2B5EF4-FFF2-40B4-BE49-F238E27FC236}">
                    <a16:creationId xmlns:a16="http://schemas.microsoft.com/office/drawing/2014/main" id="{EE78A73F-C813-4A31-8F57-FAD4533039C3}"/>
                  </a:ext>
                </a:extLst>
              </p:cNvPr>
              <p:cNvSpPr txBox="1"/>
              <p:nvPr/>
            </p:nvSpPr>
            <p:spPr bwMode="auto">
              <a:xfrm>
                <a:off x="672473" y="1385980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8" name="iS1iḍe">
              <a:extLst>
                <a:ext uri="{FF2B5EF4-FFF2-40B4-BE49-F238E27FC236}">
                  <a16:creationId xmlns:a16="http://schemas.microsoft.com/office/drawing/2014/main" id="{08278358-EB8A-4473-8F51-1F9C7629FBC0}"/>
                </a:ext>
              </a:extLst>
            </p:cNvPr>
            <p:cNvGrpSpPr/>
            <p:nvPr/>
          </p:nvGrpSpPr>
          <p:grpSpPr>
            <a:xfrm>
              <a:off x="6675120" y="4907221"/>
              <a:ext cx="4845366" cy="1111889"/>
              <a:chOff x="672473" y="1385980"/>
              <a:chExt cx="3228944" cy="1111889"/>
            </a:xfrm>
          </p:grpSpPr>
          <p:sp>
            <p:nvSpPr>
              <p:cNvPr id="22" name="ïšḷiḍé">
                <a:extLst>
                  <a:ext uri="{FF2B5EF4-FFF2-40B4-BE49-F238E27FC236}">
                    <a16:creationId xmlns:a16="http://schemas.microsoft.com/office/drawing/2014/main" id="{107817FD-FF64-4C30-B545-CA23F5E08DEF}"/>
                  </a:ext>
                </a:extLst>
              </p:cNvPr>
              <p:cNvSpPr/>
              <p:nvPr/>
            </p:nvSpPr>
            <p:spPr bwMode="auto">
              <a:xfrm>
                <a:off x="672473" y="1773578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3" name="íṣḻíďe">
                <a:extLst>
                  <a:ext uri="{FF2B5EF4-FFF2-40B4-BE49-F238E27FC236}">
                    <a16:creationId xmlns:a16="http://schemas.microsoft.com/office/drawing/2014/main" id="{FAD825B9-9C62-4F17-A6BC-C1652BEC1B2A}"/>
                  </a:ext>
                </a:extLst>
              </p:cNvPr>
              <p:cNvSpPr txBox="1"/>
              <p:nvPr/>
            </p:nvSpPr>
            <p:spPr bwMode="auto">
              <a:xfrm>
                <a:off x="672473" y="1385980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9" name="íṣḻíďé">
              <a:extLst>
                <a:ext uri="{FF2B5EF4-FFF2-40B4-BE49-F238E27FC236}">
                  <a16:creationId xmlns:a16="http://schemas.microsoft.com/office/drawing/2014/main" id="{975388F9-36A5-47B0-BFE3-8A4941FC6C9C}"/>
                </a:ext>
              </a:extLst>
            </p:cNvPr>
            <p:cNvGrpSpPr/>
            <p:nvPr/>
          </p:nvGrpSpPr>
          <p:grpSpPr>
            <a:xfrm>
              <a:off x="669925" y="3097586"/>
              <a:ext cx="3228944" cy="1111889"/>
              <a:chOff x="669925" y="3164398"/>
              <a:chExt cx="3228944" cy="1111889"/>
            </a:xfrm>
          </p:grpSpPr>
          <p:sp>
            <p:nvSpPr>
              <p:cNvPr id="20" name="ïṩļîdè">
                <a:extLst>
                  <a:ext uri="{FF2B5EF4-FFF2-40B4-BE49-F238E27FC236}">
                    <a16:creationId xmlns:a16="http://schemas.microsoft.com/office/drawing/2014/main" id="{5511D688-2227-4BEB-BAA0-C17E09F8AB78}"/>
                  </a:ext>
                </a:extLst>
              </p:cNvPr>
              <p:cNvSpPr/>
              <p:nvPr/>
            </p:nvSpPr>
            <p:spPr bwMode="auto">
              <a:xfrm>
                <a:off x="669925" y="3551996"/>
                <a:ext cx="3228944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1" name="îŝḻide">
                <a:extLst>
                  <a:ext uri="{FF2B5EF4-FFF2-40B4-BE49-F238E27FC236}">
                    <a16:creationId xmlns:a16="http://schemas.microsoft.com/office/drawing/2014/main" id="{3FD5A9D1-5756-4507-9475-79103B68C1DA}"/>
                  </a:ext>
                </a:extLst>
              </p:cNvPr>
              <p:cNvSpPr txBox="1"/>
              <p:nvPr/>
            </p:nvSpPr>
            <p:spPr bwMode="auto">
              <a:xfrm>
                <a:off x="669925" y="3164398"/>
                <a:ext cx="3228944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995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AFA9-3240-4E20-B8DD-7A45D78D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4A22F9-6642-48F8-B765-EA82B9CF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15100"/>
            <a:ext cx="4114800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6A41D-8E42-4593-8F60-54774C20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dc757227-04b2-4b08-b769-7e2fe8ee996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A68C147-65B3-49A6-844A-733381F22CB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9" y="1326796"/>
            <a:ext cx="10847389" cy="4690502"/>
            <a:chOff x="673099" y="1326796"/>
            <a:chExt cx="10847389" cy="4690502"/>
          </a:xfrm>
        </p:grpSpPr>
        <p:sp>
          <p:nvSpPr>
            <p:cNvPr id="6" name="ïṩļïḑè">
              <a:extLst>
                <a:ext uri="{FF2B5EF4-FFF2-40B4-BE49-F238E27FC236}">
                  <a16:creationId xmlns:a16="http://schemas.microsoft.com/office/drawing/2014/main" id="{4668820E-22A3-4F2A-8A90-8814B3F63702}"/>
                </a:ext>
              </a:extLst>
            </p:cNvPr>
            <p:cNvSpPr/>
            <p:nvPr/>
          </p:nvSpPr>
          <p:spPr bwMode="auto">
            <a:xfrm>
              <a:off x="8572502" y="5151117"/>
              <a:ext cx="2946399" cy="84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7" name="íṥľïḍè">
              <a:extLst>
                <a:ext uri="{FF2B5EF4-FFF2-40B4-BE49-F238E27FC236}">
                  <a16:creationId xmlns:a16="http://schemas.microsoft.com/office/drawing/2014/main" id="{3764B392-9C75-4565-8504-EC8BEFE08B10}"/>
                </a:ext>
              </a:extLst>
            </p:cNvPr>
            <p:cNvSpPr/>
            <p:nvPr/>
          </p:nvSpPr>
          <p:spPr bwMode="auto">
            <a:xfrm>
              <a:off x="3785511" y="1351203"/>
              <a:ext cx="7734977" cy="84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8" name="i$ḷíḓê">
              <a:extLst>
                <a:ext uri="{FF2B5EF4-FFF2-40B4-BE49-F238E27FC236}">
                  <a16:creationId xmlns:a16="http://schemas.microsoft.com/office/drawing/2014/main" id="{A9C0D0F5-BF4B-44AA-9FD4-9221D2494FA8}"/>
                </a:ext>
              </a:extLst>
            </p:cNvPr>
            <p:cNvSpPr/>
            <p:nvPr/>
          </p:nvSpPr>
          <p:spPr bwMode="auto">
            <a:xfrm>
              <a:off x="673100" y="1326796"/>
              <a:ext cx="3030538" cy="890588"/>
            </a:xfrm>
            <a:prstGeom prst="homePlate">
              <a:avLst/>
            </a:prstGeom>
            <a:noFill/>
            <a:ln w="3810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rgbClr val="000000"/>
                  </a:solidFill>
                </a:defRPr>
              </a:lvl1pPr>
              <a:lvl2pPr marL="171450" algn="ctr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rgbClr val="000000"/>
                  </a:solidFill>
                </a:defRPr>
              </a:lvl2pPr>
              <a:lvl3pPr marL="342900" algn="ctr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rgbClr val="000000"/>
                  </a:solidFill>
                </a:defRPr>
              </a:lvl3pPr>
              <a:lvl4pPr marL="514350" algn="ctr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rgbClr val="000000"/>
                  </a:solidFill>
                </a:defRPr>
              </a:lvl4pPr>
              <a:lvl5pPr marL="685800" algn="ctr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rgbClr val="000000"/>
                  </a:solidFill>
                </a:defRPr>
              </a:lvl5pPr>
              <a:lvl6pPr marL="857250" algn="l" defTabSz="171450" rtl="0" eaLnBrk="1" latinLnBrk="0" hangingPunct="1">
                <a:defRPr sz="2100" kern="1200">
                  <a:solidFill>
                    <a:srgbClr val="000000"/>
                  </a:solidFill>
                </a:defRPr>
              </a:lvl6pPr>
              <a:lvl7pPr marL="1028700" algn="l" defTabSz="171450" rtl="0" eaLnBrk="1" latinLnBrk="0" hangingPunct="1">
                <a:defRPr sz="2100" kern="1200">
                  <a:solidFill>
                    <a:srgbClr val="000000"/>
                  </a:solidFill>
                </a:defRPr>
              </a:lvl7pPr>
              <a:lvl8pPr marL="1200150" algn="l" defTabSz="171450" rtl="0" eaLnBrk="1" latinLnBrk="0" hangingPunct="1">
                <a:defRPr sz="2100" kern="1200">
                  <a:solidFill>
                    <a:srgbClr val="000000"/>
                  </a:solidFill>
                </a:defRPr>
              </a:lvl8pPr>
              <a:lvl9pPr marL="1371600" algn="l" defTabSz="171450" rtl="0" eaLnBrk="1" latinLnBrk="0" hangingPunct="1">
                <a:defRPr sz="2100" kern="1200">
                  <a:solidFill>
                    <a:srgbClr val="000000"/>
                  </a:solidFill>
                </a:defRPr>
              </a:lvl9pPr>
            </a:lstStyle>
            <a:p>
              <a:pPr algn="l"/>
              <a:r>
                <a:rPr lang="en-US" altLang="zh-CN" sz="1800" dirty="0">
                  <a:solidFill>
                    <a:schemeClr val="tx1"/>
                  </a:solidFill>
                </a:rPr>
                <a:t>Text here</a:t>
              </a:r>
            </a:p>
          </p:txBody>
        </p:sp>
        <p:sp>
          <p:nvSpPr>
            <p:cNvPr id="9" name="íŝļiḓè">
              <a:extLst>
                <a:ext uri="{FF2B5EF4-FFF2-40B4-BE49-F238E27FC236}">
                  <a16:creationId xmlns:a16="http://schemas.microsoft.com/office/drawing/2014/main" id="{F4BBA35A-EA78-4648-8A3E-9FAA4874526C}"/>
                </a:ext>
              </a:extLst>
            </p:cNvPr>
            <p:cNvSpPr/>
            <p:nvPr/>
          </p:nvSpPr>
          <p:spPr bwMode="auto">
            <a:xfrm>
              <a:off x="2774987" y="1532468"/>
              <a:ext cx="498162" cy="479244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ïšļîďê">
              <a:extLst>
                <a:ext uri="{FF2B5EF4-FFF2-40B4-BE49-F238E27FC236}">
                  <a16:creationId xmlns:a16="http://schemas.microsoft.com/office/drawing/2014/main" id="{D9ACC92A-EB69-40DC-B9B0-2137411D61D5}"/>
                </a:ext>
              </a:extLst>
            </p:cNvPr>
            <p:cNvSpPr/>
            <p:nvPr/>
          </p:nvSpPr>
          <p:spPr bwMode="auto">
            <a:xfrm rot="10800000" flipH="1" flipV="1">
              <a:off x="673099" y="2617117"/>
              <a:ext cx="4615393" cy="890588"/>
            </a:xfrm>
            <a:prstGeom prst="homePlate">
              <a:avLst/>
            </a:prstGeom>
            <a:noFill/>
            <a:ln w="3810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rgbClr val="000000"/>
                  </a:solidFill>
                </a:defRPr>
              </a:lvl1pPr>
              <a:lvl2pPr marL="171450" algn="ctr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rgbClr val="000000"/>
                  </a:solidFill>
                </a:defRPr>
              </a:lvl2pPr>
              <a:lvl3pPr marL="342900" algn="ctr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rgbClr val="000000"/>
                  </a:solidFill>
                </a:defRPr>
              </a:lvl3pPr>
              <a:lvl4pPr marL="514350" algn="ctr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rgbClr val="000000"/>
                  </a:solidFill>
                </a:defRPr>
              </a:lvl4pPr>
              <a:lvl5pPr marL="685800" algn="ctr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rgbClr val="000000"/>
                  </a:solidFill>
                </a:defRPr>
              </a:lvl5pPr>
              <a:lvl6pPr marL="857250" algn="l" defTabSz="171450" rtl="0" eaLnBrk="1" latinLnBrk="0" hangingPunct="1">
                <a:defRPr sz="2100" kern="1200">
                  <a:solidFill>
                    <a:srgbClr val="000000"/>
                  </a:solidFill>
                </a:defRPr>
              </a:lvl6pPr>
              <a:lvl7pPr marL="1028700" algn="l" defTabSz="171450" rtl="0" eaLnBrk="1" latinLnBrk="0" hangingPunct="1">
                <a:defRPr sz="2100" kern="1200">
                  <a:solidFill>
                    <a:srgbClr val="000000"/>
                  </a:solidFill>
                </a:defRPr>
              </a:lvl7pPr>
              <a:lvl8pPr marL="1200150" algn="l" defTabSz="171450" rtl="0" eaLnBrk="1" latinLnBrk="0" hangingPunct="1">
                <a:defRPr sz="2100" kern="1200">
                  <a:solidFill>
                    <a:srgbClr val="000000"/>
                  </a:solidFill>
                </a:defRPr>
              </a:lvl8pPr>
              <a:lvl9pPr marL="1371600" algn="l" defTabSz="171450" rtl="0" eaLnBrk="1" latinLnBrk="0" hangingPunct="1">
                <a:defRPr sz="2100" kern="1200">
                  <a:solidFill>
                    <a:srgbClr val="000000"/>
                  </a:solidFill>
                </a:defRPr>
              </a:lvl9pPr>
            </a:lstStyle>
            <a:p>
              <a:pPr algn="l"/>
              <a:r>
                <a:rPr lang="en-US" altLang="zh-CN" sz="1800" dirty="0">
                  <a:solidFill>
                    <a:schemeClr val="tx1"/>
                  </a:solidFill>
                </a:rPr>
                <a:t>Text here</a:t>
              </a:r>
            </a:p>
          </p:txBody>
        </p:sp>
        <p:sp>
          <p:nvSpPr>
            <p:cNvPr id="11" name="îśḻîdê">
              <a:extLst>
                <a:ext uri="{FF2B5EF4-FFF2-40B4-BE49-F238E27FC236}">
                  <a16:creationId xmlns:a16="http://schemas.microsoft.com/office/drawing/2014/main" id="{827B5294-4E45-43BF-BBAD-9B7EA4C49572}"/>
                </a:ext>
              </a:extLst>
            </p:cNvPr>
            <p:cNvSpPr/>
            <p:nvPr/>
          </p:nvSpPr>
          <p:spPr bwMode="auto">
            <a:xfrm>
              <a:off x="4387058" y="2813797"/>
              <a:ext cx="498160" cy="497226"/>
            </a:xfrm>
            <a:custGeom>
              <a:avLst/>
              <a:gdLst>
                <a:gd name="connsiteX0" fmla="*/ 290910 w 605702"/>
                <a:gd name="connsiteY0" fmla="*/ 156336 h 604568"/>
                <a:gd name="connsiteX1" fmla="*/ 335849 w 605702"/>
                <a:gd name="connsiteY1" fmla="*/ 164992 h 604568"/>
                <a:gd name="connsiteX2" fmla="*/ 288310 w 605702"/>
                <a:gd name="connsiteY2" fmla="*/ 212456 h 604568"/>
                <a:gd name="connsiteX3" fmla="*/ 203632 w 605702"/>
                <a:gd name="connsiteY3" fmla="*/ 244717 h 604568"/>
                <a:gd name="connsiteX4" fmla="*/ 203632 w 605702"/>
                <a:gd name="connsiteY4" fmla="*/ 401388 h 604568"/>
                <a:gd name="connsiteX5" fmla="*/ 360547 w 605702"/>
                <a:gd name="connsiteY5" fmla="*/ 401388 h 604568"/>
                <a:gd name="connsiteX6" fmla="*/ 392859 w 605702"/>
                <a:gd name="connsiteY6" fmla="*/ 316749 h 604568"/>
                <a:gd name="connsiteX7" fmla="*/ 440397 w 605702"/>
                <a:gd name="connsiteY7" fmla="*/ 269284 h 604568"/>
                <a:gd name="connsiteX8" fmla="*/ 400287 w 605702"/>
                <a:gd name="connsiteY8" fmla="*/ 441065 h 604568"/>
                <a:gd name="connsiteX9" fmla="*/ 163892 w 605702"/>
                <a:gd name="connsiteY9" fmla="*/ 441065 h 604568"/>
                <a:gd name="connsiteX10" fmla="*/ 163892 w 605702"/>
                <a:gd name="connsiteY10" fmla="*/ 205040 h 604568"/>
                <a:gd name="connsiteX11" fmla="*/ 290910 w 605702"/>
                <a:gd name="connsiteY11" fmla="*/ 156336 h 604568"/>
                <a:gd name="connsiteX12" fmla="*/ 246542 w 605702"/>
                <a:gd name="connsiteY12" fmla="*/ 43775 h 604568"/>
                <a:gd name="connsiteX13" fmla="*/ 422196 w 605702"/>
                <a:gd name="connsiteY13" fmla="*/ 78723 h 604568"/>
                <a:gd name="connsiteX14" fmla="*/ 376794 w 605702"/>
                <a:gd name="connsiteY14" fmla="*/ 124054 h 604568"/>
                <a:gd name="connsiteX15" fmla="*/ 126109 w 605702"/>
                <a:gd name="connsiteY15" fmla="*/ 167345 h 604568"/>
                <a:gd name="connsiteX16" fmla="*/ 126109 w 605702"/>
                <a:gd name="connsiteY16" fmla="*/ 478820 h 604568"/>
                <a:gd name="connsiteX17" fmla="*/ 438073 w 605702"/>
                <a:gd name="connsiteY17" fmla="*/ 478820 h 604568"/>
                <a:gd name="connsiteX18" fmla="*/ 481432 w 605702"/>
                <a:gd name="connsiteY18" fmla="*/ 228527 h 604568"/>
                <a:gd name="connsiteX19" fmla="*/ 526741 w 605702"/>
                <a:gd name="connsiteY19" fmla="*/ 183011 h 604568"/>
                <a:gd name="connsiteX20" fmla="*/ 481432 w 605702"/>
                <a:gd name="connsiteY20" fmla="*/ 522111 h 604568"/>
                <a:gd name="connsiteX21" fmla="*/ 82657 w 605702"/>
                <a:gd name="connsiteY21" fmla="*/ 522111 h 604568"/>
                <a:gd name="connsiteX22" fmla="*/ 82657 w 605702"/>
                <a:gd name="connsiteY22" fmla="*/ 123961 h 604568"/>
                <a:gd name="connsiteX23" fmla="*/ 246542 w 605702"/>
                <a:gd name="connsiteY23" fmla="*/ 43775 h 604568"/>
                <a:gd name="connsiteX24" fmla="*/ 536061 w 605702"/>
                <a:gd name="connsiteY24" fmla="*/ 0 h 604568"/>
                <a:gd name="connsiteX25" fmla="*/ 544232 w 605702"/>
                <a:gd name="connsiteY25" fmla="*/ 61368 h 604568"/>
                <a:gd name="connsiteX26" fmla="*/ 605702 w 605702"/>
                <a:gd name="connsiteY26" fmla="*/ 69526 h 604568"/>
                <a:gd name="connsiteX27" fmla="*/ 524361 w 605702"/>
                <a:gd name="connsiteY27" fmla="*/ 150732 h 604568"/>
                <a:gd name="connsiteX28" fmla="*/ 498361 w 605702"/>
                <a:gd name="connsiteY28" fmla="*/ 147302 h 604568"/>
                <a:gd name="connsiteX29" fmla="*/ 337721 w 605702"/>
                <a:gd name="connsiteY29" fmla="*/ 307767 h 604568"/>
                <a:gd name="connsiteX30" fmla="*/ 339764 w 605702"/>
                <a:gd name="connsiteY30" fmla="*/ 323063 h 604568"/>
                <a:gd name="connsiteX31" fmla="*/ 282101 w 605702"/>
                <a:gd name="connsiteY31" fmla="*/ 380630 h 604568"/>
                <a:gd name="connsiteX32" fmla="*/ 224437 w 605702"/>
                <a:gd name="connsiteY32" fmla="*/ 323063 h 604568"/>
                <a:gd name="connsiteX33" fmla="*/ 282101 w 605702"/>
                <a:gd name="connsiteY33" fmla="*/ 265495 h 604568"/>
                <a:gd name="connsiteX34" fmla="*/ 297422 w 605702"/>
                <a:gd name="connsiteY34" fmla="*/ 267535 h 604568"/>
                <a:gd name="connsiteX35" fmla="*/ 458155 w 605702"/>
                <a:gd name="connsiteY35" fmla="*/ 107162 h 604568"/>
                <a:gd name="connsiteX36" fmla="*/ 454719 w 605702"/>
                <a:gd name="connsiteY36" fmla="*/ 81206 h 6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2" name="ïṩļîdê">
              <a:extLst>
                <a:ext uri="{FF2B5EF4-FFF2-40B4-BE49-F238E27FC236}">
                  <a16:creationId xmlns:a16="http://schemas.microsoft.com/office/drawing/2014/main" id="{A0154657-A844-4254-A8E9-0321DF2592D0}"/>
                </a:ext>
              </a:extLst>
            </p:cNvPr>
            <p:cNvSpPr/>
            <p:nvPr/>
          </p:nvSpPr>
          <p:spPr bwMode="auto">
            <a:xfrm>
              <a:off x="673099" y="3907435"/>
              <a:ext cx="6131192" cy="890588"/>
            </a:xfrm>
            <a:prstGeom prst="homePlate">
              <a:avLst/>
            </a:prstGeom>
            <a:solidFill>
              <a:schemeClr val="accent1"/>
            </a:solidFill>
            <a:ln w="38100" cap="flat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rgbClr val="000000"/>
                  </a:solidFill>
                </a:defRPr>
              </a:lvl1pPr>
              <a:lvl2pPr marL="171450" algn="ctr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rgbClr val="000000"/>
                  </a:solidFill>
                </a:defRPr>
              </a:lvl2pPr>
              <a:lvl3pPr marL="342900" algn="ctr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rgbClr val="000000"/>
                  </a:solidFill>
                </a:defRPr>
              </a:lvl3pPr>
              <a:lvl4pPr marL="514350" algn="ctr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rgbClr val="000000"/>
                  </a:solidFill>
                </a:defRPr>
              </a:lvl4pPr>
              <a:lvl5pPr marL="685800" algn="ctr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rgbClr val="000000"/>
                  </a:solidFill>
                </a:defRPr>
              </a:lvl5pPr>
              <a:lvl6pPr marL="857250" algn="l" defTabSz="171450" rtl="0" eaLnBrk="1" latinLnBrk="0" hangingPunct="1">
                <a:defRPr sz="2100" kern="1200">
                  <a:solidFill>
                    <a:srgbClr val="000000"/>
                  </a:solidFill>
                </a:defRPr>
              </a:lvl6pPr>
              <a:lvl7pPr marL="1028700" algn="l" defTabSz="171450" rtl="0" eaLnBrk="1" latinLnBrk="0" hangingPunct="1">
                <a:defRPr sz="2100" kern="1200">
                  <a:solidFill>
                    <a:srgbClr val="000000"/>
                  </a:solidFill>
                </a:defRPr>
              </a:lvl7pPr>
              <a:lvl8pPr marL="1200150" algn="l" defTabSz="171450" rtl="0" eaLnBrk="1" latinLnBrk="0" hangingPunct="1">
                <a:defRPr sz="2100" kern="1200">
                  <a:solidFill>
                    <a:srgbClr val="000000"/>
                  </a:solidFill>
                </a:defRPr>
              </a:lvl8pPr>
              <a:lvl9pPr marL="1371600" algn="l" defTabSz="171450" rtl="0" eaLnBrk="1" latinLnBrk="0" hangingPunct="1">
                <a:defRPr sz="2100" kern="1200">
                  <a:solidFill>
                    <a:srgbClr val="000000"/>
                  </a:solidFill>
                </a:defRPr>
              </a:lvl9pPr>
            </a:lstStyle>
            <a:p>
              <a:pPr algn="l"/>
              <a:r>
                <a:rPr lang="en-US" altLang="zh-CN" sz="20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13" name="îSḻîďê">
              <a:extLst>
                <a:ext uri="{FF2B5EF4-FFF2-40B4-BE49-F238E27FC236}">
                  <a16:creationId xmlns:a16="http://schemas.microsoft.com/office/drawing/2014/main" id="{1D6DE0E1-4E1E-428B-9CF2-54C1B7FABD47}"/>
                </a:ext>
              </a:extLst>
            </p:cNvPr>
            <p:cNvSpPr/>
            <p:nvPr/>
          </p:nvSpPr>
          <p:spPr bwMode="auto">
            <a:xfrm>
              <a:off x="5822706" y="4131522"/>
              <a:ext cx="546588" cy="442414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  <p:sp>
          <p:nvSpPr>
            <p:cNvPr id="14" name="iSľîḓe">
              <a:extLst>
                <a:ext uri="{FF2B5EF4-FFF2-40B4-BE49-F238E27FC236}">
                  <a16:creationId xmlns:a16="http://schemas.microsoft.com/office/drawing/2014/main" id="{3B729F7C-6222-4A96-9BCA-C9C7DB167C9E}"/>
                </a:ext>
              </a:extLst>
            </p:cNvPr>
            <p:cNvSpPr/>
            <p:nvPr/>
          </p:nvSpPr>
          <p:spPr bwMode="auto">
            <a:xfrm>
              <a:off x="673099" y="5126710"/>
              <a:ext cx="7734300" cy="890588"/>
            </a:xfrm>
            <a:prstGeom prst="homePlate">
              <a:avLst/>
            </a:prstGeom>
            <a:noFill/>
            <a:ln w="3810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/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dirty="0"/>
                <a:t>Text here</a:t>
              </a:r>
            </a:p>
          </p:txBody>
        </p:sp>
        <p:sp>
          <p:nvSpPr>
            <p:cNvPr id="15" name="ïŝḷídé">
              <a:extLst>
                <a:ext uri="{FF2B5EF4-FFF2-40B4-BE49-F238E27FC236}">
                  <a16:creationId xmlns:a16="http://schemas.microsoft.com/office/drawing/2014/main" id="{8C29A4C4-B0BC-43EE-A527-966E6D61B9A9}"/>
                </a:ext>
              </a:extLst>
            </p:cNvPr>
            <p:cNvSpPr/>
            <p:nvPr/>
          </p:nvSpPr>
          <p:spPr bwMode="auto">
            <a:xfrm>
              <a:off x="7470140" y="5343525"/>
              <a:ext cx="479356" cy="461010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îṣļîde">
              <a:extLst>
                <a:ext uri="{FF2B5EF4-FFF2-40B4-BE49-F238E27FC236}">
                  <a16:creationId xmlns:a16="http://schemas.microsoft.com/office/drawing/2014/main" id="{3E3BB57D-3146-43E6-B15D-97DA6060FAE4}"/>
                </a:ext>
              </a:extLst>
            </p:cNvPr>
            <p:cNvSpPr/>
            <p:nvPr/>
          </p:nvSpPr>
          <p:spPr bwMode="auto">
            <a:xfrm>
              <a:off x="5388147" y="2641522"/>
              <a:ext cx="6132341" cy="84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7" name="îṡ1îḍè">
              <a:extLst>
                <a:ext uri="{FF2B5EF4-FFF2-40B4-BE49-F238E27FC236}">
                  <a16:creationId xmlns:a16="http://schemas.microsoft.com/office/drawing/2014/main" id="{879EC539-518F-49D8-B92E-51F29AE19640}"/>
                </a:ext>
              </a:extLst>
            </p:cNvPr>
            <p:cNvSpPr/>
            <p:nvPr/>
          </p:nvSpPr>
          <p:spPr bwMode="auto">
            <a:xfrm>
              <a:off x="6804291" y="3931841"/>
              <a:ext cx="4716197" cy="84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420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32AD8-49BC-4E6C-8CE8-A49A3138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9557B3-40C0-42EA-8D06-DD88E056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15100"/>
            <a:ext cx="4114800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3C8C83-A700-4E7A-BB57-5EB8518C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2123e9f9-eb9a-4555-8238-9dabd0be408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61C6D0E-AA68-41C4-913C-FA2CA551AE6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16025"/>
            <a:ext cx="10852150" cy="4918075"/>
            <a:chOff x="669925" y="1216025"/>
            <a:chExt cx="10852150" cy="4918075"/>
          </a:xfrm>
        </p:grpSpPr>
        <p:grpSp>
          <p:nvGrpSpPr>
            <p:cNvPr id="6" name="îṡľïḍè">
              <a:extLst>
                <a:ext uri="{FF2B5EF4-FFF2-40B4-BE49-F238E27FC236}">
                  <a16:creationId xmlns:a16="http://schemas.microsoft.com/office/drawing/2014/main" id="{C7137518-A2EB-44D8-A4A6-34A21994DE53}"/>
                </a:ext>
              </a:extLst>
            </p:cNvPr>
            <p:cNvGrpSpPr/>
            <p:nvPr/>
          </p:nvGrpSpPr>
          <p:grpSpPr>
            <a:xfrm>
              <a:off x="3997328" y="1216025"/>
              <a:ext cx="4618829" cy="4665666"/>
              <a:chOff x="3786585" y="1570034"/>
              <a:chExt cx="4618829" cy="4665666"/>
            </a:xfrm>
          </p:grpSpPr>
          <p:sp>
            <p:nvSpPr>
              <p:cNvPr id="18" name="íşļïḍé">
                <a:extLst>
                  <a:ext uri="{FF2B5EF4-FFF2-40B4-BE49-F238E27FC236}">
                    <a16:creationId xmlns:a16="http://schemas.microsoft.com/office/drawing/2014/main" id="{C6904ED9-B650-42BA-9615-0DA16F25B1CC}"/>
                  </a:ext>
                </a:extLst>
              </p:cNvPr>
              <p:cNvSpPr/>
              <p:nvPr/>
            </p:nvSpPr>
            <p:spPr>
              <a:xfrm rot="14411757">
                <a:off x="3936203" y="3553362"/>
                <a:ext cx="2547545" cy="28171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9" h="21309" extrusionOk="0">
                    <a:moveTo>
                      <a:pt x="0" y="19436"/>
                    </a:moveTo>
                    <a:cubicBezTo>
                      <a:pt x="1206" y="18845"/>
                      <a:pt x="2357" y="18177"/>
                      <a:pt x="3445" y="17440"/>
                    </a:cubicBezTo>
                    <a:cubicBezTo>
                      <a:pt x="4505" y="16723"/>
                      <a:pt x="5521" y="15928"/>
                      <a:pt x="6258" y="14920"/>
                    </a:cubicBezTo>
                    <a:cubicBezTo>
                      <a:pt x="7349" y="13427"/>
                      <a:pt x="7722" y="11644"/>
                      <a:pt x="7765" y="9884"/>
                    </a:cubicBezTo>
                    <a:cubicBezTo>
                      <a:pt x="7811" y="8031"/>
                      <a:pt x="7587" y="6056"/>
                      <a:pt x="8182" y="4329"/>
                    </a:cubicBezTo>
                    <a:cubicBezTo>
                      <a:pt x="8777" y="2604"/>
                      <a:pt x="10106" y="1236"/>
                      <a:pt x="11975" y="520"/>
                    </a:cubicBezTo>
                    <a:cubicBezTo>
                      <a:pt x="14089" y="-291"/>
                      <a:pt x="16356" y="-131"/>
                      <a:pt x="18148" y="848"/>
                    </a:cubicBezTo>
                    <a:cubicBezTo>
                      <a:pt x="19005" y="1317"/>
                      <a:pt x="19734" y="1964"/>
                      <a:pt x="20290" y="2741"/>
                    </a:cubicBezTo>
                    <a:cubicBezTo>
                      <a:pt x="20859" y="3537"/>
                      <a:pt x="21246" y="4471"/>
                      <a:pt x="21380" y="5489"/>
                    </a:cubicBezTo>
                    <a:cubicBezTo>
                      <a:pt x="21600" y="7158"/>
                      <a:pt x="21076" y="8761"/>
                      <a:pt x="19856" y="10001"/>
                    </a:cubicBezTo>
                    <a:cubicBezTo>
                      <a:pt x="18758" y="11116"/>
                      <a:pt x="17153" y="11827"/>
                      <a:pt x="15656" y="12564"/>
                    </a:cubicBezTo>
                    <a:cubicBezTo>
                      <a:pt x="14184" y="13289"/>
                      <a:pt x="12753" y="14128"/>
                      <a:pt x="11706" y="15322"/>
                    </a:cubicBezTo>
                    <a:cubicBezTo>
                      <a:pt x="10954" y="16181"/>
                      <a:pt x="10444" y="17173"/>
                      <a:pt x="10118" y="18204"/>
                    </a:cubicBezTo>
                    <a:cubicBezTo>
                      <a:pt x="9802" y="19204"/>
                      <a:pt x="9656" y="20251"/>
                      <a:pt x="9696" y="21309"/>
                    </a:cubicBezTo>
                    <a:cubicBezTo>
                      <a:pt x="9111" y="21055"/>
                      <a:pt x="8536" y="20788"/>
                      <a:pt x="7970" y="20509"/>
                    </a:cubicBezTo>
                    <a:cubicBezTo>
                      <a:pt x="7405" y="20231"/>
                      <a:pt x="6850" y="19941"/>
                      <a:pt x="6278" y="19683"/>
                    </a:cubicBezTo>
                    <a:cubicBezTo>
                      <a:pt x="5415" y="19294"/>
                      <a:pt x="4500" y="18974"/>
                      <a:pt x="3527" y="18872"/>
                    </a:cubicBezTo>
                    <a:cubicBezTo>
                      <a:pt x="2907" y="18807"/>
                      <a:pt x="2283" y="18834"/>
                      <a:pt x="1676" y="18938"/>
                    </a:cubicBezTo>
                    <a:cubicBezTo>
                      <a:pt x="1097" y="19036"/>
                      <a:pt x="534" y="19203"/>
                      <a:pt x="0" y="194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" name="íṩḻïḍê">
                <a:extLst>
                  <a:ext uri="{FF2B5EF4-FFF2-40B4-BE49-F238E27FC236}">
                    <a16:creationId xmlns:a16="http://schemas.microsoft.com/office/drawing/2014/main" id="{8B9CEFFD-856B-40B3-A3F9-DD11BFDA1A7A}"/>
                  </a:ext>
                </a:extLst>
              </p:cNvPr>
              <p:cNvSpPr/>
              <p:nvPr/>
            </p:nvSpPr>
            <p:spPr>
              <a:xfrm>
                <a:off x="4118170" y="1570034"/>
                <a:ext cx="2566917" cy="28204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8" h="21310" extrusionOk="0">
                    <a:moveTo>
                      <a:pt x="0" y="19260"/>
                    </a:moveTo>
                    <a:cubicBezTo>
                      <a:pt x="1199" y="18665"/>
                      <a:pt x="2345" y="18000"/>
                      <a:pt x="3432" y="17272"/>
                    </a:cubicBezTo>
                    <a:cubicBezTo>
                      <a:pt x="4499" y="16556"/>
                      <a:pt x="5528" y="15766"/>
                      <a:pt x="6284" y="14760"/>
                    </a:cubicBezTo>
                    <a:cubicBezTo>
                      <a:pt x="7368" y="13316"/>
                      <a:pt x="7795" y="11589"/>
                      <a:pt x="7864" y="9871"/>
                    </a:cubicBezTo>
                    <a:cubicBezTo>
                      <a:pt x="7939" y="8023"/>
                      <a:pt x="7696" y="6047"/>
                      <a:pt x="8278" y="4323"/>
                    </a:cubicBezTo>
                    <a:cubicBezTo>
                      <a:pt x="8861" y="2596"/>
                      <a:pt x="10185" y="1232"/>
                      <a:pt x="12042" y="517"/>
                    </a:cubicBezTo>
                    <a:cubicBezTo>
                      <a:pt x="14141" y="-290"/>
                      <a:pt x="16390" y="-131"/>
                      <a:pt x="18168" y="846"/>
                    </a:cubicBezTo>
                    <a:cubicBezTo>
                      <a:pt x="19019" y="1313"/>
                      <a:pt x="19744" y="1959"/>
                      <a:pt x="20294" y="2736"/>
                    </a:cubicBezTo>
                    <a:cubicBezTo>
                      <a:pt x="20858" y="3532"/>
                      <a:pt x="21239" y="4465"/>
                      <a:pt x="21376" y="5482"/>
                    </a:cubicBezTo>
                    <a:cubicBezTo>
                      <a:pt x="21600" y="7145"/>
                      <a:pt x="21103" y="8750"/>
                      <a:pt x="19898" y="9988"/>
                    </a:cubicBezTo>
                    <a:cubicBezTo>
                      <a:pt x="18811" y="11104"/>
                      <a:pt x="17210" y="11802"/>
                      <a:pt x="15731" y="12548"/>
                    </a:cubicBezTo>
                    <a:cubicBezTo>
                      <a:pt x="14272" y="13284"/>
                      <a:pt x="12876" y="14151"/>
                      <a:pt x="11776" y="15304"/>
                    </a:cubicBezTo>
                    <a:cubicBezTo>
                      <a:pt x="10186" y="16969"/>
                      <a:pt x="9333" y="19109"/>
                      <a:pt x="9384" y="21310"/>
                    </a:cubicBezTo>
                    <a:cubicBezTo>
                      <a:pt x="8872" y="21095"/>
                      <a:pt x="8377" y="20852"/>
                      <a:pt x="7902" y="20583"/>
                    </a:cubicBezTo>
                    <a:cubicBezTo>
                      <a:pt x="7414" y="20306"/>
                      <a:pt x="6949" y="20003"/>
                      <a:pt x="6460" y="19735"/>
                    </a:cubicBezTo>
                    <a:cubicBezTo>
                      <a:pt x="5556" y="19239"/>
                      <a:pt x="4561" y="18859"/>
                      <a:pt x="3491" y="18765"/>
                    </a:cubicBezTo>
                    <a:cubicBezTo>
                      <a:pt x="2947" y="18718"/>
                      <a:pt x="2402" y="18747"/>
                      <a:pt x="1868" y="18820"/>
                    </a:cubicBezTo>
                    <a:cubicBezTo>
                      <a:pt x="1233" y="18906"/>
                      <a:pt x="607" y="19052"/>
                      <a:pt x="0" y="192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" name="íşļïḓè">
                <a:extLst>
                  <a:ext uri="{FF2B5EF4-FFF2-40B4-BE49-F238E27FC236}">
                    <a16:creationId xmlns:a16="http://schemas.microsoft.com/office/drawing/2014/main" id="{57E32240-8616-4BE6-9802-A7BAF3626895}"/>
                  </a:ext>
                </a:extLst>
              </p:cNvPr>
              <p:cNvSpPr/>
              <p:nvPr/>
            </p:nvSpPr>
            <p:spPr>
              <a:xfrm>
                <a:off x="5216632" y="1705367"/>
                <a:ext cx="1319754" cy="131975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" name="iṥľïďè">
                <a:extLst>
                  <a:ext uri="{FF2B5EF4-FFF2-40B4-BE49-F238E27FC236}">
                    <a16:creationId xmlns:a16="http://schemas.microsoft.com/office/drawing/2014/main" id="{4C5F6071-5EF2-482E-AA0F-AFAAB9B7121F}"/>
                  </a:ext>
                </a:extLst>
              </p:cNvPr>
              <p:cNvSpPr/>
              <p:nvPr/>
            </p:nvSpPr>
            <p:spPr>
              <a:xfrm rot="7075685">
                <a:off x="5727950" y="2729289"/>
                <a:ext cx="2544596" cy="28103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2" h="21312" extrusionOk="0">
                    <a:moveTo>
                      <a:pt x="0" y="18557"/>
                    </a:moveTo>
                    <a:cubicBezTo>
                      <a:pt x="1085" y="18185"/>
                      <a:pt x="2111" y="17696"/>
                      <a:pt x="3057" y="17100"/>
                    </a:cubicBezTo>
                    <a:cubicBezTo>
                      <a:pt x="4158" y="16408"/>
                      <a:pt x="5150" y="15570"/>
                      <a:pt x="5924" y="14568"/>
                    </a:cubicBezTo>
                    <a:cubicBezTo>
                      <a:pt x="6994" y="13183"/>
                      <a:pt x="7592" y="11565"/>
                      <a:pt x="7741" y="9905"/>
                    </a:cubicBezTo>
                    <a:cubicBezTo>
                      <a:pt x="7907" y="8054"/>
                      <a:pt x="7591" y="6075"/>
                      <a:pt x="8158" y="4336"/>
                    </a:cubicBezTo>
                    <a:cubicBezTo>
                      <a:pt x="8726" y="2595"/>
                      <a:pt x="10077" y="1229"/>
                      <a:pt x="11954" y="516"/>
                    </a:cubicBezTo>
                    <a:cubicBezTo>
                      <a:pt x="14072" y="-288"/>
                      <a:pt x="16339" y="-133"/>
                      <a:pt x="18132" y="846"/>
                    </a:cubicBezTo>
                    <a:cubicBezTo>
                      <a:pt x="18991" y="1315"/>
                      <a:pt x="19721" y="1963"/>
                      <a:pt x="20276" y="2743"/>
                    </a:cubicBezTo>
                    <a:cubicBezTo>
                      <a:pt x="20844" y="3543"/>
                      <a:pt x="21227" y="4479"/>
                      <a:pt x="21367" y="5499"/>
                    </a:cubicBezTo>
                    <a:cubicBezTo>
                      <a:pt x="21600" y="7196"/>
                      <a:pt x="21090" y="8837"/>
                      <a:pt x="19842" y="10092"/>
                    </a:cubicBezTo>
                    <a:cubicBezTo>
                      <a:pt x="18736" y="11204"/>
                      <a:pt x="17115" y="11890"/>
                      <a:pt x="15623" y="12634"/>
                    </a:cubicBezTo>
                    <a:cubicBezTo>
                      <a:pt x="14169" y="13359"/>
                      <a:pt x="12783" y="14220"/>
                      <a:pt x="11685" y="15357"/>
                    </a:cubicBezTo>
                    <a:cubicBezTo>
                      <a:pt x="10092" y="17008"/>
                      <a:pt x="9219" y="19124"/>
                      <a:pt x="9230" y="21312"/>
                    </a:cubicBezTo>
                    <a:cubicBezTo>
                      <a:pt x="8748" y="21035"/>
                      <a:pt x="8267" y="20760"/>
                      <a:pt x="7788" y="20485"/>
                    </a:cubicBezTo>
                    <a:cubicBezTo>
                      <a:pt x="7314" y="20213"/>
                      <a:pt x="6842" y="19942"/>
                      <a:pt x="6367" y="19676"/>
                    </a:cubicBezTo>
                    <a:cubicBezTo>
                      <a:pt x="5416" y="19143"/>
                      <a:pt x="4435" y="18619"/>
                      <a:pt x="3330" y="18392"/>
                    </a:cubicBezTo>
                    <a:cubicBezTo>
                      <a:pt x="2780" y="18279"/>
                      <a:pt x="2217" y="18244"/>
                      <a:pt x="1657" y="18273"/>
                    </a:cubicBezTo>
                    <a:cubicBezTo>
                      <a:pt x="1094" y="18303"/>
                      <a:pt x="537" y="18398"/>
                      <a:pt x="0" y="1855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isḻïďé">
                <a:extLst>
                  <a:ext uri="{FF2B5EF4-FFF2-40B4-BE49-F238E27FC236}">
                    <a16:creationId xmlns:a16="http://schemas.microsoft.com/office/drawing/2014/main" id="{63902C39-43FF-4276-BBC1-BAAF189F735F}"/>
                  </a:ext>
                </a:extLst>
              </p:cNvPr>
              <p:cNvSpPr/>
              <p:nvPr/>
            </p:nvSpPr>
            <p:spPr>
              <a:xfrm rot="7075685">
                <a:off x="6662610" y="4169957"/>
                <a:ext cx="1319755" cy="131975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" name="ïṩļiḍé">
                <a:extLst>
                  <a:ext uri="{FF2B5EF4-FFF2-40B4-BE49-F238E27FC236}">
                    <a16:creationId xmlns:a16="http://schemas.microsoft.com/office/drawing/2014/main" id="{D32F2575-BAE7-4CDB-B5E2-FA8C4A7771A9}"/>
                  </a:ext>
                </a:extLst>
              </p:cNvPr>
              <p:cNvSpPr/>
              <p:nvPr/>
            </p:nvSpPr>
            <p:spPr>
              <a:xfrm rot="14411757">
                <a:off x="3786585" y="4202775"/>
                <a:ext cx="1319755" cy="1319755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" name="ísliďé">
                <a:extLst>
                  <a:ext uri="{FF2B5EF4-FFF2-40B4-BE49-F238E27FC236}">
                    <a16:creationId xmlns:a16="http://schemas.microsoft.com/office/drawing/2014/main" id="{39A248D0-ACC0-4614-89B9-7719C747D989}"/>
                  </a:ext>
                </a:extLst>
              </p:cNvPr>
              <p:cNvSpPr/>
              <p:nvPr/>
            </p:nvSpPr>
            <p:spPr>
              <a:xfrm>
                <a:off x="5593701" y="2110183"/>
                <a:ext cx="565617" cy="510122"/>
              </a:xfrm>
              <a:custGeom>
                <a:avLst/>
                <a:gdLst>
                  <a:gd name="T0" fmla="*/ 7830 w 8541"/>
                  <a:gd name="T1" fmla="*/ 7703 h 7703"/>
                  <a:gd name="T2" fmla="*/ 0 w 8541"/>
                  <a:gd name="T3" fmla="*/ 7703 h 7703"/>
                  <a:gd name="T4" fmla="*/ 0 w 8541"/>
                  <a:gd name="T5" fmla="*/ 0 h 7703"/>
                  <a:gd name="T6" fmla="*/ 632 w 8541"/>
                  <a:gd name="T7" fmla="*/ 0 h 7703"/>
                  <a:gd name="T8" fmla="*/ 632 w 8541"/>
                  <a:gd name="T9" fmla="*/ 4272 h 7703"/>
                  <a:gd name="T10" fmla="*/ 4513 w 8541"/>
                  <a:gd name="T11" fmla="*/ 1449 h 7703"/>
                  <a:gd name="T12" fmla="*/ 5841 w 8541"/>
                  <a:gd name="T13" fmla="*/ 2017 h 7703"/>
                  <a:gd name="T14" fmla="*/ 7667 w 8541"/>
                  <a:gd name="T15" fmla="*/ 357 h 7703"/>
                  <a:gd name="T16" fmla="*/ 7305 w 8541"/>
                  <a:gd name="T17" fmla="*/ 0 h 7703"/>
                  <a:gd name="T18" fmla="*/ 8541 w 8541"/>
                  <a:gd name="T19" fmla="*/ 0 h 7703"/>
                  <a:gd name="T20" fmla="*/ 8541 w 8541"/>
                  <a:gd name="T21" fmla="*/ 1235 h 7703"/>
                  <a:gd name="T22" fmla="*/ 8116 w 8541"/>
                  <a:gd name="T23" fmla="*/ 806 h 7703"/>
                  <a:gd name="T24" fmla="*/ 5965 w 8541"/>
                  <a:gd name="T25" fmla="*/ 2756 h 7703"/>
                  <a:gd name="T26" fmla="*/ 4593 w 8541"/>
                  <a:gd name="T27" fmla="*/ 2172 h 7703"/>
                  <a:gd name="T28" fmla="*/ 632 w 8541"/>
                  <a:gd name="T29" fmla="*/ 5054 h 7703"/>
                  <a:gd name="T30" fmla="*/ 632 w 8541"/>
                  <a:gd name="T31" fmla="*/ 7072 h 7703"/>
                  <a:gd name="T32" fmla="*/ 1348 w 8541"/>
                  <a:gd name="T33" fmla="*/ 7072 h 7703"/>
                  <a:gd name="T34" fmla="*/ 1348 w 8541"/>
                  <a:gd name="T35" fmla="*/ 5289 h 7703"/>
                  <a:gd name="T36" fmla="*/ 1980 w 8541"/>
                  <a:gd name="T37" fmla="*/ 5289 h 7703"/>
                  <a:gd name="T38" fmla="*/ 1980 w 8541"/>
                  <a:gd name="T39" fmla="*/ 7072 h 7703"/>
                  <a:gd name="T40" fmla="*/ 2517 w 8541"/>
                  <a:gd name="T41" fmla="*/ 7072 h 7703"/>
                  <a:gd name="T42" fmla="*/ 2517 w 8541"/>
                  <a:gd name="T43" fmla="*/ 4558 h 7703"/>
                  <a:gd name="T44" fmla="*/ 3149 w 8541"/>
                  <a:gd name="T45" fmla="*/ 4558 h 7703"/>
                  <a:gd name="T46" fmla="*/ 3149 w 8541"/>
                  <a:gd name="T47" fmla="*/ 7072 h 7703"/>
                  <a:gd name="T48" fmla="*/ 3686 w 8541"/>
                  <a:gd name="T49" fmla="*/ 7072 h 7703"/>
                  <a:gd name="T50" fmla="*/ 3686 w 8541"/>
                  <a:gd name="T51" fmla="*/ 3824 h 7703"/>
                  <a:gd name="T52" fmla="*/ 4318 w 8541"/>
                  <a:gd name="T53" fmla="*/ 3824 h 7703"/>
                  <a:gd name="T54" fmla="*/ 4318 w 8541"/>
                  <a:gd name="T55" fmla="*/ 7072 h 7703"/>
                  <a:gd name="T56" fmla="*/ 4855 w 8541"/>
                  <a:gd name="T57" fmla="*/ 7072 h 7703"/>
                  <a:gd name="T58" fmla="*/ 4855 w 8541"/>
                  <a:gd name="T59" fmla="*/ 3458 h 7703"/>
                  <a:gd name="T60" fmla="*/ 5491 w 8541"/>
                  <a:gd name="T61" fmla="*/ 3458 h 7703"/>
                  <a:gd name="T62" fmla="*/ 5491 w 8541"/>
                  <a:gd name="T63" fmla="*/ 7072 h 7703"/>
                  <a:gd name="T64" fmla="*/ 6028 w 8541"/>
                  <a:gd name="T65" fmla="*/ 7072 h 7703"/>
                  <a:gd name="T66" fmla="*/ 6028 w 8541"/>
                  <a:gd name="T67" fmla="*/ 4193 h 7703"/>
                  <a:gd name="T68" fmla="*/ 6660 w 8541"/>
                  <a:gd name="T69" fmla="*/ 4193 h 7703"/>
                  <a:gd name="T70" fmla="*/ 6660 w 8541"/>
                  <a:gd name="T71" fmla="*/ 7072 h 7703"/>
                  <a:gd name="T72" fmla="*/ 7197 w 8541"/>
                  <a:gd name="T73" fmla="*/ 7072 h 7703"/>
                  <a:gd name="T74" fmla="*/ 7197 w 8541"/>
                  <a:gd name="T75" fmla="*/ 2728 h 7703"/>
                  <a:gd name="T76" fmla="*/ 7830 w 8541"/>
                  <a:gd name="T77" fmla="*/ 2728 h 7703"/>
                  <a:gd name="T78" fmla="*/ 7830 w 8541"/>
                  <a:gd name="T79" fmla="*/ 7703 h 7703"/>
                  <a:gd name="T80" fmla="*/ 7830 w 8541"/>
                  <a:gd name="T81" fmla="*/ 7703 h 7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541" h="7703">
                    <a:moveTo>
                      <a:pt x="7830" y="7703"/>
                    </a:moveTo>
                    <a:lnTo>
                      <a:pt x="0" y="7703"/>
                    </a:lnTo>
                    <a:lnTo>
                      <a:pt x="0" y="0"/>
                    </a:lnTo>
                    <a:lnTo>
                      <a:pt x="632" y="0"/>
                    </a:lnTo>
                    <a:lnTo>
                      <a:pt x="632" y="4272"/>
                    </a:lnTo>
                    <a:lnTo>
                      <a:pt x="4513" y="1449"/>
                    </a:lnTo>
                    <a:lnTo>
                      <a:pt x="5841" y="2017"/>
                    </a:lnTo>
                    <a:lnTo>
                      <a:pt x="7667" y="357"/>
                    </a:lnTo>
                    <a:lnTo>
                      <a:pt x="7305" y="0"/>
                    </a:lnTo>
                    <a:lnTo>
                      <a:pt x="8541" y="0"/>
                    </a:lnTo>
                    <a:lnTo>
                      <a:pt x="8541" y="1235"/>
                    </a:lnTo>
                    <a:lnTo>
                      <a:pt x="8116" y="806"/>
                    </a:lnTo>
                    <a:lnTo>
                      <a:pt x="5965" y="2756"/>
                    </a:lnTo>
                    <a:lnTo>
                      <a:pt x="4593" y="2172"/>
                    </a:lnTo>
                    <a:lnTo>
                      <a:pt x="632" y="5054"/>
                    </a:lnTo>
                    <a:lnTo>
                      <a:pt x="632" y="7072"/>
                    </a:lnTo>
                    <a:lnTo>
                      <a:pt x="1348" y="7072"/>
                    </a:lnTo>
                    <a:lnTo>
                      <a:pt x="1348" y="5289"/>
                    </a:lnTo>
                    <a:lnTo>
                      <a:pt x="1980" y="5289"/>
                    </a:lnTo>
                    <a:lnTo>
                      <a:pt x="1980" y="7072"/>
                    </a:lnTo>
                    <a:lnTo>
                      <a:pt x="2517" y="7072"/>
                    </a:lnTo>
                    <a:lnTo>
                      <a:pt x="2517" y="4558"/>
                    </a:lnTo>
                    <a:lnTo>
                      <a:pt x="3149" y="4558"/>
                    </a:lnTo>
                    <a:lnTo>
                      <a:pt x="3149" y="7072"/>
                    </a:lnTo>
                    <a:lnTo>
                      <a:pt x="3686" y="7072"/>
                    </a:lnTo>
                    <a:lnTo>
                      <a:pt x="3686" y="3824"/>
                    </a:lnTo>
                    <a:lnTo>
                      <a:pt x="4318" y="3824"/>
                    </a:lnTo>
                    <a:lnTo>
                      <a:pt x="4318" y="7072"/>
                    </a:lnTo>
                    <a:lnTo>
                      <a:pt x="4855" y="7072"/>
                    </a:lnTo>
                    <a:lnTo>
                      <a:pt x="4855" y="3458"/>
                    </a:lnTo>
                    <a:lnTo>
                      <a:pt x="5491" y="3458"/>
                    </a:lnTo>
                    <a:lnTo>
                      <a:pt x="5491" y="7072"/>
                    </a:lnTo>
                    <a:lnTo>
                      <a:pt x="6028" y="7072"/>
                    </a:lnTo>
                    <a:lnTo>
                      <a:pt x="6028" y="4193"/>
                    </a:lnTo>
                    <a:lnTo>
                      <a:pt x="6660" y="4193"/>
                    </a:lnTo>
                    <a:lnTo>
                      <a:pt x="6660" y="7072"/>
                    </a:lnTo>
                    <a:lnTo>
                      <a:pt x="7197" y="7072"/>
                    </a:lnTo>
                    <a:lnTo>
                      <a:pt x="7197" y="2728"/>
                    </a:lnTo>
                    <a:lnTo>
                      <a:pt x="7830" y="2728"/>
                    </a:lnTo>
                    <a:lnTo>
                      <a:pt x="7830" y="7703"/>
                    </a:lnTo>
                    <a:lnTo>
                      <a:pt x="7830" y="770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" name="ïṧlïde">
                <a:extLst>
                  <a:ext uri="{FF2B5EF4-FFF2-40B4-BE49-F238E27FC236}">
                    <a16:creationId xmlns:a16="http://schemas.microsoft.com/office/drawing/2014/main" id="{37EED4FA-620C-49F4-8DF6-AE5AB9730A34}"/>
                  </a:ext>
                </a:extLst>
              </p:cNvPr>
              <p:cNvSpPr/>
              <p:nvPr/>
            </p:nvSpPr>
            <p:spPr>
              <a:xfrm>
                <a:off x="4174144" y="4610027"/>
                <a:ext cx="544637" cy="505250"/>
              </a:xfrm>
              <a:custGeom>
                <a:avLst/>
                <a:gdLst>
                  <a:gd name="connsiteX0" fmla="*/ 31765 w 608226"/>
                  <a:gd name="connsiteY0" fmla="*/ 449854 h 564241"/>
                  <a:gd name="connsiteX1" fmla="*/ 247309 w 608226"/>
                  <a:gd name="connsiteY1" fmla="*/ 449854 h 564241"/>
                  <a:gd name="connsiteX2" fmla="*/ 252786 w 608226"/>
                  <a:gd name="connsiteY2" fmla="*/ 464263 h 564241"/>
                  <a:gd name="connsiteX3" fmla="*/ 294551 w 608226"/>
                  <a:gd name="connsiteY3" fmla="*/ 526133 h 564241"/>
                  <a:gd name="connsiteX4" fmla="*/ 299409 w 608226"/>
                  <a:gd name="connsiteY4" fmla="*/ 530793 h 564241"/>
                  <a:gd name="connsiteX5" fmla="*/ 31765 w 608226"/>
                  <a:gd name="connsiteY5" fmla="*/ 530793 h 564241"/>
                  <a:gd name="connsiteX6" fmla="*/ 0 w 608226"/>
                  <a:gd name="connsiteY6" fmla="*/ 499074 h 564241"/>
                  <a:gd name="connsiteX7" fmla="*/ 0 w 608226"/>
                  <a:gd name="connsiteY7" fmla="*/ 481573 h 564241"/>
                  <a:gd name="connsiteX8" fmla="*/ 31765 w 608226"/>
                  <a:gd name="connsiteY8" fmla="*/ 449854 h 564241"/>
                  <a:gd name="connsiteX9" fmla="*/ 82493 w 608226"/>
                  <a:gd name="connsiteY9" fmla="*/ 336385 h 564241"/>
                  <a:gd name="connsiteX10" fmla="*/ 244510 w 608226"/>
                  <a:gd name="connsiteY10" fmla="*/ 336385 h 564241"/>
                  <a:gd name="connsiteX11" fmla="*/ 237464 w 608226"/>
                  <a:gd name="connsiteY11" fmla="*/ 388490 h 564241"/>
                  <a:gd name="connsiteX12" fmla="*/ 239558 w 608226"/>
                  <a:gd name="connsiteY12" fmla="*/ 417253 h 564241"/>
                  <a:gd name="connsiteX13" fmla="*/ 82493 w 608226"/>
                  <a:gd name="connsiteY13" fmla="*/ 417253 h 564241"/>
                  <a:gd name="connsiteX14" fmla="*/ 50737 w 608226"/>
                  <a:gd name="connsiteY14" fmla="*/ 385543 h 564241"/>
                  <a:gd name="connsiteX15" fmla="*/ 50737 w 608226"/>
                  <a:gd name="connsiteY15" fmla="*/ 368048 h 564241"/>
                  <a:gd name="connsiteX16" fmla="*/ 82493 w 608226"/>
                  <a:gd name="connsiteY16" fmla="*/ 336385 h 564241"/>
                  <a:gd name="connsiteX17" fmla="*/ 490359 w 608226"/>
                  <a:gd name="connsiteY17" fmla="*/ 289450 h 564241"/>
                  <a:gd name="connsiteX18" fmla="*/ 480406 w 608226"/>
                  <a:gd name="connsiteY18" fmla="*/ 296423 h 564241"/>
                  <a:gd name="connsiteX19" fmla="*/ 442689 w 608226"/>
                  <a:gd name="connsiteY19" fmla="*/ 355436 h 564241"/>
                  <a:gd name="connsiteX20" fmla="*/ 432402 w 608226"/>
                  <a:gd name="connsiteY20" fmla="*/ 371557 h 564241"/>
                  <a:gd name="connsiteX21" fmla="*/ 409924 w 608226"/>
                  <a:gd name="connsiteY21" fmla="*/ 336367 h 564241"/>
                  <a:gd name="connsiteX22" fmla="*/ 384779 w 608226"/>
                  <a:gd name="connsiteY22" fmla="*/ 296994 h 564241"/>
                  <a:gd name="connsiteX23" fmla="*/ 384398 w 608226"/>
                  <a:gd name="connsiteY23" fmla="*/ 296423 h 564241"/>
                  <a:gd name="connsiteX24" fmla="*/ 362492 w 608226"/>
                  <a:gd name="connsiteY24" fmla="*/ 291573 h 564241"/>
                  <a:gd name="connsiteX25" fmla="*/ 355205 w 608226"/>
                  <a:gd name="connsiteY25" fmla="*/ 305791 h 564241"/>
                  <a:gd name="connsiteX26" fmla="*/ 357682 w 608226"/>
                  <a:gd name="connsiteY26" fmla="*/ 313447 h 564241"/>
                  <a:gd name="connsiteX27" fmla="*/ 372254 w 608226"/>
                  <a:gd name="connsiteY27" fmla="*/ 336367 h 564241"/>
                  <a:gd name="connsiteX28" fmla="*/ 405162 w 608226"/>
                  <a:gd name="connsiteY28" fmla="*/ 387725 h 564241"/>
                  <a:gd name="connsiteX29" fmla="*/ 389208 w 608226"/>
                  <a:gd name="connsiteY29" fmla="*/ 387725 h 564241"/>
                  <a:gd name="connsiteX30" fmla="*/ 373350 w 608226"/>
                  <a:gd name="connsiteY30" fmla="*/ 403560 h 564241"/>
                  <a:gd name="connsiteX31" fmla="*/ 381303 w 608226"/>
                  <a:gd name="connsiteY31" fmla="*/ 417255 h 564241"/>
                  <a:gd name="connsiteX32" fmla="*/ 389208 w 608226"/>
                  <a:gd name="connsiteY32" fmla="*/ 419395 h 564241"/>
                  <a:gd name="connsiteX33" fmla="*/ 416591 w 608226"/>
                  <a:gd name="connsiteY33" fmla="*/ 419395 h 564241"/>
                  <a:gd name="connsiteX34" fmla="*/ 416591 w 608226"/>
                  <a:gd name="connsiteY34" fmla="*/ 430522 h 564241"/>
                  <a:gd name="connsiteX35" fmla="*/ 389208 w 608226"/>
                  <a:gd name="connsiteY35" fmla="*/ 430522 h 564241"/>
                  <a:gd name="connsiteX36" fmla="*/ 373350 w 608226"/>
                  <a:gd name="connsiteY36" fmla="*/ 446357 h 564241"/>
                  <a:gd name="connsiteX37" fmla="*/ 374350 w 608226"/>
                  <a:gd name="connsiteY37" fmla="*/ 451921 h 564241"/>
                  <a:gd name="connsiteX38" fmla="*/ 388065 w 608226"/>
                  <a:gd name="connsiteY38" fmla="*/ 462145 h 564241"/>
                  <a:gd name="connsiteX39" fmla="*/ 389208 w 608226"/>
                  <a:gd name="connsiteY39" fmla="*/ 462192 h 564241"/>
                  <a:gd name="connsiteX40" fmla="*/ 416591 w 608226"/>
                  <a:gd name="connsiteY40" fmla="*/ 462192 h 564241"/>
                  <a:gd name="connsiteX41" fmla="*/ 416591 w 608226"/>
                  <a:gd name="connsiteY41" fmla="*/ 484352 h 564241"/>
                  <a:gd name="connsiteX42" fmla="*/ 432450 w 608226"/>
                  <a:gd name="connsiteY42" fmla="*/ 500187 h 564241"/>
                  <a:gd name="connsiteX43" fmla="*/ 448356 w 608226"/>
                  <a:gd name="connsiteY43" fmla="*/ 484352 h 564241"/>
                  <a:gd name="connsiteX44" fmla="*/ 448356 w 608226"/>
                  <a:gd name="connsiteY44" fmla="*/ 462192 h 564241"/>
                  <a:gd name="connsiteX45" fmla="*/ 475692 w 608226"/>
                  <a:gd name="connsiteY45" fmla="*/ 462192 h 564241"/>
                  <a:gd name="connsiteX46" fmla="*/ 491598 w 608226"/>
                  <a:gd name="connsiteY46" fmla="*/ 446357 h 564241"/>
                  <a:gd name="connsiteX47" fmla="*/ 475692 w 608226"/>
                  <a:gd name="connsiteY47" fmla="*/ 430522 h 564241"/>
                  <a:gd name="connsiteX48" fmla="*/ 448356 w 608226"/>
                  <a:gd name="connsiteY48" fmla="*/ 430522 h 564241"/>
                  <a:gd name="connsiteX49" fmla="*/ 448356 w 608226"/>
                  <a:gd name="connsiteY49" fmla="*/ 419347 h 564241"/>
                  <a:gd name="connsiteX50" fmla="*/ 475692 w 608226"/>
                  <a:gd name="connsiteY50" fmla="*/ 419347 h 564241"/>
                  <a:gd name="connsiteX51" fmla="*/ 491598 w 608226"/>
                  <a:gd name="connsiteY51" fmla="*/ 403512 h 564241"/>
                  <a:gd name="connsiteX52" fmla="*/ 475692 w 608226"/>
                  <a:gd name="connsiteY52" fmla="*/ 387629 h 564241"/>
                  <a:gd name="connsiteX53" fmla="*/ 459785 w 608226"/>
                  <a:gd name="connsiteY53" fmla="*/ 387629 h 564241"/>
                  <a:gd name="connsiteX54" fmla="*/ 507123 w 608226"/>
                  <a:gd name="connsiteY54" fmla="*/ 313447 h 564241"/>
                  <a:gd name="connsiteX55" fmla="*/ 502313 w 608226"/>
                  <a:gd name="connsiteY55" fmla="*/ 291573 h 564241"/>
                  <a:gd name="connsiteX56" fmla="*/ 490359 w 608226"/>
                  <a:gd name="connsiteY56" fmla="*/ 289450 h 564241"/>
                  <a:gd name="connsiteX57" fmla="*/ 31765 w 608226"/>
                  <a:gd name="connsiteY57" fmla="*/ 224963 h 564241"/>
                  <a:gd name="connsiteX58" fmla="*/ 326647 w 608226"/>
                  <a:gd name="connsiteY58" fmla="*/ 224963 h 564241"/>
                  <a:gd name="connsiteX59" fmla="*/ 294549 w 608226"/>
                  <a:gd name="connsiteY59" fmla="*/ 250826 h 564241"/>
                  <a:gd name="connsiteX60" fmla="*/ 255879 w 608226"/>
                  <a:gd name="connsiteY60" fmla="*/ 305831 h 564241"/>
                  <a:gd name="connsiteX61" fmla="*/ 31765 w 608226"/>
                  <a:gd name="connsiteY61" fmla="*/ 305831 h 564241"/>
                  <a:gd name="connsiteX62" fmla="*/ 0 w 608226"/>
                  <a:gd name="connsiteY62" fmla="*/ 274168 h 564241"/>
                  <a:gd name="connsiteX63" fmla="*/ 0 w 608226"/>
                  <a:gd name="connsiteY63" fmla="*/ 256673 h 564241"/>
                  <a:gd name="connsiteX64" fmla="*/ 31765 w 608226"/>
                  <a:gd name="connsiteY64" fmla="*/ 224963 h 564241"/>
                  <a:gd name="connsiteX65" fmla="*/ 432402 w 608226"/>
                  <a:gd name="connsiteY65" fmla="*/ 212825 h 564241"/>
                  <a:gd name="connsiteX66" fmla="*/ 608226 w 608226"/>
                  <a:gd name="connsiteY66" fmla="*/ 388581 h 564241"/>
                  <a:gd name="connsiteX67" fmla="*/ 432355 w 608226"/>
                  <a:gd name="connsiteY67" fmla="*/ 564241 h 564241"/>
                  <a:gd name="connsiteX68" fmla="*/ 329155 w 608226"/>
                  <a:gd name="connsiteY68" fmla="*/ 530811 h 564241"/>
                  <a:gd name="connsiteX69" fmla="*/ 267484 w 608226"/>
                  <a:gd name="connsiteY69" fmla="*/ 449924 h 564241"/>
                  <a:gd name="connsiteX70" fmla="*/ 258816 w 608226"/>
                  <a:gd name="connsiteY70" fmla="*/ 417303 h 564241"/>
                  <a:gd name="connsiteX71" fmla="*/ 256435 w 608226"/>
                  <a:gd name="connsiteY71" fmla="*/ 388533 h 564241"/>
                  <a:gd name="connsiteX72" fmla="*/ 264340 w 608226"/>
                  <a:gd name="connsiteY72" fmla="*/ 336415 h 564241"/>
                  <a:gd name="connsiteX73" fmla="*/ 277151 w 608226"/>
                  <a:gd name="connsiteY73" fmla="*/ 305838 h 564241"/>
                  <a:gd name="connsiteX74" fmla="*/ 367301 w 608226"/>
                  <a:gd name="connsiteY74" fmla="*/ 225284 h 564241"/>
                  <a:gd name="connsiteX75" fmla="*/ 432402 w 608226"/>
                  <a:gd name="connsiteY75" fmla="*/ 212825 h 564241"/>
                  <a:gd name="connsiteX76" fmla="*/ 31760 w 608226"/>
                  <a:gd name="connsiteY76" fmla="*/ 113540 h 564241"/>
                  <a:gd name="connsiteX77" fmla="*/ 362842 w 608226"/>
                  <a:gd name="connsiteY77" fmla="*/ 113540 h 564241"/>
                  <a:gd name="connsiteX78" fmla="*/ 394602 w 608226"/>
                  <a:gd name="connsiteY78" fmla="*/ 145250 h 564241"/>
                  <a:gd name="connsiteX79" fmla="*/ 394602 w 608226"/>
                  <a:gd name="connsiteY79" fmla="*/ 162745 h 564241"/>
                  <a:gd name="connsiteX80" fmla="*/ 362794 w 608226"/>
                  <a:gd name="connsiteY80" fmla="*/ 194408 h 564241"/>
                  <a:gd name="connsiteX81" fmla="*/ 31760 w 608226"/>
                  <a:gd name="connsiteY81" fmla="*/ 194408 h 564241"/>
                  <a:gd name="connsiteX82" fmla="*/ 0 w 608226"/>
                  <a:gd name="connsiteY82" fmla="*/ 162745 h 564241"/>
                  <a:gd name="connsiteX83" fmla="*/ 0 w 608226"/>
                  <a:gd name="connsiteY83" fmla="*/ 145250 h 564241"/>
                  <a:gd name="connsiteX84" fmla="*/ 31760 w 608226"/>
                  <a:gd name="connsiteY84" fmla="*/ 113540 h 564241"/>
                  <a:gd name="connsiteX85" fmla="*/ 82496 w 608226"/>
                  <a:gd name="connsiteY85" fmla="*/ 0 h 564241"/>
                  <a:gd name="connsiteX86" fmla="*/ 413509 w 608226"/>
                  <a:gd name="connsiteY86" fmla="*/ 0 h 564241"/>
                  <a:gd name="connsiteX87" fmla="*/ 445268 w 608226"/>
                  <a:gd name="connsiteY87" fmla="*/ 31719 h 564241"/>
                  <a:gd name="connsiteX88" fmla="*/ 445268 w 608226"/>
                  <a:gd name="connsiteY88" fmla="*/ 49220 h 564241"/>
                  <a:gd name="connsiteX89" fmla="*/ 413509 w 608226"/>
                  <a:gd name="connsiteY89" fmla="*/ 80939 h 564241"/>
                  <a:gd name="connsiteX90" fmla="*/ 82496 w 608226"/>
                  <a:gd name="connsiteY90" fmla="*/ 80939 h 564241"/>
                  <a:gd name="connsiteX91" fmla="*/ 50737 w 608226"/>
                  <a:gd name="connsiteY91" fmla="*/ 49220 h 564241"/>
                  <a:gd name="connsiteX92" fmla="*/ 50737 w 608226"/>
                  <a:gd name="connsiteY92" fmla="*/ 31719 h 564241"/>
                  <a:gd name="connsiteX93" fmla="*/ 82496 w 608226"/>
                  <a:gd name="connsiteY93" fmla="*/ 0 h 564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608226" h="564241">
                    <a:moveTo>
                      <a:pt x="31765" y="449854"/>
                    </a:moveTo>
                    <a:lnTo>
                      <a:pt x="247309" y="449854"/>
                    </a:lnTo>
                    <a:cubicBezTo>
                      <a:pt x="248976" y="454705"/>
                      <a:pt x="250738" y="459508"/>
                      <a:pt x="252786" y="464263"/>
                    </a:cubicBezTo>
                    <a:cubicBezTo>
                      <a:pt x="262644" y="487470"/>
                      <a:pt x="276645" y="508252"/>
                      <a:pt x="294551" y="526133"/>
                    </a:cubicBezTo>
                    <a:cubicBezTo>
                      <a:pt x="296171" y="527749"/>
                      <a:pt x="297790" y="529271"/>
                      <a:pt x="299409" y="530793"/>
                    </a:cubicBezTo>
                    <a:lnTo>
                      <a:pt x="31765" y="530793"/>
                    </a:lnTo>
                    <a:cubicBezTo>
                      <a:pt x="14239" y="530793"/>
                      <a:pt x="0" y="516574"/>
                      <a:pt x="0" y="499074"/>
                    </a:cubicBezTo>
                    <a:lnTo>
                      <a:pt x="0" y="481573"/>
                    </a:lnTo>
                    <a:cubicBezTo>
                      <a:pt x="0" y="464073"/>
                      <a:pt x="14239" y="449854"/>
                      <a:pt x="31765" y="449854"/>
                    </a:cubicBezTo>
                    <a:close/>
                    <a:moveTo>
                      <a:pt x="82493" y="336385"/>
                    </a:moveTo>
                    <a:lnTo>
                      <a:pt x="244510" y="336385"/>
                    </a:lnTo>
                    <a:cubicBezTo>
                      <a:pt x="239797" y="353215"/>
                      <a:pt x="237464" y="370662"/>
                      <a:pt x="237464" y="388490"/>
                    </a:cubicBezTo>
                    <a:cubicBezTo>
                      <a:pt x="237464" y="398189"/>
                      <a:pt x="238130" y="407792"/>
                      <a:pt x="239558" y="417253"/>
                    </a:cubicBezTo>
                    <a:lnTo>
                      <a:pt x="82493" y="417253"/>
                    </a:lnTo>
                    <a:cubicBezTo>
                      <a:pt x="64972" y="417253"/>
                      <a:pt x="50737" y="403038"/>
                      <a:pt x="50737" y="385543"/>
                    </a:cubicBezTo>
                    <a:lnTo>
                      <a:pt x="50737" y="368048"/>
                    </a:lnTo>
                    <a:cubicBezTo>
                      <a:pt x="50737" y="350552"/>
                      <a:pt x="64972" y="336385"/>
                      <a:pt x="82493" y="336385"/>
                    </a:cubicBezTo>
                    <a:close/>
                    <a:moveTo>
                      <a:pt x="490359" y="289450"/>
                    </a:moveTo>
                    <a:cubicBezTo>
                      <a:pt x="486395" y="290336"/>
                      <a:pt x="482764" y="292738"/>
                      <a:pt x="480406" y="296423"/>
                    </a:cubicBezTo>
                    <a:lnTo>
                      <a:pt x="442689" y="355436"/>
                    </a:lnTo>
                    <a:lnTo>
                      <a:pt x="432402" y="371557"/>
                    </a:lnTo>
                    <a:lnTo>
                      <a:pt x="409924" y="336367"/>
                    </a:lnTo>
                    <a:lnTo>
                      <a:pt x="384779" y="296994"/>
                    </a:lnTo>
                    <a:lnTo>
                      <a:pt x="384398" y="296423"/>
                    </a:lnTo>
                    <a:cubicBezTo>
                      <a:pt x="379683" y="289052"/>
                      <a:pt x="369873" y="286912"/>
                      <a:pt x="362492" y="291573"/>
                    </a:cubicBezTo>
                    <a:cubicBezTo>
                      <a:pt x="357491" y="294759"/>
                      <a:pt x="354872" y="300275"/>
                      <a:pt x="355205" y="305791"/>
                    </a:cubicBezTo>
                    <a:cubicBezTo>
                      <a:pt x="355300" y="308454"/>
                      <a:pt x="356158" y="311069"/>
                      <a:pt x="357682" y="313447"/>
                    </a:cubicBezTo>
                    <a:lnTo>
                      <a:pt x="372254" y="336367"/>
                    </a:lnTo>
                    <a:lnTo>
                      <a:pt x="405162" y="387725"/>
                    </a:lnTo>
                    <a:lnTo>
                      <a:pt x="389208" y="387725"/>
                    </a:lnTo>
                    <a:cubicBezTo>
                      <a:pt x="380445" y="387725"/>
                      <a:pt x="373350" y="394810"/>
                      <a:pt x="373350" y="403560"/>
                    </a:cubicBezTo>
                    <a:cubicBezTo>
                      <a:pt x="373350" y="409409"/>
                      <a:pt x="376588" y="414544"/>
                      <a:pt x="381303" y="417255"/>
                    </a:cubicBezTo>
                    <a:cubicBezTo>
                      <a:pt x="383589" y="418634"/>
                      <a:pt x="386303" y="419395"/>
                      <a:pt x="389208" y="419395"/>
                    </a:cubicBezTo>
                    <a:lnTo>
                      <a:pt x="416591" y="419395"/>
                    </a:lnTo>
                    <a:lnTo>
                      <a:pt x="416591" y="430522"/>
                    </a:lnTo>
                    <a:lnTo>
                      <a:pt x="389208" y="430522"/>
                    </a:lnTo>
                    <a:cubicBezTo>
                      <a:pt x="380445" y="430522"/>
                      <a:pt x="373350" y="437608"/>
                      <a:pt x="373350" y="446357"/>
                    </a:cubicBezTo>
                    <a:cubicBezTo>
                      <a:pt x="373350" y="448307"/>
                      <a:pt x="373731" y="450209"/>
                      <a:pt x="374350" y="451921"/>
                    </a:cubicBezTo>
                    <a:cubicBezTo>
                      <a:pt x="376540" y="457580"/>
                      <a:pt x="381779" y="461717"/>
                      <a:pt x="388065" y="462145"/>
                    </a:cubicBezTo>
                    <a:cubicBezTo>
                      <a:pt x="388446" y="462192"/>
                      <a:pt x="388827" y="462192"/>
                      <a:pt x="389208" y="462192"/>
                    </a:cubicBezTo>
                    <a:lnTo>
                      <a:pt x="416591" y="462192"/>
                    </a:lnTo>
                    <a:lnTo>
                      <a:pt x="416591" y="484352"/>
                    </a:lnTo>
                    <a:cubicBezTo>
                      <a:pt x="416591" y="493102"/>
                      <a:pt x="423687" y="500187"/>
                      <a:pt x="432450" y="500187"/>
                    </a:cubicBezTo>
                    <a:cubicBezTo>
                      <a:pt x="441212" y="500187"/>
                      <a:pt x="448356" y="493102"/>
                      <a:pt x="448356" y="484352"/>
                    </a:cubicBezTo>
                    <a:lnTo>
                      <a:pt x="448356" y="462192"/>
                    </a:lnTo>
                    <a:lnTo>
                      <a:pt x="475692" y="462192"/>
                    </a:lnTo>
                    <a:cubicBezTo>
                      <a:pt x="484454" y="462192"/>
                      <a:pt x="491598" y="455107"/>
                      <a:pt x="491598" y="446357"/>
                    </a:cubicBezTo>
                    <a:cubicBezTo>
                      <a:pt x="491598" y="437608"/>
                      <a:pt x="484454" y="430522"/>
                      <a:pt x="475692" y="430522"/>
                    </a:cubicBezTo>
                    <a:lnTo>
                      <a:pt x="448356" y="430522"/>
                    </a:lnTo>
                    <a:lnTo>
                      <a:pt x="448356" y="419347"/>
                    </a:lnTo>
                    <a:lnTo>
                      <a:pt x="475692" y="419347"/>
                    </a:lnTo>
                    <a:cubicBezTo>
                      <a:pt x="484454" y="419347"/>
                      <a:pt x="491598" y="412262"/>
                      <a:pt x="491598" y="403512"/>
                    </a:cubicBezTo>
                    <a:cubicBezTo>
                      <a:pt x="491598" y="394762"/>
                      <a:pt x="484454" y="387629"/>
                      <a:pt x="475692" y="387629"/>
                    </a:cubicBezTo>
                    <a:lnTo>
                      <a:pt x="459785" y="387629"/>
                    </a:lnTo>
                    <a:lnTo>
                      <a:pt x="507123" y="313447"/>
                    </a:lnTo>
                    <a:cubicBezTo>
                      <a:pt x="511837" y="306124"/>
                      <a:pt x="509694" y="296280"/>
                      <a:pt x="502313" y="291573"/>
                    </a:cubicBezTo>
                    <a:cubicBezTo>
                      <a:pt x="498622" y="289195"/>
                      <a:pt x="494324" y="288565"/>
                      <a:pt x="490359" y="289450"/>
                    </a:cubicBezTo>
                    <a:close/>
                    <a:moveTo>
                      <a:pt x="31765" y="224963"/>
                    </a:moveTo>
                    <a:lnTo>
                      <a:pt x="326647" y="224963"/>
                    </a:lnTo>
                    <a:cubicBezTo>
                      <a:pt x="315122" y="232379"/>
                      <a:pt x="304407" y="240984"/>
                      <a:pt x="294549" y="250826"/>
                    </a:cubicBezTo>
                    <a:cubicBezTo>
                      <a:pt x="278500" y="266942"/>
                      <a:pt x="265499" y="285388"/>
                      <a:pt x="255879" y="305831"/>
                    </a:cubicBezTo>
                    <a:lnTo>
                      <a:pt x="31765" y="305831"/>
                    </a:lnTo>
                    <a:cubicBezTo>
                      <a:pt x="14239" y="305831"/>
                      <a:pt x="0" y="291664"/>
                      <a:pt x="0" y="274168"/>
                    </a:cubicBezTo>
                    <a:lnTo>
                      <a:pt x="0" y="256673"/>
                    </a:lnTo>
                    <a:cubicBezTo>
                      <a:pt x="0" y="239178"/>
                      <a:pt x="14239" y="224963"/>
                      <a:pt x="31765" y="224963"/>
                    </a:cubicBezTo>
                    <a:close/>
                    <a:moveTo>
                      <a:pt x="432402" y="212825"/>
                    </a:moveTo>
                    <a:cubicBezTo>
                      <a:pt x="529553" y="212825"/>
                      <a:pt x="608274" y="291478"/>
                      <a:pt x="608226" y="388581"/>
                    </a:cubicBezTo>
                    <a:cubicBezTo>
                      <a:pt x="608226" y="485589"/>
                      <a:pt x="529506" y="564241"/>
                      <a:pt x="432355" y="564241"/>
                    </a:cubicBezTo>
                    <a:cubicBezTo>
                      <a:pt x="393780" y="564241"/>
                      <a:pt x="358110" y="551782"/>
                      <a:pt x="329155" y="530811"/>
                    </a:cubicBezTo>
                    <a:cubicBezTo>
                      <a:pt x="301391" y="510649"/>
                      <a:pt x="279675" y="482545"/>
                      <a:pt x="267484" y="449924"/>
                    </a:cubicBezTo>
                    <a:cubicBezTo>
                      <a:pt x="263579" y="439510"/>
                      <a:pt x="260626" y="428620"/>
                      <a:pt x="258816" y="417303"/>
                    </a:cubicBezTo>
                    <a:cubicBezTo>
                      <a:pt x="257292" y="407935"/>
                      <a:pt x="256435" y="398376"/>
                      <a:pt x="256435" y="388533"/>
                    </a:cubicBezTo>
                    <a:cubicBezTo>
                      <a:pt x="256435" y="370415"/>
                      <a:pt x="259197" y="352916"/>
                      <a:pt x="264340" y="336415"/>
                    </a:cubicBezTo>
                    <a:cubicBezTo>
                      <a:pt x="267674" y="325763"/>
                      <a:pt x="271960" y="315539"/>
                      <a:pt x="277151" y="305838"/>
                    </a:cubicBezTo>
                    <a:cubicBezTo>
                      <a:pt x="296629" y="269413"/>
                      <a:pt x="328584" y="240691"/>
                      <a:pt x="367301" y="225284"/>
                    </a:cubicBezTo>
                    <a:cubicBezTo>
                      <a:pt x="387446" y="217295"/>
                      <a:pt x="409400" y="212825"/>
                      <a:pt x="432402" y="212825"/>
                    </a:cubicBezTo>
                    <a:close/>
                    <a:moveTo>
                      <a:pt x="31760" y="113540"/>
                    </a:moveTo>
                    <a:lnTo>
                      <a:pt x="362842" y="113540"/>
                    </a:lnTo>
                    <a:cubicBezTo>
                      <a:pt x="380365" y="113540"/>
                      <a:pt x="394602" y="127755"/>
                      <a:pt x="394602" y="145250"/>
                    </a:cubicBezTo>
                    <a:lnTo>
                      <a:pt x="394602" y="162745"/>
                    </a:lnTo>
                    <a:cubicBezTo>
                      <a:pt x="394602" y="180241"/>
                      <a:pt x="380365" y="194408"/>
                      <a:pt x="362794" y="194408"/>
                    </a:cubicBezTo>
                    <a:lnTo>
                      <a:pt x="31760" y="194408"/>
                    </a:lnTo>
                    <a:cubicBezTo>
                      <a:pt x="14237" y="194408"/>
                      <a:pt x="0" y="180241"/>
                      <a:pt x="0" y="162745"/>
                    </a:cubicBezTo>
                    <a:lnTo>
                      <a:pt x="0" y="145250"/>
                    </a:lnTo>
                    <a:cubicBezTo>
                      <a:pt x="0" y="127755"/>
                      <a:pt x="14237" y="113540"/>
                      <a:pt x="31760" y="113540"/>
                    </a:cubicBezTo>
                    <a:close/>
                    <a:moveTo>
                      <a:pt x="82496" y="0"/>
                    </a:moveTo>
                    <a:lnTo>
                      <a:pt x="413509" y="0"/>
                    </a:lnTo>
                    <a:cubicBezTo>
                      <a:pt x="431031" y="0"/>
                      <a:pt x="445268" y="14219"/>
                      <a:pt x="445268" y="31719"/>
                    </a:cubicBezTo>
                    <a:lnTo>
                      <a:pt x="445268" y="49220"/>
                    </a:lnTo>
                    <a:cubicBezTo>
                      <a:pt x="445268" y="66720"/>
                      <a:pt x="431031" y="80939"/>
                      <a:pt x="413509" y="80939"/>
                    </a:cubicBezTo>
                    <a:lnTo>
                      <a:pt x="82496" y="80939"/>
                    </a:lnTo>
                    <a:cubicBezTo>
                      <a:pt x="64974" y="80939"/>
                      <a:pt x="50737" y="66720"/>
                      <a:pt x="50737" y="49220"/>
                    </a:cubicBezTo>
                    <a:lnTo>
                      <a:pt x="50737" y="31719"/>
                    </a:lnTo>
                    <a:cubicBezTo>
                      <a:pt x="50737" y="14219"/>
                      <a:pt x="64974" y="0"/>
                      <a:pt x="824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" name="íŝḷîḑê">
                <a:extLst>
                  <a:ext uri="{FF2B5EF4-FFF2-40B4-BE49-F238E27FC236}">
                    <a16:creationId xmlns:a16="http://schemas.microsoft.com/office/drawing/2014/main" id="{57C92822-3907-40E0-AFC8-7AFCD4511055}"/>
                  </a:ext>
                </a:extLst>
              </p:cNvPr>
              <p:cNvSpPr/>
              <p:nvPr/>
            </p:nvSpPr>
            <p:spPr>
              <a:xfrm>
                <a:off x="7036344" y="4544227"/>
                <a:ext cx="572286" cy="571214"/>
              </a:xfrm>
              <a:custGeom>
                <a:avLst/>
                <a:gdLst>
                  <a:gd name="connsiteX0" fmla="*/ 290910 w 605702"/>
                  <a:gd name="connsiteY0" fmla="*/ 156336 h 604568"/>
                  <a:gd name="connsiteX1" fmla="*/ 335849 w 605702"/>
                  <a:gd name="connsiteY1" fmla="*/ 164992 h 604568"/>
                  <a:gd name="connsiteX2" fmla="*/ 288310 w 605702"/>
                  <a:gd name="connsiteY2" fmla="*/ 212456 h 604568"/>
                  <a:gd name="connsiteX3" fmla="*/ 203632 w 605702"/>
                  <a:gd name="connsiteY3" fmla="*/ 244717 h 604568"/>
                  <a:gd name="connsiteX4" fmla="*/ 203632 w 605702"/>
                  <a:gd name="connsiteY4" fmla="*/ 401388 h 604568"/>
                  <a:gd name="connsiteX5" fmla="*/ 360547 w 605702"/>
                  <a:gd name="connsiteY5" fmla="*/ 401388 h 604568"/>
                  <a:gd name="connsiteX6" fmla="*/ 392859 w 605702"/>
                  <a:gd name="connsiteY6" fmla="*/ 316749 h 604568"/>
                  <a:gd name="connsiteX7" fmla="*/ 440397 w 605702"/>
                  <a:gd name="connsiteY7" fmla="*/ 269284 h 604568"/>
                  <a:gd name="connsiteX8" fmla="*/ 400287 w 605702"/>
                  <a:gd name="connsiteY8" fmla="*/ 441065 h 604568"/>
                  <a:gd name="connsiteX9" fmla="*/ 163892 w 605702"/>
                  <a:gd name="connsiteY9" fmla="*/ 441065 h 604568"/>
                  <a:gd name="connsiteX10" fmla="*/ 163892 w 605702"/>
                  <a:gd name="connsiteY10" fmla="*/ 205040 h 604568"/>
                  <a:gd name="connsiteX11" fmla="*/ 290910 w 605702"/>
                  <a:gd name="connsiteY11" fmla="*/ 156336 h 604568"/>
                  <a:gd name="connsiteX12" fmla="*/ 246542 w 605702"/>
                  <a:gd name="connsiteY12" fmla="*/ 43775 h 604568"/>
                  <a:gd name="connsiteX13" fmla="*/ 422196 w 605702"/>
                  <a:gd name="connsiteY13" fmla="*/ 78723 h 604568"/>
                  <a:gd name="connsiteX14" fmla="*/ 376794 w 605702"/>
                  <a:gd name="connsiteY14" fmla="*/ 124054 h 604568"/>
                  <a:gd name="connsiteX15" fmla="*/ 126109 w 605702"/>
                  <a:gd name="connsiteY15" fmla="*/ 167345 h 604568"/>
                  <a:gd name="connsiteX16" fmla="*/ 126109 w 605702"/>
                  <a:gd name="connsiteY16" fmla="*/ 478820 h 604568"/>
                  <a:gd name="connsiteX17" fmla="*/ 438073 w 605702"/>
                  <a:gd name="connsiteY17" fmla="*/ 478820 h 604568"/>
                  <a:gd name="connsiteX18" fmla="*/ 481432 w 605702"/>
                  <a:gd name="connsiteY18" fmla="*/ 228527 h 604568"/>
                  <a:gd name="connsiteX19" fmla="*/ 526741 w 605702"/>
                  <a:gd name="connsiteY19" fmla="*/ 183011 h 604568"/>
                  <a:gd name="connsiteX20" fmla="*/ 481432 w 605702"/>
                  <a:gd name="connsiteY20" fmla="*/ 522111 h 604568"/>
                  <a:gd name="connsiteX21" fmla="*/ 82657 w 605702"/>
                  <a:gd name="connsiteY21" fmla="*/ 522111 h 604568"/>
                  <a:gd name="connsiteX22" fmla="*/ 82657 w 605702"/>
                  <a:gd name="connsiteY22" fmla="*/ 123961 h 604568"/>
                  <a:gd name="connsiteX23" fmla="*/ 246542 w 605702"/>
                  <a:gd name="connsiteY23" fmla="*/ 43775 h 604568"/>
                  <a:gd name="connsiteX24" fmla="*/ 536061 w 605702"/>
                  <a:gd name="connsiteY24" fmla="*/ 0 h 604568"/>
                  <a:gd name="connsiteX25" fmla="*/ 544232 w 605702"/>
                  <a:gd name="connsiteY25" fmla="*/ 61368 h 604568"/>
                  <a:gd name="connsiteX26" fmla="*/ 605702 w 605702"/>
                  <a:gd name="connsiteY26" fmla="*/ 69526 h 604568"/>
                  <a:gd name="connsiteX27" fmla="*/ 524361 w 605702"/>
                  <a:gd name="connsiteY27" fmla="*/ 150732 h 604568"/>
                  <a:gd name="connsiteX28" fmla="*/ 498361 w 605702"/>
                  <a:gd name="connsiteY28" fmla="*/ 147302 h 604568"/>
                  <a:gd name="connsiteX29" fmla="*/ 337721 w 605702"/>
                  <a:gd name="connsiteY29" fmla="*/ 307767 h 604568"/>
                  <a:gd name="connsiteX30" fmla="*/ 339764 w 605702"/>
                  <a:gd name="connsiteY30" fmla="*/ 323063 h 604568"/>
                  <a:gd name="connsiteX31" fmla="*/ 282101 w 605702"/>
                  <a:gd name="connsiteY31" fmla="*/ 380630 h 604568"/>
                  <a:gd name="connsiteX32" fmla="*/ 224437 w 605702"/>
                  <a:gd name="connsiteY32" fmla="*/ 323063 h 604568"/>
                  <a:gd name="connsiteX33" fmla="*/ 282101 w 605702"/>
                  <a:gd name="connsiteY33" fmla="*/ 265495 h 604568"/>
                  <a:gd name="connsiteX34" fmla="*/ 297422 w 605702"/>
                  <a:gd name="connsiteY34" fmla="*/ 267535 h 604568"/>
                  <a:gd name="connsiteX35" fmla="*/ 458155 w 605702"/>
                  <a:gd name="connsiteY35" fmla="*/ 107162 h 604568"/>
                  <a:gd name="connsiteX36" fmla="*/ 454719 w 605702"/>
                  <a:gd name="connsiteY36" fmla="*/ 81206 h 604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605702" h="604568">
                    <a:moveTo>
                      <a:pt x="290910" y="156336"/>
                    </a:moveTo>
                    <a:cubicBezTo>
                      <a:pt x="306137" y="157147"/>
                      <a:pt x="321272" y="160032"/>
                      <a:pt x="335849" y="164992"/>
                    </a:cubicBezTo>
                    <a:lnTo>
                      <a:pt x="288310" y="212456"/>
                    </a:lnTo>
                    <a:cubicBezTo>
                      <a:pt x="257856" y="210695"/>
                      <a:pt x="226844" y="221449"/>
                      <a:pt x="203632" y="244717"/>
                    </a:cubicBezTo>
                    <a:cubicBezTo>
                      <a:pt x="160271" y="287918"/>
                      <a:pt x="160271" y="358187"/>
                      <a:pt x="203632" y="401388"/>
                    </a:cubicBezTo>
                    <a:cubicBezTo>
                      <a:pt x="246900" y="444680"/>
                      <a:pt x="317279" y="444680"/>
                      <a:pt x="360547" y="401388"/>
                    </a:cubicBezTo>
                    <a:cubicBezTo>
                      <a:pt x="383852" y="378211"/>
                      <a:pt x="394623" y="347156"/>
                      <a:pt x="392859" y="316749"/>
                    </a:cubicBezTo>
                    <a:lnTo>
                      <a:pt x="440397" y="269284"/>
                    </a:lnTo>
                    <a:cubicBezTo>
                      <a:pt x="460267" y="327595"/>
                      <a:pt x="446897" y="394620"/>
                      <a:pt x="400287" y="441065"/>
                    </a:cubicBezTo>
                    <a:cubicBezTo>
                      <a:pt x="335106" y="506236"/>
                      <a:pt x="229073" y="506236"/>
                      <a:pt x="163892" y="441065"/>
                    </a:cubicBezTo>
                    <a:cubicBezTo>
                      <a:pt x="98619" y="375987"/>
                      <a:pt x="98619" y="270118"/>
                      <a:pt x="163892" y="205040"/>
                    </a:cubicBezTo>
                    <a:cubicBezTo>
                      <a:pt x="198711" y="170137"/>
                      <a:pt x="245228" y="153902"/>
                      <a:pt x="290910" y="156336"/>
                    </a:cubicBezTo>
                    <a:close/>
                    <a:moveTo>
                      <a:pt x="246542" y="43775"/>
                    </a:moveTo>
                    <a:cubicBezTo>
                      <a:pt x="306463" y="36243"/>
                      <a:pt x="368345" y="47900"/>
                      <a:pt x="422196" y="78723"/>
                    </a:cubicBezTo>
                    <a:lnTo>
                      <a:pt x="376794" y="124054"/>
                    </a:lnTo>
                    <a:cubicBezTo>
                      <a:pt x="294811" y="85305"/>
                      <a:pt x="193980" y="99581"/>
                      <a:pt x="126109" y="167345"/>
                    </a:cubicBezTo>
                    <a:cubicBezTo>
                      <a:pt x="39948" y="253371"/>
                      <a:pt x="39948" y="392793"/>
                      <a:pt x="126109" y="478820"/>
                    </a:cubicBezTo>
                    <a:cubicBezTo>
                      <a:pt x="212271" y="564846"/>
                      <a:pt x="351912" y="564846"/>
                      <a:pt x="438073" y="478820"/>
                    </a:cubicBezTo>
                    <a:cubicBezTo>
                      <a:pt x="505944" y="411055"/>
                      <a:pt x="520428" y="310382"/>
                      <a:pt x="481432" y="228527"/>
                    </a:cubicBezTo>
                    <a:lnTo>
                      <a:pt x="526741" y="183011"/>
                    </a:lnTo>
                    <a:cubicBezTo>
                      <a:pt x="588484" y="290544"/>
                      <a:pt x="573350" y="430244"/>
                      <a:pt x="481432" y="522111"/>
                    </a:cubicBezTo>
                    <a:cubicBezTo>
                      <a:pt x="371316" y="632054"/>
                      <a:pt x="192866" y="632054"/>
                      <a:pt x="82657" y="522111"/>
                    </a:cubicBezTo>
                    <a:cubicBezTo>
                      <a:pt x="-27552" y="412168"/>
                      <a:pt x="-27552" y="233997"/>
                      <a:pt x="82657" y="123961"/>
                    </a:cubicBezTo>
                    <a:cubicBezTo>
                      <a:pt x="128662" y="78028"/>
                      <a:pt x="186622" y="51307"/>
                      <a:pt x="246542" y="43775"/>
                    </a:cubicBezTo>
                    <a:close/>
                    <a:moveTo>
                      <a:pt x="536061" y="0"/>
                    </a:moveTo>
                    <a:lnTo>
                      <a:pt x="544232" y="61368"/>
                    </a:lnTo>
                    <a:lnTo>
                      <a:pt x="605702" y="69526"/>
                    </a:lnTo>
                    <a:lnTo>
                      <a:pt x="524361" y="150732"/>
                    </a:lnTo>
                    <a:lnTo>
                      <a:pt x="498361" y="147302"/>
                    </a:lnTo>
                    <a:lnTo>
                      <a:pt x="337721" y="307767"/>
                    </a:lnTo>
                    <a:cubicBezTo>
                      <a:pt x="339021" y="312588"/>
                      <a:pt x="339764" y="317779"/>
                      <a:pt x="339764" y="323063"/>
                    </a:cubicBezTo>
                    <a:cubicBezTo>
                      <a:pt x="339764" y="354859"/>
                      <a:pt x="313950" y="380630"/>
                      <a:pt x="282101" y="380630"/>
                    </a:cubicBezTo>
                    <a:cubicBezTo>
                      <a:pt x="250251" y="380630"/>
                      <a:pt x="224437" y="354859"/>
                      <a:pt x="224437" y="323063"/>
                    </a:cubicBezTo>
                    <a:cubicBezTo>
                      <a:pt x="224437" y="291266"/>
                      <a:pt x="250251" y="265495"/>
                      <a:pt x="282101" y="265495"/>
                    </a:cubicBezTo>
                    <a:cubicBezTo>
                      <a:pt x="287393" y="265495"/>
                      <a:pt x="292500" y="266237"/>
                      <a:pt x="297422" y="267535"/>
                    </a:cubicBezTo>
                    <a:lnTo>
                      <a:pt x="458155" y="107162"/>
                    </a:lnTo>
                    <a:lnTo>
                      <a:pt x="454719" y="81206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7" name="iṡḷiḓé">
              <a:extLst>
                <a:ext uri="{FF2B5EF4-FFF2-40B4-BE49-F238E27FC236}">
                  <a16:creationId xmlns:a16="http://schemas.microsoft.com/office/drawing/2014/main" id="{08C91676-9E2E-4683-B787-D883522CB0B7}"/>
                </a:ext>
              </a:extLst>
            </p:cNvPr>
            <p:cNvGrpSpPr/>
            <p:nvPr/>
          </p:nvGrpSpPr>
          <p:grpSpPr>
            <a:xfrm>
              <a:off x="4238182" y="4992805"/>
              <a:ext cx="3715636" cy="1141295"/>
              <a:chOff x="4238182" y="4992805"/>
              <a:chExt cx="3715636" cy="1141295"/>
            </a:xfrm>
          </p:grpSpPr>
          <p:sp>
            <p:nvSpPr>
              <p:cNvPr id="16" name="ïṥ1iḑè">
                <a:extLst>
                  <a:ext uri="{FF2B5EF4-FFF2-40B4-BE49-F238E27FC236}">
                    <a16:creationId xmlns:a16="http://schemas.microsoft.com/office/drawing/2014/main" id="{8E70C306-3D2B-4547-BDA7-9722631E0FEC}"/>
                  </a:ext>
                </a:extLst>
              </p:cNvPr>
              <p:cNvSpPr/>
              <p:nvPr/>
            </p:nvSpPr>
            <p:spPr bwMode="auto">
              <a:xfrm>
                <a:off x="4238183" y="5434609"/>
                <a:ext cx="3715634" cy="699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7" name="ïṣľídê">
                <a:extLst>
                  <a:ext uri="{FF2B5EF4-FFF2-40B4-BE49-F238E27FC236}">
                    <a16:creationId xmlns:a16="http://schemas.microsoft.com/office/drawing/2014/main" id="{4FAA41CB-9353-4396-9565-81779FDD9E8D}"/>
                  </a:ext>
                </a:extLst>
              </p:cNvPr>
              <p:cNvSpPr txBox="1"/>
              <p:nvPr/>
            </p:nvSpPr>
            <p:spPr bwMode="auto">
              <a:xfrm>
                <a:off x="4238182" y="4992805"/>
                <a:ext cx="371563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8" name="îṣliḍé">
              <a:extLst>
                <a:ext uri="{FF2B5EF4-FFF2-40B4-BE49-F238E27FC236}">
                  <a16:creationId xmlns:a16="http://schemas.microsoft.com/office/drawing/2014/main" id="{A78F4194-52B3-407B-B1AA-138EB224F929}"/>
                </a:ext>
              </a:extLst>
            </p:cNvPr>
            <p:cNvGrpSpPr/>
            <p:nvPr/>
          </p:nvGrpSpPr>
          <p:grpSpPr>
            <a:xfrm>
              <a:off x="669925" y="2436173"/>
              <a:ext cx="3928193" cy="1141296"/>
              <a:chOff x="669925" y="2436173"/>
              <a:chExt cx="3928193" cy="1141296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6BF2BBC9-A53A-4166-AE27-930186BA2374}"/>
                  </a:ext>
                </a:extLst>
              </p:cNvPr>
              <p:cNvCxnSpPr/>
              <p:nvPr/>
            </p:nvCxnSpPr>
            <p:spPr>
              <a:xfrm>
                <a:off x="669925" y="3577469"/>
                <a:ext cx="392819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iṡļïḍé">
                <a:extLst>
                  <a:ext uri="{FF2B5EF4-FFF2-40B4-BE49-F238E27FC236}">
                    <a16:creationId xmlns:a16="http://schemas.microsoft.com/office/drawing/2014/main" id="{E41E345B-07CF-4C50-A826-7B541E385012}"/>
                  </a:ext>
                </a:extLst>
              </p:cNvPr>
              <p:cNvSpPr/>
              <p:nvPr/>
            </p:nvSpPr>
            <p:spPr bwMode="auto">
              <a:xfrm>
                <a:off x="669927" y="2877977"/>
                <a:ext cx="3715634" cy="699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5" name="iSļïde">
                <a:extLst>
                  <a:ext uri="{FF2B5EF4-FFF2-40B4-BE49-F238E27FC236}">
                    <a16:creationId xmlns:a16="http://schemas.microsoft.com/office/drawing/2014/main" id="{0F6BB2BA-564E-4FD5-B9D5-89A69CD7C25A}"/>
                  </a:ext>
                </a:extLst>
              </p:cNvPr>
              <p:cNvSpPr txBox="1"/>
              <p:nvPr/>
            </p:nvSpPr>
            <p:spPr bwMode="auto">
              <a:xfrm>
                <a:off x="669925" y="2436173"/>
                <a:ext cx="371563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9" name="ísļïḓè">
              <a:extLst>
                <a:ext uri="{FF2B5EF4-FFF2-40B4-BE49-F238E27FC236}">
                  <a16:creationId xmlns:a16="http://schemas.microsoft.com/office/drawing/2014/main" id="{4E20F488-B524-4BDD-9895-A4665BB0A267}"/>
                </a:ext>
              </a:extLst>
            </p:cNvPr>
            <p:cNvGrpSpPr/>
            <p:nvPr/>
          </p:nvGrpSpPr>
          <p:grpSpPr>
            <a:xfrm>
              <a:off x="7593882" y="2436173"/>
              <a:ext cx="3928193" cy="1141296"/>
              <a:chOff x="7593882" y="2436173"/>
              <a:chExt cx="3928193" cy="1141296"/>
            </a:xfrm>
          </p:grpSpPr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E1311E4E-68A0-4962-B1BF-2093EFEBA1B2}"/>
                  </a:ext>
                </a:extLst>
              </p:cNvPr>
              <p:cNvCxnSpPr/>
              <p:nvPr/>
            </p:nvCxnSpPr>
            <p:spPr>
              <a:xfrm>
                <a:off x="7593882" y="3577469"/>
                <a:ext cx="392819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íś1îḋe">
                <a:extLst>
                  <a:ext uri="{FF2B5EF4-FFF2-40B4-BE49-F238E27FC236}">
                    <a16:creationId xmlns:a16="http://schemas.microsoft.com/office/drawing/2014/main" id="{BA292F24-620F-4A98-A4CE-E4A1120A0620}"/>
                  </a:ext>
                </a:extLst>
              </p:cNvPr>
              <p:cNvSpPr/>
              <p:nvPr/>
            </p:nvSpPr>
            <p:spPr bwMode="auto">
              <a:xfrm>
                <a:off x="7804626" y="2877977"/>
                <a:ext cx="3715634" cy="699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2" name="ïsḻïḋê">
                <a:extLst>
                  <a:ext uri="{FF2B5EF4-FFF2-40B4-BE49-F238E27FC236}">
                    <a16:creationId xmlns:a16="http://schemas.microsoft.com/office/drawing/2014/main" id="{FE2F3BF5-6F21-4E4B-88B8-FD7934904465}"/>
                  </a:ext>
                </a:extLst>
              </p:cNvPr>
              <p:cNvSpPr txBox="1"/>
              <p:nvPr/>
            </p:nvSpPr>
            <p:spPr bwMode="auto">
              <a:xfrm>
                <a:off x="7804624" y="2436173"/>
                <a:ext cx="371563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705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33AFC-A748-4AA8-9F71-4768CBA7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2750F6-E7A0-476F-A8B3-A7A1168C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15100"/>
            <a:ext cx="4114800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63F146-7E12-4837-A5DC-192FB0B3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9f35b37b-af8a-4341-87f5-e7ce3f3dd2e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F04A9FB-44C4-4803-A490-1CC049AF5B3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23949"/>
            <a:ext cx="12192000" cy="5019675"/>
            <a:chOff x="0" y="1123949"/>
            <a:chExt cx="12192000" cy="5019675"/>
          </a:xfrm>
        </p:grpSpPr>
        <p:sp>
          <p:nvSpPr>
            <p:cNvPr id="6" name="îṩľíḋé">
              <a:extLst>
                <a:ext uri="{FF2B5EF4-FFF2-40B4-BE49-F238E27FC236}">
                  <a16:creationId xmlns:a16="http://schemas.microsoft.com/office/drawing/2014/main" id="{31EFD82A-6524-405F-B5E9-E80CD120049E}"/>
                </a:ext>
              </a:extLst>
            </p:cNvPr>
            <p:cNvSpPr/>
            <p:nvPr/>
          </p:nvSpPr>
          <p:spPr>
            <a:xfrm>
              <a:off x="6197601" y="1123949"/>
              <a:ext cx="2529840" cy="5019675"/>
            </a:xfrm>
            <a:prstGeom prst="rect">
              <a:avLst/>
            </a:prstGeom>
            <a:blipFill>
              <a:blip r:embed="rId3"/>
              <a:stretch>
                <a:fillRect l="-99368" r="-9837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" name="íŝḷîḍê">
              <a:extLst>
                <a:ext uri="{FF2B5EF4-FFF2-40B4-BE49-F238E27FC236}">
                  <a16:creationId xmlns:a16="http://schemas.microsoft.com/office/drawing/2014/main" id="{BCA30809-C980-43B5-A669-2AE2A6549105}"/>
                </a:ext>
              </a:extLst>
            </p:cNvPr>
            <p:cNvSpPr/>
            <p:nvPr/>
          </p:nvSpPr>
          <p:spPr>
            <a:xfrm>
              <a:off x="0" y="1883182"/>
              <a:ext cx="6197600" cy="1584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ïŝļïḓé">
              <a:extLst>
                <a:ext uri="{FF2B5EF4-FFF2-40B4-BE49-F238E27FC236}">
                  <a16:creationId xmlns:a16="http://schemas.microsoft.com/office/drawing/2014/main" id="{62E0942B-E1A7-4CBD-AFAB-21CDCD7431F5}"/>
                </a:ext>
              </a:extLst>
            </p:cNvPr>
            <p:cNvSpPr/>
            <p:nvPr/>
          </p:nvSpPr>
          <p:spPr>
            <a:xfrm>
              <a:off x="8727441" y="1883182"/>
              <a:ext cx="3464559" cy="1584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íŝlïḑê">
              <a:extLst>
                <a:ext uri="{FF2B5EF4-FFF2-40B4-BE49-F238E27FC236}">
                  <a16:creationId xmlns:a16="http://schemas.microsoft.com/office/drawing/2014/main" id="{672A155F-40BE-4543-B647-20532F03332B}"/>
                </a:ext>
              </a:extLst>
            </p:cNvPr>
            <p:cNvGrpSpPr/>
            <p:nvPr/>
          </p:nvGrpSpPr>
          <p:grpSpPr>
            <a:xfrm>
              <a:off x="8829040" y="2116265"/>
              <a:ext cx="2691447" cy="1118794"/>
              <a:chOff x="8829040" y="2204290"/>
              <a:chExt cx="2691447" cy="1118794"/>
            </a:xfrm>
          </p:grpSpPr>
          <p:sp>
            <p:nvSpPr>
              <p:cNvPr id="38" name="íšlïḍê">
                <a:extLst>
                  <a:ext uri="{FF2B5EF4-FFF2-40B4-BE49-F238E27FC236}">
                    <a16:creationId xmlns:a16="http://schemas.microsoft.com/office/drawing/2014/main" id="{DE22B2AC-9B73-4C31-A355-93E8E4AA56F4}"/>
                  </a:ext>
                </a:extLst>
              </p:cNvPr>
              <p:cNvSpPr txBox="1"/>
              <p:nvPr/>
            </p:nvSpPr>
            <p:spPr>
              <a:xfrm>
                <a:off x="8829041" y="2597679"/>
                <a:ext cx="2691446" cy="72540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39" name="íṥlïďè">
                <a:extLst>
                  <a:ext uri="{FF2B5EF4-FFF2-40B4-BE49-F238E27FC236}">
                    <a16:creationId xmlns:a16="http://schemas.microsoft.com/office/drawing/2014/main" id="{7D337032-9C10-4C08-84A7-EF8D091BA1C6}"/>
                  </a:ext>
                </a:extLst>
              </p:cNvPr>
              <p:cNvSpPr txBox="1"/>
              <p:nvPr/>
            </p:nvSpPr>
            <p:spPr>
              <a:xfrm>
                <a:off x="8829040" y="2204290"/>
                <a:ext cx="2691447" cy="3933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r>
                  <a:rPr lang="en-US" altLang="zh-CN" b="1" dirty="0"/>
                  <a:t>01.Text Here</a:t>
                </a:r>
                <a:endParaRPr lang="zh-CN" altLang="en-US" b="1" dirty="0"/>
              </a:p>
            </p:txBody>
          </p:sp>
        </p:grpSp>
        <p:sp>
          <p:nvSpPr>
            <p:cNvPr id="10" name="íṩļïdé">
              <a:extLst>
                <a:ext uri="{FF2B5EF4-FFF2-40B4-BE49-F238E27FC236}">
                  <a16:creationId xmlns:a16="http://schemas.microsoft.com/office/drawing/2014/main" id="{7804E0D1-DA55-49A9-B8DC-49C3AC51396B}"/>
                </a:ext>
              </a:extLst>
            </p:cNvPr>
            <p:cNvSpPr/>
            <p:nvPr/>
          </p:nvSpPr>
          <p:spPr>
            <a:xfrm>
              <a:off x="6197601" y="1883182"/>
              <a:ext cx="2529840" cy="158496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2000" dirty="0"/>
                <a:t>Text</a:t>
              </a:r>
              <a:endParaRPr lang="zh-CN" altLang="en-US" sz="2000" dirty="0"/>
            </a:p>
          </p:txBody>
        </p:sp>
        <p:grpSp>
          <p:nvGrpSpPr>
            <p:cNvPr id="11" name="ïsḻíďê">
              <a:extLst>
                <a:ext uri="{FF2B5EF4-FFF2-40B4-BE49-F238E27FC236}">
                  <a16:creationId xmlns:a16="http://schemas.microsoft.com/office/drawing/2014/main" id="{08597784-7495-4AE1-A47D-DD9F184D61B5}"/>
                </a:ext>
              </a:extLst>
            </p:cNvPr>
            <p:cNvGrpSpPr/>
            <p:nvPr/>
          </p:nvGrpSpPr>
          <p:grpSpPr>
            <a:xfrm>
              <a:off x="751205" y="2098688"/>
              <a:ext cx="5142233" cy="1153949"/>
              <a:chOff x="751205" y="2006031"/>
              <a:chExt cx="5142233" cy="1153949"/>
            </a:xfrm>
          </p:grpSpPr>
          <p:grpSp>
            <p:nvGrpSpPr>
              <p:cNvPr id="32" name="ïṡ1îde">
                <a:extLst>
                  <a:ext uri="{FF2B5EF4-FFF2-40B4-BE49-F238E27FC236}">
                    <a16:creationId xmlns:a16="http://schemas.microsoft.com/office/drawing/2014/main" id="{3810855B-1D2B-4A1E-9DD3-0A78D3ED9E2A}"/>
                  </a:ext>
                </a:extLst>
              </p:cNvPr>
              <p:cNvGrpSpPr/>
              <p:nvPr/>
            </p:nvGrpSpPr>
            <p:grpSpPr>
              <a:xfrm>
                <a:off x="751205" y="2221055"/>
                <a:ext cx="723900" cy="723900"/>
                <a:chOff x="751205" y="2221055"/>
                <a:chExt cx="723900" cy="723900"/>
              </a:xfrm>
            </p:grpSpPr>
            <p:sp>
              <p:nvSpPr>
                <p:cNvPr id="36" name="îś1íḑè">
                  <a:extLst>
                    <a:ext uri="{FF2B5EF4-FFF2-40B4-BE49-F238E27FC236}">
                      <a16:creationId xmlns:a16="http://schemas.microsoft.com/office/drawing/2014/main" id="{63B61955-E990-4E93-A97B-614B0500120A}"/>
                    </a:ext>
                  </a:extLst>
                </p:cNvPr>
                <p:cNvSpPr/>
                <p:nvPr/>
              </p:nvSpPr>
              <p:spPr>
                <a:xfrm>
                  <a:off x="751205" y="2221055"/>
                  <a:ext cx="723900" cy="7239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ïŝļiḋé">
                  <a:extLst>
                    <a:ext uri="{FF2B5EF4-FFF2-40B4-BE49-F238E27FC236}">
                      <a16:creationId xmlns:a16="http://schemas.microsoft.com/office/drawing/2014/main" id="{4EAB26B2-FE1A-4E9F-B4B9-FD0007EE8989}"/>
                    </a:ext>
                  </a:extLst>
                </p:cNvPr>
                <p:cNvSpPr/>
                <p:nvPr/>
              </p:nvSpPr>
              <p:spPr bwMode="auto">
                <a:xfrm>
                  <a:off x="913443" y="2421357"/>
                  <a:ext cx="399424" cy="323296"/>
                </a:xfrm>
                <a:custGeom>
                  <a:avLst/>
                  <a:gdLst>
                    <a:gd name="connsiteX0" fmla="*/ 355420 w 607568"/>
                    <a:gd name="connsiteY0" fmla="*/ 250307 h 491771"/>
                    <a:gd name="connsiteX1" fmla="*/ 352312 w 607568"/>
                    <a:gd name="connsiteY1" fmla="*/ 251812 h 491771"/>
                    <a:gd name="connsiteX2" fmla="*/ 321042 w 607568"/>
                    <a:gd name="connsiteY2" fmla="*/ 289814 h 491771"/>
                    <a:gd name="connsiteX3" fmla="*/ 321513 w 607568"/>
                    <a:gd name="connsiteY3" fmla="*/ 295364 h 491771"/>
                    <a:gd name="connsiteX4" fmla="*/ 369736 w 607568"/>
                    <a:gd name="connsiteY4" fmla="*/ 338257 h 491771"/>
                    <a:gd name="connsiteX5" fmla="*/ 371997 w 607568"/>
                    <a:gd name="connsiteY5" fmla="*/ 339104 h 491771"/>
                    <a:gd name="connsiteX6" fmla="*/ 373127 w 607568"/>
                    <a:gd name="connsiteY6" fmla="*/ 338916 h 491771"/>
                    <a:gd name="connsiteX7" fmla="*/ 375293 w 607568"/>
                    <a:gd name="connsiteY7" fmla="*/ 336282 h 491771"/>
                    <a:gd name="connsiteX8" fmla="*/ 383676 w 607568"/>
                    <a:gd name="connsiteY8" fmla="*/ 279467 h 491771"/>
                    <a:gd name="connsiteX9" fmla="*/ 376424 w 607568"/>
                    <a:gd name="connsiteY9" fmla="*/ 263287 h 491771"/>
                    <a:gd name="connsiteX10" fmla="*/ 357681 w 607568"/>
                    <a:gd name="connsiteY10" fmla="*/ 250965 h 491771"/>
                    <a:gd name="connsiteX11" fmla="*/ 355420 w 607568"/>
                    <a:gd name="connsiteY11" fmla="*/ 250307 h 491771"/>
                    <a:gd name="connsiteX12" fmla="*/ 258879 w 607568"/>
                    <a:gd name="connsiteY12" fmla="*/ 250307 h 491771"/>
                    <a:gd name="connsiteX13" fmla="*/ 256712 w 607568"/>
                    <a:gd name="connsiteY13" fmla="*/ 250965 h 491771"/>
                    <a:gd name="connsiteX14" fmla="*/ 237969 w 607568"/>
                    <a:gd name="connsiteY14" fmla="*/ 263287 h 491771"/>
                    <a:gd name="connsiteX15" fmla="*/ 230717 w 607568"/>
                    <a:gd name="connsiteY15" fmla="*/ 279467 h 491771"/>
                    <a:gd name="connsiteX16" fmla="*/ 239100 w 607568"/>
                    <a:gd name="connsiteY16" fmla="*/ 336282 h 491771"/>
                    <a:gd name="connsiteX17" fmla="*/ 241266 w 607568"/>
                    <a:gd name="connsiteY17" fmla="*/ 338916 h 491771"/>
                    <a:gd name="connsiteX18" fmla="*/ 242396 w 607568"/>
                    <a:gd name="connsiteY18" fmla="*/ 339104 h 491771"/>
                    <a:gd name="connsiteX19" fmla="*/ 244657 w 607568"/>
                    <a:gd name="connsiteY19" fmla="*/ 338257 h 491771"/>
                    <a:gd name="connsiteX20" fmla="*/ 292880 w 607568"/>
                    <a:gd name="connsiteY20" fmla="*/ 295364 h 491771"/>
                    <a:gd name="connsiteX21" fmla="*/ 293351 w 607568"/>
                    <a:gd name="connsiteY21" fmla="*/ 289814 h 491771"/>
                    <a:gd name="connsiteX22" fmla="*/ 261987 w 607568"/>
                    <a:gd name="connsiteY22" fmla="*/ 251812 h 491771"/>
                    <a:gd name="connsiteX23" fmla="*/ 258879 w 607568"/>
                    <a:gd name="connsiteY23" fmla="*/ 250307 h 491771"/>
                    <a:gd name="connsiteX24" fmla="*/ 500465 w 607568"/>
                    <a:gd name="connsiteY24" fmla="*/ 66049 h 491771"/>
                    <a:gd name="connsiteX25" fmla="*/ 565743 w 607568"/>
                    <a:gd name="connsiteY25" fmla="*/ 130673 h 491771"/>
                    <a:gd name="connsiteX26" fmla="*/ 566120 w 607568"/>
                    <a:gd name="connsiteY26" fmla="*/ 130673 h 491771"/>
                    <a:gd name="connsiteX27" fmla="*/ 580250 w 607568"/>
                    <a:gd name="connsiteY27" fmla="*/ 160962 h 491771"/>
                    <a:gd name="connsiteX28" fmla="*/ 560939 w 607568"/>
                    <a:gd name="connsiteY28" fmla="*/ 182503 h 491771"/>
                    <a:gd name="connsiteX29" fmla="*/ 531927 w 607568"/>
                    <a:gd name="connsiteY29" fmla="*/ 223799 h 491771"/>
                    <a:gd name="connsiteX30" fmla="*/ 528253 w 607568"/>
                    <a:gd name="connsiteY30" fmla="*/ 234240 h 491771"/>
                    <a:gd name="connsiteX31" fmla="*/ 530797 w 607568"/>
                    <a:gd name="connsiteY31" fmla="*/ 246281 h 491771"/>
                    <a:gd name="connsiteX32" fmla="*/ 545868 w 607568"/>
                    <a:gd name="connsiteY32" fmla="*/ 261143 h 491771"/>
                    <a:gd name="connsiteX33" fmla="*/ 558961 w 607568"/>
                    <a:gd name="connsiteY33" fmla="*/ 263777 h 491771"/>
                    <a:gd name="connsiteX34" fmla="*/ 597299 w 607568"/>
                    <a:gd name="connsiteY34" fmla="*/ 301968 h 491771"/>
                    <a:gd name="connsiteX35" fmla="*/ 607002 w 607568"/>
                    <a:gd name="connsiteY35" fmla="*/ 350788 h 491771"/>
                    <a:gd name="connsiteX36" fmla="*/ 601256 w 607568"/>
                    <a:gd name="connsiteY36" fmla="*/ 373835 h 491771"/>
                    <a:gd name="connsiteX37" fmla="*/ 579685 w 607568"/>
                    <a:gd name="connsiteY37" fmla="*/ 384088 h 491771"/>
                    <a:gd name="connsiteX38" fmla="*/ 490386 w 607568"/>
                    <a:gd name="connsiteY38" fmla="*/ 384088 h 491771"/>
                    <a:gd name="connsiteX39" fmla="*/ 467685 w 607568"/>
                    <a:gd name="connsiteY39" fmla="*/ 310058 h 491771"/>
                    <a:gd name="connsiteX40" fmla="*/ 431702 w 607568"/>
                    <a:gd name="connsiteY40" fmla="*/ 267445 h 491771"/>
                    <a:gd name="connsiteX41" fmla="*/ 441969 w 607568"/>
                    <a:gd name="connsiteY41" fmla="*/ 263777 h 491771"/>
                    <a:gd name="connsiteX42" fmla="*/ 455157 w 607568"/>
                    <a:gd name="connsiteY42" fmla="*/ 261237 h 491771"/>
                    <a:gd name="connsiteX43" fmla="*/ 470228 w 607568"/>
                    <a:gd name="connsiteY43" fmla="*/ 246281 h 491771"/>
                    <a:gd name="connsiteX44" fmla="*/ 472677 w 607568"/>
                    <a:gd name="connsiteY44" fmla="*/ 234240 h 491771"/>
                    <a:gd name="connsiteX45" fmla="*/ 469098 w 607568"/>
                    <a:gd name="connsiteY45" fmla="*/ 223893 h 491771"/>
                    <a:gd name="connsiteX46" fmla="*/ 439991 w 607568"/>
                    <a:gd name="connsiteY46" fmla="*/ 182503 h 491771"/>
                    <a:gd name="connsiteX47" fmla="*/ 426144 w 607568"/>
                    <a:gd name="connsiteY47" fmla="*/ 172720 h 491771"/>
                    <a:gd name="connsiteX48" fmla="*/ 441404 w 607568"/>
                    <a:gd name="connsiteY48" fmla="*/ 143278 h 491771"/>
                    <a:gd name="connsiteX49" fmla="*/ 439708 w 607568"/>
                    <a:gd name="connsiteY49" fmla="*/ 107438 h 491771"/>
                    <a:gd name="connsiteX50" fmla="*/ 500465 w 607568"/>
                    <a:gd name="connsiteY50" fmla="*/ 66049 h 491771"/>
                    <a:gd name="connsiteX51" fmla="*/ 107100 w 607568"/>
                    <a:gd name="connsiteY51" fmla="*/ 66049 h 491771"/>
                    <a:gd name="connsiteX52" fmla="*/ 171341 w 607568"/>
                    <a:gd name="connsiteY52" fmla="*/ 123618 h 491771"/>
                    <a:gd name="connsiteX53" fmla="*/ 172849 w 607568"/>
                    <a:gd name="connsiteY53" fmla="*/ 143278 h 491771"/>
                    <a:gd name="connsiteX54" fmla="*/ 184246 w 607568"/>
                    <a:gd name="connsiteY54" fmla="*/ 168205 h 491771"/>
                    <a:gd name="connsiteX55" fmla="*/ 167574 w 607568"/>
                    <a:gd name="connsiteY55" fmla="*/ 182503 h 491771"/>
                    <a:gd name="connsiteX56" fmla="*/ 138468 w 607568"/>
                    <a:gd name="connsiteY56" fmla="*/ 223799 h 491771"/>
                    <a:gd name="connsiteX57" fmla="*/ 134794 w 607568"/>
                    <a:gd name="connsiteY57" fmla="*/ 234240 h 491771"/>
                    <a:gd name="connsiteX58" fmla="*/ 137337 w 607568"/>
                    <a:gd name="connsiteY58" fmla="*/ 246281 h 491771"/>
                    <a:gd name="connsiteX59" fmla="*/ 152408 w 607568"/>
                    <a:gd name="connsiteY59" fmla="*/ 261143 h 491771"/>
                    <a:gd name="connsiteX60" fmla="*/ 165596 w 607568"/>
                    <a:gd name="connsiteY60" fmla="*/ 263777 h 491771"/>
                    <a:gd name="connsiteX61" fmla="*/ 179442 w 607568"/>
                    <a:gd name="connsiteY61" fmla="*/ 268856 h 491771"/>
                    <a:gd name="connsiteX62" fmla="*/ 146662 w 607568"/>
                    <a:gd name="connsiteY62" fmla="*/ 310058 h 491771"/>
                    <a:gd name="connsiteX63" fmla="*/ 123867 w 607568"/>
                    <a:gd name="connsiteY63" fmla="*/ 384088 h 491771"/>
                    <a:gd name="connsiteX64" fmla="*/ 27883 w 607568"/>
                    <a:gd name="connsiteY64" fmla="*/ 384088 h 491771"/>
                    <a:gd name="connsiteX65" fmla="*/ 6312 w 607568"/>
                    <a:gd name="connsiteY65" fmla="*/ 373835 h 491771"/>
                    <a:gd name="connsiteX66" fmla="*/ 566 w 607568"/>
                    <a:gd name="connsiteY66" fmla="*/ 350788 h 491771"/>
                    <a:gd name="connsiteX67" fmla="*/ 10268 w 607568"/>
                    <a:gd name="connsiteY67" fmla="*/ 301968 h 491771"/>
                    <a:gd name="connsiteX68" fmla="*/ 48606 w 607568"/>
                    <a:gd name="connsiteY68" fmla="*/ 263777 h 491771"/>
                    <a:gd name="connsiteX69" fmla="*/ 61699 w 607568"/>
                    <a:gd name="connsiteY69" fmla="*/ 261237 h 491771"/>
                    <a:gd name="connsiteX70" fmla="*/ 76770 w 607568"/>
                    <a:gd name="connsiteY70" fmla="*/ 246281 h 491771"/>
                    <a:gd name="connsiteX71" fmla="*/ 79313 w 607568"/>
                    <a:gd name="connsiteY71" fmla="*/ 234240 h 491771"/>
                    <a:gd name="connsiteX72" fmla="*/ 75639 w 607568"/>
                    <a:gd name="connsiteY72" fmla="*/ 223893 h 491771"/>
                    <a:gd name="connsiteX73" fmla="*/ 46628 w 607568"/>
                    <a:gd name="connsiteY73" fmla="*/ 182503 h 491771"/>
                    <a:gd name="connsiteX74" fmla="*/ 27318 w 607568"/>
                    <a:gd name="connsiteY74" fmla="*/ 160962 h 491771"/>
                    <a:gd name="connsiteX75" fmla="*/ 41447 w 607568"/>
                    <a:gd name="connsiteY75" fmla="*/ 130673 h 491771"/>
                    <a:gd name="connsiteX76" fmla="*/ 41824 w 607568"/>
                    <a:gd name="connsiteY76" fmla="*/ 130673 h 491771"/>
                    <a:gd name="connsiteX77" fmla="*/ 107100 w 607568"/>
                    <a:gd name="connsiteY77" fmla="*/ 66049 h 491771"/>
                    <a:gd name="connsiteX78" fmla="*/ 298626 w 607568"/>
                    <a:gd name="connsiteY78" fmla="*/ 0 h 491771"/>
                    <a:gd name="connsiteX79" fmla="*/ 315956 w 607568"/>
                    <a:gd name="connsiteY79" fmla="*/ 0 h 491771"/>
                    <a:gd name="connsiteX80" fmla="*/ 401854 w 607568"/>
                    <a:gd name="connsiteY80" fmla="*/ 85787 h 491771"/>
                    <a:gd name="connsiteX81" fmla="*/ 401854 w 607568"/>
                    <a:gd name="connsiteY81" fmla="*/ 95476 h 491771"/>
                    <a:gd name="connsiteX82" fmla="*/ 421633 w 607568"/>
                    <a:gd name="connsiteY82" fmla="*/ 138840 h 491771"/>
                    <a:gd name="connsiteX83" fmla="*/ 417960 w 607568"/>
                    <a:gd name="connsiteY83" fmla="*/ 149281 h 491771"/>
                    <a:gd name="connsiteX84" fmla="*/ 417112 w 607568"/>
                    <a:gd name="connsiteY84" fmla="*/ 151068 h 491771"/>
                    <a:gd name="connsiteX85" fmla="*/ 411273 w 607568"/>
                    <a:gd name="connsiteY85" fmla="*/ 159534 h 491771"/>
                    <a:gd name="connsiteX86" fmla="*/ 410896 w 607568"/>
                    <a:gd name="connsiteY86" fmla="*/ 159910 h 491771"/>
                    <a:gd name="connsiteX87" fmla="*/ 394037 w 607568"/>
                    <a:gd name="connsiteY87" fmla="*/ 169787 h 491771"/>
                    <a:gd name="connsiteX88" fmla="*/ 384900 w 607568"/>
                    <a:gd name="connsiteY88" fmla="*/ 189541 h 491771"/>
                    <a:gd name="connsiteX89" fmla="*/ 384712 w 607568"/>
                    <a:gd name="connsiteY89" fmla="*/ 189823 h 491771"/>
                    <a:gd name="connsiteX90" fmla="*/ 373316 w 607568"/>
                    <a:gd name="connsiteY90" fmla="*/ 207131 h 491771"/>
                    <a:gd name="connsiteX91" fmla="*/ 372750 w 607568"/>
                    <a:gd name="connsiteY91" fmla="*/ 207789 h 491771"/>
                    <a:gd name="connsiteX92" fmla="*/ 359847 w 607568"/>
                    <a:gd name="connsiteY92" fmla="*/ 222275 h 491771"/>
                    <a:gd name="connsiteX93" fmla="*/ 359188 w 607568"/>
                    <a:gd name="connsiteY93" fmla="*/ 222934 h 491771"/>
                    <a:gd name="connsiteX94" fmla="*/ 345154 w 607568"/>
                    <a:gd name="connsiteY94" fmla="*/ 234598 h 491771"/>
                    <a:gd name="connsiteX95" fmla="*/ 345625 w 607568"/>
                    <a:gd name="connsiteY95" fmla="*/ 236855 h 491771"/>
                    <a:gd name="connsiteX96" fmla="*/ 348639 w 607568"/>
                    <a:gd name="connsiteY96" fmla="*/ 235538 h 491771"/>
                    <a:gd name="connsiteX97" fmla="*/ 355514 w 607568"/>
                    <a:gd name="connsiteY97" fmla="*/ 234033 h 491771"/>
                    <a:gd name="connsiteX98" fmla="*/ 366628 w 607568"/>
                    <a:gd name="connsiteY98" fmla="*/ 237326 h 491771"/>
                    <a:gd name="connsiteX99" fmla="*/ 385371 w 607568"/>
                    <a:gd name="connsiteY99" fmla="*/ 249648 h 491771"/>
                    <a:gd name="connsiteX100" fmla="*/ 399876 w 607568"/>
                    <a:gd name="connsiteY100" fmla="*/ 279373 h 491771"/>
                    <a:gd name="connsiteX101" fmla="*/ 430016 w 607568"/>
                    <a:gd name="connsiteY101" fmla="*/ 289814 h 491771"/>
                    <a:gd name="connsiteX102" fmla="*/ 448382 w 607568"/>
                    <a:gd name="connsiteY102" fmla="*/ 316058 h 491771"/>
                    <a:gd name="connsiteX103" fmla="*/ 481630 w 607568"/>
                    <a:gd name="connsiteY103" fmla="*/ 424515 h 491771"/>
                    <a:gd name="connsiteX104" fmla="*/ 483891 w 607568"/>
                    <a:gd name="connsiteY104" fmla="*/ 436461 h 491771"/>
                    <a:gd name="connsiteX105" fmla="*/ 473718 w 607568"/>
                    <a:gd name="connsiteY105" fmla="*/ 470700 h 491771"/>
                    <a:gd name="connsiteX106" fmla="*/ 443956 w 607568"/>
                    <a:gd name="connsiteY106" fmla="*/ 490360 h 491771"/>
                    <a:gd name="connsiteX107" fmla="*/ 431805 w 607568"/>
                    <a:gd name="connsiteY107" fmla="*/ 491771 h 491771"/>
                    <a:gd name="connsiteX108" fmla="*/ 325375 w 607568"/>
                    <a:gd name="connsiteY108" fmla="*/ 491771 h 491771"/>
                    <a:gd name="connsiteX109" fmla="*/ 337430 w 607568"/>
                    <a:gd name="connsiteY109" fmla="*/ 415296 h 491771"/>
                    <a:gd name="connsiteX110" fmla="*/ 334605 w 607568"/>
                    <a:gd name="connsiteY110" fmla="*/ 389052 h 491771"/>
                    <a:gd name="connsiteX111" fmla="*/ 323962 w 607568"/>
                    <a:gd name="connsiteY111" fmla="*/ 360927 h 491771"/>
                    <a:gd name="connsiteX112" fmla="*/ 337430 w 607568"/>
                    <a:gd name="connsiteY112" fmla="*/ 347476 h 491771"/>
                    <a:gd name="connsiteX113" fmla="*/ 307196 w 607568"/>
                    <a:gd name="connsiteY113" fmla="*/ 317281 h 491771"/>
                    <a:gd name="connsiteX114" fmla="*/ 276868 w 607568"/>
                    <a:gd name="connsiteY114" fmla="*/ 347476 h 491771"/>
                    <a:gd name="connsiteX115" fmla="*/ 290337 w 607568"/>
                    <a:gd name="connsiteY115" fmla="*/ 360927 h 491771"/>
                    <a:gd name="connsiteX116" fmla="*/ 279694 w 607568"/>
                    <a:gd name="connsiteY116" fmla="*/ 389052 h 491771"/>
                    <a:gd name="connsiteX117" fmla="*/ 276963 w 607568"/>
                    <a:gd name="connsiteY117" fmla="*/ 415296 h 491771"/>
                    <a:gd name="connsiteX118" fmla="*/ 288736 w 607568"/>
                    <a:gd name="connsiteY118" fmla="*/ 491771 h 491771"/>
                    <a:gd name="connsiteX119" fmla="*/ 182493 w 607568"/>
                    <a:gd name="connsiteY119" fmla="*/ 491771 h 491771"/>
                    <a:gd name="connsiteX120" fmla="*/ 170437 w 607568"/>
                    <a:gd name="connsiteY120" fmla="*/ 490360 h 491771"/>
                    <a:gd name="connsiteX121" fmla="*/ 140675 w 607568"/>
                    <a:gd name="connsiteY121" fmla="*/ 470700 h 491771"/>
                    <a:gd name="connsiteX122" fmla="*/ 132669 w 607568"/>
                    <a:gd name="connsiteY122" fmla="*/ 424515 h 491771"/>
                    <a:gd name="connsiteX123" fmla="*/ 166011 w 607568"/>
                    <a:gd name="connsiteY123" fmla="*/ 316058 h 491771"/>
                    <a:gd name="connsiteX124" fmla="*/ 184377 w 607568"/>
                    <a:gd name="connsiteY124" fmla="*/ 289814 h 491771"/>
                    <a:gd name="connsiteX125" fmla="*/ 214517 w 607568"/>
                    <a:gd name="connsiteY125" fmla="*/ 279373 h 491771"/>
                    <a:gd name="connsiteX126" fmla="*/ 214517 w 607568"/>
                    <a:gd name="connsiteY126" fmla="*/ 279279 h 491771"/>
                    <a:gd name="connsiteX127" fmla="*/ 229022 w 607568"/>
                    <a:gd name="connsiteY127" fmla="*/ 249648 h 491771"/>
                    <a:gd name="connsiteX128" fmla="*/ 247765 w 607568"/>
                    <a:gd name="connsiteY128" fmla="*/ 237326 h 491771"/>
                    <a:gd name="connsiteX129" fmla="*/ 258879 w 607568"/>
                    <a:gd name="connsiteY129" fmla="*/ 234033 h 491771"/>
                    <a:gd name="connsiteX130" fmla="*/ 265754 w 607568"/>
                    <a:gd name="connsiteY130" fmla="*/ 235538 h 491771"/>
                    <a:gd name="connsiteX131" fmla="*/ 268768 w 607568"/>
                    <a:gd name="connsiteY131" fmla="*/ 236855 h 491771"/>
                    <a:gd name="connsiteX132" fmla="*/ 269239 w 607568"/>
                    <a:gd name="connsiteY132" fmla="*/ 234598 h 491771"/>
                    <a:gd name="connsiteX133" fmla="*/ 255205 w 607568"/>
                    <a:gd name="connsiteY133" fmla="*/ 222934 h 491771"/>
                    <a:gd name="connsiteX134" fmla="*/ 254546 w 607568"/>
                    <a:gd name="connsiteY134" fmla="*/ 222275 h 491771"/>
                    <a:gd name="connsiteX135" fmla="*/ 241548 w 607568"/>
                    <a:gd name="connsiteY135" fmla="*/ 207789 h 491771"/>
                    <a:gd name="connsiteX136" fmla="*/ 241077 w 607568"/>
                    <a:gd name="connsiteY136" fmla="*/ 207225 h 491771"/>
                    <a:gd name="connsiteX137" fmla="*/ 229681 w 607568"/>
                    <a:gd name="connsiteY137" fmla="*/ 189823 h 491771"/>
                    <a:gd name="connsiteX138" fmla="*/ 229493 w 607568"/>
                    <a:gd name="connsiteY138" fmla="*/ 189635 h 491771"/>
                    <a:gd name="connsiteX139" fmla="*/ 220356 w 607568"/>
                    <a:gd name="connsiteY139" fmla="*/ 169787 h 491771"/>
                    <a:gd name="connsiteX140" fmla="*/ 203497 w 607568"/>
                    <a:gd name="connsiteY140" fmla="*/ 159910 h 491771"/>
                    <a:gd name="connsiteX141" fmla="*/ 203120 w 607568"/>
                    <a:gd name="connsiteY141" fmla="*/ 159534 h 491771"/>
                    <a:gd name="connsiteX142" fmla="*/ 197281 w 607568"/>
                    <a:gd name="connsiteY142" fmla="*/ 151068 h 491771"/>
                    <a:gd name="connsiteX143" fmla="*/ 196433 w 607568"/>
                    <a:gd name="connsiteY143" fmla="*/ 149281 h 491771"/>
                    <a:gd name="connsiteX144" fmla="*/ 192666 w 607568"/>
                    <a:gd name="connsiteY144" fmla="*/ 138840 h 491771"/>
                    <a:gd name="connsiteX145" fmla="*/ 212727 w 607568"/>
                    <a:gd name="connsiteY145" fmla="*/ 95476 h 491771"/>
                    <a:gd name="connsiteX146" fmla="*/ 212727 w 607568"/>
                    <a:gd name="connsiteY146" fmla="*/ 85787 h 491771"/>
                    <a:gd name="connsiteX147" fmla="*/ 298626 w 607568"/>
                    <a:gd name="connsiteY147" fmla="*/ 0 h 491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</a:cxnLst>
                  <a:rect l="l" t="t" r="r" b="b"/>
                  <a:pathLst>
                    <a:path w="607568" h="491771">
                      <a:moveTo>
                        <a:pt x="355420" y="250307"/>
                      </a:moveTo>
                      <a:cubicBezTo>
                        <a:pt x="354290" y="250307"/>
                        <a:pt x="353160" y="250871"/>
                        <a:pt x="352312" y="251812"/>
                      </a:cubicBezTo>
                      <a:lnTo>
                        <a:pt x="321042" y="289814"/>
                      </a:lnTo>
                      <a:cubicBezTo>
                        <a:pt x="319723" y="291507"/>
                        <a:pt x="319912" y="293953"/>
                        <a:pt x="321513" y="295364"/>
                      </a:cubicBezTo>
                      <a:lnTo>
                        <a:pt x="369736" y="338257"/>
                      </a:lnTo>
                      <a:cubicBezTo>
                        <a:pt x="370396" y="338822"/>
                        <a:pt x="371149" y="339104"/>
                        <a:pt x="371997" y="339104"/>
                      </a:cubicBezTo>
                      <a:cubicBezTo>
                        <a:pt x="372374" y="339104"/>
                        <a:pt x="372750" y="339010"/>
                        <a:pt x="373127" y="338916"/>
                      </a:cubicBezTo>
                      <a:cubicBezTo>
                        <a:pt x="374257" y="338539"/>
                        <a:pt x="375105" y="337505"/>
                        <a:pt x="375293" y="336282"/>
                      </a:cubicBezTo>
                      <a:lnTo>
                        <a:pt x="383676" y="279467"/>
                      </a:lnTo>
                      <a:cubicBezTo>
                        <a:pt x="384618" y="273164"/>
                        <a:pt x="381792" y="266768"/>
                        <a:pt x="376424" y="263287"/>
                      </a:cubicBezTo>
                      <a:lnTo>
                        <a:pt x="357681" y="250965"/>
                      </a:lnTo>
                      <a:cubicBezTo>
                        <a:pt x="357021" y="250495"/>
                        <a:pt x="356174" y="250307"/>
                        <a:pt x="355420" y="250307"/>
                      </a:cubicBezTo>
                      <a:close/>
                      <a:moveTo>
                        <a:pt x="258879" y="250307"/>
                      </a:moveTo>
                      <a:cubicBezTo>
                        <a:pt x="258125" y="250307"/>
                        <a:pt x="257372" y="250495"/>
                        <a:pt x="256712" y="250965"/>
                      </a:cubicBezTo>
                      <a:lnTo>
                        <a:pt x="237969" y="263287"/>
                      </a:lnTo>
                      <a:cubicBezTo>
                        <a:pt x="232601" y="266768"/>
                        <a:pt x="229775" y="273164"/>
                        <a:pt x="230717" y="279467"/>
                      </a:cubicBezTo>
                      <a:lnTo>
                        <a:pt x="239100" y="336282"/>
                      </a:lnTo>
                      <a:cubicBezTo>
                        <a:pt x="239288" y="337505"/>
                        <a:pt x="240136" y="338539"/>
                        <a:pt x="241266" y="338916"/>
                      </a:cubicBezTo>
                      <a:cubicBezTo>
                        <a:pt x="241643" y="339010"/>
                        <a:pt x="242019" y="339104"/>
                        <a:pt x="242396" y="339104"/>
                      </a:cubicBezTo>
                      <a:cubicBezTo>
                        <a:pt x="243244" y="339104"/>
                        <a:pt x="243997" y="338822"/>
                        <a:pt x="244657" y="338257"/>
                      </a:cubicBezTo>
                      <a:lnTo>
                        <a:pt x="292880" y="295364"/>
                      </a:lnTo>
                      <a:cubicBezTo>
                        <a:pt x="294481" y="293953"/>
                        <a:pt x="294670" y="291507"/>
                        <a:pt x="293351" y="289814"/>
                      </a:cubicBezTo>
                      <a:lnTo>
                        <a:pt x="261987" y="251812"/>
                      </a:lnTo>
                      <a:cubicBezTo>
                        <a:pt x="261233" y="250871"/>
                        <a:pt x="260103" y="250307"/>
                        <a:pt x="258879" y="250307"/>
                      </a:cubicBezTo>
                      <a:close/>
                      <a:moveTo>
                        <a:pt x="500465" y="66049"/>
                      </a:moveTo>
                      <a:cubicBezTo>
                        <a:pt x="548129" y="66049"/>
                        <a:pt x="562447" y="93516"/>
                        <a:pt x="565743" y="130673"/>
                      </a:cubicBezTo>
                      <a:cubicBezTo>
                        <a:pt x="565932" y="130673"/>
                        <a:pt x="566026" y="130673"/>
                        <a:pt x="566120" y="130673"/>
                      </a:cubicBezTo>
                      <a:cubicBezTo>
                        <a:pt x="577141" y="133118"/>
                        <a:pt x="583358" y="146664"/>
                        <a:pt x="580250" y="160962"/>
                      </a:cubicBezTo>
                      <a:cubicBezTo>
                        <a:pt x="577706" y="172532"/>
                        <a:pt x="569700" y="180904"/>
                        <a:pt x="560939" y="182503"/>
                      </a:cubicBezTo>
                      <a:cubicBezTo>
                        <a:pt x="554628" y="199529"/>
                        <a:pt x="543796" y="214016"/>
                        <a:pt x="531927" y="223799"/>
                      </a:cubicBezTo>
                      <a:cubicBezTo>
                        <a:pt x="528913" y="226338"/>
                        <a:pt x="527500" y="230383"/>
                        <a:pt x="528253" y="234240"/>
                      </a:cubicBezTo>
                      <a:lnTo>
                        <a:pt x="530797" y="246281"/>
                      </a:lnTo>
                      <a:cubicBezTo>
                        <a:pt x="532304" y="253806"/>
                        <a:pt x="538238" y="259732"/>
                        <a:pt x="545868" y="261143"/>
                      </a:cubicBezTo>
                      <a:lnTo>
                        <a:pt x="558961" y="263777"/>
                      </a:lnTo>
                      <a:cubicBezTo>
                        <a:pt x="578366" y="267634"/>
                        <a:pt x="593437" y="282684"/>
                        <a:pt x="597299" y="301968"/>
                      </a:cubicBezTo>
                      <a:lnTo>
                        <a:pt x="607002" y="350788"/>
                      </a:lnTo>
                      <a:cubicBezTo>
                        <a:pt x="608697" y="358972"/>
                        <a:pt x="606531" y="367438"/>
                        <a:pt x="601256" y="373835"/>
                      </a:cubicBezTo>
                      <a:cubicBezTo>
                        <a:pt x="595981" y="380325"/>
                        <a:pt x="588068" y="384088"/>
                        <a:pt x="579685" y="384088"/>
                      </a:cubicBezTo>
                      <a:lnTo>
                        <a:pt x="490386" y="384088"/>
                      </a:lnTo>
                      <a:lnTo>
                        <a:pt x="467685" y="310058"/>
                      </a:lnTo>
                      <a:cubicBezTo>
                        <a:pt x="461845" y="291150"/>
                        <a:pt x="448563" y="276194"/>
                        <a:pt x="431702" y="267445"/>
                      </a:cubicBezTo>
                      <a:cubicBezTo>
                        <a:pt x="434999" y="265940"/>
                        <a:pt x="438295" y="264529"/>
                        <a:pt x="441969" y="263777"/>
                      </a:cubicBezTo>
                      <a:lnTo>
                        <a:pt x="455157" y="261237"/>
                      </a:lnTo>
                      <a:cubicBezTo>
                        <a:pt x="462692" y="259732"/>
                        <a:pt x="468627" y="253806"/>
                        <a:pt x="470228" y="246281"/>
                      </a:cubicBezTo>
                      <a:lnTo>
                        <a:pt x="472677" y="234240"/>
                      </a:lnTo>
                      <a:cubicBezTo>
                        <a:pt x="473525" y="230383"/>
                        <a:pt x="472112" y="226338"/>
                        <a:pt x="469098" y="223893"/>
                      </a:cubicBezTo>
                      <a:cubicBezTo>
                        <a:pt x="457229" y="214016"/>
                        <a:pt x="446302" y="199529"/>
                        <a:pt x="439991" y="182503"/>
                      </a:cubicBezTo>
                      <a:cubicBezTo>
                        <a:pt x="434716" y="181563"/>
                        <a:pt x="429818" y="177894"/>
                        <a:pt x="426144" y="172720"/>
                      </a:cubicBezTo>
                      <a:cubicBezTo>
                        <a:pt x="433303" y="164725"/>
                        <a:pt x="438861" y="154754"/>
                        <a:pt x="441404" y="143278"/>
                      </a:cubicBezTo>
                      <a:cubicBezTo>
                        <a:pt x="444324" y="130485"/>
                        <a:pt x="443476" y="118068"/>
                        <a:pt x="439708" y="107438"/>
                      </a:cubicBezTo>
                      <a:cubicBezTo>
                        <a:pt x="447244" y="82699"/>
                        <a:pt x="464200" y="66049"/>
                        <a:pt x="500465" y="66049"/>
                      </a:cubicBezTo>
                      <a:close/>
                      <a:moveTo>
                        <a:pt x="107100" y="66049"/>
                      </a:moveTo>
                      <a:cubicBezTo>
                        <a:pt x="151561" y="66049"/>
                        <a:pt x="166820" y="90130"/>
                        <a:pt x="171341" y="123618"/>
                      </a:cubicBezTo>
                      <a:cubicBezTo>
                        <a:pt x="170965" y="129920"/>
                        <a:pt x="171436" y="136505"/>
                        <a:pt x="172849" y="143278"/>
                      </a:cubicBezTo>
                      <a:cubicBezTo>
                        <a:pt x="174921" y="152590"/>
                        <a:pt x="178971" y="161056"/>
                        <a:pt x="184246" y="168205"/>
                      </a:cubicBezTo>
                      <a:cubicBezTo>
                        <a:pt x="180573" y="175919"/>
                        <a:pt x="174356" y="181281"/>
                        <a:pt x="167574" y="182503"/>
                      </a:cubicBezTo>
                      <a:cubicBezTo>
                        <a:pt x="161263" y="199529"/>
                        <a:pt x="150336" y="214016"/>
                        <a:pt x="138468" y="223799"/>
                      </a:cubicBezTo>
                      <a:cubicBezTo>
                        <a:pt x="135453" y="226338"/>
                        <a:pt x="134040" y="230383"/>
                        <a:pt x="134794" y="234240"/>
                      </a:cubicBezTo>
                      <a:lnTo>
                        <a:pt x="137337" y="246281"/>
                      </a:lnTo>
                      <a:cubicBezTo>
                        <a:pt x="138939" y="253806"/>
                        <a:pt x="144873" y="259732"/>
                        <a:pt x="152408" y="261143"/>
                      </a:cubicBezTo>
                      <a:lnTo>
                        <a:pt x="165596" y="263777"/>
                      </a:lnTo>
                      <a:cubicBezTo>
                        <a:pt x="170494" y="264812"/>
                        <a:pt x="175203" y="266505"/>
                        <a:pt x="179442" y="268856"/>
                      </a:cubicBezTo>
                      <a:cubicBezTo>
                        <a:pt x="164088" y="277793"/>
                        <a:pt x="152126" y="292279"/>
                        <a:pt x="146662" y="310058"/>
                      </a:cubicBezTo>
                      <a:lnTo>
                        <a:pt x="123867" y="384088"/>
                      </a:lnTo>
                      <a:lnTo>
                        <a:pt x="27883" y="384088"/>
                      </a:lnTo>
                      <a:cubicBezTo>
                        <a:pt x="19499" y="384088"/>
                        <a:pt x="11587" y="380325"/>
                        <a:pt x="6312" y="373835"/>
                      </a:cubicBezTo>
                      <a:cubicBezTo>
                        <a:pt x="1037" y="367438"/>
                        <a:pt x="-1129" y="358972"/>
                        <a:pt x="566" y="350788"/>
                      </a:cubicBezTo>
                      <a:lnTo>
                        <a:pt x="10268" y="301968"/>
                      </a:lnTo>
                      <a:cubicBezTo>
                        <a:pt x="14130" y="282684"/>
                        <a:pt x="29202" y="267634"/>
                        <a:pt x="48606" y="263777"/>
                      </a:cubicBezTo>
                      <a:lnTo>
                        <a:pt x="61699" y="261237"/>
                      </a:lnTo>
                      <a:cubicBezTo>
                        <a:pt x="69328" y="259732"/>
                        <a:pt x="75263" y="253806"/>
                        <a:pt x="76770" y="246281"/>
                      </a:cubicBezTo>
                      <a:lnTo>
                        <a:pt x="79313" y="234240"/>
                      </a:lnTo>
                      <a:cubicBezTo>
                        <a:pt x="80067" y="230383"/>
                        <a:pt x="78654" y="226338"/>
                        <a:pt x="75639" y="223893"/>
                      </a:cubicBezTo>
                      <a:cubicBezTo>
                        <a:pt x="63771" y="214016"/>
                        <a:pt x="52939" y="199623"/>
                        <a:pt x="46628" y="182503"/>
                      </a:cubicBezTo>
                      <a:cubicBezTo>
                        <a:pt x="37867" y="180904"/>
                        <a:pt x="29861" y="172532"/>
                        <a:pt x="27318" y="160962"/>
                      </a:cubicBezTo>
                      <a:cubicBezTo>
                        <a:pt x="24115" y="146664"/>
                        <a:pt x="30426" y="133118"/>
                        <a:pt x="41447" y="130673"/>
                      </a:cubicBezTo>
                      <a:cubicBezTo>
                        <a:pt x="41541" y="130673"/>
                        <a:pt x="41729" y="130673"/>
                        <a:pt x="41824" y="130673"/>
                      </a:cubicBezTo>
                      <a:cubicBezTo>
                        <a:pt x="45403" y="93516"/>
                        <a:pt x="60192" y="66049"/>
                        <a:pt x="107100" y="66049"/>
                      </a:cubicBezTo>
                      <a:close/>
                      <a:moveTo>
                        <a:pt x="298626" y="0"/>
                      </a:moveTo>
                      <a:lnTo>
                        <a:pt x="315956" y="0"/>
                      </a:lnTo>
                      <a:cubicBezTo>
                        <a:pt x="363426" y="0"/>
                        <a:pt x="401854" y="38378"/>
                        <a:pt x="401854" y="85787"/>
                      </a:cubicBezTo>
                      <a:lnTo>
                        <a:pt x="401854" y="95476"/>
                      </a:lnTo>
                      <a:cubicBezTo>
                        <a:pt x="417301" y="99238"/>
                        <a:pt x="426154" y="118522"/>
                        <a:pt x="421633" y="138840"/>
                      </a:cubicBezTo>
                      <a:cubicBezTo>
                        <a:pt x="420880" y="142602"/>
                        <a:pt x="419467" y="146083"/>
                        <a:pt x="417960" y="149281"/>
                      </a:cubicBezTo>
                      <a:cubicBezTo>
                        <a:pt x="417677" y="149939"/>
                        <a:pt x="417395" y="150504"/>
                        <a:pt x="417112" y="151068"/>
                      </a:cubicBezTo>
                      <a:cubicBezTo>
                        <a:pt x="415417" y="154172"/>
                        <a:pt x="413533" y="157088"/>
                        <a:pt x="411273" y="159534"/>
                      </a:cubicBezTo>
                      <a:cubicBezTo>
                        <a:pt x="411179" y="159628"/>
                        <a:pt x="410990" y="159816"/>
                        <a:pt x="410896" y="159910"/>
                      </a:cubicBezTo>
                      <a:cubicBezTo>
                        <a:pt x="406092" y="165084"/>
                        <a:pt x="400159" y="168658"/>
                        <a:pt x="394037" y="169787"/>
                      </a:cubicBezTo>
                      <a:cubicBezTo>
                        <a:pt x="391494" y="176654"/>
                        <a:pt x="388385" y="183332"/>
                        <a:pt x="384900" y="189541"/>
                      </a:cubicBezTo>
                      <a:cubicBezTo>
                        <a:pt x="384806" y="189635"/>
                        <a:pt x="384806" y="189729"/>
                        <a:pt x="384712" y="189823"/>
                      </a:cubicBezTo>
                      <a:cubicBezTo>
                        <a:pt x="381227" y="196031"/>
                        <a:pt x="377460" y="201769"/>
                        <a:pt x="373316" y="207131"/>
                      </a:cubicBezTo>
                      <a:cubicBezTo>
                        <a:pt x="373127" y="207413"/>
                        <a:pt x="372939" y="207601"/>
                        <a:pt x="372750" y="207789"/>
                      </a:cubicBezTo>
                      <a:cubicBezTo>
                        <a:pt x="368700" y="213057"/>
                        <a:pt x="364368" y="217948"/>
                        <a:pt x="359847" y="222275"/>
                      </a:cubicBezTo>
                      <a:cubicBezTo>
                        <a:pt x="359658" y="222463"/>
                        <a:pt x="359376" y="222651"/>
                        <a:pt x="359188" y="222934"/>
                      </a:cubicBezTo>
                      <a:cubicBezTo>
                        <a:pt x="354667" y="227261"/>
                        <a:pt x="349957" y="231211"/>
                        <a:pt x="345154" y="234598"/>
                      </a:cubicBezTo>
                      <a:lnTo>
                        <a:pt x="345625" y="236855"/>
                      </a:lnTo>
                      <a:cubicBezTo>
                        <a:pt x="346567" y="236385"/>
                        <a:pt x="347603" y="235915"/>
                        <a:pt x="348639" y="235538"/>
                      </a:cubicBezTo>
                      <a:cubicBezTo>
                        <a:pt x="350899" y="234786"/>
                        <a:pt x="353065" y="234033"/>
                        <a:pt x="355514" y="234033"/>
                      </a:cubicBezTo>
                      <a:cubicBezTo>
                        <a:pt x="359470" y="234033"/>
                        <a:pt x="363238" y="235162"/>
                        <a:pt x="366628" y="237326"/>
                      </a:cubicBezTo>
                      <a:cubicBezTo>
                        <a:pt x="366628" y="237326"/>
                        <a:pt x="380756" y="246450"/>
                        <a:pt x="385371" y="249648"/>
                      </a:cubicBezTo>
                      <a:cubicBezTo>
                        <a:pt x="401854" y="261030"/>
                        <a:pt x="399876" y="279373"/>
                        <a:pt x="399876" y="279373"/>
                      </a:cubicBezTo>
                      <a:cubicBezTo>
                        <a:pt x="410990" y="279655"/>
                        <a:pt x="421822" y="283041"/>
                        <a:pt x="430016" y="289814"/>
                      </a:cubicBezTo>
                      <a:cubicBezTo>
                        <a:pt x="445180" y="302324"/>
                        <a:pt x="447535" y="313330"/>
                        <a:pt x="448382" y="316058"/>
                      </a:cubicBezTo>
                      <a:lnTo>
                        <a:pt x="481630" y="424515"/>
                      </a:lnTo>
                      <a:cubicBezTo>
                        <a:pt x="482855" y="428371"/>
                        <a:pt x="483608" y="432416"/>
                        <a:pt x="483891" y="436461"/>
                      </a:cubicBezTo>
                      <a:cubicBezTo>
                        <a:pt x="484644" y="448595"/>
                        <a:pt x="481159" y="460730"/>
                        <a:pt x="473718" y="470700"/>
                      </a:cubicBezTo>
                      <a:cubicBezTo>
                        <a:pt x="466372" y="480671"/>
                        <a:pt x="455823" y="487538"/>
                        <a:pt x="443956" y="490360"/>
                      </a:cubicBezTo>
                      <a:cubicBezTo>
                        <a:pt x="440000" y="491301"/>
                        <a:pt x="435950" y="491771"/>
                        <a:pt x="431805" y="491771"/>
                      </a:cubicBezTo>
                      <a:lnTo>
                        <a:pt x="325375" y="491771"/>
                      </a:lnTo>
                      <a:lnTo>
                        <a:pt x="337430" y="415296"/>
                      </a:lnTo>
                      <a:cubicBezTo>
                        <a:pt x="338749" y="406454"/>
                        <a:pt x="337807" y="397424"/>
                        <a:pt x="334605" y="389052"/>
                      </a:cubicBezTo>
                      <a:lnTo>
                        <a:pt x="323962" y="360927"/>
                      </a:lnTo>
                      <a:lnTo>
                        <a:pt x="337430" y="347476"/>
                      </a:lnTo>
                      <a:lnTo>
                        <a:pt x="307196" y="317281"/>
                      </a:lnTo>
                      <a:lnTo>
                        <a:pt x="276868" y="347476"/>
                      </a:lnTo>
                      <a:lnTo>
                        <a:pt x="290337" y="360927"/>
                      </a:lnTo>
                      <a:lnTo>
                        <a:pt x="279694" y="389052"/>
                      </a:lnTo>
                      <a:cubicBezTo>
                        <a:pt x="276586" y="397424"/>
                        <a:pt x="275644" y="406454"/>
                        <a:pt x="276963" y="415296"/>
                      </a:cubicBezTo>
                      <a:lnTo>
                        <a:pt x="288736" y="491771"/>
                      </a:lnTo>
                      <a:lnTo>
                        <a:pt x="182493" y="491771"/>
                      </a:lnTo>
                      <a:cubicBezTo>
                        <a:pt x="178443" y="491771"/>
                        <a:pt x="174299" y="491301"/>
                        <a:pt x="170437" y="490360"/>
                      </a:cubicBezTo>
                      <a:cubicBezTo>
                        <a:pt x="158570" y="487538"/>
                        <a:pt x="148021" y="480671"/>
                        <a:pt x="140675" y="470700"/>
                      </a:cubicBezTo>
                      <a:cubicBezTo>
                        <a:pt x="130785" y="457343"/>
                        <a:pt x="127865" y="440223"/>
                        <a:pt x="132669" y="424515"/>
                      </a:cubicBezTo>
                      <a:lnTo>
                        <a:pt x="166011" y="316058"/>
                      </a:lnTo>
                      <a:cubicBezTo>
                        <a:pt x="166858" y="313330"/>
                        <a:pt x="170908" y="300631"/>
                        <a:pt x="184377" y="289814"/>
                      </a:cubicBezTo>
                      <a:cubicBezTo>
                        <a:pt x="192666" y="283229"/>
                        <a:pt x="203403" y="279655"/>
                        <a:pt x="214517" y="279373"/>
                      </a:cubicBezTo>
                      <a:lnTo>
                        <a:pt x="214517" y="279279"/>
                      </a:lnTo>
                      <a:cubicBezTo>
                        <a:pt x="214140" y="273447"/>
                        <a:pt x="211880" y="260654"/>
                        <a:pt x="229022" y="249648"/>
                      </a:cubicBezTo>
                      <a:cubicBezTo>
                        <a:pt x="233731" y="246638"/>
                        <a:pt x="247765" y="237326"/>
                        <a:pt x="247765" y="237326"/>
                      </a:cubicBezTo>
                      <a:cubicBezTo>
                        <a:pt x="251061" y="235162"/>
                        <a:pt x="254923" y="234033"/>
                        <a:pt x="258879" y="234033"/>
                      </a:cubicBezTo>
                      <a:cubicBezTo>
                        <a:pt x="261328" y="234033"/>
                        <a:pt x="263494" y="234786"/>
                        <a:pt x="265754" y="235538"/>
                      </a:cubicBezTo>
                      <a:cubicBezTo>
                        <a:pt x="266790" y="236009"/>
                        <a:pt x="267826" y="236385"/>
                        <a:pt x="268768" y="236855"/>
                      </a:cubicBezTo>
                      <a:lnTo>
                        <a:pt x="269239" y="234598"/>
                      </a:lnTo>
                      <a:cubicBezTo>
                        <a:pt x="264436" y="231211"/>
                        <a:pt x="259726" y="227261"/>
                        <a:pt x="255205" y="222934"/>
                      </a:cubicBezTo>
                      <a:cubicBezTo>
                        <a:pt x="254923" y="222651"/>
                        <a:pt x="254735" y="222463"/>
                        <a:pt x="254546" y="222275"/>
                      </a:cubicBezTo>
                      <a:cubicBezTo>
                        <a:pt x="250025" y="217948"/>
                        <a:pt x="245693" y="213057"/>
                        <a:pt x="241548" y="207789"/>
                      </a:cubicBezTo>
                      <a:cubicBezTo>
                        <a:pt x="241454" y="207601"/>
                        <a:pt x="241266" y="207413"/>
                        <a:pt x="241077" y="207225"/>
                      </a:cubicBezTo>
                      <a:cubicBezTo>
                        <a:pt x="236933" y="201769"/>
                        <a:pt x="233072" y="196031"/>
                        <a:pt x="229681" y="189823"/>
                      </a:cubicBezTo>
                      <a:cubicBezTo>
                        <a:pt x="229587" y="189729"/>
                        <a:pt x="229587" y="189635"/>
                        <a:pt x="229493" y="189635"/>
                      </a:cubicBezTo>
                      <a:cubicBezTo>
                        <a:pt x="226008" y="183332"/>
                        <a:pt x="222899" y="176654"/>
                        <a:pt x="220356" y="169787"/>
                      </a:cubicBezTo>
                      <a:cubicBezTo>
                        <a:pt x="214140" y="168658"/>
                        <a:pt x="208301" y="165084"/>
                        <a:pt x="203497" y="159910"/>
                      </a:cubicBezTo>
                      <a:cubicBezTo>
                        <a:pt x="203309" y="159722"/>
                        <a:pt x="203214" y="159628"/>
                        <a:pt x="203120" y="159534"/>
                      </a:cubicBezTo>
                      <a:cubicBezTo>
                        <a:pt x="200860" y="157088"/>
                        <a:pt x="198976" y="154172"/>
                        <a:pt x="197281" y="151068"/>
                      </a:cubicBezTo>
                      <a:cubicBezTo>
                        <a:pt x="196998" y="150504"/>
                        <a:pt x="196716" y="149939"/>
                        <a:pt x="196433" y="149281"/>
                      </a:cubicBezTo>
                      <a:cubicBezTo>
                        <a:pt x="194832" y="146083"/>
                        <a:pt x="193513" y="142602"/>
                        <a:pt x="192666" y="138840"/>
                      </a:cubicBezTo>
                      <a:cubicBezTo>
                        <a:pt x="188145" y="118428"/>
                        <a:pt x="197092" y="99050"/>
                        <a:pt x="212727" y="95476"/>
                      </a:cubicBezTo>
                      <a:lnTo>
                        <a:pt x="212727" y="85787"/>
                      </a:lnTo>
                      <a:cubicBezTo>
                        <a:pt x="212727" y="38378"/>
                        <a:pt x="251155" y="0"/>
                        <a:pt x="2986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 fontScale="92500" lnSpcReduction="20000"/>
                </a:bodyPr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3" name="i$ḻide">
                <a:extLst>
                  <a:ext uri="{FF2B5EF4-FFF2-40B4-BE49-F238E27FC236}">
                    <a16:creationId xmlns:a16="http://schemas.microsoft.com/office/drawing/2014/main" id="{FEB69978-EA79-48B6-A65A-FAAC5B021B6D}"/>
                  </a:ext>
                </a:extLst>
              </p:cNvPr>
              <p:cNvGrpSpPr/>
              <p:nvPr/>
            </p:nvGrpSpPr>
            <p:grpSpPr>
              <a:xfrm>
                <a:off x="1837056" y="2006031"/>
                <a:ext cx="4056382" cy="1153949"/>
                <a:chOff x="1837056" y="3738481"/>
                <a:chExt cx="4056382" cy="1153949"/>
              </a:xfrm>
            </p:grpSpPr>
            <p:sp>
              <p:nvSpPr>
                <p:cNvPr id="34" name="íṥḻíde">
                  <a:extLst>
                    <a:ext uri="{FF2B5EF4-FFF2-40B4-BE49-F238E27FC236}">
                      <a16:creationId xmlns:a16="http://schemas.microsoft.com/office/drawing/2014/main" id="{A00F3C51-38B0-4650-B17B-4431853DA595}"/>
                    </a:ext>
                  </a:extLst>
                </p:cNvPr>
                <p:cNvSpPr/>
                <p:nvPr/>
              </p:nvSpPr>
              <p:spPr bwMode="auto">
                <a:xfrm>
                  <a:off x="1837057" y="4180286"/>
                  <a:ext cx="4056380" cy="712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solidFill>
                        <a:schemeClr val="bg1"/>
                      </a:solidFill>
                    </a:rPr>
                    <a:t>Copy paste fonts. Choose the only option to retain text.</a:t>
                  </a:r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>
                      <a:solidFill>
                        <a:schemeClr val="bg1"/>
                      </a:solidFill>
                    </a:rPr>
                    <a:t>……</a:t>
                  </a:r>
                </a:p>
              </p:txBody>
            </p:sp>
            <p:sp>
              <p:nvSpPr>
                <p:cNvPr id="35" name="íṣḻíďé">
                  <a:extLst>
                    <a:ext uri="{FF2B5EF4-FFF2-40B4-BE49-F238E27FC236}">
                      <a16:creationId xmlns:a16="http://schemas.microsoft.com/office/drawing/2014/main" id="{E0CCD4C8-61C6-452E-B609-3C9518AC5676}"/>
                    </a:ext>
                  </a:extLst>
                </p:cNvPr>
                <p:cNvSpPr txBox="1"/>
                <p:nvPr/>
              </p:nvSpPr>
              <p:spPr bwMode="auto">
                <a:xfrm>
                  <a:off x="1837056" y="3738481"/>
                  <a:ext cx="405638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Text here</a:t>
                  </a:r>
                </a:p>
              </p:txBody>
            </p:sp>
          </p:grpSp>
        </p:grpSp>
        <p:grpSp>
          <p:nvGrpSpPr>
            <p:cNvPr id="12" name="iş1íḍê">
              <a:extLst>
                <a:ext uri="{FF2B5EF4-FFF2-40B4-BE49-F238E27FC236}">
                  <a16:creationId xmlns:a16="http://schemas.microsoft.com/office/drawing/2014/main" id="{F750DBB5-8A77-4ED3-B1F1-1EDE880EE701}"/>
                </a:ext>
              </a:extLst>
            </p:cNvPr>
            <p:cNvGrpSpPr/>
            <p:nvPr/>
          </p:nvGrpSpPr>
          <p:grpSpPr>
            <a:xfrm>
              <a:off x="1837056" y="4925464"/>
              <a:ext cx="4056382" cy="1153949"/>
              <a:chOff x="1837056" y="5001834"/>
              <a:chExt cx="4056382" cy="1153949"/>
            </a:xfrm>
          </p:grpSpPr>
          <p:sp>
            <p:nvSpPr>
              <p:cNvPr id="30" name="íṩḷíḋê">
                <a:extLst>
                  <a:ext uri="{FF2B5EF4-FFF2-40B4-BE49-F238E27FC236}">
                    <a16:creationId xmlns:a16="http://schemas.microsoft.com/office/drawing/2014/main" id="{2337132C-A7C1-49EA-BDFD-90D23AABDFE2}"/>
                  </a:ext>
                </a:extLst>
              </p:cNvPr>
              <p:cNvSpPr/>
              <p:nvPr/>
            </p:nvSpPr>
            <p:spPr bwMode="auto">
              <a:xfrm>
                <a:off x="1837057" y="5443639"/>
                <a:ext cx="4056380" cy="712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31" name="íṧļïdè">
                <a:extLst>
                  <a:ext uri="{FF2B5EF4-FFF2-40B4-BE49-F238E27FC236}">
                    <a16:creationId xmlns:a16="http://schemas.microsoft.com/office/drawing/2014/main" id="{17F4F4FD-65C3-4E93-9527-BA5021B2BEB6}"/>
                  </a:ext>
                </a:extLst>
              </p:cNvPr>
              <p:cNvSpPr txBox="1"/>
              <p:nvPr/>
            </p:nvSpPr>
            <p:spPr bwMode="auto">
              <a:xfrm>
                <a:off x="1837056" y="5001834"/>
                <a:ext cx="4056382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3" name="ïṣļíďè">
              <a:extLst>
                <a:ext uri="{FF2B5EF4-FFF2-40B4-BE49-F238E27FC236}">
                  <a16:creationId xmlns:a16="http://schemas.microsoft.com/office/drawing/2014/main" id="{2776A886-C052-4343-9A4D-5B50193D65D6}"/>
                </a:ext>
              </a:extLst>
            </p:cNvPr>
            <p:cNvGrpSpPr/>
            <p:nvPr/>
          </p:nvGrpSpPr>
          <p:grpSpPr>
            <a:xfrm>
              <a:off x="751205" y="5140488"/>
              <a:ext cx="723900" cy="723900"/>
              <a:chOff x="751205" y="5140488"/>
              <a:chExt cx="723900" cy="723900"/>
            </a:xfrm>
          </p:grpSpPr>
          <p:sp>
            <p:nvSpPr>
              <p:cNvPr id="28" name="íSlïďé">
                <a:extLst>
                  <a:ext uri="{FF2B5EF4-FFF2-40B4-BE49-F238E27FC236}">
                    <a16:creationId xmlns:a16="http://schemas.microsoft.com/office/drawing/2014/main" id="{3277E112-1FFA-4B78-8C5E-878061184E81}"/>
                  </a:ext>
                </a:extLst>
              </p:cNvPr>
              <p:cNvSpPr/>
              <p:nvPr/>
            </p:nvSpPr>
            <p:spPr>
              <a:xfrm>
                <a:off x="751205" y="5140488"/>
                <a:ext cx="723900" cy="7239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í$lîḍè">
                <a:extLst>
                  <a:ext uri="{FF2B5EF4-FFF2-40B4-BE49-F238E27FC236}">
                    <a16:creationId xmlns:a16="http://schemas.microsoft.com/office/drawing/2014/main" id="{B60E742B-4FB7-4398-A984-8E41FBAA678A}"/>
                  </a:ext>
                </a:extLst>
              </p:cNvPr>
              <p:cNvSpPr/>
              <p:nvPr/>
            </p:nvSpPr>
            <p:spPr bwMode="auto">
              <a:xfrm>
                <a:off x="903928" y="5301157"/>
                <a:ext cx="418454" cy="402562"/>
              </a:xfrm>
              <a:custGeom>
                <a:avLst/>
                <a:gdLst>
                  <a:gd name="connsiteX0" fmla="*/ 195114 w 608814"/>
                  <a:gd name="connsiteY0" fmla="*/ 351627 h 585693"/>
                  <a:gd name="connsiteX1" fmla="*/ 258290 w 608814"/>
                  <a:gd name="connsiteY1" fmla="*/ 351627 h 585693"/>
                  <a:gd name="connsiteX2" fmla="*/ 282731 w 608814"/>
                  <a:gd name="connsiteY2" fmla="*/ 376018 h 585693"/>
                  <a:gd name="connsiteX3" fmla="*/ 282731 w 608814"/>
                  <a:gd name="connsiteY3" fmla="*/ 561210 h 585693"/>
                  <a:gd name="connsiteX4" fmla="*/ 258290 w 608814"/>
                  <a:gd name="connsiteY4" fmla="*/ 585693 h 585693"/>
                  <a:gd name="connsiteX5" fmla="*/ 195114 w 608814"/>
                  <a:gd name="connsiteY5" fmla="*/ 585693 h 585693"/>
                  <a:gd name="connsiteX6" fmla="*/ 170673 w 608814"/>
                  <a:gd name="connsiteY6" fmla="*/ 561210 h 585693"/>
                  <a:gd name="connsiteX7" fmla="*/ 170673 w 608814"/>
                  <a:gd name="connsiteY7" fmla="*/ 376018 h 585693"/>
                  <a:gd name="connsiteX8" fmla="*/ 195114 w 608814"/>
                  <a:gd name="connsiteY8" fmla="*/ 351627 h 585693"/>
                  <a:gd name="connsiteX9" fmla="*/ 358100 w 608814"/>
                  <a:gd name="connsiteY9" fmla="*/ 249872 h 585693"/>
                  <a:gd name="connsiteX10" fmla="*/ 421316 w 608814"/>
                  <a:gd name="connsiteY10" fmla="*/ 249872 h 585693"/>
                  <a:gd name="connsiteX11" fmla="*/ 445737 w 608814"/>
                  <a:gd name="connsiteY11" fmla="*/ 274267 h 585693"/>
                  <a:gd name="connsiteX12" fmla="*/ 445737 w 608814"/>
                  <a:gd name="connsiteY12" fmla="*/ 561206 h 585693"/>
                  <a:gd name="connsiteX13" fmla="*/ 421316 w 608814"/>
                  <a:gd name="connsiteY13" fmla="*/ 585693 h 585693"/>
                  <a:gd name="connsiteX14" fmla="*/ 358100 w 608814"/>
                  <a:gd name="connsiteY14" fmla="*/ 585693 h 585693"/>
                  <a:gd name="connsiteX15" fmla="*/ 333679 w 608814"/>
                  <a:gd name="connsiteY15" fmla="*/ 561206 h 585693"/>
                  <a:gd name="connsiteX16" fmla="*/ 333679 w 608814"/>
                  <a:gd name="connsiteY16" fmla="*/ 274267 h 585693"/>
                  <a:gd name="connsiteX17" fmla="*/ 358100 w 608814"/>
                  <a:gd name="connsiteY17" fmla="*/ 249872 h 585693"/>
                  <a:gd name="connsiteX18" fmla="*/ 140260 w 608814"/>
                  <a:gd name="connsiteY18" fmla="*/ 224680 h 585693"/>
                  <a:gd name="connsiteX19" fmla="*/ 191844 w 608814"/>
                  <a:gd name="connsiteY19" fmla="*/ 276122 h 585693"/>
                  <a:gd name="connsiteX20" fmla="*/ 140260 w 608814"/>
                  <a:gd name="connsiteY20" fmla="*/ 327564 h 585693"/>
                  <a:gd name="connsiteX21" fmla="*/ 88676 w 608814"/>
                  <a:gd name="connsiteY21" fmla="*/ 276122 h 585693"/>
                  <a:gd name="connsiteX22" fmla="*/ 140260 w 608814"/>
                  <a:gd name="connsiteY22" fmla="*/ 224680 h 585693"/>
                  <a:gd name="connsiteX23" fmla="*/ 521177 w 608814"/>
                  <a:gd name="connsiteY23" fmla="*/ 148117 h 585693"/>
                  <a:gd name="connsiteX24" fmla="*/ 584301 w 608814"/>
                  <a:gd name="connsiteY24" fmla="*/ 148117 h 585693"/>
                  <a:gd name="connsiteX25" fmla="*/ 608814 w 608814"/>
                  <a:gd name="connsiteY25" fmla="*/ 172601 h 585693"/>
                  <a:gd name="connsiteX26" fmla="*/ 608814 w 608814"/>
                  <a:gd name="connsiteY26" fmla="*/ 561209 h 585693"/>
                  <a:gd name="connsiteX27" fmla="*/ 584301 w 608814"/>
                  <a:gd name="connsiteY27" fmla="*/ 585693 h 585693"/>
                  <a:gd name="connsiteX28" fmla="*/ 521177 w 608814"/>
                  <a:gd name="connsiteY28" fmla="*/ 585693 h 585693"/>
                  <a:gd name="connsiteX29" fmla="*/ 496756 w 608814"/>
                  <a:gd name="connsiteY29" fmla="*/ 561209 h 585693"/>
                  <a:gd name="connsiteX30" fmla="*/ 496756 w 608814"/>
                  <a:gd name="connsiteY30" fmla="*/ 172601 h 585693"/>
                  <a:gd name="connsiteX31" fmla="*/ 521177 w 608814"/>
                  <a:gd name="connsiteY31" fmla="*/ 148117 h 585693"/>
                  <a:gd name="connsiteX32" fmla="*/ 116229 w 608814"/>
                  <a:gd name="connsiteY32" fmla="*/ 131322 h 585693"/>
                  <a:gd name="connsiteX33" fmla="*/ 164246 w 608814"/>
                  <a:gd name="connsiteY33" fmla="*/ 131322 h 585693"/>
                  <a:gd name="connsiteX34" fmla="*/ 184061 w 608814"/>
                  <a:gd name="connsiteY34" fmla="*/ 151113 h 585693"/>
                  <a:gd name="connsiteX35" fmla="*/ 184061 w 608814"/>
                  <a:gd name="connsiteY35" fmla="*/ 171457 h 585693"/>
                  <a:gd name="connsiteX36" fmla="*/ 208669 w 608814"/>
                  <a:gd name="connsiteY36" fmla="*/ 186094 h 585693"/>
                  <a:gd name="connsiteX37" fmla="*/ 226641 w 608814"/>
                  <a:gd name="connsiteY37" fmla="*/ 175692 h 585693"/>
                  <a:gd name="connsiteX38" fmla="*/ 253737 w 608814"/>
                  <a:gd name="connsiteY38" fmla="*/ 182964 h 585693"/>
                  <a:gd name="connsiteX39" fmla="*/ 277792 w 608814"/>
                  <a:gd name="connsiteY39" fmla="*/ 224572 h 585693"/>
                  <a:gd name="connsiteX40" fmla="*/ 279727 w 608814"/>
                  <a:gd name="connsiteY40" fmla="*/ 239577 h 585693"/>
                  <a:gd name="connsiteX41" fmla="*/ 270511 w 608814"/>
                  <a:gd name="connsiteY41" fmla="*/ 251544 h 585693"/>
                  <a:gd name="connsiteX42" fmla="*/ 252355 w 608814"/>
                  <a:gd name="connsiteY42" fmla="*/ 262038 h 585693"/>
                  <a:gd name="connsiteX43" fmla="*/ 253829 w 608814"/>
                  <a:gd name="connsiteY43" fmla="*/ 276122 h 585693"/>
                  <a:gd name="connsiteX44" fmla="*/ 252355 w 608814"/>
                  <a:gd name="connsiteY44" fmla="*/ 290206 h 585693"/>
                  <a:gd name="connsiteX45" fmla="*/ 270511 w 608814"/>
                  <a:gd name="connsiteY45" fmla="*/ 300700 h 585693"/>
                  <a:gd name="connsiteX46" fmla="*/ 278714 w 608814"/>
                  <a:gd name="connsiteY46" fmla="*/ 325094 h 585693"/>
                  <a:gd name="connsiteX47" fmla="*/ 258253 w 608814"/>
                  <a:gd name="connsiteY47" fmla="*/ 321136 h 585693"/>
                  <a:gd name="connsiteX48" fmla="*/ 195858 w 608814"/>
                  <a:gd name="connsiteY48" fmla="*/ 321136 h 585693"/>
                  <a:gd name="connsiteX49" fmla="*/ 212171 w 608814"/>
                  <a:gd name="connsiteY49" fmla="*/ 276122 h 585693"/>
                  <a:gd name="connsiteX50" fmla="*/ 140191 w 608814"/>
                  <a:gd name="connsiteY50" fmla="*/ 204320 h 585693"/>
                  <a:gd name="connsiteX51" fmla="*/ 68304 w 608814"/>
                  <a:gd name="connsiteY51" fmla="*/ 276122 h 585693"/>
                  <a:gd name="connsiteX52" fmla="*/ 140191 w 608814"/>
                  <a:gd name="connsiteY52" fmla="*/ 348016 h 585693"/>
                  <a:gd name="connsiteX53" fmla="*/ 148486 w 608814"/>
                  <a:gd name="connsiteY53" fmla="*/ 347095 h 585693"/>
                  <a:gd name="connsiteX54" fmla="*/ 140099 w 608814"/>
                  <a:gd name="connsiteY54" fmla="*/ 376000 h 585693"/>
                  <a:gd name="connsiteX55" fmla="*/ 140099 w 608814"/>
                  <a:gd name="connsiteY55" fmla="*/ 420922 h 585693"/>
                  <a:gd name="connsiteX56" fmla="*/ 116229 w 608814"/>
                  <a:gd name="connsiteY56" fmla="*/ 420922 h 585693"/>
                  <a:gd name="connsiteX57" fmla="*/ 96413 w 608814"/>
                  <a:gd name="connsiteY57" fmla="*/ 401131 h 585693"/>
                  <a:gd name="connsiteX58" fmla="*/ 96413 w 608814"/>
                  <a:gd name="connsiteY58" fmla="*/ 380787 h 585693"/>
                  <a:gd name="connsiteX59" fmla="*/ 71806 w 608814"/>
                  <a:gd name="connsiteY59" fmla="*/ 366150 h 585693"/>
                  <a:gd name="connsiteX60" fmla="*/ 53742 w 608814"/>
                  <a:gd name="connsiteY60" fmla="*/ 376552 h 585693"/>
                  <a:gd name="connsiteX61" fmla="*/ 38719 w 608814"/>
                  <a:gd name="connsiteY61" fmla="*/ 378577 h 585693"/>
                  <a:gd name="connsiteX62" fmla="*/ 26738 w 608814"/>
                  <a:gd name="connsiteY62" fmla="*/ 369372 h 585693"/>
                  <a:gd name="connsiteX63" fmla="*/ 2683 w 608814"/>
                  <a:gd name="connsiteY63" fmla="*/ 327764 h 585693"/>
                  <a:gd name="connsiteX64" fmla="*/ 9872 w 608814"/>
                  <a:gd name="connsiteY64" fmla="*/ 300700 h 585693"/>
                  <a:gd name="connsiteX65" fmla="*/ 28120 w 608814"/>
                  <a:gd name="connsiteY65" fmla="*/ 290206 h 585693"/>
                  <a:gd name="connsiteX66" fmla="*/ 26645 w 608814"/>
                  <a:gd name="connsiteY66" fmla="*/ 276122 h 585693"/>
                  <a:gd name="connsiteX67" fmla="*/ 28120 w 608814"/>
                  <a:gd name="connsiteY67" fmla="*/ 262038 h 585693"/>
                  <a:gd name="connsiteX68" fmla="*/ 9872 w 608814"/>
                  <a:gd name="connsiteY68" fmla="*/ 251544 h 585693"/>
                  <a:gd name="connsiteX69" fmla="*/ 2683 w 608814"/>
                  <a:gd name="connsiteY69" fmla="*/ 224572 h 585693"/>
                  <a:gd name="connsiteX70" fmla="*/ 26738 w 608814"/>
                  <a:gd name="connsiteY70" fmla="*/ 182964 h 585693"/>
                  <a:gd name="connsiteX71" fmla="*/ 38719 w 608814"/>
                  <a:gd name="connsiteY71" fmla="*/ 173759 h 585693"/>
                  <a:gd name="connsiteX72" fmla="*/ 53742 w 608814"/>
                  <a:gd name="connsiteY72" fmla="*/ 175692 h 585693"/>
                  <a:gd name="connsiteX73" fmla="*/ 71806 w 608814"/>
                  <a:gd name="connsiteY73" fmla="*/ 186094 h 585693"/>
                  <a:gd name="connsiteX74" fmla="*/ 96413 w 608814"/>
                  <a:gd name="connsiteY74" fmla="*/ 171457 h 585693"/>
                  <a:gd name="connsiteX75" fmla="*/ 96413 w 608814"/>
                  <a:gd name="connsiteY75" fmla="*/ 151113 h 585693"/>
                  <a:gd name="connsiteX76" fmla="*/ 116229 w 608814"/>
                  <a:gd name="connsiteY76" fmla="*/ 131322 h 585693"/>
                  <a:gd name="connsiteX77" fmla="*/ 445756 w 608814"/>
                  <a:gd name="connsiteY77" fmla="*/ 83476 h 585693"/>
                  <a:gd name="connsiteX78" fmla="*/ 414140 w 608814"/>
                  <a:gd name="connsiteY78" fmla="*/ 115044 h 585693"/>
                  <a:gd name="connsiteX79" fmla="*/ 445756 w 608814"/>
                  <a:gd name="connsiteY79" fmla="*/ 146520 h 585693"/>
                  <a:gd name="connsiteX80" fmla="*/ 477371 w 608814"/>
                  <a:gd name="connsiteY80" fmla="*/ 115044 h 585693"/>
                  <a:gd name="connsiteX81" fmla="*/ 445756 w 608814"/>
                  <a:gd name="connsiteY81" fmla="*/ 83476 h 585693"/>
                  <a:gd name="connsiteX82" fmla="*/ 426676 w 608814"/>
                  <a:gd name="connsiteY82" fmla="*/ 0 h 585693"/>
                  <a:gd name="connsiteX83" fmla="*/ 464835 w 608814"/>
                  <a:gd name="connsiteY83" fmla="*/ 0 h 585693"/>
                  <a:gd name="connsiteX84" fmla="*/ 480597 w 608814"/>
                  <a:gd name="connsiteY84" fmla="*/ 15738 h 585693"/>
                  <a:gd name="connsiteX85" fmla="*/ 480597 w 608814"/>
                  <a:gd name="connsiteY85" fmla="*/ 31936 h 585693"/>
                  <a:gd name="connsiteX86" fmla="*/ 500138 w 608814"/>
                  <a:gd name="connsiteY86" fmla="*/ 43533 h 585693"/>
                  <a:gd name="connsiteX87" fmla="*/ 514425 w 608814"/>
                  <a:gd name="connsiteY87" fmla="*/ 35249 h 585693"/>
                  <a:gd name="connsiteX88" fmla="*/ 535901 w 608814"/>
                  <a:gd name="connsiteY88" fmla="*/ 40956 h 585693"/>
                  <a:gd name="connsiteX89" fmla="*/ 554981 w 608814"/>
                  <a:gd name="connsiteY89" fmla="*/ 73996 h 585693"/>
                  <a:gd name="connsiteX90" fmla="*/ 556640 w 608814"/>
                  <a:gd name="connsiteY90" fmla="*/ 85961 h 585693"/>
                  <a:gd name="connsiteX91" fmla="*/ 549266 w 608814"/>
                  <a:gd name="connsiteY91" fmla="*/ 95440 h 585693"/>
                  <a:gd name="connsiteX92" fmla="*/ 534887 w 608814"/>
                  <a:gd name="connsiteY92" fmla="*/ 103815 h 585693"/>
                  <a:gd name="connsiteX93" fmla="*/ 535993 w 608814"/>
                  <a:gd name="connsiteY93" fmla="*/ 115044 h 585693"/>
                  <a:gd name="connsiteX94" fmla="*/ 535717 w 608814"/>
                  <a:gd name="connsiteY94" fmla="*/ 117621 h 585693"/>
                  <a:gd name="connsiteX95" fmla="*/ 521153 w 608814"/>
                  <a:gd name="connsiteY95" fmla="*/ 117621 h 585693"/>
                  <a:gd name="connsiteX96" fmla="*/ 466126 w 608814"/>
                  <a:gd name="connsiteY96" fmla="*/ 172565 h 585693"/>
                  <a:gd name="connsiteX97" fmla="*/ 466126 w 608814"/>
                  <a:gd name="connsiteY97" fmla="*/ 229719 h 585693"/>
                  <a:gd name="connsiteX98" fmla="*/ 466126 w 608814"/>
                  <a:gd name="connsiteY98" fmla="*/ 242604 h 585693"/>
                  <a:gd name="connsiteX99" fmla="*/ 453590 w 608814"/>
                  <a:gd name="connsiteY99" fmla="*/ 229995 h 585693"/>
                  <a:gd name="connsiteX100" fmla="*/ 421330 w 608814"/>
                  <a:gd name="connsiteY100" fmla="*/ 219319 h 585693"/>
                  <a:gd name="connsiteX101" fmla="*/ 411928 w 608814"/>
                  <a:gd name="connsiteY101" fmla="*/ 219319 h 585693"/>
                  <a:gd name="connsiteX102" fmla="*/ 410914 w 608814"/>
                  <a:gd name="connsiteY102" fmla="*/ 214257 h 585693"/>
                  <a:gd name="connsiteX103" fmla="*/ 410914 w 608814"/>
                  <a:gd name="connsiteY103" fmla="*/ 198059 h 585693"/>
                  <a:gd name="connsiteX104" fmla="*/ 391373 w 608814"/>
                  <a:gd name="connsiteY104" fmla="*/ 186463 h 585693"/>
                  <a:gd name="connsiteX105" fmla="*/ 377086 w 608814"/>
                  <a:gd name="connsiteY105" fmla="*/ 194746 h 585693"/>
                  <a:gd name="connsiteX106" fmla="*/ 365104 w 608814"/>
                  <a:gd name="connsiteY106" fmla="*/ 196310 h 585693"/>
                  <a:gd name="connsiteX107" fmla="*/ 355610 w 608814"/>
                  <a:gd name="connsiteY107" fmla="*/ 189040 h 585693"/>
                  <a:gd name="connsiteX108" fmla="*/ 336530 w 608814"/>
                  <a:gd name="connsiteY108" fmla="*/ 155999 h 585693"/>
                  <a:gd name="connsiteX109" fmla="*/ 342245 w 608814"/>
                  <a:gd name="connsiteY109" fmla="*/ 134463 h 585693"/>
                  <a:gd name="connsiteX110" fmla="*/ 356716 w 608814"/>
                  <a:gd name="connsiteY110" fmla="*/ 126180 h 585693"/>
                  <a:gd name="connsiteX111" fmla="*/ 355518 w 608814"/>
                  <a:gd name="connsiteY111" fmla="*/ 115044 h 585693"/>
                  <a:gd name="connsiteX112" fmla="*/ 356716 w 608814"/>
                  <a:gd name="connsiteY112" fmla="*/ 103815 h 585693"/>
                  <a:gd name="connsiteX113" fmla="*/ 342245 w 608814"/>
                  <a:gd name="connsiteY113" fmla="*/ 95440 h 585693"/>
                  <a:gd name="connsiteX114" fmla="*/ 336530 w 608814"/>
                  <a:gd name="connsiteY114" fmla="*/ 73996 h 585693"/>
                  <a:gd name="connsiteX115" fmla="*/ 355610 w 608814"/>
                  <a:gd name="connsiteY115" fmla="*/ 40956 h 585693"/>
                  <a:gd name="connsiteX116" fmla="*/ 365104 w 608814"/>
                  <a:gd name="connsiteY116" fmla="*/ 33685 h 585693"/>
                  <a:gd name="connsiteX117" fmla="*/ 377086 w 608814"/>
                  <a:gd name="connsiteY117" fmla="*/ 35249 h 585693"/>
                  <a:gd name="connsiteX118" fmla="*/ 391373 w 608814"/>
                  <a:gd name="connsiteY118" fmla="*/ 43533 h 585693"/>
                  <a:gd name="connsiteX119" fmla="*/ 410914 w 608814"/>
                  <a:gd name="connsiteY119" fmla="*/ 31936 h 585693"/>
                  <a:gd name="connsiteX120" fmla="*/ 410914 w 608814"/>
                  <a:gd name="connsiteY120" fmla="*/ 15738 h 585693"/>
                  <a:gd name="connsiteX121" fmla="*/ 426676 w 608814"/>
                  <a:gd name="connsiteY121" fmla="*/ 0 h 58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608814" h="585693">
                    <a:moveTo>
                      <a:pt x="195114" y="351627"/>
                    </a:moveTo>
                    <a:lnTo>
                      <a:pt x="258290" y="351627"/>
                    </a:lnTo>
                    <a:cubicBezTo>
                      <a:pt x="271848" y="351627"/>
                      <a:pt x="282731" y="362580"/>
                      <a:pt x="282731" y="376018"/>
                    </a:cubicBezTo>
                    <a:lnTo>
                      <a:pt x="282731" y="561210"/>
                    </a:lnTo>
                    <a:cubicBezTo>
                      <a:pt x="282731" y="574740"/>
                      <a:pt x="271848" y="585693"/>
                      <a:pt x="258290" y="585693"/>
                    </a:cubicBezTo>
                    <a:lnTo>
                      <a:pt x="195114" y="585693"/>
                    </a:lnTo>
                    <a:cubicBezTo>
                      <a:pt x="181556" y="585693"/>
                      <a:pt x="170673" y="574740"/>
                      <a:pt x="170673" y="561210"/>
                    </a:cubicBezTo>
                    <a:lnTo>
                      <a:pt x="170673" y="376018"/>
                    </a:lnTo>
                    <a:cubicBezTo>
                      <a:pt x="170673" y="362580"/>
                      <a:pt x="181556" y="351627"/>
                      <a:pt x="195114" y="351627"/>
                    </a:cubicBezTo>
                    <a:close/>
                    <a:moveTo>
                      <a:pt x="358100" y="249872"/>
                    </a:moveTo>
                    <a:lnTo>
                      <a:pt x="421316" y="249872"/>
                    </a:lnTo>
                    <a:cubicBezTo>
                      <a:pt x="434771" y="249872"/>
                      <a:pt x="445737" y="260735"/>
                      <a:pt x="445737" y="274267"/>
                    </a:cubicBezTo>
                    <a:lnTo>
                      <a:pt x="445737" y="561206"/>
                    </a:lnTo>
                    <a:cubicBezTo>
                      <a:pt x="445737" y="574738"/>
                      <a:pt x="434771" y="585693"/>
                      <a:pt x="421316" y="585693"/>
                    </a:cubicBezTo>
                    <a:lnTo>
                      <a:pt x="358100" y="585693"/>
                    </a:lnTo>
                    <a:cubicBezTo>
                      <a:pt x="344645" y="585693"/>
                      <a:pt x="333679" y="574738"/>
                      <a:pt x="333679" y="561206"/>
                    </a:cubicBezTo>
                    <a:lnTo>
                      <a:pt x="333679" y="274267"/>
                    </a:lnTo>
                    <a:cubicBezTo>
                      <a:pt x="333679" y="260735"/>
                      <a:pt x="344645" y="249872"/>
                      <a:pt x="358100" y="249872"/>
                    </a:cubicBezTo>
                    <a:close/>
                    <a:moveTo>
                      <a:pt x="140260" y="224680"/>
                    </a:moveTo>
                    <a:cubicBezTo>
                      <a:pt x="168749" y="224680"/>
                      <a:pt x="191844" y="247711"/>
                      <a:pt x="191844" y="276122"/>
                    </a:cubicBezTo>
                    <a:cubicBezTo>
                      <a:pt x="191844" y="304533"/>
                      <a:pt x="168749" y="327564"/>
                      <a:pt x="140260" y="327564"/>
                    </a:cubicBezTo>
                    <a:cubicBezTo>
                      <a:pt x="111771" y="327564"/>
                      <a:pt x="88676" y="304533"/>
                      <a:pt x="88676" y="276122"/>
                    </a:cubicBezTo>
                    <a:cubicBezTo>
                      <a:pt x="88676" y="247711"/>
                      <a:pt x="111771" y="224680"/>
                      <a:pt x="140260" y="224680"/>
                    </a:cubicBezTo>
                    <a:close/>
                    <a:moveTo>
                      <a:pt x="521177" y="148117"/>
                    </a:moveTo>
                    <a:lnTo>
                      <a:pt x="584301" y="148117"/>
                    </a:lnTo>
                    <a:cubicBezTo>
                      <a:pt x="597848" y="148117"/>
                      <a:pt x="608814" y="159070"/>
                      <a:pt x="608814" y="172601"/>
                    </a:cubicBezTo>
                    <a:lnTo>
                      <a:pt x="608814" y="561209"/>
                    </a:lnTo>
                    <a:cubicBezTo>
                      <a:pt x="608814" y="574740"/>
                      <a:pt x="597848" y="585693"/>
                      <a:pt x="584301" y="585693"/>
                    </a:cubicBezTo>
                    <a:lnTo>
                      <a:pt x="521177" y="585693"/>
                    </a:lnTo>
                    <a:cubicBezTo>
                      <a:pt x="507722" y="585693"/>
                      <a:pt x="496756" y="574740"/>
                      <a:pt x="496756" y="561209"/>
                    </a:cubicBezTo>
                    <a:lnTo>
                      <a:pt x="496756" y="172601"/>
                    </a:lnTo>
                    <a:cubicBezTo>
                      <a:pt x="496756" y="159070"/>
                      <a:pt x="507722" y="148117"/>
                      <a:pt x="521177" y="148117"/>
                    </a:cubicBezTo>
                    <a:close/>
                    <a:moveTo>
                      <a:pt x="116229" y="131322"/>
                    </a:moveTo>
                    <a:lnTo>
                      <a:pt x="164246" y="131322"/>
                    </a:lnTo>
                    <a:cubicBezTo>
                      <a:pt x="175214" y="131322"/>
                      <a:pt x="184061" y="140159"/>
                      <a:pt x="184061" y="151113"/>
                    </a:cubicBezTo>
                    <a:lnTo>
                      <a:pt x="184061" y="171457"/>
                    </a:lnTo>
                    <a:cubicBezTo>
                      <a:pt x="193001" y="175231"/>
                      <a:pt x="201019" y="180386"/>
                      <a:pt x="208669" y="186094"/>
                    </a:cubicBezTo>
                    <a:lnTo>
                      <a:pt x="226641" y="175692"/>
                    </a:lnTo>
                    <a:cubicBezTo>
                      <a:pt x="236134" y="170261"/>
                      <a:pt x="248300" y="173482"/>
                      <a:pt x="253737" y="182964"/>
                    </a:cubicBezTo>
                    <a:lnTo>
                      <a:pt x="277792" y="224572"/>
                    </a:lnTo>
                    <a:cubicBezTo>
                      <a:pt x="280465" y="229083"/>
                      <a:pt x="281110" y="234514"/>
                      <a:pt x="279727" y="239577"/>
                    </a:cubicBezTo>
                    <a:cubicBezTo>
                      <a:pt x="278437" y="244640"/>
                      <a:pt x="275119" y="248966"/>
                      <a:pt x="270511" y="251544"/>
                    </a:cubicBezTo>
                    <a:lnTo>
                      <a:pt x="252355" y="262038"/>
                    </a:lnTo>
                    <a:cubicBezTo>
                      <a:pt x="253000" y="266733"/>
                      <a:pt x="253829" y="271335"/>
                      <a:pt x="253829" y="276122"/>
                    </a:cubicBezTo>
                    <a:cubicBezTo>
                      <a:pt x="253829" y="281001"/>
                      <a:pt x="253000" y="285604"/>
                      <a:pt x="252355" y="290206"/>
                    </a:cubicBezTo>
                    <a:lnTo>
                      <a:pt x="270511" y="300700"/>
                    </a:lnTo>
                    <a:cubicBezTo>
                      <a:pt x="279174" y="305671"/>
                      <a:pt x="282308" y="316165"/>
                      <a:pt x="278714" y="325094"/>
                    </a:cubicBezTo>
                    <a:cubicBezTo>
                      <a:pt x="272354" y="322609"/>
                      <a:pt x="265442" y="321136"/>
                      <a:pt x="258253" y="321136"/>
                    </a:cubicBezTo>
                    <a:lnTo>
                      <a:pt x="195858" y="321136"/>
                    </a:lnTo>
                    <a:cubicBezTo>
                      <a:pt x="205904" y="308709"/>
                      <a:pt x="212171" y="293244"/>
                      <a:pt x="212171" y="276122"/>
                    </a:cubicBezTo>
                    <a:cubicBezTo>
                      <a:pt x="212171" y="236539"/>
                      <a:pt x="179914" y="204320"/>
                      <a:pt x="140191" y="204320"/>
                    </a:cubicBezTo>
                    <a:cubicBezTo>
                      <a:pt x="100561" y="204320"/>
                      <a:pt x="68304" y="236539"/>
                      <a:pt x="68304" y="276122"/>
                    </a:cubicBezTo>
                    <a:cubicBezTo>
                      <a:pt x="68304" y="315797"/>
                      <a:pt x="100561" y="348016"/>
                      <a:pt x="140191" y="348016"/>
                    </a:cubicBezTo>
                    <a:cubicBezTo>
                      <a:pt x="143048" y="348016"/>
                      <a:pt x="145721" y="347463"/>
                      <a:pt x="148486" y="347095"/>
                    </a:cubicBezTo>
                    <a:cubicBezTo>
                      <a:pt x="143233" y="355564"/>
                      <a:pt x="140099" y="365414"/>
                      <a:pt x="140099" y="376000"/>
                    </a:cubicBezTo>
                    <a:lnTo>
                      <a:pt x="140099" y="420922"/>
                    </a:lnTo>
                    <a:lnTo>
                      <a:pt x="116229" y="420922"/>
                    </a:lnTo>
                    <a:cubicBezTo>
                      <a:pt x="105261" y="420922"/>
                      <a:pt x="96413" y="412085"/>
                      <a:pt x="96413" y="401131"/>
                    </a:cubicBezTo>
                    <a:lnTo>
                      <a:pt x="96413" y="380787"/>
                    </a:lnTo>
                    <a:cubicBezTo>
                      <a:pt x="87474" y="377013"/>
                      <a:pt x="79455" y="371950"/>
                      <a:pt x="71806" y="366150"/>
                    </a:cubicBezTo>
                    <a:lnTo>
                      <a:pt x="53742" y="376552"/>
                    </a:lnTo>
                    <a:cubicBezTo>
                      <a:pt x="49226" y="379222"/>
                      <a:pt x="43788" y="379866"/>
                      <a:pt x="38719" y="378577"/>
                    </a:cubicBezTo>
                    <a:cubicBezTo>
                      <a:pt x="33650" y="377197"/>
                      <a:pt x="29318" y="373883"/>
                      <a:pt x="26738" y="369372"/>
                    </a:cubicBezTo>
                    <a:lnTo>
                      <a:pt x="2683" y="327764"/>
                    </a:lnTo>
                    <a:cubicBezTo>
                      <a:pt x="-2847" y="318282"/>
                      <a:pt x="471" y="306131"/>
                      <a:pt x="9872" y="300700"/>
                    </a:cubicBezTo>
                    <a:lnTo>
                      <a:pt x="28120" y="290206"/>
                    </a:lnTo>
                    <a:cubicBezTo>
                      <a:pt x="27475" y="285604"/>
                      <a:pt x="26645" y="281001"/>
                      <a:pt x="26645" y="276122"/>
                    </a:cubicBezTo>
                    <a:cubicBezTo>
                      <a:pt x="26645" y="271335"/>
                      <a:pt x="27475" y="266733"/>
                      <a:pt x="28120" y="262038"/>
                    </a:cubicBezTo>
                    <a:lnTo>
                      <a:pt x="9872" y="251544"/>
                    </a:lnTo>
                    <a:cubicBezTo>
                      <a:pt x="471" y="246113"/>
                      <a:pt x="-2847" y="233962"/>
                      <a:pt x="2683" y="224572"/>
                    </a:cubicBezTo>
                    <a:lnTo>
                      <a:pt x="26738" y="182964"/>
                    </a:lnTo>
                    <a:cubicBezTo>
                      <a:pt x="29318" y="178361"/>
                      <a:pt x="33650" y="175139"/>
                      <a:pt x="38719" y="173759"/>
                    </a:cubicBezTo>
                    <a:cubicBezTo>
                      <a:pt x="43788" y="172378"/>
                      <a:pt x="49226" y="173114"/>
                      <a:pt x="53742" y="175692"/>
                    </a:cubicBezTo>
                    <a:lnTo>
                      <a:pt x="71806" y="186094"/>
                    </a:lnTo>
                    <a:cubicBezTo>
                      <a:pt x="79455" y="180386"/>
                      <a:pt x="87474" y="175231"/>
                      <a:pt x="96413" y="171457"/>
                    </a:cubicBezTo>
                    <a:lnTo>
                      <a:pt x="96413" y="151113"/>
                    </a:lnTo>
                    <a:cubicBezTo>
                      <a:pt x="96413" y="140159"/>
                      <a:pt x="105261" y="131322"/>
                      <a:pt x="116229" y="131322"/>
                    </a:cubicBezTo>
                    <a:close/>
                    <a:moveTo>
                      <a:pt x="445756" y="83476"/>
                    </a:moveTo>
                    <a:cubicBezTo>
                      <a:pt x="428335" y="83476"/>
                      <a:pt x="414140" y="97557"/>
                      <a:pt x="414140" y="115044"/>
                    </a:cubicBezTo>
                    <a:cubicBezTo>
                      <a:pt x="414140" y="132438"/>
                      <a:pt x="428335" y="146520"/>
                      <a:pt x="445756" y="146520"/>
                    </a:cubicBezTo>
                    <a:cubicBezTo>
                      <a:pt x="463176" y="146520"/>
                      <a:pt x="477371" y="132438"/>
                      <a:pt x="477371" y="115044"/>
                    </a:cubicBezTo>
                    <a:cubicBezTo>
                      <a:pt x="477371" y="97557"/>
                      <a:pt x="463176" y="83476"/>
                      <a:pt x="445756" y="83476"/>
                    </a:cubicBezTo>
                    <a:close/>
                    <a:moveTo>
                      <a:pt x="426676" y="0"/>
                    </a:moveTo>
                    <a:lnTo>
                      <a:pt x="464835" y="0"/>
                    </a:lnTo>
                    <a:cubicBezTo>
                      <a:pt x="473500" y="0"/>
                      <a:pt x="480597" y="7087"/>
                      <a:pt x="480597" y="15738"/>
                    </a:cubicBezTo>
                    <a:lnTo>
                      <a:pt x="480597" y="31936"/>
                    </a:lnTo>
                    <a:cubicBezTo>
                      <a:pt x="487694" y="34881"/>
                      <a:pt x="494054" y="38931"/>
                      <a:pt x="500138" y="43533"/>
                    </a:cubicBezTo>
                    <a:lnTo>
                      <a:pt x="514425" y="35249"/>
                    </a:lnTo>
                    <a:cubicBezTo>
                      <a:pt x="521983" y="30924"/>
                      <a:pt x="531569" y="33501"/>
                      <a:pt x="535901" y="40956"/>
                    </a:cubicBezTo>
                    <a:lnTo>
                      <a:pt x="554981" y="73996"/>
                    </a:lnTo>
                    <a:cubicBezTo>
                      <a:pt x="557101" y="77585"/>
                      <a:pt x="557654" y="81911"/>
                      <a:pt x="556640" y="85961"/>
                    </a:cubicBezTo>
                    <a:cubicBezTo>
                      <a:pt x="555534" y="89918"/>
                      <a:pt x="552861" y="93415"/>
                      <a:pt x="549266" y="95440"/>
                    </a:cubicBezTo>
                    <a:lnTo>
                      <a:pt x="534887" y="103815"/>
                    </a:lnTo>
                    <a:cubicBezTo>
                      <a:pt x="535348" y="107497"/>
                      <a:pt x="535993" y="111178"/>
                      <a:pt x="535993" y="115044"/>
                    </a:cubicBezTo>
                    <a:cubicBezTo>
                      <a:pt x="535993" y="115872"/>
                      <a:pt x="535809" y="116700"/>
                      <a:pt x="535717" y="117621"/>
                    </a:cubicBezTo>
                    <a:lnTo>
                      <a:pt x="521153" y="117621"/>
                    </a:lnTo>
                    <a:cubicBezTo>
                      <a:pt x="490828" y="117621"/>
                      <a:pt x="466126" y="142286"/>
                      <a:pt x="466126" y="172565"/>
                    </a:cubicBezTo>
                    <a:lnTo>
                      <a:pt x="466126" y="229719"/>
                    </a:lnTo>
                    <a:lnTo>
                      <a:pt x="466126" y="242604"/>
                    </a:lnTo>
                    <a:cubicBezTo>
                      <a:pt x="462715" y="237726"/>
                      <a:pt x="458383" y="233493"/>
                      <a:pt x="453590" y="229995"/>
                    </a:cubicBezTo>
                    <a:cubicBezTo>
                      <a:pt x="444465" y="223369"/>
                      <a:pt x="433404" y="219319"/>
                      <a:pt x="421330" y="219319"/>
                    </a:cubicBezTo>
                    <a:lnTo>
                      <a:pt x="411928" y="219319"/>
                    </a:lnTo>
                    <a:cubicBezTo>
                      <a:pt x="411375" y="217755"/>
                      <a:pt x="410914" y="216098"/>
                      <a:pt x="410914" y="214257"/>
                    </a:cubicBezTo>
                    <a:lnTo>
                      <a:pt x="410914" y="198059"/>
                    </a:lnTo>
                    <a:cubicBezTo>
                      <a:pt x="403817" y="195114"/>
                      <a:pt x="397457" y="191064"/>
                      <a:pt x="391373" y="186463"/>
                    </a:cubicBezTo>
                    <a:lnTo>
                      <a:pt x="377086" y="194746"/>
                    </a:lnTo>
                    <a:cubicBezTo>
                      <a:pt x="373492" y="196863"/>
                      <a:pt x="369160" y="197415"/>
                      <a:pt x="365104" y="196310"/>
                    </a:cubicBezTo>
                    <a:cubicBezTo>
                      <a:pt x="361140" y="195206"/>
                      <a:pt x="357638" y="192629"/>
                      <a:pt x="355610" y="189040"/>
                    </a:cubicBezTo>
                    <a:lnTo>
                      <a:pt x="336530" y="155999"/>
                    </a:lnTo>
                    <a:cubicBezTo>
                      <a:pt x="332198" y="148452"/>
                      <a:pt x="334687" y="138881"/>
                      <a:pt x="342245" y="134463"/>
                    </a:cubicBezTo>
                    <a:lnTo>
                      <a:pt x="356716" y="126180"/>
                    </a:lnTo>
                    <a:cubicBezTo>
                      <a:pt x="356163" y="122498"/>
                      <a:pt x="355518" y="118817"/>
                      <a:pt x="355518" y="115044"/>
                    </a:cubicBezTo>
                    <a:cubicBezTo>
                      <a:pt x="355518" y="111178"/>
                      <a:pt x="356163" y="107497"/>
                      <a:pt x="356716" y="103815"/>
                    </a:cubicBezTo>
                    <a:lnTo>
                      <a:pt x="342245" y="95440"/>
                    </a:lnTo>
                    <a:cubicBezTo>
                      <a:pt x="334687" y="91115"/>
                      <a:pt x="332198" y="81543"/>
                      <a:pt x="336530" y="73996"/>
                    </a:cubicBezTo>
                    <a:lnTo>
                      <a:pt x="355610" y="40956"/>
                    </a:lnTo>
                    <a:cubicBezTo>
                      <a:pt x="357638" y="37366"/>
                      <a:pt x="361140" y="34789"/>
                      <a:pt x="365104" y="33685"/>
                    </a:cubicBezTo>
                    <a:cubicBezTo>
                      <a:pt x="369160" y="32580"/>
                      <a:pt x="373492" y="33133"/>
                      <a:pt x="377086" y="35249"/>
                    </a:cubicBezTo>
                    <a:lnTo>
                      <a:pt x="391373" y="43533"/>
                    </a:lnTo>
                    <a:cubicBezTo>
                      <a:pt x="397457" y="38931"/>
                      <a:pt x="403817" y="34881"/>
                      <a:pt x="410914" y="31936"/>
                    </a:cubicBezTo>
                    <a:lnTo>
                      <a:pt x="410914" y="15738"/>
                    </a:lnTo>
                    <a:cubicBezTo>
                      <a:pt x="410914" y="7087"/>
                      <a:pt x="418011" y="0"/>
                      <a:pt x="4266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439720A-A7E8-40DB-8DB8-F4641B71F70D}"/>
                </a:ext>
              </a:extLst>
            </p:cNvPr>
            <p:cNvCxnSpPr/>
            <p:nvPr/>
          </p:nvCxnSpPr>
          <p:spPr>
            <a:xfrm>
              <a:off x="1943012" y="4868020"/>
              <a:ext cx="356370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íṥlïḍé">
              <a:extLst>
                <a:ext uri="{FF2B5EF4-FFF2-40B4-BE49-F238E27FC236}">
                  <a16:creationId xmlns:a16="http://schemas.microsoft.com/office/drawing/2014/main" id="{FBEAF27D-59E4-4B32-AF94-6E533FE737A3}"/>
                </a:ext>
              </a:extLst>
            </p:cNvPr>
            <p:cNvGrpSpPr/>
            <p:nvPr/>
          </p:nvGrpSpPr>
          <p:grpSpPr>
            <a:xfrm>
              <a:off x="8829041" y="3697266"/>
              <a:ext cx="2691447" cy="1118794"/>
              <a:chOff x="8829041" y="3738481"/>
              <a:chExt cx="2691447" cy="1118794"/>
            </a:xfrm>
          </p:grpSpPr>
          <p:sp>
            <p:nvSpPr>
              <p:cNvPr id="26" name="îšľîḑè">
                <a:extLst>
                  <a:ext uri="{FF2B5EF4-FFF2-40B4-BE49-F238E27FC236}">
                    <a16:creationId xmlns:a16="http://schemas.microsoft.com/office/drawing/2014/main" id="{DE22B2AC-9B73-4C31-A355-93E8E4AA56F4}"/>
                  </a:ext>
                </a:extLst>
              </p:cNvPr>
              <p:cNvSpPr txBox="1"/>
              <p:nvPr/>
            </p:nvSpPr>
            <p:spPr>
              <a:xfrm>
                <a:off x="8829042" y="4131870"/>
                <a:ext cx="2691446" cy="72540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7" name="î$ľíďe">
                <a:extLst>
                  <a:ext uri="{FF2B5EF4-FFF2-40B4-BE49-F238E27FC236}">
                    <a16:creationId xmlns:a16="http://schemas.microsoft.com/office/drawing/2014/main" id="{7D337032-9C10-4C08-84A7-EF8D091BA1C6}"/>
                  </a:ext>
                </a:extLst>
              </p:cNvPr>
              <p:cNvSpPr txBox="1"/>
              <p:nvPr/>
            </p:nvSpPr>
            <p:spPr>
              <a:xfrm>
                <a:off x="8829041" y="3738481"/>
                <a:ext cx="2691447" cy="3933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r>
                  <a:rPr lang="en-US" altLang="zh-CN" b="1" dirty="0"/>
                  <a:t>02.Text Here</a:t>
                </a:r>
                <a:endParaRPr lang="zh-CN" altLang="en-US" b="1" dirty="0"/>
              </a:p>
            </p:txBody>
          </p:sp>
        </p:grpSp>
        <p:grpSp>
          <p:nvGrpSpPr>
            <p:cNvPr id="16" name="ísḷíḋe">
              <a:extLst>
                <a:ext uri="{FF2B5EF4-FFF2-40B4-BE49-F238E27FC236}">
                  <a16:creationId xmlns:a16="http://schemas.microsoft.com/office/drawing/2014/main" id="{00B3FE3E-1FBF-4584-B56A-1C0E46018938}"/>
                </a:ext>
              </a:extLst>
            </p:cNvPr>
            <p:cNvGrpSpPr/>
            <p:nvPr/>
          </p:nvGrpSpPr>
          <p:grpSpPr>
            <a:xfrm>
              <a:off x="8829041" y="4960619"/>
              <a:ext cx="2691447" cy="1118794"/>
              <a:chOff x="8829041" y="4821964"/>
              <a:chExt cx="2691447" cy="1118794"/>
            </a:xfrm>
          </p:grpSpPr>
          <p:sp>
            <p:nvSpPr>
              <p:cNvPr id="24" name="îṣľîďè">
                <a:extLst>
                  <a:ext uri="{FF2B5EF4-FFF2-40B4-BE49-F238E27FC236}">
                    <a16:creationId xmlns:a16="http://schemas.microsoft.com/office/drawing/2014/main" id="{DE22B2AC-9B73-4C31-A355-93E8E4AA56F4}"/>
                  </a:ext>
                </a:extLst>
              </p:cNvPr>
              <p:cNvSpPr txBox="1"/>
              <p:nvPr/>
            </p:nvSpPr>
            <p:spPr>
              <a:xfrm>
                <a:off x="8829042" y="5215353"/>
                <a:ext cx="2691446" cy="72540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5" name="iṥľíďê">
                <a:extLst>
                  <a:ext uri="{FF2B5EF4-FFF2-40B4-BE49-F238E27FC236}">
                    <a16:creationId xmlns:a16="http://schemas.microsoft.com/office/drawing/2014/main" id="{7D337032-9C10-4C08-84A7-EF8D091BA1C6}"/>
                  </a:ext>
                </a:extLst>
              </p:cNvPr>
              <p:cNvSpPr txBox="1"/>
              <p:nvPr/>
            </p:nvSpPr>
            <p:spPr>
              <a:xfrm>
                <a:off x="8829041" y="4821964"/>
                <a:ext cx="2691447" cy="3933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r>
                  <a:rPr lang="en-US" altLang="zh-CN" b="1" dirty="0"/>
                  <a:t>03.Text Here</a:t>
                </a:r>
                <a:endParaRPr lang="zh-CN" altLang="en-US" b="1" dirty="0"/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226DF23-7F2C-45D4-BEE6-CAA865262924}"/>
                </a:ext>
              </a:extLst>
            </p:cNvPr>
            <p:cNvCxnSpPr/>
            <p:nvPr/>
          </p:nvCxnSpPr>
          <p:spPr>
            <a:xfrm>
              <a:off x="8920480" y="4868020"/>
              <a:ext cx="260000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ï$ḻïďê">
              <a:extLst>
                <a:ext uri="{FF2B5EF4-FFF2-40B4-BE49-F238E27FC236}">
                  <a16:creationId xmlns:a16="http://schemas.microsoft.com/office/drawing/2014/main" id="{55A2CE3F-C10B-4C90-BE2B-D8BC67489126}"/>
                </a:ext>
              </a:extLst>
            </p:cNvPr>
            <p:cNvGrpSpPr/>
            <p:nvPr/>
          </p:nvGrpSpPr>
          <p:grpSpPr>
            <a:xfrm>
              <a:off x="1837056" y="3662111"/>
              <a:ext cx="4056382" cy="1153949"/>
              <a:chOff x="1837056" y="3662111"/>
              <a:chExt cx="4056382" cy="1153949"/>
            </a:xfrm>
          </p:grpSpPr>
          <p:sp>
            <p:nvSpPr>
              <p:cNvPr id="22" name="îŝļidé">
                <a:extLst>
                  <a:ext uri="{FF2B5EF4-FFF2-40B4-BE49-F238E27FC236}">
                    <a16:creationId xmlns:a16="http://schemas.microsoft.com/office/drawing/2014/main" id="{1DE945FE-7881-4D9C-A44F-04D902C254F7}"/>
                  </a:ext>
                </a:extLst>
              </p:cNvPr>
              <p:cNvSpPr/>
              <p:nvPr/>
            </p:nvSpPr>
            <p:spPr bwMode="auto">
              <a:xfrm>
                <a:off x="1837057" y="4103916"/>
                <a:ext cx="4056380" cy="712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3" name="íŝḻíḓè">
                <a:extLst>
                  <a:ext uri="{FF2B5EF4-FFF2-40B4-BE49-F238E27FC236}">
                    <a16:creationId xmlns:a16="http://schemas.microsoft.com/office/drawing/2014/main" id="{B0AD4B34-5B7C-45B9-AA27-D7E540036941}"/>
                  </a:ext>
                </a:extLst>
              </p:cNvPr>
              <p:cNvSpPr txBox="1"/>
              <p:nvPr/>
            </p:nvSpPr>
            <p:spPr bwMode="auto">
              <a:xfrm>
                <a:off x="1837056" y="3662111"/>
                <a:ext cx="4056382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9" name="ísļiḓé">
              <a:extLst>
                <a:ext uri="{FF2B5EF4-FFF2-40B4-BE49-F238E27FC236}">
                  <a16:creationId xmlns:a16="http://schemas.microsoft.com/office/drawing/2014/main" id="{28D7C286-9725-46F4-8209-F85E14ACEA5E}"/>
                </a:ext>
              </a:extLst>
            </p:cNvPr>
            <p:cNvGrpSpPr/>
            <p:nvPr/>
          </p:nvGrpSpPr>
          <p:grpSpPr>
            <a:xfrm>
              <a:off x="751205" y="3877135"/>
              <a:ext cx="723900" cy="723900"/>
              <a:chOff x="751205" y="3877135"/>
              <a:chExt cx="723900" cy="723900"/>
            </a:xfrm>
          </p:grpSpPr>
          <p:sp>
            <p:nvSpPr>
              <p:cNvPr id="20" name="îŝliḍê">
                <a:extLst>
                  <a:ext uri="{FF2B5EF4-FFF2-40B4-BE49-F238E27FC236}">
                    <a16:creationId xmlns:a16="http://schemas.microsoft.com/office/drawing/2014/main" id="{7977B910-E895-4717-BE72-F2A16542F39F}"/>
                  </a:ext>
                </a:extLst>
              </p:cNvPr>
              <p:cNvSpPr/>
              <p:nvPr/>
            </p:nvSpPr>
            <p:spPr>
              <a:xfrm>
                <a:off x="751205" y="3877135"/>
                <a:ext cx="723900" cy="7239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ïS1idè">
                <a:extLst>
                  <a:ext uri="{FF2B5EF4-FFF2-40B4-BE49-F238E27FC236}">
                    <a16:creationId xmlns:a16="http://schemas.microsoft.com/office/drawing/2014/main" id="{E9618119-BAC2-4831-BAB0-8C1312086154}"/>
                  </a:ext>
                </a:extLst>
              </p:cNvPr>
              <p:cNvSpPr/>
              <p:nvPr/>
            </p:nvSpPr>
            <p:spPr bwMode="auto">
              <a:xfrm>
                <a:off x="912878" y="4046473"/>
                <a:ext cx="400554" cy="385224"/>
              </a:xfrm>
              <a:custGeom>
                <a:avLst/>
                <a:gdLst>
                  <a:gd name="connsiteX0" fmla="*/ 61288 w 609549"/>
                  <a:gd name="connsiteY0" fmla="*/ 383285 h 586216"/>
                  <a:gd name="connsiteX1" fmla="*/ 71162 w 609549"/>
                  <a:gd name="connsiteY1" fmla="*/ 387101 h 586216"/>
                  <a:gd name="connsiteX2" fmla="*/ 120018 w 609549"/>
                  <a:gd name="connsiteY2" fmla="*/ 435892 h 586216"/>
                  <a:gd name="connsiteX3" fmla="*/ 120018 w 609549"/>
                  <a:gd name="connsiteY3" fmla="*/ 454200 h 586216"/>
                  <a:gd name="connsiteX4" fmla="*/ 56639 w 609549"/>
                  <a:gd name="connsiteY4" fmla="*/ 517543 h 586216"/>
                  <a:gd name="connsiteX5" fmla="*/ 35592 w 609549"/>
                  <a:gd name="connsiteY5" fmla="*/ 513644 h 586216"/>
                  <a:gd name="connsiteX6" fmla="*/ 51877 w 609549"/>
                  <a:gd name="connsiteY6" fmla="*/ 388099 h 586216"/>
                  <a:gd name="connsiteX7" fmla="*/ 61288 w 609549"/>
                  <a:gd name="connsiteY7" fmla="*/ 383285 h 586216"/>
                  <a:gd name="connsiteX8" fmla="*/ 235245 w 609549"/>
                  <a:gd name="connsiteY8" fmla="*/ 302810 h 586216"/>
                  <a:gd name="connsiteX9" fmla="*/ 306042 w 609549"/>
                  <a:gd name="connsiteY9" fmla="*/ 373466 h 586216"/>
                  <a:gd name="connsiteX10" fmla="*/ 258717 w 609549"/>
                  <a:gd name="connsiteY10" fmla="*/ 420680 h 586216"/>
                  <a:gd name="connsiteX11" fmla="*/ 230246 w 609549"/>
                  <a:gd name="connsiteY11" fmla="*/ 550152 h 586216"/>
                  <a:gd name="connsiteX12" fmla="*/ 92223 w 609549"/>
                  <a:gd name="connsiteY12" fmla="*/ 575305 h 586216"/>
                  <a:gd name="connsiteX13" fmla="*/ 88748 w 609549"/>
                  <a:gd name="connsiteY13" fmla="*/ 556143 h 586216"/>
                  <a:gd name="connsiteX14" fmla="*/ 165115 w 609549"/>
                  <a:gd name="connsiteY14" fmla="*/ 479877 h 586216"/>
                  <a:gd name="connsiteX15" fmla="*/ 165115 w 609549"/>
                  <a:gd name="connsiteY15" fmla="*/ 446308 h 586216"/>
                  <a:gd name="connsiteX16" fmla="*/ 88700 w 609549"/>
                  <a:gd name="connsiteY16" fmla="*/ 369995 h 586216"/>
                  <a:gd name="connsiteX17" fmla="*/ 92128 w 609549"/>
                  <a:gd name="connsiteY17" fmla="*/ 350976 h 586216"/>
                  <a:gd name="connsiteX18" fmla="*/ 189111 w 609549"/>
                  <a:gd name="connsiteY18" fmla="*/ 348884 h 586216"/>
                  <a:gd name="connsiteX19" fmla="*/ 257958 w 609549"/>
                  <a:gd name="connsiteY19" fmla="*/ 161679 h 586216"/>
                  <a:gd name="connsiteX20" fmla="*/ 317251 w 609549"/>
                  <a:gd name="connsiteY20" fmla="*/ 220879 h 586216"/>
                  <a:gd name="connsiteX21" fmla="*/ 388070 w 609549"/>
                  <a:gd name="connsiteY21" fmla="*/ 291586 h 586216"/>
                  <a:gd name="connsiteX22" fmla="*/ 604906 w 609549"/>
                  <a:gd name="connsiteY22" fmla="*/ 508130 h 586216"/>
                  <a:gd name="connsiteX23" fmla="*/ 604906 w 609549"/>
                  <a:gd name="connsiteY23" fmla="*/ 530526 h 586216"/>
                  <a:gd name="connsiteX24" fmla="*/ 556567 w 609549"/>
                  <a:gd name="connsiteY24" fmla="*/ 578789 h 586216"/>
                  <a:gd name="connsiteX25" fmla="*/ 545327 w 609549"/>
                  <a:gd name="connsiteY25" fmla="*/ 583449 h 586216"/>
                  <a:gd name="connsiteX26" fmla="*/ 534135 w 609549"/>
                  <a:gd name="connsiteY26" fmla="*/ 578789 h 586216"/>
                  <a:gd name="connsiteX27" fmla="*/ 317251 w 609549"/>
                  <a:gd name="connsiteY27" fmla="*/ 362293 h 586216"/>
                  <a:gd name="connsiteX28" fmla="*/ 246481 w 609549"/>
                  <a:gd name="connsiteY28" fmla="*/ 291586 h 586216"/>
                  <a:gd name="connsiteX29" fmla="*/ 187140 w 609549"/>
                  <a:gd name="connsiteY29" fmla="*/ 232339 h 586216"/>
                  <a:gd name="connsiteX30" fmla="*/ 58606 w 609549"/>
                  <a:gd name="connsiteY30" fmla="*/ 160814 h 586216"/>
                  <a:gd name="connsiteX31" fmla="*/ 126401 w 609549"/>
                  <a:gd name="connsiteY31" fmla="*/ 228498 h 586216"/>
                  <a:gd name="connsiteX32" fmla="*/ 111975 w 609549"/>
                  <a:gd name="connsiteY32" fmla="*/ 242899 h 586216"/>
                  <a:gd name="connsiteX33" fmla="*/ 119307 w 609549"/>
                  <a:gd name="connsiteY33" fmla="*/ 250219 h 586216"/>
                  <a:gd name="connsiteX34" fmla="*/ 119307 w 609549"/>
                  <a:gd name="connsiteY34" fmla="*/ 277692 h 586216"/>
                  <a:gd name="connsiteX35" fmla="*/ 115641 w 609549"/>
                  <a:gd name="connsiteY35" fmla="*/ 281352 h 586216"/>
                  <a:gd name="connsiteX36" fmla="*/ 88123 w 609549"/>
                  <a:gd name="connsiteY36" fmla="*/ 281352 h 586216"/>
                  <a:gd name="connsiteX37" fmla="*/ 5712 w 609549"/>
                  <a:gd name="connsiteY37" fmla="*/ 199029 h 586216"/>
                  <a:gd name="connsiteX38" fmla="*/ 5712 w 609549"/>
                  <a:gd name="connsiteY38" fmla="*/ 171604 h 586216"/>
                  <a:gd name="connsiteX39" fmla="*/ 9378 w 609549"/>
                  <a:gd name="connsiteY39" fmla="*/ 167944 h 586216"/>
                  <a:gd name="connsiteX40" fmla="*/ 36849 w 609549"/>
                  <a:gd name="connsiteY40" fmla="*/ 167944 h 586216"/>
                  <a:gd name="connsiteX41" fmla="*/ 44180 w 609549"/>
                  <a:gd name="connsiteY41" fmla="*/ 175264 h 586216"/>
                  <a:gd name="connsiteX42" fmla="*/ 585775 w 609549"/>
                  <a:gd name="connsiteY42" fmla="*/ 66370 h 586216"/>
                  <a:gd name="connsiteX43" fmla="*/ 595263 w 609549"/>
                  <a:gd name="connsiteY43" fmla="*/ 73839 h 586216"/>
                  <a:gd name="connsiteX44" fmla="*/ 578978 w 609549"/>
                  <a:gd name="connsiteY44" fmla="*/ 199341 h 586216"/>
                  <a:gd name="connsiteX45" fmla="*/ 559693 w 609549"/>
                  <a:gd name="connsiteY45" fmla="*/ 200387 h 586216"/>
                  <a:gd name="connsiteX46" fmla="*/ 510789 w 609549"/>
                  <a:gd name="connsiteY46" fmla="*/ 151612 h 586216"/>
                  <a:gd name="connsiteX47" fmla="*/ 510789 w 609549"/>
                  <a:gd name="connsiteY47" fmla="*/ 133262 h 586216"/>
                  <a:gd name="connsiteX48" fmla="*/ 574216 w 609549"/>
                  <a:gd name="connsiteY48" fmla="*/ 69988 h 586216"/>
                  <a:gd name="connsiteX49" fmla="*/ 585775 w 609549"/>
                  <a:gd name="connsiteY49" fmla="*/ 66370 h 586216"/>
                  <a:gd name="connsiteX50" fmla="*/ 158702 w 609549"/>
                  <a:gd name="connsiteY50" fmla="*/ 26758 h 586216"/>
                  <a:gd name="connsiteX51" fmla="*/ 172463 w 609549"/>
                  <a:gd name="connsiteY51" fmla="*/ 32464 h 586216"/>
                  <a:gd name="connsiteX52" fmla="*/ 179701 w 609549"/>
                  <a:gd name="connsiteY52" fmla="*/ 39691 h 586216"/>
                  <a:gd name="connsiteX53" fmla="*/ 246935 w 609549"/>
                  <a:gd name="connsiteY53" fmla="*/ 106831 h 586216"/>
                  <a:gd name="connsiteX54" fmla="*/ 254886 w 609549"/>
                  <a:gd name="connsiteY54" fmla="*/ 114819 h 586216"/>
                  <a:gd name="connsiteX55" fmla="*/ 257600 w 609549"/>
                  <a:gd name="connsiteY55" fmla="*/ 138879 h 586216"/>
                  <a:gd name="connsiteX56" fmla="*/ 254886 w 609549"/>
                  <a:gd name="connsiteY56" fmla="*/ 142255 h 586216"/>
                  <a:gd name="connsiteX57" fmla="*/ 252315 w 609549"/>
                  <a:gd name="connsiteY57" fmla="*/ 144823 h 586216"/>
                  <a:gd name="connsiteX58" fmla="*/ 246696 w 609549"/>
                  <a:gd name="connsiteY58" fmla="*/ 150434 h 586216"/>
                  <a:gd name="connsiteX59" fmla="*/ 175892 w 609549"/>
                  <a:gd name="connsiteY59" fmla="*/ 221140 h 586216"/>
                  <a:gd name="connsiteX60" fmla="*/ 172463 w 609549"/>
                  <a:gd name="connsiteY60" fmla="*/ 224611 h 586216"/>
                  <a:gd name="connsiteX61" fmla="*/ 170130 w 609549"/>
                  <a:gd name="connsiteY61" fmla="*/ 226560 h 586216"/>
                  <a:gd name="connsiteX62" fmla="*/ 162274 w 609549"/>
                  <a:gd name="connsiteY62" fmla="*/ 229936 h 586216"/>
                  <a:gd name="connsiteX63" fmla="*/ 158702 w 609549"/>
                  <a:gd name="connsiteY63" fmla="*/ 230269 h 586216"/>
                  <a:gd name="connsiteX64" fmla="*/ 144942 w 609549"/>
                  <a:gd name="connsiteY64" fmla="*/ 224611 h 586216"/>
                  <a:gd name="connsiteX65" fmla="*/ 137609 w 609549"/>
                  <a:gd name="connsiteY65" fmla="*/ 217288 h 586216"/>
                  <a:gd name="connsiteX66" fmla="*/ 69804 w 609549"/>
                  <a:gd name="connsiteY66" fmla="*/ 149578 h 586216"/>
                  <a:gd name="connsiteX67" fmla="*/ 62519 w 609549"/>
                  <a:gd name="connsiteY67" fmla="*/ 142255 h 586216"/>
                  <a:gd name="connsiteX68" fmla="*/ 62519 w 609549"/>
                  <a:gd name="connsiteY68" fmla="*/ 114819 h 586216"/>
                  <a:gd name="connsiteX69" fmla="*/ 144942 w 609549"/>
                  <a:gd name="connsiteY69" fmla="*/ 32464 h 586216"/>
                  <a:gd name="connsiteX70" fmla="*/ 158702 w 609549"/>
                  <a:gd name="connsiteY70" fmla="*/ 26758 h 586216"/>
                  <a:gd name="connsiteX71" fmla="*/ 254809 w 609549"/>
                  <a:gd name="connsiteY71" fmla="*/ 6542 h 586216"/>
                  <a:gd name="connsiteX72" fmla="*/ 321015 w 609549"/>
                  <a:gd name="connsiteY72" fmla="*/ 29913 h 586216"/>
                  <a:gd name="connsiteX73" fmla="*/ 260017 w 609549"/>
                  <a:gd name="connsiteY73" fmla="*/ 97465 h 586216"/>
                  <a:gd name="connsiteX74" fmla="*/ 193067 w 609549"/>
                  <a:gd name="connsiteY74" fmla="*/ 30626 h 586216"/>
                  <a:gd name="connsiteX75" fmla="*/ 254809 w 609549"/>
                  <a:gd name="connsiteY75" fmla="*/ 6542 h 586216"/>
                  <a:gd name="connsiteX76" fmla="*/ 503105 w 609549"/>
                  <a:gd name="connsiteY76" fmla="*/ 953 h 586216"/>
                  <a:gd name="connsiteX77" fmla="*/ 538560 w 609549"/>
                  <a:gd name="connsiteY77" fmla="*/ 10911 h 586216"/>
                  <a:gd name="connsiteX78" fmla="*/ 542083 w 609549"/>
                  <a:gd name="connsiteY78" fmla="*/ 30073 h 586216"/>
                  <a:gd name="connsiteX79" fmla="*/ 465709 w 609549"/>
                  <a:gd name="connsiteY79" fmla="*/ 106341 h 586216"/>
                  <a:gd name="connsiteX80" fmla="*/ 465709 w 609549"/>
                  <a:gd name="connsiteY80" fmla="*/ 139911 h 586216"/>
                  <a:gd name="connsiteX81" fmla="*/ 542131 w 609549"/>
                  <a:gd name="connsiteY81" fmla="*/ 216227 h 586216"/>
                  <a:gd name="connsiteX82" fmla="*/ 538655 w 609549"/>
                  <a:gd name="connsiteY82" fmla="*/ 235246 h 586216"/>
                  <a:gd name="connsiteX83" fmla="*/ 442187 w 609549"/>
                  <a:gd name="connsiteY83" fmla="*/ 237528 h 586216"/>
                  <a:gd name="connsiteX84" fmla="*/ 399238 w 609549"/>
                  <a:gd name="connsiteY84" fmla="*/ 280370 h 586216"/>
                  <a:gd name="connsiteX85" fmla="*/ 328482 w 609549"/>
                  <a:gd name="connsiteY85" fmla="*/ 209712 h 586216"/>
                  <a:gd name="connsiteX86" fmla="*/ 372240 w 609549"/>
                  <a:gd name="connsiteY86" fmla="*/ 166015 h 586216"/>
                  <a:gd name="connsiteX87" fmla="*/ 400571 w 609549"/>
                  <a:gd name="connsiteY87" fmla="*/ 36064 h 586216"/>
                  <a:gd name="connsiteX88" fmla="*/ 503105 w 609549"/>
                  <a:gd name="connsiteY88" fmla="*/ 953 h 58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09549" h="586216">
                    <a:moveTo>
                      <a:pt x="61288" y="383285"/>
                    </a:moveTo>
                    <a:cubicBezTo>
                      <a:pt x="64829" y="383106"/>
                      <a:pt x="68448" y="384367"/>
                      <a:pt x="71162" y="387101"/>
                    </a:cubicBezTo>
                    <a:lnTo>
                      <a:pt x="120018" y="435892"/>
                    </a:lnTo>
                    <a:cubicBezTo>
                      <a:pt x="125113" y="440933"/>
                      <a:pt x="125113" y="449160"/>
                      <a:pt x="120018" y="454200"/>
                    </a:cubicBezTo>
                    <a:lnTo>
                      <a:pt x="56639" y="517543"/>
                    </a:lnTo>
                    <a:cubicBezTo>
                      <a:pt x="50211" y="523963"/>
                      <a:pt x="39211" y="522013"/>
                      <a:pt x="35592" y="513644"/>
                    </a:cubicBezTo>
                    <a:cubicBezTo>
                      <a:pt x="17783" y="472794"/>
                      <a:pt x="23211" y="424288"/>
                      <a:pt x="51877" y="388099"/>
                    </a:cubicBezTo>
                    <a:cubicBezTo>
                      <a:pt x="54282" y="385079"/>
                      <a:pt x="57746" y="383463"/>
                      <a:pt x="61288" y="383285"/>
                    </a:cubicBezTo>
                    <a:close/>
                    <a:moveTo>
                      <a:pt x="235245" y="302810"/>
                    </a:moveTo>
                    <a:lnTo>
                      <a:pt x="306042" y="373466"/>
                    </a:lnTo>
                    <a:lnTo>
                      <a:pt x="258717" y="420680"/>
                    </a:lnTo>
                    <a:cubicBezTo>
                      <a:pt x="274667" y="464329"/>
                      <a:pt x="265192" y="515300"/>
                      <a:pt x="230246" y="550152"/>
                    </a:cubicBezTo>
                    <a:cubicBezTo>
                      <a:pt x="192919" y="587430"/>
                      <a:pt x="137644" y="595798"/>
                      <a:pt x="92223" y="575305"/>
                    </a:cubicBezTo>
                    <a:cubicBezTo>
                      <a:pt x="84701" y="571882"/>
                      <a:pt x="82892" y="561992"/>
                      <a:pt x="88748" y="556143"/>
                    </a:cubicBezTo>
                    <a:lnTo>
                      <a:pt x="165115" y="479877"/>
                    </a:lnTo>
                    <a:cubicBezTo>
                      <a:pt x="174399" y="470605"/>
                      <a:pt x="174399" y="455580"/>
                      <a:pt x="165115" y="446308"/>
                    </a:cubicBezTo>
                    <a:lnTo>
                      <a:pt x="88700" y="369995"/>
                    </a:lnTo>
                    <a:cubicBezTo>
                      <a:pt x="82844" y="364194"/>
                      <a:pt x="84653" y="354399"/>
                      <a:pt x="92128" y="350976"/>
                    </a:cubicBezTo>
                    <a:cubicBezTo>
                      <a:pt x="122789" y="337092"/>
                      <a:pt x="157973" y="336379"/>
                      <a:pt x="189111" y="348884"/>
                    </a:cubicBezTo>
                    <a:close/>
                    <a:moveTo>
                      <a:pt x="257958" y="161679"/>
                    </a:moveTo>
                    <a:lnTo>
                      <a:pt x="317251" y="220879"/>
                    </a:lnTo>
                    <a:lnTo>
                      <a:pt x="388070" y="291586"/>
                    </a:lnTo>
                    <a:lnTo>
                      <a:pt x="604906" y="508130"/>
                    </a:lnTo>
                    <a:cubicBezTo>
                      <a:pt x="611097" y="514311"/>
                      <a:pt x="611097" y="524344"/>
                      <a:pt x="604906" y="530526"/>
                    </a:cubicBezTo>
                    <a:lnTo>
                      <a:pt x="556567" y="578789"/>
                    </a:lnTo>
                    <a:cubicBezTo>
                      <a:pt x="553471" y="581880"/>
                      <a:pt x="549423" y="583449"/>
                      <a:pt x="545327" y="583449"/>
                    </a:cubicBezTo>
                    <a:cubicBezTo>
                      <a:pt x="541279" y="583449"/>
                      <a:pt x="537231" y="581880"/>
                      <a:pt x="534135" y="578789"/>
                    </a:cubicBezTo>
                    <a:lnTo>
                      <a:pt x="317251" y="362293"/>
                    </a:lnTo>
                    <a:lnTo>
                      <a:pt x="246481" y="291586"/>
                    </a:lnTo>
                    <a:lnTo>
                      <a:pt x="187140" y="232339"/>
                    </a:lnTo>
                    <a:close/>
                    <a:moveTo>
                      <a:pt x="58606" y="160814"/>
                    </a:moveTo>
                    <a:lnTo>
                      <a:pt x="126401" y="228498"/>
                    </a:lnTo>
                    <a:lnTo>
                      <a:pt x="111975" y="242899"/>
                    </a:lnTo>
                    <a:lnTo>
                      <a:pt x="119307" y="250219"/>
                    </a:lnTo>
                    <a:cubicBezTo>
                      <a:pt x="126877" y="257824"/>
                      <a:pt x="126877" y="270087"/>
                      <a:pt x="119307" y="277692"/>
                    </a:cubicBezTo>
                    <a:lnTo>
                      <a:pt x="115641" y="281352"/>
                    </a:lnTo>
                    <a:cubicBezTo>
                      <a:pt x="108024" y="288909"/>
                      <a:pt x="95741" y="288909"/>
                      <a:pt x="88123" y="281352"/>
                    </a:cubicBezTo>
                    <a:lnTo>
                      <a:pt x="5712" y="199029"/>
                    </a:lnTo>
                    <a:cubicBezTo>
                      <a:pt x="-1905" y="191424"/>
                      <a:pt x="-1905" y="179161"/>
                      <a:pt x="5712" y="171604"/>
                    </a:cubicBezTo>
                    <a:lnTo>
                      <a:pt x="9378" y="167944"/>
                    </a:lnTo>
                    <a:cubicBezTo>
                      <a:pt x="16948" y="160339"/>
                      <a:pt x="29231" y="160339"/>
                      <a:pt x="36849" y="167944"/>
                    </a:cubicBezTo>
                    <a:lnTo>
                      <a:pt x="44180" y="175264"/>
                    </a:lnTo>
                    <a:close/>
                    <a:moveTo>
                      <a:pt x="585775" y="66370"/>
                    </a:moveTo>
                    <a:cubicBezTo>
                      <a:pt x="589775" y="67101"/>
                      <a:pt x="593430" y="69680"/>
                      <a:pt x="595263" y="73839"/>
                    </a:cubicBezTo>
                    <a:cubicBezTo>
                      <a:pt x="613072" y="114675"/>
                      <a:pt x="607644" y="163212"/>
                      <a:pt x="578978" y="199341"/>
                    </a:cubicBezTo>
                    <a:cubicBezTo>
                      <a:pt x="574168" y="205379"/>
                      <a:pt x="565121" y="205854"/>
                      <a:pt x="559693" y="200387"/>
                    </a:cubicBezTo>
                    <a:lnTo>
                      <a:pt x="510789" y="151612"/>
                    </a:lnTo>
                    <a:cubicBezTo>
                      <a:pt x="505742" y="146526"/>
                      <a:pt x="505742" y="138349"/>
                      <a:pt x="510789" y="133262"/>
                    </a:cubicBezTo>
                    <a:lnTo>
                      <a:pt x="574216" y="69988"/>
                    </a:lnTo>
                    <a:cubicBezTo>
                      <a:pt x="577430" y="66756"/>
                      <a:pt x="581775" y="65639"/>
                      <a:pt x="585775" y="66370"/>
                    </a:cubicBezTo>
                    <a:close/>
                    <a:moveTo>
                      <a:pt x="158702" y="26758"/>
                    </a:moveTo>
                    <a:cubicBezTo>
                      <a:pt x="163655" y="26758"/>
                      <a:pt x="168654" y="28660"/>
                      <a:pt x="172463" y="32464"/>
                    </a:cubicBezTo>
                    <a:lnTo>
                      <a:pt x="179701" y="39691"/>
                    </a:lnTo>
                    <a:lnTo>
                      <a:pt x="246935" y="106831"/>
                    </a:lnTo>
                    <a:lnTo>
                      <a:pt x="254886" y="114819"/>
                    </a:lnTo>
                    <a:cubicBezTo>
                      <a:pt x="261457" y="121334"/>
                      <a:pt x="262362" y="131414"/>
                      <a:pt x="257600" y="138879"/>
                    </a:cubicBezTo>
                    <a:cubicBezTo>
                      <a:pt x="256839" y="140068"/>
                      <a:pt x="255934" y="141209"/>
                      <a:pt x="254886" y="142255"/>
                    </a:cubicBezTo>
                    <a:lnTo>
                      <a:pt x="252315" y="144823"/>
                    </a:lnTo>
                    <a:lnTo>
                      <a:pt x="246696" y="150434"/>
                    </a:lnTo>
                    <a:lnTo>
                      <a:pt x="175892" y="221140"/>
                    </a:lnTo>
                    <a:lnTo>
                      <a:pt x="172463" y="224611"/>
                    </a:lnTo>
                    <a:cubicBezTo>
                      <a:pt x="171702" y="225324"/>
                      <a:pt x="170940" y="225990"/>
                      <a:pt x="170130" y="226560"/>
                    </a:cubicBezTo>
                    <a:cubicBezTo>
                      <a:pt x="167749" y="228319"/>
                      <a:pt x="165083" y="229413"/>
                      <a:pt x="162274" y="229936"/>
                    </a:cubicBezTo>
                    <a:cubicBezTo>
                      <a:pt x="161083" y="230174"/>
                      <a:pt x="159893" y="230269"/>
                      <a:pt x="158702" y="230269"/>
                    </a:cubicBezTo>
                    <a:cubicBezTo>
                      <a:pt x="153703" y="230269"/>
                      <a:pt x="148751" y="228367"/>
                      <a:pt x="144942" y="224611"/>
                    </a:cubicBezTo>
                    <a:lnTo>
                      <a:pt x="137609" y="217288"/>
                    </a:lnTo>
                    <a:lnTo>
                      <a:pt x="69804" y="149578"/>
                    </a:lnTo>
                    <a:lnTo>
                      <a:pt x="62519" y="142255"/>
                    </a:lnTo>
                    <a:cubicBezTo>
                      <a:pt x="54900" y="134647"/>
                      <a:pt x="54900" y="122380"/>
                      <a:pt x="62519" y="114819"/>
                    </a:cubicBezTo>
                    <a:lnTo>
                      <a:pt x="144942" y="32464"/>
                    </a:lnTo>
                    <a:cubicBezTo>
                      <a:pt x="148751" y="28660"/>
                      <a:pt x="153750" y="26758"/>
                      <a:pt x="158702" y="26758"/>
                    </a:cubicBezTo>
                    <a:close/>
                    <a:moveTo>
                      <a:pt x="254809" y="6542"/>
                    </a:moveTo>
                    <a:cubicBezTo>
                      <a:pt x="277279" y="4029"/>
                      <a:pt x="300492" y="9424"/>
                      <a:pt x="321015" y="29913"/>
                    </a:cubicBezTo>
                    <a:cubicBezTo>
                      <a:pt x="380347" y="89193"/>
                      <a:pt x="337205" y="46124"/>
                      <a:pt x="260017" y="97465"/>
                    </a:cubicBezTo>
                    <a:lnTo>
                      <a:pt x="193067" y="30626"/>
                    </a:lnTo>
                    <a:cubicBezTo>
                      <a:pt x="210614" y="19479"/>
                      <a:pt x="232340" y="9056"/>
                      <a:pt x="254809" y="6542"/>
                    </a:cubicBezTo>
                    <a:close/>
                    <a:moveTo>
                      <a:pt x="503105" y="953"/>
                    </a:moveTo>
                    <a:cubicBezTo>
                      <a:pt x="515252" y="2468"/>
                      <a:pt x="527216" y="5788"/>
                      <a:pt x="538560" y="10911"/>
                    </a:cubicBezTo>
                    <a:cubicBezTo>
                      <a:pt x="546131" y="14334"/>
                      <a:pt x="547940" y="24224"/>
                      <a:pt x="542083" y="30073"/>
                    </a:cubicBezTo>
                    <a:lnTo>
                      <a:pt x="465709" y="106341"/>
                    </a:lnTo>
                    <a:cubicBezTo>
                      <a:pt x="456424" y="115613"/>
                      <a:pt x="456424" y="130639"/>
                      <a:pt x="465709" y="139911"/>
                    </a:cubicBezTo>
                    <a:lnTo>
                      <a:pt x="542131" y="216227"/>
                    </a:lnTo>
                    <a:cubicBezTo>
                      <a:pt x="547940" y="222028"/>
                      <a:pt x="546178" y="231823"/>
                      <a:pt x="538655" y="235246"/>
                    </a:cubicBezTo>
                    <a:cubicBezTo>
                      <a:pt x="508181" y="249035"/>
                      <a:pt x="473184" y="249844"/>
                      <a:pt x="442187" y="237528"/>
                    </a:cubicBezTo>
                    <a:lnTo>
                      <a:pt x="399238" y="280370"/>
                    </a:lnTo>
                    <a:lnTo>
                      <a:pt x="328482" y="209712"/>
                    </a:lnTo>
                    <a:lnTo>
                      <a:pt x="372240" y="166015"/>
                    </a:lnTo>
                    <a:cubicBezTo>
                      <a:pt x="356051" y="122270"/>
                      <a:pt x="365527" y="71060"/>
                      <a:pt x="400571" y="36064"/>
                    </a:cubicBezTo>
                    <a:cubicBezTo>
                      <a:pt x="428569" y="8106"/>
                      <a:pt x="466664" y="-3592"/>
                      <a:pt x="503105" y="9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8706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apaste, choose "keep text only" option.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BCF331-840D-4379-9B62-4F5BF3BA1086}"/>
              </a:ext>
            </a:extLst>
          </p:cNvPr>
          <p:cNvSpPr txBox="1"/>
          <p:nvPr/>
        </p:nvSpPr>
        <p:spPr>
          <a:xfrm>
            <a:off x="5754851" y="2012628"/>
            <a:ext cx="682295" cy="69618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59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C4D7B-F113-4517-BA2B-BF670BF3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B502ED-3608-40DB-AF1B-348DEF65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15100"/>
            <a:ext cx="4114800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AD9BC3-A802-4286-AA5B-01BBD702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5" name="83943533-02ec-424e-a2f7-e21ba11e061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30354DE-E128-4FD8-BD74-274E11EEFF4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399" y="1130300"/>
            <a:ext cx="10858501" cy="5003800"/>
            <a:chOff x="660399" y="1130300"/>
            <a:chExt cx="10858501" cy="5003800"/>
          </a:xfrm>
        </p:grpSpPr>
        <p:grpSp>
          <p:nvGrpSpPr>
            <p:cNvPr id="6" name="îŝḻîďê">
              <a:extLst>
                <a:ext uri="{FF2B5EF4-FFF2-40B4-BE49-F238E27FC236}">
                  <a16:creationId xmlns:a16="http://schemas.microsoft.com/office/drawing/2014/main" id="{C242C6E8-0536-4A84-A5B0-57633540B48D}"/>
                </a:ext>
              </a:extLst>
            </p:cNvPr>
            <p:cNvGrpSpPr/>
            <p:nvPr/>
          </p:nvGrpSpPr>
          <p:grpSpPr>
            <a:xfrm>
              <a:off x="4036815" y="1549400"/>
              <a:ext cx="4118370" cy="4165600"/>
              <a:chOff x="3916000" y="1427200"/>
              <a:chExt cx="4360000" cy="4410000"/>
            </a:xfrm>
          </p:grpSpPr>
          <p:sp>
            <p:nvSpPr>
              <p:cNvPr id="30" name="íSľíḑê">
                <a:extLst>
                  <a:ext uri="{FF2B5EF4-FFF2-40B4-BE49-F238E27FC236}">
                    <a16:creationId xmlns:a16="http://schemas.microsoft.com/office/drawing/2014/main" id="{BE6976A0-1385-4B50-BCB2-37C2E8D3B7E7}"/>
                  </a:ext>
                </a:extLst>
              </p:cNvPr>
              <p:cNvSpPr/>
              <p:nvPr/>
            </p:nvSpPr>
            <p:spPr bwMode="auto">
              <a:xfrm rot="4244657">
                <a:off x="4229195" y="1578341"/>
                <a:ext cx="3880032" cy="4213578"/>
              </a:xfrm>
              <a:custGeom>
                <a:avLst/>
                <a:gdLst>
                  <a:gd name="T0" fmla="*/ 661 w 1707"/>
                  <a:gd name="T1" fmla="*/ 275 h 1851"/>
                  <a:gd name="T2" fmla="*/ 1615 w 1707"/>
                  <a:gd name="T3" fmla="*/ 692 h 1851"/>
                  <a:gd name="T4" fmla="*/ 1635 w 1707"/>
                  <a:gd name="T5" fmla="*/ 870 h 1851"/>
                  <a:gd name="T6" fmla="*/ 1655 w 1707"/>
                  <a:gd name="T7" fmla="*/ 1048 h 1851"/>
                  <a:gd name="T8" fmla="*/ 817 w 1707"/>
                  <a:gd name="T9" fmla="*/ 1666 h 1851"/>
                  <a:gd name="T10" fmla="*/ 653 w 1707"/>
                  <a:gd name="T11" fmla="*/ 1594 h 1851"/>
                  <a:gd name="T12" fmla="*/ 489 w 1707"/>
                  <a:gd name="T13" fmla="*/ 1522 h 1851"/>
                  <a:gd name="T14" fmla="*/ 373 w 1707"/>
                  <a:gd name="T15" fmla="*/ 487 h 1851"/>
                  <a:gd name="T16" fmla="*/ 517 w 1707"/>
                  <a:gd name="T17" fmla="*/ 381 h 1851"/>
                  <a:gd name="T18" fmla="*/ 661 w 1707"/>
                  <a:gd name="T19" fmla="*/ 275 h 1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07" h="1851">
                    <a:moveTo>
                      <a:pt x="661" y="275"/>
                    </a:moveTo>
                    <a:cubicBezTo>
                      <a:pt x="1034" y="0"/>
                      <a:pt x="1564" y="232"/>
                      <a:pt x="1615" y="692"/>
                    </a:cubicBezTo>
                    <a:cubicBezTo>
                      <a:pt x="1635" y="870"/>
                      <a:pt x="1635" y="870"/>
                      <a:pt x="1635" y="870"/>
                    </a:cubicBezTo>
                    <a:cubicBezTo>
                      <a:pt x="1655" y="1048"/>
                      <a:pt x="1655" y="1048"/>
                      <a:pt x="1655" y="1048"/>
                    </a:cubicBezTo>
                    <a:cubicBezTo>
                      <a:pt x="1707" y="1508"/>
                      <a:pt x="1241" y="1851"/>
                      <a:pt x="817" y="1666"/>
                    </a:cubicBezTo>
                    <a:cubicBezTo>
                      <a:pt x="653" y="1594"/>
                      <a:pt x="653" y="1594"/>
                      <a:pt x="653" y="1594"/>
                    </a:cubicBezTo>
                    <a:cubicBezTo>
                      <a:pt x="489" y="1522"/>
                      <a:pt x="489" y="1522"/>
                      <a:pt x="489" y="1522"/>
                    </a:cubicBezTo>
                    <a:cubicBezTo>
                      <a:pt x="64" y="1337"/>
                      <a:pt x="0" y="762"/>
                      <a:pt x="373" y="487"/>
                    </a:cubicBezTo>
                    <a:cubicBezTo>
                      <a:pt x="517" y="381"/>
                      <a:pt x="517" y="381"/>
                      <a:pt x="517" y="381"/>
                    </a:cubicBezTo>
                    <a:lnTo>
                      <a:pt x="661" y="2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1" name="îṣlîḑé">
                <a:extLst>
                  <a:ext uri="{FF2B5EF4-FFF2-40B4-BE49-F238E27FC236}">
                    <a16:creationId xmlns:a16="http://schemas.microsoft.com/office/drawing/2014/main" id="{4E223740-ADE3-420B-8A53-034F8902B774}"/>
                  </a:ext>
                </a:extLst>
              </p:cNvPr>
              <p:cNvGrpSpPr/>
              <p:nvPr/>
            </p:nvGrpSpPr>
            <p:grpSpPr>
              <a:xfrm>
                <a:off x="3916000" y="1427200"/>
                <a:ext cx="4088947" cy="4410000"/>
                <a:chOff x="3916000" y="1427200"/>
                <a:chExt cx="4088947" cy="4410000"/>
              </a:xfrm>
            </p:grpSpPr>
            <p:sp>
              <p:nvSpPr>
                <p:cNvPr id="32" name="iṡ1ïde">
                  <a:extLst>
                    <a:ext uri="{FF2B5EF4-FFF2-40B4-BE49-F238E27FC236}">
                      <a16:creationId xmlns:a16="http://schemas.microsoft.com/office/drawing/2014/main" id="{3274FD8B-BAC8-4605-8581-35E662B3A859}"/>
                    </a:ext>
                  </a:extLst>
                </p:cNvPr>
                <p:cNvSpPr/>
                <p:nvPr/>
              </p:nvSpPr>
              <p:spPr bwMode="auto">
                <a:xfrm>
                  <a:off x="3916000" y="1427200"/>
                  <a:ext cx="4060904" cy="4410000"/>
                </a:xfrm>
                <a:custGeom>
                  <a:avLst/>
                  <a:gdLst>
                    <a:gd name="T0" fmla="*/ 661 w 1707"/>
                    <a:gd name="T1" fmla="*/ 275 h 1851"/>
                    <a:gd name="T2" fmla="*/ 1615 w 1707"/>
                    <a:gd name="T3" fmla="*/ 692 h 1851"/>
                    <a:gd name="T4" fmla="*/ 1635 w 1707"/>
                    <a:gd name="T5" fmla="*/ 870 h 1851"/>
                    <a:gd name="T6" fmla="*/ 1655 w 1707"/>
                    <a:gd name="T7" fmla="*/ 1048 h 1851"/>
                    <a:gd name="T8" fmla="*/ 817 w 1707"/>
                    <a:gd name="T9" fmla="*/ 1666 h 1851"/>
                    <a:gd name="T10" fmla="*/ 653 w 1707"/>
                    <a:gd name="T11" fmla="*/ 1594 h 1851"/>
                    <a:gd name="T12" fmla="*/ 489 w 1707"/>
                    <a:gd name="T13" fmla="*/ 1522 h 1851"/>
                    <a:gd name="T14" fmla="*/ 373 w 1707"/>
                    <a:gd name="T15" fmla="*/ 487 h 1851"/>
                    <a:gd name="T16" fmla="*/ 517 w 1707"/>
                    <a:gd name="T17" fmla="*/ 381 h 1851"/>
                    <a:gd name="T18" fmla="*/ 661 w 1707"/>
                    <a:gd name="T19" fmla="*/ 275 h 18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07" h="1851">
                      <a:moveTo>
                        <a:pt x="661" y="275"/>
                      </a:moveTo>
                      <a:cubicBezTo>
                        <a:pt x="1034" y="0"/>
                        <a:pt x="1564" y="232"/>
                        <a:pt x="1615" y="692"/>
                      </a:cubicBezTo>
                      <a:cubicBezTo>
                        <a:pt x="1635" y="870"/>
                        <a:pt x="1635" y="870"/>
                        <a:pt x="1635" y="870"/>
                      </a:cubicBezTo>
                      <a:cubicBezTo>
                        <a:pt x="1655" y="1048"/>
                        <a:pt x="1655" y="1048"/>
                        <a:pt x="1655" y="1048"/>
                      </a:cubicBezTo>
                      <a:cubicBezTo>
                        <a:pt x="1707" y="1508"/>
                        <a:pt x="1241" y="1851"/>
                        <a:pt x="817" y="1666"/>
                      </a:cubicBezTo>
                      <a:cubicBezTo>
                        <a:pt x="653" y="1594"/>
                        <a:pt x="653" y="1594"/>
                        <a:pt x="653" y="1594"/>
                      </a:cubicBezTo>
                      <a:cubicBezTo>
                        <a:pt x="489" y="1522"/>
                        <a:pt x="489" y="1522"/>
                        <a:pt x="489" y="1522"/>
                      </a:cubicBezTo>
                      <a:cubicBezTo>
                        <a:pt x="64" y="1337"/>
                        <a:pt x="0" y="762"/>
                        <a:pt x="373" y="487"/>
                      </a:cubicBezTo>
                      <a:cubicBezTo>
                        <a:pt x="517" y="381"/>
                        <a:pt x="517" y="381"/>
                        <a:pt x="517" y="381"/>
                      </a:cubicBezTo>
                      <a:lnTo>
                        <a:pt x="661" y="275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id-ID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i$ļiḑé">
                  <a:extLst>
                    <a:ext uri="{FF2B5EF4-FFF2-40B4-BE49-F238E27FC236}">
                      <a16:creationId xmlns:a16="http://schemas.microsoft.com/office/drawing/2014/main" id="{9FD01162-6394-4EC4-862A-BD329D477E79}"/>
                    </a:ext>
                  </a:extLst>
                </p:cNvPr>
                <p:cNvSpPr/>
                <p:nvPr/>
              </p:nvSpPr>
              <p:spPr bwMode="auto">
                <a:xfrm>
                  <a:off x="4208984" y="1617025"/>
                  <a:ext cx="3795963" cy="3626091"/>
                </a:xfrm>
                <a:custGeom>
                  <a:avLst/>
                  <a:gdLst>
                    <a:gd name="connsiteX0" fmla="*/ 1898462 w 3795963"/>
                    <a:gd name="connsiteY0" fmla="*/ 0 h 3626091"/>
                    <a:gd name="connsiteX1" fmla="*/ 2576443 w 3795963"/>
                    <a:gd name="connsiteY1" fmla="*/ 298451 h 3626091"/>
                    <a:gd name="connsiteX2" fmla="*/ 3749231 w 3795963"/>
                    <a:gd name="connsiteY2" fmla="*/ 2326246 h 3626091"/>
                    <a:gd name="connsiteX3" fmla="*/ 3751610 w 3795963"/>
                    <a:gd name="connsiteY3" fmla="*/ 2338160 h 3626091"/>
                    <a:gd name="connsiteX4" fmla="*/ 3140237 w 3795963"/>
                    <a:gd name="connsiteY4" fmla="*/ 3498603 h 3626091"/>
                    <a:gd name="connsiteX5" fmla="*/ 3137859 w 3795963"/>
                    <a:gd name="connsiteY5" fmla="*/ 3503368 h 3626091"/>
                    <a:gd name="connsiteX6" fmla="*/ 689991 w 3795963"/>
                    <a:gd name="connsiteY6" fmla="*/ 3512900 h 3626091"/>
                    <a:gd name="connsiteX7" fmla="*/ 687613 w 3795963"/>
                    <a:gd name="connsiteY7" fmla="*/ 3505751 h 3626091"/>
                    <a:gd name="connsiteX8" fmla="*/ 42936 w 3795963"/>
                    <a:gd name="connsiteY8" fmla="*/ 2338160 h 3626091"/>
                    <a:gd name="connsiteX9" fmla="*/ 1220481 w 3795963"/>
                    <a:gd name="connsiteY9" fmla="*/ 298451 h 3626091"/>
                    <a:gd name="connsiteX10" fmla="*/ 1898462 w 3795963"/>
                    <a:gd name="connsiteY10" fmla="*/ 0 h 362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95963" h="3626091">
                      <a:moveTo>
                        <a:pt x="1898462" y="0"/>
                      </a:moveTo>
                      <a:cubicBezTo>
                        <a:pt x="2147650" y="0"/>
                        <a:pt x="2396837" y="99484"/>
                        <a:pt x="2576443" y="298451"/>
                      </a:cubicBezTo>
                      <a:cubicBezTo>
                        <a:pt x="3068871" y="820292"/>
                        <a:pt x="3523237" y="1642371"/>
                        <a:pt x="3749231" y="2326246"/>
                      </a:cubicBezTo>
                      <a:cubicBezTo>
                        <a:pt x="3749231" y="2331012"/>
                        <a:pt x="3751610" y="2335778"/>
                        <a:pt x="3751610" y="2338160"/>
                      </a:cubicBezTo>
                      <a:cubicBezTo>
                        <a:pt x="3910995" y="2826642"/>
                        <a:pt x="3625529" y="3355632"/>
                        <a:pt x="3140237" y="3498603"/>
                      </a:cubicBezTo>
                      <a:cubicBezTo>
                        <a:pt x="3137859" y="3503368"/>
                        <a:pt x="3137859" y="3503368"/>
                        <a:pt x="3137859" y="3503368"/>
                      </a:cubicBezTo>
                      <a:cubicBezTo>
                        <a:pt x="2436089" y="3672550"/>
                        <a:pt x="1398898" y="3658253"/>
                        <a:pt x="689991" y="3512900"/>
                      </a:cubicBezTo>
                      <a:cubicBezTo>
                        <a:pt x="687613" y="3505751"/>
                        <a:pt x="687613" y="3505751"/>
                        <a:pt x="687613" y="3505751"/>
                      </a:cubicBezTo>
                      <a:cubicBezTo>
                        <a:pt x="183290" y="3377078"/>
                        <a:pt x="-116449" y="2838556"/>
                        <a:pt x="42936" y="2338160"/>
                      </a:cubicBezTo>
                      <a:cubicBezTo>
                        <a:pt x="268930" y="1651903"/>
                        <a:pt x="725674" y="822675"/>
                        <a:pt x="1220481" y="298451"/>
                      </a:cubicBezTo>
                      <a:cubicBezTo>
                        <a:pt x="1400087" y="99484"/>
                        <a:pt x="1649274" y="0"/>
                        <a:pt x="1898462" y="0"/>
                      </a:cubicBezTo>
                      <a:close/>
                    </a:path>
                  </a:pathLst>
                </a:custGeom>
                <a:blipFill>
                  <a:blip r:embed="rId3"/>
                  <a:srcRect/>
                  <a:stretch>
                    <a:fillRect l="-48579" t="1" r="-40118" b="-11115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7" name="íSļídé">
              <a:extLst>
                <a:ext uri="{FF2B5EF4-FFF2-40B4-BE49-F238E27FC236}">
                  <a16:creationId xmlns:a16="http://schemas.microsoft.com/office/drawing/2014/main" id="{9252CD92-419E-44EA-A3A9-755CC73895ED}"/>
                </a:ext>
              </a:extLst>
            </p:cNvPr>
            <p:cNvSpPr txBox="1"/>
            <p:nvPr/>
          </p:nvSpPr>
          <p:spPr>
            <a:xfrm>
              <a:off x="660401" y="2566230"/>
              <a:ext cx="3548584" cy="9672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</a:t>
              </a:r>
            </a:p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reading more fluent.</a:t>
              </a:r>
            </a:p>
          </p:txBody>
        </p:sp>
        <p:sp>
          <p:nvSpPr>
            <p:cNvPr id="8" name="ïṧḷíḑe">
              <a:extLst>
                <a:ext uri="{FF2B5EF4-FFF2-40B4-BE49-F238E27FC236}">
                  <a16:creationId xmlns:a16="http://schemas.microsoft.com/office/drawing/2014/main" id="{1E37CB5B-C013-48F6-84AE-9E212CF623BD}"/>
                </a:ext>
              </a:extLst>
            </p:cNvPr>
            <p:cNvSpPr txBox="1"/>
            <p:nvPr/>
          </p:nvSpPr>
          <p:spPr>
            <a:xfrm>
              <a:off x="660399" y="3533486"/>
              <a:ext cx="3548585" cy="10019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Theme color makes PPT more convenient to change.</a:t>
              </a:r>
            </a:p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Adjust the spacing to adapt to Chinese typesetting, use the reference line in PPT.</a:t>
              </a:r>
            </a:p>
          </p:txBody>
        </p:sp>
        <p:grpSp>
          <p:nvGrpSpPr>
            <p:cNvPr id="9" name="ïṧľíḑe">
              <a:extLst>
                <a:ext uri="{FF2B5EF4-FFF2-40B4-BE49-F238E27FC236}">
                  <a16:creationId xmlns:a16="http://schemas.microsoft.com/office/drawing/2014/main" id="{5612B263-E7C1-4F2A-A635-E4BD5078D8C1}"/>
                </a:ext>
              </a:extLst>
            </p:cNvPr>
            <p:cNvGrpSpPr/>
            <p:nvPr/>
          </p:nvGrpSpPr>
          <p:grpSpPr>
            <a:xfrm>
              <a:off x="8084974" y="1130300"/>
              <a:ext cx="3433926" cy="1308761"/>
              <a:chOff x="8084974" y="1130300"/>
              <a:chExt cx="3433926" cy="1308761"/>
            </a:xfrm>
          </p:grpSpPr>
          <p:grpSp>
            <p:nvGrpSpPr>
              <p:cNvPr id="24" name="íṩḷiḓê">
                <a:extLst>
                  <a:ext uri="{FF2B5EF4-FFF2-40B4-BE49-F238E27FC236}">
                    <a16:creationId xmlns:a16="http://schemas.microsoft.com/office/drawing/2014/main" id="{12863EFB-D5A1-4F5A-A313-055B7793D338}"/>
                  </a:ext>
                </a:extLst>
              </p:cNvPr>
              <p:cNvGrpSpPr/>
              <p:nvPr/>
            </p:nvGrpSpPr>
            <p:grpSpPr>
              <a:xfrm>
                <a:off x="8084974" y="1266924"/>
                <a:ext cx="836894" cy="836894"/>
                <a:chOff x="7043444" y="1148015"/>
                <a:chExt cx="1297072" cy="1297072"/>
              </a:xfrm>
            </p:grpSpPr>
            <p:sp>
              <p:nvSpPr>
                <p:cNvPr id="28" name="íŝļiḑè">
                  <a:extLst>
                    <a:ext uri="{FF2B5EF4-FFF2-40B4-BE49-F238E27FC236}">
                      <a16:creationId xmlns:a16="http://schemas.microsoft.com/office/drawing/2014/main" id="{2F2F1459-056E-486E-AFAC-BE79E3907324}"/>
                    </a:ext>
                  </a:extLst>
                </p:cNvPr>
                <p:cNvSpPr/>
                <p:nvPr/>
              </p:nvSpPr>
              <p:spPr bwMode="auto">
                <a:xfrm>
                  <a:off x="7043444" y="1148015"/>
                  <a:ext cx="1297072" cy="129707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sx="110000" sy="110000" algn="ctr" rotWithShape="0">
                    <a:schemeClr val="tx2">
                      <a:alpha val="19000"/>
                    </a:schemeClr>
                  </a:outerShdw>
                </a:effectLst>
              </p:spPr>
              <p:txBody>
                <a:bodyPr wrap="square" lIns="91440" tIns="45720" rIns="91440" bIns="4572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išḷïdè">
                  <a:extLst>
                    <a:ext uri="{FF2B5EF4-FFF2-40B4-BE49-F238E27FC236}">
                      <a16:creationId xmlns:a16="http://schemas.microsoft.com/office/drawing/2014/main" id="{FBFA99B0-6CDD-43CF-89EC-5F7A8B3D9A4D}"/>
                    </a:ext>
                  </a:extLst>
                </p:cNvPr>
                <p:cNvSpPr/>
                <p:nvPr/>
              </p:nvSpPr>
              <p:spPr bwMode="auto">
                <a:xfrm>
                  <a:off x="7442648" y="1556431"/>
                  <a:ext cx="498672" cy="48024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 fontScale="925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" name="íṧ1îḓe">
                <a:extLst>
                  <a:ext uri="{FF2B5EF4-FFF2-40B4-BE49-F238E27FC236}">
                    <a16:creationId xmlns:a16="http://schemas.microsoft.com/office/drawing/2014/main" id="{713CAB40-8DB7-4C75-AE44-AEC0EB67CDAD}"/>
                  </a:ext>
                </a:extLst>
              </p:cNvPr>
              <p:cNvGrpSpPr/>
              <p:nvPr/>
            </p:nvGrpSpPr>
            <p:grpSpPr>
              <a:xfrm>
                <a:off x="9131300" y="1130300"/>
                <a:ext cx="2387600" cy="1308761"/>
                <a:chOff x="673099" y="2252632"/>
                <a:chExt cx="3589337" cy="1308761"/>
              </a:xfrm>
            </p:grpSpPr>
            <p:sp>
              <p:nvSpPr>
                <p:cNvPr id="26" name="îṧľíďe">
                  <a:extLst>
                    <a:ext uri="{FF2B5EF4-FFF2-40B4-BE49-F238E27FC236}">
                      <a16:creationId xmlns:a16="http://schemas.microsoft.com/office/drawing/2014/main" id="{95DE8765-E61E-4863-A593-B153E16DDE6E}"/>
                    </a:ext>
                  </a:extLst>
                </p:cNvPr>
                <p:cNvSpPr txBox="1"/>
                <p:nvPr/>
              </p:nvSpPr>
              <p:spPr bwMode="auto">
                <a:xfrm>
                  <a:off x="673099" y="2252632"/>
                  <a:ext cx="3589337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Text here</a:t>
                  </a:r>
                </a:p>
              </p:txBody>
            </p:sp>
            <p:sp>
              <p:nvSpPr>
                <p:cNvPr id="27" name="ïSľïḑé">
                  <a:extLst>
                    <a:ext uri="{FF2B5EF4-FFF2-40B4-BE49-F238E27FC236}">
                      <a16:creationId xmlns:a16="http://schemas.microsoft.com/office/drawing/2014/main" id="{1F71BD5E-C127-418F-8DF3-DC48A810AD42}"/>
                    </a:ext>
                  </a:extLst>
                </p:cNvPr>
                <p:cNvSpPr/>
                <p:nvPr/>
              </p:nvSpPr>
              <p:spPr bwMode="auto">
                <a:xfrm>
                  <a:off x="673099" y="2694438"/>
                  <a:ext cx="3589337" cy="866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marR="0" lvl="0" indent="-171450" algn="l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n-US" altLang="zh-CN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Copy paste fonts. Choose the only option to retain text.</a:t>
                  </a:r>
                </a:p>
                <a:p>
                  <a:pPr marL="171450" marR="0" lvl="0" indent="-171450" algn="l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n-US" altLang="zh-CN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……</a:t>
                  </a:r>
                </a:p>
              </p:txBody>
            </p:sp>
          </p:grpSp>
        </p:grpSp>
        <p:grpSp>
          <p:nvGrpSpPr>
            <p:cNvPr id="10" name="isḷïďé">
              <a:extLst>
                <a:ext uri="{FF2B5EF4-FFF2-40B4-BE49-F238E27FC236}">
                  <a16:creationId xmlns:a16="http://schemas.microsoft.com/office/drawing/2014/main" id="{7E3A3D6A-3557-43F9-8E78-52D80C86EC80}"/>
                </a:ext>
              </a:extLst>
            </p:cNvPr>
            <p:cNvGrpSpPr/>
            <p:nvPr/>
          </p:nvGrpSpPr>
          <p:grpSpPr>
            <a:xfrm>
              <a:off x="8084974" y="2977820"/>
              <a:ext cx="3433926" cy="1308761"/>
              <a:chOff x="8084974" y="1130300"/>
              <a:chExt cx="3433926" cy="1308761"/>
            </a:xfrm>
          </p:grpSpPr>
          <p:grpSp>
            <p:nvGrpSpPr>
              <p:cNvPr id="18" name="îşļiḋé">
                <a:extLst>
                  <a:ext uri="{FF2B5EF4-FFF2-40B4-BE49-F238E27FC236}">
                    <a16:creationId xmlns:a16="http://schemas.microsoft.com/office/drawing/2014/main" id="{2041BE52-0CF9-4F6E-B0E9-B89EBEBE4330}"/>
                  </a:ext>
                </a:extLst>
              </p:cNvPr>
              <p:cNvGrpSpPr/>
              <p:nvPr/>
            </p:nvGrpSpPr>
            <p:grpSpPr>
              <a:xfrm>
                <a:off x="8084974" y="1266924"/>
                <a:ext cx="836894" cy="836894"/>
                <a:chOff x="7043444" y="1148015"/>
                <a:chExt cx="1297072" cy="1297072"/>
              </a:xfrm>
            </p:grpSpPr>
            <p:sp>
              <p:nvSpPr>
                <p:cNvPr id="22" name="ïSḻîḍê">
                  <a:extLst>
                    <a:ext uri="{FF2B5EF4-FFF2-40B4-BE49-F238E27FC236}">
                      <a16:creationId xmlns:a16="http://schemas.microsoft.com/office/drawing/2014/main" id="{08CF17F6-9543-4881-9E28-383805DD9A95}"/>
                    </a:ext>
                  </a:extLst>
                </p:cNvPr>
                <p:cNvSpPr/>
                <p:nvPr/>
              </p:nvSpPr>
              <p:spPr bwMode="auto">
                <a:xfrm>
                  <a:off x="7043444" y="1148015"/>
                  <a:ext cx="1297072" cy="129707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sx="110000" sy="110000" algn="ctr" rotWithShape="0">
                    <a:schemeClr val="tx2">
                      <a:alpha val="19000"/>
                    </a:schemeClr>
                  </a:outerShdw>
                </a:effectLst>
              </p:spPr>
              <p:txBody>
                <a:bodyPr wrap="square" lIns="91440" tIns="45720" rIns="91440" bIns="4572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íŝḻiḑè">
                  <a:extLst>
                    <a:ext uri="{FF2B5EF4-FFF2-40B4-BE49-F238E27FC236}">
                      <a16:creationId xmlns:a16="http://schemas.microsoft.com/office/drawing/2014/main" id="{0F574AA0-173C-4FB5-B2F6-A68C39F85584}"/>
                    </a:ext>
                  </a:extLst>
                </p:cNvPr>
                <p:cNvSpPr/>
                <p:nvPr/>
              </p:nvSpPr>
              <p:spPr bwMode="auto">
                <a:xfrm>
                  <a:off x="7442648" y="1556431"/>
                  <a:ext cx="498672" cy="48024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 fontScale="925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9" name="íšḷïdé">
                <a:extLst>
                  <a:ext uri="{FF2B5EF4-FFF2-40B4-BE49-F238E27FC236}">
                    <a16:creationId xmlns:a16="http://schemas.microsoft.com/office/drawing/2014/main" id="{5624C834-05F0-4A1A-BD16-21A43CD02E9D}"/>
                  </a:ext>
                </a:extLst>
              </p:cNvPr>
              <p:cNvGrpSpPr/>
              <p:nvPr/>
            </p:nvGrpSpPr>
            <p:grpSpPr>
              <a:xfrm>
                <a:off x="9131300" y="1130300"/>
                <a:ext cx="2387600" cy="1308761"/>
                <a:chOff x="673099" y="2252632"/>
                <a:chExt cx="3589337" cy="1308761"/>
              </a:xfrm>
            </p:grpSpPr>
            <p:sp>
              <p:nvSpPr>
                <p:cNvPr id="20" name="íSļíḋê">
                  <a:extLst>
                    <a:ext uri="{FF2B5EF4-FFF2-40B4-BE49-F238E27FC236}">
                      <a16:creationId xmlns:a16="http://schemas.microsoft.com/office/drawing/2014/main" id="{5C2CDFD1-659C-46B7-B1A1-9103F567AD16}"/>
                    </a:ext>
                  </a:extLst>
                </p:cNvPr>
                <p:cNvSpPr txBox="1"/>
                <p:nvPr/>
              </p:nvSpPr>
              <p:spPr bwMode="auto">
                <a:xfrm>
                  <a:off x="673099" y="2252632"/>
                  <a:ext cx="3589337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Text here</a:t>
                  </a:r>
                </a:p>
              </p:txBody>
            </p:sp>
            <p:sp>
              <p:nvSpPr>
                <p:cNvPr id="21" name="ïṣḻiḓè">
                  <a:extLst>
                    <a:ext uri="{FF2B5EF4-FFF2-40B4-BE49-F238E27FC236}">
                      <a16:creationId xmlns:a16="http://schemas.microsoft.com/office/drawing/2014/main" id="{8FB72FD8-B8C5-402B-B533-ADDBF914E729}"/>
                    </a:ext>
                  </a:extLst>
                </p:cNvPr>
                <p:cNvSpPr/>
                <p:nvPr/>
              </p:nvSpPr>
              <p:spPr bwMode="auto">
                <a:xfrm>
                  <a:off x="673099" y="2694438"/>
                  <a:ext cx="3589337" cy="866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marR="0" lvl="0" indent="-171450" algn="l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n-US" altLang="zh-CN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Copy paste fonts. Choose the only option to retain text.</a:t>
                  </a:r>
                </a:p>
                <a:p>
                  <a:pPr marL="171450" marR="0" lvl="0" indent="-171450" algn="l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n-US" altLang="zh-CN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……</a:t>
                  </a:r>
                </a:p>
              </p:txBody>
            </p:sp>
          </p:grpSp>
        </p:grpSp>
        <p:grpSp>
          <p:nvGrpSpPr>
            <p:cNvPr id="11" name="iSḻiḓè">
              <a:extLst>
                <a:ext uri="{FF2B5EF4-FFF2-40B4-BE49-F238E27FC236}">
                  <a16:creationId xmlns:a16="http://schemas.microsoft.com/office/drawing/2014/main" id="{06A4C23E-6284-4458-95AB-BD8B2C92BE56}"/>
                </a:ext>
              </a:extLst>
            </p:cNvPr>
            <p:cNvGrpSpPr/>
            <p:nvPr/>
          </p:nvGrpSpPr>
          <p:grpSpPr>
            <a:xfrm>
              <a:off x="8084974" y="4825339"/>
              <a:ext cx="3433926" cy="1308761"/>
              <a:chOff x="8084974" y="1130300"/>
              <a:chExt cx="3433926" cy="1308761"/>
            </a:xfrm>
          </p:grpSpPr>
          <p:grpSp>
            <p:nvGrpSpPr>
              <p:cNvPr id="12" name="iṥḻïḍe">
                <a:extLst>
                  <a:ext uri="{FF2B5EF4-FFF2-40B4-BE49-F238E27FC236}">
                    <a16:creationId xmlns:a16="http://schemas.microsoft.com/office/drawing/2014/main" id="{01B5F02A-EDD6-4FAF-858A-B35EC6E3F072}"/>
                  </a:ext>
                </a:extLst>
              </p:cNvPr>
              <p:cNvGrpSpPr/>
              <p:nvPr/>
            </p:nvGrpSpPr>
            <p:grpSpPr>
              <a:xfrm>
                <a:off x="8084974" y="1266924"/>
                <a:ext cx="836894" cy="836894"/>
                <a:chOff x="7043444" y="1148015"/>
                <a:chExt cx="1297072" cy="1297072"/>
              </a:xfrm>
            </p:grpSpPr>
            <p:sp>
              <p:nvSpPr>
                <p:cNvPr id="16" name="iṣḷíḍè">
                  <a:extLst>
                    <a:ext uri="{FF2B5EF4-FFF2-40B4-BE49-F238E27FC236}">
                      <a16:creationId xmlns:a16="http://schemas.microsoft.com/office/drawing/2014/main" id="{55991A3D-A2A1-4CEA-AA3C-B624866D382F}"/>
                    </a:ext>
                  </a:extLst>
                </p:cNvPr>
                <p:cNvSpPr/>
                <p:nvPr/>
              </p:nvSpPr>
              <p:spPr bwMode="auto">
                <a:xfrm>
                  <a:off x="7043444" y="1148015"/>
                  <a:ext cx="1297072" cy="129707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sx="110000" sy="110000" algn="ctr" rotWithShape="0">
                    <a:schemeClr val="tx2">
                      <a:alpha val="19000"/>
                    </a:schemeClr>
                  </a:outerShdw>
                </a:effectLst>
              </p:spPr>
              <p:txBody>
                <a:bodyPr wrap="square" lIns="91440" tIns="45720" rIns="91440" bIns="4572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" name="îṩ1ïḋé">
                  <a:extLst>
                    <a:ext uri="{FF2B5EF4-FFF2-40B4-BE49-F238E27FC236}">
                      <a16:creationId xmlns:a16="http://schemas.microsoft.com/office/drawing/2014/main" id="{1CAA614F-9829-4F5F-82A6-CFDFE1D231B7}"/>
                    </a:ext>
                  </a:extLst>
                </p:cNvPr>
                <p:cNvSpPr/>
                <p:nvPr/>
              </p:nvSpPr>
              <p:spPr bwMode="auto">
                <a:xfrm>
                  <a:off x="7442648" y="1556431"/>
                  <a:ext cx="498672" cy="48024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 fontScale="92500" lnSpcReduction="20000"/>
                </a:bodyPr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3" name="ï$ḻiḍè">
                <a:extLst>
                  <a:ext uri="{FF2B5EF4-FFF2-40B4-BE49-F238E27FC236}">
                    <a16:creationId xmlns:a16="http://schemas.microsoft.com/office/drawing/2014/main" id="{26FF8B91-7744-40AC-BAB3-7AFB3352CE5E}"/>
                  </a:ext>
                </a:extLst>
              </p:cNvPr>
              <p:cNvGrpSpPr/>
              <p:nvPr/>
            </p:nvGrpSpPr>
            <p:grpSpPr>
              <a:xfrm>
                <a:off x="9131300" y="1130300"/>
                <a:ext cx="2387600" cy="1308761"/>
                <a:chOff x="673099" y="2252632"/>
                <a:chExt cx="3589337" cy="1308761"/>
              </a:xfrm>
            </p:grpSpPr>
            <p:sp>
              <p:nvSpPr>
                <p:cNvPr id="14" name="íśļiḍè">
                  <a:extLst>
                    <a:ext uri="{FF2B5EF4-FFF2-40B4-BE49-F238E27FC236}">
                      <a16:creationId xmlns:a16="http://schemas.microsoft.com/office/drawing/2014/main" id="{9670F63D-3FFF-4426-BF29-118E908E9371}"/>
                    </a:ext>
                  </a:extLst>
                </p:cNvPr>
                <p:cNvSpPr txBox="1"/>
                <p:nvPr/>
              </p:nvSpPr>
              <p:spPr bwMode="auto">
                <a:xfrm>
                  <a:off x="673099" y="2252632"/>
                  <a:ext cx="3589337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Text here</a:t>
                  </a:r>
                </a:p>
              </p:txBody>
            </p:sp>
            <p:sp>
              <p:nvSpPr>
                <p:cNvPr id="15" name="íṩliďê">
                  <a:extLst>
                    <a:ext uri="{FF2B5EF4-FFF2-40B4-BE49-F238E27FC236}">
                      <a16:creationId xmlns:a16="http://schemas.microsoft.com/office/drawing/2014/main" id="{AD32DF2D-70B7-483D-99F9-F1FBE1413C74}"/>
                    </a:ext>
                  </a:extLst>
                </p:cNvPr>
                <p:cNvSpPr/>
                <p:nvPr/>
              </p:nvSpPr>
              <p:spPr bwMode="auto">
                <a:xfrm>
                  <a:off x="673099" y="2694438"/>
                  <a:ext cx="3589337" cy="866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marR="0" lvl="0" indent="-171450" algn="l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n-US" altLang="zh-CN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Copy paste fonts. Choose the only option to retain text.</a:t>
                  </a:r>
                </a:p>
                <a:p>
                  <a:pPr marL="171450" marR="0" lvl="0" indent="-171450" algn="l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n-US" altLang="zh-CN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……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74412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324D5-D3DC-4546-9BA5-795A9A12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113555-DD2E-45DC-8453-3ACF6845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15100"/>
            <a:ext cx="4114800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754D75-CF0E-4A0D-8B23-F6B05EC6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5a2360b4-9480-462b-a190-f0b3864b851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93D9AC0-A45B-4FFB-83F1-796D8E1DB3F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1407" y="1258472"/>
            <a:ext cx="10464781" cy="5612651"/>
            <a:chOff x="761407" y="1258472"/>
            <a:chExt cx="10464781" cy="5612651"/>
          </a:xfrm>
        </p:grpSpPr>
        <p:grpSp>
          <p:nvGrpSpPr>
            <p:cNvPr id="6" name="íśļîḓé">
              <a:extLst>
                <a:ext uri="{FF2B5EF4-FFF2-40B4-BE49-F238E27FC236}">
                  <a16:creationId xmlns:a16="http://schemas.microsoft.com/office/drawing/2014/main" id="{8ECC7E40-C6AB-466B-A9E2-5011A3DFF97A}"/>
                </a:ext>
              </a:extLst>
            </p:cNvPr>
            <p:cNvGrpSpPr/>
            <p:nvPr/>
          </p:nvGrpSpPr>
          <p:grpSpPr>
            <a:xfrm>
              <a:off x="6606078" y="1258472"/>
              <a:ext cx="4620110" cy="5612651"/>
              <a:chOff x="6606078" y="1258472"/>
              <a:chExt cx="4620110" cy="5612651"/>
            </a:xfrm>
          </p:grpSpPr>
          <p:sp>
            <p:nvSpPr>
              <p:cNvPr id="22" name="ïsḻîḓé">
                <a:extLst>
                  <a:ext uri="{FF2B5EF4-FFF2-40B4-BE49-F238E27FC236}">
                    <a16:creationId xmlns:a16="http://schemas.microsoft.com/office/drawing/2014/main" id="{A6B1C95C-0F56-42F3-B72C-7A47E2DBDECA}"/>
                  </a:ext>
                </a:extLst>
              </p:cNvPr>
              <p:cNvSpPr/>
              <p:nvPr/>
            </p:nvSpPr>
            <p:spPr>
              <a:xfrm flipH="1">
                <a:off x="6606078" y="1258472"/>
                <a:ext cx="4620110" cy="5612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575" extrusionOk="0">
                    <a:moveTo>
                      <a:pt x="0" y="21575"/>
                    </a:moveTo>
                    <a:cubicBezTo>
                      <a:pt x="364" y="20930"/>
                      <a:pt x="784" y="20308"/>
                      <a:pt x="1258" y="19714"/>
                    </a:cubicBezTo>
                    <a:cubicBezTo>
                      <a:pt x="1746" y="19103"/>
                      <a:pt x="2289" y="18523"/>
                      <a:pt x="2882" y="17980"/>
                    </a:cubicBezTo>
                    <a:cubicBezTo>
                      <a:pt x="3717" y="17303"/>
                      <a:pt x="4249" y="16408"/>
                      <a:pt x="4389" y="15444"/>
                    </a:cubicBezTo>
                    <a:cubicBezTo>
                      <a:pt x="4539" y="14416"/>
                      <a:pt x="4234" y="13377"/>
                      <a:pt x="3531" y="12522"/>
                    </a:cubicBezTo>
                    <a:cubicBezTo>
                      <a:pt x="3219" y="12164"/>
                      <a:pt x="2920" y="11801"/>
                      <a:pt x="2633" y="11433"/>
                    </a:cubicBezTo>
                    <a:cubicBezTo>
                      <a:pt x="2226" y="10910"/>
                      <a:pt x="1837" y="10370"/>
                      <a:pt x="1599" y="9774"/>
                    </a:cubicBezTo>
                    <a:cubicBezTo>
                      <a:pt x="1402" y="9281"/>
                      <a:pt x="1314" y="8767"/>
                      <a:pt x="1298" y="8253"/>
                    </a:cubicBezTo>
                    <a:cubicBezTo>
                      <a:pt x="1281" y="7740"/>
                      <a:pt x="1336" y="7224"/>
                      <a:pt x="1464" y="6715"/>
                    </a:cubicBezTo>
                    <a:cubicBezTo>
                      <a:pt x="1652" y="5760"/>
                      <a:pt x="2014" y="4844"/>
                      <a:pt x="2530" y="3994"/>
                    </a:cubicBezTo>
                    <a:cubicBezTo>
                      <a:pt x="3012" y="3202"/>
                      <a:pt x="3632" y="2460"/>
                      <a:pt x="4433" y="1849"/>
                    </a:cubicBezTo>
                    <a:cubicBezTo>
                      <a:pt x="5254" y="1223"/>
                      <a:pt x="6222" y="765"/>
                      <a:pt x="7250" y="459"/>
                    </a:cubicBezTo>
                    <a:cubicBezTo>
                      <a:pt x="8292" y="148"/>
                      <a:pt x="9403" y="-9"/>
                      <a:pt x="10532" y="4"/>
                    </a:cubicBezTo>
                    <a:cubicBezTo>
                      <a:pt x="11702" y="-25"/>
                      <a:pt x="12869" y="111"/>
                      <a:pt x="13984" y="408"/>
                    </a:cubicBezTo>
                    <a:cubicBezTo>
                      <a:pt x="14958" y="666"/>
                      <a:pt x="15880" y="1044"/>
                      <a:pt x="16720" y="1528"/>
                    </a:cubicBezTo>
                    <a:cubicBezTo>
                      <a:pt x="17100" y="1784"/>
                      <a:pt x="17436" y="2082"/>
                      <a:pt x="17717" y="2416"/>
                    </a:cubicBezTo>
                    <a:cubicBezTo>
                      <a:pt x="18128" y="2903"/>
                      <a:pt x="18413" y="3450"/>
                      <a:pt x="18695" y="3992"/>
                    </a:cubicBezTo>
                    <a:cubicBezTo>
                      <a:pt x="18999" y="4578"/>
                      <a:pt x="19304" y="5165"/>
                      <a:pt x="19610" y="5754"/>
                    </a:cubicBezTo>
                    <a:cubicBezTo>
                      <a:pt x="19691" y="5882"/>
                      <a:pt x="19766" y="6012"/>
                      <a:pt x="19835" y="6142"/>
                    </a:cubicBezTo>
                    <a:cubicBezTo>
                      <a:pt x="19908" y="6280"/>
                      <a:pt x="19976" y="6421"/>
                      <a:pt x="20001" y="6572"/>
                    </a:cubicBezTo>
                    <a:cubicBezTo>
                      <a:pt x="20017" y="6673"/>
                      <a:pt x="20014" y="6775"/>
                      <a:pt x="19982" y="6872"/>
                    </a:cubicBezTo>
                    <a:cubicBezTo>
                      <a:pt x="19961" y="6934"/>
                      <a:pt x="19929" y="6993"/>
                      <a:pt x="19900" y="7053"/>
                    </a:cubicBezTo>
                    <a:cubicBezTo>
                      <a:pt x="19867" y="7119"/>
                      <a:pt x="19837" y="7186"/>
                      <a:pt x="19810" y="7254"/>
                    </a:cubicBezTo>
                    <a:cubicBezTo>
                      <a:pt x="19764" y="7330"/>
                      <a:pt x="19734" y="7412"/>
                      <a:pt x="19723" y="7497"/>
                    </a:cubicBezTo>
                    <a:cubicBezTo>
                      <a:pt x="19703" y="7648"/>
                      <a:pt x="19743" y="7800"/>
                      <a:pt x="19835" y="7931"/>
                    </a:cubicBezTo>
                    <a:lnTo>
                      <a:pt x="21399" y="10537"/>
                    </a:lnTo>
                    <a:cubicBezTo>
                      <a:pt x="21476" y="10632"/>
                      <a:pt x="21530" y="10736"/>
                      <a:pt x="21561" y="10843"/>
                    </a:cubicBezTo>
                    <a:cubicBezTo>
                      <a:pt x="21589" y="10937"/>
                      <a:pt x="21600" y="11037"/>
                      <a:pt x="21577" y="11136"/>
                    </a:cubicBezTo>
                    <a:cubicBezTo>
                      <a:pt x="21555" y="11231"/>
                      <a:pt x="21501" y="11318"/>
                      <a:pt x="21415" y="11380"/>
                    </a:cubicBezTo>
                    <a:cubicBezTo>
                      <a:pt x="21345" y="11430"/>
                      <a:pt x="21259" y="11459"/>
                      <a:pt x="21172" y="11485"/>
                    </a:cubicBezTo>
                    <a:cubicBezTo>
                      <a:pt x="21046" y="11523"/>
                      <a:pt x="20917" y="11556"/>
                      <a:pt x="20784" y="11582"/>
                    </a:cubicBezTo>
                    <a:cubicBezTo>
                      <a:pt x="20630" y="11622"/>
                      <a:pt x="20484" y="11669"/>
                      <a:pt x="20344" y="11723"/>
                    </a:cubicBezTo>
                    <a:cubicBezTo>
                      <a:pt x="20226" y="11768"/>
                      <a:pt x="20104" y="11821"/>
                      <a:pt x="20027" y="11916"/>
                    </a:cubicBezTo>
                    <a:cubicBezTo>
                      <a:pt x="19923" y="12042"/>
                      <a:pt x="19931" y="12209"/>
                      <a:pt x="20045" y="12329"/>
                    </a:cubicBezTo>
                    <a:cubicBezTo>
                      <a:pt x="20121" y="12429"/>
                      <a:pt x="20195" y="12527"/>
                      <a:pt x="20268" y="12624"/>
                    </a:cubicBezTo>
                    <a:cubicBezTo>
                      <a:pt x="20356" y="12741"/>
                      <a:pt x="20450" y="12868"/>
                      <a:pt x="20434" y="13012"/>
                    </a:cubicBezTo>
                    <a:cubicBezTo>
                      <a:pt x="20420" y="13142"/>
                      <a:pt x="20324" y="13247"/>
                      <a:pt x="20212" y="13326"/>
                    </a:cubicBezTo>
                    <a:cubicBezTo>
                      <a:pt x="20103" y="13402"/>
                      <a:pt x="19973" y="13461"/>
                      <a:pt x="19826" y="13493"/>
                    </a:cubicBezTo>
                    <a:cubicBezTo>
                      <a:pt x="19925" y="13524"/>
                      <a:pt x="20013" y="13572"/>
                      <a:pt x="20086" y="13633"/>
                    </a:cubicBezTo>
                    <a:cubicBezTo>
                      <a:pt x="20178" y="13710"/>
                      <a:pt x="20247" y="13809"/>
                      <a:pt x="20252" y="13921"/>
                    </a:cubicBezTo>
                    <a:cubicBezTo>
                      <a:pt x="20254" y="13987"/>
                      <a:pt x="20235" y="14049"/>
                      <a:pt x="20202" y="14104"/>
                    </a:cubicBezTo>
                    <a:cubicBezTo>
                      <a:pt x="20172" y="14154"/>
                      <a:pt x="20131" y="14199"/>
                      <a:pt x="20081" y="14236"/>
                    </a:cubicBezTo>
                    <a:cubicBezTo>
                      <a:pt x="20018" y="14282"/>
                      <a:pt x="19943" y="14317"/>
                      <a:pt x="19858" y="14335"/>
                    </a:cubicBezTo>
                    <a:cubicBezTo>
                      <a:pt x="19769" y="14362"/>
                      <a:pt x="19695" y="14414"/>
                      <a:pt x="19648" y="14482"/>
                    </a:cubicBezTo>
                    <a:cubicBezTo>
                      <a:pt x="19593" y="14564"/>
                      <a:pt x="19582" y="14655"/>
                      <a:pt x="19586" y="14742"/>
                    </a:cubicBezTo>
                    <a:cubicBezTo>
                      <a:pt x="19592" y="14861"/>
                      <a:pt x="19629" y="14981"/>
                      <a:pt x="19700" y="15092"/>
                    </a:cubicBezTo>
                    <a:cubicBezTo>
                      <a:pt x="19735" y="15165"/>
                      <a:pt x="19760" y="15240"/>
                      <a:pt x="19775" y="15316"/>
                    </a:cubicBezTo>
                    <a:cubicBezTo>
                      <a:pt x="19790" y="15398"/>
                      <a:pt x="19794" y="15482"/>
                      <a:pt x="19791" y="15565"/>
                    </a:cubicBezTo>
                    <a:cubicBezTo>
                      <a:pt x="19785" y="15731"/>
                      <a:pt x="19752" y="15900"/>
                      <a:pt x="19655" y="16050"/>
                    </a:cubicBezTo>
                    <a:cubicBezTo>
                      <a:pt x="19548" y="16217"/>
                      <a:pt x="19375" y="16341"/>
                      <a:pt x="19189" y="16437"/>
                    </a:cubicBezTo>
                    <a:cubicBezTo>
                      <a:pt x="18985" y="16541"/>
                      <a:pt x="18758" y="16615"/>
                      <a:pt x="18515" y="16652"/>
                    </a:cubicBezTo>
                    <a:cubicBezTo>
                      <a:pt x="18131" y="16690"/>
                      <a:pt x="17745" y="16709"/>
                      <a:pt x="17358" y="16709"/>
                    </a:cubicBezTo>
                    <a:cubicBezTo>
                      <a:pt x="16902" y="16709"/>
                      <a:pt x="16446" y="16683"/>
                      <a:pt x="15994" y="16630"/>
                    </a:cubicBezTo>
                    <a:cubicBezTo>
                      <a:pt x="15539" y="16549"/>
                      <a:pt x="15065" y="16673"/>
                      <a:pt x="14746" y="16956"/>
                    </a:cubicBezTo>
                    <a:cubicBezTo>
                      <a:pt x="14583" y="17101"/>
                      <a:pt x="14471" y="17281"/>
                      <a:pt x="14423" y="17477"/>
                    </a:cubicBezTo>
                    <a:cubicBezTo>
                      <a:pt x="14339" y="17913"/>
                      <a:pt x="14197" y="18340"/>
                      <a:pt x="14000" y="18750"/>
                    </a:cubicBezTo>
                    <a:cubicBezTo>
                      <a:pt x="13813" y="19138"/>
                      <a:pt x="13579" y="19509"/>
                      <a:pt x="13300" y="19856"/>
                    </a:cubicBezTo>
                    <a:cubicBezTo>
                      <a:pt x="13040" y="20107"/>
                      <a:pt x="12910" y="20435"/>
                      <a:pt x="12940" y="20766"/>
                    </a:cubicBezTo>
                    <a:cubicBezTo>
                      <a:pt x="12953" y="20918"/>
                      <a:pt x="13000" y="21065"/>
                      <a:pt x="13065" y="21205"/>
                    </a:cubicBezTo>
                    <a:cubicBezTo>
                      <a:pt x="13123" y="21333"/>
                      <a:pt x="13197" y="21456"/>
                      <a:pt x="13285" y="21574"/>
                    </a:cubicBezTo>
                    <a:lnTo>
                      <a:pt x="0" y="21575"/>
                    </a:lnTo>
                    <a:close/>
                  </a:path>
                </a:pathLst>
              </a:custGeom>
              <a:solidFill>
                <a:schemeClr val="bg2"/>
              </a:solidFill>
              <a:ln w="6350" cmpd="sng">
                <a:noFill/>
                <a:prstDash val="dash"/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200"/>
                </a:pPr>
                <a:endParaRPr/>
              </a:p>
            </p:txBody>
          </p:sp>
          <p:sp>
            <p:nvSpPr>
              <p:cNvPr id="23" name="ísliḓê">
                <a:extLst>
                  <a:ext uri="{FF2B5EF4-FFF2-40B4-BE49-F238E27FC236}">
                    <a16:creationId xmlns:a16="http://schemas.microsoft.com/office/drawing/2014/main" id="{DA06BEA2-95ED-4515-A253-8BA270990ED0}"/>
                  </a:ext>
                </a:extLst>
              </p:cNvPr>
              <p:cNvSpPr/>
              <p:nvPr/>
            </p:nvSpPr>
            <p:spPr>
              <a:xfrm>
                <a:off x="8041050" y="2337857"/>
                <a:ext cx="1803031" cy="18030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5" rIns="91430" bIns="45715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ṩḷíḍé">
                <a:extLst>
                  <a:ext uri="{FF2B5EF4-FFF2-40B4-BE49-F238E27FC236}">
                    <a16:creationId xmlns:a16="http://schemas.microsoft.com/office/drawing/2014/main" id="{59D1204A-D0F5-4E47-826E-92132C6F81BA}"/>
                  </a:ext>
                </a:extLst>
              </p:cNvPr>
              <p:cNvSpPr/>
              <p:nvPr/>
            </p:nvSpPr>
            <p:spPr bwMode="auto">
              <a:xfrm>
                <a:off x="8559022" y="2857655"/>
                <a:ext cx="789664" cy="788275"/>
              </a:xfrm>
              <a:custGeom>
                <a:avLst/>
                <a:gdLst>
                  <a:gd name="connsiteX0" fmla="*/ 369587 w 602135"/>
                  <a:gd name="connsiteY0" fmla="*/ 480903 h 601076"/>
                  <a:gd name="connsiteX1" fmla="*/ 385923 w 602135"/>
                  <a:gd name="connsiteY1" fmla="*/ 497207 h 601076"/>
                  <a:gd name="connsiteX2" fmla="*/ 385923 w 602135"/>
                  <a:gd name="connsiteY2" fmla="*/ 584773 h 601076"/>
                  <a:gd name="connsiteX3" fmla="*/ 369587 w 602135"/>
                  <a:gd name="connsiteY3" fmla="*/ 601076 h 601076"/>
                  <a:gd name="connsiteX4" fmla="*/ 353251 w 602135"/>
                  <a:gd name="connsiteY4" fmla="*/ 584773 h 601076"/>
                  <a:gd name="connsiteX5" fmla="*/ 353251 w 602135"/>
                  <a:gd name="connsiteY5" fmla="*/ 497207 h 601076"/>
                  <a:gd name="connsiteX6" fmla="*/ 369587 w 602135"/>
                  <a:gd name="connsiteY6" fmla="*/ 480903 h 601076"/>
                  <a:gd name="connsiteX7" fmla="*/ 301068 w 602135"/>
                  <a:gd name="connsiteY7" fmla="*/ 480903 h 601076"/>
                  <a:gd name="connsiteX8" fmla="*/ 317404 w 602135"/>
                  <a:gd name="connsiteY8" fmla="*/ 497207 h 601076"/>
                  <a:gd name="connsiteX9" fmla="*/ 317404 w 602135"/>
                  <a:gd name="connsiteY9" fmla="*/ 584773 h 601076"/>
                  <a:gd name="connsiteX10" fmla="*/ 301068 w 602135"/>
                  <a:gd name="connsiteY10" fmla="*/ 601076 h 601076"/>
                  <a:gd name="connsiteX11" fmla="*/ 284732 w 602135"/>
                  <a:gd name="connsiteY11" fmla="*/ 584773 h 601076"/>
                  <a:gd name="connsiteX12" fmla="*/ 284732 w 602135"/>
                  <a:gd name="connsiteY12" fmla="*/ 497207 h 601076"/>
                  <a:gd name="connsiteX13" fmla="*/ 301068 w 602135"/>
                  <a:gd name="connsiteY13" fmla="*/ 480903 h 601076"/>
                  <a:gd name="connsiteX14" fmla="*/ 232593 w 602135"/>
                  <a:gd name="connsiteY14" fmla="*/ 480903 h 601076"/>
                  <a:gd name="connsiteX15" fmla="*/ 249167 w 602135"/>
                  <a:gd name="connsiteY15" fmla="*/ 497207 h 601076"/>
                  <a:gd name="connsiteX16" fmla="*/ 249167 w 602135"/>
                  <a:gd name="connsiteY16" fmla="*/ 584773 h 601076"/>
                  <a:gd name="connsiteX17" fmla="*/ 232593 w 602135"/>
                  <a:gd name="connsiteY17" fmla="*/ 601076 h 601076"/>
                  <a:gd name="connsiteX18" fmla="*/ 216283 w 602135"/>
                  <a:gd name="connsiteY18" fmla="*/ 584773 h 601076"/>
                  <a:gd name="connsiteX19" fmla="*/ 216283 w 602135"/>
                  <a:gd name="connsiteY19" fmla="*/ 497207 h 601076"/>
                  <a:gd name="connsiteX20" fmla="*/ 232593 w 602135"/>
                  <a:gd name="connsiteY20" fmla="*/ 480903 h 601076"/>
                  <a:gd name="connsiteX21" fmla="*/ 498082 w 602135"/>
                  <a:gd name="connsiteY21" fmla="*/ 352615 h 601076"/>
                  <a:gd name="connsiteX22" fmla="*/ 585803 w 602135"/>
                  <a:gd name="connsiteY22" fmla="*/ 352615 h 601076"/>
                  <a:gd name="connsiteX23" fmla="*/ 602135 w 602135"/>
                  <a:gd name="connsiteY23" fmla="*/ 368915 h 601076"/>
                  <a:gd name="connsiteX24" fmla="*/ 585803 w 602135"/>
                  <a:gd name="connsiteY24" fmla="*/ 385216 h 601076"/>
                  <a:gd name="connsiteX25" fmla="*/ 498082 w 602135"/>
                  <a:gd name="connsiteY25" fmla="*/ 385216 h 601076"/>
                  <a:gd name="connsiteX26" fmla="*/ 481750 w 602135"/>
                  <a:gd name="connsiteY26" fmla="*/ 368915 h 601076"/>
                  <a:gd name="connsiteX27" fmla="*/ 498082 w 602135"/>
                  <a:gd name="connsiteY27" fmla="*/ 352615 h 601076"/>
                  <a:gd name="connsiteX28" fmla="*/ 16332 w 602135"/>
                  <a:gd name="connsiteY28" fmla="*/ 352615 h 601076"/>
                  <a:gd name="connsiteX29" fmla="*/ 104053 w 602135"/>
                  <a:gd name="connsiteY29" fmla="*/ 352615 h 601076"/>
                  <a:gd name="connsiteX30" fmla="*/ 120385 w 602135"/>
                  <a:gd name="connsiteY30" fmla="*/ 368915 h 601076"/>
                  <a:gd name="connsiteX31" fmla="*/ 104053 w 602135"/>
                  <a:gd name="connsiteY31" fmla="*/ 385216 h 601076"/>
                  <a:gd name="connsiteX32" fmla="*/ 16332 w 602135"/>
                  <a:gd name="connsiteY32" fmla="*/ 385216 h 601076"/>
                  <a:gd name="connsiteX33" fmla="*/ 0 w 602135"/>
                  <a:gd name="connsiteY33" fmla="*/ 368915 h 601076"/>
                  <a:gd name="connsiteX34" fmla="*/ 16332 w 602135"/>
                  <a:gd name="connsiteY34" fmla="*/ 352615 h 601076"/>
                  <a:gd name="connsiteX35" fmla="*/ 498082 w 602135"/>
                  <a:gd name="connsiteY35" fmla="*/ 284237 h 601076"/>
                  <a:gd name="connsiteX36" fmla="*/ 585803 w 602135"/>
                  <a:gd name="connsiteY36" fmla="*/ 284237 h 601076"/>
                  <a:gd name="connsiteX37" fmla="*/ 602135 w 602135"/>
                  <a:gd name="connsiteY37" fmla="*/ 300537 h 601076"/>
                  <a:gd name="connsiteX38" fmla="*/ 585803 w 602135"/>
                  <a:gd name="connsiteY38" fmla="*/ 316838 h 601076"/>
                  <a:gd name="connsiteX39" fmla="*/ 498082 w 602135"/>
                  <a:gd name="connsiteY39" fmla="*/ 316838 h 601076"/>
                  <a:gd name="connsiteX40" fmla="*/ 481750 w 602135"/>
                  <a:gd name="connsiteY40" fmla="*/ 300537 h 601076"/>
                  <a:gd name="connsiteX41" fmla="*/ 498082 w 602135"/>
                  <a:gd name="connsiteY41" fmla="*/ 284237 h 601076"/>
                  <a:gd name="connsiteX42" fmla="*/ 16332 w 602135"/>
                  <a:gd name="connsiteY42" fmla="*/ 284237 h 601076"/>
                  <a:gd name="connsiteX43" fmla="*/ 104053 w 602135"/>
                  <a:gd name="connsiteY43" fmla="*/ 284237 h 601076"/>
                  <a:gd name="connsiteX44" fmla="*/ 120385 w 602135"/>
                  <a:gd name="connsiteY44" fmla="*/ 300537 h 601076"/>
                  <a:gd name="connsiteX45" fmla="*/ 104053 w 602135"/>
                  <a:gd name="connsiteY45" fmla="*/ 316838 h 601076"/>
                  <a:gd name="connsiteX46" fmla="*/ 16332 w 602135"/>
                  <a:gd name="connsiteY46" fmla="*/ 316838 h 601076"/>
                  <a:gd name="connsiteX47" fmla="*/ 0 w 602135"/>
                  <a:gd name="connsiteY47" fmla="*/ 300537 h 601076"/>
                  <a:gd name="connsiteX48" fmla="*/ 16332 w 602135"/>
                  <a:gd name="connsiteY48" fmla="*/ 284237 h 601076"/>
                  <a:gd name="connsiteX49" fmla="*/ 498082 w 602135"/>
                  <a:gd name="connsiteY49" fmla="*/ 215860 h 601076"/>
                  <a:gd name="connsiteX50" fmla="*/ 585803 w 602135"/>
                  <a:gd name="connsiteY50" fmla="*/ 215860 h 601076"/>
                  <a:gd name="connsiteX51" fmla="*/ 602135 w 602135"/>
                  <a:gd name="connsiteY51" fmla="*/ 232170 h 601076"/>
                  <a:gd name="connsiteX52" fmla="*/ 585803 w 602135"/>
                  <a:gd name="connsiteY52" fmla="*/ 248743 h 601076"/>
                  <a:gd name="connsiteX53" fmla="*/ 498082 w 602135"/>
                  <a:gd name="connsiteY53" fmla="*/ 248743 h 601076"/>
                  <a:gd name="connsiteX54" fmla="*/ 481750 w 602135"/>
                  <a:gd name="connsiteY54" fmla="*/ 232170 h 601076"/>
                  <a:gd name="connsiteX55" fmla="*/ 498082 w 602135"/>
                  <a:gd name="connsiteY55" fmla="*/ 215860 h 601076"/>
                  <a:gd name="connsiteX56" fmla="*/ 16332 w 602135"/>
                  <a:gd name="connsiteY56" fmla="*/ 215860 h 601076"/>
                  <a:gd name="connsiteX57" fmla="*/ 104053 w 602135"/>
                  <a:gd name="connsiteY57" fmla="*/ 215860 h 601076"/>
                  <a:gd name="connsiteX58" fmla="*/ 120385 w 602135"/>
                  <a:gd name="connsiteY58" fmla="*/ 232170 h 601076"/>
                  <a:gd name="connsiteX59" fmla="*/ 104053 w 602135"/>
                  <a:gd name="connsiteY59" fmla="*/ 248743 h 601076"/>
                  <a:gd name="connsiteX60" fmla="*/ 16332 w 602135"/>
                  <a:gd name="connsiteY60" fmla="*/ 248743 h 601076"/>
                  <a:gd name="connsiteX61" fmla="*/ 0 w 602135"/>
                  <a:gd name="connsiteY61" fmla="*/ 232170 h 601076"/>
                  <a:gd name="connsiteX62" fmla="*/ 16332 w 602135"/>
                  <a:gd name="connsiteY62" fmla="*/ 215860 h 601076"/>
                  <a:gd name="connsiteX63" fmla="*/ 158832 w 602135"/>
                  <a:gd name="connsiteY63" fmla="*/ 136756 h 601076"/>
                  <a:gd name="connsiteX64" fmla="*/ 443586 w 602135"/>
                  <a:gd name="connsiteY64" fmla="*/ 136756 h 601076"/>
                  <a:gd name="connsiteX65" fmla="*/ 465450 w 602135"/>
                  <a:gd name="connsiteY65" fmla="*/ 158577 h 601076"/>
                  <a:gd name="connsiteX66" fmla="*/ 465450 w 602135"/>
                  <a:gd name="connsiteY66" fmla="*/ 442781 h 601076"/>
                  <a:gd name="connsiteX67" fmla="*/ 443586 w 602135"/>
                  <a:gd name="connsiteY67" fmla="*/ 464603 h 601076"/>
                  <a:gd name="connsiteX68" fmla="*/ 158832 w 602135"/>
                  <a:gd name="connsiteY68" fmla="*/ 464603 h 601076"/>
                  <a:gd name="connsiteX69" fmla="*/ 136968 w 602135"/>
                  <a:gd name="connsiteY69" fmla="*/ 442781 h 601076"/>
                  <a:gd name="connsiteX70" fmla="*/ 136968 w 602135"/>
                  <a:gd name="connsiteY70" fmla="*/ 158577 h 601076"/>
                  <a:gd name="connsiteX71" fmla="*/ 158832 w 602135"/>
                  <a:gd name="connsiteY71" fmla="*/ 136756 h 601076"/>
                  <a:gd name="connsiteX72" fmla="*/ 369587 w 602135"/>
                  <a:gd name="connsiteY72" fmla="*/ 0 h 601076"/>
                  <a:gd name="connsiteX73" fmla="*/ 385923 w 602135"/>
                  <a:gd name="connsiteY73" fmla="*/ 16303 h 601076"/>
                  <a:gd name="connsiteX74" fmla="*/ 385923 w 602135"/>
                  <a:gd name="connsiteY74" fmla="*/ 103869 h 601076"/>
                  <a:gd name="connsiteX75" fmla="*/ 369587 w 602135"/>
                  <a:gd name="connsiteY75" fmla="*/ 120173 h 601076"/>
                  <a:gd name="connsiteX76" fmla="*/ 353251 w 602135"/>
                  <a:gd name="connsiteY76" fmla="*/ 103869 h 601076"/>
                  <a:gd name="connsiteX77" fmla="*/ 353251 w 602135"/>
                  <a:gd name="connsiteY77" fmla="*/ 16303 h 601076"/>
                  <a:gd name="connsiteX78" fmla="*/ 369587 w 602135"/>
                  <a:gd name="connsiteY78" fmla="*/ 0 h 601076"/>
                  <a:gd name="connsiteX79" fmla="*/ 301068 w 602135"/>
                  <a:gd name="connsiteY79" fmla="*/ 0 h 601076"/>
                  <a:gd name="connsiteX80" fmla="*/ 317404 w 602135"/>
                  <a:gd name="connsiteY80" fmla="*/ 16303 h 601076"/>
                  <a:gd name="connsiteX81" fmla="*/ 317404 w 602135"/>
                  <a:gd name="connsiteY81" fmla="*/ 103869 h 601076"/>
                  <a:gd name="connsiteX82" fmla="*/ 301068 w 602135"/>
                  <a:gd name="connsiteY82" fmla="*/ 120173 h 601076"/>
                  <a:gd name="connsiteX83" fmla="*/ 284732 w 602135"/>
                  <a:gd name="connsiteY83" fmla="*/ 103869 h 601076"/>
                  <a:gd name="connsiteX84" fmla="*/ 284732 w 602135"/>
                  <a:gd name="connsiteY84" fmla="*/ 16303 h 601076"/>
                  <a:gd name="connsiteX85" fmla="*/ 301068 w 602135"/>
                  <a:gd name="connsiteY85" fmla="*/ 0 h 601076"/>
                  <a:gd name="connsiteX86" fmla="*/ 232593 w 602135"/>
                  <a:gd name="connsiteY86" fmla="*/ 0 h 601076"/>
                  <a:gd name="connsiteX87" fmla="*/ 249167 w 602135"/>
                  <a:gd name="connsiteY87" fmla="*/ 16303 h 601076"/>
                  <a:gd name="connsiteX88" fmla="*/ 249167 w 602135"/>
                  <a:gd name="connsiteY88" fmla="*/ 103869 h 601076"/>
                  <a:gd name="connsiteX89" fmla="*/ 232593 w 602135"/>
                  <a:gd name="connsiteY89" fmla="*/ 120173 h 601076"/>
                  <a:gd name="connsiteX90" fmla="*/ 216283 w 602135"/>
                  <a:gd name="connsiteY90" fmla="*/ 103869 h 601076"/>
                  <a:gd name="connsiteX91" fmla="*/ 216283 w 602135"/>
                  <a:gd name="connsiteY91" fmla="*/ 16303 h 601076"/>
                  <a:gd name="connsiteX92" fmla="*/ 232593 w 602135"/>
                  <a:gd name="connsiteY92" fmla="*/ 0 h 601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602135" h="601076">
                    <a:moveTo>
                      <a:pt x="369587" y="480903"/>
                    </a:moveTo>
                    <a:cubicBezTo>
                      <a:pt x="378545" y="480903"/>
                      <a:pt x="385923" y="488266"/>
                      <a:pt x="385923" y="497207"/>
                    </a:cubicBezTo>
                    <a:lnTo>
                      <a:pt x="385923" y="584773"/>
                    </a:lnTo>
                    <a:cubicBezTo>
                      <a:pt x="385923" y="593713"/>
                      <a:pt x="378545" y="601076"/>
                      <a:pt x="369587" y="601076"/>
                    </a:cubicBezTo>
                    <a:cubicBezTo>
                      <a:pt x="360629" y="601076"/>
                      <a:pt x="353251" y="593713"/>
                      <a:pt x="353251" y="584773"/>
                    </a:cubicBezTo>
                    <a:lnTo>
                      <a:pt x="353251" y="497207"/>
                    </a:lnTo>
                    <a:cubicBezTo>
                      <a:pt x="353251" y="488266"/>
                      <a:pt x="360629" y="480903"/>
                      <a:pt x="369587" y="480903"/>
                    </a:cubicBezTo>
                    <a:close/>
                    <a:moveTo>
                      <a:pt x="301068" y="480903"/>
                    </a:moveTo>
                    <a:cubicBezTo>
                      <a:pt x="310290" y="480903"/>
                      <a:pt x="317404" y="488266"/>
                      <a:pt x="317404" y="497207"/>
                    </a:cubicBezTo>
                    <a:lnTo>
                      <a:pt x="317404" y="584773"/>
                    </a:lnTo>
                    <a:cubicBezTo>
                      <a:pt x="317404" y="593713"/>
                      <a:pt x="310290" y="601076"/>
                      <a:pt x="301068" y="601076"/>
                    </a:cubicBezTo>
                    <a:cubicBezTo>
                      <a:pt x="292110" y="601076"/>
                      <a:pt x="284732" y="593713"/>
                      <a:pt x="284732" y="584773"/>
                    </a:cubicBezTo>
                    <a:lnTo>
                      <a:pt x="284732" y="497207"/>
                    </a:lnTo>
                    <a:cubicBezTo>
                      <a:pt x="284732" y="488266"/>
                      <a:pt x="292110" y="480903"/>
                      <a:pt x="301068" y="480903"/>
                    </a:cubicBezTo>
                    <a:close/>
                    <a:moveTo>
                      <a:pt x="232593" y="480903"/>
                    </a:moveTo>
                    <a:cubicBezTo>
                      <a:pt x="241801" y="480903"/>
                      <a:pt x="249167" y="488266"/>
                      <a:pt x="249167" y="497207"/>
                    </a:cubicBezTo>
                    <a:lnTo>
                      <a:pt x="249167" y="584773"/>
                    </a:lnTo>
                    <a:cubicBezTo>
                      <a:pt x="249167" y="593713"/>
                      <a:pt x="241801" y="601076"/>
                      <a:pt x="232593" y="601076"/>
                    </a:cubicBezTo>
                    <a:cubicBezTo>
                      <a:pt x="223649" y="601076"/>
                      <a:pt x="216283" y="593713"/>
                      <a:pt x="216283" y="584773"/>
                    </a:cubicBezTo>
                    <a:lnTo>
                      <a:pt x="216283" y="497207"/>
                    </a:lnTo>
                    <a:cubicBezTo>
                      <a:pt x="216283" y="488266"/>
                      <a:pt x="223649" y="480903"/>
                      <a:pt x="232593" y="480903"/>
                    </a:cubicBezTo>
                    <a:close/>
                    <a:moveTo>
                      <a:pt x="498082" y="352615"/>
                    </a:moveTo>
                    <a:lnTo>
                      <a:pt x="585803" y="352615"/>
                    </a:lnTo>
                    <a:cubicBezTo>
                      <a:pt x="594759" y="352615"/>
                      <a:pt x="602135" y="359976"/>
                      <a:pt x="602135" y="368915"/>
                    </a:cubicBezTo>
                    <a:cubicBezTo>
                      <a:pt x="602135" y="377854"/>
                      <a:pt x="594759" y="385216"/>
                      <a:pt x="585803" y="385216"/>
                    </a:cubicBezTo>
                    <a:lnTo>
                      <a:pt x="498082" y="385216"/>
                    </a:lnTo>
                    <a:cubicBezTo>
                      <a:pt x="489126" y="385216"/>
                      <a:pt x="481750" y="377854"/>
                      <a:pt x="481750" y="368915"/>
                    </a:cubicBezTo>
                    <a:cubicBezTo>
                      <a:pt x="481750" y="359976"/>
                      <a:pt x="489126" y="352615"/>
                      <a:pt x="498082" y="352615"/>
                    </a:cubicBezTo>
                    <a:close/>
                    <a:moveTo>
                      <a:pt x="16332" y="352615"/>
                    </a:moveTo>
                    <a:lnTo>
                      <a:pt x="104053" y="352615"/>
                    </a:lnTo>
                    <a:cubicBezTo>
                      <a:pt x="113009" y="352615"/>
                      <a:pt x="120385" y="359976"/>
                      <a:pt x="120385" y="368915"/>
                    </a:cubicBezTo>
                    <a:cubicBezTo>
                      <a:pt x="120385" y="377854"/>
                      <a:pt x="113009" y="385216"/>
                      <a:pt x="104053" y="385216"/>
                    </a:cubicBezTo>
                    <a:lnTo>
                      <a:pt x="16332" y="385216"/>
                    </a:lnTo>
                    <a:cubicBezTo>
                      <a:pt x="7376" y="385216"/>
                      <a:pt x="0" y="377854"/>
                      <a:pt x="0" y="368915"/>
                    </a:cubicBezTo>
                    <a:cubicBezTo>
                      <a:pt x="0" y="359976"/>
                      <a:pt x="7376" y="352615"/>
                      <a:pt x="16332" y="352615"/>
                    </a:cubicBezTo>
                    <a:close/>
                    <a:moveTo>
                      <a:pt x="498082" y="284237"/>
                    </a:moveTo>
                    <a:lnTo>
                      <a:pt x="585803" y="284237"/>
                    </a:lnTo>
                    <a:cubicBezTo>
                      <a:pt x="594759" y="284237"/>
                      <a:pt x="602135" y="291598"/>
                      <a:pt x="602135" y="300537"/>
                    </a:cubicBezTo>
                    <a:cubicBezTo>
                      <a:pt x="602135" y="309739"/>
                      <a:pt x="594759" y="316838"/>
                      <a:pt x="585803" y="316838"/>
                    </a:cubicBezTo>
                    <a:lnTo>
                      <a:pt x="498082" y="316838"/>
                    </a:lnTo>
                    <a:cubicBezTo>
                      <a:pt x="489126" y="316838"/>
                      <a:pt x="481750" y="309739"/>
                      <a:pt x="481750" y="300537"/>
                    </a:cubicBezTo>
                    <a:cubicBezTo>
                      <a:pt x="481750" y="291598"/>
                      <a:pt x="489126" y="284237"/>
                      <a:pt x="498082" y="284237"/>
                    </a:cubicBezTo>
                    <a:close/>
                    <a:moveTo>
                      <a:pt x="16332" y="284237"/>
                    </a:moveTo>
                    <a:lnTo>
                      <a:pt x="104053" y="284237"/>
                    </a:lnTo>
                    <a:cubicBezTo>
                      <a:pt x="113009" y="284237"/>
                      <a:pt x="120385" y="291598"/>
                      <a:pt x="120385" y="300537"/>
                    </a:cubicBezTo>
                    <a:cubicBezTo>
                      <a:pt x="120385" y="309739"/>
                      <a:pt x="113009" y="316838"/>
                      <a:pt x="104053" y="316838"/>
                    </a:cubicBezTo>
                    <a:lnTo>
                      <a:pt x="16332" y="316838"/>
                    </a:lnTo>
                    <a:cubicBezTo>
                      <a:pt x="7376" y="316838"/>
                      <a:pt x="0" y="309739"/>
                      <a:pt x="0" y="300537"/>
                    </a:cubicBezTo>
                    <a:cubicBezTo>
                      <a:pt x="0" y="291598"/>
                      <a:pt x="7376" y="284237"/>
                      <a:pt x="16332" y="284237"/>
                    </a:cubicBezTo>
                    <a:close/>
                    <a:moveTo>
                      <a:pt x="498082" y="215860"/>
                    </a:moveTo>
                    <a:lnTo>
                      <a:pt x="585803" y="215860"/>
                    </a:lnTo>
                    <a:cubicBezTo>
                      <a:pt x="594759" y="215860"/>
                      <a:pt x="602135" y="223226"/>
                      <a:pt x="602135" y="232170"/>
                    </a:cubicBezTo>
                    <a:cubicBezTo>
                      <a:pt x="602135" y="241377"/>
                      <a:pt x="594759" y="248743"/>
                      <a:pt x="585803" y="248743"/>
                    </a:cubicBezTo>
                    <a:lnTo>
                      <a:pt x="498082" y="248743"/>
                    </a:lnTo>
                    <a:cubicBezTo>
                      <a:pt x="489126" y="248743"/>
                      <a:pt x="481750" y="241377"/>
                      <a:pt x="481750" y="232170"/>
                    </a:cubicBezTo>
                    <a:cubicBezTo>
                      <a:pt x="481750" y="223226"/>
                      <a:pt x="489126" y="215860"/>
                      <a:pt x="498082" y="215860"/>
                    </a:cubicBezTo>
                    <a:close/>
                    <a:moveTo>
                      <a:pt x="16332" y="215860"/>
                    </a:moveTo>
                    <a:lnTo>
                      <a:pt x="104053" y="215860"/>
                    </a:lnTo>
                    <a:cubicBezTo>
                      <a:pt x="113009" y="215860"/>
                      <a:pt x="120385" y="223226"/>
                      <a:pt x="120385" y="232170"/>
                    </a:cubicBezTo>
                    <a:cubicBezTo>
                      <a:pt x="120385" y="241377"/>
                      <a:pt x="113009" y="248743"/>
                      <a:pt x="104053" y="248743"/>
                    </a:cubicBezTo>
                    <a:lnTo>
                      <a:pt x="16332" y="248743"/>
                    </a:lnTo>
                    <a:cubicBezTo>
                      <a:pt x="7376" y="248743"/>
                      <a:pt x="0" y="241377"/>
                      <a:pt x="0" y="232170"/>
                    </a:cubicBezTo>
                    <a:cubicBezTo>
                      <a:pt x="0" y="223226"/>
                      <a:pt x="7376" y="215860"/>
                      <a:pt x="16332" y="215860"/>
                    </a:cubicBezTo>
                    <a:close/>
                    <a:moveTo>
                      <a:pt x="158832" y="136756"/>
                    </a:moveTo>
                    <a:lnTo>
                      <a:pt x="443586" y="136756"/>
                    </a:lnTo>
                    <a:cubicBezTo>
                      <a:pt x="455440" y="136756"/>
                      <a:pt x="465450" y="146483"/>
                      <a:pt x="465450" y="158577"/>
                    </a:cubicBezTo>
                    <a:lnTo>
                      <a:pt x="465450" y="442781"/>
                    </a:lnTo>
                    <a:cubicBezTo>
                      <a:pt x="465450" y="454612"/>
                      <a:pt x="455440" y="464603"/>
                      <a:pt x="443586" y="464603"/>
                    </a:cubicBezTo>
                    <a:lnTo>
                      <a:pt x="158832" y="464603"/>
                    </a:lnTo>
                    <a:cubicBezTo>
                      <a:pt x="146714" y="464603"/>
                      <a:pt x="136968" y="454612"/>
                      <a:pt x="136968" y="442781"/>
                    </a:cubicBezTo>
                    <a:lnTo>
                      <a:pt x="136968" y="158577"/>
                    </a:lnTo>
                    <a:cubicBezTo>
                      <a:pt x="136968" y="146483"/>
                      <a:pt x="146714" y="136756"/>
                      <a:pt x="158832" y="136756"/>
                    </a:cubicBezTo>
                    <a:close/>
                    <a:moveTo>
                      <a:pt x="369587" y="0"/>
                    </a:moveTo>
                    <a:cubicBezTo>
                      <a:pt x="378545" y="0"/>
                      <a:pt x="385923" y="7363"/>
                      <a:pt x="385923" y="16303"/>
                    </a:cubicBezTo>
                    <a:lnTo>
                      <a:pt x="385923" y="103869"/>
                    </a:lnTo>
                    <a:cubicBezTo>
                      <a:pt x="385923" y="112810"/>
                      <a:pt x="378545" y="120173"/>
                      <a:pt x="369587" y="120173"/>
                    </a:cubicBezTo>
                    <a:cubicBezTo>
                      <a:pt x="360629" y="120173"/>
                      <a:pt x="353251" y="112810"/>
                      <a:pt x="353251" y="103869"/>
                    </a:cubicBezTo>
                    <a:lnTo>
                      <a:pt x="353251" y="16303"/>
                    </a:lnTo>
                    <a:cubicBezTo>
                      <a:pt x="353251" y="7363"/>
                      <a:pt x="360629" y="0"/>
                      <a:pt x="369587" y="0"/>
                    </a:cubicBezTo>
                    <a:close/>
                    <a:moveTo>
                      <a:pt x="301068" y="0"/>
                    </a:moveTo>
                    <a:cubicBezTo>
                      <a:pt x="310290" y="0"/>
                      <a:pt x="317404" y="7363"/>
                      <a:pt x="317404" y="16303"/>
                    </a:cubicBezTo>
                    <a:lnTo>
                      <a:pt x="317404" y="103869"/>
                    </a:lnTo>
                    <a:cubicBezTo>
                      <a:pt x="317404" y="112810"/>
                      <a:pt x="310290" y="120173"/>
                      <a:pt x="301068" y="120173"/>
                    </a:cubicBezTo>
                    <a:cubicBezTo>
                      <a:pt x="292110" y="120173"/>
                      <a:pt x="284732" y="112810"/>
                      <a:pt x="284732" y="103869"/>
                    </a:cubicBezTo>
                    <a:lnTo>
                      <a:pt x="284732" y="16303"/>
                    </a:lnTo>
                    <a:cubicBezTo>
                      <a:pt x="284732" y="7363"/>
                      <a:pt x="292110" y="0"/>
                      <a:pt x="301068" y="0"/>
                    </a:cubicBezTo>
                    <a:close/>
                    <a:moveTo>
                      <a:pt x="232593" y="0"/>
                    </a:moveTo>
                    <a:cubicBezTo>
                      <a:pt x="241801" y="0"/>
                      <a:pt x="249167" y="7363"/>
                      <a:pt x="249167" y="16303"/>
                    </a:cubicBezTo>
                    <a:lnTo>
                      <a:pt x="249167" y="103869"/>
                    </a:lnTo>
                    <a:cubicBezTo>
                      <a:pt x="249167" y="112810"/>
                      <a:pt x="241801" y="120173"/>
                      <a:pt x="232593" y="120173"/>
                    </a:cubicBezTo>
                    <a:cubicBezTo>
                      <a:pt x="223649" y="120173"/>
                      <a:pt x="216283" y="112810"/>
                      <a:pt x="216283" y="103869"/>
                    </a:cubicBezTo>
                    <a:lnTo>
                      <a:pt x="216283" y="16303"/>
                    </a:lnTo>
                    <a:cubicBezTo>
                      <a:pt x="216283" y="7363"/>
                      <a:pt x="223649" y="0"/>
                      <a:pt x="23259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25" name="í$lîdé">
                <a:extLst>
                  <a:ext uri="{FF2B5EF4-FFF2-40B4-BE49-F238E27FC236}">
                    <a16:creationId xmlns:a16="http://schemas.microsoft.com/office/drawing/2014/main" id="{989DF76C-2AAA-4079-80F1-C888DCB38F21}"/>
                  </a:ext>
                </a:extLst>
              </p:cNvPr>
              <p:cNvGrpSpPr/>
              <p:nvPr/>
            </p:nvGrpSpPr>
            <p:grpSpPr>
              <a:xfrm>
                <a:off x="7053995" y="1326155"/>
                <a:ext cx="3724276" cy="3851276"/>
                <a:chOff x="938213" y="1497013"/>
                <a:chExt cx="3724276" cy="3851276"/>
              </a:xfrm>
            </p:grpSpPr>
            <p:sp>
              <p:nvSpPr>
                <p:cNvPr id="26" name="íSľíḓè">
                  <a:extLst>
                    <a:ext uri="{FF2B5EF4-FFF2-40B4-BE49-F238E27FC236}">
                      <a16:creationId xmlns:a16="http://schemas.microsoft.com/office/drawing/2014/main" id="{EBD98BC6-EB34-4406-9177-649F07BF2344}"/>
                    </a:ext>
                  </a:extLst>
                </p:cNvPr>
                <p:cNvSpPr/>
                <p:nvPr/>
              </p:nvSpPr>
              <p:spPr bwMode="auto">
                <a:xfrm>
                  <a:off x="938213" y="1720851"/>
                  <a:ext cx="2155825" cy="3627438"/>
                </a:xfrm>
                <a:custGeom>
                  <a:avLst/>
                  <a:gdLst>
                    <a:gd name="T0" fmla="*/ 3482 w 3482"/>
                    <a:gd name="T1" fmla="*/ 5643 h 5867"/>
                    <a:gd name="T2" fmla="*/ 196 w 3482"/>
                    <a:gd name="T3" fmla="*/ 3167 h 5867"/>
                    <a:gd name="T4" fmla="*/ 2161 w 3482"/>
                    <a:gd name="T5" fmla="*/ 0 h 5867"/>
                    <a:gd name="T6" fmla="*/ 2509 w 3482"/>
                    <a:gd name="T7" fmla="*/ 1049 h 5867"/>
                    <a:gd name="T8" fmla="*/ 1365 w 3482"/>
                    <a:gd name="T9" fmla="*/ 3330 h 5867"/>
                    <a:gd name="T10" fmla="*/ 3328 w 3482"/>
                    <a:gd name="T11" fmla="*/ 4548 h 5867"/>
                    <a:gd name="T12" fmla="*/ 3482 w 3482"/>
                    <a:gd name="T13" fmla="*/ 5643 h 58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82" h="5867">
                      <a:moveTo>
                        <a:pt x="3482" y="5643"/>
                      </a:moveTo>
                      <a:cubicBezTo>
                        <a:pt x="1891" y="5867"/>
                        <a:pt x="419" y="4758"/>
                        <a:pt x="196" y="3167"/>
                      </a:cubicBezTo>
                      <a:cubicBezTo>
                        <a:pt x="0" y="1775"/>
                        <a:pt x="827" y="442"/>
                        <a:pt x="2161" y="0"/>
                      </a:cubicBezTo>
                      <a:lnTo>
                        <a:pt x="2509" y="1049"/>
                      </a:lnTo>
                      <a:cubicBezTo>
                        <a:pt x="1564" y="1363"/>
                        <a:pt x="1051" y="2384"/>
                        <a:pt x="1365" y="3330"/>
                      </a:cubicBezTo>
                      <a:cubicBezTo>
                        <a:pt x="1639" y="4157"/>
                        <a:pt x="2465" y="4670"/>
                        <a:pt x="3328" y="4548"/>
                      </a:cubicBezTo>
                      <a:lnTo>
                        <a:pt x="3482" y="564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ïṣļîḍê">
                  <a:extLst>
                    <a:ext uri="{FF2B5EF4-FFF2-40B4-BE49-F238E27FC236}">
                      <a16:creationId xmlns:a16="http://schemas.microsoft.com/office/drawing/2014/main" id="{8C5DFDF6-2890-41FA-9881-769D7C8D18FE}"/>
                    </a:ext>
                  </a:extLst>
                </p:cNvPr>
                <p:cNvSpPr/>
                <p:nvPr/>
              </p:nvSpPr>
              <p:spPr bwMode="auto">
                <a:xfrm>
                  <a:off x="2276476" y="1497013"/>
                  <a:ext cx="1903413" cy="1182688"/>
                </a:xfrm>
                <a:custGeom>
                  <a:avLst/>
                  <a:gdLst>
                    <a:gd name="T0" fmla="*/ 0 w 3074"/>
                    <a:gd name="T1" fmla="*/ 363 h 1914"/>
                    <a:gd name="T2" fmla="*/ 3074 w 3074"/>
                    <a:gd name="T3" fmla="*/ 1173 h 1914"/>
                    <a:gd name="T4" fmla="*/ 2254 w 3074"/>
                    <a:gd name="T5" fmla="*/ 1914 h 1914"/>
                    <a:gd name="T6" fmla="*/ 348 w 3074"/>
                    <a:gd name="T7" fmla="*/ 1412 h 1914"/>
                    <a:gd name="T8" fmla="*/ 0 w 3074"/>
                    <a:gd name="T9" fmla="*/ 363 h 19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74" h="1914">
                      <a:moveTo>
                        <a:pt x="0" y="363"/>
                      </a:moveTo>
                      <a:cubicBezTo>
                        <a:pt x="1095" y="0"/>
                        <a:pt x="2300" y="318"/>
                        <a:pt x="3074" y="1173"/>
                      </a:cubicBezTo>
                      <a:lnTo>
                        <a:pt x="2254" y="1914"/>
                      </a:lnTo>
                      <a:cubicBezTo>
                        <a:pt x="1774" y="1384"/>
                        <a:pt x="1027" y="1187"/>
                        <a:pt x="348" y="1412"/>
                      </a:cubicBezTo>
                      <a:lnTo>
                        <a:pt x="0" y="363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îśļíďê">
                  <a:extLst>
                    <a:ext uri="{FF2B5EF4-FFF2-40B4-BE49-F238E27FC236}">
                      <a16:creationId xmlns:a16="http://schemas.microsoft.com/office/drawing/2014/main" id="{23137FCA-1ABD-4C34-BDD2-0EA5E645E4D8}"/>
                    </a:ext>
                  </a:extLst>
                </p:cNvPr>
                <p:cNvSpPr/>
                <p:nvPr/>
              </p:nvSpPr>
              <p:spPr bwMode="auto">
                <a:xfrm>
                  <a:off x="3671888" y="2220913"/>
                  <a:ext cx="950913" cy="1031875"/>
                </a:xfrm>
                <a:custGeom>
                  <a:avLst/>
                  <a:gdLst>
                    <a:gd name="T0" fmla="*/ 820 w 1536"/>
                    <a:gd name="T1" fmla="*/ 0 h 1669"/>
                    <a:gd name="T2" fmla="*/ 1536 w 1536"/>
                    <a:gd name="T3" fmla="*/ 1495 h 1669"/>
                    <a:gd name="T4" fmla="*/ 444 w 1536"/>
                    <a:gd name="T5" fmla="*/ 1669 h 1669"/>
                    <a:gd name="T6" fmla="*/ 0 w 1536"/>
                    <a:gd name="T7" fmla="*/ 741 h 1669"/>
                    <a:gd name="T8" fmla="*/ 820 w 1536"/>
                    <a:gd name="T9" fmla="*/ 0 h 1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6" h="1669">
                      <a:moveTo>
                        <a:pt x="820" y="0"/>
                      </a:moveTo>
                      <a:cubicBezTo>
                        <a:pt x="1198" y="418"/>
                        <a:pt x="1447" y="938"/>
                        <a:pt x="1536" y="1495"/>
                      </a:cubicBezTo>
                      <a:lnTo>
                        <a:pt x="444" y="1669"/>
                      </a:lnTo>
                      <a:cubicBezTo>
                        <a:pt x="389" y="1323"/>
                        <a:pt x="235" y="1001"/>
                        <a:pt x="0" y="741"/>
                      </a:cubicBezTo>
                      <a:lnTo>
                        <a:pt x="820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ïṩlíḓé">
                  <a:extLst>
                    <a:ext uri="{FF2B5EF4-FFF2-40B4-BE49-F238E27FC236}">
                      <a16:creationId xmlns:a16="http://schemas.microsoft.com/office/drawing/2014/main" id="{E1B21E81-0AA7-4074-BEAC-08CB9E661CC4}"/>
                    </a:ext>
                  </a:extLst>
                </p:cNvPr>
                <p:cNvSpPr/>
                <p:nvPr/>
              </p:nvSpPr>
              <p:spPr bwMode="auto">
                <a:xfrm>
                  <a:off x="3917951" y="3146426"/>
                  <a:ext cx="744538" cy="771525"/>
                </a:xfrm>
                <a:custGeom>
                  <a:avLst/>
                  <a:gdLst>
                    <a:gd name="T0" fmla="*/ 1138 w 1204"/>
                    <a:gd name="T1" fmla="*/ 0 h 1249"/>
                    <a:gd name="T2" fmla="*/ 1064 w 1204"/>
                    <a:gd name="T3" fmla="*/ 1249 h 1249"/>
                    <a:gd name="T4" fmla="*/ 0 w 1204"/>
                    <a:gd name="T5" fmla="*/ 948 h 1249"/>
                    <a:gd name="T6" fmla="*/ 46 w 1204"/>
                    <a:gd name="T7" fmla="*/ 174 h 1249"/>
                    <a:gd name="T8" fmla="*/ 1138 w 1204"/>
                    <a:gd name="T9" fmla="*/ 0 h 1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4" h="1249">
                      <a:moveTo>
                        <a:pt x="1138" y="0"/>
                      </a:moveTo>
                      <a:cubicBezTo>
                        <a:pt x="1204" y="417"/>
                        <a:pt x="1179" y="843"/>
                        <a:pt x="1064" y="1249"/>
                      </a:cubicBezTo>
                      <a:lnTo>
                        <a:pt x="0" y="948"/>
                      </a:lnTo>
                      <a:cubicBezTo>
                        <a:pt x="71" y="696"/>
                        <a:pt x="87" y="432"/>
                        <a:pt x="46" y="174"/>
                      </a:cubicBezTo>
                      <a:lnTo>
                        <a:pt x="1138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işḷïďê">
                  <a:extLst>
                    <a:ext uri="{FF2B5EF4-FFF2-40B4-BE49-F238E27FC236}">
                      <a16:creationId xmlns:a16="http://schemas.microsoft.com/office/drawing/2014/main" id="{A1D49432-F1F0-48F8-BBAB-EA924C3648EE}"/>
                    </a:ext>
                  </a:extLst>
                </p:cNvPr>
                <p:cNvSpPr/>
                <p:nvPr/>
              </p:nvSpPr>
              <p:spPr bwMode="auto">
                <a:xfrm>
                  <a:off x="3448051" y="3732213"/>
                  <a:ext cx="1128713" cy="1208088"/>
                </a:xfrm>
                <a:custGeom>
                  <a:avLst/>
                  <a:gdLst>
                    <a:gd name="T0" fmla="*/ 1822 w 1822"/>
                    <a:gd name="T1" fmla="*/ 301 h 1954"/>
                    <a:gd name="T2" fmla="*/ 600 w 1822"/>
                    <a:gd name="T3" fmla="*/ 1954 h 1954"/>
                    <a:gd name="T4" fmla="*/ 0 w 1822"/>
                    <a:gd name="T5" fmla="*/ 1025 h 1954"/>
                    <a:gd name="T6" fmla="*/ 758 w 1822"/>
                    <a:gd name="T7" fmla="*/ 0 h 1954"/>
                    <a:gd name="T8" fmla="*/ 1822 w 1822"/>
                    <a:gd name="T9" fmla="*/ 301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22" h="1954">
                      <a:moveTo>
                        <a:pt x="1822" y="301"/>
                      </a:moveTo>
                      <a:cubicBezTo>
                        <a:pt x="1629" y="982"/>
                        <a:pt x="1195" y="1570"/>
                        <a:pt x="600" y="1954"/>
                      </a:cubicBezTo>
                      <a:lnTo>
                        <a:pt x="0" y="1025"/>
                      </a:lnTo>
                      <a:cubicBezTo>
                        <a:pt x="369" y="787"/>
                        <a:pt x="639" y="422"/>
                        <a:pt x="758" y="0"/>
                      </a:cubicBezTo>
                      <a:lnTo>
                        <a:pt x="1822" y="301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íṡḷíḓè">
                  <a:extLst>
                    <a:ext uri="{FF2B5EF4-FFF2-40B4-BE49-F238E27FC236}">
                      <a16:creationId xmlns:a16="http://schemas.microsoft.com/office/drawing/2014/main" id="{54F8B018-6BF6-41D8-8C83-C4889DF234AB}"/>
                    </a:ext>
                  </a:extLst>
                </p:cNvPr>
                <p:cNvSpPr/>
                <p:nvPr/>
              </p:nvSpPr>
              <p:spPr bwMode="auto">
                <a:xfrm>
                  <a:off x="2998788" y="4365626"/>
                  <a:ext cx="820738" cy="844550"/>
                </a:xfrm>
                <a:custGeom>
                  <a:avLst/>
                  <a:gdLst>
                    <a:gd name="T0" fmla="*/ 1327 w 1327"/>
                    <a:gd name="T1" fmla="*/ 929 h 1365"/>
                    <a:gd name="T2" fmla="*/ 154 w 1327"/>
                    <a:gd name="T3" fmla="*/ 1365 h 1365"/>
                    <a:gd name="T4" fmla="*/ 0 w 1327"/>
                    <a:gd name="T5" fmla="*/ 270 h 1365"/>
                    <a:gd name="T6" fmla="*/ 727 w 1327"/>
                    <a:gd name="T7" fmla="*/ 0 h 1365"/>
                    <a:gd name="T8" fmla="*/ 1327 w 1327"/>
                    <a:gd name="T9" fmla="*/ 929 h 1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7" h="1365">
                      <a:moveTo>
                        <a:pt x="1327" y="929"/>
                      </a:moveTo>
                      <a:cubicBezTo>
                        <a:pt x="972" y="1158"/>
                        <a:pt x="572" y="1306"/>
                        <a:pt x="154" y="1365"/>
                      </a:cubicBezTo>
                      <a:lnTo>
                        <a:pt x="0" y="270"/>
                      </a:lnTo>
                      <a:cubicBezTo>
                        <a:pt x="259" y="234"/>
                        <a:pt x="507" y="142"/>
                        <a:pt x="727" y="0"/>
                      </a:cubicBezTo>
                      <a:lnTo>
                        <a:pt x="1327" y="929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íṣļîḋê">
              <a:extLst>
                <a:ext uri="{FF2B5EF4-FFF2-40B4-BE49-F238E27FC236}">
                  <a16:creationId xmlns:a16="http://schemas.microsoft.com/office/drawing/2014/main" id="{2BEF2E4D-8745-44A5-981D-B17976A30C73}"/>
                </a:ext>
              </a:extLst>
            </p:cNvPr>
            <p:cNvGrpSpPr/>
            <p:nvPr/>
          </p:nvGrpSpPr>
          <p:grpSpPr>
            <a:xfrm>
              <a:off x="761407" y="1478611"/>
              <a:ext cx="5401759" cy="1043222"/>
              <a:chOff x="761407" y="1238250"/>
              <a:chExt cx="5401759" cy="1043222"/>
            </a:xfrm>
          </p:grpSpPr>
          <p:sp>
            <p:nvSpPr>
              <p:cNvPr id="18" name="iṩľîḓe">
                <a:extLst>
                  <a:ext uri="{FF2B5EF4-FFF2-40B4-BE49-F238E27FC236}">
                    <a16:creationId xmlns:a16="http://schemas.microsoft.com/office/drawing/2014/main" id="{A42F3721-F1BF-4BCA-92FD-FCA0D1ADF03B}"/>
                  </a:ext>
                </a:extLst>
              </p:cNvPr>
              <p:cNvSpPr/>
              <p:nvPr/>
            </p:nvSpPr>
            <p:spPr>
              <a:xfrm>
                <a:off x="761407" y="1238250"/>
                <a:ext cx="1043222" cy="104322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" name="işḷíḑè">
                <a:extLst>
                  <a:ext uri="{FF2B5EF4-FFF2-40B4-BE49-F238E27FC236}">
                    <a16:creationId xmlns:a16="http://schemas.microsoft.com/office/drawing/2014/main" id="{200A1B7D-B5E7-4CD3-BCA6-397726554E27}"/>
                  </a:ext>
                </a:extLst>
              </p:cNvPr>
              <p:cNvSpPr txBox="1"/>
              <p:nvPr/>
            </p:nvSpPr>
            <p:spPr>
              <a:xfrm>
                <a:off x="949011" y="1509356"/>
                <a:ext cx="668014" cy="50101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prstTxWarp prst="textPlain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14</a:t>
                </a:r>
                <a:r>
                  <a:rPr lang="en-US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%</a:t>
                </a:r>
              </a:p>
            </p:txBody>
          </p:sp>
          <p:sp>
            <p:nvSpPr>
              <p:cNvPr id="20" name="íŝľîḓe">
                <a:extLst>
                  <a:ext uri="{FF2B5EF4-FFF2-40B4-BE49-F238E27FC236}">
                    <a16:creationId xmlns:a16="http://schemas.microsoft.com/office/drawing/2014/main" id="{D728F216-36F6-4A71-8B8C-FC3EA0903FB5}"/>
                  </a:ext>
                </a:extLst>
              </p:cNvPr>
              <p:cNvSpPr/>
              <p:nvPr/>
            </p:nvSpPr>
            <p:spPr bwMode="auto">
              <a:xfrm>
                <a:off x="1992233" y="1677198"/>
                <a:ext cx="4170933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1" name="íšlîḋê">
                <a:extLst>
                  <a:ext uri="{FF2B5EF4-FFF2-40B4-BE49-F238E27FC236}">
                    <a16:creationId xmlns:a16="http://schemas.microsoft.com/office/drawing/2014/main" id="{DA290159-37B2-4E65-AA16-E9995B5012EE}"/>
                  </a:ext>
                </a:extLst>
              </p:cNvPr>
              <p:cNvSpPr txBox="1"/>
              <p:nvPr/>
            </p:nvSpPr>
            <p:spPr bwMode="auto">
              <a:xfrm>
                <a:off x="1992233" y="1285639"/>
                <a:ext cx="4170933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8" name="íş1îḓê">
              <a:extLst>
                <a:ext uri="{FF2B5EF4-FFF2-40B4-BE49-F238E27FC236}">
                  <a16:creationId xmlns:a16="http://schemas.microsoft.com/office/drawing/2014/main" id="{3C05794F-85DF-4F88-8F99-F39EB2EC1058}"/>
                </a:ext>
              </a:extLst>
            </p:cNvPr>
            <p:cNvGrpSpPr/>
            <p:nvPr/>
          </p:nvGrpSpPr>
          <p:grpSpPr>
            <a:xfrm>
              <a:off x="761407" y="3116939"/>
              <a:ext cx="5401759" cy="1043222"/>
              <a:chOff x="761407" y="1238250"/>
              <a:chExt cx="5401759" cy="1043222"/>
            </a:xfrm>
          </p:grpSpPr>
          <p:sp>
            <p:nvSpPr>
              <p:cNvPr id="14" name="îšḷîḋê">
                <a:extLst>
                  <a:ext uri="{FF2B5EF4-FFF2-40B4-BE49-F238E27FC236}">
                    <a16:creationId xmlns:a16="http://schemas.microsoft.com/office/drawing/2014/main" id="{154396B1-39C9-41D2-AB5F-C6C381DB2B58}"/>
                  </a:ext>
                </a:extLst>
              </p:cNvPr>
              <p:cNvSpPr/>
              <p:nvPr/>
            </p:nvSpPr>
            <p:spPr>
              <a:xfrm>
                <a:off x="761407" y="1238250"/>
                <a:ext cx="1043222" cy="104322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íṩļiḋé">
                <a:extLst>
                  <a:ext uri="{FF2B5EF4-FFF2-40B4-BE49-F238E27FC236}">
                    <a16:creationId xmlns:a16="http://schemas.microsoft.com/office/drawing/2014/main" id="{887C9650-2E7F-45CC-86B7-739F856A9DB2}"/>
                  </a:ext>
                </a:extLst>
              </p:cNvPr>
              <p:cNvSpPr txBox="1"/>
              <p:nvPr/>
            </p:nvSpPr>
            <p:spPr>
              <a:xfrm>
                <a:off x="949011" y="1509356"/>
                <a:ext cx="668014" cy="50101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prstTxWarp prst="textPlain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7</a:t>
                </a:r>
                <a:r>
                  <a:rPr lang="en-US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6%</a:t>
                </a:r>
              </a:p>
            </p:txBody>
          </p:sp>
          <p:sp>
            <p:nvSpPr>
              <p:cNvPr id="16" name="î$ļiḋé">
                <a:extLst>
                  <a:ext uri="{FF2B5EF4-FFF2-40B4-BE49-F238E27FC236}">
                    <a16:creationId xmlns:a16="http://schemas.microsoft.com/office/drawing/2014/main" id="{F4572D32-383B-4F54-9ADE-C1AD3674093A}"/>
                  </a:ext>
                </a:extLst>
              </p:cNvPr>
              <p:cNvSpPr/>
              <p:nvPr/>
            </p:nvSpPr>
            <p:spPr bwMode="auto">
              <a:xfrm>
                <a:off x="1992233" y="1677198"/>
                <a:ext cx="4170933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7" name="ïṧľíḑe">
                <a:extLst>
                  <a:ext uri="{FF2B5EF4-FFF2-40B4-BE49-F238E27FC236}">
                    <a16:creationId xmlns:a16="http://schemas.microsoft.com/office/drawing/2014/main" id="{965A6584-6C44-4877-8D27-83F06BCF9AAE}"/>
                  </a:ext>
                </a:extLst>
              </p:cNvPr>
              <p:cNvSpPr txBox="1"/>
              <p:nvPr/>
            </p:nvSpPr>
            <p:spPr bwMode="auto">
              <a:xfrm>
                <a:off x="1992233" y="1285639"/>
                <a:ext cx="4170933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9" name="ïsḷíḍè">
              <a:extLst>
                <a:ext uri="{FF2B5EF4-FFF2-40B4-BE49-F238E27FC236}">
                  <a16:creationId xmlns:a16="http://schemas.microsoft.com/office/drawing/2014/main" id="{E6F2820E-AE83-4389-B4A8-479CA3145206}"/>
                </a:ext>
              </a:extLst>
            </p:cNvPr>
            <p:cNvGrpSpPr/>
            <p:nvPr/>
          </p:nvGrpSpPr>
          <p:grpSpPr>
            <a:xfrm>
              <a:off x="761407" y="4755267"/>
              <a:ext cx="5401759" cy="1043222"/>
              <a:chOff x="761407" y="1238250"/>
              <a:chExt cx="5401759" cy="1043222"/>
            </a:xfrm>
          </p:grpSpPr>
          <p:sp>
            <p:nvSpPr>
              <p:cNvPr id="10" name="íṣḷîďê">
                <a:extLst>
                  <a:ext uri="{FF2B5EF4-FFF2-40B4-BE49-F238E27FC236}">
                    <a16:creationId xmlns:a16="http://schemas.microsoft.com/office/drawing/2014/main" id="{32EC155C-399F-4AA2-865A-065675735520}"/>
                  </a:ext>
                </a:extLst>
              </p:cNvPr>
              <p:cNvSpPr/>
              <p:nvPr/>
            </p:nvSpPr>
            <p:spPr>
              <a:xfrm>
                <a:off x="761407" y="1238250"/>
                <a:ext cx="1043222" cy="104322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11" name="iṡ1îdê">
                <a:extLst>
                  <a:ext uri="{FF2B5EF4-FFF2-40B4-BE49-F238E27FC236}">
                    <a16:creationId xmlns:a16="http://schemas.microsoft.com/office/drawing/2014/main" id="{27330D03-01A4-41D9-B5DF-F90440C59664}"/>
                  </a:ext>
                </a:extLst>
              </p:cNvPr>
              <p:cNvSpPr txBox="1"/>
              <p:nvPr/>
            </p:nvSpPr>
            <p:spPr>
              <a:xfrm>
                <a:off x="949011" y="1509356"/>
                <a:ext cx="668014" cy="50101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prstTxWarp prst="textPlain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10</a:t>
                </a:r>
                <a:r>
                  <a:rPr lang="en-US" dirty="0">
                    <a:solidFill>
                      <a:schemeClr val="tx2"/>
                    </a:solidFill>
                    <a:latin typeface="Impact" panose="020B0806030902050204" pitchFamily="34" charset="0"/>
                  </a:rPr>
                  <a:t>%</a:t>
                </a:r>
              </a:p>
            </p:txBody>
          </p:sp>
          <p:sp>
            <p:nvSpPr>
              <p:cNvPr id="12" name="íṩḷïde">
                <a:extLst>
                  <a:ext uri="{FF2B5EF4-FFF2-40B4-BE49-F238E27FC236}">
                    <a16:creationId xmlns:a16="http://schemas.microsoft.com/office/drawing/2014/main" id="{43FFDF42-C957-4286-9687-CEBE2E5EB469}"/>
                  </a:ext>
                </a:extLst>
              </p:cNvPr>
              <p:cNvSpPr/>
              <p:nvPr/>
            </p:nvSpPr>
            <p:spPr bwMode="auto">
              <a:xfrm>
                <a:off x="1992233" y="1677198"/>
                <a:ext cx="4170933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3" name="ïsľïdé">
                <a:extLst>
                  <a:ext uri="{FF2B5EF4-FFF2-40B4-BE49-F238E27FC236}">
                    <a16:creationId xmlns:a16="http://schemas.microsoft.com/office/drawing/2014/main" id="{1869B8DA-0602-47E8-B028-1589B53D6A67}"/>
                  </a:ext>
                </a:extLst>
              </p:cNvPr>
              <p:cNvSpPr txBox="1"/>
              <p:nvPr/>
            </p:nvSpPr>
            <p:spPr bwMode="auto">
              <a:xfrm>
                <a:off x="1992233" y="1285639"/>
                <a:ext cx="4170933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18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40C05-2F44-44AB-9150-66876A84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86C90A-DD48-4530-A1AB-853F8AB6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15100"/>
            <a:ext cx="4114800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7A562B-FB2B-41E6-AD8B-A71A78BC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5" name="6332a577-c2e7-43dc-b286-edc224ffa6d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694F33D-DD05-4B29-A3C6-ED118FF3064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30300"/>
            <a:ext cx="10850563" cy="5003800"/>
            <a:chOff x="669925" y="1130300"/>
            <a:chExt cx="10850563" cy="5003800"/>
          </a:xfrm>
        </p:grpSpPr>
        <p:sp>
          <p:nvSpPr>
            <p:cNvPr id="6" name="ïṥḻïdé">
              <a:extLst>
                <a:ext uri="{FF2B5EF4-FFF2-40B4-BE49-F238E27FC236}">
                  <a16:creationId xmlns:a16="http://schemas.microsoft.com/office/drawing/2014/main" id="{D5C24E1D-E73C-40E7-A101-BF1F27086320}"/>
                </a:ext>
              </a:extLst>
            </p:cNvPr>
            <p:cNvSpPr txBox="1"/>
            <p:nvPr/>
          </p:nvSpPr>
          <p:spPr>
            <a:xfrm>
              <a:off x="673099" y="1130300"/>
              <a:ext cx="10845800" cy="581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</a:t>
              </a:r>
            </a:p>
          </p:txBody>
        </p:sp>
        <p:grpSp>
          <p:nvGrpSpPr>
            <p:cNvPr id="7" name="íśliḑe">
              <a:extLst>
                <a:ext uri="{FF2B5EF4-FFF2-40B4-BE49-F238E27FC236}">
                  <a16:creationId xmlns:a16="http://schemas.microsoft.com/office/drawing/2014/main" id="{45C44BF9-1404-4346-8ED1-BCA392C6011F}"/>
                </a:ext>
              </a:extLst>
            </p:cNvPr>
            <p:cNvGrpSpPr/>
            <p:nvPr/>
          </p:nvGrpSpPr>
          <p:grpSpPr>
            <a:xfrm>
              <a:off x="4045292" y="2809875"/>
              <a:ext cx="3231966" cy="1220232"/>
              <a:chOff x="4045292" y="2809875"/>
              <a:chExt cx="3231966" cy="1220232"/>
            </a:xfrm>
            <a:solidFill>
              <a:schemeClr val="bg1">
                <a:lumMod val="95000"/>
              </a:schemeClr>
            </a:solidFill>
          </p:grpSpPr>
          <p:sp>
            <p:nvSpPr>
              <p:cNvPr id="51" name="í$lîḍé">
                <a:extLst>
                  <a:ext uri="{FF2B5EF4-FFF2-40B4-BE49-F238E27FC236}">
                    <a16:creationId xmlns:a16="http://schemas.microsoft.com/office/drawing/2014/main" id="{F5AF2296-7BB2-4A01-9B53-68F5058D2EDE}"/>
                  </a:ext>
                </a:extLst>
              </p:cNvPr>
              <p:cNvSpPr/>
              <p:nvPr/>
            </p:nvSpPr>
            <p:spPr bwMode="auto">
              <a:xfrm>
                <a:off x="5823173" y="3088700"/>
                <a:ext cx="1454085" cy="941407"/>
              </a:xfrm>
              <a:custGeom>
                <a:avLst/>
                <a:gdLst>
                  <a:gd name="T0" fmla="*/ 485 w 485"/>
                  <a:gd name="T1" fmla="*/ 0 h 314"/>
                  <a:gd name="T2" fmla="*/ 311 w 485"/>
                  <a:gd name="T3" fmla="*/ 0 h 314"/>
                  <a:gd name="T4" fmla="*/ 0 w 485"/>
                  <a:gd name="T5" fmla="*/ 314 h 314"/>
                  <a:gd name="T6" fmla="*/ 174 w 485"/>
                  <a:gd name="T7" fmla="*/ 314 h 314"/>
                  <a:gd name="T8" fmla="*/ 485 w 485"/>
                  <a:gd name="T9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5" h="314">
                    <a:moveTo>
                      <a:pt x="485" y="0"/>
                    </a:moveTo>
                    <a:lnTo>
                      <a:pt x="311" y="0"/>
                    </a:lnTo>
                    <a:lnTo>
                      <a:pt x="0" y="314"/>
                    </a:lnTo>
                    <a:lnTo>
                      <a:pt x="174" y="314"/>
                    </a:lnTo>
                    <a:lnTo>
                      <a:pt x="48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íšḻíḓe">
                <a:extLst>
                  <a:ext uri="{FF2B5EF4-FFF2-40B4-BE49-F238E27FC236}">
                    <a16:creationId xmlns:a16="http://schemas.microsoft.com/office/drawing/2014/main" id="{6E26C224-3C36-4823-B02A-8AC32FEFF601}"/>
                  </a:ext>
                </a:extLst>
              </p:cNvPr>
              <p:cNvSpPr/>
              <p:nvPr/>
            </p:nvSpPr>
            <p:spPr bwMode="auto">
              <a:xfrm>
                <a:off x="4797819" y="3088700"/>
                <a:ext cx="2479438" cy="542659"/>
              </a:xfrm>
              <a:custGeom>
                <a:avLst/>
                <a:gdLst>
                  <a:gd name="T0" fmla="*/ 644 w 827"/>
                  <a:gd name="T1" fmla="*/ 181 h 181"/>
                  <a:gd name="T2" fmla="*/ 0 w 827"/>
                  <a:gd name="T3" fmla="*/ 181 h 181"/>
                  <a:gd name="T4" fmla="*/ 0 w 827"/>
                  <a:gd name="T5" fmla="*/ 0 h 181"/>
                  <a:gd name="T6" fmla="*/ 827 w 827"/>
                  <a:gd name="T7" fmla="*/ 0 h 181"/>
                  <a:gd name="T8" fmla="*/ 644 w 827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7" h="181">
                    <a:moveTo>
                      <a:pt x="644" y="181"/>
                    </a:moveTo>
                    <a:lnTo>
                      <a:pt x="0" y="181"/>
                    </a:lnTo>
                    <a:lnTo>
                      <a:pt x="0" y="0"/>
                    </a:lnTo>
                    <a:lnTo>
                      <a:pt x="827" y="0"/>
                    </a:lnTo>
                    <a:lnTo>
                      <a:pt x="644" y="1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</a:t>
                </a:r>
              </a:p>
            </p:txBody>
          </p:sp>
          <p:sp>
            <p:nvSpPr>
              <p:cNvPr id="53" name="îṡ1ïḋê">
                <a:extLst>
                  <a:ext uri="{FF2B5EF4-FFF2-40B4-BE49-F238E27FC236}">
                    <a16:creationId xmlns:a16="http://schemas.microsoft.com/office/drawing/2014/main" id="{BD73959B-5A4D-472D-98A6-F164E089AEF2}"/>
                  </a:ext>
                </a:extLst>
              </p:cNvPr>
              <p:cNvSpPr/>
              <p:nvPr/>
            </p:nvSpPr>
            <p:spPr bwMode="auto">
              <a:xfrm>
                <a:off x="4045292" y="2809875"/>
                <a:ext cx="752527" cy="1100308"/>
              </a:xfrm>
              <a:custGeom>
                <a:avLst/>
                <a:gdLst>
                  <a:gd name="T0" fmla="*/ 251 w 251"/>
                  <a:gd name="T1" fmla="*/ 367 h 367"/>
                  <a:gd name="T2" fmla="*/ 0 w 251"/>
                  <a:gd name="T3" fmla="*/ 183 h 367"/>
                  <a:gd name="T4" fmla="*/ 251 w 251"/>
                  <a:gd name="T5" fmla="*/ 0 h 367"/>
                  <a:gd name="T6" fmla="*/ 251 w 251"/>
                  <a:gd name="T7" fmla="*/ 367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1" h="367">
                    <a:moveTo>
                      <a:pt x="251" y="367"/>
                    </a:moveTo>
                    <a:lnTo>
                      <a:pt x="0" y="183"/>
                    </a:lnTo>
                    <a:lnTo>
                      <a:pt x="251" y="0"/>
                    </a:lnTo>
                    <a:lnTo>
                      <a:pt x="251" y="36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îṧļiḍè">
              <a:extLst>
                <a:ext uri="{FF2B5EF4-FFF2-40B4-BE49-F238E27FC236}">
                  <a16:creationId xmlns:a16="http://schemas.microsoft.com/office/drawing/2014/main" id="{A964CD7A-ED9B-4710-B00E-ECD6F97FD492}"/>
                </a:ext>
              </a:extLst>
            </p:cNvPr>
            <p:cNvGrpSpPr/>
            <p:nvPr/>
          </p:nvGrpSpPr>
          <p:grpSpPr>
            <a:xfrm>
              <a:off x="4884763" y="4030107"/>
              <a:ext cx="3261945" cy="1229226"/>
              <a:chOff x="4884763" y="4030107"/>
              <a:chExt cx="3261945" cy="1229226"/>
            </a:xfrm>
            <a:solidFill>
              <a:schemeClr val="accent1"/>
            </a:solidFill>
          </p:grpSpPr>
          <p:sp>
            <p:nvSpPr>
              <p:cNvPr id="48" name="í$ḻíḑé">
                <a:extLst>
                  <a:ext uri="{FF2B5EF4-FFF2-40B4-BE49-F238E27FC236}">
                    <a16:creationId xmlns:a16="http://schemas.microsoft.com/office/drawing/2014/main" id="{B3D10D80-3A31-4915-A6EA-03A6891422E1}"/>
                  </a:ext>
                </a:extLst>
              </p:cNvPr>
              <p:cNvSpPr/>
              <p:nvPr/>
            </p:nvSpPr>
            <p:spPr bwMode="auto">
              <a:xfrm>
                <a:off x="4884763" y="4030107"/>
                <a:ext cx="1460081" cy="944405"/>
              </a:xfrm>
              <a:custGeom>
                <a:avLst/>
                <a:gdLst>
                  <a:gd name="T0" fmla="*/ 0 w 487"/>
                  <a:gd name="T1" fmla="*/ 315 h 315"/>
                  <a:gd name="T2" fmla="*/ 173 w 487"/>
                  <a:gd name="T3" fmla="*/ 315 h 315"/>
                  <a:gd name="T4" fmla="*/ 487 w 487"/>
                  <a:gd name="T5" fmla="*/ 0 h 315"/>
                  <a:gd name="T6" fmla="*/ 313 w 487"/>
                  <a:gd name="T7" fmla="*/ 0 h 315"/>
                  <a:gd name="T8" fmla="*/ 0 w 487"/>
                  <a:gd name="T9" fmla="*/ 315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7" h="315">
                    <a:moveTo>
                      <a:pt x="0" y="315"/>
                    </a:moveTo>
                    <a:lnTo>
                      <a:pt x="173" y="315"/>
                    </a:lnTo>
                    <a:lnTo>
                      <a:pt x="487" y="0"/>
                    </a:lnTo>
                    <a:lnTo>
                      <a:pt x="313" y="0"/>
                    </a:lnTo>
                    <a:lnTo>
                      <a:pt x="0" y="31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íSlîḍè">
                <a:extLst>
                  <a:ext uri="{FF2B5EF4-FFF2-40B4-BE49-F238E27FC236}">
                    <a16:creationId xmlns:a16="http://schemas.microsoft.com/office/drawing/2014/main" id="{A4116B24-F83D-43BD-9B23-B0F433DCF8C4}"/>
                  </a:ext>
                </a:extLst>
              </p:cNvPr>
              <p:cNvSpPr/>
              <p:nvPr/>
            </p:nvSpPr>
            <p:spPr bwMode="auto">
              <a:xfrm>
                <a:off x="4884763" y="4458836"/>
                <a:ext cx="2506421" cy="515675"/>
              </a:xfrm>
              <a:custGeom>
                <a:avLst/>
                <a:gdLst>
                  <a:gd name="T0" fmla="*/ 173 w 836"/>
                  <a:gd name="T1" fmla="*/ 0 h 172"/>
                  <a:gd name="T2" fmla="*/ 836 w 836"/>
                  <a:gd name="T3" fmla="*/ 0 h 172"/>
                  <a:gd name="T4" fmla="*/ 836 w 836"/>
                  <a:gd name="T5" fmla="*/ 172 h 172"/>
                  <a:gd name="T6" fmla="*/ 0 w 836"/>
                  <a:gd name="T7" fmla="*/ 172 h 172"/>
                  <a:gd name="T8" fmla="*/ 173 w 836"/>
                  <a:gd name="T9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172">
                    <a:moveTo>
                      <a:pt x="173" y="0"/>
                    </a:moveTo>
                    <a:lnTo>
                      <a:pt x="836" y="0"/>
                    </a:lnTo>
                    <a:lnTo>
                      <a:pt x="836" y="172"/>
                    </a:lnTo>
                    <a:lnTo>
                      <a:pt x="0" y="172"/>
                    </a:lnTo>
                    <a:lnTo>
                      <a:pt x="17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/>
              <a:p>
                <a:pPr marL="0" marR="0" lvl="0" indent="0" algn="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Text</a:t>
                </a:r>
              </a:p>
            </p:txBody>
          </p:sp>
          <p:sp>
            <p:nvSpPr>
              <p:cNvPr id="50" name="íṧliḑê">
                <a:extLst>
                  <a:ext uri="{FF2B5EF4-FFF2-40B4-BE49-F238E27FC236}">
                    <a16:creationId xmlns:a16="http://schemas.microsoft.com/office/drawing/2014/main" id="{1A76D517-07E9-4BA5-87D8-B84E27DC1A77}"/>
                  </a:ext>
                </a:extLst>
              </p:cNvPr>
              <p:cNvSpPr/>
              <p:nvPr/>
            </p:nvSpPr>
            <p:spPr bwMode="auto">
              <a:xfrm>
                <a:off x="7391184" y="4159025"/>
                <a:ext cx="755524" cy="1100308"/>
              </a:xfrm>
              <a:custGeom>
                <a:avLst/>
                <a:gdLst>
                  <a:gd name="T0" fmla="*/ 0 w 252"/>
                  <a:gd name="T1" fmla="*/ 0 h 367"/>
                  <a:gd name="T2" fmla="*/ 252 w 252"/>
                  <a:gd name="T3" fmla="*/ 183 h 367"/>
                  <a:gd name="T4" fmla="*/ 0 w 252"/>
                  <a:gd name="T5" fmla="*/ 367 h 367"/>
                  <a:gd name="T6" fmla="*/ 0 w 252"/>
                  <a:gd name="T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2" h="367">
                    <a:moveTo>
                      <a:pt x="0" y="0"/>
                    </a:moveTo>
                    <a:lnTo>
                      <a:pt x="252" y="183"/>
                    </a:lnTo>
                    <a:lnTo>
                      <a:pt x="0" y="36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išľïḑê">
              <a:extLst>
                <a:ext uri="{FF2B5EF4-FFF2-40B4-BE49-F238E27FC236}">
                  <a16:creationId xmlns:a16="http://schemas.microsoft.com/office/drawing/2014/main" id="{D37A2B43-0261-4B6B-A5A1-8C1225DE8982}"/>
                </a:ext>
              </a:extLst>
            </p:cNvPr>
            <p:cNvGrpSpPr/>
            <p:nvPr/>
          </p:nvGrpSpPr>
          <p:grpSpPr>
            <a:xfrm>
              <a:off x="8376955" y="1935108"/>
              <a:ext cx="3141945" cy="4198992"/>
              <a:chOff x="8376954" y="1935108"/>
              <a:chExt cx="3141945" cy="4198992"/>
            </a:xfrm>
          </p:grpSpPr>
          <p:grpSp>
            <p:nvGrpSpPr>
              <p:cNvPr id="30" name="îşḷïḍè">
                <a:extLst>
                  <a:ext uri="{FF2B5EF4-FFF2-40B4-BE49-F238E27FC236}">
                    <a16:creationId xmlns:a16="http://schemas.microsoft.com/office/drawing/2014/main" id="{9008A0AB-8DAA-4A03-9EBA-E6F2EDC2EEBE}"/>
                  </a:ext>
                </a:extLst>
              </p:cNvPr>
              <p:cNvGrpSpPr/>
              <p:nvPr/>
            </p:nvGrpSpPr>
            <p:grpSpPr>
              <a:xfrm>
                <a:off x="8376954" y="1935108"/>
                <a:ext cx="3141945" cy="1189092"/>
                <a:chOff x="8376954" y="1935108"/>
                <a:chExt cx="3141945" cy="1189092"/>
              </a:xfrm>
            </p:grpSpPr>
            <p:grpSp>
              <p:nvGrpSpPr>
                <p:cNvPr id="43" name="isḷiḑè">
                  <a:extLst>
                    <a:ext uri="{FF2B5EF4-FFF2-40B4-BE49-F238E27FC236}">
                      <a16:creationId xmlns:a16="http://schemas.microsoft.com/office/drawing/2014/main" id="{5DF0B799-7643-44A8-8CA0-9839ED16BA21}"/>
                    </a:ext>
                  </a:extLst>
                </p:cNvPr>
                <p:cNvGrpSpPr/>
                <p:nvPr/>
              </p:nvGrpSpPr>
              <p:grpSpPr>
                <a:xfrm>
                  <a:off x="8376954" y="2242886"/>
                  <a:ext cx="643355" cy="643355"/>
                  <a:chOff x="8182665" y="2680604"/>
                  <a:chExt cx="643355" cy="643355"/>
                </a:xfrm>
              </p:grpSpPr>
              <p:sp>
                <p:nvSpPr>
                  <p:cNvPr id="46" name="ïśľîḋé">
                    <a:extLst>
                      <a:ext uri="{FF2B5EF4-FFF2-40B4-BE49-F238E27FC236}">
                        <a16:creationId xmlns:a16="http://schemas.microsoft.com/office/drawing/2014/main" id="{7DA29C3C-B1C9-4F44-B08B-D203F15F51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82665" y="2680604"/>
                    <a:ext cx="643355" cy="64335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7" name="íṧḷïḍê">
                    <a:extLst>
                      <a:ext uri="{FF2B5EF4-FFF2-40B4-BE49-F238E27FC236}">
                        <a16:creationId xmlns:a16="http://schemas.microsoft.com/office/drawing/2014/main" id="{285D366A-8612-449B-931D-CD17B6CD0F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12233" y="2817272"/>
                    <a:ext cx="384218" cy="370017"/>
                  </a:xfrm>
                  <a:custGeom>
                    <a:avLst/>
                    <a:gdLst>
                      <a:gd name="connsiteX0" fmla="*/ 216243 w 609050"/>
                      <a:gd name="connsiteY0" fmla="*/ 412730 h 586540"/>
                      <a:gd name="connsiteX1" fmla="*/ 216243 w 609050"/>
                      <a:gd name="connsiteY1" fmla="*/ 456594 h 586540"/>
                      <a:gd name="connsiteX2" fmla="*/ 293953 w 609050"/>
                      <a:gd name="connsiteY2" fmla="*/ 456594 h 586540"/>
                      <a:gd name="connsiteX3" fmla="*/ 293953 w 609050"/>
                      <a:gd name="connsiteY3" fmla="*/ 412730 h 586540"/>
                      <a:gd name="connsiteX4" fmla="*/ 69884 w 609050"/>
                      <a:gd name="connsiteY4" fmla="*/ 412730 h 586540"/>
                      <a:gd name="connsiteX5" fmla="*/ 69884 w 609050"/>
                      <a:gd name="connsiteY5" fmla="*/ 456594 h 586540"/>
                      <a:gd name="connsiteX6" fmla="*/ 147595 w 609050"/>
                      <a:gd name="connsiteY6" fmla="*/ 456594 h 586540"/>
                      <a:gd name="connsiteX7" fmla="*/ 147595 w 609050"/>
                      <a:gd name="connsiteY7" fmla="*/ 412730 h 586540"/>
                      <a:gd name="connsiteX8" fmla="*/ 460769 w 609050"/>
                      <a:gd name="connsiteY8" fmla="*/ 376268 h 586540"/>
                      <a:gd name="connsiteX9" fmla="*/ 460769 w 609050"/>
                      <a:gd name="connsiteY9" fmla="*/ 414786 h 586540"/>
                      <a:gd name="connsiteX10" fmla="*/ 555916 w 609050"/>
                      <a:gd name="connsiteY10" fmla="*/ 414786 h 586540"/>
                      <a:gd name="connsiteX11" fmla="*/ 555916 w 609050"/>
                      <a:gd name="connsiteY11" fmla="*/ 376268 h 586540"/>
                      <a:gd name="connsiteX12" fmla="*/ 216243 w 609050"/>
                      <a:gd name="connsiteY12" fmla="*/ 339670 h 586540"/>
                      <a:gd name="connsiteX13" fmla="*/ 216243 w 609050"/>
                      <a:gd name="connsiteY13" fmla="*/ 383533 h 586540"/>
                      <a:gd name="connsiteX14" fmla="*/ 293953 w 609050"/>
                      <a:gd name="connsiteY14" fmla="*/ 383533 h 586540"/>
                      <a:gd name="connsiteX15" fmla="*/ 293953 w 609050"/>
                      <a:gd name="connsiteY15" fmla="*/ 339670 h 586540"/>
                      <a:gd name="connsiteX16" fmla="*/ 69884 w 609050"/>
                      <a:gd name="connsiteY16" fmla="*/ 339670 h 586540"/>
                      <a:gd name="connsiteX17" fmla="*/ 69884 w 609050"/>
                      <a:gd name="connsiteY17" fmla="*/ 383533 h 586540"/>
                      <a:gd name="connsiteX18" fmla="*/ 147595 w 609050"/>
                      <a:gd name="connsiteY18" fmla="*/ 383533 h 586540"/>
                      <a:gd name="connsiteX19" fmla="*/ 147595 w 609050"/>
                      <a:gd name="connsiteY19" fmla="*/ 339670 h 586540"/>
                      <a:gd name="connsiteX20" fmla="*/ 460769 w 609050"/>
                      <a:gd name="connsiteY20" fmla="*/ 303071 h 586540"/>
                      <a:gd name="connsiteX21" fmla="*/ 460769 w 609050"/>
                      <a:gd name="connsiteY21" fmla="*/ 341726 h 586540"/>
                      <a:gd name="connsiteX22" fmla="*/ 555916 w 609050"/>
                      <a:gd name="connsiteY22" fmla="*/ 341726 h 586540"/>
                      <a:gd name="connsiteX23" fmla="*/ 555916 w 609050"/>
                      <a:gd name="connsiteY23" fmla="*/ 303071 h 586540"/>
                      <a:gd name="connsiteX24" fmla="*/ 216243 w 609050"/>
                      <a:gd name="connsiteY24" fmla="*/ 266609 h 586540"/>
                      <a:gd name="connsiteX25" fmla="*/ 216243 w 609050"/>
                      <a:gd name="connsiteY25" fmla="*/ 310473 h 586540"/>
                      <a:gd name="connsiteX26" fmla="*/ 293953 w 609050"/>
                      <a:gd name="connsiteY26" fmla="*/ 310473 h 586540"/>
                      <a:gd name="connsiteX27" fmla="*/ 293953 w 609050"/>
                      <a:gd name="connsiteY27" fmla="*/ 266609 h 586540"/>
                      <a:gd name="connsiteX28" fmla="*/ 69884 w 609050"/>
                      <a:gd name="connsiteY28" fmla="*/ 266609 h 586540"/>
                      <a:gd name="connsiteX29" fmla="*/ 69884 w 609050"/>
                      <a:gd name="connsiteY29" fmla="*/ 310473 h 586540"/>
                      <a:gd name="connsiteX30" fmla="*/ 147595 w 609050"/>
                      <a:gd name="connsiteY30" fmla="*/ 310473 h 586540"/>
                      <a:gd name="connsiteX31" fmla="*/ 147595 w 609050"/>
                      <a:gd name="connsiteY31" fmla="*/ 266609 h 586540"/>
                      <a:gd name="connsiteX32" fmla="*/ 460769 w 609050"/>
                      <a:gd name="connsiteY32" fmla="*/ 230010 h 586540"/>
                      <a:gd name="connsiteX33" fmla="*/ 460769 w 609050"/>
                      <a:gd name="connsiteY33" fmla="*/ 268528 h 586540"/>
                      <a:gd name="connsiteX34" fmla="*/ 555916 w 609050"/>
                      <a:gd name="connsiteY34" fmla="*/ 268528 h 586540"/>
                      <a:gd name="connsiteX35" fmla="*/ 555916 w 609050"/>
                      <a:gd name="connsiteY35" fmla="*/ 230010 h 586540"/>
                      <a:gd name="connsiteX36" fmla="*/ 216243 w 609050"/>
                      <a:gd name="connsiteY36" fmla="*/ 193549 h 586540"/>
                      <a:gd name="connsiteX37" fmla="*/ 216243 w 609050"/>
                      <a:gd name="connsiteY37" fmla="*/ 237412 h 586540"/>
                      <a:gd name="connsiteX38" fmla="*/ 293953 w 609050"/>
                      <a:gd name="connsiteY38" fmla="*/ 237412 h 586540"/>
                      <a:gd name="connsiteX39" fmla="*/ 293953 w 609050"/>
                      <a:gd name="connsiteY39" fmla="*/ 193549 h 586540"/>
                      <a:gd name="connsiteX40" fmla="*/ 69884 w 609050"/>
                      <a:gd name="connsiteY40" fmla="*/ 193549 h 586540"/>
                      <a:gd name="connsiteX41" fmla="*/ 69884 w 609050"/>
                      <a:gd name="connsiteY41" fmla="*/ 237412 h 586540"/>
                      <a:gd name="connsiteX42" fmla="*/ 147595 w 609050"/>
                      <a:gd name="connsiteY42" fmla="*/ 237412 h 586540"/>
                      <a:gd name="connsiteX43" fmla="*/ 147595 w 609050"/>
                      <a:gd name="connsiteY43" fmla="*/ 193549 h 586540"/>
                      <a:gd name="connsiteX44" fmla="*/ 460769 w 609050"/>
                      <a:gd name="connsiteY44" fmla="*/ 156950 h 586540"/>
                      <a:gd name="connsiteX45" fmla="*/ 460769 w 609050"/>
                      <a:gd name="connsiteY45" fmla="*/ 195468 h 586540"/>
                      <a:gd name="connsiteX46" fmla="*/ 555916 w 609050"/>
                      <a:gd name="connsiteY46" fmla="*/ 195468 h 586540"/>
                      <a:gd name="connsiteX47" fmla="*/ 555916 w 609050"/>
                      <a:gd name="connsiteY47" fmla="*/ 156950 h 586540"/>
                      <a:gd name="connsiteX48" fmla="*/ 192926 w 609050"/>
                      <a:gd name="connsiteY48" fmla="*/ 96251 h 586540"/>
                      <a:gd name="connsiteX49" fmla="*/ 361366 w 609050"/>
                      <a:gd name="connsiteY49" fmla="*/ 96251 h 586540"/>
                      <a:gd name="connsiteX50" fmla="*/ 361366 w 609050"/>
                      <a:gd name="connsiteY50" fmla="*/ 114880 h 586540"/>
                      <a:gd name="connsiteX51" fmla="*/ 192926 w 609050"/>
                      <a:gd name="connsiteY51" fmla="*/ 114880 h 586540"/>
                      <a:gd name="connsiteX52" fmla="*/ 192926 w 609050"/>
                      <a:gd name="connsiteY52" fmla="*/ 49819 h 586540"/>
                      <a:gd name="connsiteX53" fmla="*/ 361366 w 609050"/>
                      <a:gd name="connsiteY53" fmla="*/ 49819 h 586540"/>
                      <a:gd name="connsiteX54" fmla="*/ 361366 w 609050"/>
                      <a:gd name="connsiteY54" fmla="*/ 68307 h 586540"/>
                      <a:gd name="connsiteX55" fmla="*/ 192926 w 609050"/>
                      <a:gd name="connsiteY55" fmla="*/ 68307 h 586540"/>
                      <a:gd name="connsiteX56" fmla="*/ 166130 w 609050"/>
                      <a:gd name="connsiteY56" fmla="*/ 25222 h 586540"/>
                      <a:gd name="connsiteX57" fmla="*/ 166130 w 609050"/>
                      <a:gd name="connsiteY57" fmla="*/ 155716 h 586540"/>
                      <a:gd name="connsiteX58" fmla="*/ 338987 w 609050"/>
                      <a:gd name="connsiteY58" fmla="*/ 155716 h 586540"/>
                      <a:gd name="connsiteX59" fmla="*/ 338987 w 609050"/>
                      <a:gd name="connsiteY59" fmla="*/ 341040 h 586540"/>
                      <a:gd name="connsiteX60" fmla="*/ 338987 w 609050"/>
                      <a:gd name="connsiteY60" fmla="*/ 531710 h 586540"/>
                      <a:gd name="connsiteX61" fmla="*/ 366721 w 609050"/>
                      <a:gd name="connsiteY61" fmla="*/ 531710 h 586540"/>
                      <a:gd name="connsiteX62" fmla="*/ 366721 w 609050"/>
                      <a:gd name="connsiteY62" fmla="*/ 341040 h 586540"/>
                      <a:gd name="connsiteX63" fmla="*/ 366721 w 609050"/>
                      <a:gd name="connsiteY63" fmla="*/ 155305 h 586540"/>
                      <a:gd name="connsiteX64" fmla="*/ 388002 w 609050"/>
                      <a:gd name="connsiteY64" fmla="*/ 143517 h 586540"/>
                      <a:gd name="connsiteX65" fmla="*/ 388002 w 609050"/>
                      <a:gd name="connsiteY65" fmla="*/ 25222 h 586540"/>
                      <a:gd name="connsiteX66" fmla="*/ 140867 w 609050"/>
                      <a:gd name="connsiteY66" fmla="*/ 0 h 586540"/>
                      <a:gd name="connsiteX67" fmla="*/ 413402 w 609050"/>
                      <a:gd name="connsiteY67" fmla="*/ 0 h 586540"/>
                      <a:gd name="connsiteX68" fmla="*/ 413402 w 609050"/>
                      <a:gd name="connsiteY68" fmla="*/ 129398 h 586540"/>
                      <a:gd name="connsiteX69" fmla="*/ 432486 w 609050"/>
                      <a:gd name="connsiteY69" fmla="*/ 118843 h 586540"/>
                      <a:gd name="connsiteX70" fmla="*/ 584199 w 609050"/>
                      <a:gd name="connsiteY70" fmla="*/ 118843 h 586540"/>
                      <a:gd name="connsiteX71" fmla="*/ 584199 w 609050"/>
                      <a:gd name="connsiteY71" fmla="*/ 531710 h 586540"/>
                      <a:gd name="connsiteX72" fmla="*/ 609050 w 609050"/>
                      <a:gd name="connsiteY72" fmla="*/ 531710 h 586540"/>
                      <a:gd name="connsiteX73" fmla="*/ 609050 w 609050"/>
                      <a:gd name="connsiteY73" fmla="*/ 586540 h 586540"/>
                      <a:gd name="connsiteX74" fmla="*/ 0 w 609050"/>
                      <a:gd name="connsiteY74" fmla="*/ 586540 h 586540"/>
                      <a:gd name="connsiteX75" fmla="*/ 0 w 609050"/>
                      <a:gd name="connsiteY75" fmla="*/ 531710 h 586540"/>
                      <a:gd name="connsiteX76" fmla="*/ 24851 w 609050"/>
                      <a:gd name="connsiteY76" fmla="*/ 531710 h 586540"/>
                      <a:gd name="connsiteX77" fmla="*/ 24851 w 609050"/>
                      <a:gd name="connsiteY77" fmla="*/ 155716 h 586540"/>
                      <a:gd name="connsiteX78" fmla="*/ 140867 w 609050"/>
                      <a:gd name="connsiteY78" fmla="*/ 155716 h 586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</a:cxnLst>
                    <a:rect l="l" t="t" r="r" b="b"/>
                    <a:pathLst>
                      <a:path w="609050" h="586540">
                        <a:moveTo>
                          <a:pt x="216243" y="412730"/>
                        </a:moveTo>
                        <a:lnTo>
                          <a:pt x="216243" y="456594"/>
                        </a:lnTo>
                        <a:lnTo>
                          <a:pt x="293953" y="456594"/>
                        </a:lnTo>
                        <a:lnTo>
                          <a:pt x="293953" y="412730"/>
                        </a:lnTo>
                        <a:close/>
                        <a:moveTo>
                          <a:pt x="69884" y="412730"/>
                        </a:moveTo>
                        <a:lnTo>
                          <a:pt x="69884" y="456594"/>
                        </a:lnTo>
                        <a:lnTo>
                          <a:pt x="147595" y="456594"/>
                        </a:lnTo>
                        <a:lnTo>
                          <a:pt x="147595" y="412730"/>
                        </a:lnTo>
                        <a:close/>
                        <a:moveTo>
                          <a:pt x="460769" y="376268"/>
                        </a:moveTo>
                        <a:lnTo>
                          <a:pt x="460769" y="414786"/>
                        </a:lnTo>
                        <a:lnTo>
                          <a:pt x="555916" y="414786"/>
                        </a:lnTo>
                        <a:lnTo>
                          <a:pt x="555916" y="376268"/>
                        </a:lnTo>
                        <a:close/>
                        <a:moveTo>
                          <a:pt x="216243" y="339670"/>
                        </a:moveTo>
                        <a:lnTo>
                          <a:pt x="216243" y="383533"/>
                        </a:lnTo>
                        <a:lnTo>
                          <a:pt x="293953" y="383533"/>
                        </a:lnTo>
                        <a:lnTo>
                          <a:pt x="293953" y="339670"/>
                        </a:lnTo>
                        <a:close/>
                        <a:moveTo>
                          <a:pt x="69884" y="339670"/>
                        </a:moveTo>
                        <a:lnTo>
                          <a:pt x="69884" y="383533"/>
                        </a:lnTo>
                        <a:lnTo>
                          <a:pt x="147595" y="383533"/>
                        </a:lnTo>
                        <a:lnTo>
                          <a:pt x="147595" y="339670"/>
                        </a:lnTo>
                        <a:close/>
                        <a:moveTo>
                          <a:pt x="460769" y="303071"/>
                        </a:moveTo>
                        <a:lnTo>
                          <a:pt x="460769" y="341726"/>
                        </a:lnTo>
                        <a:lnTo>
                          <a:pt x="555916" y="341726"/>
                        </a:lnTo>
                        <a:lnTo>
                          <a:pt x="555916" y="303071"/>
                        </a:lnTo>
                        <a:close/>
                        <a:moveTo>
                          <a:pt x="216243" y="266609"/>
                        </a:moveTo>
                        <a:lnTo>
                          <a:pt x="216243" y="310473"/>
                        </a:lnTo>
                        <a:lnTo>
                          <a:pt x="293953" y="310473"/>
                        </a:lnTo>
                        <a:lnTo>
                          <a:pt x="293953" y="266609"/>
                        </a:lnTo>
                        <a:close/>
                        <a:moveTo>
                          <a:pt x="69884" y="266609"/>
                        </a:moveTo>
                        <a:lnTo>
                          <a:pt x="69884" y="310473"/>
                        </a:lnTo>
                        <a:lnTo>
                          <a:pt x="147595" y="310473"/>
                        </a:lnTo>
                        <a:lnTo>
                          <a:pt x="147595" y="266609"/>
                        </a:lnTo>
                        <a:close/>
                        <a:moveTo>
                          <a:pt x="460769" y="230010"/>
                        </a:moveTo>
                        <a:lnTo>
                          <a:pt x="460769" y="268528"/>
                        </a:lnTo>
                        <a:lnTo>
                          <a:pt x="555916" y="268528"/>
                        </a:lnTo>
                        <a:lnTo>
                          <a:pt x="555916" y="230010"/>
                        </a:lnTo>
                        <a:close/>
                        <a:moveTo>
                          <a:pt x="216243" y="193549"/>
                        </a:moveTo>
                        <a:lnTo>
                          <a:pt x="216243" y="237412"/>
                        </a:lnTo>
                        <a:lnTo>
                          <a:pt x="293953" y="237412"/>
                        </a:lnTo>
                        <a:lnTo>
                          <a:pt x="293953" y="193549"/>
                        </a:lnTo>
                        <a:close/>
                        <a:moveTo>
                          <a:pt x="69884" y="193549"/>
                        </a:moveTo>
                        <a:lnTo>
                          <a:pt x="69884" y="237412"/>
                        </a:lnTo>
                        <a:lnTo>
                          <a:pt x="147595" y="237412"/>
                        </a:lnTo>
                        <a:lnTo>
                          <a:pt x="147595" y="193549"/>
                        </a:lnTo>
                        <a:close/>
                        <a:moveTo>
                          <a:pt x="460769" y="156950"/>
                        </a:moveTo>
                        <a:lnTo>
                          <a:pt x="460769" y="195468"/>
                        </a:lnTo>
                        <a:lnTo>
                          <a:pt x="555916" y="195468"/>
                        </a:lnTo>
                        <a:lnTo>
                          <a:pt x="555916" y="156950"/>
                        </a:lnTo>
                        <a:close/>
                        <a:moveTo>
                          <a:pt x="192926" y="96251"/>
                        </a:moveTo>
                        <a:lnTo>
                          <a:pt x="361366" y="96251"/>
                        </a:lnTo>
                        <a:lnTo>
                          <a:pt x="361366" y="114880"/>
                        </a:lnTo>
                        <a:lnTo>
                          <a:pt x="192926" y="114880"/>
                        </a:lnTo>
                        <a:close/>
                        <a:moveTo>
                          <a:pt x="192926" y="49819"/>
                        </a:moveTo>
                        <a:lnTo>
                          <a:pt x="361366" y="49819"/>
                        </a:lnTo>
                        <a:lnTo>
                          <a:pt x="361366" y="68307"/>
                        </a:lnTo>
                        <a:lnTo>
                          <a:pt x="192926" y="68307"/>
                        </a:lnTo>
                        <a:close/>
                        <a:moveTo>
                          <a:pt x="166130" y="25222"/>
                        </a:moveTo>
                        <a:lnTo>
                          <a:pt x="166130" y="155716"/>
                        </a:lnTo>
                        <a:lnTo>
                          <a:pt x="338987" y="155716"/>
                        </a:lnTo>
                        <a:lnTo>
                          <a:pt x="338987" y="341040"/>
                        </a:lnTo>
                        <a:lnTo>
                          <a:pt x="338987" y="531710"/>
                        </a:lnTo>
                        <a:lnTo>
                          <a:pt x="366721" y="531710"/>
                        </a:lnTo>
                        <a:lnTo>
                          <a:pt x="366721" y="341040"/>
                        </a:lnTo>
                        <a:lnTo>
                          <a:pt x="366721" y="155305"/>
                        </a:lnTo>
                        <a:lnTo>
                          <a:pt x="388002" y="143517"/>
                        </a:lnTo>
                        <a:lnTo>
                          <a:pt x="388002" y="25222"/>
                        </a:lnTo>
                        <a:close/>
                        <a:moveTo>
                          <a:pt x="140867" y="0"/>
                        </a:moveTo>
                        <a:lnTo>
                          <a:pt x="413402" y="0"/>
                        </a:lnTo>
                        <a:lnTo>
                          <a:pt x="413402" y="129398"/>
                        </a:lnTo>
                        <a:lnTo>
                          <a:pt x="432486" y="118843"/>
                        </a:lnTo>
                        <a:lnTo>
                          <a:pt x="584199" y="118843"/>
                        </a:lnTo>
                        <a:lnTo>
                          <a:pt x="584199" y="531710"/>
                        </a:lnTo>
                        <a:lnTo>
                          <a:pt x="609050" y="531710"/>
                        </a:lnTo>
                        <a:lnTo>
                          <a:pt x="609050" y="586540"/>
                        </a:lnTo>
                        <a:lnTo>
                          <a:pt x="0" y="586540"/>
                        </a:lnTo>
                        <a:lnTo>
                          <a:pt x="0" y="531710"/>
                        </a:lnTo>
                        <a:lnTo>
                          <a:pt x="24851" y="531710"/>
                        </a:lnTo>
                        <a:lnTo>
                          <a:pt x="24851" y="155716"/>
                        </a:lnTo>
                        <a:lnTo>
                          <a:pt x="140867" y="15571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44" name="ïšlïḑê">
                  <a:extLst>
                    <a:ext uri="{FF2B5EF4-FFF2-40B4-BE49-F238E27FC236}">
                      <a16:creationId xmlns:a16="http://schemas.microsoft.com/office/drawing/2014/main" id="{969FA4B6-3A2A-40AD-9534-7355BC7F269E}"/>
                    </a:ext>
                  </a:extLst>
                </p:cNvPr>
                <p:cNvSpPr txBox="1"/>
                <p:nvPr/>
              </p:nvSpPr>
              <p:spPr bwMode="auto">
                <a:xfrm>
                  <a:off x="9149877" y="1935108"/>
                  <a:ext cx="236902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Text here</a:t>
                  </a:r>
                </a:p>
              </p:txBody>
            </p:sp>
            <p:sp>
              <p:nvSpPr>
                <p:cNvPr id="45" name="îSļîdè">
                  <a:extLst>
                    <a:ext uri="{FF2B5EF4-FFF2-40B4-BE49-F238E27FC236}">
                      <a16:creationId xmlns:a16="http://schemas.microsoft.com/office/drawing/2014/main" id="{67AA2E10-1E91-41F1-B841-2F08658993A4}"/>
                    </a:ext>
                  </a:extLst>
                </p:cNvPr>
                <p:cNvSpPr/>
                <p:nvPr/>
              </p:nvSpPr>
              <p:spPr bwMode="auto">
                <a:xfrm>
                  <a:off x="9149877" y="2376914"/>
                  <a:ext cx="2369022" cy="747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marR="0" lvl="0" indent="-171450" algn="l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Supporting text here. </a:t>
                  </a:r>
                </a:p>
                <a:p>
                  <a:pPr marL="171450" marR="0" lvl="0" indent="-171450" algn="l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……</a:t>
                  </a:r>
                </a:p>
              </p:txBody>
            </p:sp>
          </p:grpSp>
          <p:grpSp>
            <p:nvGrpSpPr>
              <p:cNvPr id="31" name="iSľïḑe">
                <a:extLst>
                  <a:ext uri="{FF2B5EF4-FFF2-40B4-BE49-F238E27FC236}">
                    <a16:creationId xmlns:a16="http://schemas.microsoft.com/office/drawing/2014/main" id="{D89084CB-CD21-48BE-8A05-1E899F5476AB}"/>
                  </a:ext>
                </a:extLst>
              </p:cNvPr>
              <p:cNvGrpSpPr/>
              <p:nvPr/>
            </p:nvGrpSpPr>
            <p:grpSpPr>
              <a:xfrm>
                <a:off x="8376954" y="3440058"/>
                <a:ext cx="3141945" cy="1189092"/>
                <a:chOff x="8376954" y="1935108"/>
                <a:chExt cx="3141945" cy="1189092"/>
              </a:xfrm>
            </p:grpSpPr>
            <p:grpSp>
              <p:nvGrpSpPr>
                <p:cNvPr id="38" name="ïş1íďe">
                  <a:extLst>
                    <a:ext uri="{FF2B5EF4-FFF2-40B4-BE49-F238E27FC236}">
                      <a16:creationId xmlns:a16="http://schemas.microsoft.com/office/drawing/2014/main" id="{E8AA717D-F1E2-4A9E-9781-5AEE1DB21AA7}"/>
                    </a:ext>
                  </a:extLst>
                </p:cNvPr>
                <p:cNvGrpSpPr/>
                <p:nvPr/>
              </p:nvGrpSpPr>
              <p:grpSpPr>
                <a:xfrm>
                  <a:off x="8376954" y="2242886"/>
                  <a:ext cx="643355" cy="643355"/>
                  <a:chOff x="8182665" y="2680604"/>
                  <a:chExt cx="643355" cy="643355"/>
                </a:xfrm>
              </p:grpSpPr>
              <p:sp>
                <p:nvSpPr>
                  <p:cNvPr id="41" name="iŝļídê">
                    <a:extLst>
                      <a:ext uri="{FF2B5EF4-FFF2-40B4-BE49-F238E27FC236}">
                        <a16:creationId xmlns:a16="http://schemas.microsoft.com/office/drawing/2014/main" id="{83282A17-FC79-46C1-B63F-D2F5F71809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82665" y="2680604"/>
                    <a:ext cx="643355" cy="64335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" name="ïṣḷidê">
                    <a:extLst>
                      <a:ext uri="{FF2B5EF4-FFF2-40B4-BE49-F238E27FC236}">
                        <a16:creationId xmlns:a16="http://schemas.microsoft.com/office/drawing/2014/main" id="{4B0B0E2F-A115-46C0-BBA5-2FD6115491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12233" y="2817272"/>
                    <a:ext cx="384218" cy="370017"/>
                  </a:xfrm>
                  <a:custGeom>
                    <a:avLst/>
                    <a:gdLst>
                      <a:gd name="connsiteX0" fmla="*/ 216243 w 609050"/>
                      <a:gd name="connsiteY0" fmla="*/ 412730 h 586540"/>
                      <a:gd name="connsiteX1" fmla="*/ 216243 w 609050"/>
                      <a:gd name="connsiteY1" fmla="*/ 456594 h 586540"/>
                      <a:gd name="connsiteX2" fmla="*/ 293953 w 609050"/>
                      <a:gd name="connsiteY2" fmla="*/ 456594 h 586540"/>
                      <a:gd name="connsiteX3" fmla="*/ 293953 w 609050"/>
                      <a:gd name="connsiteY3" fmla="*/ 412730 h 586540"/>
                      <a:gd name="connsiteX4" fmla="*/ 69884 w 609050"/>
                      <a:gd name="connsiteY4" fmla="*/ 412730 h 586540"/>
                      <a:gd name="connsiteX5" fmla="*/ 69884 w 609050"/>
                      <a:gd name="connsiteY5" fmla="*/ 456594 h 586540"/>
                      <a:gd name="connsiteX6" fmla="*/ 147595 w 609050"/>
                      <a:gd name="connsiteY6" fmla="*/ 456594 h 586540"/>
                      <a:gd name="connsiteX7" fmla="*/ 147595 w 609050"/>
                      <a:gd name="connsiteY7" fmla="*/ 412730 h 586540"/>
                      <a:gd name="connsiteX8" fmla="*/ 460769 w 609050"/>
                      <a:gd name="connsiteY8" fmla="*/ 376268 h 586540"/>
                      <a:gd name="connsiteX9" fmla="*/ 460769 w 609050"/>
                      <a:gd name="connsiteY9" fmla="*/ 414786 h 586540"/>
                      <a:gd name="connsiteX10" fmla="*/ 555916 w 609050"/>
                      <a:gd name="connsiteY10" fmla="*/ 414786 h 586540"/>
                      <a:gd name="connsiteX11" fmla="*/ 555916 w 609050"/>
                      <a:gd name="connsiteY11" fmla="*/ 376268 h 586540"/>
                      <a:gd name="connsiteX12" fmla="*/ 216243 w 609050"/>
                      <a:gd name="connsiteY12" fmla="*/ 339670 h 586540"/>
                      <a:gd name="connsiteX13" fmla="*/ 216243 w 609050"/>
                      <a:gd name="connsiteY13" fmla="*/ 383533 h 586540"/>
                      <a:gd name="connsiteX14" fmla="*/ 293953 w 609050"/>
                      <a:gd name="connsiteY14" fmla="*/ 383533 h 586540"/>
                      <a:gd name="connsiteX15" fmla="*/ 293953 w 609050"/>
                      <a:gd name="connsiteY15" fmla="*/ 339670 h 586540"/>
                      <a:gd name="connsiteX16" fmla="*/ 69884 w 609050"/>
                      <a:gd name="connsiteY16" fmla="*/ 339670 h 586540"/>
                      <a:gd name="connsiteX17" fmla="*/ 69884 w 609050"/>
                      <a:gd name="connsiteY17" fmla="*/ 383533 h 586540"/>
                      <a:gd name="connsiteX18" fmla="*/ 147595 w 609050"/>
                      <a:gd name="connsiteY18" fmla="*/ 383533 h 586540"/>
                      <a:gd name="connsiteX19" fmla="*/ 147595 w 609050"/>
                      <a:gd name="connsiteY19" fmla="*/ 339670 h 586540"/>
                      <a:gd name="connsiteX20" fmla="*/ 460769 w 609050"/>
                      <a:gd name="connsiteY20" fmla="*/ 303071 h 586540"/>
                      <a:gd name="connsiteX21" fmla="*/ 460769 w 609050"/>
                      <a:gd name="connsiteY21" fmla="*/ 341726 h 586540"/>
                      <a:gd name="connsiteX22" fmla="*/ 555916 w 609050"/>
                      <a:gd name="connsiteY22" fmla="*/ 341726 h 586540"/>
                      <a:gd name="connsiteX23" fmla="*/ 555916 w 609050"/>
                      <a:gd name="connsiteY23" fmla="*/ 303071 h 586540"/>
                      <a:gd name="connsiteX24" fmla="*/ 216243 w 609050"/>
                      <a:gd name="connsiteY24" fmla="*/ 266609 h 586540"/>
                      <a:gd name="connsiteX25" fmla="*/ 216243 w 609050"/>
                      <a:gd name="connsiteY25" fmla="*/ 310473 h 586540"/>
                      <a:gd name="connsiteX26" fmla="*/ 293953 w 609050"/>
                      <a:gd name="connsiteY26" fmla="*/ 310473 h 586540"/>
                      <a:gd name="connsiteX27" fmla="*/ 293953 w 609050"/>
                      <a:gd name="connsiteY27" fmla="*/ 266609 h 586540"/>
                      <a:gd name="connsiteX28" fmla="*/ 69884 w 609050"/>
                      <a:gd name="connsiteY28" fmla="*/ 266609 h 586540"/>
                      <a:gd name="connsiteX29" fmla="*/ 69884 w 609050"/>
                      <a:gd name="connsiteY29" fmla="*/ 310473 h 586540"/>
                      <a:gd name="connsiteX30" fmla="*/ 147595 w 609050"/>
                      <a:gd name="connsiteY30" fmla="*/ 310473 h 586540"/>
                      <a:gd name="connsiteX31" fmla="*/ 147595 w 609050"/>
                      <a:gd name="connsiteY31" fmla="*/ 266609 h 586540"/>
                      <a:gd name="connsiteX32" fmla="*/ 460769 w 609050"/>
                      <a:gd name="connsiteY32" fmla="*/ 230010 h 586540"/>
                      <a:gd name="connsiteX33" fmla="*/ 460769 w 609050"/>
                      <a:gd name="connsiteY33" fmla="*/ 268528 h 586540"/>
                      <a:gd name="connsiteX34" fmla="*/ 555916 w 609050"/>
                      <a:gd name="connsiteY34" fmla="*/ 268528 h 586540"/>
                      <a:gd name="connsiteX35" fmla="*/ 555916 w 609050"/>
                      <a:gd name="connsiteY35" fmla="*/ 230010 h 586540"/>
                      <a:gd name="connsiteX36" fmla="*/ 216243 w 609050"/>
                      <a:gd name="connsiteY36" fmla="*/ 193549 h 586540"/>
                      <a:gd name="connsiteX37" fmla="*/ 216243 w 609050"/>
                      <a:gd name="connsiteY37" fmla="*/ 237412 h 586540"/>
                      <a:gd name="connsiteX38" fmla="*/ 293953 w 609050"/>
                      <a:gd name="connsiteY38" fmla="*/ 237412 h 586540"/>
                      <a:gd name="connsiteX39" fmla="*/ 293953 w 609050"/>
                      <a:gd name="connsiteY39" fmla="*/ 193549 h 586540"/>
                      <a:gd name="connsiteX40" fmla="*/ 69884 w 609050"/>
                      <a:gd name="connsiteY40" fmla="*/ 193549 h 586540"/>
                      <a:gd name="connsiteX41" fmla="*/ 69884 w 609050"/>
                      <a:gd name="connsiteY41" fmla="*/ 237412 h 586540"/>
                      <a:gd name="connsiteX42" fmla="*/ 147595 w 609050"/>
                      <a:gd name="connsiteY42" fmla="*/ 237412 h 586540"/>
                      <a:gd name="connsiteX43" fmla="*/ 147595 w 609050"/>
                      <a:gd name="connsiteY43" fmla="*/ 193549 h 586540"/>
                      <a:gd name="connsiteX44" fmla="*/ 460769 w 609050"/>
                      <a:gd name="connsiteY44" fmla="*/ 156950 h 586540"/>
                      <a:gd name="connsiteX45" fmla="*/ 460769 w 609050"/>
                      <a:gd name="connsiteY45" fmla="*/ 195468 h 586540"/>
                      <a:gd name="connsiteX46" fmla="*/ 555916 w 609050"/>
                      <a:gd name="connsiteY46" fmla="*/ 195468 h 586540"/>
                      <a:gd name="connsiteX47" fmla="*/ 555916 w 609050"/>
                      <a:gd name="connsiteY47" fmla="*/ 156950 h 586540"/>
                      <a:gd name="connsiteX48" fmla="*/ 192926 w 609050"/>
                      <a:gd name="connsiteY48" fmla="*/ 96251 h 586540"/>
                      <a:gd name="connsiteX49" fmla="*/ 361366 w 609050"/>
                      <a:gd name="connsiteY49" fmla="*/ 96251 h 586540"/>
                      <a:gd name="connsiteX50" fmla="*/ 361366 w 609050"/>
                      <a:gd name="connsiteY50" fmla="*/ 114880 h 586540"/>
                      <a:gd name="connsiteX51" fmla="*/ 192926 w 609050"/>
                      <a:gd name="connsiteY51" fmla="*/ 114880 h 586540"/>
                      <a:gd name="connsiteX52" fmla="*/ 192926 w 609050"/>
                      <a:gd name="connsiteY52" fmla="*/ 49819 h 586540"/>
                      <a:gd name="connsiteX53" fmla="*/ 361366 w 609050"/>
                      <a:gd name="connsiteY53" fmla="*/ 49819 h 586540"/>
                      <a:gd name="connsiteX54" fmla="*/ 361366 w 609050"/>
                      <a:gd name="connsiteY54" fmla="*/ 68307 h 586540"/>
                      <a:gd name="connsiteX55" fmla="*/ 192926 w 609050"/>
                      <a:gd name="connsiteY55" fmla="*/ 68307 h 586540"/>
                      <a:gd name="connsiteX56" fmla="*/ 166130 w 609050"/>
                      <a:gd name="connsiteY56" fmla="*/ 25222 h 586540"/>
                      <a:gd name="connsiteX57" fmla="*/ 166130 w 609050"/>
                      <a:gd name="connsiteY57" fmla="*/ 155716 h 586540"/>
                      <a:gd name="connsiteX58" fmla="*/ 338987 w 609050"/>
                      <a:gd name="connsiteY58" fmla="*/ 155716 h 586540"/>
                      <a:gd name="connsiteX59" fmla="*/ 338987 w 609050"/>
                      <a:gd name="connsiteY59" fmla="*/ 341040 h 586540"/>
                      <a:gd name="connsiteX60" fmla="*/ 338987 w 609050"/>
                      <a:gd name="connsiteY60" fmla="*/ 531710 h 586540"/>
                      <a:gd name="connsiteX61" fmla="*/ 366721 w 609050"/>
                      <a:gd name="connsiteY61" fmla="*/ 531710 h 586540"/>
                      <a:gd name="connsiteX62" fmla="*/ 366721 w 609050"/>
                      <a:gd name="connsiteY62" fmla="*/ 341040 h 586540"/>
                      <a:gd name="connsiteX63" fmla="*/ 366721 w 609050"/>
                      <a:gd name="connsiteY63" fmla="*/ 155305 h 586540"/>
                      <a:gd name="connsiteX64" fmla="*/ 388002 w 609050"/>
                      <a:gd name="connsiteY64" fmla="*/ 143517 h 586540"/>
                      <a:gd name="connsiteX65" fmla="*/ 388002 w 609050"/>
                      <a:gd name="connsiteY65" fmla="*/ 25222 h 586540"/>
                      <a:gd name="connsiteX66" fmla="*/ 140867 w 609050"/>
                      <a:gd name="connsiteY66" fmla="*/ 0 h 586540"/>
                      <a:gd name="connsiteX67" fmla="*/ 413402 w 609050"/>
                      <a:gd name="connsiteY67" fmla="*/ 0 h 586540"/>
                      <a:gd name="connsiteX68" fmla="*/ 413402 w 609050"/>
                      <a:gd name="connsiteY68" fmla="*/ 129398 h 586540"/>
                      <a:gd name="connsiteX69" fmla="*/ 432486 w 609050"/>
                      <a:gd name="connsiteY69" fmla="*/ 118843 h 586540"/>
                      <a:gd name="connsiteX70" fmla="*/ 584199 w 609050"/>
                      <a:gd name="connsiteY70" fmla="*/ 118843 h 586540"/>
                      <a:gd name="connsiteX71" fmla="*/ 584199 w 609050"/>
                      <a:gd name="connsiteY71" fmla="*/ 531710 h 586540"/>
                      <a:gd name="connsiteX72" fmla="*/ 609050 w 609050"/>
                      <a:gd name="connsiteY72" fmla="*/ 531710 h 586540"/>
                      <a:gd name="connsiteX73" fmla="*/ 609050 w 609050"/>
                      <a:gd name="connsiteY73" fmla="*/ 586540 h 586540"/>
                      <a:gd name="connsiteX74" fmla="*/ 0 w 609050"/>
                      <a:gd name="connsiteY74" fmla="*/ 586540 h 586540"/>
                      <a:gd name="connsiteX75" fmla="*/ 0 w 609050"/>
                      <a:gd name="connsiteY75" fmla="*/ 531710 h 586540"/>
                      <a:gd name="connsiteX76" fmla="*/ 24851 w 609050"/>
                      <a:gd name="connsiteY76" fmla="*/ 531710 h 586540"/>
                      <a:gd name="connsiteX77" fmla="*/ 24851 w 609050"/>
                      <a:gd name="connsiteY77" fmla="*/ 155716 h 586540"/>
                      <a:gd name="connsiteX78" fmla="*/ 140867 w 609050"/>
                      <a:gd name="connsiteY78" fmla="*/ 155716 h 586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</a:cxnLst>
                    <a:rect l="l" t="t" r="r" b="b"/>
                    <a:pathLst>
                      <a:path w="609050" h="586540">
                        <a:moveTo>
                          <a:pt x="216243" y="412730"/>
                        </a:moveTo>
                        <a:lnTo>
                          <a:pt x="216243" y="456594"/>
                        </a:lnTo>
                        <a:lnTo>
                          <a:pt x="293953" y="456594"/>
                        </a:lnTo>
                        <a:lnTo>
                          <a:pt x="293953" y="412730"/>
                        </a:lnTo>
                        <a:close/>
                        <a:moveTo>
                          <a:pt x="69884" y="412730"/>
                        </a:moveTo>
                        <a:lnTo>
                          <a:pt x="69884" y="456594"/>
                        </a:lnTo>
                        <a:lnTo>
                          <a:pt x="147595" y="456594"/>
                        </a:lnTo>
                        <a:lnTo>
                          <a:pt x="147595" y="412730"/>
                        </a:lnTo>
                        <a:close/>
                        <a:moveTo>
                          <a:pt x="460769" y="376268"/>
                        </a:moveTo>
                        <a:lnTo>
                          <a:pt x="460769" y="414786"/>
                        </a:lnTo>
                        <a:lnTo>
                          <a:pt x="555916" y="414786"/>
                        </a:lnTo>
                        <a:lnTo>
                          <a:pt x="555916" y="376268"/>
                        </a:lnTo>
                        <a:close/>
                        <a:moveTo>
                          <a:pt x="216243" y="339670"/>
                        </a:moveTo>
                        <a:lnTo>
                          <a:pt x="216243" y="383533"/>
                        </a:lnTo>
                        <a:lnTo>
                          <a:pt x="293953" y="383533"/>
                        </a:lnTo>
                        <a:lnTo>
                          <a:pt x="293953" y="339670"/>
                        </a:lnTo>
                        <a:close/>
                        <a:moveTo>
                          <a:pt x="69884" y="339670"/>
                        </a:moveTo>
                        <a:lnTo>
                          <a:pt x="69884" y="383533"/>
                        </a:lnTo>
                        <a:lnTo>
                          <a:pt x="147595" y="383533"/>
                        </a:lnTo>
                        <a:lnTo>
                          <a:pt x="147595" y="339670"/>
                        </a:lnTo>
                        <a:close/>
                        <a:moveTo>
                          <a:pt x="460769" y="303071"/>
                        </a:moveTo>
                        <a:lnTo>
                          <a:pt x="460769" y="341726"/>
                        </a:lnTo>
                        <a:lnTo>
                          <a:pt x="555916" y="341726"/>
                        </a:lnTo>
                        <a:lnTo>
                          <a:pt x="555916" y="303071"/>
                        </a:lnTo>
                        <a:close/>
                        <a:moveTo>
                          <a:pt x="216243" y="266609"/>
                        </a:moveTo>
                        <a:lnTo>
                          <a:pt x="216243" y="310473"/>
                        </a:lnTo>
                        <a:lnTo>
                          <a:pt x="293953" y="310473"/>
                        </a:lnTo>
                        <a:lnTo>
                          <a:pt x="293953" y="266609"/>
                        </a:lnTo>
                        <a:close/>
                        <a:moveTo>
                          <a:pt x="69884" y="266609"/>
                        </a:moveTo>
                        <a:lnTo>
                          <a:pt x="69884" y="310473"/>
                        </a:lnTo>
                        <a:lnTo>
                          <a:pt x="147595" y="310473"/>
                        </a:lnTo>
                        <a:lnTo>
                          <a:pt x="147595" y="266609"/>
                        </a:lnTo>
                        <a:close/>
                        <a:moveTo>
                          <a:pt x="460769" y="230010"/>
                        </a:moveTo>
                        <a:lnTo>
                          <a:pt x="460769" y="268528"/>
                        </a:lnTo>
                        <a:lnTo>
                          <a:pt x="555916" y="268528"/>
                        </a:lnTo>
                        <a:lnTo>
                          <a:pt x="555916" y="230010"/>
                        </a:lnTo>
                        <a:close/>
                        <a:moveTo>
                          <a:pt x="216243" y="193549"/>
                        </a:moveTo>
                        <a:lnTo>
                          <a:pt x="216243" y="237412"/>
                        </a:lnTo>
                        <a:lnTo>
                          <a:pt x="293953" y="237412"/>
                        </a:lnTo>
                        <a:lnTo>
                          <a:pt x="293953" y="193549"/>
                        </a:lnTo>
                        <a:close/>
                        <a:moveTo>
                          <a:pt x="69884" y="193549"/>
                        </a:moveTo>
                        <a:lnTo>
                          <a:pt x="69884" y="237412"/>
                        </a:lnTo>
                        <a:lnTo>
                          <a:pt x="147595" y="237412"/>
                        </a:lnTo>
                        <a:lnTo>
                          <a:pt x="147595" y="193549"/>
                        </a:lnTo>
                        <a:close/>
                        <a:moveTo>
                          <a:pt x="460769" y="156950"/>
                        </a:moveTo>
                        <a:lnTo>
                          <a:pt x="460769" y="195468"/>
                        </a:lnTo>
                        <a:lnTo>
                          <a:pt x="555916" y="195468"/>
                        </a:lnTo>
                        <a:lnTo>
                          <a:pt x="555916" y="156950"/>
                        </a:lnTo>
                        <a:close/>
                        <a:moveTo>
                          <a:pt x="192926" y="96251"/>
                        </a:moveTo>
                        <a:lnTo>
                          <a:pt x="361366" y="96251"/>
                        </a:lnTo>
                        <a:lnTo>
                          <a:pt x="361366" y="114880"/>
                        </a:lnTo>
                        <a:lnTo>
                          <a:pt x="192926" y="114880"/>
                        </a:lnTo>
                        <a:close/>
                        <a:moveTo>
                          <a:pt x="192926" y="49819"/>
                        </a:moveTo>
                        <a:lnTo>
                          <a:pt x="361366" y="49819"/>
                        </a:lnTo>
                        <a:lnTo>
                          <a:pt x="361366" y="68307"/>
                        </a:lnTo>
                        <a:lnTo>
                          <a:pt x="192926" y="68307"/>
                        </a:lnTo>
                        <a:close/>
                        <a:moveTo>
                          <a:pt x="166130" y="25222"/>
                        </a:moveTo>
                        <a:lnTo>
                          <a:pt x="166130" y="155716"/>
                        </a:lnTo>
                        <a:lnTo>
                          <a:pt x="338987" y="155716"/>
                        </a:lnTo>
                        <a:lnTo>
                          <a:pt x="338987" y="341040"/>
                        </a:lnTo>
                        <a:lnTo>
                          <a:pt x="338987" y="531710"/>
                        </a:lnTo>
                        <a:lnTo>
                          <a:pt x="366721" y="531710"/>
                        </a:lnTo>
                        <a:lnTo>
                          <a:pt x="366721" y="341040"/>
                        </a:lnTo>
                        <a:lnTo>
                          <a:pt x="366721" y="155305"/>
                        </a:lnTo>
                        <a:lnTo>
                          <a:pt x="388002" y="143517"/>
                        </a:lnTo>
                        <a:lnTo>
                          <a:pt x="388002" y="25222"/>
                        </a:lnTo>
                        <a:close/>
                        <a:moveTo>
                          <a:pt x="140867" y="0"/>
                        </a:moveTo>
                        <a:lnTo>
                          <a:pt x="413402" y="0"/>
                        </a:lnTo>
                        <a:lnTo>
                          <a:pt x="413402" y="129398"/>
                        </a:lnTo>
                        <a:lnTo>
                          <a:pt x="432486" y="118843"/>
                        </a:lnTo>
                        <a:lnTo>
                          <a:pt x="584199" y="118843"/>
                        </a:lnTo>
                        <a:lnTo>
                          <a:pt x="584199" y="531710"/>
                        </a:lnTo>
                        <a:lnTo>
                          <a:pt x="609050" y="531710"/>
                        </a:lnTo>
                        <a:lnTo>
                          <a:pt x="609050" y="586540"/>
                        </a:lnTo>
                        <a:lnTo>
                          <a:pt x="0" y="586540"/>
                        </a:lnTo>
                        <a:lnTo>
                          <a:pt x="0" y="531710"/>
                        </a:lnTo>
                        <a:lnTo>
                          <a:pt x="24851" y="531710"/>
                        </a:lnTo>
                        <a:lnTo>
                          <a:pt x="24851" y="155716"/>
                        </a:lnTo>
                        <a:lnTo>
                          <a:pt x="140867" y="15571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39" name="íšḻidê">
                  <a:extLst>
                    <a:ext uri="{FF2B5EF4-FFF2-40B4-BE49-F238E27FC236}">
                      <a16:creationId xmlns:a16="http://schemas.microsoft.com/office/drawing/2014/main" id="{7DD69383-8F03-4A21-9409-DD7813FB653F}"/>
                    </a:ext>
                  </a:extLst>
                </p:cNvPr>
                <p:cNvSpPr txBox="1"/>
                <p:nvPr/>
              </p:nvSpPr>
              <p:spPr bwMode="auto">
                <a:xfrm>
                  <a:off x="9149877" y="1935108"/>
                  <a:ext cx="236902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Text here</a:t>
                  </a:r>
                </a:p>
              </p:txBody>
            </p:sp>
            <p:sp>
              <p:nvSpPr>
                <p:cNvPr id="40" name="ïṩļíďè">
                  <a:extLst>
                    <a:ext uri="{FF2B5EF4-FFF2-40B4-BE49-F238E27FC236}">
                      <a16:creationId xmlns:a16="http://schemas.microsoft.com/office/drawing/2014/main" id="{CA497A8B-8A63-40C3-B23A-486FC65608B9}"/>
                    </a:ext>
                  </a:extLst>
                </p:cNvPr>
                <p:cNvSpPr/>
                <p:nvPr/>
              </p:nvSpPr>
              <p:spPr bwMode="auto">
                <a:xfrm>
                  <a:off x="9149877" y="2376914"/>
                  <a:ext cx="2369022" cy="747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marR="0" lvl="0" indent="-171450" algn="l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Supporting text here. </a:t>
                  </a:r>
                </a:p>
                <a:p>
                  <a:pPr marL="171450" marR="0" lvl="0" indent="-171450" algn="l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……</a:t>
                  </a:r>
                </a:p>
              </p:txBody>
            </p:sp>
          </p:grpSp>
          <p:grpSp>
            <p:nvGrpSpPr>
              <p:cNvPr id="32" name="išļïḍè">
                <a:extLst>
                  <a:ext uri="{FF2B5EF4-FFF2-40B4-BE49-F238E27FC236}">
                    <a16:creationId xmlns:a16="http://schemas.microsoft.com/office/drawing/2014/main" id="{6520B368-8EBE-4FAD-9938-7992F85FA648}"/>
                  </a:ext>
                </a:extLst>
              </p:cNvPr>
              <p:cNvGrpSpPr/>
              <p:nvPr/>
            </p:nvGrpSpPr>
            <p:grpSpPr>
              <a:xfrm>
                <a:off x="8376954" y="4945008"/>
                <a:ext cx="3141945" cy="1189092"/>
                <a:chOff x="8376954" y="1935108"/>
                <a:chExt cx="3141945" cy="1189092"/>
              </a:xfrm>
            </p:grpSpPr>
            <p:grpSp>
              <p:nvGrpSpPr>
                <p:cNvPr id="33" name="ïṧlîďé">
                  <a:extLst>
                    <a:ext uri="{FF2B5EF4-FFF2-40B4-BE49-F238E27FC236}">
                      <a16:creationId xmlns:a16="http://schemas.microsoft.com/office/drawing/2014/main" id="{857450C6-7325-424B-9050-FD1500B085E5}"/>
                    </a:ext>
                  </a:extLst>
                </p:cNvPr>
                <p:cNvGrpSpPr/>
                <p:nvPr/>
              </p:nvGrpSpPr>
              <p:grpSpPr>
                <a:xfrm>
                  <a:off x="8376954" y="2242886"/>
                  <a:ext cx="643355" cy="643355"/>
                  <a:chOff x="8182665" y="2680604"/>
                  <a:chExt cx="643355" cy="643355"/>
                </a:xfrm>
              </p:grpSpPr>
              <p:sp>
                <p:nvSpPr>
                  <p:cNvPr id="36" name="iṩlíḋé">
                    <a:extLst>
                      <a:ext uri="{FF2B5EF4-FFF2-40B4-BE49-F238E27FC236}">
                        <a16:creationId xmlns:a16="http://schemas.microsoft.com/office/drawing/2014/main" id="{B1E1DB4F-7A6B-41FA-A119-F2E121C1C1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82665" y="2680604"/>
                    <a:ext cx="643355" cy="64335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" name="í$liḋé">
                    <a:extLst>
                      <a:ext uri="{FF2B5EF4-FFF2-40B4-BE49-F238E27FC236}">
                        <a16:creationId xmlns:a16="http://schemas.microsoft.com/office/drawing/2014/main" id="{99E2A3EF-CEC5-4302-BAF6-07EE7B615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12233" y="2817272"/>
                    <a:ext cx="384218" cy="370017"/>
                  </a:xfrm>
                  <a:custGeom>
                    <a:avLst/>
                    <a:gdLst>
                      <a:gd name="connsiteX0" fmla="*/ 216243 w 609050"/>
                      <a:gd name="connsiteY0" fmla="*/ 412730 h 586540"/>
                      <a:gd name="connsiteX1" fmla="*/ 216243 w 609050"/>
                      <a:gd name="connsiteY1" fmla="*/ 456594 h 586540"/>
                      <a:gd name="connsiteX2" fmla="*/ 293953 w 609050"/>
                      <a:gd name="connsiteY2" fmla="*/ 456594 h 586540"/>
                      <a:gd name="connsiteX3" fmla="*/ 293953 w 609050"/>
                      <a:gd name="connsiteY3" fmla="*/ 412730 h 586540"/>
                      <a:gd name="connsiteX4" fmla="*/ 69884 w 609050"/>
                      <a:gd name="connsiteY4" fmla="*/ 412730 h 586540"/>
                      <a:gd name="connsiteX5" fmla="*/ 69884 w 609050"/>
                      <a:gd name="connsiteY5" fmla="*/ 456594 h 586540"/>
                      <a:gd name="connsiteX6" fmla="*/ 147595 w 609050"/>
                      <a:gd name="connsiteY6" fmla="*/ 456594 h 586540"/>
                      <a:gd name="connsiteX7" fmla="*/ 147595 w 609050"/>
                      <a:gd name="connsiteY7" fmla="*/ 412730 h 586540"/>
                      <a:gd name="connsiteX8" fmla="*/ 460769 w 609050"/>
                      <a:gd name="connsiteY8" fmla="*/ 376268 h 586540"/>
                      <a:gd name="connsiteX9" fmla="*/ 460769 w 609050"/>
                      <a:gd name="connsiteY9" fmla="*/ 414786 h 586540"/>
                      <a:gd name="connsiteX10" fmla="*/ 555916 w 609050"/>
                      <a:gd name="connsiteY10" fmla="*/ 414786 h 586540"/>
                      <a:gd name="connsiteX11" fmla="*/ 555916 w 609050"/>
                      <a:gd name="connsiteY11" fmla="*/ 376268 h 586540"/>
                      <a:gd name="connsiteX12" fmla="*/ 216243 w 609050"/>
                      <a:gd name="connsiteY12" fmla="*/ 339670 h 586540"/>
                      <a:gd name="connsiteX13" fmla="*/ 216243 w 609050"/>
                      <a:gd name="connsiteY13" fmla="*/ 383533 h 586540"/>
                      <a:gd name="connsiteX14" fmla="*/ 293953 w 609050"/>
                      <a:gd name="connsiteY14" fmla="*/ 383533 h 586540"/>
                      <a:gd name="connsiteX15" fmla="*/ 293953 w 609050"/>
                      <a:gd name="connsiteY15" fmla="*/ 339670 h 586540"/>
                      <a:gd name="connsiteX16" fmla="*/ 69884 w 609050"/>
                      <a:gd name="connsiteY16" fmla="*/ 339670 h 586540"/>
                      <a:gd name="connsiteX17" fmla="*/ 69884 w 609050"/>
                      <a:gd name="connsiteY17" fmla="*/ 383533 h 586540"/>
                      <a:gd name="connsiteX18" fmla="*/ 147595 w 609050"/>
                      <a:gd name="connsiteY18" fmla="*/ 383533 h 586540"/>
                      <a:gd name="connsiteX19" fmla="*/ 147595 w 609050"/>
                      <a:gd name="connsiteY19" fmla="*/ 339670 h 586540"/>
                      <a:gd name="connsiteX20" fmla="*/ 460769 w 609050"/>
                      <a:gd name="connsiteY20" fmla="*/ 303071 h 586540"/>
                      <a:gd name="connsiteX21" fmla="*/ 460769 w 609050"/>
                      <a:gd name="connsiteY21" fmla="*/ 341726 h 586540"/>
                      <a:gd name="connsiteX22" fmla="*/ 555916 w 609050"/>
                      <a:gd name="connsiteY22" fmla="*/ 341726 h 586540"/>
                      <a:gd name="connsiteX23" fmla="*/ 555916 w 609050"/>
                      <a:gd name="connsiteY23" fmla="*/ 303071 h 586540"/>
                      <a:gd name="connsiteX24" fmla="*/ 216243 w 609050"/>
                      <a:gd name="connsiteY24" fmla="*/ 266609 h 586540"/>
                      <a:gd name="connsiteX25" fmla="*/ 216243 w 609050"/>
                      <a:gd name="connsiteY25" fmla="*/ 310473 h 586540"/>
                      <a:gd name="connsiteX26" fmla="*/ 293953 w 609050"/>
                      <a:gd name="connsiteY26" fmla="*/ 310473 h 586540"/>
                      <a:gd name="connsiteX27" fmla="*/ 293953 w 609050"/>
                      <a:gd name="connsiteY27" fmla="*/ 266609 h 586540"/>
                      <a:gd name="connsiteX28" fmla="*/ 69884 w 609050"/>
                      <a:gd name="connsiteY28" fmla="*/ 266609 h 586540"/>
                      <a:gd name="connsiteX29" fmla="*/ 69884 w 609050"/>
                      <a:gd name="connsiteY29" fmla="*/ 310473 h 586540"/>
                      <a:gd name="connsiteX30" fmla="*/ 147595 w 609050"/>
                      <a:gd name="connsiteY30" fmla="*/ 310473 h 586540"/>
                      <a:gd name="connsiteX31" fmla="*/ 147595 w 609050"/>
                      <a:gd name="connsiteY31" fmla="*/ 266609 h 586540"/>
                      <a:gd name="connsiteX32" fmla="*/ 460769 w 609050"/>
                      <a:gd name="connsiteY32" fmla="*/ 230010 h 586540"/>
                      <a:gd name="connsiteX33" fmla="*/ 460769 w 609050"/>
                      <a:gd name="connsiteY33" fmla="*/ 268528 h 586540"/>
                      <a:gd name="connsiteX34" fmla="*/ 555916 w 609050"/>
                      <a:gd name="connsiteY34" fmla="*/ 268528 h 586540"/>
                      <a:gd name="connsiteX35" fmla="*/ 555916 w 609050"/>
                      <a:gd name="connsiteY35" fmla="*/ 230010 h 586540"/>
                      <a:gd name="connsiteX36" fmla="*/ 216243 w 609050"/>
                      <a:gd name="connsiteY36" fmla="*/ 193549 h 586540"/>
                      <a:gd name="connsiteX37" fmla="*/ 216243 w 609050"/>
                      <a:gd name="connsiteY37" fmla="*/ 237412 h 586540"/>
                      <a:gd name="connsiteX38" fmla="*/ 293953 w 609050"/>
                      <a:gd name="connsiteY38" fmla="*/ 237412 h 586540"/>
                      <a:gd name="connsiteX39" fmla="*/ 293953 w 609050"/>
                      <a:gd name="connsiteY39" fmla="*/ 193549 h 586540"/>
                      <a:gd name="connsiteX40" fmla="*/ 69884 w 609050"/>
                      <a:gd name="connsiteY40" fmla="*/ 193549 h 586540"/>
                      <a:gd name="connsiteX41" fmla="*/ 69884 w 609050"/>
                      <a:gd name="connsiteY41" fmla="*/ 237412 h 586540"/>
                      <a:gd name="connsiteX42" fmla="*/ 147595 w 609050"/>
                      <a:gd name="connsiteY42" fmla="*/ 237412 h 586540"/>
                      <a:gd name="connsiteX43" fmla="*/ 147595 w 609050"/>
                      <a:gd name="connsiteY43" fmla="*/ 193549 h 586540"/>
                      <a:gd name="connsiteX44" fmla="*/ 460769 w 609050"/>
                      <a:gd name="connsiteY44" fmla="*/ 156950 h 586540"/>
                      <a:gd name="connsiteX45" fmla="*/ 460769 w 609050"/>
                      <a:gd name="connsiteY45" fmla="*/ 195468 h 586540"/>
                      <a:gd name="connsiteX46" fmla="*/ 555916 w 609050"/>
                      <a:gd name="connsiteY46" fmla="*/ 195468 h 586540"/>
                      <a:gd name="connsiteX47" fmla="*/ 555916 w 609050"/>
                      <a:gd name="connsiteY47" fmla="*/ 156950 h 586540"/>
                      <a:gd name="connsiteX48" fmla="*/ 192926 w 609050"/>
                      <a:gd name="connsiteY48" fmla="*/ 96251 h 586540"/>
                      <a:gd name="connsiteX49" fmla="*/ 361366 w 609050"/>
                      <a:gd name="connsiteY49" fmla="*/ 96251 h 586540"/>
                      <a:gd name="connsiteX50" fmla="*/ 361366 w 609050"/>
                      <a:gd name="connsiteY50" fmla="*/ 114880 h 586540"/>
                      <a:gd name="connsiteX51" fmla="*/ 192926 w 609050"/>
                      <a:gd name="connsiteY51" fmla="*/ 114880 h 586540"/>
                      <a:gd name="connsiteX52" fmla="*/ 192926 w 609050"/>
                      <a:gd name="connsiteY52" fmla="*/ 49819 h 586540"/>
                      <a:gd name="connsiteX53" fmla="*/ 361366 w 609050"/>
                      <a:gd name="connsiteY53" fmla="*/ 49819 h 586540"/>
                      <a:gd name="connsiteX54" fmla="*/ 361366 w 609050"/>
                      <a:gd name="connsiteY54" fmla="*/ 68307 h 586540"/>
                      <a:gd name="connsiteX55" fmla="*/ 192926 w 609050"/>
                      <a:gd name="connsiteY55" fmla="*/ 68307 h 586540"/>
                      <a:gd name="connsiteX56" fmla="*/ 166130 w 609050"/>
                      <a:gd name="connsiteY56" fmla="*/ 25222 h 586540"/>
                      <a:gd name="connsiteX57" fmla="*/ 166130 w 609050"/>
                      <a:gd name="connsiteY57" fmla="*/ 155716 h 586540"/>
                      <a:gd name="connsiteX58" fmla="*/ 338987 w 609050"/>
                      <a:gd name="connsiteY58" fmla="*/ 155716 h 586540"/>
                      <a:gd name="connsiteX59" fmla="*/ 338987 w 609050"/>
                      <a:gd name="connsiteY59" fmla="*/ 341040 h 586540"/>
                      <a:gd name="connsiteX60" fmla="*/ 338987 w 609050"/>
                      <a:gd name="connsiteY60" fmla="*/ 531710 h 586540"/>
                      <a:gd name="connsiteX61" fmla="*/ 366721 w 609050"/>
                      <a:gd name="connsiteY61" fmla="*/ 531710 h 586540"/>
                      <a:gd name="connsiteX62" fmla="*/ 366721 w 609050"/>
                      <a:gd name="connsiteY62" fmla="*/ 341040 h 586540"/>
                      <a:gd name="connsiteX63" fmla="*/ 366721 w 609050"/>
                      <a:gd name="connsiteY63" fmla="*/ 155305 h 586540"/>
                      <a:gd name="connsiteX64" fmla="*/ 388002 w 609050"/>
                      <a:gd name="connsiteY64" fmla="*/ 143517 h 586540"/>
                      <a:gd name="connsiteX65" fmla="*/ 388002 w 609050"/>
                      <a:gd name="connsiteY65" fmla="*/ 25222 h 586540"/>
                      <a:gd name="connsiteX66" fmla="*/ 140867 w 609050"/>
                      <a:gd name="connsiteY66" fmla="*/ 0 h 586540"/>
                      <a:gd name="connsiteX67" fmla="*/ 413402 w 609050"/>
                      <a:gd name="connsiteY67" fmla="*/ 0 h 586540"/>
                      <a:gd name="connsiteX68" fmla="*/ 413402 w 609050"/>
                      <a:gd name="connsiteY68" fmla="*/ 129398 h 586540"/>
                      <a:gd name="connsiteX69" fmla="*/ 432486 w 609050"/>
                      <a:gd name="connsiteY69" fmla="*/ 118843 h 586540"/>
                      <a:gd name="connsiteX70" fmla="*/ 584199 w 609050"/>
                      <a:gd name="connsiteY70" fmla="*/ 118843 h 586540"/>
                      <a:gd name="connsiteX71" fmla="*/ 584199 w 609050"/>
                      <a:gd name="connsiteY71" fmla="*/ 531710 h 586540"/>
                      <a:gd name="connsiteX72" fmla="*/ 609050 w 609050"/>
                      <a:gd name="connsiteY72" fmla="*/ 531710 h 586540"/>
                      <a:gd name="connsiteX73" fmla="*/ 609050 w 609050"/>
                      <a:gd name="connsiteY73" fmla="*/ 586540 h 586540"/>
                      <a:gd name="connsiteX74" fmla="*/ 0 w 609050"/>
                      <a:gd name="connsiteY74" fmla="*/ 586540 h 586540"/>
                      <a:gd name="connsiteX75" fmla="*/ 0 w 609050"/>
                      <a:gd name="connsiteY75" fmla="*/ 531710 h 586540"/>
                      <a:gd name="connsiteX76" fmla="*/ 24851 w 609050"/>
                      <a:gd name="connsiteY76" fmla="*/ 531710 h 586540"/>
                      <a:gd name="connsiteX77" fmla="*/ 24851 w 609050"/>
                      <a:gd name="connsiteY77" fmla="*/ 155716 h 586540"/>
                      <a:gd name="connsiteX78" fmla="*/ 140867 w 609050"/>
                      <a:gd name="connsiteY78" fmla="*/ 155716 h 586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</a:cxnLst>
                    <a:rect l="l" t="t" r="r" b="b"/>
                    <a:pathLst>
                      <a:path w="609050" h="586540">
                        <a:moveTo>
                          <a:pt x="216243" y="412730"/>
                        </a:moveTo>
                        <a:lnTo>
                          <a:pt x="216243" y="456594"/>
                        </a:lnTo>
                        <a:lnTo>
                          <a:pt x="293953" y="456594"/>
                        </a:lnTo>
                        <a:lnTo>
                          <a:pt x="293953" y="412730"/>
                        </a:lnTo>
                        <a:close/>
                        <a:moveTo>
                          <a:pt x="69884" y="412730"/>
                        </a:moveTo>
                        <a:lnTo>
                          <a:pt x="69884" y="456594"/>
                        </a:lnTo>
                        <a:lnTo>
                          <a:pt x="147595" y="456594"/>
                        </a:lnTo>
                        <a:lnTo>
                          <a:pt x="147595" y="412730"/>
                        </a:lnTo>
                        <a:close/>
                        <a:moveTo>
                          <a:pt x="460769" y="376268"/>
                        </a:moveTo>
                        <a:lnTo>
                          <a:pt x="460769" y="414786"/>
                        </a:lnTo>
                        <a:lnTo>
                          <a:pt x="555916" y="414786"/>
                        </a:lnTo>
                        <a:lnTo>
                          <a:pt x="555916" y="376268"/>
                        </a:lnTo>
                        <a:close/>
                        <a:moveTo>
                          <a:pt x="216243" y="339670"/>
                        </a:moveTo>
                        <a:lnTo>
                          <a:pt x="216243" y="383533"/>
                        </a:lnTo>
                        <a:lnTo>
                          <a:pt x="293953" y="383533"/>
                        </a:lnTo>
                        <a:lnTo>
                          <a:pt x="293953" y="339670"/>
                        </a:lnTo>
                        <a:close/>
                        <a:moveTo>
                          <a:pt x="69884" y="339670"/>
                        </a:moveTo>
                        <a:lnTo>
                          <a:pt x="69884" y="383533"/>
                        </a:lnTo>
                        <a:lnTo>
                          <a:pt x="147595" y="383533"/>
                        </a:lnTo>
                        <a:lnTo>
                          <a:pt x="147595" y="339670"/>
                        </a:lnTo>
                        <a:close/>
                        <a:moveTo>
                          <a:pt x="460769" y="303071"/>
                        </a:moveTo>
                        <a:lnTo>
                          <a:pt x="460769" y="341726"/>
                        </a:lnTo>
                        <a:lnTo>
                          <a:pt x="555916" y="341726"/>
                        </a:lnTo>
                        <a:lnTo>
                          <a:pt x="555916" y="303071"/>
                        </a:lnTo>
                        <a:close/>
                        <a:moveTo>
                          <a:pt x="216243" y="266609"/>
                        </a:moveTo>
                        <a:lnTo>
                          <a:pt x="216243" y="310473"/>
                        </a:lnTo>
                        <a:lnTo>
                          <a:pt x="293953" y="310473"/>
                        </a:lnTo>
                        <a:lnTo>
                          <a:pt x="293953" y="266609"/>
                        </a:lnTo>
                        <a:close/>
                        <a:moveTo>
                          <a:pt x="69884" y="266609"/>
                        </a:moveTo>
                        <a:lnTo>
                          <a:pt x="69884" y="310473"/>
                        </a:lnTo>
                        <a:lnTo>
                          <a:pt x="147595" y="310473"/>
                        </a:lnTo>
                        <a:lnTo>
                          <a:pt x="147595" y="266609"/>
                        </a:lnTo>
                        <a:close/>
                        <a:moveTo>
                          <a:pt x="460769" y="230010"/>
                        </a:moveTo>
                        <a:lnTo>
                          <a:pt x="460769" y="268528"/>
                        </a:lnTo>
                        <a:lnTo>
                          <a:pt x="555916" y="268528"/>
                        </a:lnTo>
                        <a:lnTo>
                          <a:pt x="555916" y="230010"/>
                        </a:lnTo>
                        <a:close/>
                        <a:moveTo>
                          <a:pt x="216243" y="193549"/>
                        </a:moveTo>
                        <a:lnTo>
                          <a:pt x="216243" y="237412"/>
                        </a:lnTo>
                        <a:lnTo>
                          <a:pt x="293953" y="237412"/>
                        </a:lnTo>
                        <a:lnTo>
                          <a:pt x="293953" y="193549"/>
                        </a:lnTo>
                        <a:close/>
                        <a:moveTo>
                          <a:pt x="69884" y="193549"/>
                        </a:moveTo>
                        <a:lnTo>
                          <a:pt x="69884" y="237412"/>
                        </a:lnTo>
                        <a:lnTo>
                          <a:pt x="147595" y="237412"/>
                        </a:lnTo>
                        <a:lnTo>
                          <a:pt x="147595" y="193549"/>
                        </a:lnTo>
                        <a:close/>
                        <a:moveTo>
                          <a:pt x="460769" y="156950"/>
                        </a:moveTo>
                        <a:lnTo>
                          <a:pt x="460769" y="195468"/>
                        </a:lnTo>
                        <a:lnTo>
                          <a:pt x="555916" y="195468"/>
                        </a:lnTo>
                        <a:lnTo>
                          <a:pt x="555916" y="156950"/>
                        </a:lnTo>
                        <a:close/>
                        <a:moveTo>
                          <a:pt x="192926" y="96251"/>
                        </a:moveTo>
                        <a:lnTo>
                          <a:pt x="361366" y="96251"/>
                        </a:lnTo>
                        <a:lnTo>
                          <a:pt x="361366" y="114880"/>
                        </a:lnTo>
                        <a:lnTo>
                          <a:pt x="192926" y="114880"/>
                        </a:lnTo>
                        <a:close/>
                        <a:moveTo>
                          <a:pt x="192926" y="49819"/>
                        </a:moveTo>
                        <a:lnTo>
                          <a:pt x="361366" y="49819"/>
                        </a:lnTo>
                        <a:lnTo>
                          <a:pt x="361366" y="68307"/>
                        </a:lnTo>
                        <a:lnTo>
                          <a:pt x="192926" y="68307"/>
                        </a:lnTo>
                        <a:close/>
                        <a:moveTo>
                          <a:pt x="166130" y="25222"/>
                        </a:moveTo>
                        <a:lnTo>
                          <a:pt x="166130" y="155716"/>
                        </a:lnTo>
                        <a:lnTo>
                          <a:pt x="338987" y="155716"/>
                        </a:lnTo>
                        <a:lnTo>
                          <a:pt x="338987" y="341040"/>
                        </a:lnTo>
                        <a:lnTo>
                          <a:pt x="338987" y="531710"/>
                        </a:lnTo>
                        <a:lnTo>
                          <a:pt x="366721" y="531710"/>
                        </a:lnTo>
                        <a:lnTo>
                          <a:pt x="366721" y="341040"/>
                        </a:lnTo>
                        <a:lnTo>
                          <a:pt x="366721" y="155305"/>
                        </a:lnTo>
                        <a:lnTo>
                          <a:pt x="388002" y="143517"/>
                        </a:lnTo>
                        <a:lnTo>
                          <a:pt x="388002" y="25222"/>
                        </a:lnTo>
                        <a:close/>
                        <a:moveTo>
                          <a:pt x="140867" y="0"/>
                        </a:moveTo>
                        <a:lnTo>
                          <a:pt x="413402" y="0"/>
                        </a:lnTo>
                        <a:lnTo>
                          <a:pt x="413402" y="129398"/>
                        </a:lnTo>
                        <a:lnTo>
                          <a:pt x="432486" y="118843"/>
                        </a:lnTo>
                        <a:lnTo>
                          <a:pt x="584199" y="118843"/>
                        </a:lnTo>
                        <a:lnTo>
                          <a:pt x="584199" y="531710"/>
                        </a:lnTo>
                        <a:lnTo>
                          <a:pt x="609050" y="531710"/>
                        </a:lnTo>
                        <a:lnTo>
                          <a:pt x="609050" y="586540"/>
                        </a:lnTo>
                        <a:lnTo>
                          <a:pt x="0" y="586540"/>
                        </a:lnTo>
                        <a:lnTo>
                          <a:pt x="0" y="531710"/>
                        </a:lnTo>
                        <a:lnTo>
                          <a:pt x="24851" y="531710"/>
                        </a:lnTo>
                        <a:lnTo>
                          <a:pt x="24851" y="155716"/>
                        </a:lnTo>
                        <a:lnTo>
                          <a:pt x="140867" y="15571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38100"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dk1"/>
                        </a:solidFill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34" name="iṧḷïďê">
                  <a:extLst>
                    <a:ext uri="{FF2B5EF4-FFF2-40B4-BE49-F238E27FC236}">
                      <a16:creationId xmlns:a16="http://schemas.microsoft.com/office/drawing/2014/main" id="{B3CDE6F4-3B57-4C27-8113-F5EBD6635725}"/>
                    </a:ext>
                  </a:extLst>
                </p:cNvPr>
                <p:cNvSpPr txBox="1"/>
                <p:nvPr/>
              </p:nvSpPr>
              <p:spPr bwMode="auto">
                <a:xfrm>
                  <a:off x="9149877" y="1935108"/>
                  <a:ext cx="236902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Text here</a:t>
                  </a:r>
                </a:p>
              </p:txBody>
            </p:sp>
            <p:sp>
              <p:nvSpPr>
                <p:cNvPr id="35" name="iŝḷíḍé">
                  <a:extLst>
                    <a:ext uri="{FF2B5EF4-FFF2-40B4-BE49-F238E27FC236}">
                      <a16:creationId xmlns:a16="http://schemas.microsoft.com/office/drawing/2014/main" id="{085E29CB-DFA5-4613-B22E-E7A14F2F73C1}"/>
                    </a:ext>
                  </a:extLst>
                </p:cNvPr>
                <p:cNvSpPr/>
                <p:nvPr/>
              </p:nvSpPr>
              <p:spPr bwMode="auto">
                <a:xfrm>
                  <a:off x="9149877" y="2376914"/>
                  <a:ext cx="2369022" cy="747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marR="0" lvl="0" indent="-171450" algn="l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Supporting text here. </a:t>
                  </a:r>
                </a:p>
                <a:p>
                  <a:pPr marL="171450" marR="0" lvl="0" indent="-171450" algn="l" defTabSz="913765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……</a:t>
                  </a:r>
                </a:p>
              </p:txBody>
            </p:sp>
          </p:grpSp>
        </p:grpSp>
        <p:grpSp>
          <p:nvGrpSpPr>
            <p:cNvPr id="10" name="íṥḻïďè">
              <a:extLst>
                <a:ext uri="{FF2B5EF4-FFF2-40B4-BE49-F238E27FC236}">
                  <a16:creationId xmlns:a16="http://schemas.microsoft.com/office/drawing/2014/main" id="{F5195606-11EE-42CA-A0C2-812A3A2DBB98}"/>
                </a:ext>
              </a:extLst>
            </p:cNvPr>
            <p:cNvGrpSpPr/>
            <p:nvPr/>
          </p:nvGrpSpPr>
          <p:grpSpPr>
            <a:xfrm>
              <a:off x="673101" y="1935108"/>
              <a:ext cx="3225161" cy="4198992"/>
              <a:chOff x="673100" y="1935108"/>
              <a:chExt cx="3225161" cy="4198992"/>
            </a:xfrm>
          </p:grpSpPr>
          <p:grpSp>
            <p:nvGrpSpPr>
              <p:cNvPr id="15" name="íṩ1iḋè">
                <a:extLst>
                  <a:ext uri="{FF2B5EF4-FFF2-40B4-BE49-F238E27FC236}">
                    <a16:creationId xmlns:a16="http://schemas.microsoft.com/office/drawing/2014/main" id="{E0E8049F-2E4D-45A5-B64B-F4BF9249A939}"/>
                  </a:ext>
                </a:extLst>
              </p:cNvPr>
              <p:cNvGrpSpPr/>
              <p:nvPr/>
            </p:nvGrpSpPr>
            <p:grpSpPr>
              <a:xfrm>
                <a:off x="3254906" y="2242886"/>
                <a:ext cx="643355" cy="643355"/>
                <a:chOff x="8182665" y="2680604"/>
                <a:chExt cx="643355" cy="643355"/>
              </a:xfrm>
            </p:grpSpPr>
            <p:sp>
              <p:nvSpPr>
                <p:cNvPr id="28" name="ïṩḻïḓé">
                  <a:extLst>
                    <a:ext uri="{FF2B5EF4-FFF2-40B4-BE49-F238E27FC236}">
                      <a16:creationId xmlns:a16="http://schemas.microsoft.com/office/drawing/2014/main" id="{CB81B637-2ACB-4E98-A03D-5FD144D3204B}"/>
                    </a:ext>
                  </a:extLst>
                </p:cNvPr>
                <p:cNvSpPr/>
                <p:nvPr/>
              </p:nvSpPr>
              <p:spPr bwMode="auto">
                <a:xfrm>
                  <a:off x="8182665" y="2680604"/>
                  <a:ext cx="643355" cy="643355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ïṧḷiḋé">
                  <a:extLst>
                    <a:ext uri="{FF2B5EF4-FFF2-40B4-BE49-F238E27FC236}">
                      <a16:creationId xmlns:a16="http://schemas.microsoft.com/office/drawing/2014/main" id="{EAAA5AC2-E552-43F4-A65C-16A5C8C69BA7}"/>
                    </a:ext>
                  </a:extLst>
                </p:cNvPr>
                <p:cNvSpPr/>
                <p:nvPr/>
              </p:nvSpPr>
              <p:spPr bwMode="auto">
                <a:xfrm>
                  <a:off x="8312233" y="2810885"/>
                  <a:ext cx="384218" cy="382790"/>
                </a:xfrm>
                <a:custGeom>
                  <a:avLst/>
                  <a:gdLst>
                    <a:gd name="connsiteX0" fmla="*/ 0 w 607639"/>
                    <a:gd name="connsiteY0" fmla="*/ 547235 h 605381"/>
                    <a:gd name="connsiteX1" fmla="*/ 23853 w 607639"/>
                    <a:gd name="connsiteY1" fmla="*/ 547235 h 605381"/>
                    <a:gd name="connsiteX2" fmla="*/ 36136 w 607639"/>
                    <a:gd name="connsiteY2" fmla="*/ 547235 h 605381"/>
                    <a:gd name="connsiteX3" fmla="*/ 190916 w 607639"/>
                    <a:gd name="connsiteY3" fmla="*/ 547235 h 605381"/>
                    <a:gd name="connsiteX4" fmla="*/ 212990 w 607639"/>
                    <a:gd name="connsiteY4" fmla="*/ 547235 h 605381"/>
                    <a:gd name="connsiteX5" fmla="*/ 394560 w 607639"/>
                    <a:gd name="connsiteY5" fmla="*/ 547235 h 605381"/>
                    <a:gd name="connsiteX6" fmla="*/ 416634 w 607639"/>
                    <a:gd name="connsiteY6" fmla="*/ 547235 h 605381"/>
                    <a:gd name="connsiteX7" fmla="*/ 571503 w 607639"/>
                    <a:gd name="connsiteY7" fmla="*/ 547235 h 605381"/>
                    <a:gd name="connsiteX8" fmla="*/ 583786 w 607639"/>
                    <a:gd name="connsiteY8" fmla="*/ 547235 h 605381"/>
                    <a:gd name="connsiteX9" fmla="*/ 607639 w 607639"/>
                    <a:gd name="connsiteY9" fmla="*/ 547235 h 605381"/>
                    <a:gd name="connsiteX10" fmla="*/ 607639 w 607639"/>
                    <a:gd name="connsiteY10" fmla="*/ 605381 h 605381"/>
                    <a:gd name="connsiteX11" fmla="*/ 0 w 607639"/>
                    <a:gd name="connsiteY11" fmla="*/ 605381 h 605381"/>
                    <a:gd name="connsiteX12" fmla="*/ 321849 w 607639"/>
                    <a:gd name="connsiteY12" fmla="*/ 269278 h 605381"/>
                    <a:gd name="connsiteX13" fmla="*/ 394531 w 607639"/>
                    <a:gd name="connsiteY13" fmla="*/ 269278 h 605381"/>
                    <a:gd name="connsiteX14" fmla="*/ 394531 w 607639"/>
                    <a:gd name="connsiteY14" fmla="*/ 511247 h 605381"/>
                    <a:gd name="connsiteX15" fmla="*/ 358501 w 607639"/>
                    <a:gd name="connsiteY15" fmla="*/ 511247 h 605381"/>
                    <a:gd name="connsiteX16" fmla="*/ 321849 w 607639"/>
                    <a:gd name="connsiteY16" fmla="*/ 511247 h 605381"/>
                    <a:gd name="connsiteX17" fmla="*/ 212966 w 607639"/>
                    <a:gd name="connsiteY17" fmla="*/ 269278 h 605381"/>
                    <a:gd name="connsiteX18" fmla="*/ 285790 w 607639"/>
                    <a:gd name="connsiteY18" fmla="*/ 269278 h 605381"/>
                    <a:gd name="connsiteX19" fmla="*/ 285790 w 607639"/>
                    <a:gd name="connsiteY19" fmla="*/ 511247 h 605381"/>
                    <a:gd name="connsiteX20" fmla="*/ 249111 w 607639"/>
                    <a:gd name="connsiteY20" fmla="*/ 511247 h 605381"/>
                    <a:gd name="connsiteX21" fmla="*/ 212966 w 607639"/>
                    <a:gd name="connsiteY21" fmla="*/ 511247 h 605381"/>
                    <a:gd name="connsiteX22" fmla="*/ 446972 w 607639"/>
                    <a:gd name="connsiteY22" fmla="*/ 242181 h 605381"/>
                    <a:gd name="connsiteX23" fmla="*/ 553523 w 607639"/>
                    <a:gd name="connsiteY23" fmla="*/ 242181 h 605381"/>
                    <a:gd name="connsiteX24" fmla="*/ 553523 w 607639"/>
                    <a:gd name="connsiteY24" fmla="*/ 453133 h 605381"/>
                    <a:gd name="connsiteX25" fmla="*/ 583788 w 607639"/>
                    <a:gd name="connsiteY25" fmla="*/ 453133 h 605381"/>
                    <a:gd name="connsiteX26" fmla="*/ 583788 w 607639"/>
                    <a:gd name="connsiteY26" fmla="*/ 511247 h 605381"/>
                    <a:gd name="connsiteX27" fmla="*/ 547648 w 607639"/>
                    <a:gd name="connsiteY27" fmla="*/ 511247 h 605381"/>
                    <a:gd name="connsiteX28" fmla="*/ 452758 w 607639"/>
                    <a:gd name="connsiteY28" fmla="*/ 511247 h 605381"/>
                    <a:gd name="connsiteX29" fmla="*/ 416618 w 607639"/>
                    <a:gd name="connsiteY29" fmla="*/ 511247 h 605381"/>
                    <a:gd name="connsiteX30" fmla="*/ 416618 w 607639"/>
                    <a:gd name="connsiteY30" fmla="*/ 453133 h 605381"/>
                    <a:gd name="connsiteX31" fmla="*/ 446972 w 607639"/>
                    <a:gd name="connsiteY31" fmla="*/ 453133 h 605381"/>
                    <a:gd name="connsiteX32" fmla="*/ 54106 w 607639"/>
                    <a:gd name="connsiteY32" fmla="*/ 242181 h 605381"/>
                    <a:gd name="connsiteX33" fmla="*/ 160624 w 607639"/>
                    <a:gd name="connsiteY33" fmla="*/ 242181 h 605381"/>
                    <a:gd name="connsiteX34" fmla="*/ 160624 w 607639"/>
                    <a:gd name="connsiteY34" fmla="*/ 453133 h 605381"/>
                    <a:gd name="connsiteX35" fmla="*/ 190879 w 607639"/>
                    <a:gd name="connsiteY35" fmla="*/ 453133 h 605381"/>
                    <a:gd name="connsiteX36" fmla="*/ 190879 w 607639"/>
                    <a:gd name="connsiteY36" fmla="*/ 511247 h 605381"/>
                    <a:gd name="connsiteX37" fmla="*/ 154839 w 607639"/>
                    <a:gd name="connsiteY37" fmla="*/ 511247 h 605381"/>
                    <a:gd name="connsiteX38" fmla="*/ 59891 w 607639"/>
                    <a:gd name="connsiteY38" fmla="*/ 511247 h 605381"/>
                    <a:gd name="connsiteX39" fmla="*/ 23851 w 607639"/>
                    <a:gd name="connsiteY39" fmla="*/ 511247 h 605381"/>
                    <a:gd name="connsiteX40" fmla="*/ 23851 w 607639"/>
                    <a:gd name="connsiteY40" fmla="*/ 453133 h 605381"/>
                    <a:gd name="connsiteX41" fmla="*/ 54106 w 607639"/>
                    <a:gd name="connsiteY41" fmla="*/ 453133 h 605381"/>
                    <a:gd name="connsiteX42" fmla="*/ 303820 w 607639"/>
                    <a:gd name="connsiteY42" fmla="*/ 98933 h 605381"/>
                    <a:gd name="connsiteX43" fmla="*/ 323120 w 607639"/>
                    <a:gd name="connsiteY43" fmla="*/ 118162 h 605381"/>
                    <a:gd name="connsiteX44" fmla="*/ 303820 w 607639"/>
                    <a:gd name="connsiteY44" fmla="*/ 137391 h 605381"/>
                    <a:gd name="connsiteX45" fmla="*/ 284520 w 607639"/>
                    <a:gd name="connsiteY45" fmla="*/ 118162 h 605381"/>
                    <a:gd name="connsiteX46" fmla="*/ 303820 w 607639"/>
                    <a:gd name="connsiteY46" fmla="*/ 98933 h 605381"/>
                    <a:gd name="connsiteX47" fmla="*/ 303749 w 607639"/>
                    <a:gd name="connsiteY47" fmla="*/ 62835 h 605381"/>
                    <a:gd name="connsiteX48" fmla="*/ 248388 w 607639"/>
                    <a:gd name="connsiteY48" fmla="*/ 118116 h 605381"/>
                    <a:gd name="connsiteX49" fmla="*/ 303749 w 607639"/>
                    <a:gd name="connsiteY49" fmla="*/ 173397 h 605381"/>
                    <a:gd name="connsiteX50" fmla="*/ 359111 w 607639"/>
                    <a:gd name="connsiteY50" fmla="*/ 118116 h 605381"/>
                    <a:gd name="connsiteX51" fmla="*/ 303749 w 607639"/>
                    <a:gd name="connsiteY51" fmla="*/ 62835 h 605381"/>
                    <a:gd name="connsiteX52" fmla="*/ 303749 w 607639"/>
                    <a:gd name="connsiteY52" fmla="*/ 0 h 605381"/>
                    <a:gd name="connsiteX53" fmla="*/ 586964 w 607639"/>
                    <a:gd name="connsiteY53" fmla="*/ 141490 h 605381"/>
                    <a:gd name="connsiteX54" fmla="*/ 586964 w 607639"/>
                    <a:gd name="connsiteY54" fmla="*/ 206192 h 605381"/>
                    <a:gd name="connsiteX55" fmla="*/ 20535 w 607639"/>
                    <a:gd name="connsiteY55" fmla="*/ 206192 h 605381"/>
                    <a:gd name="connsiteX56" fmla="*/ 20535 w 607639"/>
                    <a:gd name="connsiteY56" fmla="*/ 141490 h 60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</a:cxnLst>
                  <a:rect l="l" t="t" r="r" b="b"/>
                  <a:pathLst>
                    <a:path w="607639" h="605381">
                      <a:moveTo>
                        <a:pt x="0" y="547235"/>
                      </a:moveTo>
                      <a:lnTo>
                        <a:pt x="23853" y="547235"/>
                      </a:lnTo>
                      <a:lnTo>
                        <a:pt x="36136" y="547235"/>
                      </a:lnTo>
                      <a:lnTo>
                        <a:pt x="190916" y="547235"/>
                      </a:lnTo>
                      <a:lnTo>
                        <a:pt x="212990" y="547235"/>
                      </a:lnTo>
                      <a:lnTo>
                        <a:pt x="394560" y="547235"/>
                      </a:lnTo>
                      <a:lnTo>
                        <a:pt x="416634" y="547235"/>
                      </a:lnTo>
                      <a:lnTo>
                        <a:pt x="571503" y="547235"/>
                      </a:lnTo>
                      <a:lnTo>
                        <a:pt x="583786" y="547235"/>
                      </a:lnTo>
                      <a:lnTo>
                        <a:pt x="607639" y="547235"/>
                      </a:lnTo>
                      <a:lnTo>
                        <a:pt x="607639" y="605381"/>
                      </a:lnTo>
                      <a:lnTo>
                        <a:pt x="0" y="605381"/>
                      </a:lnTo>
                      <a:close/>
                      <a:moveTo>
                        <a:pt x="321849" y="269278"/>
                      </a:moveTo>
                      <a:lnTo>
                        <a:pt x="394531" y="269278"/>
                      </a:lnTo>
                      <a:lnTo>
                        <a:pt x="394531" y="511247"/>
                      </a:lnTo>
                      <a:lnTo>
                        <a:pt x="358501" y="511247"/>
                      </a:lnTo>
                      <a:lnTo>
                        <a:pt x="321849" y="511247"/>
                      </a:lnTo>
                      <a:close/>
                      <a:moveTo>
                        <a:pt x="212966" y="269278"/>
                      </a:moveTo>
                      <a:lnTo>
                        <a:pt x="285790" y="269278"/>
                      </a:lnTo>
                      <a:lnTo>
                        <a:pt x="285790" y="511247"/>
                      </a:lnTo>
                      <a:lnTo>
                        <a:pt x="249111" y="511247"/>
                      </a:lnTo>
                      <a:lnTo>
                        <a:pt x="212966" y="511247"/>
                      </a:lnTo>
                      <a:close/>
                      <a:moveTo>
                        <a:pt x="446972" y="242181"/>
                      </a:moveTo>
                      <a:lnTo>
                        <a:pt x="553523" y="242181"/>
                      </a:lnTo>
                      <a:lnTo>
                        <a:pt x="553523" y="453133"/>
                      </a:lnTo>
                      <a:lnTo>
                        <a:pt x="583788" y="453133"/>
                      </a:lnTo>
                      <a:lnTo>
                        <a:pt x="583788" y="511247"/>
                      </a:lnTo>
                      <a:lnTo>
                        <a:pt x="547648" y="511247"/>
                      </a:lnTo>
                      <a:lnTo>
                        <a:pt x="452758" y="511247"/>
                      </a:lnTo>
                      <a:lnTo>
                        <a:pt x="416618" y="511247"/>
                      </a:lnTo>
                      <a:lnTo>
                        <a:pt x="416618" y="453133"/>
                      </a:lnTo>
                      <a:lnTo>
                        <a:pt x="446972" y="453133"/>
                      </a:lnTo>
                      <a:close/>
                      <a:moveTo>
                        <a:pt x="54106" y="242181"/>
                      </a:moveTo>
                      <a:lnTo>
                        <a:pt x="160624" y="242181"/>
                      </a:lnTo>
                      <a:lnTo>
                        <a:pt x="160624" y="453133"/>
                      </a:lnTo>
                      <a:lnTo>
                        <a:pt x="190879" y="453133"/>
                      </a:lnTo>
                      <a:lnTo>
                        <a:pt x="190879" y="511247"/>
                      </a:lnTo>
                      <a:lnTo>
                        <a:pt x="154839" y="511247"/>
                      </a:lnTo>
                      <a:lnTo>
                        <a:pt x="59891" y="511247"/>
                      </a:lnTo>
                      <a:lnTo>
                        <a:pt x="23851" y="511247"/>
                      </a:lnTo>
                      <a:lnTo>
                        <a:pt x="23851" y="453133"/>
                      </a:lnTo>
                      <a:lnTo>
                        <a:pt x="54106" y="453133"/>
                      </a:lnTo>
                      <a:close/>
                      <a:moveTo>
                        <a:pt x="303820" y="98933"/>
                      </a:moveTo>
                      <a:cubicBezTo>
                        <a:pt x="314479" y="98933"/>
                        <a:pt x="323120" y="107542"/>
                        <a:pt x="323120" y="118162"/>
                      </a:cubicBezTo>
                      <a:cubicBezTo>
                        <a:pt x="323120" y="128782"/>
                        <a:pt x="314479" y="137391"/>
                        <a:pt x="303820" y="137391"/>
                      </a:cubicBezTo>
                      <a:cubicBezTo>
                        <a:pt x="293161" y="137391"/>
                        <a:pt x="284520" y="128782"/>
                        <a:pt x="284520" y="118162"/>
                      </a:cubicBezTo>
                      <a:cubicBezTo>
                        <a:pt x="284520" y="107542"/>
                        <a:pt x="293161" y="98933"/>
                        <a:pt x="303820" y="98933"/>
                      </a:cubicBezTo>
                      <a:close/>
                      <a:moveTo>
                        <a:pt x="303749" y="62835"/>
                      </a:moveTo>
                      <a:cubicBezTo>
                        <a:pt x="273221" y="62835"/>
                        <a:pt x="248388" y="87631"/>
                        <a:pt x="248388" y="118116"/>
                      </a:cubicBezTo>
                      <a:cubicBezTo>
                        <a:pt x="248388" y="148600"/>
                        <a:pt x="273221" y="173397"/>
                        <a:pt x="303749" y="173397"/>
                      </a:cubicBezTo>
                      <a:cubicBezTo>
                        <a:pt x="334278" y="173397"/>
                        <a:pt x="359111" y="148600"/>
                        <a:pt x="359111" y="118116"/>
                      </a:cubicBezTo>
                      <a:cubicBezTo>
                        <a:pt x="359111" y="87631"/>
                        <a:pt x="334278" y="62835"/>
                        <a:pt x="303749" y="62835"/>
                      </a:cubicBezTo>
                      <a:close/>
                      <a:moveTo>
                        <a:pt x="303749" y="0"/>
                      </a:moveTo>
                      <a:lnTo>
                        <a:pt x="586964" y="141490"/>
                      </a:lnTo>
                      <a:lnTo>
                        <a:pt x="586964" y="206192"/>
                      </a:lnTo>
                      <a:lnTo>
                        <a:pt x="20535" y="206192"/>
                      </a:lnTo>
                      <a:lnTo>
                        <a:pt x="20535" y="14149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6" name="îṣliḓê">
                <a:extLst>
                  <a:ext uri="{FF2B5EF4-FFF2-40B4-BE49-F238E27FC236}">
                    <a16:creationId xmlns:a16="http://schemas.microsoft.com/office/drawing/2014/main" id="{9F91BF62-322B-434F-A83F-BEC237385A26}"/>
                  </a:ext>
                </a:extLst>
              </p:cNvPr>
              <p:cNvSpPr txBox="1"/>
              <p:nvPr/>
            </p:nvSpPr>
            <p:spPr bwMode="auto">
              <a:xfrm>
                <a:off x="673100" y="1935108"/>
                <a:ext cx="2369022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17" name="ïṡļídè">
                <a:extLst>
                  <a:ext uri="{FF2B5EF4-FFF2-40B4-BE49-F238E27FC236}">
                    <a16:creationId xmlns:a16="http://schemas.microsoft.com/office/drawing/2014/main" id="{5EDE0690-C463-44E3-BF60-6C2574424A71}"/>
                  </a:ext>
                </a:extLst>
              </p:cNvPr>
              <p:cNvSpPr/>
              <p:nvPr/>
            </p:nvSpPr>
            <p:spPr bwMode="auto">
              <a:xfrm>
                <a:off x="673100" y="2376914"/>
                <a:ext cx="2369022" cy="747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marR="0" lvl="0" indent="-171450" algn="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Supporting text here. </a:t>
                </a:r>
              </a:p>
              <a:p>
                <a:pPr marL="171450" marR="0" lvl="0" indent="-171450" algn="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……</a:t>
                </a:r>
              </a:p>
            </p:txBody>
          </p:sp>
          <p:grpSp>
            <p:nvGrpSpPr>
              <p:cNvPr id="18" name="iśľiďé">
                <a:extLst>
                  <a:ext uri="{FF2B5EF4-FFF2-40B4-BE49-F238E27FC236}">
                    <a16:creationId xmlns:a16="http://schemas.microsoft.com/office/drawing/2014/main" id="{73231843-F79A-40D0-B667-318F2D2D94EE}"/>
                  </a:ext>
                </a:extLst>
              </p:cNvPr>
              <p:cNvGrpSpPr/>
              <p:nvPr/>
            </p:nvGrpSpPr>
            <p:grpSpPr>
              <a:xfrm>
                <a:off x="3254906" y="3747836"/>
                <a:ext cx="643355" cy="643355"/>
                <a:chOff x="8182665" y="2680604"/>
                <a:chExt cx="643355" cy="643355"/>
              </a:xfrm>
            </p:grpSpPr>
            <p:sp>
              <p:nvSpPr>
                <p:cNvPr id="26" name="ïşļïḍe">
                  <a:extLst>
                    <a:ext uri="{FF2B5EF4-FFF2-40B4-BE49-F238E27FC236}">
                      <a16:creationId xmlns:a16="http://schemas.microsoft.com/office/drawing/2014/main" id="{B1626577-8756-465C-A704-992D2A0681B8}"/>
                    </a:ext>
                  </a:extLst>
                </p:cNvPr>
                <p:cNvSpPr/>
                <p:nvPr/>
              </p:nvSpPr>
              <p:spPr bwMode="auto">
                <a:xfrm>
                  <a:off x="8182665" y="2680604"/>
                  <a:ext cx="643355" cy="643355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îşḻîḍê">
                  <a:extLst>
                    <a:ext uri="{FF2B5EF4-FFF2-40B4-BE49-F238E27FC236}">
                      <a16:creationId xmlns:a16="http://schemas.microsoft.com/office/drawing/2014/main" id="{3D2AD08C-8405-4576-8B74-53FC197D9B6A}"/>
                    </a:ext>
                  </a:extLst>
                </p:cNvPr>
                <p:cNvSpPr/>
                <p:nvPr/>
              </p:nvSpPr>
              <p:spPr bwMode="auto">
                <a:xfrm>
                  <a:off x="8312233" y="2810885"/>
                  <a:ext cx="384218" cy="382790"/>
                </a:xfrm>
                <a:custGeom>
                  <a:avLst/>
                  <a:gdLst>
                    <a:gd name="connsiteX0" fmla="*/ 0 w 607639"/>
                    <a:gd name="connsiteY0" fmla="*/ 547235 h 605381"/>
                    <a:gd name="connsiteX1" fmla="*/ 23853 w 607639"/>
                    <a:gd name="connsiteY1" fmla="*/ 547235 h 605381"/>
                    <a:gd name="connsiteX2" fmla="*/ 36136 w 607639"/>
                    <a:gd name="connsiteY2" fmla="*/ 547235 h 605381"/>
                    <a:gd name="connsiteX3" fmla="*/ 190916 w 607639"/>
                    <a:gd name="connsiteY3" fmla="*/ 547235 h 605381"/>
                    <a:gd name="connsiteX4" fmla="*/ 212990 w 607639"/>
                    <a:gd name="connsiteY4" fmla="*/ 547235 h 605381"/>
                    <a:gd name="connsiteX5" fmla="*/ 394560 w 607639"/>
                    <a:gd name="connsiteY5" fmla="*/ 547235 h 605381"/>
                    <a:gd name="connsiteX6" fmla="*/ 416634 w 607639"/>
                    <a:gd name="connsiteY6" fmla="*/ 547235 h 605381"/>
                    <a:gd name="connsiteX7" fmla="*/ 571503 w 607639"/>
                    <a:gd name="connsiteY7" fmla="*/ 547235 h 605381"/>
                    <a:gd name="connsiteX8" fmla="*/ 583786 w 607639"/>
                    <a:gd name="connsiteY8" fmla="*/ 547235 h 605381"/>
                    <a:gd name="connsiteX9" fmla="*/ 607639 w 607639"/>
                    <a:gd name="connsiteY9" fmla="*/ 547235 h 605381"/>
                    <a:gd name="connsiteX10" fmla="*/ 607639 w 607639"/>
                    <a:gd name="connsiteY10" fmla="*/ 605381 h 605381"/>
                    <a:gd name="connsiteX11" fmla="*/ 0 w 607639"/>
                    <a:gd name="connsiteY11" fmla="*/ 605381 h 605381"/>
                    <a:gd name="connsiteX12" fmla="*/ 321849 w 607639"/>
                    <a:gd name="connsiteY12" fmla="*/ 269278 h 605381"/>
                    <a:gd name="connsiteX13" fmla="*/ 394531 w 607639"/>
                    <a:gd name="connsiteY13" fmla="*/ 269278 h 605381"/>
                    <a:gd name="connsiteX14" fmla="*/ 394531 w 607639"/>
                    <a:gd name="connsiteY14" fmla="*/ 511247 h 605381"/>
                    <a:gd name="connsiteX15" fmla="*/ 358501 w 607639"/>
                    <a:gd name="connsiteY15" fmla="*/ 511247 h 605381"/>
                    <a:gd name="connsiteX16" fmla="*/ 321849 w 607639"/>
                    <a:gd name="connsiteY16" fmla="*/ 511247 h 605381"/>
                    <a:gd name="connsiteX17" fmla="*/ 212966 w 607639"/>
                    <a:gd name="connsiteY17" fmla="*/ 269278 h 605381"/>
                    <a:gd name="connsiteX18" fmla="*/ 285790 w 607639"/>
                    <a:gd name="connsiteY18" fmla="*/ 269278 h 605381"/>
                    <a:gd name="connsiteX19" fmla="*/ 285790 w 607639"/>
                    <a:gd name="connsiteY19" fmla="*/ 511247 h 605381"/>
                    <a:gd name="connsiteX20" fmla="*/ 249111 w 607639"/>
                    <a:gd name="connsiteY20" fmla="*/ 511247 h 605381"/>
                    <a:gd name="connsiteX21" fmla="*/ 212966 w 607639"/>
                    <a:gd name="connsiteY21" fmla="*/ 511247 h 605381"/>
                    <a:gd name="connsiteX22" fmla="*/ 446972 w 607639"/>
                    <a:gd name="connsiteY22" fmla="*/ 242181 h 605381"/>
                    <a:gd name="connsiteX23" fmla="*/ 553523 w 607639"/>
                    <a:gd name="connsiteY23" fmla="*/ 242181 h 605381"/>
                    <a:gd name="connsiteX24" fmla="*/ 553523 w 607639"/>
                    <a:gd name="connsiteY24" fmla="*/ 453133 h 605381"/>
                    <a:gd name="connsiteX25" fmla="*/ 583788 w 607639"/>
                    <a:gd name="connsiteY25" fmla="*/ 453133 h 605381"/>
                    <a:gd name="connsiteX26" fmla="*/ 583788 w 607639"/>
                    <a:gd name="connsiteY26" fmla="*/ 511247 h 605381"/>
                    <a:gd name="connsiteX27" fmla="*/ 547648 w 607639"/>
                    <a:gd name="connsiteY27" fmla="*/ 511247 h 605381"/>
                    <a:gd name="connsiteX28" fmla="*/ 452758 w 607639"/>
                    <a:gd name="connsiteY28" fmla="*/ 511247 h 605381"/>
                    <a:gd name="connsiteX29" fmla="*/ 416618 w 607639"/>
                    <a:gd name="connsiteY29" fmla="*/ 511247 h 605381"/>
                    <a:gd name="connsiteX30" fmla="*/ 416618 w 607639"/>
                    <a:gd name="connsiteY30" fmla="*/ 453133 h 605381"/>
                    <a:gd name="connsiteX31" fmla="*/ 446972 w 607639"/>
                    <a:gd name="connsiteY31" fmla="*/ 453133 h 605381"/>
                    <a:gd name="connsiteX32" fmla="*/ 54106 w 607639"/>
                    <a:gd name="connsiteY32" fmla="*/ 242181 h 605381"/>
                    <a:gd name="connsiteX33" fmla="*/ 160624 w 607639"/>
                    <a:gd name="connsiteY33" fmla="*/ 242181 h 605381"/>
                    <a:gd name="connsiteX34" fmla="*/ 160624 w 607639"/>
                    <a:gd name="connsiteY34" fmla="*/ 453133 h 605381"/>
                    <a:gd name="connsiteX35" fmla="*/ 190879 w 607639"/>
                    <a:gd name="connsiteY35" fmla="*/ 453133 h 605381"/>
                    <a:gd name="connsiteX36" fmla="*/ 190879 w 607639"/>
                    <a:gd name="connsiteY36" fmla="*/ 511247 h 605381"/>
                    <a:gd name="connsiteX37" fmla="*/ 154839 w 607639"/>
                    <a:gd name="connsiteY37" fmla="*/ 511247 h 605381"/>
                    <a:gd name="connsiteX38" fmla="*/ 59891 w 607639"/>
                    <a:gd name="connsiteY38" fmla="*/ 511247 h 605381"/>
                    <a:gd name="connsiteX39" fmla="*/ 23851 w 607639"/>
                    <a:gd name="connsiteY39" fmla="*/ 511247 h 605381"/>
                    <a:gd name="connsiteX40" fmla="*/ 23851 w 607639"/>
                    <a:gd name="connsiteY40" fmla="*/ 453133 h 605381"/>
                    <a:gd name="connsiteX41" fmla="*/ 54106 w 607639"/>
                    <a:gd name="connsiteY41" fmla="*/ 453133 h 605381"/>
                    <a:gd name="connsiteX42" fmla="*/ 303820 w 607639"/>
                    <a:gd name="connsiteY42" fmla="*/ 98933 h 605381"/>
                    <a:gd name="connsiteX43" fmla="*/ 323120 w 607639"/>
                    <a:gd name="connsiteY43" fmla="*/ 118162 h 605381"/>
                    <a:gd name="connsiteX44" fmla="*/ 303820 w 607639"/>
                    <a:gd name="connsiteY44" fmla="*/ 137391 h 605381"/>
                    <a:gd name="connsiteX45" fmla="*/ 284520 w 607639"/>
                    <a:gd name="connsiteY45" fmla="*/ 118162 h 605381"/>
                    <a:gd name="connsiteX46" fmla="*/ 303820 w 607639"/>
                    <a:gd name="connsiteY46" fmla="*/ 98933 h 605381"/>
                    <a:gd name="connsiteX47" fmla="*/ 303749 w 607639"/>
                    <a:gd name="connsiteY47" fmla="*/ 62835 h 605381"/>
                    <a:gd name="connsiteX48" fmla="*/ 248388 w 607639"/>
                    <a:gd name="connsiteY48" fmla="*/ 118116 h 605381"/>
                    <a:gd name="connsiteX49" fmla="*/ 303749 w 607639"/>
                    <a:gd name="connsiteY49" fmla="*/ 173397 h 605381"/>
                    <a:gd name="connsiteX50" fmla="*/ 359111 w 607639"/>
                    <a:gd name="connsiteY50" fmla="*/ 118116 h 605381"/>
                    <a:gd name="connsiteX51" fmla="*/ 303749 w 607639"/>
                    <a:gd name="connsiteY51" fmla="*/ 62835 h 605381"/>
                    <a:gd name="connsiteX52" fmla="*/ 303749 w 607639"/>
                    <a:gd name="connsiteY52" fmla="*/ 0 h 605381"/>
                    <a:gd name="connsiteX53" fmla="*/ 586964 w 607639"/>
                    <a:gd name="connsiteY53" fmla="*/ 141490 h 605381"/>
                    <a:gd name="connsiteX54" fmla="*/ 586964 w 607639"/>
                    <a:gd name="connsiteY54" fmla="*/ 206192 h 605381"/>
                    <a:gd name="connsiteX55" fmla="*/ 20535 w 607639"/>
                    <a:gd name="connsiteY55" fmla="*/ 206192 h 605381"/>
                    <a:gd name="connsiteX56" fmla="*/ 20535 w 607639"/>
                    <a:gd name="connsiteY56" fmla="*/ 141490 h 60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</a:cxnLst>
                  <a:rect l="l" t="t" r="r" b="b"/>
                  <a:pathLst>
                    <a:path w="607639" h="605381">
                      <a:moveTo>
                        <a:pt x="0" y="547235"/>
                      </a:moveTo>
                      <a:lnTo>
                        <a:pt x="23853" y="547235"/>
                      </a:lnTo>
                      <a:lnTo>
                        <a:pt x="36136" y="547235"/>
                      </a:lnTo>
                      <a:lnTo>
                        <a:pt x="190916" y="547235"/>
                      </a:lnTo>
                      <a:lnTo>
                        <a:pt x="212990" y="547235"/>
                      </a:lnTo>
                      <a:lnTo>
                        <a:pt x="394560" y="547235"/>
                      </a:lnTo>
                      <a:lnTo>
                        <a:pt x="416634" y="547235"/>
                      </a:lnTo>
                      <a:lnTo>
                        <a:pt x="571503" y="547235"/>
                      </a:lnTo>
                      <a:lnTo>
                        <a:pt x="583786" y="547235"/>
                      </a:lnTo>
                      <a:lnTo>
                        <a:pt x="607639" y="547235"/>
                      </a:lnTo>
                      <a:lnTo>
                        <a:pt x="607639" y="605381"/>
                      </a:lnTo>
                      <a:lnTo>
                        <a:pt x="0" y="605381"/>
                      </a:lnTo>
                      <a:close/>
                      <a:moveTo>
                        <a:pt x="321849" y="269278"/>
                      </a:moveTo>
                      <a:lnTo>
                        <a:pt x="394531" y="269278"/>
                      </a:lnTo>
                      <a:lnTo>
                        <a:pt x="394531" y="511247"/>
                      </a:lnTo>
                      <a:lnTo>
                        <a:pt x="358501" y="511247"/>
                      </a:lnTo>
                      <a:lnTo>
                        <a:pt x="321849" y="511247"/>
                      </a:lnTo>
                      <a:close/>
                      <a:moveTo>
                        <a:pt x="212966" y="269278"/>
                      </a:moveTo>
                      <a:lnTo>
                        <a:pt x="285790" y="269278"/>
                      </a:lnTo>
                      <a:lnTo>
                        <a:pt x="285790" y="511247"/>
                      </a:lnTo>
                      <a:lnTo>
                        <a:pt x="249111" y="511247"/>
                      </a:lnTo>
                      <a:lnTo>
                        <a:pt x="212966" y="511247"/>
                      </a:lnTo>
                      <a:close/>
                      <a:moveTo>
                        <a:pt x="446972" y="242181"/>
                      </a:moveTo>
                      <a:lnTo>
                        <a:pt x="553523" y="242181"/>
                      </a:lnTo>
                      <a:lnTo>
                        <a:pt x="553523" y="453133"/>
                      </a:lnTo>
                      <a:lnTo>
                        <a:pt x="583788" y="453133"/>
                      </a:lnTo>
                      <a:lnTo>
                        <a:pt x="583788" y="511247"/>
                      </a:lnTo>
                      <a:lnTo>
                        <a:pt x="547648" y="511247"/>
                      </a:lnTo>
                      <a:lnTo>
                        <a:pt x="452758" y="511247"/>
                      </a:lnTo>
                      <a:lnTo>
                        <a:pt x="416618" y="511247"/>
                      </a:lnTo>
                      <a:lnTo>
                        <a:pt x="416618" y="453133"/>
                      </a:lnTo>
                      <a:lnTo>
                        <a:pt x="446972" y="453133"/>
                      </a:lnTo>
                      <a:close/>
                      <a:moveTo>
                        <a:pt x="54106" y="242181"/>
                      </a:moveTo>
                      <a:lnTo>
                        <a:pt x="160624" y="242181"/>
                      </a:lnTo>
                      <a:lnTo>
                        <a:pt x="160624" y="453133"/>
                      </a:lnTo>
                      <a:lnTo>
                        <a:pt x="190879" y="453133"/>
                      </a:lnTo>
                      <a:lnTo>
                        <a:pt x="190879" y="511247"/>
                      </a:lnTo>
                      <a:lnTo>
                        <a:pt x="154839" y="511247"/>
                      </a:lnTo>
                      <a:lnTo>
                        <a:pt x="59891" y="511247"/>
                      </a:lnTo>
                      <a:lnTo>
                        <a:pt x="23851" y="511247"/>
                      </a:lnTo>
                      <a:lnTo>
                        <a:pt x="23851" y="453133"/>
                      </a:lnTo>
                      <a:lnTo>
                        <a:pt x="54106" y="453133"/>
                      </a:lnTo>
                      <a:close/>
                      <a:moveTo>
                        <a:pt x="303820" y="98933"/>
                      </a:moveTo>
                      <a:cubicBezTo>
                        <a:pt x="314479" y="98933"/>
                        <a:pt x="323120" y="107542"/>
                        <a:pt x="323120" y="118162"/>
                      </a:cubicBezTo>
                      <a:cubicBezTo>
                        <a:pt x="323120" y="128782"/>
                        <a:pt x="314479" y="137391"/>
                        <a:pt x="303820" y="137391"/>
                      </a:cubicBezTo>
                      <a:cubicBezTo>
                        <a:pt x="293161" y="137391"/>
                        <a:pt x="284520" y="128782"/>
                        <a:pt x="284520" y="118162"/>
                      </a:cubicBezTo>
                      <a:cubicBezTo>
                        <a:pt x="284520" y="107542"/>
                        <a:pt x="293161" y="98933"/>
                        <a:pt x="303820" y="98933"/>
                      </a:cubicBezTo>
                      <a:close/>
                      <a:moveTo>
                        <a:pt x="303749" y="62835"/>
                      </a:moveTo>
                      <a:cubicBezTo>
                        <a:pt x="273221" y="62835"/>
                        <a:pt x="248388" y="87631"/>
                        <a:pt x="248388" y="118116"/>
                      </a:cubicBezTo>
                      <a:cubicBezTo>
                        <a:pt x="248388" y="148600"/>
                        <a:pt x="273221" y="173397"/>
                        <a:pt x="303749" y="173397"/>
                      </a:cubicBezTo>
                      <a:cubicBezTo>
                        <a:pt x="334278" y="173397"/>
                        <a:pt x="359111" y="148600"/>
                        <a:pt x="359111" y="118116"/>
                      </a:cubicBezTo>
                      <a:cubicBezTo>
                        <a:pt x="359111" y="87631"/>
                        <a:pt x="334278" y="62835"/>
                        <a:pt x="303749" y="62835"/>
                      </a:cubicBezTo>
                      <a:close/>
                      <a:moveTo>
                        <a:pt x="303749" y="0"/>
                      </a:moveTo>
                      <a:lnTo>
                        <a:pt x="586964" y="141490"/>
                      </a:lnTo>
                      <a:lnTo>
                        <a:pt x="586964" y="206192"/>
                      </a:lnTo>
                      <a:lnTo>
                        <a:pt x="20535" y="206192"/>
                      </a:lnTo>
                      <a:lnTo>
                        <a:pt x="20535" y="14149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9" name="îṣļîḋé">
                <a:extLst>
                  <a:ext uri="{FF2B5EF4-FFF2-40B4-BE49-F238E27FC236}">
                    <a16:creationId xmlns:a16="http://schemas.microsoft.com/office/drawing/2014/main" id="{DAB4CD79-AB5C-4693-A5E8-4D9385E12132}"/>
                  </a:ext>
                </a:extLst>
              </p:cNvPr>
              <p:cNvSpPr txBox="1"/>
              <p:nvPr/>
            </p:nvSpPr>
            <p:spPr bwMode="auto">
              <a:xfrm>
                <a:off x="673100" y="3440058"/>
                <a:ext cx="2369022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20" name="ïSļiḍè">
                <a:extLst>
                  <a:ext uri="{FF2B5EF4-FFF2-40B4-BE49-F238E27FC236}">
                    <a16:creationId xmlns:a16="http://schemas.microsoft.com/office/drawing/2014/main" id="{9EB0C258-803A-40AD-922C-1BD90B9464BF}"/>
                  </a:ext>
                </a:extLst>
              </p:cNvPr>
              <p:cNvSpPr/>
              <p:nvPr/>
            </p:nvSpPr>
            <p:spPr bwMode="auto">
              <a:xfrm>
                <a:off x="673100" y="3881864"/>
                <a:ext cx="2369022" cy="747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marR="0" lvl="0" indent="-171450" algn="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Supporting text here. </a:t>
                </a:r>
              </a:p>
              <a:p>
                <a:pPr marL="171450" marR="0" lvl="0" indent="-171450" algn="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……</a:t>
                </a:r>
              </a:p>
            </p:txBody>
          </p:sp>
          <p:grpSp>
            <p:nvGrpSpPr>
              <p:cNvPr id="21" name="î$ḻîḓè">
                <a:extLst>
                  <a:ext uri="{FF2B5EF4-FFF2-40B4-BE49-F238E27FC236}">
                    <a16:creationId xmlns:a16="http://schemas.microsoft.com/office/drawing/2014/main" id="{01373178-4D63-45CD-A93D-B34BD082ED8E}"/>
                  </a:ext>
                </a:extLst>
              </p:cNvPr>
              <p:cNvGrpSpPr/>
              <p:nvPr/>
            </p:nvGrpSpPr>
            <p:grpSpPr>
              <a:xfrm>
                <a:off x="3254906" y="5252786"/>
                <a:ext cx="643355" cy="643355"/>
                <a:chOff x="8182665" y="2680604"/>
                <a:chExt cx="643355" cy="643355"/>
              </a:xfrm>
            </p:grpSpPr>
            <p:sp>
              <p:nvSpPr>
                <p:cNvPr id="24" name="íş1ïḍe">
                  <a:extLst>
                    <a:ext uri="{FF2B5EF4-FFF2-40B4-BE49-F238E27FC236}">
                      <a16:creationId xmlns:a16="http://schemas.microsoft.com/office/drawing/2014/main" id="{9CFC74AC-2C3A-457B-811E-919DE06D22C3}"/>
                    </a:ext>
                  </a:extLst>
                </p:cNvPr>
                <p:cNvSpPr/>
                <p:nvPr/>
              </p:nvSpPr>
              <p:spPr bwMode="auto">
                <a:xfrm>
                  <a:off x="8182665" y="2680604"/>
                  <a:ext cx="643355" cy="643355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iṣľîďé">
                  <a:extLst>
                    <a:ext uri="{FF2B5EF4-FFF2-40B4-BE49-F238E27FC236}">
                      <a16:creationId xmlns:a16="http://schemas.microsoft.com/office/drawing/2014/main" id="{B29F6160-1077-4A52-A129-2838447C2366}"/>
                    </a:ext>
                  </a:extLst>
                </p:cNvPr>
                <p:cNvSpPr/>
                <p:nvPr/>
              </p:nvSpPr>
              <p:spPr bwMode="auto">
                <a:xfrm>
                  <a:off x="8312233" y="2810885"/>
                  <a:ext cx="384218" cy="382790"/>
                </a:xfrm>
                <a:custGeom>
                  <a:avLst/>
                  <a:gdLst>
                    <a:gd name="connsiteX0" fmla="*/ 0 w 607639"/>
                    <a:gd name="connsiteY0" fmla="*/ 547235 h 605381"/>
                    <a:gd name="connsiteX1" fmla="*/ 23853 w 607639"/>
                    <a:gd name="connsiteY1" fmla="*/ 547235 h 605381"/>
                    <a:gd name="connsiteX2" fmla="*/ 36136 w 607639"/>
                    <a:gd name="connsiteY2" fmla="*/ 547235 h 605381"/>
                    <a:gd name="connsiteX3" fmla="*/ 190916 w 607639"/>
                    <a:gd name="connsiteY3" fmla="*/ 547235 h 605381"/>
                    <a:gd name="connsiteX4" fmla="*/ 212990 w 607639"/>
                    <a:gd name="connsiteY4" fmla="*/ 547235 h 605381"/>
                    <a:gd name="connsiteX5" fmla="*/ 394560 w 607639"/>
                    <a:gd name="connsiteY5" fmla="*/ 547235 h 605381"/>
                    <a:gd name="connsiteX6" fmla="*/ 416634 w 607639"/>
                    <a:gd name="connsiteY6" fmla="*/ 547235 h 605381"/>
                    <a:gd name="connsiteX7" fmla="*/ 571503 w 607639"/>
                    <a:gd name="connsiteY7" fmla="*/ 547235 h 605381"/>
                    <a:gd name="connsiteX8" fmla="*/ 583786 w 607639"/>
                    <a:gd name="connsiteY8" fmla="*/ 547235 h 605381"/>
                    <a:gd name="connsiteX9" fmla="*/ 607639 w 607639"/>
                    <a:gd name="connsiteY9" fmla="*/ 547235 h 605381"/>
                    <a:gd name="connsiteX10" fmla="*/ 607639 w 607639"/>
                    <a:gd name="connsiteY10" fmla="*/ 605381 h 605381"/>
                    <a:gd name="connsiteX11" fmla="*/ 0 w 607639"/>
                    <a:gd name="connsiteY11" fmla="*/ 605381 h 605381"/>
                    <a:gd name="connsiteX12" fmla="*/ 321849 w 607639"/>
                    <a:gd name="connsiteY12" fmla="*/ 269278 h 605381"/>
                    <a:gd name="connsiteX13" fmla="*/ 394531 w 607639"/>
                    <a:gd name="connsiteY13" fmla="*/ 269278 h 605381"/>
                    <a:gd name="connsiteX14" fmla="*/ 394531 w 607639"/>
                    <a:gd name="connsiteY14" fmla="*/ 511247 h 605381"/>
                    <a:gd name="connsiteX15" fmla="*/ 358501 w 607639"/>
                    <a:gd name="connsiteY15" fmla="*/ 511247 h 605381"/>
                    <a:gd name="connsiteX16" fmla="*/ 321849 w 607639"/>
                    <a:gd name="connsiteY16" fmla="*/ 511247 h 605381"/>
                    <a:gd name="connsiteX17" fmla="*/ 212966 w 607639"/>
                    <a:gd name="connsiteY17" fmla="*/ 269278 h 605381"/>
                    <a:gd name="connsiteX18" fmla="*/ 285790 w 607639"/>
                    <a:gd name="connsiteY18" fmla="*/ 269278 h 605381"/>
                    <a:gd name="connsiteX19" fmla="*/ 285790 w 607639"/>
                    <a:gd name="connsiteY19" fmla="*/ 511247 h 605381"/>
                    <a:gd name="connsiteX20" fmla="*/ 249111 w 607639"/>
                    <a:gd name="connsiteY20" fmla="*/ 511247 h 605381"/>
                    <a:gd name="connsiteX21" fmla="*/ 212966 w 607639"/>
                    <a:gd name="connsiteY21" fmla="*/ 511247 h 605381"/>
                    <a:gd name="connsiteX22" fmla="*/ 446972 w 607639"/>
                    <a:gd name="connsiteY22" fmla="*/ 242181 h 605381"/>
                    <a:gd name="connsiteX23" fmla="*/ 553523 w 607639"/>
                    <a:gd name="connsiteY23" fmla="*/ 242181 h 605381"/>
                    <a:gd name="connsiteX24" fmla="*/ 553523 w 607639"/>
                    <a:gd name="connsiteY24" fmla="*/ 453133 h 605381"/>
                    <a:gd name="connsiteX25" fmla="*/ 583788 w 607639"/>
                    <a:gd name="connsiteY25" fmla="*/ 453133 h 605381"/>
                    <a:gd name="connsiteX26" fmla="*/ 583788 w 607639"/>
                    <a:gd name="connsiteY26" fmla="*/ 511247 h 605381"/>
                    <a:gd name="connsiteX27" fmla="*/ 547648 w 607639"/>
                    <a:gd name="connsiteY27" fmla="*/ 511247 h 605381"/>
                    <a:gd name="connsiteX28" fmla="*/ 452758 w 607639"/>
                    <a:gd name="connsiteY28" fmla="*/ 511247 h 605381"/>
                    <a:gd name="connsiteX29" fmla="*/ 416618 w 607639"/>
                    <a:gd name="connsiteY29" fmla="*/ 511247 h 605381"/>
                    <a:gd name="connsiteX30" fmla="*/ 416618 w 607639"/>
                    <a:gd name="connsiteY30" fmla="*/ 453133 h 605381"/>
                    <a:gd name="connsiteX31" fmla="*/ 446972 w 607639"/>
                    <a:gd name="connsiteY31" fmla="*/ 453133 h 605381"/>
                    <a:gd name="connsiteX32" fmla="*/ 54106 w 607639"/>
                    <a:gd name="connsiteY32" fmla="*/ 242181 h 605381"/>
                    <a:gd name="connsiteX33" fmla="*/ 160624 w 607639"/>
                    <a:gd name="connsiteY33" fmla="*/ 242181 h 605381"/>
                    <a:gd name="connsiteX34" fmla="*/ 160624 w 607639"/>
                    <a:gd name="connsiteY34" fmla="*/ 453133 h 605381"/>
                    <a:gd name="connsiteX35" fmla="*/ 190879 w 607639"/>
                    <a:gd name="connsiteY35" fmla="*/ 453133 h 605381"/>
                    <a:gd name="connsiteX36" fmla="*/ 190879 w 607639"/>
                    <a:gd name="connsiteY36" fmla="*/ 511247 h 605381"/>
                    <a:gd name="connsiteX37" fmla="*/ 154839 w 607639"/>
                    <a:gd name="connsiteY37" fmla="*/ 511247 h 605381"/>
                    <a:gd name="connsiteX38" fmla="*/ 59891 w 607639"/>
                    <a:gd name="connsiteY38" fmla="*/ 511247 h 605381"/>
                    <a:gd name="connsiteX39" fmla="*/ 23851 w 607639"/>
                    <a:gd name="connsiteY39" fmla="*/ 511247 h 605381"/>
                    <a:gd name="connsiteX40" fmla="*/ 23851 w 607639"/>
                    <a:gd name="connsiteY40" fmla="*/ 453133 h 605381"/>
                    <a:gd name="connsiteX41" fmla="*/ 54106 w 607639"/>
                    <a:gd name="connsiteY41" fmla="*/ 453133 h 605381"/>
                    <a:gd name="connsiteX42" fmla="*/ 303820 w 607639"/>
                    <a:gd name="connsiteY42" fmla="*/ 98933 h 605381"/>
                    <a:gd name="connsiteX43" fmla="*/ 323120 w 607639"/>
                    <a:gd name="connsiteY43" fmla="*/ 118162 h 605381"/>
                    <a:gd name="connsiteX44" fmla="*/ 303820 w 607639"/>
                    <a:gd name="connsiteY44" fmla="*/ 137391 h 605381"/>
                    <a:gd name="connsiteX45" fmla="*/ 284520 w 607639"/>
                    <a:gd name="connsiteY45" fmla="*/ 118162 h 605381"/>
                    <a:gd name="connsiteX46" fmla="*/ 303820 w 607639"/>
                    <a:gd name="connsiteY46" fmla="*/ 98933 h 605381"/>
                    <a:gd name="connsiteX47" fmla="*/ 303749 w 607639"/>
                    <a:gd name="connsiteY47" fmla="*/ 62835 h 605381"/>
                    <a:gd name="connsiteX48" fmla="*/ 248388 w 607639"/>
                    <a:gd name="connsiteY48" fmla="*/ 118116 h 605381"/>
                    <a:gd name="connsiteX49" fmla="*/ 303749 w 607639"/>
                    <a:gd name="connsiteY49" fmla="*/ 173397 h 605381"/>
                    <a:gd name="connsiteX50" fmla="*/ 359111 w 607639"/>
                    <a:gd name="connsiteY50" fmla="*/ 118116 h 605381"/>
                    <a:gd name="connsiteX51" fmla="*/ 303749 w 607639"/>
                    <a:gd name="connsiteY51" fmla="*/ 62835 h 605381"/>
                    <a:gd name="connsiteX52" fmla="*/ 303749 w 607639"/>
                    <a:gd name="connsiteY52" fmla="*/ 0 h 605381"/>
                    <a:gd name="connsiteX53" fmla="*/ 586964 w 607639"/>
                    <a:gd name="connsiteY53" fmla="*/ 141490 h 605381"/>
                    <a:gd name="connsiteX54" fmla="*/ 586964 w 607639"/>
                    <a:gd name="connsiteY54" fmla="*/ 206192 h 605381"/>
                    <a:gd name="connsiteX55" fmla="*/ 20535 w 607639"/>
                    <a:gd name="connsiteY55" fmla="*/ 206192 h 605381"/>
                    <a:gd name="connsiteX56" fmla="*/ 20535 w 607639"/>
                    <a:gd name="connsiteY56" fmla="*/ 141490 h 60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</a:cxnLst>
                  <a:rect l="l" t="t" r="r" b="b"/>
                  <a:pathLst>
                    <a:path w="607639" h="605381">
                      <a:moveTo>
                        <a:pt x="0" y="547235"/>
                      </a:moveTo>
                      <a:lnTo>
                        <a:pt x="23853" y="547235"/>
                      </a:lnTo>
                      <a:lnTo>
                        <a:pt x="36136" y="547235"/>
                      </a:lnTo>
                      <a:lnTo>
                        <a:pt x="190916" y="547235"/>
                      </a:lnTo>
                      <a:lnTo>
                        <a:pt x="212990" y="547235"/>
                      </a:lnTo>
                      <a:lnTo>
                        <a:pt x="394560" y="547235"/>
                      </a:lnTo>
                      <a:lnTo>
                        <a:pt x="416634" y="547235"/>
                      </a:lnTo>
                      <a:lnTo>
                        <a:pt x="571503" y="547235"/>
                      </a:lnTo>
                      <a:lnTo>
                        <a:pt x="583786" y="547235"/>
                      </a:lnTo>
                      <a:lnTo>
                        <a:pt x="607639" y="547235"/>
                      </a:lnTo>
                      <a:lnTo>
                        <a:pt x="607639" y="605381"/>
                      </a:lnTo>
                      <a:lnTo>
                        <a:pt x="0" y="605381"/>
                      </a:lnTo>
                      <a:close/>
                      <a:moveTo>
                        <a:pt x="321849" y="269278"/>
                      </a:moveTo>
                      <a:lnTo>
                        <a:pt x="394531" y="269278"/>
                      </a:lnTo>
                      <a:lnTo>
                        <a:pt x="394531" y="511247"/>
                      </a:lnTo>
                      <a:lnTo>
                        <a:pt x="358501" y="511247"/>
                      </a:lnTo>
                      <a:lnTo>
                        <a:pt x="321849" y="511247"/>
                      </a:lnTo>
                      <a:close/>
                      <a:moveTo>
                        <a:pt x="212966" y="269278"/>
                      </a:moveTo>
                      <a:lnTo>
                        <a:pt x="285790" y="269278"/>
                      </a:lnTo>
                      <a:lnTo>
                        <a:pt x="285790" y="511247"/>
                      </a:lnTo>
                      <a:lnTo>
                        <a:pt x="249111" y="511247"/>
                      </a:lnTo>
                      <a:lnTo>
                        <a:pt x="212966" y="511247"/>
                      </a:lnTo>
                      <a:close/>
                      <a:moveTo>
                        <a:pt x="446972" y="242181"/>
                      </a:moveTo>
                      <a:lnTo>
                        <a:pt x="553523" y="242181"/>
                      </a:lnTo>
                      <a:lnTo>
                        <a:pt x="553523" y="453133"/>
                      </a:lnTo>
                      <a:lnTo>
                        <a:pt x="583788" y="453133"/>
                      </a:lnTo>
                      <a:lnTo>
                        <a:pt x="583788" y="511247"/>
                      </a:lnTo>
                      <a:lnTo>
                        <a:pt x="547648" y="511247"/>
                      </a:lnTo>
                      <a:lnTo>
                        <a:pt x="452758" y="511247"/>
                      </a:lnTo>
                      <a:lnTo>
                        <a:pt x="416618" y="511247"/>
                      </a:lnTo>
                      <a:lnTo>
                        <a:pt x="416618" y="453133"/>
                      </a:lnTo>
                      <a:lnTo>
                        <a:pt x="446972" y="453133"/>
                      </a:lnTo>
                      <a:close/>
                      <a:moveTo>
                        <a:pt x="54106" y="242181"/>
                      </a:moveTo>
                      <a:lnTo>
                        <a:pt x="160624" y="242181"/>
                      </a:lnTo>
                      <a:lnTo>
                        <a:pt x="160624" y="453133"/>
                      </a:lnTo>
                      <a:lnTo>
                        <a:pt x="190879" y="453133"/>
                      </a:lnTo>
                      <a:lnTo>
                        <a:pt x="190879" y="511247"/>
                      </a:lnTo>
                      <a:lnTo>
                        <a:pt x="154839" y="511247"/>
                      </a:lnTo>
                      <a:lnTo>
                        <a:pt x="59891" y="511247"/>
                      </a:lnTo>
                      <a:lnTo>
                        <a:pt x="23851" y="511247"/>
                      </a:lnTo>
                      <a:lnTo>
                        <a:pt x="23851" y="453133"/>
                      </a:lnTo>
                      <a:lnTo>
                        <a:pt x="54106" y="453133"/>
                      </a:lnTo>
                      <a:close/>
                      <a:moveTo>
                        <a:pt x="303820" y="98933"/>
                      </a:moveTo>
                      <a:cubicBezTo>
                        <a:pt x="314479" y="98933"/>
                        <a:pt x="323120" y="107542"/>
                        <a:pt x="323120" y="118162"/>
                      </a:cubicBezTo>
                      <a:cubicBezTo>
                        <a:pt x="323120" y="128782"/>
                        <a:pt x="314479" y="137391"/>
                        <a:pt x="303820" y="137391"/>
                      </a:cubicBezTo>
                      <a:cubicBezTo>
                        <a:pt x="293161" y="137391"/>
                        <a:pt x="284520" y="128782"/>
                        <a:pt x="284520" y="118162"/>
                      </a:cubicBezTo>
                      <a:cubicBezTo>
                        <a:pt x="284520" y="107542"/>
                        <a:pt x="293161" y="98933"/>
                        <a:pt x="303820" y="98933"/>
                      </a:cubicBezTo>
                      <a:close/>
                      <a:moveTo>
                        <a:pt x="303749" y="62835"/>
                      </a:moveTo>
                      <a:cubicBezTo>
                        <a:pt x="273221" y="62835"/>
                        <a:pt x="248388" y="87631"/>
                        <a:pt x="248388" y="118116"/>
                      </a:cubicBezTo>
                      <a:cubicBezTo>
                        <a:pt x="248388" y="148600"/>
                        <a:pt x="273221" y="173397"/>
                        <a:pt x="303749" y="173397"/>
                      </a:cubicBezTo>
                      <a:cubicBezTo>
                        <a:pt x="334278" y="173397"/>
                        <a:pt x="359111" y="148600"/>
                        <a:pt x="359111" y="118116"/>
                      </a:cubicBezTo>
                      <a:cubicBezTo>
                        <a:pt x="359111" y="87631"/>
                        <a:pt x="334278" y="62835"/>
                        <a:pt x="303749" y="62835"/>
                      </a:cubicBezTo>
                      <a:close/>
                      <a:moveTo>
                        <a:pt x="303749" y="0"/>
                      </a:moveTo>
                      <a:lnTo>
                        <a:pt x="586964" y="141490"/>
                      </a:lnTo>
                      <a:lnTo>
                        <a:pt x="586964" y="206192"/>
                      </a:lnTo>
                      <a:lnTo>
                        <a:pt x="20535" y="206192"/>
                      </a:lnTo>
                      <a:lnTo>
                        <a:pt x="20535" y="14149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38100"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2" name="işľîḋè">
                <a:extLst>
                  <a:ext uri="{FF2B5EF4-FFF2-40B4-BE49-F238E27FC236}">
                    <a16:creationId xmlns:a16="http://schemas.microsoft.com/office/drawing/2014/main" id="{DCCBDBD1-358D-4B12-8E78-33FC680760B0}"/>
                  </a:ext>
                </a:extLst>
              </p:cNvPr>
              <p:cNvSpPr txBox="1"/>
              <p:nvPr/>
            </p:nvSpPr>
            <p:spPr bwMode="auto">
              <a:xfrm>
                <a:off x="673100" y="4945008"/>
                <a:ext cx="2369022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23" name="îšlíḑe">
                <a:extLst>
                  <a:ext uri="{FF2B5EF4-FFF2-40B4-BE49-F238E27FC236}">
                    <a16:creationId xmlns:a16="http://schemas.microsoft.com/office/drawing/2014/main" id="{E971ACD5-F872-433A-B1CD-5378F1582B6D}"/>
                  </a:ext>
                </a:extLst>
              </p:cNvPr>
              <p:cNvSpPr/>
              <p:nvPr/>
            </p:nvSpPr>
            <p:spPr bwMode="auto">
              <a:xfrm>
                <a:off x="673100" y="5386814"/>
                <a:ext cx="2369022" cy="747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marR="0" lvl="0" indent="-171450" algn="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Supporting text here. </a:t>
                </a:r>
              </a:p>
              <a:p>
                <a:pPr marL="171450" marR="0" lvl="0" indent="-171450" algn="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……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83F80AC-8017-4FA6-80E1-DF7B7C85FD4E}"/>
                </a:ext>
              </a:extLst>
            </p:cNvPr>
            <p:cNvCxnSpPr/>
            <p:nvPr/>
          </p:nvCxnSpPr>
          <p:spPr>
            <a:xfrm>
              <a:off x="9279802" y="3259248"/>
              <a:ext cx="224068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7E018E2-B5B5-41C4-A0C9-FC4CDC78C097}"/>
                </a:ext>
              </a:extLst>
            </p:cNvPr>
            <p:cNvCxnSpPr/>
            <p:nvPr/>
          </p:nvCxnSpPr>
          <p:spPr>
            <a:xfrm>
              <a:off x="9279802" y="4780230"/>
              <a:ext cx="224068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108DEB1-9B51-4D2C-B5EC-1CAAF24B4F7A}"/>
                </a:ext>
              </a:extLst>
            </p:cNvPr>
            <p:cNvCxnSpPr/>
            <p:nvPr/>
          </p:nvCxnSpPr>
          <p:spPr>
            <a:xfrm>
              <a:off x="669925" y="3259248"/>
              <a:ext cx="2437952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C1E1B20-BB0B-4BFD-9C51-817E694FA36F}"/>
                </a:ext>
              </a:extLst>
            </p:cNvPr>
            <p:cNvCxnSpPr/>
            <p:nvPr/>
          </p:nvCxnSpPr>
          <p:spPr>
            <a:xfrm>
              <a:off x="669925" y="4780230"/>
              <a:ext cx="2437952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4517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D7216-1ABC-425D-B4D2-B7AB40EC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48B74D-3BDA-4288-8D17-47234290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15100"/>
            <a:ext cx="4114800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E5FEEE-2E3D-4E14-99ED-EDD1B36C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5" name="6adab499-e560-49cf-a06e-bfc3e7fa7f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4863275-573A-4D32-BBD2-1456984A02A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536811"/>
            <a:ext cx="10858500" cy="4305600"/>
            <a:chOff x="660400" y="1536811"/>
            <a:chExt cx="10858501" cy="4305600"/>
          </a:xfrm>
        </p:grpSpPr>
        <p:grpSp>
          <p:nvGrpSpPr>
            <p:cNvPr id="6" name="í$ḻiḋe">
              <a:extLst>
                <a:ext uri="{FF2B5EF4-FFF2-40B4-BE49-F238E27FC236}">
                  <a16:creationId xmlns:a16="http://schemas.microsoft.com/office/drawing/2014/main" id="{CA9EAC07-775C-44A0-B104-143564D01C63}"/>
                </a:ext>
              </a:extLst>
            </p:cNvPr>
            <p:cNvGrpSpPr/>
            <p:nvPr/>
          </p:nvGrpSpPr>
          <p:grpSpPr>
            <a:xfrm>
              <a:off x="660400" y="1537702"/>
              <a:ext cx="2629618" cy="4304709"/>
              <a:chOff x="670050" y="1537702"/>
              <a:chExt cx="2708740" cy="4304709"/>
            </a:xfrm>
          </p:grpSpPr>
          <p:sp>
            <p:nvSpPr>
              <p:cNvPr id="28" name="ïS1idé">
                <a:extLst>
                  <a:ext uri="{FF2B5EF4-FFF2-40B4-BE49-F238E27FC236}">
                    <a16:creationId xmlns:a16="http://schemas.microsoft.com/office/drawing/2014/main" id="{0B910931-74F2-4BEE-AFFA-C2D1D8DCEFAD}"/>
                  </a:ext>
                </a:extLst>
              </p:cNvPr>
              <p:cNvSpPr/>
              <p:nvPr/>
            </p:nvSpPr>
            <p:spPr bwMode="auto">
              <a:xfrm>
                <a:off x="670050" y="1537702"/>
                <a:ext cx="2701181" cy="4304709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lumMod val="75000"/>
                  </a:schemeClr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ṧ1ïďê">
                <a:extLst>
                  <a:ext uri="{FF2B5EF4-FFF2-40B4-BE49-F238E27FC236}">
                    <a16:creationId xmlns:a16="http://schemas.microsoft.com/office/drawing/2014/main" id="{8C659E7F-64A5-4F12-85B5-C31D4A2C07B3}"/>
                  </a:ext>
                </a:extLst>
              </p:cNvPr>
              <p:cNvSpPr/>
              <p:nvPr/>
            </p:nvSpPr>
            <p:spPr bwMode="auto">
              <a:xfrm>
                <a:off x="670050" y="4591865"/>
                <a:ext cx="1887617" cy="1245827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šḻïďè">
                <a:extLst>
                  <a:ext uri="{FF2B5EF4-FFF2-40B4-BE49-F238E27FC236}">
                    <a16:creationId xmlns:a16="http://schemas.microsoft.com/office/drawing/2014/main" id="{4BCAD30D-81CD-4C97-BBA3-4A1DC0D769BA}"/>
                  </a:ext>
                </a:extLst>
              </p:cNvPr>
              <p:cNvSpPr/>
              <p:nvPr/>
            </p:nvSpPr>
            <p:spPr bwMode="auto">
              <a:xfrm flipH="1">
                <a:off x="670050" y="4059557"/>
                <a:ext cx="2701181" cy="1782853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ṣļïḑé">
                <a:extLst>
                  <a:ext uri="{FF2B5EF4-FFF2-40B4-BE49-F238E27FC236}">
                    <a16:creationId xmlns:a16="http://schemas.microsoft.com/office/drawing/2014/main" id="{2B01DE6D-40F5-4A56-A37B-56B74F22C107}"/>
                  </a:ext>
                </a:extLst>
              </p:cNvPr>
              <p:cNvSpPr/>
              <p:nvPr/>
            </p:nvSpPr>
            <p:spPr bwMode="auto">
              <a:xfrm>
                <a:off x="670050" y="5238147"/>
                <a:ext cx="2701181" cy="4421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/>
              <a:p>
                <a:pPr algn="ctr" defTabSz="584141">
                  <a:defRPr/>
                </a:pPr>
                <a:r>
                  <a:rPr lang="en-US" altLang="zh-CN" sz="2000" b="1" dirty="0"/>
                  <a:t>Text here</a:t>
                </a:r>
                <a:endParaRPr lang="zh-CN" altLang="en-US" sz="2000" b="1" dirty="0"/>
              </a:p>
            </p:txBody>
          </p:sp>
          <p:sp>
            <p:nvSpPr>
              <p:cNvPr id="32" name="îş1iḑè">
                <a:extLst>
                  <a:ext uri="{FF2B5EF4-FFF2-40B4-BE49-F238E27FC236}">
                    <a16:creationId xmlns:a16="http://schemas.microsoft.com/office/drawing/2014/main" id="{BD0C722A-E016-4A1C-81BF-71A0243B2D8D}"/>
                  </a:ext>
                </a:extLst>
              </p:cNvPr>
              <p:cNvSpPr/>
              <p:nvPr/>
            </p:nvSpPr>
            <p:spPr bwMode="auto">
              <a:xfrm>
                <a:off x="1032031" y="1836817"/>
                <a:ext cx="1977220" cy="6985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/>
              <a:p>
                <a:pPr algn="ctr" defTabSz="584141">
                  <a:defRPr/>
                </a:pPr>
                <a:r>
                  <a:rPr lang="en-US" sz="3200" b="1" dirty="0">
                    <a:solidFill>
                      <a:schemeClr val="tx2"/>
                    </a:solidFill>
                  </a:rPr>
                  <a:t>125,000K</a:t>
                </a:r>
              </a:p>
            </p:txBody>
          </p:sp>
          <p:sp>
            <p:nvSpPr>
              <p:cNvPr id="33" name="iSḷiḓ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670050" y="2619000"/>
                <a:ext cx="2708740" cy="1138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……</a:t>
                </a:r>
              </a:p>
            </p:txBody>
          </p:sp>
        </p:grpSp>
        <p:grpSp>
          <p:nvGrpSpPr>
            <p:cNvPr id="7" name="is1îde">
              <a:extLst>
                <a:ext uri="{FF2B5EF4-FFF2-40B4-BE49-F238E27FC236}">
                  <a16:creationId xmlns:a16="http://schemas.microsoft.com/office/drawing/2014/main" id="{017D10EE-B1EC-41AC-B3FC-3E3DD689A226}"/>
                </a:ext>
              </a:extLst>
            </p:cNvPr>
            <p:cNvGrpSpPr/>
            <p:nvPr/>
          </p:nvGrpSpPr>
          <p:grpSpPr>
            <a:xfrm>
              <a:off x="3399582" y="1537701"/>
              <a:ext cx="2633399" cy="4304710"/>
              <a:chOff x="3378790" y="1537701"/>
              <a:chExt cx="2712634" cy="4304710"/>
            </a:xfrm>
          </p:grpSpPr>
          <p:sp>
            <p:nvSpPr>
              <p:cNvPr id="22" name="ïśļïḋê">
                <a:extLst>
                  <a:ext uri="{FF2B5EF4-FFF2-40B4-BE49-F238E27FC236}">
                    <a16:creationId xmlns:a16="http://schemas.microsoft.com/office/drawing/2014/main" id="{F35BDB76-BBA8-423A-8C7A-886B99B83A47}"/>
                  </a:ext>
                </a:extLst>
              </p:cNvPr>
              <p:cNvSpPr/>
              <p:nvPr/>
            </p:nvSpPr>
            <p:spPr bwMode="auto">
              <a:xfrm>
                <a:off x="3384413" y="1537701"/>
                <a:ext cx="2701181" cy="4304710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lumMod val="75000"/>
                  </a:schemeClr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ṥľíďê">
                <a:extLst>
                  <a:ext uri="{FF2B5EF4-FFF2-40B4-BE49-F238E27FC236}">
                    <a16:creationId xmlns:a16="http://schemas.microsoft.com/office/drawing/2014/main" id="{48704C1E-FDED-4609-9BD1-0171D18B8BF8}"/>
                  </a:ext>
                </a:extLst>
              </p:cNvPr>
              <p:cNvSpPr/>
              <p:nvPr/>
            </p:nvSpPr>
            <p:spPr bwMode="auto">
              <a:xfrm>
                <a:off x="3384412" y="4591865"/>
                <a:ext cx="1887617" cy="1245827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šliďé">
                <a:extLst>
                  <a:ext uri="{FF2B5EF4-FFF2-40B4-BE49-F238E27FC236}">
                    <a16:creationId xmlns:a16="http://schemas.microsoft.com/office/drawing/2014/main" id="{F2D2D5F6-0B78-49AF-85B7-D01C1300A3AB}"/>
                  </a:ext>
                </a:extLst>
              </p:cNvPr>
              <p:cNvSpPr/>
              <p:nvPr/>
            </p:nvSpPr>
            <p:spPr bwMode="auto">
              <a:xfrm flipH="1">
                <a:off x="3384413" y="4059557"/>
                <a:ext cx="2701182" cy="1782853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şľîḓe">
                <a:extLst>
                  <a:ext uri="{FF2B5EF4-FFF2-40B4-BE49-F238E27FC236}">
                    <a16:creationId xmlns:a16="http://schemas.microsoft.com/office/drawing/2014/main" id="{38E4D506-8F31-4B35-8F3E-2227E67A0AED}"/>
                  </a:ext>
                </a:extLst>
              </p:cNvPr>
              <p:cNvSpPr/>
              <p:nvPr/>
            </p:nvSpPr>
            <p:spPr bwMode="auto">
              <a:xfrm>
                <a:off x="3384413" y="5238147"/>
                <a:ext cx="2701181" cy="4421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/>
              <a:p>
                <a:pPr algn="ctr" defTabSz="584141">
                  <a:defRPr/>
                </a:pPr>
                <a:r>
                  <a:rPr lang="en-US" altLang="zh-CN" sz="2000" b="1" dirty="0"/>
                  <a:t>Text here</a:t>
                </a:r>
                <a:endParaRPr lang="zh-CN" altLang="en-US" sz="2000" b="1" dirty="0"/>
              </a:p>
            </p:txBody>
          </p:sp>
          <p:sp>
            <p:nvSpPr>
              <p:cNvPr id="26" name="íslïďê">
                <a:extLst>
                  <a:ext uri="{FF2B5EF4-FFF2-40B4-BE49-F238E27FC236}">
                    <a16:creationId xmlns:a16="http://schemas.microsoft.com/office/drawing/2014/main" id="{109F3151-F6E2-468D-8D06-ECAFF3A7FC31}"/>
                  </a:ext>
                </a:extLst>
              </p:cNvPr>
              <p:cNvSpPr/>
              <p:nvPr/>
            </p:nvSpPr>
            <p:spPr bwMode="auto">
              <a:xfrm>
                <a:off x="3746395" y="1836817"/>
                <a:ext cx="1977220" cy="6985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/>
              <a:p>
                <a:pPr algn="ctr" defTabSz="584141">
                  <a:defRPr/>
                </a:pPr>
                <a:r>
                  <a:rPr lang="en-US" sz="3200" b="1" dirty="0">
                    <a:solidFill>
                      <a:schemeClr val="tx2"/>
                    </a:solidFill>
                  </a:rPr>
                  <a:t>150,000K</a:t>
                </a:r>
              </a:p>
            </p:txBody>
          </p:sp>
          <p:sp>
            <p:nvSpPr>
              <p:cNvPr id="27" name="iṣ1iďé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3378790" y="2619000"/>
                <a:ext cx="2712634" cy="1138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……</a:t>
                </a:r>
              </a:p>
            </p:txBody>
          </p:sp>
        </p:grpSp>
        <p:grpSp>
          <p:nvGrpSpPr>
            <p:cNvPr id="8" name="íŝ1íḍê">
              <a:extLst>
                <a:ext uri="{FF2B5EF4-FFF2-40B4-BE49-F238E27FC236}">
                  <a16:creationId xmlns:a16="http://schemas.microsoft.com/office/drawing/2014/main" id="{816A35FF-40BF-4A37-8D69-1128A76125FA}"/>
                </a:ext>
              </a:extLst>
            </p:cNvPr>
            <p:cNvGrpSpPr/>
            <p:nvPr/>
          </p:nvGrpSpPr>
          <p:grpSpPr>
            <a:xfrm>
              <a:off x="6142542" y="1536811"/>
              <a:ext cx="2633398" cy="4305600"/>
              <a:chOff x="6093049" y="1536811"/>
              <a:chExt cx="2712634" cy="4305600"/>
            </a:xfrm>
          </p:grpSpPr>
          <p:sp>
            <p:nvSpPr>
              <p:cNvPr id="16" name="ïṩľîḍe">
                <a:extLst>
                  <a:ext uri="{FF2B5EF4-FFF2-40B4-BE49-F238E27FC236}">
                    <a16:creationId xmlns:a16="http://schemas.microsoft.com/office/drawing/2014/main" id="{FF906114-65F5-46BD-BCE2-5AFA58D21FA0}"/>
                  </a:ext>
                </a:extLst>
              </p:cNvPr>
              <p:cNvSpPr/>
              <p:nvPr/>
            </p:nvSpPr>
            <p:spPr bwMode="auto">
              <a:xfrm>
                <a:off x="6098776" y="1536811"/>
                <a:ext cx="2701180" cy="4301828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lumMod val="75000"/>
                  </a:schemeClr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$ḻíḋé">
                <a:extLst>
                  <a:ext uri="{FF2B5EF4-FFF2-40B4-BE49-F238E27FC236}">
                    <a16:creationId xmlns:a16="http://schemas.microsoft.com/office/drawing/2014/main" id="{533FD1F0-9AA3-419A-A562-4AAD4474F934}"/>
                  </a:ext>
                </a:extLst>
              </p:cNvPr>
              <p:cNvSpPr/>
              <p:nvPr/>
            </p:nvSpPr>
            <p:spPr bwMode="auto">
              <a:xfrm>
                <a:off x="6098776" y="4588930"/>
                <a:ext cx="1887617" cy="1244993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iš1iḓê">
                <a:extLst>
                  <a:ext uri="{FF2B5EF4-FFF2-40B4-BE49-F238E27FC236}">
                    <a16:creationId xmlns:a16="http://schemas.microsoft.com/office/drawing/2014/main" id="{B826E625-BDBC-4D3B-B997-DC1209B74860}"/>
                  </a:ext>
                </a:extLst>
              </p:cNvPr>
              <p:cNvSpPr/>
              <p:nvPr/>
            </p:nvSpPr>
            <p:spPr bwMode="auto">
              <a:xfrm flipH="1">
                <a:off x="6098776" y="4060751"/>
                <a:ext cx="2701180" cy="1781660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ṡļíḍe">
                <a:extLst>
                  <a:ext uri="{FF2B5EF4-FFF2-40B4-BE49-F238E27FC236}">
                    <a16:creationId xmlns:a16="http://schemas.microsoft.com/office/drawing/2014/main" id="{C9B67650-3974-4D97-B179-D988C4B1CD33}"/>
                  </a:ext>
                </a:extLst>
              </p:cNvPr>
              <p:cNvSpPr/>
              <p:nvPr/>
            </p:nvSpPr>
            <p:spPr bwMode="auto">
              <a:xfrm>
                <a:off x="6098776" y="5234780"/>
                <a:ext cx="2701180" cy="4418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/>
              <a:p>
                <a:pPr algn="ctr" defTabSz="584141">
                  <a:defRPr/>
                </a:pPr>
                <a:r>
                  <a:rPr lang="en-US" altLang="zh-CN" sz="2000" b="1" dirty="0">
                    <a:solidFill>
                      <a:srgbClr val="FFFFFF"/>
                    </a:solidFill>
                  </a:rPr>
                  <a:t>Text here</a:t>
                </a:r>
                <a:endParaRPr lang="zh-CN" altLang="en-US" sz="20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îŝḷîḋè">
                <a:extLst>
                  <a:ext uri="{FF2B5EF4-FFF2-40B4-BE49-F238E27FC236}">
                    <a16:creationId xmlns:a16="http://schemas.microsoft.com/office/drawing/2014/main" id="{6BEE5050-50FD-4488-8373-45DE3A79D85A}"/>
                  </a:ext>
                </a:extLst>
              </p:cNvPr>
              <p:cNvSpPr/>
              <p:nvPr/>
            </p:nvSpPr>
            <p:spPr bwMode="auto">
              <a:xfrm>
                <a:off x="6460756" y="1835726"/>
                <a:ext cx="1977220" cy="69809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/>
              <a:p>
                <a:pPr algn="ctr" defTabSz="584141">
                  <a:defRPr/>
                </a:pPr>
                <a:r>
                  <a:rPr lang="en-US" sz="3200" b="1" dirty="0">
                    <a:solidFill>
                      <a:schemeClr val="tx2"/>
                    </a:solidFill>
                  </a:rPr>
                  <a:t>190,000K</a:t>
                </a:r>
              </a:p>
            </p:txBody>
          </p:sp>
          <p:sp>
            <p:nvSpPr>
              <p:cNvPr id="21" name="ïŝḻîḋè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6093049" y="2619000"/>
                <a:ext cx="2712634" cy="1138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……</a:t>
                </a:r>
              </a:p>
            </p:txBody>
          </p:sp>
        </p:grpSp>
        <p:grpSp>
          <p:nvGrpSpPr>
            <p:cNvPr id="9" name="íṧḷîḓe">
              <a:extLst>
                <a:ext uri="{FF2B5EF4-FFF2-40B4-BE49-F238E27FC236}">
                  <a16:creationId xmlns:a16="http://schemas.microsoft.com/office/drawing/2014/main" id="{C2FC87CE-A8E8-41AE-9035-F88FA571BBA4}"/>
                </a:ext>
              </a:extLst>
            </p:cNvPr>
            <p:cNvGrpSpPr/>
            <p:nvPr/>
          </p:nvGrpSpPr>
          <p:grpSpPr>
            <a:xfrm>
              <a:off x="8885503" y="1536811"/>
              <a:ext cx="2633398" cy="4305600"/>
              <a:chOff x="8807784" y="1536811"/>
              <a:chExt cx="2712634" cy="4305600"/>
            </a:xfrm>
          </p:grpSpPr>
          <p:sp>
            <p:nvSpPr>
              <p:cNvPr id="10" name="iṧľiḑé">
                <a:extLst>
                  <a:ext uri="{FF2B5EF4-FFF2-40B4-BE49-F238E27FC236}">
                    <a16:creationId xmlns:a16="http://schemas.microsoft.com/office/drawing/2014/main" id="{6CB703C3-1787-4D92-B193-8B0CB13674EB}"/>
                  </a:ext>
                </a:extLst>
              </p:cNvPr>
              <p:cNvSpPr/>
              <p:nvPr/>
            </p:nvSpPr>
            <p:spPr bwMode="auto">
              <a:xfrm>
                <a:off x="8813137" y="4596475"/>
                <a:ext cx="1887617" cy="1245936"/>
              </a:xfrm>
              <a:custGeom>
                <a:avLst/>
                <a:gdLst>
                  <a:gd name="T0" fmla="*/ 1587500 w 21600"/>
                  <a:gd name="T1" fmla="*/ 1048544 h 21600"/>
                  <a:gd name="T2" fmla="*/ 1587500 w 21600"/>
                  <a:gd name="T3" fmla="*/ 1048544 h 21600"/>
                  <a:gd name="T4" fmla="*/ 1587500 w 21600"/>
                  <a:gd name="T5" fmla="*/ 1048544 h 21600"/>
                  <a:gd name="T6" fmla="*/ 1587500 w 21600"/>
                  <a:gd name="T7" fmla="*/ 104854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sḻîḑê">
                <a:extLst>
                  <a:ext uri="{FF2B5EF4-FFF2-40B4-BE49-F238E27FC236}">
                    <a16:creationId xmlns:a16="http://schemas.microsoft.com/office/drawing/2014/main" id="{F030C665-8781-4D21-BE40-BA8F1F457E05}"/>
                  </a:ext>
                </a:extLst>
              </p:cNvPr>
              <p:cNvSpPr/>
              <p:nvPr/>
            </p:nvSpPr>
            <p:spPr bwMode="auto">
              <a:xfrm>
                <a:off x="8813137" y="1536811"/>
                <a:ext cx="2700236" cy="4300884"/>
              </a:xfrm>
              <a:custGeom>
                <a:avLst/>
                <a:gdLst>
                  <a:gd name="T0" fmla="*/ 2270919 w 21600"/>
                  <a:gd name="T1" fmla="*/ 3619500 h 21600"/>
                  <a:gd name="T2" fmla="*/ 2270919 w 21600"/>
                  <a:gd name="T3" fmla="*/ 3619500 h 21600"/>
                  <a:gd name="T4" fmla="*/ 2270919 w 21600"/>
                  <a:gd name="T5" fmla="*/ 3619500 h 21600"/>
                  <a:gd name="T6" fmla="*/ 2270919 w 21600"/>
                  <a:gd name="T7" fmla="*/ 361950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1">
                    <a:lumMod val="75000"/>
                  </a:schemeClr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îsḻiḓé">
                <a:extLst>
                  <a:ext uri="{FF2B5EF4-FFF2-40B4-BE49-F238E27FC236}">
                    <a16:creationId xmlns:a16="http://schemas.microsoft.com/office/drawing/2014/main" id="{7031CD76-4EA7-476E-A634-6D3811182FAB}"/>
                  </a:ext>
                </a:extLst>
              </p:cNvPr>
              <p:cNvSpPr/>
              <p:nvPr/>
            </p:nvSpPr>
            <p:spPr bwMode="auto">
              <a:xfrm flipH="1">
                <a:off x="8813137" y="4060751"/>
                <a:ext cx="2701180" cy="1781659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ṡ1ídé">
                <a:extLst>
                  <a:ext uri="{FF2B5EF4-FFF2-40B4-BE49-F238E27FC236}">
                    <a16:creationId xmlns:a16="http://schemas.microsoft.com/office/drawing/2014/main" id="{92FB5ED5-BF8E-4FB7-A68E-2024233F7C96}"/>
                  </a:ext>
                </a:extLst>
              </p:cNvPr>
              <p:cNvSpPr/>
              <p:nvPr/>
            </p:nvSpPr>
            <p:spPr bwMode="auto">
              <a:xfrm>
                <a:off x="8813137" y="5238552"/>
                <a:ext cx="2700236" cy="4418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/>
              <a:p>
                <a:pPr algn="ctr" defTabSz="584141">
                  <a:defRPr/>
                </a:pPr>
                <a:r>
                  <a:rPr lang="en-US" altLang="zh-CN" sz="2000" b="1" dirty="0"/>
                  <a:t>Text here</a:t>
                </a:r>
                <a:endParaRPr lang="zh-CN" altLang="en-US" sz="2000" b="1" dirty="0"/>
              </a:p>
            </p:txBody>
          </p:sp>
          <p:sp>
            <p:nvSpPr>
              <p:cNvPr id="14" name="íśḻîḑé">
                <a:extLst>
                  <a:ext uri="{FF2B5EF4-FFF2-40B4-BE49-F238E27FC236}">
                    <a16:creationId xmlns:a16="http://schemas.microsoft.com/office/drawing/2014/main" id="{DD9EFD74-172F-489F-91B4-5D8FC9ECD8A5}"/>
                  </a:ext>
                </a:extLst>
              </p:cNvPr>
              <p:cNvSpPr/>
              <p:nvPr/>
            </p:nvSpPr>
            <p:spPr bwMode="auto">
              <a:xfrm>
                <a:off x="9174645" y="1839499"/>
                <a:ext cx="1977220" cy="69809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/>
              <a:p>
                <a:pPr algn="ctr" defTabSz="584141">
                  <a:defRPr/>
                </a:pPr>
                <a:r>
                  <a:rPr lang="en-US" sz="3200" b="1" dirty="0">
                    <a:solidFill>
                      <a:schemeClr val="tx2"/>
                    </a:solidFill>
                  </a:rPr>
                  <a:t>160,000K</a:t>
                </a:r>
              </a:p>
            </p:txBody>
          </p:sp>
          <p:sp>
            <p:nvSpPr>
              <p:cNvPr id="15" name="ïṥļîď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8807784" y="2619000"/>
                <a:ext cx="2712634" cy="1138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4115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87F97-95B1-4931-B412-673C5941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A8DFD7-E3D1-416D-A839-EC71B2DE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15100"/>
            <a:ext cx="4114800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8877C6-610E-483B-8419-3A195299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5" name="6af0e110-c422-4047-af34-da3053609d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C81C4DF-6639-4898-9DA9-A3E9864FF75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47700" y="1608092"/>
            <a:ext cx="10883900" cy="4048216"/>
            <a:chOff x="647700" y="1608093"/>
            <a:chExt cx="10883900" cy="4048216"/>
          </a:xfrm>
        </p:grpSpPr>
        <p:grpSp>
          <p:nvGrpSpPr>
            <p:cNvPr id="6" name="ïṧ1íḍè">
              <a:extLst>
                <a:ext uri="{FF2B5EF4-FFF2-40B4-BE49-F238E27FC236}">
                  <a16:creationId xmlns:a16="http://schemas.microsoft.com/office/drawing/2014/main" id="{B251C8FA-E177-42E2-A84C-DCD015D2BBF4}"/>
                </a:ext>
              </a:extLst>
            </p:cNvPr>
            <p:cNvGrpSpPr/>
            <p:nvPr/>
          </p:nvGrpSpPr>
          <p:grpSpPr>
            <a:xfrm>
              <a:off x="647700" y="1608093"/>
              <a:ext cx="10883899" cy="4048216"/>
              <a:chOff x="1245779" y="1879615"/>
              <a:chExt cx="9700442" cy="3608034"/>
            </a:xfrm>
          </p:grpSpPr>
          <p:sp>
            <p:nvSpPr>
              <p:cNvPr id="21" name="ïsļíḍê">
                <a:extLst>
                  <a:ext uri="{FF2B5EF4-FFF2-40B4-BE49-F238E27FC236}">
                    <a16:creationId xmlns:a16="http://schemas.microsoft.com/office/drawing/2014/main" id="{D5C4E068-2867-4FB5-B17C-0F634F2FD5DC}"/>
                  </a:ext>
                </a:extLst>
              </p:cNvPr>
              <p:cNvSpPr/>
              <p:nvPr/>
            </p:nvSpPr>
            <p:spPr>
              <a:xfrm flipV="1">
                <a:off x="1245779" y="3653077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ṩ1ïḑê">
                <a:extLst>
                  <a:ext uri="{FF2B5EF4-FFF2-40B4-BE49-F238E27FC236}">
                    <a16:creationId xmlns:a16="http://schemas.microsoft.com/office/drawing/2014/main" id="{C212BF8D-3AE2-45D1-9A00-FEE4EC711AAF}"/>
                  </a:ext>
                </a:extLst>
              </p:cNvPr>
              <p:cNvSpPr/>
              <p:nvPr/>
            </p:nvSpPr>
            <p:spPr>
              <a:xfrm flipH="1">
                <a:off x="6072876" y="188567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şḻîdé">
                <a:extLst>
                  <a:ext uri="{FF2B5EF4-FFF2-40B4-BE49-F238E27FC236}">
                    <a16:creationId xmlns:a16="http://schemas.microsoft.com/office/drawing/2014/main" id="{063FBF38-6068-48C2-AB98-8FAE3457BDEC}"/>
                  </a:ext>
                </a:extLst>
              </p:cNvPr>
              <p:cNvSpPr/>
              <p:nvPr/>
            </p:nvSpPr>
            <p:spPr>
              <a:xfrm flipH="1" flipV="1">
                <a:off x="6086160" y="3659137"/>
                <a:ext cx="4860061" cy="1793811"/>
              </a:xfrm>
              <a:custGeom>
                <a:avLst/>
                <a:gdLst>
                  <a:gd name="connsiteX0" fmla="*/ 0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0 w 4860061"/>
                  <a:gd name="connsiteY7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60061" h="1793810">
                    <a:moveTo>
                      <a:pt x="0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ḷiďe">
                <a:extLst>
                  <a:ext uri="{FF2B5EF4-FFF2-40B4-BE49-F238E27FC236}">
                    <a16:creationId xmlns:a16="http://schemas.microsoft.com/office/drawing/2014/main" id="{9C1CB9D7-8942-478C-87FD-CE283ED51016}"/>
                  </a:ext>
                </a:extLst>
              </p:cNvPr>
              <p:cNvSpPr/>
              <p:nvPr/>
            </p:nvSpPr>
            <p:spPr>
              <a:xfrm>
                <a:off x="1245779" y="187961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ṣḷîḓé">
                <a:extLst>
                  <a:ext uri="{FF2B5EF4-FFF2-40B4-BE49-F238E27FC236}">
                    <a16:creationId xmlns:a16="http://schemas.microsoft.com/office/drawing/2014/main" id="{6C9703DF-A222-4DBB-95ED-B54118A35528}"/>
                  </a:ext>
                </a:extLst>
              </p:cNvPr>
              <p:cNvSpPr/>
              <p:nvPr/>
            </p:nvSpPr>
            <p:spPr>
              <a:xfrm flipH="1" flipV="1">
                <a:off x="4567590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ŝḻîdê">
                <a:extLst>
                  <a:ext uri="{FF2B5EF4-FFF2-40B4-BE49-F238E27FC236}">
                    <a16:creationId xmlns:a16="http://schemas.microsoft.com/office/drawing/2014/main" id="{6D401930-60BC-4366-8393-550850222323}"/>
                  </a:ext>
                </a:extLst>
              </p:cNvPr>
              <p:cNvSpPr/>
              <p:nvPr/>
            </p:nvSpPr>
            <p:spPr>
              <a:xfrm flipH="1">
                <a:off x="4567590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ş1íďê">
                <a:extLst>
                  <a:ext uri="{FF2B5EF4-FFF2-40B4-BE49-F238E27FC236}">
                    <a16:creationId xmlns:a16="http://schemas.microsoft.com/office/drawing/2014/main" id="{5E4A3006-86F6-4F3E-A9E8-3BC3DC56EBC2}"/>
                  </a:ext>
                </a:extLst>
              </p:cNvPr>
              <p:cNvSpPr txBox="1"/>
              <p:nvPr/>
            </p:nvSpPr>
            <p:spPr>
              <a:xfrm>
                <a:off x="4567589" y="2292388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28" name="íśḷíďê">
                <a:extLst>
                  <a:ext uri="{FF2B5EF4-FFF2-40B4-BE49-F238E27FC236}">
                    <a16:creationId xmlns:a16="http://schemas.microsoft.com/office/drawing/2014/main" id="{1B0B54D3-294D-410F-8FF5-1AC76B1C98D6}"/>
                  </a:ext>
                </a:extLst>
              </p:cNvPr>
              <p:cNvSpPr txBox="1"/>
              <p:nvPr/>
            </p:nvSpPr>
            <p:spPr>
              <a:xfrm>
                <a:off x="4567589" y="3693840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  <p:sp>
            <p:nvSpPr>
              <p:cNvPr id="29" name="îslíḓé">
                <a:extLst>
                  <a:ext uri="{FF2B5EF4-FFF2-40B4-BE49-F238E27FC236}">
                    <a16:creationId xmlns:a16="http://schemas.microsoft.com/office/drawing/2014/main" id="{697EF8F5-2820-40D3-91DB-CAB4CEF6F45F}"/>
                  </a:ext>
                </a:extLst>
              </p:cNvPr>
              <p:cNvSpPr/>
              <p:nvPr/>
            </p:nvSpPr>
            <p:spPr>
              <a:xfrm>
                <a:off x="6109411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ṣlíḋé">
                <a:extLst>
                  <a:ext uri="{FF2B5EF4-FFF2-40B4-BE49-F238E27FC236}">
                    <a16:creationId xmlns:a16="http://schemas.microsoft.com/office/drawing/2014/main" id="{E9E66039-6DD7-4B14-9986-C9A06AD57330}"/>
                  </a:ext>
                </a:extLst>
              </p:cNvPr>
              <p:cNvSpPr/>
              <p:nvPr/>
            </p:nvSpPr>
            <p:spPr>
              <a:xfrm flipV="1">
                <a:off x="6109411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ṥḷídê">
                <a:extLst>
                  <a:ext uri="{FF2B5EF4-FFF2-40B4-BE49-F238E27FC236}">
                    <a16:creationId xmlns:a16="http://schemas.microsoft.com/office/drawing/2014/main" id="{6844440A-DADD-4159-A228-2AEF48B18152}"/>
                  </a:ext>
                </a:extLst>
              </p:cNvPr>
              <p:cNvSpPr txBox="1"/>
              <p:nvPr/>
            </p:nvSpPr>
            <p:spPr>
              <a:xfrm>
                <a:off x="6272520" y="2292388"/>
                <a:ext cx="1208457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  <p:sp>
            <p:nvSpPr>
              <p:cNvPr id="32" name="iŝḻiḓe">
                <a:extLst>
                  <a:ext uri="{FF2B5EF4-FFF2-40B4-BE49-F238E27FC236}">
                    <a16:creationId xmlns:a16="http://schemas.microsoft.com/office/drawing/2014/main" id="{D0A78C1C-0760-4434-9A01-653F12E306B4}"/>
                  </a:ext>
                </a:extLst>
              </p:cNvPr>
              <p:cNvSpPr txBox="1"/>
              <p:nvPr/>
            </p:nvSpPr>
            <p:spPr>
              <a:xfrm>
                <a:off x="6125519" y="3693840"/>
                <a:ext cx="1473401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7" name="íSlîďê">
              <a:extLst>
                <a:ext uri="{FF2B5EF4-FFF2-40B4-BE49-F238E27FC236}">
                  <a16:creationId xmlns:a16="http://schemas.microsoft.com/office/drawing/2014/main" id="{76651451-4615-47C9-B7D4-0CAB7963F000}"/>
                </a:ext>
              </a:extLst>
            </p:cNvPr>
            <p:cNvGrpSpPr/>
            <p:nvPr/>
          </p:nvGrpSpPr>
          <p:grpSpPr>
            <a:xfrm>
              <a:off x="647700" y="1739900"/>
              <a:ext cx="3700985" cy="1436171"/>
              <a:chOff x="1245779" y="2133224"/>
              <a:chExt cx="3298559" cy="1280009"/>
            </a:xfrm>
          </p:grpSpPr>
          <p:sp>
            <p:nvSpPr>
              <p:cNvPr id="19" name="íṣ1ïďé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45779" y="2599124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0" name="îŝļïdé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9" y="2133224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8" name="îṣlíḓé">
              <a:extLst>
                <a:ext uri="{FF2B5EF4-FFF2-40B4-BE49-F238E27FC236}">
                  <a16:creationId xmlns:a16="http://schemas.microsoft.com/office/drawing/2014/main" id="{02E12744-3556-433A-8CBE-EE75726A3FF5}"/>
                </a:ext>
              </a:extLst>
            </p:cNvPr>
            <p:cNvGrpSpPr/>
            <p:nvPr/>
          </p:nvGrpSpPr>
          <p:grpSpPr>
            <a:xfrm>
              <a:off x="647700" y="3968641"/>
              <a:ext cx="3700985" cy="1436172"/>
              <a:chOff x="1265457" y="2225407"/>
              <a:chExt cx="3298559" cy="1280010"/>
            </a:xfrm>
          </p:grpSpPr>
          <p:sp>
            <p:nvSpPr>
              <p:cNvPr id="17" name="îśḻiḓé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65457" y="2691308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8" name="îṡḷíḋè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65457" y="2225407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9" name="íṡlïḓê">
              <a:extLst>
                <a:ext uri="{FF2B5EF4-FFF2-40B4-BE49-F238E27FC236}">
                  <a16:creationId xmlns:a16="http://schemas.microsoft.com/office/drawing/2014/main" id="{790315B5-99DE-4D61-9C3F-59AEADCE382A}"/>
                </a:ext>
              </a:extLst>
            </p:cNvPr>
            <p:cNvGrpSpPr/>
            <p:nvPr/>
          </p:nvGrpSpPr>
          <p:grpSpPr>
            <a:xfrm>
              <a:off x="7830615" y="1739900"/>
              <a:ext cx="3700985" cy="1436171"/>
              <a:chOff x="1245779" y="2133224"/>
              <a:chExt cx="3298559" cy="1280009"/>
            </a:xfrm>
          </p:grpSpPr>
          <p:sp>
            <p:nvSpPr>
              <p:cNvPr id="15" name="iš1ïḍe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45779" y="2599124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6" name="iṩliďe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9" y="2133224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10" name="îsľiḋe">
              <a:extLst>
                <a:ext uri="{FF2B5EF4-FFF2-40B4-BE49-F238E27FC236}">
                  <a16:creationId xmlns:a16="http://schemas.microsoft.com/office/drawing/2014/main" id="{78C6F4FF-B9E3-436E-8F5A-FEE5689C7501}"/>
                </a:ext>
              </a:extLst>
            </p:cNvPr>
            <p:cNvGrpSpPr/>
            <p:nvPr/>
          </p:nvGrpSpPr>
          <p:grpSpPr>
            <a:xfrm>
              <a:off x="7830615" y="3968641"/>
              <a:ext cx="3700985" cy="1436171"/>
              <a:chOff x="1265457" y="2225407"/>
              <a:chExt cx="3298559" cy="1280009"/>
            </a:xfrm>
          </p:grpSpPr>
          <p:sp>
            <p:nvSpPr>
              <p:cNvPr id="13" name="îšḷîďé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265457" y="2691307"/>
                <a:ext cx="3298559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4" name="i$ľiďê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65457" y="2225407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3515AB9-319E-43C0-AD31-717D9541B6E9}"/>
                </a:ext>
              </a:extLst>
            </p:cNvPr>
            <p:cNvCxnSpPr/>
            <p:nvPr/>
          </p:nvCxnSpPr>
          <p:spPr>
            <a:xfrm>
              <a:off x="737708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D73B84D-0BF0-47B0-9505-93FDA3D27E07}"/>
                </a:ext>
              </a:extLst>
            </p:cNvPr>
            <p:cNvCxnSpPr/>
            <p:nvPr/>
          </p:nvCxnSpPr>
          <p:spPr>
            <a:xfrm>
              <a:off x="8210231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095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4E389DB9-6613-408C-B184-D509491C68F3}"/>
              </a:ext>
            </a:extLst>
          </p:cNvPr>
          <p:cNvGrpSpPr/>
          <p:nvPr/>
        </p:nvGrpSpPr>
        <p:grpSpPr>
          <a:xfrm>
            <a:off x="722782" y="1903264"/>
            <a:ext cx="10736852" cy="3541960"/>
            <a:chOff x="722782" y="1903264"/>
            <a:chExt cx="10736852" cy="3541960"/>
          </a:xfrm>
        </p:grpSpPr>
        <p:grpSp>
          <p:nvGrpSpPr>
            <p:cNvPr id="20" name="i$ľïdê">
              <a:extLst>
                <a:ext uri="{FF2B5EF4-FFF2-40B4-BE49-F238E27FC236}">
                  <a16:creationId xmlns:a16="http://schemas.microsoft.com/office/drawing/2014/main" id="{BE258E94-8C20-4537-85E3-F8490A90B9C5}"/>
                </a:ext>
              </a:extLst>
            </p:cNvPr>
            <p:cNvGrpSpPr/>
            <p:nvPr/>
          </p:nvGrpSpPr>
          <p:grpSpPr>
            <a:xfrm>
              <a:off x="866471" y="1903264"/>
              <a:ext cx="10310976" cy="3217997"/>
              <a:chOff x="866471" y="1903264"/>
              <a:chExt cx="10310976" cy="3217997"/>
            </a:xfrm>
          </p:grpSpPr>
          <p:sp>
            <p:nvSpPr>
              <p:cNvPr id="35" name="ïśḻiḋè">
                <a:extLst>
                  <a:ext uri="{FF2B5EF4-FFF2-40B4-BE49-F238E27FC236}">
                    <a16:creationId xmlns:a16="http://schemas.microsoft.com/office/drawing/2014/main" id="{E9F95F74-5F3C-460A-A32C-1C93645E1AF3}"/>
                  </a:ext>
                </a:extLst>
              </p:cNvPr>
              <p:cNvSpPr txBox="1"/>
              <p:nvPr/>
            </p:nvSpPr>
            <p:spPr>
              <a:xfrm>
                <a:off x="866471" y="1952909"/>
                <a:ext cx="1584176" cy="158417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/>
              </a:bodyPr>
              <a:lstStyle/>
              <a:p>
                <a:pPr algn="ctr"/>
                <a:r>
                  <a:rPr lang="en-US" altLang="zh-CN" sz="72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  <p:sp>
            <p:nvSpPr>
              <p:cNvPr id="36" name="ïṧ1iḋé">
                <a:extLst>
                  <a:ext uri="{FF2B5EF4-FFF2-40B4-BE49-F238E27FC236}">
                    <a16:creationId xmlns:a16="http://schemas.microsoft.com/office/drawing/2014/main" id="{8DAC38CB-FBCD-4B74-9B8B-564915FE67F2}"/>
                  </a:ext>
                </a:extLst>
              </p:cNvPr>
              <p:cNvSpPr txBox="1"/>
              <p:nvPr/>
            </p:nvSpPr>
            <p:spPr>
              <a:xfrm>
                <a:off x="5289669" y="1916832"/>
                <a:ext cx="1584176" cy="158417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/>
              </a:bodyPr>
              <a:lstStyle/>
              <a:p>
                <a:pPr algn="ctr"/>
                <a:r>
                  <a:rPr lang="en-US" altLang="zh-CN" sz="7200">
                    <a:solidFill>
                      <a:schemeClr val="accent3"/>
                    </a:solidFill>
                    <a:latin typeface="Impact" panose="020B0806030902050204" pitchFamily="34" charset="0"/>
                  </a:rPr>
                  <a:t>03</a:t>
                </a:r>
                <a:endParaRPr lang="en-US" altLang="zh-CN" sz="7200" dirty="0">
                  <a:solidFill>
                    <a:schemeClr val="accent3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7" name="í$ḷïḓé">
                <a:extLst>
                  <a:ext uri="{FF2B5EF4-FFF2-40B4-BE49-F238E27FC236}">
                    <a16:creationId xmlns:a16="http://schemas.microsoft.com/office/drawing/2014/main" id="{70B0FFFA-ED8C-4433-A773-1D5503E1F02C}"/>
                  </a:ext>
                </a:extLst>
              </p:cNvPr>
              <p:cNvSpPr txBox="1"/>
              <p:nvPr/>
            </p:nvSpPr>
            <p:spPr>
              <a:xfrm>
                <a:off x="9593271" y="1903264"/>
                <a:ext cx="1584176" cy="158417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/>
              </a:bodyPr>
              <a:lstStyle/>
              <a:p>
                <a:pPr algn="ctr"/>
                <a:r>
                  <a:rPr lang="en-US" altLang="zh-CN" sz="7200">
                    <a:solidFill>
                      <a:schemeClr val="accent5"/>
                    </a:solidFill>
                    <a:latin typeface="Impact" panose="020B0806030902050204" pitchFamily="34" charset="0"/>
                  </a:rPr>
                  <a:t>05</a:t>
                </a:r>
                <a:endParaRPr lang="en-US" altLang="zh-CN" sz="7200" dirty="0">
                  <a:solidFill>
                    <a:schemeClr val="accent5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8" name="íš1íďê">
                <a:extLst>
                  <a:ext uri="{FF2B5EF4-FFF2-40B4-BE49-F238E27FC236}">
                    <a16:creationId xmlns:a16="http://schemas.microsoft.com/office/drawing/2014/main" id="{360BBBF0-6F54-44DD-BB1B-7226E1B9D9DC}"/>
                  </a:ext>
                </a:extLst>
              </p:cNvPr>
              <p:cNvSpPr txBox="1"/>
              <p:nvPr/>
            </p:nvSpPr>
            <p:spPr>
              <a:xfrm>
                <a:off x="3139873" y="3537085"/>
                <a:ext cx="1584176" cy="158417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/>
              </a:bodyPr>
              <a:lstStyle/>
              <a:p>
                <a:pPr algn="ctr"/>
                <a:r>
                  <a:rPr lang="en-US" altLang="zh-CN" sz="7200">
                    <a:solidFill>
                      <a:schemeClr val="accent2"/>
                    </a:solidFill>
                    <a:latin typeface="Impact" panose="020B0806030902050204" pitchFamily="34" charset="0"/>
                  </a:rPr>
                  <a:t>02</a:t>
                </a:r>
                <a:endParaRPr lang="en-US" altLang="zh-CN" sz="7200" dirty="0">
                  <a:solidFill>
                    <a:schemeClr val="accent2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9" name="îṧ1íḓè">
                <a:extLst>
                  <a:ext uri="{FF2B5EF4-FFF2-40B4-BE49-F238E27FC236}">
                    <a16:creationId xmlns:a16="http://schemas.microsoft.com/office/drawing/2014/main" id="{E6ED3EC0-DD30-410C-AAF1-6A61A15BB28D}"/>
                  </a:ext>
                </a:extLst>
              </p:cNvPr>
              <p:cNvSpPr txBox="1"/>
              <p:nvPr/>
            </p:nvSpPr>
            <p:spPr>
              <a:xfrm>
                <a:off x="7455360" y="3537085"/>
                <a:ext cx="1584176" cy="158417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0">
                <a:normAutofit/>
              </a:bodyPr>
              <a:lstStyle/>
              <a:p>
                <a:pPr algn="ctr"/>
                <a:r>
                  <a:rPr lang="en-US" altLang="zh-CN" sz="7200">
                    <a:solidFill>
                      <a:schemeClr val="accent4"/>
                    </a:solidFill>
                    <a:latin typeface="Impact" panose="020B0806030902050204" pitchFamily="34" charset="0"/>
                  </a:rPr>
                  <a:t>04</a:t>
                </a:r>
                <a:endParaRPr lang="en-US" altLang="zh-CN" sz="7200" dirty="0">
                  <a:solidFill>
                    <a:schemeClr val="accent4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5E2F28A-C87B-4ABA-870B-A1C3C1030D2D}"/>
                </a:ext>
              </a:extLst>
            </p:cNvPr>
            <p:cNvCxnSpPr/>
            <p:nvPr/>
          </p:nvCxnSpPr>
          <p:spPr>
            <a:xfrm>
              <a:off x="2864767" y="1952909"/>
              <a:ext cx="0" cy="349231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40331AD-AB88-46C8-A2F9-3FFC834951C2}"/>
                </a:ext>
              </a:extLst>
            </p:cNvPr>
            <p:cNvCxnSpPr/>
            <p:nvPr/>
          </p:nvCxnSpPr>
          <p:spPr>
            <a:xfrm>
              <a:off x="5018687" y="1952909"/>
              <a:ext cx="0" cy="349231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C62A028-A7CB-48BB-A4FF-1B9186FA7B21}"/>
                </a:ext>
              </a:extLst>
            </p:cNvPr>
            <p:cNvCxnSpPr/>
            <p:nvPr/>
          </p:nvCxnSpPr>
          <p:spPr>
            <a:xfrm>
              <a:off x="7172607" y="1952909"/>
              <a:ext cx="0" cy="349231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661E9D9-EDA8-40AC-BCA0-2F4008D0BA0B}"/>
                </a:ext>
              </a:extLst>
            </p:cNvPr>
            <p:cNvCxnSpPr/>
            <p:nvPr/>
          </p:nvCxnSpPr>
          <p:spPr>
            <a:xfrm>
              <a:off x="9326527" y="1952909"/>
              <a:ext cx="0" cy="3492315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iś1ïḓe">
              <a:extLst>
                <a:ext uri="{FF2B5EF4-FFF2-40B4-BE49-F238E27FC236}">
                  <a16:creationId xmlns:a16="http://schemas.microsoft.com/office/drawing/2014/main" id="{3F73CB15-C5BD-4EAF-8226-5972E4AF8003}"/>
                </a:ext>
              </a:extLst>
            </p:cNvPr>
            <p:cNvSpPr/>
            <p:nvPr/>
          </p:nvSpPr>
          <p:spPr bwMode="auto">
            <a:xfrm>
              <a:off x="722782" y="377572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6" name="i$lïdè">
              <a:extLst>
                <a:ext uri="{FF2B5EF4-FFF2-40B4-BE49-F238E27FC236}">
                  <a16:creationId xmlns:a16="http://schemas.microsoft.com/office/drawing/2014/main" id="{5E5FACBF-0C51-4DB9-A18C-5773DC7A471B}"/>
                </a:ext>
              </a:extLst>
            </p:cNvPr>
            <p:cNvSpPr txBox="1"/>
            <p:nvPr/>
          </p:nvSpPr>
          <p:spPr bwMode="auto">
            <a:xfrm>
              <a:off x="722782" y="3388124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7" name="iś1ïḓe">
              <a:extLst>
                <a:ext uri="{FF2B5EF4-FFF2-40B4-BE49-F238E27FC236}">
                  <a16:creationId xmlns:a16="http://schemas.microsoft.com/office/drawing/2014/main" id="{6BCC67F5-55AA-4363-80D5-293C14E6551D}"/>
                </a:ext>
              </a:extLst>
            </p:cNvPr>
            <p:cNvSpPr/>
            <p:nvPr/>
          </p:nvSpPr>
          <p:spPr bwMode="auto">
            <a:xfrm>
              <a:off x="2898149" y="3169220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8" name="i$lïdè">
              <a:extLst>
                <a:ext uri="{FF2B5EF4-FFF2-40B4-BE49-F238E27FC236}">
                  <a16:creationId xmlns:a16="http://schemas.microsoft.com/office/drawing/2014/main" id="{47ECFD19-7ADC-47D9-8AF6-890F793C2F80}"/>
                </a:ext>
              </a:extLst>
            </p:cNvPr>
            <p:cNvSpPr txBox="1"/>
            <p:nvPr/>
          </p:nvSpPr>
          <p:spPr bwMode="auto">
            <a:xfrm>
              <a:off x="2898149" y="2781622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29" name="iś1ïḓe">
              <a:extLst>
                <a:ext uri="{FF2B5EF4-FFF2-40B4-BE49-F238E27FC236}">
                  <a16:creationId xmlns:a16="http://schemas.microsoft.com/office/drawing/2014/main" id="{5B0047DF-B13E-4975-B838-97DAE8F555B2}"/>
                </a:ext>
              </a:extLst>
            </p:cNvPr>
            <p:cNvSpPr/>
            <p:nvPr/>
          </p:nvSpPr>
          <p:spPr bwMode="auto">
            <a:xfrm>
              <a:off x="5043863" y="3775722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30" name="i$lïdè">
              <a:extLst>
                <a:ext uri="{FF2B5EF4-FFF2-40B4-BE49-F238E27FC236}">
                  <a16:creationId xmlns:a16="http://schemas.microsoft.com/office/drawing/2014/main" id="{F2A10B4B-A31E-4817-A9F5-803B061FBB12}"/>
                </a:ext>
              </a:extLst>
            </p:cNvPr>
            <p:cNvSpPr txBox="1"/>
            <p:nvPr/>
          </p:nvSpPr>
          <p:spPr bwMode="auto">
            <a:xfrm>
              <a:off x="5043863" y="3388124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31" name="iś1ïḓe">
              <a:extLst>
                <a:ext uri="{FF2B5EF4-FFF2-40B4-BE49-F238E27FC236}">
                  <a16:creationId xmlns:a16="http://schemas.microsoft.com/office/drawing/2014/main" id="{6790A7C5-7754-450F-B362-D6FDDC2FECEA}"/>
                </a:ext>
              </a:extLst>
            </p:cNvPr>
            <p:cNvSpPr/>
            <p:nvPr/>
          </p:nvSpPr>
          <p:spPr bwMode="auto">
            <a:xfrm>
              <a:off x="7201174" y="3135747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32" name="i$lïdè">
              <a:extLst>
                <a:ext uri="{FF2B5EF4-FFF2-40B4-BE49-F238E27FC236}">
                  <a16:creationId xmlns:a16="http://schemas.microsoft.com/office/drawing/2014/main" id="{923D0123-CD49-4C08-9768-0CE9E5382E6D}"/>
                </a:ext>
              </a:extLst>
            </p:cNvPr>
            <p:cNvSpPr txBox="1"/>
            <p:nvPr/>
          </p:nvSpPr>
          <p:spPr bwMode="auto">
            <a:xfrm>
              <a:off x="7201174" y="2748149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33" name="iś1ïḓe">
              <a:extLst>
                <a:ext uri="{FF2B5EF4-FFF2-40B4-BE49-F238E27FC236}">
                  <a16:creationId xmlns:a16="http://schemas.microsoft.com/office/drawing/2014/main" id="{D74D0992-F090-4062-879A-DA650E4B0F24}"/>
                </a:ext>
              </a:extLst>
            </p:cNvPr>
            <p:cNvSpPr/>
            <p:nvPr/>
          </p:nvSpPr>
          <p:spPr bwMode="auto">
            <a:xfrm>
              <a:off x="9351571" y="3769816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34" name="i$lïdè">
              <a:extLst>
                <a:ext uri="{FF2B5EF4-FFF2-40B4-BE49-F238E27FC236}">
                  <a16:creationId xmlns:a16="http://schemas.microsoft.com/office/drawing/2014/main" id="{FE1C801D-3F0D-42B0-9239-B41B45544723}"/>
                </a:ext>
              </a:extLst>
            </p:cNvPr>
            <p:cNvSpPr txBox="1"/>
            <p:nvPr/>
          </p:nvSpPr>
          <p:spPr bwMode="auto">
            <a:xfrm>
              <a:off x="9351571" y="3382218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5046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apaste, choose "keep text only" option.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BCF331-840D-4379-9B62-4F5BF3BA1086}"/>
              </a:ext>
            </a:extLst>
          </p:cNvPr>
          <p:cNvSpPr txBox="1"/>
          <p:nvPr/>
        </p:nvSpPr>
        <p:spPr>
          <a:xfrm>
            <a:off x="5754851" y="2012628"/>
            <a:ext cx="682295" cy="69618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80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031FA-CC89-4F2E-9827-96653579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73D92E-4E2E-4FBE-8EEB-15D256AF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15100"/>
            <a:ext cx="4114800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F16F9A-E5F9-4475-949A-CE70405A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" name="6bb029a5-b3ea-429b-b0d9-71ff042f6c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943DE7A-F36A-4A2E-884D-DED652DC8C8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61675" y="1473907"/>
            <a:ext cx="9868651" cy="4120537"/>
            <a:chOff x="1161675" y="1473907"/>
            <a:chExt cx="9868651" cy="4120537"/>
          </a:xfrm>
        </p:grpSpPr>
        <p:sp>
          <p:nvSpPr>
            <p:cNvPr id="6" name="îṩļíḓe">
              <a:extLst>
                <a:ext uri="{FF2B5EF4-FFF2-40B4-BE49-F238E27FC236}">
                  <a16:creationId xmlns:a16="http://schemas.microsoft.com/office/drawing/2014/main" id="{CC723D05-5FF8-4579-9E37-72F33927E850}"/>
                </a:ext>
              </a:extLst>
            </p:cNvPr>
            <p:cNvSpPr/>
            <p:nvPr/>
          </p:nvSpPr>
          <p:spPr>
            <a:xfrm>
              <a:off x="9439651" y="1473907"/>
              <a:ext cx="1590675" cy="4109660"/>
            </a:xfrm>
            <a:prstGeom prst="rect">
              <a:avLst/>
            </a:prstGeom>
            <a:blipFill>
              <a:blip r:embed="rId3"/>
              <a:stretch>
                <a:fillRect l="-144994" r="-142698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Sliḑè">
              <a:extLst>
                <a:ext uri="{FF2B5EF4-FFF2-40B4-BE49-F238E27FC236}">
                  <a16:creationId xmlns:a16="http://schemas.microsoft.com/office/drawing/2014/main" id="{69CB19EC-9111-42DE-AF27-333311CE7970}"/>
                </a:ext>
              </a:extLst>
            </p:cNvPr>
            <p:cNvSpPr/>
            <p:nvPr/>
          </p:nvSpPr>
          <p:spPr>
            <a:xfrm>
              <a:off x="7750031" y="1481514"/>
              <a:ext cx="1590675" cy="4109660"/>
            </a:xfrm>
            <a:prstGeom prst="rect">
              <a:avLst/>
            </a:prstGeom>
            <a:blipFill>
              <a:blip r:embed="rId4"/>
              <a:stretch>
                <a:fillRect l="-181087" r="-178219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" name="ïš1ïḋê">
              <a:extLst>
                <a:ext uri="{FF2B5EF4-FFF2-40B4-BE49-F238E27FC236}">
                  <a16:creationId xmlns:a16="http://schemas.microsoft.com/office/drawing/2014/main" id="{BA9EA22B-E3B7-4D3A-9339-B1D94A092393}"/>
                </a:ext>
              </a:extLst>
            </p:cNvPr>
            <p:cNvSpPr/>
            <p:nvPr/>
          </p:nvSpPr>
          <p:spPr>
            <a:xfrm>
              <a:off x="6061450" y="1484784"/>
              <a:ext cx="1590675" cy="4109660"/>
            </a:xfrm>
            <a:prstGeom prst="rect">
              <a:avLst/>
            </a:prstGeom>
            <a:blipFill>
              <a:blip r:embed="rId5"/>
              <a:stretch>
                <a:fillRect l="-145682" r="-14337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" name="îŝlïḋê">
              <a:extLst>
                <a:ext uri="{FF2B5EF4-FFF2-40B4-BE49-F238E27FC236}">
                  <a16:creationId xmlns:a16="http://schemas.microsoft.com/office/drawing/2014/main" id="{3BF20B75-9E14-4FC3-B1FF-A149EDCB0B08}"/>
                </a:ext>
              </a:extLst>
            </p:cNvPr>
            <p:cNvSpPr/>
            <p:nvPr/>
          </p:nvSpPr>
          <p:spPr>
            <a:xfrm>
              <a:off x="6061451" y="3109914"/>
              <a:ext cx="1590675" cy="2481263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ṥ1îḋe">
              <a:extLst>
                <a:ext uri="{FF2B5EF4-FFF2-40B4-BE49-F238E27FC236}">
                  <a16:creationId xmlns:a16="http://schemas.microsoft.com/office/drawing/2014/main" id="{B38DCA83-B2AA-4B2C-9A99-69EE4037313A}"/>
                </a:ext>
              </a:extLst>
            </p:cNvPr>
            <p:cNvSpPr/>
            <p:nvPr/>
          </p:nvSpPr>
          <p:spPr>
            <a:xfrm>
              <a:off x="7750551" y="3109914"/>
              <a:ext cx="1590675" cy="248126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ŝľîḑê">
              <a:extLst>
                <a:ext uri="{FF2B5EF4-FFF2-40B4-BE49-F238E27FC236}">
                  <a16:creationId xmlns:a16="http://schemas.microsoft.com/office/drawing/2014/main" id="{2CC2DEC7-BA97-4254-830C-5959EE34DB82}"/>
                </a:ext>
              </a:extLst>
            </p:cNvPr>
            <p:cNvSpPr/>
            <p:nvPr/>
          </p:nvSpPr>
          <p:spPr>
            <a:xfrm>
              <a:off x="9439651" y="3109914"/>
              <a:ext cx="1590675" cy="2481263"/>
            </a:xfrm>
            <a:prstGeom prst="rect">
              <a:avLst/>
            </a:prstGeom>
            <a:solidFill>
              <a:schemeClr val="accent3"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ṧľiḋê">
              <a:extLst>
                <a:ext uri="{FF2B5EF4-FFF2-40B4-BE49-F238E27FC236}">
                  <a16:creationId xmlns:a16="http://schemas.microsoft.com/office/drawing/2014/main" id="{66AEBF35-5CBA-4B13-9807-4BB7BD483550}"/>
                </a:ext>
              </a:extLst>
            </p:cNvPr>
            <p:cNvSpPr/>
            <p:nvPr/>
          </p:nvSpPr>
          <p:spPr bwMode="auto">
            <a:xfrm>
              <a:off x="6635900" y="4718143"/>
              <a:ext cx="441776" cy="441776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ś1îḍé">
              <a:extLst>
                <a:ext uri="{FF2B5EF4-FFF2-40B4-BE49-F238E27FC236}">
                  <a16:creationId xmlns:a16="http://schemas.microsoft.com/office/drawing/2014/main" id="{883F7052-93EE-4788-96A3-9962CD7B6D92}"/>
                </a:ext>
              </a:extLst>
            </p:cNvPr>
            <p:cNvSpPr/>
            <p:nvPr/>
          </p:nvSpPr>
          <p:spPr bwMode="auto">
            <a:xfrm>
              <a:off x="8295857" y="4689000"/>
              <a:ext cx="500062" cy="500062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ṩļïde">
              <a:extLst>
                <a:ext uri="{FF2B5EF4-FFF2-40B4-BE49-F238E27FC236}">
                  <a16:creationId xmlns:a16="http://schemas.microsoft.com/office/drawing/2014/main" id="{6B17244D-D6F9-417D-AF70-EE3923BEB387}"/>
                </a:ext>
              </a:extLst>
            </p:cNvPr>
            <p:cNvSpPr/>
            <p:nvPr/>
          </p:nvSpPr>
          <p:spPr bwMode="auto">
            <a:xfrm>
              <a:off x="10011250" y="4715293"/>
              <a:ext cx="447476" cy="447476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ṧlïďe">
              <a:extLst>
                <a:ext uri="{FF2B5EF4-FFF2-40B4-BE49-F238E27FC236}">
                  <a16:creationId xmlns:a16="http://schemas.microsoft.com/office/drawing/2014/main" id="{27A3B215-E252-4CDC-A484-90262D5981BB}"/>
                </a:ext>
              </a:extLst>
            </p:cNvPr>
            <p:cNvSpPr/>
            <p:nvPr/>
          </p:nvSpPr>
          <p:spPr>
            <a:xfrm>
              <a:off x="6260054" y="4049668"/>
              <a:ext cx="1193468" cy="369332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16" name="ïšḷiďê">
              <a:extLst>
                <a:ext uri="{FF2B5EF4-FFF2-40B4-BE49-F238E27FC236}">
                  <a16:creationId xmlns:a16="http://schemas.microsoft.com/office/drawing/2014/main" id="{D0E3AE3C-D6A4-493F-8990-9BD82D64149E}"/>
                </a:ext>
              </a:extLst>
            </p:cNvPr>
            <p:cNvSpPr/>
            <p:nvPr/>
          </p:nvSpPr>
          <p:spPr>
            <a:xfrm>
              <a:off x="7949154" y="4049668"/>
              <a:ext cx="1193468" cy="369332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17" name="isľiḋè">
              <a:extLst>
                <a:ext uri="{FF2B5EF4-FFF2-40B4-BE49-F238E27FC236}">
                  <a16:creationId xmlns:a16="http://schemas.microsoft.com/office/drawing/2014/main" id="{93A1A5C7-B700-4E27-A883-1A2B3445519D}"/>
                </a:ext>
              </a:extLst>
            </p:cNvPr>
            <p:cNvSpPr/>
            <p:nvPr/>
          </p:nvSpPr>
          <p:spPr>
            <a:xfrm>
              <a:off x="9638254" y="4049668"/>
              <a:ext cx="1193468" cy="369332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grpSp>
          <p:nvGrpSpPr>
            <p:cNvPr id="18" name="íSľïḓê">
              <a:extLst>
                <a:ext uri="{FF2B5EF4-FFF2-40B4-BE49-F238E27FC236}">
                  <a16:creationId xmlns:a16="http://schemas.microsoft.com/office/drawing/2014/main" id="{027AA29F-C4B4-4D17-85B8-7CE0B7563BD6}"/>
                </a:ext>
              </a:extLst>
            </p:cNvPr>
            <p:cNvGrpSpPr/>
            <p:nvPr/>
          </p:nvGrpSpPr>
          <p:grpSpPr>
            <a:xfrm>
              <a:off x="1161675" y="3348953"/>
              <a:ext cx="2484577" cy="538070"/>
              <a:chOff x="914400" y="3474000"/>
              <a:chExt cx="2484577" cy="538070"/>
            </a:xfrm>
          </p:grpSpPr>
          <p:sp>
            <p:nvSpPr>
              <p:cNvPr id="35" name="îṣľíḓe">
                <a:extLst>
                  <a:ext uri="{FF2B5EF4-FFF2-40B4-BE49-F238E27FC236}">
                    <a16:creationId xmlns:a16="http://schemas.microsoft.com/office/drawing/2014/main" id="{37E78CB8-7321-45C1-B99F-A1966A5BF202}"/>
                  </a:ext>
                </a:extLst>
              </p:cNvPr>
              <p:cNvSpPr/>
              <p:nvPr/>
            </p:nvSpPr>
            <p:spPr>
              <a:xfrm>
                <a:off x="971550" y="3867607"/>
                <a:ext cx="2232025" cy="14446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ş1íḑê">
                <a:extLst>
                  <a:ext uri="{FF2B5EF4-FFF2-40B4-BE49-F238E27FC236}">
                    <a16:creationId xmlns:a16="http://schemas.microsoft.com/office/drawing/2014/main" id="{98DF621C-EBF9-48EF-AB3C-369E7042800A}"/>
                  </a:ext>
                </a:extLst>
              </p:cNvPr>
              <p:cNvSpPr/>
              <p:nvPr/>
            </p:nvSpPr>
            <p:spPr>
              <a:xfrm>
                <a:off x="971550" y="3867607"/>
                <a:ext cx="2087563" cy="144463"/>
              </a:xfrm>
              <a:prstGeom prst="roundRect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śļíḓê">
                <a:extLst>
                  <a:ext uri="{FF2B5EF4-FFF2-40B4-BE49-F238E27FC236}">
                    <a16:creationId xmlns:a16="http://schemas.microsoft.com/office/drawing/2014/main" id="{B7560AED-BF19-40BD-BCD4-020AF948223D}"/>
                  </a:ext>
                </a:extLst>
              </p:cNvPr>
              <p:cNvSpPr/>
              <p:nvPr/>
            </p:nvSpPr>
            <p:spPr bwMode="auto">
              <a:xfrm>
                <a:off x="2879732" y="3474000"/>
                <a:ext cx="519245" cy="2504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b" anchorCtr="0">
                <a:normAutofit fontScale="92500" lnSpcReduction="20000"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400" dirty="0">
                    <a:solidFill>
                      <a:schemeClr val="bg1"/>
                    </a:solidFill>
                  </a:rPr>
                  <a:t>98%</a:t>
                </a:r>
              </a:p>
            </p:txBody>
          </p:sp>
          <p:sp>
            <p:nvSpPr>
              <p:cNvPr id="38" name="îšḻidè">
                <a:extLst>
                  <a:ext uri="{FF2B5EF4-FFF2-40B4-BE49-F238E27FC236}">
                    <a16:creationId xmlns:a16="http://schemas.microsoft.com/office/drawing/2014/main" id="{4B6AB4E1-D8CA-4354-A322-2CA47CE22638}"/>
                  </a:ext>
                </a:extLst>
              </p:cNvPr>
              <p:cNvSpPr/>
              <p:nvPr/>
            </p:nvSpPr>
            <p:spPr bwMode="auto">
              <a:xfrm flipV="1">
                <a:off x="3049750" y="3724431"/>
                <a:ext cx="179208" cy="10798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šliḍè">
                <a:extLst>
                  <a:ext uri="{FF2B5EF4-FFF2-40B4-BE49-F238E27FC236}">
                    <a16:creationId xmlns:a16="http://schemas.microsoft.com/office/drawing/2014/main" id="{B00A18B5-5A57-478F-80D2-34E8CCE2A545}"/>
                  </a:ext>
                </a:extLst>
              </p:cNvPr>
              <p:cNvSpPr txBox="1"/>
              <p:nvPr/>
            </p:nvSpPr>
            <p:spPr bwMode="auto">
              <a:xfrm>
                <a:off x="914400" y="3574945"/>
                <a:ext cx="108151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grpSp>
          <p:nvGrpSpPr>
            <p:cNvPr id="19" name="îṩļiḓe">
              <a:extLst>
                <a:ext uri="{FF2B5EF4-FFF2-40B4-BE49-F238E27FC236}">
                  <a16:creationId xmlns:a16="http://schemas.microsoft.com/office/drawing/2014/main" id="{94927491-AACF-4642-BE16-591B958A6621}"/>
                </a:ext>
              </a:extLst>
            </p:cNvPr>
            <p:cNvGrpSpPr/>
            <p:nvPr/>
          </p:nvGrpSpPr>
          <p:grpSpPr>
            <a:xfrm>
              <a:off x="1161675" y="4070243"/>
              <a:ext cx="2289175" cy="544420"/>
              <a:chOff x="914400" y="4195321"/>
              <a:chExt cx="2289175" cy="544420"/>
            </a:xfrm>
          </p:grpSpPr>
          <p:sp>
            <p:nvSpPr>
              <p:cNvPr id="30" name="iṧliḋè">
                <a:extLst>
                  <a:ext uri="{FF2B5EF4-FFF2-40B4-BE49-F238E27FC236}">
                    <a16:creationId xmlns:a16="http://schemas.microsoft.com/office/drawing/2014/main" id="{11232678-B82B-45E3-9777-03F9F64DA23E}"/>
                  </a:ext>
                </a:extLst>
              </p:cNvPr>
              <p:cNvSpPr/>
              <p:nvPr/>
            </p:nvSpPr>
            <p:spPr bwMode="auto">
              <a:xfrm>
                <a:off x="2014545" y="4195321"/>
                <a:ext cx="521541" cy="250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b" anchorCtr="0">
                <a:normAutofit fontScale="92500" lnSpcReduction="20000"/>
              </a:bodyPr>
              <a:lstStyle/>
              <a:p>
                <a:pPr algn="ctr"/>
                <a:r>
                  <a:rPr lang="en-US" altLang="zh-CN" sz="1400" dirty="0"/>
                  <a:t>75%</a:t>
                </a:r>
                <a:endParaRPr sz="1400" dirty="0"/>
              </a:p>
            </p:txBody>
          </p:sp>
          <p:sp>
            <p:nvSpPr>
              <p:cNvPr id="31" name="îṥḻidê">
                <a:extLst>
                  <a:ext uri="{FF2B5EF4-FFF2-40B4-BE49-F238E27FC236}">
                    <a16:creationId xmlns:a16="http://schemas.microsoft.com/office/drawing/2014/main" id="{D0F2DBC4-249F-4861-8149-EA31BE74AC06}"/>
                  </a:ext>
                </a:extLst>
              </p:cNvPr>
              <p:cNvSpPr/>
              <p:nvPr/>
            </p:nvSpPr>
            <p:spPr bwMode="auto">
              <a:xfrm flipV="1">
                <a:off x="2184563" y="4445753"/>
                <a:ext cx="181505" cy="107984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ṥliḑé">
                <a:extLst>
                  <a:ext uri="{FF2B5EF4-FFF2-40B4-BE49-F238E27FC236}">
                    <a16:creationId xmlns:a16="http://schemas.microsoft.com/office/drawing/2014/main" id="{AE88F86A-FB84-4C51-9610-E83F5D029EEB}"/>
                  </a:ext>
                </a:extLst>
              </p:cNvPr>
              <p:cNvSpPr/>
              <p:nvPr/>
            </p:nvSpPr>
            <p:spPr>
              <a:xfrm>
                <a:off x="971550" y="4595279"/>
                <a:ext cx="2232025" cy="14446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šlîḍè">
                <a:extLst>
                  <a:ext uri="{FF2B5EF4-FFF2-40B4-BE49-F238E27FC236}">
                    <a16:creationId xmlns:a16="http://schemas.microsoft.com/office/drawing/2014/main" id="{BC2D4D49-4C88-4286-B1C9-9C3FBAB8AC07}"/>
                  </a:ext>
                </a:extLst>
              </p:cNvPr>
              <p:cNvSpPr/>
              <p:nvPr/>
            </p:nvSpPr>
            <p:spPr>
              <a:xfrm>
                <a:off x="971550" y="4595279"/>
                <a:ext cx="1223963" cy="144462"/>
              </a:xfrm>
              <a:prstGeom prst="roundRect">
                <a:avLst/>
              </a:prstGeom>
              <a:solidFill>
                <a:schemeClr val="accent2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ṩļïḋê">
                <a:extLst>
                  <a:ext uri="{FF2B5EF4-FFF2-40B4-BE49-F238E27FC236}">
                    <a16:creationId xmlns:a16="http://schemas.microsoft.com/office/drawing/2014/main" id="{68FD1164-6FBB-499E-8474-86F6BEA03CDA}"/>
                  </a:ext>
                </a:extLst>
              </p:cNvPr>
              <p:cNvSpPr txBox="1"/>
              <p:nvPr/>
            </p:nvSpPr>
            <p:spPr bwMode="auto">
              <a:xfrm>
                <a:off x="914400" y="4306814"/>
                <a:ext cx="108151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grpSp>
          <p:nvGrpSpPr>
            <p:cNvPr id="20" name="îsḷïḑé">
              <a:extLst>
                <a:ext uri="{FF2B5EF4-FFF2-40B4-BE49-F238E27FC236}">
                  <a16:creationId xmlns:a16="http://schemas.microsoft.com/office/drawing/2014/main" id="{E63F514A-080D-4ED2-940C-E32861C2708C}"/>
                </a:ext>
              </a:extLst>
            </p:cNvPr>
            <p:cNvGrpSpPr/>
            <p:nvPr/>
          </p:nvGrpSpPr>
          <p:grpSpPr>
            <a:xfrm>
              <a:off x="1161675" y="4797883"/>
              <a:ext cx="2289175" cy="530133"/>
              <a:chOff x="914400" y="4922930"/>
              <a:chExt cx="2289175" cy="530133"/>
            </a:xfrm>
          </p:grpSpPr>
          <p:sp>
            <p:nvSpPr>
              <p:cNvPr id="25" name="îṣļîḋê">
                <a:extLst>
                  <a:ext uri="{FF2B5EF4-FFF2-40B4-BE49-F238E27FC236}">
                    <a16:creationId xmlns:a16="http://schemas.microsoft.com/office/drawing/2014/main" id="{3534FF3C-C8EC-44C1-B682-C737AED526B4}"/>
                  </a:ext>
                </a:extLst>
              </p:cNvPr>
              <p:cNvSpPr/>
              <p:nvPr/>
            </p:nvSpPr>
            <p:spPr bwMode="auto">
              <a:xfrm>
                <a:off x="2317759" y="4922930"/>
                <a:ext cx="521542" cy="2504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b" anchorCtr="0">
                <a:normAutofit fontScale="92500" lnSpcReduction="20000"/>
              </a:bodyPr>
              <a:lstStyle/>
              <a:p>
                <a:pPr algn="ctr"/>
                <a:r>
                  <a:rPr lang="en-US" altLang="zh-CN" sz="1400" dirty="0"/>
                  <a:t>86%</a:t>
                </a:r>
                <a:endParaRPr sz="1400" dirty="0"/>
              </a:p>
            </p:txBody>
          </p:sp>
          <p:sp>
            <p:nvSpPr>
              <p:cNvPr id="26" name="îṡ1íḑè">
                <a:extLst>
                  <a:ext uri="{FF2B5EF4-FFF2-40B4-BE49-F238E27FC236}">
                    <a16:creationId xmlns:a16="http://schemas.microsoft.com/office/drawing/2014/main" id="{74A878C8-334C-47FD-95D8-BC88696CA01B}"/>
                  </a:ext>
                </a:extLst>
              </p:cNvPr>
              <p:cNvSpPr/>
              <p:nvPr/>
            </p:nvSpPr>
            <p:spPr bwMode="auto">
              <a:xfrm flipV="1">
                <a:off x="2487777" y="5173362"/>
                <a:ext cx="181508" cy="107984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ṥḻïďé">
                <a:extLst>
                  <a:ext uri="{FF2B5EF4-FFF2-40B4-BE49-F238E27FC236}">
                    <a16:creationId xmlns:a16="http://schemas.microsoft.com/office/drawing/2014/main" id="{399DA5DF-6CA1-41B0-AB95-A1B2B4D18BED}"/>
                  </a:ext>
                </a:extLst>
              </p:cNvPr>
              <p:cNvSpPr/>
              <p:nvPr/>
            </p:nvSpPr>
            <p:spPr>
              <a:xfrm>
                <a:off x="971550" y="5308600"/>
                <a:ext cx="2232025" cy="14446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slîďé">
                <a:extLst>
                  <a:ext uri="{FF2B5EF4-FFF2-40B4-BE49-F238E27FC236}">
                    <a16:creationId xmlns:a16="http://schemas.microsoft.com/office/drawing/2014/main" id="{B43AE0F7-6006-43A5-9A94-72F5F1C07937}"/>
                  </a:ext>
                </a:extLst>
              </p:cNvPr>
              <p:cNvSpPr/>
              <p:nvPr/>
            </p:nvSpPr>
            <p:spPr>
              <a:xfrm>
                <a:off x="971550" y="5308600"/>
                <a:ext cx="1535113" cy="144463"/>
              </a:xfrm>
              <a:prstGeom prst="roundRect">
                <a:avLst/>
              </a:prstGeom>
              <a:solidFill>
                <a:schemeClr val="accent3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ṣlïḓé">
                <a:extLst>
                  <a:ext uri="{FF2B5EF4-FFF2-40B4-BE49-F238E27FC236}">
                    <a16:creationId xmlns:a16="http://schemas.microsoft.com/office/drawing/2014/main" id="{7D75682D-5CF8-4E5B-9D41-FBCE5440BEBB}"/>
                  </a:ext>
                </a:extLst>
              </p:cNvPr>
              <p:cNvSpPr txBox="1"/>
              <p:nvPr/>
            </p:nvSpPr>
            <p:spPr bwMode="auto">
              <a:xfrm>
                <a:off x="914400" y="5025446"/>
                <a:ext cx="108151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normAutofit/>
              </a:bodyPr>
              <a:lstStyle/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grpSp>
          <p:nvGrpSpPr>
            <p:cNvPr id="21" name="îŝļíḍé">
              <a:extLst>
                <a:ext uri="{FF2B5EF4-FFF2-40B4-BE49-F238E27FC236}">
                  <a16:creationId xmlns:a16="http://schemas.microsoft.com/office/drawing/2014/main" id="{65DF4EAF-5D6E-462B-AACD-530705F08170}"/>
                </a:ext>
              </a:extLst>
            </p:cNvPr>
            <p:cNvGrpSpPr/>
            <p:nvPr/>
          </p:nvGrpSpPr>
          <p:grpSpPr>
            <a:xfrm>
              <a:off x="1161675" y="1737068"/>
              <a:ext cx="3845940" cy="963597"/>
              <a:chOff x="914400" y="1862115"/>
              <a:chExt cx="3845940" cy="963597"/>
            </a:xfrm>
          </p:grpSpPr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F0B00777-CD76-4924-B42A-ACDE1B72D49B}"/>
                  </a:ext>
                </a:extLst>
              </p:cNvPr>
              <p:cNvCxnSpPr/>
              <p:nvPr/>
            </p:nvCxnSpPr>
            <p:spPr>
              <a:xfrm>
                <a:off x="967094" y="2248041"/>
                <a:ext cx="214186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ïṧľïḍè">
                <a:extLst>
                  <a:ext uri="{FF2B5EF4-FFF2-40B4-BE49-F238E27FC236}">
                    <a16:creationId xmlns:a16="http://schemas.microsoft.com/office/drawing/2014/main" id="{EB3504BB-EE46-4C63-849C-CE4E04D8743B}"/>
                  </a:ext>
                </a:extLst>
              </p:cNvPr>
              <p:cNvSpPr/>
              <p:nvPr/>
            </p:nvSpPr>
            <p:spPr bwMode="auto">
              <a:xfrm>
                <a:off x="914400" y="2253674"/>
                <a:ext cx="3845940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4" name="íṥlíḍe">
                <a:extLst>
                  <a:ext uri="{FF2B5EF4-FFF2-40B4-BE49-F238E27FC236}">
                    <a16:creationId xmlns:a16="http://schemas.microsoft.com/office/drawing/2014/main" id="{3DB7C031-5764-4AFE-BD6A-3AB6FE5B993D}"/>
                  </a:ext>
                </a:extLst>
              </p:cNvPr>
              <p:cNvSpPr txBox="1"/>
              <p:nvPr/>
            </p:nvSpPr>
            <p:spPr bwMode="auto">
              <a:xfrm>
                <a:off x="914400" y="1862115"/>
                <a:ext cx="3845940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8619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E8814-8209-4437-8985-A70BA87E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8841E8-3CB0-403F-89F3-FAACC53A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3F37B6-9E7A-4DF3-9974-BFE87D24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a624472e-6115-407c-86a2-7ead7c81611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31669AD-1B18-4E46-9641-2FC4C1A43E5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80" y="1119348"/>
            <a:ext cx="10831620" cy="4619305"/>
            <a:chOff x="687280" y="1119348"/>
            <a:chExt cx="10831620" cy="4619305"/>
          </a:xfrm>
        </p:grpSpPr>
        <p:grpSp>
          <p:nvGrpSpPr>
            <p:cNvPr id="6" name="íṩḷîḍe">
              <a:extLst>
                <a:ext uri="{FF2B5EF4-FFF2-40B4-BE49-F238E27FC236}">
                  <a16:creationId xmlns:a16="http://schemas.microsoft.com/office/drawing/2014/main" id="{AE9999A1-A194-4FE9-881F-3297C0AE3BBF}"/>
                </a:ext>
              </a:extLst>
            </p:cNvPr>
            <p:cNvGrpSpPr/>
            <p:nvPr/>
          </p:nvGrpSpPr>
          <p:grpSpPr>
            <a:xfrm>
              <a:off x="4927600" y="2260603"/>
              <a:ext cx="2336800" cy="2336796"/>
              <a:chOff x="1436593" y="2132867"/>
              <a:chExt cx="1545057" cy="1545057"/>
            </a:xfrm>
          </p:grpSpPr>
          <p:sp>
            <p:nvSpPr>
              <p:cNvPr id="24" name="îšļidè">
                <a:extLst>
                  <a:ext uri="{FF2B5EF4-FFF2-40B4-BE49-F238E27FC236}">
                    <a16:creationId xmlns:a16="http://schemas.microsoft.com/office/drawing/2014/main" id="{D05EFE1A-D438-4B2E-8429-A1B1D5CD9577}"/>
                  </a:ext>
                </a:extLst>
              </p:cNvPr>
              <p:cNvSpPr/>
              <p:nvPr/>
            </p:nvSpPr>
            <p:spPr>
              <a:xfrm rot="2702816">
                <a:off x="1436593" y="2132867"/>
                <a:ext cx="1545057" cy="1545057"/>
              </a:xfrm>
              <a:prstGeom prst="roundRect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sḷíḑè">
                <a:extLst>
                  <a:ext uri="{FF2B5EF4-FFF2-40B4-BE49-F238E27FC236}">
                    <a16:creationId xmlns:a16="http://schemas.microsoft.com/office/drawing/2014/main" id="{7A9E2BC1-D4FB-4430-8BD9-C3C0A09061EC}"/>
                  </a:ext>
                </a:extLst>
              </p:cNvPr>
              <p:cNvSpPr/>
              <p:nvPr/>
            </p:nvSpPr>
            <p:spPr>
              <a:xfrm rot="2702816">
                <a:off x="1523321" y="2219599"/>
                <a:ext cx="1371601" cy="1371601"/>
              </a:xfrm>
              <a:custGeom>
                <a:avLst/>
                <a:gdLst>
                  <a:gd name="connsiteX0" fmla="*/ 66957 w 1371601"/>
                  <a:gd name="connsiteY0" fmla="*/ 66957 h 1371601"/>
                  <a:gd name="connsiteX1" fmla="*/ 228605 w 1371601"/>
                  <a:gd name="connsiteY1" fmla="*/ 0 h 1371601"/>
                  <a:gd name="connsiteX2" fmla="*/ 1142995 w 1371601"/>
                  <a:gd name="connsiteY2" fmla="*/ 0 h 1371601"/>
                  <a:gd name="connsiteX3" fmla="*/ 1371601 w 1371601"/>
                  <a:gd name="connsiteY3" fmla="*/ 228605 h 1371601"/>
                  <a:gd name="connsiteX4" fmla="*/ 1371601 w 1371601"/>
                  <a:gd name="connsiteY4" fmla="*/ 1142995 h 1371601"/>
                  <a:gd name="connsiteX5" fmla="*/ 1142995 w 1371601"/>
                  <a:gd name="connsiteY5" fmla="*/ 1371601 h 1371601"/>
                  <a:gd name="connsiteX6" fmla="*/ 228605 w 1371601"/>
                  <a:gd name="connsiteY6" fmla="*/ 1371600 h 1371601"/>
                  <a:gd name="connsiteX7" fmla="*/ 182533 w 1371601"/>
                  <a:gd name="connsiteY7" fmla="*/ 1366956 h 1371601"/>
                  <a:gd name="connsiteX8" fmla="*/ 160847 w 1371601"/>
                  <a:gd name="connsiteY8" fmla="*/ 1360224 h 1371601"/>
                  <a:gd name="connsiteX9" fmla="*/ 707768 w 1371601"/>
                  <a:gd name="connsiteY9" fmla="*/ 812406 h 1371601"/>
                  <a:gd name="connsiteX10" fmla="*/ 782073 w 1371601"/>
                  <a:gd name="connsiteY10" fmla="*/ 886588 h 1371601"/>
                  <a:gd name="connsiteX11" fmla="*/ 781829 w 1371601"/>
                  <a:gd name="connsiteY11" fmla="*/ 589614 h 1371601"/>
                  <a:gd name="connsiteX12" fmla="*/ 484854 w 1371601"/>
                  <a:gd name="connsiteY12" fmla="*/ 589857 h 1371601"/>
                  <a:gd name="connsiteX13" fmla="*/ 559160 w 1371601"/>
                  <a:gd name="connsiteY13" fmla="*/ 664040 h 1371601"/>
                  <a:gd name="connsiteX14" fmla="*/ 11843 w 1371601"/>
                  <a:gd name="connsiteY14" fmla="*/ 1212254 h 1371601"/>
                  <a:gd name="connsiteX15" fmla="*/ 4645 w 1371601"/>
                  <a:gd name="connsiteY15" fmla="*/ 1189067 h 1371601"/>
                  <a:gd name="connsiteX16" fmla="*/ 0 w 1371601"/>
                  <a:gd name="connsiteY16" fmla="*/ 1142995 h 1371601"/>
                  <a:gd name="connsiteX17" fmla="*/ 0 w 1371601"/>
                  <a:gd name="connsiteY17" fmla="*/ 228604 h 1371601"/>
                  <a:gd name="connsiteX18" fmla="*/ 66957 w 1371601"/>
                  <a:gd name="connsiteY18" fmla="*/ 66957 h 1371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71601" h="1371601">
                    <a:moveTo>
                      <a:pt x="66957" y="66957"/>
                    </a:moveTo>
                    <a:cubicBezTo>
                      <a:pt x="108326" y="25588"/>
                      <a:pt x="165477" y="0"/>
                      <a:pt x="228605" y="0"/>
                    </a:cubicBezTo>
                    <a:lnTo>
                      <a:pt x="1142995" y="0"/>
                    </a:lnTo>
                    <a:cubicBezTo>
                      <a:pt x="1269250" y="0"/>
                      <a:pt x="1371600" y="102351"/>
                      <a:pt x="1371601" y="228605"/>
                    </a:cubicBezTo>
                    <a:lnTo>
                      <a:pt x="1371601" y="1142995"/>
                    </a:lnTo>
                    <a:cubicBezTo>
                      <a:pt x="1371600" y="1269250"/>
                      <a:pt x="1269250" y="1371600"/>
                      <a:pt x="1142995" y="1371601"/>
                    </a:cubicBezTo>
                    <a:lnTo>
                      <a:pt x="228605" y="1371600"/>
                    </a:lnTo>
                    <a:cubicBezTo>
                      <a:pt x="212823" y="1371599"/>
                      <a:pt x="197416" y="1370001"/>
                      <a:pt x="182533" y="1366956"/>
                    </a:cubicBezTo>
                    <a:lnTo>
                      <a:pt x="160847" y="1360224"/>
                    </a:lnTo>
                    <a:lnTo>
                      <a:pt x="707768" y="812406"/>
                    </a:lnTo>
                    <a:lnTo>
                      <a:pt x="782073" y="886588"/>
                    </a:lnTo>
                    <a:lnTo>
                      <a:pt x="781829" y="589614"/>
                    </a:lnTo>
                    <a:lnTo>
                      <a:pt x="484854" y="589857"/>
                    </a:lnTo>
                    <a:lnTo>
                      <a:pt x="559160" y="664040"/>
                    </a:lnTo>
                    <a:lnTo>
                      <a:pt x="11843" y="1212254"/>
                    </a:lnTo>
                    <a:lnTo>
                      <a:pt x="4645" y="1189067"/>
                    </a:lnTo>
                    <a:cubicBezTo>
                      <a:pt x="1599" y="1174185"/>
                      <a:pt x="0" y="1158777"/>
                      <a:pt x="0" y="1142995"/>
                    </a:cubicBezTo>
                    <a:lnTo>
                      <a:pt x="0" y="228604"/>
                    </a:lnTo>
                    <a:cubicBezTo>
                      <a:pt x="0" y="165477"/>
                      <a:pt x="25588" y="108326"/>
                      <a:pt x="66957" y="669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i$líďe">
              <a:extLst>
                <a:ext uri="{FF2B5EF4-FFF2-40B4-BE49-F238E27FC236}">
                  <a16:creationId xmlns:a16="http://schemas.microsoft.com/office/drawing/2014/main" id="{3A27CDAC-624F-40FF-BD20-4CFDFF38D45D}"/>
                </a:ext>
              </a:extLst>
            </p:cNvPr>
            <p:cNvGrpSpPr/>
            <p:nvPr/>
          </p:nvGrpSpPr>
          <p:grpSpPr>
            <a:xfrm>
              <a:off x="687280" y="2429903"/>
              <a:ext cx="3791329" cy="1998194"/>
              <a:chOff x="687278" y="2398652"/>
              <a:chExt cx="3524773" cy="1998194"/>
            </a:xfrm>
          </p:grpSpPr>
          <p:sp>
            <p:nvSpPr>
              <p:cNvPr id="22" name="ïş1îḍê">
                <a:extLst>
                  <a:ext uri="{FF2B5EF4-FFF2-40B4-BE49-F238E27FC236}">
                    <a16:creationId xmlns:a16="http://schemas.microsoft.com/office/drawing/2014/main" id="{45FF24A3-650C-4594-A197-2FF24A130775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556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23" name="işľiḑè">
                <a:extLst>
                  <a:ext uri="{FF2B5EF4-FFF2-40B4-BE49-F238E27FC236}">
                    <a16:creationId xmlns:a16="http://schemas.microsoft.com/office/drawing/2014/main" id="{38938B7B-5DFB-4F36-9E32-B2A4EF71B0BF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8" name="íṥlîdè">
              <a:extLst>
                <a:ext uri="{FF2B5EF4-FFF2-40B4-BE49-F238E27FC236}">
                  <a16:creationId xmlns:a16="http://schemas.microsoft.com/office/drawing/2014/main" id="{69DB1EC7-EB3C-4591-8B1D-55AF47DB597C}"/>
                </a:ext>
              </a:extLst>
            </p:cNvPr>
            <p:cNvGrpSpPr/>
            <p:nvPr/>
          </p:nvGrpSpPr>
          <p:grpSpPr>
            <a:xfrm>
              <a:off x="6899726" y="2915740"/>
              <a:ext cx="1024443" cy="1026520"/>
              <a:chOff x="668200" y="3366077"/>
              <a:chExt cx="1024443" cy="1026520"/>
            </a:xfrm>
          </p:grpSpPr>
          <p:sp>
            <p:nvSpPr>
              <p:cNvPr id="20" name="íś1íḓê">
                <a:extLst>
                  <a:ext uri="{FF2B5EF4-FFF2-40B4-BE49-F238E27FC236}">
                    <a16:creationId xmlns:a16="http://schemas.microsoft.com/office/drawing/2014/main" id="{6FF37C00-1B80-4FFB-ABA8-1E0B544DE63E}"/>
                  </a:ext>
                </a:extLst>
              </p:cNvPr>
              <p:cNvSpPr/>
              <p:nvPr/>
            </p:nvSpPr>
            <p:spPr bwMode="auto">
              <a:xfrm>
                <a:off x="668200" y="3366077"/>
                <a:ext cx="1024443" cy="102652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îs1îďe">
                <a:extLst>
                  <a:ext uri="{FF2B5EF4-FFF2-40B4-BE49-F238E27FC236}">
                    <a16:creationId xmlns:a16="http://schemas.microsoft.com/office/drawing/2014/main" id="{4C2D0AF4-8170-42DA-B238-E232E84C8A35}"/>
                  </a:ext>
                </a:extLst>
              </p:cNvPr>
              <p:cNvSpPr/>
              <p:nvPr/>
            </p:nvSpPr>
            <p:spPr bwMode="auto">
              <a:xfrm>
                <a:off x="875579" y="3580099"/>
                <a:ext cx="609685" cy="598476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ïśḻïḋé">
              <a:extLst>
                <a:ext uri="{FF2B5EF4-FFF2-40B4-BE49-F238E27FC236}">
                  <a16:creationId xmlns:a16="http://schemas.microsoft.com/office/drawing/2014/main" id="{57CA43BC-73FF-478B-BC8A-0B745BF12DD5}"/>
                </a:ext>
              </a:extLst>
            </p:cNvPr>
            <p:cNvGrpSpPr/>
            <p:nvPr/>
          </p:nvGrpSpPr>
          <p:grpSpPr>
            <a:xfrm>
              <a:off x="8436000" y="1119348"/>
              <a:ext cx="3082900" cy="1305953"/>
              <a:chOff x="8436000" y="1123950"/>
              <a:chExt cx="3082900" cy="1305953"/>
            </a:xfrm>
          </p:grpSpPr>
          <p:sp>
            <p:nvSpPr>
              <p:cNvPr id="18" name="íṧļîdê">
                <a:extLst>
                  <a:ext uri="{FF2B5EF4-FFF2-40B4-BE49-F238E27FC236}">
                    <a16:creationId xmlns:a16="http://schemas.microsoft.com/office/drawing/2014/main" id="{7B74C977-B6B3-4B06-B1BD-EFEA89C48531}"/>
                  </a:ext>
                </a:extLst>
              </p:cNvPr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9" name="îṩliďé">
                <a:extLst>
                  <a:ext uri="{FF2B5EF4-FFF2-40B4-BE49-F238E27FC236}">
                    <a16:creationId xmlns:a16="http://schemas.microsoft.com/office/drawing/2014/main" id="{94B71895-3108-4782-B24C-B81221D4CF20}"/>
                  </a:ext>
                </a:extLst>
              </p:cNvPr>
              <p:cNvSpPr txBox="1"/>
              <p:nvPr/>
            </p:nvSpPr>
            <p:spPr bwMode="auto">
              <a:xfrm>
                <a:off x="8436000" y="1123950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01.Text here</a:t>
                </a:r>
              </a:p>
            </p:txBody>
          </p:sp>
        </p:grpSp>
        <p:grpSp>
          <p:nvGrpSpPr>
            <p:cNvPr id="10" name="îṧļïdé">
              <a:extLst>
                <a:ext uri="{FF2B5EF4-FFF2-40B4-BE49-F238E27FC236}">
                  <a16:creationId xmlns:a16="http://schemas.microsoft.com/office/drawing/2014/main" id="{CFF68E73-0A63-4685-9E63-576CEB62C06F}"/>
                </a:ext>
              </a:extLst>
            </p:cNvPr>
            <p:cNvGrpSpPr/>
            <p:nvPr/>
          </p:nvGrpSpPr>
          <p:grpSpPr>
            <a:xfrm>
              <a:off x="8436000" y="2776024"/>
              <a:ext cx="3082900" cy="1305953"/>
              <a:chOff x="8436000" y="1123950"/>
              <a:chExt cx="3082900" cy="1305953"/>
            </a:xfrm>
          </p:grpSpPr>
          <p:sp>
            <p:nvSpPr>
              <p:cNvPr id="16" name="îŝľiďè">
                <a:extLst>
                  <a:ext uri="{FF2B5EF4-FFF2-40B4-BE49-F238E27FC236}">
                    <a16:creationId xmlns:a16="http://schemas.microsoft.com/office/drawing/2014/main" id="{5AF60848-DBF8-441B-800A-02A9FC5C5BE2}"/>
                  </a:ext>
                </a:extLst>
              </p:cNvPr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7" name="íṣliḓé">
                <a:extLst>
                  <a:ext uri="{FF2B5EF4-FFF2-40B4-BE49-F238E27FC236}">
                    <a16:creationId xmlns:a16="http://schemas.microsoft.com/office/drawing/2014/main" id="{C355279B-DC4B-40C7-9747-BF4103817FC5}"/>
                  </a:ext>
                </a:extLst>
              </p:cNvPr>
              <p:cNvSpPr txBox="1"/>
              <p:nvPr/>
            </p:nvSpPr>
            <p:spPr bwMode="auto">
              <a:xfrm>
                <a:off x="8436000" y="1123950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02.Text here</a:t>
                </a:r>
              </a:p>
            </p:txBody>
          </p:sp>
        </p:grpSp>
        <p:grpSp>
          <p:nvGrpSpPr>
            <p:cNvPr id="11" name="îṣľïḓè">
              <a:extLst>
                <a:ext uri="{FF2B5EF4-FFF2-40B4-BE49-F238E27FC236}">
                  <a16:creationId xmlns:a16="http://schemas.microsoft.com/office/drawing/2014/main" id="{D06177F8-32F0-4434-806F-8FB6E0814B81}"/>
                </a:ext>
              </a:extLst>
            </p:cNvPr>
            <p:cNvGrpSpPr/>
            <p:nvPr/>
          </p:nvGrpSpPr>
          <p:grpSpPr>
            <a:xfrm>
              <a:off x="8436000" y="4432700"/>
              <a:ext cx="3082900" cy="1305953"/>
              <a:chOff x="8436000" y="1123950"/>
              <a:chExt cx="3082900" cy="1305953"/>
            </a:xfrm>
          </p:grpSpPr>
          <p:sp>
            <p:nvSpPr>
              <p:cNvPr id="14" name="íṡľïďé">
                <a:extLst>
                  <a:ext uri="{FF2B5EF4-FFF2-40B4-BE49-F238E27FC236}">
                    <a16:creationId xmlns:a16="http://schemas.microsoft.com/office/drawing/2014/main" id="{829E03CC-B48D-4FD9-A065-9EDD1126EBB7}"/>
                  </a:ext>
                </a:extLst>
              </p:cNvPr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5" name="iśḻïḍé">
                <a:extLst>
                  <a:ext uri="{FF2B5EF4-FFF2-40B4-BE49-F238E27FC236}">
                    <a16:creationId xmlns:a16="http://schemas.microsoft.com/office/drawing/2014/main" id="{716D8F64-F805-4A25-89FA-6D364F64BD5D}"/>
                  </a:ext>
                </a:extLst>
              </p:cNvPr>
              <p:cNvSpPr txBox="1"/>
              <p:nvPr/>
            </p:nvSpPr>
            <p:spPr bwMode="auto">
              <a:xfrm>
                <a:off x="8436000" y="1123950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03.Text here</a:t>
                </a:r>
              </a:p>
            </p:txBody>
          </p:sp>
        </p:grpSp>
        <p:cxnSp>
          <p:nvCxnSpPr>
            <p:cNvPr id="12" name="肘形连接符 22">
              <a:extLst>
                <a:ext uri="{FF2B5EF4-FFF2-40B4-BE49-F238E27FC236}">
                  <a16:creationId xmlns:a16="http://schemas.microsoft.com/office/drawing/2014/main" id="{34DBF3AB-6334-4979-A6C6-799F152C354B}"/>
                </a:ext>
              </a:extLst>
            </p:cNvPr>
            <p:cNvCxnSpPr>
              <a:stCxn id="20" idx="6"/>
              <a:endCxn id="18" idx="1"/>
            </p:cNvCxnSpPr>
            <p:nvPr/>
          </p:nvCxnSpPr>
          <p:spPr>
            <a:xfrm flipV="1">
              <a:off x="7924169" y="2005004"/>
              <a:ext cx="511831" cy="1423996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26">
              <a:extLst>
                <a:ext uri="{FF2B5EF4-FFF2-40B4-BE49-F238E27FC236}">
                  <a16:creationId xmlns:a16="http://schemas.microsoft.com/office/drawing/2014/main" id="{4562B82D-47B8-49D8-BA14-E269379C5F4F}"/>
                </a:ext>
              </a:extLst>
            </p:cNvPr>
            <p:cNvCxnSpPr>
              <a:stCxn id="20" idx="6"/>
              <a:endCxn id="14" idx="1"/>
            </p:cNvCxnSpPr>
            <p:nvPr/>
          </p:nvCxnSpPr>
          <p:spPr>
            <a:xfrm>
              <a:off x="7924169" y="3429000"/>
              <a:ext cx="511831" cy="1889356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5043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410C5-B6ED-44BB-88A9-56CB2347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1B41CE-86F0-44C4-80B7-4B54B688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B55C93-8A01-4495-A993-75AC3457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5" name="8e2e458c-895f-4d37-9dfe-c2c1347eb3d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600C6EB-7737-43A3-BB0E-8AB99CC6B6B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227567"/>
            <a:ext cx="10858500" cy="6423080"/>
            <a:chOff x="660400" y="1227567"/>
            <a:chExt cx="10858500" cy="6423080"/>
          </a:xfrm>
        </p:grpSpPr>
        <p:grpSp>
          <p:nvGrpSpPr>
            <p:cNvPr id="6" name="iṥlíḋè">
              <a:extLst>
                <a:ext uri="{FF2B5EF4-FFF2-40B4-BE49-F238E27FC236}">
                  <a16:creationId xmlns:a16="http://schemas.microsoft.com/office/drawing/2014/main" id="{8B65D684-C616-47F3-ABB0-53D210452860}"/>
                </a:ext>
              </a:extLst>
            </p:cNvPr>
            <p:cNvGrpSpPr/>
            <p:nvPr/>
          </p:nvGrpSpPr>
          <p:grpSpPr>
            <a:xfrm>
              <a:off x="4851066" y="3487848"/>
              <a:ext cx="2489868" cy="2646252"/>
              <a:chOff x="4972680" y="3324366"/>
              <a:chExt cx="2489868" cy="2646252"/>
            </a:xfrm>
          </p:grpSpPr>
          <p:grpSp>
            <p:nvGrpSpPr>
              <p:cNvPr id="18" name="ïšḷîďé">
                <a:extLst>
                  <a:ext uri="{FF2B5EF4-FFF2-40B4-BE49-F238E27FC236}">
                    <a16:creationId xmlns:a16="http://schemas.microsoft.com/office/drawing/2014/main" id="{5151932F-AD3C-46A4-B6DB-358A3A7AAA5F}"/>
                  </a:ext>
                </a:extLst>
              </p:cNvPr>
              <p:cNvGrpSpPr/>
              <p:nvPr/>
            </p:nvGrpSpPr>
            <p:grpSpPr>
              <a:xfrm>
                <a:off x="4972680" y="3324366"/>
                <a:ext cx="2489868" cy="2203166"/>
                <a:chOff x="4972680" y="3324366"/>
                <a:chExt cx="2489868" cy="2203166"/>
              </a:xfrm>
            </p:grpSpPr>
            <p:sp>
              <p:nvSpPr>
                <p:cNvPr id="65" name="iŝļidé">
                  <a:extLst>
                    <a:ext uri="{FF2B5EF4-FFF2-40B4-BE49-F238E27FC236}">
                      <a16:creationId xmlns:a16="http://schemas.microsoft.com/office/drawing/2014/main" id="{B9BAA2B6-EDD5-4249-B569-B2E466F599A2}"/>
                    </a:ext>
                  </a:extLst>
                </p:cNvPr>
                <p:cNvSpPr/>
                <p:nvPr/>
              </p:nvSpPr>
              <p:spPr bwMode="auto">
                <a:xfrm flipV="1">
                  <a:off x="6208415" y="4575433"/>
                  <a:ext cx="0" cy="722124"/>
                </a:xfrm>
                <a:prstGeom prst="line">
                  <a:avLst/>
                </a:prstGeom>
                <a:noFill/>
                <a:ln w="85725" cap="rnd">
                  <a:solidFill>
                    <a:srgbClr val="3F3A3C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ïṥḷiďè">
                  <a:extLst>
                    <a:ext uri="{FF2B5EF4-FFF2-40B4-BE49-F238E27FC236}">
                      <a16:creationId xmlns:a16="http://schemas.microsoft.com/office/drawing/2014/main" id="{D45802BB-FFF9-4908-8F63-AD0A8C0A240F}"/>
                    </a:ext>
                  </a:extLst>
                </p:cNvPr>
                <p:cNvSpPr/>
                <p:nvPr/>
              </p:nvSpPr>
              <p:spPr bwMode="auto">
                <a:xfrm>
                  <a:off x="5348306" y="3324366"/>
                  <a:ext cx="1747814" cy="1962458"/>
                </a:xfrm>
                <a:custGeom>
                  <a:avLst/>
                  <a:gdLst>
                    <a:gd name="T0" fmla="*/ 668 w 668"/>
                    <a:gd name="T1" fmla="*/ 334 h 751"/>
                    <a:gd name="T2" fmla="*/ 334 w 668"/>
                    <a:gd name="T3" fmla="*/ 0 h 751"/>
                    <a:gd name="T4" fmla="*/ 0 w 668"/>
                    <a:gd name="T5" fmla="*/ 334 h 751"/>
                    <a:gd name="T6" fmla="*/ 193 w 668"/>
                    <a:gd name="T7" fmla="*/ 637 h 751"/>
                    <a:gd name="T8" fmla="*/ 193 w 668"/>
                    <a:gd name="T9" fmla="*/ 705 h 751"/>
                    <a:gd name="T10" fmla="*/ 251 w 668"/>
                    <a:gd name="T11" fmla="*/ 751 h 751"/>
                    <a:gd name="T12" fmla="*/ 415 w 668"/>
                    <a:gd name="T13" fmla="*/ 751 h 751"/>
                    <a:gd name="T14" fmla="*/ 473 w 668"/>
                    <a:gd name="T15" fmla="*/ 705 h 751"/>
                    <a:gd name="T16" fmla="*/ 473 w 668"/>
                    <a:gd name="T17" fmla="*/ 639 h 751"/>
                    <a:gd name="T18" fmla="*/ 668 w 668"/>
                    <a:gd name="T19" fmla="*/ 33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68" h="751">
                      <a:moveTo>
                        <a:pt x="668" y="334"/>
                      </a:moveTo>
                      <a:cubicBezTo>
                        <a:pt x="668" y="150"/>
                        <a:pt x="518" y="0"/>
                        <a:pt x="334" y="0"/>
                      </a:cubicBezTo>
                      <a:cubicBezTo>
                        <a:pt x="149" y="0"/>
                        <a:pt x="0" y="150"/>
                        <a:pt x="0" y="334"/>
                      </a:cubicBezTo>
                      <a:cubicBezTo>
                        <a:pt x="0" y="468"/>
                        <a:pt x="77" y="583"/>
                        <a:pt x="193" y="637"/>
                      </a:cubicBezTo>
                      <a:cubicBezTo>
                        <a:pt x="193" y="705"/>
                        <a:pt x="193" y="705"/>
                        <a:pt x="193" y="705"/>
                      </a:cubicBezTo>
                      <a:cubicBezTo>
                        <a:pt x="193" y="730"/>
                        <a:pt x="219" y="751"/>
                        <a:pt x="251" y="751"/>
                      </a:cubicBezTo>
                      <a:cubicBezTo>
                        <a:pt x="415" y="751"/>
                        <a:pt x="415" y="751"/>
                        <a:pt x="415" y="751"/>
                      </a:cubicBezTo>
                      <a:cubicBezTo>
                        <a:pt x="447" y="751"/>
                        <a:pt x="473" y="730"/>
                        <a:pt x="473" y="705"/>
                      </a:cubicBezTo>
                      <a:cubicBezTo>
                        <a:pt x="473" y="639"/>
                        <a:pt x="473" y="639"/>
                        <a:pt x="473" y="639"/>
                      </a:cubicBezTo>
                      <a:cubicBezTo>
                        <a:pt x="585" y="586"/>
                        <a:pt x="668" y="470"/>
                        <a:pt x="668" y="33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5725" cap="rnd">
                  <a:solidFill>
                    <a:schemeClr val="accent1"/>
                  </a:solidFill>
                  <a:prstDash val="solid"/>
                  <a:miter lim="8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7" name="îṩ1ïḑé">
                  <a:extLst>
                    <a:ext uri="{FF2B5EF4-FFF2-40B4-BE49-F238E27FC236}">
                      <a16:creationId xmlns:a16="http://schemas.microsoft.com/office/drawing/2014/main" id="{4A2CE0B8-1772-4487-B8ED-66548430FBE7}"/>
                    </a:ext>
                  </a:extLst>
                </p:cNvPr>
                <p:cNvSpPr/>
                <p:nvPr/>
              </p:nvSpPr>
              <p:spPr bwMode="auto">
                <a:xfrm>
                  <a:off x="5993772" y="5305222"/>
                  <a:ext cx="453819" cy="222310"/>
                </a:xfrm>
                <a:custGeom>
                  <a:avLst/>
                  <a:gdLst>
                    <a:gd name="T0" fmla="*/ 0 w 173"/>
                    <a:gd name="T1" fmla="*/ 0 h 85"/>
                    <a:gd name="T2" fmla="*/ 86 w 173"/>
                    <a:gd name="T3" fmla="*/ 85 h 85"/>
                    <a:gd name="T4" fmla="*/ 173 w 173"/>
                    <a:gd name="T5" fmla="*/ 0 h 85"/>
                    <a:gd name="T6" fmla="*/ 0 w 173"/>
                    <a:gd name="T7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3" h="85">
                      <a:moveTo>
                        <a:pt x="0" y="0"/>
                      </a:moveTo>
                      <a:cubicBezTo>
                        <a:pt x="0" y="47"/>
                        <a:pt x="39" y="85"/>
                        <a:pt x="86" y="85"/>
                      </a:cubicBezTo>
                      <a:cubicBezTo>
                        <a:pt x="133" y="85"/>
                        <a:pt x="172" y="47"/>
                        <a:pt x="17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>
                  <a:solidFill>
                    <a:schemeClr val="bg1"/>
                  </a:solidFill>
                  <a:round/>
                </a:ln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ïsḷíḓè">
                  <a:extLst>
                    <a:ext uri="{FF2B5EF4-FFF2-40B4-BE49-F238E27FC236}">
                      <a16:creationId xmlns:a16="http://schemas.microsoft.com/office/drawing/2014/main" id="{5A7DC30D-131A-48C5-8D45-961A939EA37E}"/>
                    </a:ext>
                  </a:extLst>
                </p:cNvPr>
                <p:cNvSpPr/>
                <p:nvPr/>
              </p:nvSpPr>
              <p:spPr bwMode="auto">
                <a:xfrm flipV="1">
                  <a:off x="7054725" y="3413290"/>
                  <a:ext cx="151785" cy="88924"/>
                </a:xfrm>
                <a:prstGeom prst="line">
                  <a:avLst/>
                </a:prstGeom>
                <a:noFill/>
                <a:ln w="82550" cap="rnd">
                  <a:solidFill>
                    <a:schemeClr val="accent1"/>
                  </a:solidFill>
                  <a:prstDash val="solid"/>
                  <a:miter lim="8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" name="ïşḻiďê">
                  <a:extLst>
                    <a:ext uri="{FF2B5EF4-FFF2-40B4-BE49-F238E27FC236}">
                      <a16:creationId xmlns:a16="http://schemas.microsoft.com/office/drawing/2014/main" id="{797E1C31-C18A-4DD3-BF92-0A51EC441FA1}"/>
                    </a:ext>
                  </a:extLst>
                </p:cNvPr>
                <p:cNvSpPr/>
                <p:nvPr/>
              </p:nvSpPr>
              <p:spPr bwMode="auto">
                <a:xfrm flipV="1">
                  <a:off x="7226440" y="3776651"/>
                  <a:ext cx="170182" cy="33730"/>
                </a:xfrm>
                <a:prstGeom prst="line">
                  <a:avLst/>
                </a:prstGeom>
                <a:noFill/>
                <a:ln w="82550" cap="rnd">
                  <a:solidFill>
                    <a:schemeClr val="accent1"/>
                  </a:solidFill>
                  <a:prstDash val="solid"/>
                  <a:miter lim="8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" name="iṧḻïḑé">
                  <a:extLst>
                    <a:ext uri="{FF2B5EF4-FFF2-40B4-BE49-F238E27FC236}">
                      <a16:creationId xmlns:a16="http://schemas.microsoft.com/office/drawing/2014/main" id="{7BEA8C8D-5052-4F20-A580-5D1E3BA10DF6}"/>
                    </a:ext>
                  </a:extLst>
                </p:cNvPr>
                <p:cNvSpPr/>
                <p:nvPr/>
              </p:nvSpPr>
              <p:spPr bwMode="auto">
                <a:xfrm>
                  <a:off x="7289299" y="4159944"/>
                  <a:ext cx="173249" cy="21464"/>
                </a:xfrm>
                <a:prstGeom prst="line">
                  <a:avLst/>
                </a:prstGeom>
                <a:noFill/>
                <a:ln w="82550" cap="rnd">
                  <a:solidFill>
                    <a:schemeClr val="accent1"/>
                  </a:solidFill>
                  <a:prstDash val="solid"/>
                  <a:miter lim="8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" name="îśḻïḍé">
                  <a:extLst>
                    <a:ext uri="{FF2B5EF4-FFF2-40B4-BE49-F238E27FC236}">
                      <a16:creationId xmlns:a16="http://schemas.microsoft.com/office/drawing/2014/main" id="{48723E38-28F8-4EED-A6DB-066885DD6725}"/>
                    </a:ext>
                  </a:extLst>
                </p:cNvPr>
                <p:cNvSpPr/>
                <p:nvPr/>
              </p:nvSpPr>
              <p:spPr bwMode="auto">
                <a:xfrm>
                  <a:off x="7237171" y="4507973"/>
                  <a:ext cx="157917" cy="75126"/>
                </a:xfrm>
                <a:prstGeom prst="line">
                  <a:avLst/>
                </a:prstGeom>
                <a:noFill/>
                <a:ln w="82550" cap="rnd">
                  <a:solidFill>
                    <a:schemeClr val="accent1"/>
                  </a:solidFill>
                  <a:prstDash val="solid"/>
                  <a:miter lim="8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" name="íṣḷíḋè">
                  <a:extLst>
                    <a:ext uri="{FF2B5EF4-FFF2-40B4-BE49-F238E27FC236}">
                      <a16:creationId xmlns:a16="http://schemas.microsoft.com/office/drawing/2014/main" id="{4F41A452-4D92-44AE-8463-C5B9BD69132A}"/>
                    </a:ext>
                  </a:extLst>
                </p:cNvPr>
                <p:cNvSpPr/>
                <p:nvPr/>
              </p:nvSpPr>
              <p:spPr bwMode="auto">
                <a:xfrm flipH="1" flipV="1">
                  <a:off x="5231785" y="3413290"/>
                  <a:ext cx="150251" cy="88924"/>
                </a:xfrm>
                <a:prstGeom prst="line">
                  <a:avLst/>
                </a:prstGeom>
                <a:noFill/>
                <a:ln w="82550" cap="rnd">
                  <a:solidFill>
                    <a:schemeClr val="accent1"/>
                  </a:solidFill>
                  <a:prstDash val="solid"/>
                  <a:miter lim="8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3" name="îṥļîḍè">
                  <a:extLst>
                    <a:ext uri="{FF2B5EF4-FFF2-40B4-BE49-F238E27FC236}">
                      <a16:creationId xmlns:a16="http://schemas.microsoft.com/office/drawing/2014/main" id="{94542175-317B-4699-94EA-A0E79143C1A4}"/>
                    </a:ext>
                  </a:extLst>
                </p:cNvPr>
                <p:cNvSpPr/>
                <p:nvPr/>
              </p:nvSpPr>
              <p:spPr bwMode="auto">
                <a:xfrm flipH="1" flipV="1">
                  <a:off x="5038606" y="3776651"/>
                  <a:ext cx="173249" cy="33730"/>
                </a:xfrm>
                <a:prstGeom prst="line">
                  <a:avLst/>
                </a:prstGeom>
                <a:noFill/>
                <a:ln w="82550" cap="rnd">
                  <a:solidFill>
                    <a:schemeClr val="accent1"/>
                  </a:solidFill>
                  <a:prstDash val="solid"/>
                  <a:miter lim="8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ïṧḻiḍe">
                  <a:extLst>
                    <a:ext uri="{FF2B5EF4-FFF2-40B4-BE49-F238E27FC236}">
                      <a16:creationId xmlns:a16="http://schemas.microsoft.com/office/drawing/2014/main" id="{D21CE507-935F-4347-A29C-A9E8B35D7830}"/>
                    </a:ext>
                  </a:extLst>
                </p:cNvPr>
                <p:cNvSpPr/>
                <p:nvPr/>
              </p:nvSpPr>
              <p:spPr bwMode="auto">
                <a:xfrm flipH="1">
                  <a:off x="4972680" y="4159944"/>
                  <a:ext cx="176315" cy="21464"/>
                </a:xfrm>
                <a:prstGeom prst="line">
                  <a:avLst/>
                </a:prstGeom>
                <a:noFill/>
                <a:ln w="82550" cap="rnd">
                  <a:solidFill>
                    <a:schemeClr val="accent1"/>
                  </a:solidFill>
                  <a:prstDash val="solid"/>
                  <a:miter lim="8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îṧḷiďe">
                  <a:extLst>
                    <a:ext uri="{FF2B5EF4-FFF2-40B4-BE49-F238E27FC236}">
                      <a16:creationId xmlns:a16="http://schemas.microsoft.com/office/drawing/2014/main" id="{BF3DF1E2-B346-4B75-A47E-F5F4E09FA83B}"/>
                    </a:ext>
                  </a:extLst>
                </p:cNvPr>
                <p:cNvSpPr/>
                <p:nvPr/>
              </p:nvSpPr>
              <p:spPr bwMode="auto">
                <a:xfrm flipH="1">
                  <a:off x="5041672" y="4507973"/>
                  <a:ext cx="156383" cy="75126"/>
                </a:xfrm>
                <a:prstGeom prst="line">
                  <a:avLst/>
                </a:prstGeom>
                <a:noFill/>
                <a:ln w="82550" cap="rnd">
                  <a:solidFill>
                    <a:schemeClr val="accent1"/>
                  </a:solidFill>
                  <a:prstDash val="solid"/>
                  <a:miter lim="8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9" name="ïṩḷíde">
                <a:extLst>
                  <a:ext uri="{FF2B5EF4-FFF2-40B4-BE49-F238E27FC236}">
                    <a16:creationId xmlns:a16="http://schemas.microsoft.com/office/drawing/2014/main" id="{A0F419C8-1B79-4CB2-B451-B2BC95372C7A}"/>
                  </a:ext>
                </a:extLst>
              </p:cNvPr>
              <p:cNvGrpSpPr/>
              <p:nvPr/>
            </p:nvGrpSpPr>
            <p:grpSpPr>
              <a:xfrm>
                <a:off x="5483225" y="3650932"/>
                <a:ext cx="1500973" cy="1053287"/>
                <a:chOff x="5483225" y="3650932"/>
                <a:chExt cx="1500973" cy="1053287"/>
              </a:xfrm>
            </p:grpSpPr>
            <p:sp>
              <p:nvSpPr>
                <p:cNvPr id="31" name="íŝḷíḋè">
                  <a:extLst>
                    <a:ext uri="{FF2B5EF4-FFF2-40B4-BE49-F238E27FC236}">
                      <a16:creationId xmlns:a16="http://schemas.microsoft.com/office/drawing/2014/main" id="{48D0478F-DEC5-44C8-A8F9-30732A4FAFE4}"/>
                    </a:ext>
                  </a:extLst>
                </p:cNvPr>
                <p:cNvSpPr/>
                <p:nvPr/>
              </p:nvSpPr>
              <p:spPr bwMode="auto">
                <a:xfrm>
                  <a:off x="6527314" y="4043424"/>
                  <a:ext cx="438486" cy="430821"/>
                </a:xfrm>
                <a:custGeom>
                  <a:avLst/>
                  <a:gdLst>
                    <a:gd name="T0" fmla="*/ 85 w 167"/>
                    <a:gd name="T1" fmla="*/ 165 h 165"/>
                    <a:gd name="T2" fmla="*/ 63 w 167"/>
                    <a:gd name="T3" fmla="*/ 162 h 165"/>
                    <a:gd name="T4" fmla="*/ 63 w 167"/>
                    <a:gd name="T5" fmla="*/ 162 h 165"/>
                    <a:gd name="T6" fmla="*/ 56 w 167"/>
                    <a:gd name="T7" fmla="*/ 159 h 165"/>
                    <a:gd name="T8" fmla="*/ 24 w 167"/>
                    <a:gd name="T9" fmla="*/ 140 h 165"/>
                    <a:gd name="T10" fmla="*/ 0 w 167"/>
                    <a:gd name="T11" fmla="*/ 82 h 165"/>
                    <a:gd name="T12" fmla="*/ 24 w 167"/>
                    <a:gd name="T13" fmla="*/ 24 h 165"/>
                    <a:gd name="T14" fmla="*/ 24 w 167"/>
                    <a:gd name="T15" fmla="*/ 24 h 165"/>
                    <a:gd name="T16" fmla="*/ 40 w 167"/>
                    <a:gd name="T17" fmla="*/ 12 h 165"/>
                    <a:gd name="T18" fmla="*/ 40 w 167"/>
                    <a:gd name="T19" fmla="*/ 11 h 165"/>
                    <a:gd name="T20" fmla="*/ 82 w 167"/>
                    <a:gd name="T21" fmla="*/ 0 h 165"/>
                    <a:gd name="T22" fmla="*/ 82 w 167"/>
                    <a:gd name="T23" fmla="*/ 0 h 165"/>
                    <a:gd name="T24" fmla="*/ 82 w 167"/>
                    <a:gd name="T25" fmla="*/ 0 h 165"/>
                    <a:gd name="T26" fmla="*/ 124 w 167"/>
                    <a:gd name="T27" fmla="*/ 12 h 165"/>
                    <a:gd name="T28" fmla="*/ 155 w 167"/>
                    <a:gd name="T29" fmla="*/ 43 h 165"/>
                    <a:gd name="T30" fmla="*/ 163 w 167"/>
                    <a:gd name="T31" fmla="*/ 62 h 165"/>
                    <a:gd name="T32" fmla="*/ 163 w 167"/>
                    <a:gd name="T33" fmla="*/ 62 h 165"/>
                    <a:gd name="T34" fmla="*/ 163 w 167"/>
                    <a:gd name="T35" fmla="*/ 105 h 165"/>
                    <a:gd name="T36" fmla="*/ 126 w 167"/>
                    <a:gd name="T37" fmla="*/ 154 h 165"/>
                    <a:gd name="T38" fmla="*/ 85 w 167"/>
                    <a:gd name="T39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7" h="165">
                      <a:moveTo>
                        <a:pt x="85" y="165"/>
                      </a:moveTo>
                      <a:cubicBezTo>
                        <a:pt x="78" y="165"/>
                        <a:pt x="70" y="164"/>
                        <a:pt x="63" y="162"/>
                      </a:cubicBezTo>
                      <a:cubicBezTo>
                        <a:pt x="63" y="162"/>
                        <a:pt x="63" y="162"/>
                        <a:pt x="63" y="162"/>
                      </a:cubicBezTo>
                      <a:cubicBezTo>
                        <a:pt x="56" y="159"/>
                        <a:pt x="56" y="159"/>
                        <a:pt x="56" y="159"/>
                      </a:cubicBezTo>
                      <a:cubicBezTo>
                        <a:pt x="44" y="155"/>
                        <a:pt x="33" y="149"/>
                        <a:pt x="24" y="140"/>
                      </a:cubicBezTo>
                      <a:cubicBezTo>
                        <a:pt x="9" y="124"/>
                        <a:pt x="0" y="103"/>
                        <a:pt x="0" y="82"/>
                      </a:cubicBezTo>
                      <a:cubicBezTo>
                        <a:pt x="0" y="60"/>
                        <a:pt x="9" y="39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ubicBezTo>
                        <a:pt x="53" y="4"/>
                        <a:pt x="67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99" y="2"/>
                        <a:pt x="109" y="3"/>
                        <a:pt x="124" y="12"/>
                      </a:cubicBezTo>
                      <a:cubicBezTo>
                        <a:pt x="135" y="18"/>
                        <a:pt x="149" y="30"/>
                        <a:pt x="155" y="43"/>
                      </a:cubicBezTo>
                      <a:cubicBezTo>
                        <a:pt x="163" y="62"/>
                        <a:pt x="163" y="62"/>
                        <a:pt x="163" y="62"/>
                      </a:cubicBezTo>
                      <a:cubicBezTo>
                        <a:pt x="163" y="62"/>
                        <a:pt x="163" y="62"/>
                        <a:pt x="163" y="62"/>
                      </a:cubicBezTo>
                      <a:cubicBezTo>
                        <a:pt x="167" y="77"/>
                        <a:pt x="167" y="91"/>
                        <a:pt x="163" y="105"/>
                      </a:cubicBezTo>
                      <a:cubicBezTo>
                        <a:pt x="158" y="126"/>
                        <a:pt x="144" y="143"/>
                        <a:pt x="126" y="154"/>
                      </a:cubicBezTo>
                      <a:cubicBezTo>
                        <a:pt x="114" y="161"/>
                        <a:pt x="99" y="165"/>
                        <a:pt x="85" y="165"/>
                      </a:cubicBez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ïSḷiďe">
                  <a:extLst>
                    <a:ext uri="{FF2B5EF4-FFF2-40B4-BE49-F238E27FC236}">
                      <a16:creationId xmlns:a16="http://schemas.microsoft.com/office/drawing/2014/main" id="{3D633B0B-373D-413E-A97A-7A21A2DA2CA1}"/>
                    </a:ext>
                  </a:extLst>
                </p:cNvPr>
                <p:cNvSpPr/>
                <p:nvPr/>
              </p:nvSpPr>
              <p:spPr bwMode="auto">
                <a:xfrm>
                  <a:off x="6511982" y="4026558"/>
                  <a:ext cx="472216" cy="466084"/>
                </a:xfrm>
                <a:custGeom>
                  <a:avLst/>
                  <a:gdLst>
                    <a:gd name="T0" fmla="*/ 88 w 180"/>
                    <a:gd name="T1" fmla="*/ 13 h 178"/>
                    <a:gd name="T2" fmla="*/ 127 w 180"/>
                    <a:gd name="T3" fmla="*/ 23 h 178"/>
                    <a:gd name="T4" fmla="*/ 156 w 180"/>
                    <a:gd name="T5" fmla="*/ 52 h 178"/>
                    <a:gd name="T6" fmla="*/ 163 w 180"/>
                    <a:gd name="T7" fmla="*/ 70 h 178"/>
                    <a:gd name="T8" fmla="*/ 163 w 180"/>
                    <a:gd name="T9" fmla="*/ 110 h 178"/>
                    <a:gd name="T10" fmla="*/ 129 w 180"/>
                    <a:gd name="T11" fmla="*/ 155 h 178"/>
                    <a:gd name="T12" fmla="*/ 91 w 180"/>
                    <a:gd name="T13" fmla="*/ 165 h 178"/>
                    <a:gd name="T14" fmla="*/ 71 w 180"/>
                    <a:gd name="T15" fmla="*/ 162 h 178"/>
                    <a:gd name="T16" fmla="*/ 64 w 180"/>
                    <a:gd name="T17" fmla="*/ 159 h 178"/>
                    <a:gd name="T18" fmla="*/ 34 w 180"/>
                    <a:gd name="T19" fmla="*/ 141 h 178"/>
                    <a:gd name="T20" fmla="*/ 12 w 180"/>
                    <a:gd name="T21" fmla="*/ 88 h 178"/>
                    <a:gd name="T22" fmla="*/ 34 w 180"/>
                    <a:gd name="T23" fmla="*/ 35 h 178"/>
                    <a:gd name="T24" fmla="*/ 50 w 180"/>
                    <a:gd name="T25" fmla="*/ 23 h 178"/>
                    <a:gd name="T26" fmla="*/ 88 w 180"/>
                    <a:gd name="T27" fmla="*/ 13 h 178"/>
                    <a:gd name="T28" fmla="*/ 88 w 180"/>
                    <a:gd name="T29" fmla="*/ 0 h 178"/>
                    <a:gd name="T30" fmla="*/ 88 w 180"/>
                    <a:gd name="T31" fmla="*/ 0 h 178"/>
                    <a:gd name="T32" fmla="*/ 43 w 180"/>
                    <a:gd name="T33" fmla="*/ 12 h 178"/>
                    <a:gd name="T34" fmla="*/ 42 w 180"/>
                    <a:gd name="T35" fmla="*/ 12 h 178"/>
                    <a:gd name="T36" fmla="*/ 42 w 180"/>
                    <a:gd name="T37" fmla="*/ 13 h 178"/>
                    <a:gd name="T38" fmla="*/ 27 w 180"/>
                    <a:gd name="T39" fmla="*/ 24 h 178"/>
                    <a:gd name="T40" fmla="*/ 26 w 180"/>
                    <a:gd name="T41" fmla="*/ 25 h 178"/>
                    <a:gd name="T42" fmla="*/ 25 w 180"/>
                    <a:gd name="T43" fmla="*/ 26 h 178"/>
                    <a:gd name="T44" fmla="*/ 0 w 180"/>
                    <a:gd name="T45" fmla="*/ 88 h 178"/>
                    <a:gd name="T46" fmla="*/ 25 w 180"/>
                    <a:gd name="T47" fmla="*/ 150 h 178"/>
                    <a:gd name="T48" fmla="*/ 60 w 180"/>
                    <a:gd name="T49" fmla="*/ 171 h 178"/>
                    <a:gd name="T50" fmla="*/ 62 w 180"/>
                    <a:gd name="T51" fmla="*/ 172 h 178"/>
                    <a:gd name="T52" fmla="*/ 66 w 180"/>
                    <a:gd name="T53" fmla="*/ 174 h 178"/>
                    <a:gd name="T54" fmla="*/ 67 w 180"/>
                    <a:gd name="T55" fmla="*/ 174 h 178"/>
                    <a:gd name="T56" fmla="*/ 68 w 180"/>
                    <a:gd name="T57" fmla="*/ 174 h 178"/>
                    <a:gd name="T58" fmla="*/ 91 w 180"/>
                    <a:gd name="T59" fmla="*/ 178 h 178"/>
                    <a:gd name="T60" fmla="*/ 135 w 180"/>
                    <a:gd name="T61" fmla="*/ 166 h 178"/>
                    <a:gd name="T62" fmla="*/ 176 w 180"/>
                    <a:gd name="T63" fmla="*/ 113 h 178"/>
                    <a:gd name="T64" fmla="*/ 176 w 180"/>
                    <a:gd name="T65" fmla="*/ 67 h 178"/>
                    <a:gd name="T66" fmla="*/ 175 w 180"/>
                    <a:gd name="T67" fmla="*/ 66 h 178"/>
                    <a:gd name="T68" fmla="*/ 175 w 180"/>
                    <a:gd name="T69" fmla="*/ 65 h 178"/>
                    <a:gd name="T70" fmla="*/ 167 w 180"/>
                    <a:gd name="T71" fmla="*/ 47 h 178"/>
                    <a:gd name="T72" fmla="*/ 167 w 180"/>
                    <a:gd name="T73" fmla="*/ 47 h 178"/>
                    <a:gd name="T74" fmla="*/ 167 w 180"/>
                    <a:gd name="T75" fmla="*/ 47 h 178"/>
                    <a:gd name="T76" fmla="*/ 134 w 180"/>
                    <a:gd name="T77" fmla="*/ 12 h 178"/>
                    <a:gd name="T78" fmla="*/ 89 w 180"/>
                    <a:gd name="T79" fmla="*/ 0 h 178"/>
                    <a:gd name="T80" fmla="*/ 88 w 180"/>
                    <a:gd name="T81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80" h="178">
                      <a:moveTo>
                        <a:pt x="88" y="13"/>
                      </a:moveTo>
                      <a:cubicBezTo>
                        <a:pt x="104" y="14"/>
                        <a:pt x="113" y="15"/>
                        <a:pt x="127" y="23"/>
                      </a:cubicBezTo>
                      <a:cubicBezTo>
                        <a:pt x="137" y="29"/>
                        <a:pt x="150" y="41"/>
                        <a:pt x="156" y="52"/>
                      </a:cubicBezTo>
                      <a:cubicBezTo>
                        <a:pt x="158" y="58"/>
                        <a:pt x="161" y="64"/>
                        <a:pt x="163" y="70"/>
                      </a:cubicBezTo>
                      <a:cubicBezTo>
                        <a:pt x="167" y="83"/>
                        <a:pt x="167" y="97"/>
                        <a:pt x="163" y="110"/>
                      </a:cubicBezTo>
                      <a:cubicBezTo>
                        <a:pt x="158" y="129"/>
                        <a:pt x="145" y="145"/>
                        <a:pt x="129" y="155"/>
                      </a:cubicBezTo>
                      <a:cubicBezTo>
                        <a:pt x="117" y="161"/>
                        <a:pt x="104" y="165"/>
                        <a:pt x="91" y="165"/>
                      </a:cubicBezTo>
                      <a:cubicBezTo>
                        <a:pt x="84" y="165"/>
                        <a:pt x="78" y="164"/>
                        <a:pt x="71" y="162"/>
                      </a:cubicBezTo>
                      <a:cubicBezTo>
                        <a:pt x="69" y="161"/>
                        <a:pt x="67" y="160"/>
                        <a:pt x="64" y="159"/>
                      </a:cubicBezTo>
                      <a:cubicBezTo>
                        <a:pt x="53" y="156"/>
                        <a:pt x="43" y="149"/>
                        <a:pt x="34" y="141"/>
                      </a:cubicBezTo>
                      <a:cubicBezTo>
                        <a:pt x="20" y="127"/>
                        <a:pt x="12" y="108"/>
                        <a:pt x="12" y="88"/>
                      </a:cubicBezTo>
                      <a:cubicBezTo>
                        <a:pt x="12" y="68"/>
                        <a:pt x="20" y="49"/>
                        <a:pt x="34" y="35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1" y="16"/>
                        <a:pt x="74" y="13"/>
                        <a:pt x="88" y="13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72" y="0"/>
                        <a:pt x="57" y="4"/>
                        <a:pt x="43" y="12"/>
                      </a:cubicBezTo>
                      <a:cubicBezTo>
                        <a:pt x="42" y="12"/>
                        <a:pt x="42" y="12"/>
                        <a:pt x="42" y="12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27" y="24"/>
                        <a:pt x="27" y="24"/>
                        <a:pt x="27" y="24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5" y="26"/>
                        <a:pt x="25" y="26"/>
                        <a:pt x="25" y="26"/>
                      </a:cubicBezTo>
                      <a:cubicBezTo>
                        <a:pt x="9" y="42"/>
                        <a:pt x="0" y="65"/>
                        <a:pt x="0" y="88"/>
                      </a:cubicBezTo>
                      <a:cubicBezTo>
                        <a:pt x="0" y="111"/>
                        <a:pt x="9" y="134"/>
                        <a:pt x="25" y="150"/>
                      </a:cubicBezTo>
                      <a:cubicBezTo>
                        <a:pt x="35" y="160"/>
                        <a:pt x="47" y="167"/>
                        <a:pt x="60" y="171"/>
                      </a:cubicBezTo>
                      <a:cubicBezTo>
                        <a:pt x="62" y="172"/>
                        <a:pt x="62" y="172"/>
                        <a:pt x="62" y="172"/>
                      </a:cubicBezTo>
                      <a:cubicBezTo>
                        <a:pt x="66" y="174"/>
                        <a:pt x="66" y="174"/>
                        <a:pt x="66" y="174"/>
                      </a:cubicBezTo>
                      <a:cubicBezTo>
                        <a:pt x="67" y="174"/>
                        <a:pt x="67" y="174"/>
                        <a:pt x="67" y="174"/>
                      </a:cubicBezTo>
                      <a:cubicBezTo>
                        <a:pt x="68" y="174"/>
                        <a:pt x="68" y="174"/>
                        <a:pt x="68" y="174"/>
                      </a:cubicBezTo>
                      <a:cubicBezTo>
                        <a:pt x="75" y="177"/>
                        <a:pt x="83" y="178"/>
                        <a:pt x="91" y="178"/>
                      </a:cubicBezTo>
                      <a:cubicBezTo>
                        <a:pt x="106" y="178"/>
                        <a:pt x="122" y="173"/>
                        <a:pt x="135" y="166"/>
                      </a:cubicBezTo>
                      <a:cubicBezTo>
                        <a:pt x="155" y="154"/>
                        <a:pt x="170" y="135"/>
                        <a:pt x="176" y="113"/>
                      </a:cubicBezTo>
                      <a:cubicBezTo>
                        <a:pt x="180" y="98"/>
                        <a:pt x="180" y="82"/>
                        <a:pt x="176" y="67"/>
                      </a:cubicBezTo>
                      <a:cubicBezTo>
                        <a:pt x="175" y="66"/>
                        <a:pt x="175" y="66"/>
                        <a:pt x="175" y="66"/>
                      </a:cubicBezTo>
                      <a:cubicBezTo>
                        <a:pt x="175" y="65"/>
                        <a:pt x="175" y="65"/>
                        <a:pt x="175" y="65"/>
                      </a:cubicBezTo>
                      <a:cubicBezTo>
                        <a:pt x="167" y="47"/>
                        <a:pt x="167" y="47"/>
                        <a:pt x="167" y="47"/>
                      </a:cubicBezTo>
                      <a:cubicBezTo>
                        <a:pt x="167" y="47"/>
                        <a:pt x="167" y="47"/>
                        <a:pt x="167" y="47"/>
                      </a:cubicBezTo>
                      <a:cubicBezTo>
                        <a:pt x="167" y="47"/>
                        <a:pt x="167" y="47"/>
                        <a:pt x="167" y="47"/>
                      </a:cubicBezTo>
                      <a:cubicBezTo>
                        <a:pt x="160" y="32"/>
                        <a:pt x="145" y="19"/>
                        <a:pt x="134" y="12"/>
                      </a:cubicBezTo>
                      <a:cubicBezTo>
                        <a:pt x="117" y="3"/>
                        <a:pt x="106" y="1"/>
                        <a:pt x="89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îṡḷíḍè">
                  <a:extLst>
                    <a:ext uri="{FF2B5EF4-FFF2-40B4-BE49-F238E27FC236}">
                      <a16:creationId xmlns:a16="http://schemas.microsoft.com/office/drawing/2014/main" id="{2958E3E1-187B-49DA-BD8A-97D256F4BA43}"/>
                    </a:ext>
                  </a:extLst>
                </p:cNvPr>
                <p:cNvSpPr/>
                <p:nvPr/>
              </p:nvSpPr>
              <p:spPr bwMode="auto">
                <a:xfrm>
                  <a:off x="5973840" y="3980563"/>
                  <a:ext cx="436954" cy="430821"/>
                </a:xfrm>
                <a:custGeom>
                  <a:avLst/>
                  <a:gdLst>
                    <a:gd name="T0" fmla="*/ 85 w 167"/>
                    <a:gd name="T1" fmla="*/ 165 h 165"/>
                    <a:gd name="T2" fmla="*/ 64 w 167"/>
                    <a:gd name="T3" fmla="*/ 162 h 165"/>
                    <a:gd name="T4" fmla="*/ 63 w 167"/>
                    <a:gd name="T5" fmla="*/ 162 h 165"/>
                    <a:gd name="T6" fmla="*/ 56 w 167"/>
                    <a:gd name="T7" fmla="*/ 159 h 165"/>
                    <a:gd name="T8" fmla="*/ 24 w 167"/>
                    <a:gd name="T9" fmla="*/ 140 h 165"/>
                    <a:gd name="T10" fmla="*/ 0 w 167"/>
                    <a:gd name="T11" fmla="*/ 82 h 165"/>
                    <a:gd name="T12" fmla="*/ 24 w 167"/>
                    <a:gd name="T13" fmla="*/ 24 h 165"/>
                    <a:gd name="T14" fmla="*/ 24 w 167"/>
                    <a:gd name="T15" fmla="*/ 24 h 165"/>
                    <a:gd name="T16" fmla="*/ 40 w 167"/>
                    <a:gd name="T17" fmla="*/ 12 h 165"/>
                    <a:gd name="T18" fmla="*/ 41 w 167"/>
                    <a:gd name="T19" fmla="*/ 11 h 165"/>
                    <a:gd name="T20" fmla="*/ 82 w 167"/>
                    <a:gd name="T21" fmla="*/ 0 h 165"/>
                    <a:gd name="T22" fmla="*/ 82 w 167"/>
                    <a:gd name="T23" fmla="*/ 0 h 165"/>
                    <a:gd name="T24" fmla="*/ 82 w 167"/>
                    <a:gd name="T25" fmla="*/ 0 h 165"/>
                    <a:gd name="T26" fmla="*/ 125 w 167"/>
                    <a:gd name="T27" fmla="*/ 12 h 165"/>
                    <a:gd name="T28" fmla="*/ 156 w 167"/>
                    <a:gd name="T29" fmla="*/ 43 h 165"/>
                    <a:gd name="T30" fmla="*/ 163 w 167"/>
                    <a:gd name="T31" fmla="*/ 62 h 165"/>
                    <a:gd name="T32" fmla="*/ 164 w 167"/>
                    <a:gd name="T33" fmla="*/ 62 h 165"/>
                    <a:gd name="T34" fmla="*/ 164 w 167"/>
                    <a:gd name="T35" fmla="*/ 106 h 165"/>
                    <a:gd name="T36" fmla="*/ 126 w 167"/>
                    <a:gd name="T37" fmla="*/ 154 h 165"/>
                    <a:gd name="T38" fmla="*/ 85 w 167"/>
                    <a:gd name="T39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7" h="165">
                      <a:moveTo>
                        <a:pt x="85" y="165"/>
                      </a:moveTo>
                      <a:cubicBezTo>
                        <a:pt x="78" y="165"/>
                        <a:pt x="71" y="164"/>
                        <a:pt x="64" y="162"/>
                      </a:cubicBezTo>
                      <a:cubicBezTo>
                        <a:pt x="63" y="162"/>
                        <a:pt x="63" y="162"/>
                        <a:pt x="63" y="162"/>
                      </a:cubicBezTo>
                      <a:cubicBezTo>
                        <a:pt x="56" y="159"/>
                        <a:pt x="56" y="159"/>
                        <a:pt x="56" y="159"/>
                      </a:cubicBezTo>
                      <a:cubicBezTo>
                        <a:pt x="44" y="155"/>
                        <a:pt x="33" y="149"/>
                        <a:pt x="24" y="140"/>
                      </a:cubicBezTo>
                      <a:cubicBezTo>
                        <a:pt x="9" y="124"/>
                        <a:pt x="0" y="103"/>
                        <a:pt x="0" y="82"/>
                      </a:cubicBezTo>
                      <a:cubicBezTo>
                        <a:pt x="0" y="60"/>
                        <a:pt x="9" y="39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41" y="11"/>
                        <a:pt x="41" y="11"/>
                        <a:pt x="41" y="11"/>
                      </a:cubicBezTo>
                      <a:cubicBezTo>
                        <a:pt x="53" y="4"/>
                        <a:pt x="67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99" y="2"/>
                        <a:pt x="109" y="3"/>
                        <a:pt x="125" y="12"/>
                      </a:cubicBezTo>
                      <a:cubicBezTo>
                        <a:pt x="135" y="18"/>
                        <a:pt x="149" y="30"/>
                        <a:pt x="156" y="43"/>
                      </a:cubicBezTo>
                      <a:cubicBezTo>
                        <a:pt x="163" y="62"/>
                        <a:pt x="163" y="62"/>
                        <a:pt x="163" y="62"/>
                      </a:cubicBezTo>
                      <a:cubicBezTo>
                        <a:pt x="164" y="62"/>
                        <a:pt x="164" y="62"/>
                        <a:pt x="164" y="62"/>
                      </a:cubicBezTo>
                      <a:cubicBezTo>
                        <a:pt x="167" y="77"/>
                        <a:pt x="167" y="91"/>
                        <a:pt x="164" y="106"/>
                      </a:cubicBezTo>
                      <a:cubicBezTo>
                        <a:pt x="158" y="126"/>
                        <a:pt x="144" y="144"/>
                        <a:pt x="126" y="154"/>
                      </a:cubicBezTo>
                      <a:cubicBezTo>
                        <a:pt x="114" y="161"/>
                        <a:pt x="100" y="165"/>
                        <a:pt x="85" y="165"/>
                      </a:cubicBez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" name="iṣľîḋê">
                  <a:extLst>
                    <a:ext uri="{FF2B5EF4-FFF2-40B4-BE49-F238E27FC236}">
                      <a16:creationId xmlns:a16="http://schemas.microsoft.com/office/drawing/2014/main" id="{4D53D51C-20F1-4D99-8771-23854200AA07}"/>
                    </a:ext>
                  </a:extLst>
                </p:cNvPr>
                <p:cNvSpPr/>
                <p:nvPr/>
              </p:nvSpPr>
              <p:spPr bwMode="auto">
                <a:xfrm>
                  <a:off x="5956975" y="3965231"/>
                  <a:ext cx="472216" cy="464551"/>
                </a:xfrm>
                <a:custGeom>
                  <a:avLst/>
                  <a:gdLst>
                    <a:gd name="T0" fmla="*/ 88 w 180"/>
                    <a:gd name="T1" fmla="*/ 13 h 178"/>
                    <a:gd name="T2" fmla="*/ 127 w 180"/>
                    <a:gd name="T3" fmla="*/ 23 h 178"/>
                    <a:gd name="T4" fmla="*/ 156 w 180"/>
                    <a:gd name="T5" fmla="*/ 52 h 178"/>
                    <a:gd name="T6" fmla="*/ 163 w 180"/>
                    <a:gd name="T7" fmla="*/ 70 h 178"/>
                    <a:gd name="T8" fmla="*/ 163 w 180"/>
                    <a:gd name="T9" fmla="*/ 110 h 178"/>
                    <a:gd name="T10" fmla="*/ 129 w 180"/>
                    <a:gd name="T11" fmla="*/ 155 h 178"/>
                    <a:gd name="T12" fmla="*/ 91 w 180"/>
                    <a:gd name="T13" fmla="*/ 165 h 178"/>
                    <a:gd name="T14" fmla="*/ 71 w 180"/>
                    <a:gd name="T15" fmla="*/ 162 h 178"/>
                    <a:gd name="T16" fmla="*/ 65 w 180"/>
                    <a:gd name="T17" fmla="*/ 159 h 178"/>
                    <a:gd name="T18" fmla="*/ 35 w 180"/>
                    <a:gd name="T19" fmla="*/ 141 h 178"/>
                    <a:gd name="T20" fmla="*/ 13 w 180"/>
                    <a:gd name="T21" fmla="*/ 88 h 178"/>
                    <a:gd name="T22" fmla="*/ 35 w 180"/>
                    <a:gd name="T23" fmla="*/ 35 h 178"/>
                    <a:gd name="T24" fmla="*/ 50 w 180"/>
                    <a:gd name="T25" fmla="*/ 23 h 178"/>
                    <a:gd name="T26" fmla="*/ 88 w 180"/>
                    <a:gd name="T27" fmla="*/ 13 h 178"/>
                    <a:gd name="T28" fmla="*/ 88 w 180"/>
                    <a:gd name="T29" fmla="*/ 0 h 178"/>
                    <a:gd name="T30" fmla="*/ 88 w 180"/>
                    <a:gd name="T31" fmla="*/ 0 h 178"/>
                    <a:gd name="T32" fmla="*/ 43 w 180"/>
                    <a:gd name="T33" fmla="*/ 12 h 178"/>
                    <a:gd name="T34" fmla="*/ 43 w 180"/>
                    <a:gd name="T35" fmla="*/ 12 h 178"/>
                    <a:gd name="T36" fmla="*/ 42 w 180"/>
                    <a:gd name="T37" fmla="*/ 13 h 178"/>
                    <a:gd name="T38" fmla="*/ 27 w 180"/>
                    <a:gd name="T39" fmla="*/ 24 h 178"/>
                    <a:gd name="T40" fmla="*/ 26 w 180"/>
                    <a:gd name="T41" fmla="*/ 25 h 178"/>
                    <a:gd name="T42" fmla="*/ 26 w 180"/>
                    <a:gd name="T43" fmla="*/ 26 h 178"/>
                    <a:gd name="T44" fmla="*/ 0 w 180"/>
                    <a:gd name="T45" fmla="*/ 88 h 178"/>
                    <a:gd name="T46" fmla="*/ 26 w 180"/>
                    <a:gd name="T47" fmla="*/ 150 h 178"/>
                    <a:gd name="T48" fmla="*/ 60 w 180"/>
                    <a:gd name="T49" fmla="*/ 171 h 178"/>
                    <a:gd name="T50" fmla="*/ 66 w 180"/>
                    <a:gd name="T51" fmla="*/ 174 h 178"/>
                    <a:gd name="T52" fmla="*/ 67 w 180"/>
                    <a:gd name="T53" fmla="*/ 174 h 178"/>
                    <a:gd name="T54" fmla="*/ 68 w 180"/>
                    <a:gd name="T55" fmla="*/ 175 h 178"/>
                    <a:gd name="T56" fmla="*/ 91 w 180"/>
                    <a:gd name="T57" fmla="*/ 178 h 178"/>
                    <a:gd name="T58" fmla="*/ 135 w 180"/>
                    <a:gd name="T59" fmla="*/ 166 h 178"/>
                    <a:gd name="T60" fmla="*/ 176 w 180"/>
                    <a:gd name="T61" fmla="*/ 113 h 178"/>
                    <a:gd name="T62" fmla="*/ 176 w 180"/>
                    <a:gd name="T63" fmla="*/ 67 h 178"/>
                    <a:gd name="T64" fmla="*/ 176 w 180"/>
                    <a:gd name="T65" fmla="*/ 66 h 178"/>
                    <a:gd name="T66" fmla="*/ 175 w 180"/>
                    <a:gd name="T67" fmla="*/ 65 h 178"/>
                    <a:gd name="T68" fmla="*/ 173 w 180"/>
                    <a:gd name="T69" fmla="*/ 60 h 178"/>
                    <a:gd name="T70" fmla="*/ 168 w 180"/>
                    <a:gd name="T71" fmla="*/ 47 h 178"/>
                    <a:gd name="T72" fmla="*/ 168 w 180"/>
                    <a:gd name="T73" fmla="*/ 47 h 178"/>
                    <a:gd name="T74" fmla="*/ 167 w 180"/>
                    <a:gd name="T75" fmla="*/ 47 h 178"/>
                    <a:gd name="T76" fmla="*/ 134 w 180"/>
                    <a:gd name="T77" fmla="*/ 12 h 178"/>
                    <a:gd name="T78" fmla="*/ 89 w 180"/>
                    <a:gd name="T79" fmla="*/ 0 h 178"/>
                    <a:gd name="T80" fmla="*/ 88 w 180"/>
                    <a:gd name="T81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80" h="178">
                      <a:moveTo>
                        <a:pt x="88" y="13"/>
                      </a:moveTo>
                      <a:cubicBezTo>
                        <a:pt x="104" y="14"/>
                        <a:pt x="113" y="15"/>
                        <a:pt x="127" y="23"/>
                      </a:cubicBezTo>
                      <a:cubicBezTo>
                        <a:pt x="138" y="29"/>
                        <a:pt x="150" y="41"/>
                        <a:pt x="156" y="52"/>
                      </a:cubicBezTo>
                      <a:cubicBezTo>
                        <a:pt x="158" y="58"/>
                        <a:pt x="161" y="64"/>
                        <a:pt x="163" y="70"/>
                      </a:cubicBezTo>
                      <a:cubicBezTo>
                        <a:pt x="167" y="83"/>
                        <a:pt x="167" y="97"/>
                        <a:pt x="163" y="110"/>
                      </a:cubicBezTo>
                      <a:cubicBezTo>
                        <a:pt x="158" y="129"/>
                        <a:pt x="146" y="145"/>
                        <a:pt x="129" y="155"/>
                      </a:cubicBezTo>
                      <a:cubicBezTo>
                        <a:pt x="117" y="161"/>
                        <a:pt x="104" y="165"/>
                        <a:pt x="91" y="165"/>
                      </a:cubicBezTo>
                      <a:cubicBezTo>
                        <a:pt x="84" y="165"/>
                        <a:pt x="78" y="164"/>
                        <a:pt x="71" y="162"/>
                      </a:cubicBezTo>
                      <a:cubicBezTo>
                        <a:pt x="69" y="161"/>
                        <a:pt x="67" y="160"/>
                        <a:pt x="65" y="159"/>
                      </a:cubicBezTo>
                      <a:cubicBezTo>
                        <a:pt x="53" y="156"/>
                        <a:pt x="43" y="150"/>
                        <a:pt x="35" y="141"/>
                      </a:cubicBezTo>
                      <a:cubicBezTo>
                        <a:pt x="21" y="127"/>
                        <a:pt x="13" y="108"/>
                        <a:pt x="13" y="88"/>
                      </a:cubicBezTo>
                      <a:cubicBezTo>
                        <a:pt x="13" y="68"/>
                        <a:pt x="21" y="49"/>
                        <a:pt x="35" y="35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2" y="16"/>
                        <a:pt x="74" y="13"/>
                        <a:pt x="88" y="13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72" y="0"/>
                        <a:pt x="57" y="4"/>
                        <a:pt x="43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27" y="24"/>
                        <a:pt x="27" y="24"/>
                        <a:pt x="27" y="24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6"/>
                        <a:pt x="26" y="26"/>
                        <a:pt x="26" y="26"/>
                      </a:cubicBezTo>
                      <a:cubicBezTo>
                        <a:pt x="9" y="42"/>
                        <a:pt x="0" y="65"/>
                        <a:pt x="0" y="88"/>
                      </a:cubicBezTo>
                      <a:cubicBezTo>
                        <a:pt x="0" y="111"/>
                        <a:pt x="9" y="134"/>
                        <a:pt x="26" y="150"/>
                      </a:cubicBezTo>
                      <a:cubicBezTo>
                        <a:pt x="35" y="160"/>
                        <a:pt x="47" y="167"/>
                        <a:pt x="60" y="171"/>
                      </a:cubicBezTo>
                      <a:cubicBezTo>
                        <a:pt x="62" y="172"/>
                        <a:pt x="64" y="173"/>
                        <a:pt x="66" y="174"/>
                      </a:cubicBezTo>
                      <a:cubicBezTo>
                        <a:pt x="67" y="174"/>
                        <a:pt x="67" y="174"/>
                        <a:pt x="67" y="174"/>
                      </a:cubicBezTo>
                      <a:cubicBezTo>
                        <a:pt x="68" y="175"/>
                        <a:pt x="68" y="175"/>
                        <a:pt x="68" y="175"/>
                      </a:cubicBezTo>
                      <a:cubicBezTo>
                        <a:pt x="75" y="177"/>
                        <a:pt x="83" y="178"/>
                        <a:pt x="91" y="178"/>
                      </a:cubicBezTo>
                      <a:cubicBezTo>
                        <a:pt x="107" y="178"/>
                        <a:pt x="122" y="174"/>
                        <a:pt x="135" y="166"/>
                      </a:cubicBezTo>
                      <a:cubicBezTo>
                        <a:pt x="155" y="154"/>
                        <a:pt x="170" y="135"/>
                        <a:pt x="176" y="113"/>
                      </a:cubicBezTo>
                      <a:cubicBezTo>
                        <a:pt x="180" y="98"/>
                        <a:pt x="180" y="82"/>
                        <a:pt x="176" y="67"/>
                      </a:cubicBezTo>
                      <a:cubicBezTo>
                        <a:pt x="176" y="66"/>
                        <a:pt x="176" y="66"/>
                        <a:pt x="176" y="66"/>
                      </a:cubicBezTo>
                      <a:cubicBezTo>
                        <a:pt x="175" y="65"/>
                        <a:pt x="175" y="65"/>
                        <a:pt x="175" y="65"/>
                      </a:cubicBezTo>
                      <a:cubicBezTo>
                        <a:pt x="173" y="60"/>
                        <a:pt x="173" y="60"/>
                        <a:pt x="173" y="60"/>
                      </a:cubicBezTo>
                      <a:cubicBezTo>
                        <a:pt x="168" y="47"/>
                        <a:pt x="168" y="47"/>
                        <a:pt x="168" y="47"/>
                      </a:cubicBezTo>
                      <a:cubicBezTo>
                        <a:pt x="168" y="47"/>
                        <a:pt x="168" y="47"/>
                        <a:pt x="168" y="47"/>
                      </a:cubicBezTo>
                      <a:cubicBezTo>
                        <a:pt x="167" y="47"/>
                        <a:pt x="167" y="47"/>
                        <a:pt x="167" y="47"/>
                      </a:cubicBezTo>
                      <a:cubicBezTo>
                        <a:pt x="160" y="32"/>
                        <a:pt x="145" y="19"/>
                        <a:pt x="134" y="12"/>
                      </a:cubicBezTo>
                      <a:cubicBezTo>
                        <a:pt x="117" y="3"/>
                        <a:pt x="106" y="1"/>
                        <a:pt x="89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" name="îṩḻîḋé">
                  <a:extLst>
                    <a:ext uri="{FF2B5EF4-FFF2-40B4-BE49-F238E27FC236}">
                      <a16:creationId xmlns:a16="http://schemas.microsoft.com/office/drawing/2014/main" id="{21768F7F-A583-4A3D-A377-90A57BC81E70}"/>
                    </a:ext>
                  </a:extLst>
                </p:cNvPr>
                <p:cNvSpPr/>
                <p:nvPr/>
              </p:nvSpPr>
              <p:spPr bwMode="auto">
                <a:xfrm>
                  <a:off x="5501623" y="4058755"/>
                  <a:ext cx="668462" cy="620934"/>
                </a:xfrm>
                <a:custGeom>
                  <a:avLst/>
                  <a:gdLst>
                    <a:gd name="T0" fmla="*/ 185 w 255"/>
                    <a:gd name="T1" fmla="*/ 238 h 238"/>
                    <a:gd name="T2" fmla="*/ 135 w 255"/>
                    <a:gd name="T3" fmla="*/ 218 h 238"/>
                    <a:gd name="T4" fmla="*/ 125 w 255"/>
                    <a:gd name="T5" fmla="*/ 206 h 238"/>
                    <a:gd name="T6" fmla="*/ 91 w 255"/>
                    <a:gd name="T7" fmla="*/ 219 h 238"/>
                    <a:gd name="T8" fmla="*/ 36 w 255"/>
                    <a:gd name="T9" fmla="*/ 164 h 238"/>
                    <a:gd name="T10" fmla="*/ 41 w 255"/>
                    <a:gd name="T11" fmla="*/ 143 h 238"/>
                    <a:gd name="T12" fmla="*/ 24 w 255"/>
                    <a:gd name="T13" fmla="*/ 130 h 238"/>
                    <a:gd name="T14" fmla="*/ 6 w 255"/>
                    <a:gd name="T15" fmla="*/ 59 h 238"/>
                    <a:gd name="T16" fmla="*/ 56 w 255"/>
                    <a:gd name="T17" fmla="*/ 9 h 238"/>
                    <a:gd name="T18" fmla="*/ 72 w 255"/>
                    <a:gd name="T19" fmla="*/ 3 h 238"/>
                    <a:gd name="T20" fmla="*/ 98 w 255"/>
                    <a:gd name="T21" fmla="*/ 0 h 238"/>
                    <a:gd name="T22" fmla="*/ 133 w 255"/>
                    <a:gd name="T23" fmla="*/ 6 h 238"/>
                    <a:gd name="T24" fmla="*/ 142 w 255"/>
                    <a:gd name="T25" fmla="*/ 10 h 238"/>
                    <a:gd name="T26" fmla="*/ 156 w 255"/>
                    <a:gd name="T27" fmla="*/ 16 h 238"/>
                    <a:gd name="T28" fmla="*/ 177 w 255"/>
                    <a:gd name="T29" fmla="*/ 30 h 238"/>
                    <a:gd name="T30" fmla="*/ 180 w 255"/>
                    <a:gd name="T31" fmla="*/ 32 h 238"/>
                    <a:gd name="T32" fmla="*/ 208 w 255"/>
                    <a:gd name="T33" fmla="*/ 75 h 238"/>
                    <a:gd name="T34" fmla="*/ 217 w 255"/>
                    <a:gd name="T35" fmla="*/ 105 h 238"/>
                    <a:gd name="T36" fmla="*/ 234 w 255"/>
                    <a:gd name="T37" fmla="*/ 118 h 238"/>
                    <a:gd name="T38" fmla="*/ 255 w 255"/>
                    <a:gd name="T39" fmla="*/ 168 h 238"/>
                    <a:gd name="T40" fmla="*/ 234 w 255"/>
                    <a:gd name="T41" fmla="*/ 218 h 238"/>
                    <a:gd name="T42" fmla="*/ 185 w 255"/>
                    <a:gd name="T43" fmla="*/ 238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5" h="238">
                      <a:moveTo>
                        <a:pt x="185" y="238"/>
                      </a:moveTo>
                      <a:cubicBezTo>
                        <a:pt x="166" y="238"/>
                        <a:pt x="148" y="231"/>
                        <a:pt x="135" y="218"/>
                      </a:cubicBezTo>
                      <a:cubicBezTo>
                        <a:pt x="131" y="214"/>
                        <a:pt x="128" y="210"/>
                        <a:pt x="125" y="206"/>
                      </a:cubicBezTo>
                      <a:cubicBezTo>
                        <a:pt x="116" y="214"/>
                        <a:pt x="103" y="219"/>
                        <a:pt x="91" y="219"/>
                      </a:cubicBezTo>
                      <a:cubicBezTo>
                        <a:pt x="61" y="219"/>
                        <a:pt x="36" y="194"/>
                        <a:pt x="36" y="164"/>
                      </a:cubicBezTo>
                      <a:cubicBezTo>
                        <a:pt x="36" y="157"/>
                        <a:pt x="38" y="149"/>
                        <a:pt x="41" y="143"/>
                      </a:cubicBezTo>
                      <a:cubicBezTo>
                        <a:pt x="34" y="139"/>
                        <a:pt x="29" y="135"/>
                        <a:pt x="24" y="130"/>
                      </a:cubicBezTo>
                      <a:cubicBezTo>
                        <a:pt x="6" y="112"/>
                        <a:pt x="0" y="89"/>
                        <a:pt x="6" y="59"/>
                      </a:cubicBezTo>
                      <a:cubicBezTo>
                        <a:pt x="10" y="33"/>
                        <a:pt x="34" y="15"/>
                        <a:pt x="56" y="9"/>
                      </a:cubicBezTo>
                      <a:cubicBezTo>
                        <a:pt x="61" y="7"/>
                        <a:pt x="66" y="5"/>
                        <a:pt x="72" y="3"/>
                      </a:cubicBezTo>
                      <a:cubicBezTo>
                        <a:pt x="80" y="1"/>
                        <a:pt x="89" y="0"/>
                        <a:pt x="98" y="0"/>
                      </a:cubicBezTo>
                      <a:cubicBezTo>
                        <a:pt x="111" y="0"/>
                        <a:pt x="123" y="2"/>
                        <a:pt x="133" y="6"/>
                      </a:cubicBezTo>
                      <a:cubicBezTo>
                        <a:pt x="136" y="8"/>
                        <a:pt x="139" y="9"/>
                        <a:pt x="142" y="10"/>
                      </a:cubicBezTo>
                      <a:cubicBezTo>
                        <a:pt x="146" y="12"/>
                        <a:pt x="151" y="13"/>
                        <a:pt x="156" y="16"/>
                      </a:cubicBezTo>
                      <a:cubicBezTo>
                        <a:pt x="164" y="20"/>
                        <a:pt x="171" y="25"/>
                        <a:pt x="177" y="30"/>
                      </a:cubicBezTo>
                      <a:cubicBezTo>
                        <a:pt x="180" y="32"/>
                        <a:pt x="180" y="32"/>
                        <a:pt x="180" y="32"/>
                      </a:cubicBezTo>
                      <a:cubicBezTo>
                        <a:pt x="192" y="42"/>
                        <a:pt x="201" y="56"/>
                        <a:pt x="208" y="75"/>
                      </a:cubicBezTo>
                      <a:cubicBezTo>
                        <a:pt x="213" y="86"/>
                        <a:pt x="216" y="96"/>
                        <a:pt x="217" y="105"/>
                      </a:cubicBezTo>
                      <a:cubicBezTo>
                        <a:pt x="223" y="109"/>
                        <a:pt x="229" y="113"/>
                        <a:pt x="234" y="118"/>
                      </a:cubicBezTo>
                      <a:cubicBezTo>
                        <a:pt x="247" y="131"/>
                        <a:pt x="255" y="149"/>
                        <a:pt x="255" y="168"/>
                      </a:cubicBezTo>
                      <a:cubicBezTo>
                        <a:pt x="255" y="186"/>
                        <a:pt x="247" y="205"/>
                        <a:pt x="234" y="218"/>
                      </a:cubicBezTo>
                      <a:cubicBezTo>
                        <a:pt x="221" y="231"/>
                        <a:pt x="203" y="238"/>
                        <a:pt x="185" y="238"/>
                      </a:cubicBez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ïśḷîdé">
                  <a:extLst>
                    <a:ext uri="{FF2B5EF4-FFF2-40B4-BE49-F238E27FC236}">
                      <a16:creationId xmlns:a16="http://schemas.microsoft.com/office/drawing/2014/main" id="{F12EDD7A-C80A-4B67-B7F1-F522ECCE7D1C}"/>
                    </a:ext>
                  </a:extLst>
                </p:cNvPr>
                <p:cNvSpPr/>
                <p:nvPr/>
              </p:nvSpPr>
              <p:spPr bwMode="auto">
                <a:xfrm>
                  <a:off x="5483225" y="4043424"/>
                  <a:ext cx="702192" cy="654664"/>
                </a:xfrm>
                <a:custGeom>
                  <a:avLst/>
                  <a:gdLst>
                    <a:gd name="T0" fmla="*/ 105 w 268"/>
                    <a:gd name="T1" fmla="*/ 13 h 251"/>
                    <a:gd name="T2" fmla="*/ 137 w 268"/>
                    <a:gd name="T3" fmla="*/ 18 h 251"/>
                    <a:gd name="T4" fmla="*/ 160 w 268"/>
                    <a:gd name="T5" fmla="*/ 28 h 251"/>
                    <a:gd name="T6" fmla="*/ 183 w 268"/>
                    <a:gd name="T7" fmla="*/ 43 h 251"/>
                    <a:gd name="T8" fmla="*/ 209 w 268"/>
                    <a:gd name="T9" fmla="*/ 83 h 251"/>
                    <a:gd name="T10" fmla="*/ 218 w 268"/>
                    <a:gd name="T11" fmla="*/ 116 h 251"/>
                    <a:gd name="T12" fmla="*/ 237 w 268"/>
                    <a:gd name="T13" fmla="*/ 129 h 251"/>
                    <a:gd name="T14" fmla="*/ 256 w 268"/>
                    <a:gd name="T15" fmla="*/ 174 h 251"/>
                    <a:gd name="T16" fmla="*/ 237 w 268"/>
                    <a:gd name="T17" fmla="*/ 219 h 251"/>
                    <a:gd name="T18" fmla="*/ 192 w 268"/>
                    <a:gd name="T19" fmla="*/ 238 h 251"/>
                    <a:gd name="T20" fmla="*/ 146 w 268"/>
                    <a:gd name="T21" fmla="*/ 219 h 251"/>
                    <a:gd name="T22" fmla="*/ 134 w 268"/>
                    <a:gd name="T23" fmla="*/ 202 h 251"/>
                    <a:gd name="T24" fmla="*/ 98 w 268"/>
                    <a:gd name="T25" fmla="*/ 218 h 251"/>
                    <a:gd name="T26" fmla="*/ 50 w 268"/>
                    <a:gd name="T27" fmla="*/ 170 h 251"/>
                    <a:gd name="T28" fmla="*/ 56 w 268"/>
                    <a:gd name="T29" fmla="*/ 146 h 251"/>
                    <a:gd name="T30" fmla="*/ 35 w 268"/>
                    <a:gd name="T31" fmla="*/ 131 h 251"/>
                    <a:gd name="T32" fmla="*/ 19 w 268"/>
                    <a:gd name="T33" fmla="*/ 66 h 251"/>
                    <a:gd name="T34" fmla="*/ 65 w 268"/>
                    <a:gd name="T35" fmla="*/ 21 h 251"/>
                    <a:gd name="T36" fmla="*/ 81 w 268"/>
                    <a:gd name="T37" fmla="*/ 16 h 251"/>
                    <a:gd name="T38" fmla="*/ 105 w 268"/>
                    <a:gd name="T39" fmla="*/ 13 h 251"/>
                    <a:gd name="T40" fmla="*/ 105 w 268"/>
                    <a:gd name="T41" fmla="*/ 0 h 251"/>
                    <a:gd name="T42" fmla="*/ 105 w 268"/>
                    <a:gd name="T43" fmla="*/ 0 h 251"/>
                    <a:gd name="T44" fmla="*/ 77 w 268"/>
                    <a:gd name="T45" fmla="*/ 3 h 251"/>
                    <a:gd name="T46" fmla="*/ 60 w 268"/>
                    <a:gd name="T47" fmla="*/ 9 h 251"/>
                    <a:gd name="T48" fmla="*/ 6 w 268"/>
                    <a:gd name="T49" fmla="*/ 64 h 251"/>
                    <a:gd name="T50" fmla="*/ 26 w 268"/>
                    <a:gd name="T51" fmla="*/ 141 h 251"/>
                    <a:gd name="T52" fmla="*/ 40 w 268"/>
                    <a:gd name="T53" fmla="*/ 151 h 251"/>
                    <a:gd name="T54" fmla="*/ 37 w 268"/>
                    <a:gd name="T55" fmla="*/ 170 h 251"/>
                    <a:gd name="T56" fmla="*/ 98 w 268"/>
                    <a:gd name="T57" fmla="*/ 231 h 251"/>
                    <a:gd name="T58" fmla="*/ 131 w 268"/>
                    <a:gd name="T59" fmla="*/ 221 h 251"/>
                    <a:gd name="T60" fmla="*/ 137 w 268"/>
                    <a:gd name="T61" fmla="*/ 228 h 251"/>
                    <a:gd name="T62" fmla="*/ 192 w 268"/>
                    <a:gd name="T63" fmla="*/ 251 h 251"/>
                    <a:gd name="T64" fmla="*/ 246 w 268"/>
                    <a:gd name="T65" fmla="*/ 228 h 251"/>
                    <a:gd name="T66" fmla="*/ 268 w 268"/>
                    <a:gd name="T67" fmla="*/ 174 h 251"/>
                    <a:gd name="T68" fmla="*/ 246 w 268"/>
                    <a:gd name="T69" fmla="*/ 120 h 251"/>
                    <a:gd name="T70" fmla="*/ 230 w 268"/>
                    <a:gd name="T71" fmla="*/ 107 h 251"/>
                    <a:gd name="T72" fmla="*/ 221 w 268"/>
                    <a:gd name="T73" fmla="*/ 78 h 251"/>
                    <a:gd name="T74" fmla="*/ 191 w 268"/>
                    <a:gd name="T75" fmla="*/ 33 h 251"/>
                    <a:gd name="T76" fmla="*/ 188 w 268"/>
                    <a:gd name="T77" fmla="*/ 31 h 251"/>
                    <a:gd name="T78" fmla="*/ 166 w 268"/>
                    <a:gd name="T79" fmla="*/ 16 h 251"/>
                    <a:gd name="T80" fmla="*/ 151 w 268"/>
                    <a:gd name="T81" fmla="*/ 10 h 251"/>
                    <a:gd name="T82" fmla="*/ 142 w 268"/>
                    <a:gd name="T83" fmla="*/ 6 h 251"/>
                    <a:gd name="T84" fmla="*/ 105 w 268"/>
                    <a:gd name="T85" fmla="*/ 0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68" h="251">
                      <a:moveTo>
                        <a:pt x="105" y="13"/>
                      </a:moveTo>
                      <a:cubicBezTo>
                        <a:pt x="116" y="13"/>
                        <a:pt x="128" y="14"/>
                        <a:pt x="137" y="18"/>
                      </a:cubicBezTo>
                      <a:cubicBezTo>
                        <a:pt x="145" y="22"/>
                        <a:pt x="152" y="24"/>
                        <a:pt x="160" y="28"/>
                      </a:cubicBezTo>
                      <a:cubicBezTo>
                        <a:pt x="169" y="32"/>
                        <a:pt x="175" y="37"/>
                        <a:pt x="183" y="43"/>
                      </a:cubicBezTo>
                      <a:cubicBezTo>
                        <a:pt x="195" y="53"/>
                        <a:pt x="203" y="68"/>
                        <a:pt x="209" y="83"/>
                      </a:cubicBezTo>
                      <a:cubicBezTo>
                        <a:pt x="214" y="94"/>
                        <a:pt x="217" y="105"/>
                        <a:pt x="218" y="116"/>
                      </a:cubicBezTo>
                      <a:cubicBezTo>
                        <a:pt x="225" y="119"/>
                        <a:pt x="231" y="123"/>
                        <a:pt x="237" y="129"/>
                      </a:cubicBezTo>
                      <a:cubicBezTo>
                        <a:pt x="249" y="141"/>
                        <a:pt x="256" y="157"/>
                        <a:pt x="256" y="174"/>
                      </a:cubicBezTo>
                      <a:cubicBezTo>
                        <a:pt x="256" y="191"/>
                        <a:pt x="249" y="207"/>
                        <a:pt x="237" y="219"/>
                      </a:cubicBezTo>
                      <a:cubicBezTo>
                        <a:pt x="225" y="231"/>
                        <a:pt x="208" y="238"/>
                        <a:pt x="192" y="238"/>
                      </a:cubicBezTo>
                      <a:cubicBezTo>
                        <a:pt x="175" y="238"/>
                        <a:pt x="158" y="231"/>
                        <a:pt x="146" y="219"/>
                      </a:cubicBezTo>
                      <a:cubicBezTo>
                        <a:pt x="141" y="214"/>
                        <a:pt x="137" y="208"/>
                        <a:pt x="134" y="202"/>
                      </a:cubicBezTo>
                      <a:cubicBezTo>
                        <a:pt x="125" y="212"/>
                        <a:pt x="112" y="218"/>
                        <a:pt x="98" y="218"/>
                      </a:cubicBezTo>
                      <a:cubicBezTo>
                        <a:pt x="71" y="218"/>
                        <a:pt x="50" y="196"/>
                        <a:pt x="50" y="170"/>
                      </a:cubicBezTo>
                      <a:cubicBezTo>
                        <a:pt x="50" y="161"/>
                        <a:pt x="52" y="153"/>
                        <a:pt x="56" y="146"/>
                      </a:cubicBezTo>
                      <a:cubicBezTo>
                        <a:pt x="48" y="142"/>
                        <a:pt x="41" y="137"/>
                        <a:pt x="35" y="131"/>
                      </a:cubicBezTo>
                      <a:cubicBezTo>
                        <a:pt x="17" y="113"/>
                        <a:pt x="15" y="91"/>
                        <a:pt x="19" y="66"/>
                      </a:cubicBezTo>
                      <a:cubicBezTo>
                        <a:pt x="23" y="44"/>
                        <a:pt x="43" y="27"/>
                        <a:pt x="65" y="21"/>
                      </a:cubicBezTo>
                      <a:cubicBezTo>
                        <a:pt x="70" y="19"/>
                        <a:pt x="75" y="17"/>
                        <a:pt x="81" y="16"/>
                      </a:cubicBezTo>
                      <a:cubicBezTo>
                        <a:pt x="88" y="14"/>
                        <a:pt x="97" y="13"/>
                        <a:pt x="105" y="13"/>
                      </a:cubicBezTo>
                      <a:moveTo>
                        <a:pt x="105" y="0"/>
                      </a:move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96" y="0"/>
                        <a:pt x="86" y="1"/>
                        <a:pt x="77" y="3"/>
                      </a:cubicBezTo>
                      <a:cubicBezTo>
                        <a:pt x="71" y="5"/>
                        <a:pt x="66" y="7"/>
                        <a:pt x="60" y="9"/>
                      </a:cubicBezTo>
                      <a:cubicBezTo>
                        <a:pt x="37" y="16"/>
                        <a:pt x="11" y="35"/>
                        <a:pt x="6" y="64"/>
                      </a:cubicBezTo>
                      <a:cubicBezTo>
                        <a:pt x="0" y="96"/>
                        <a:pt x="7" y="121"/>
                        <a:pt x="26" y="141"/>
                      </a:cubicBezTo>
                      <a:cubicBezTo>
                        <a:pt x="30" y="145"/>
                        <a:pt x="35" y="148"/>
                        <a:pt x="40" y="151"/>
                      </a:cubicBezTo>
                      <a:cubicBezTo>
                        <a:pt x="38" y="157"/>
                        <a:pt x="37" y="164"/>
                        <a:pt x="37" y="170"/>
                      </a:cubicBezTo>
                      <a:cubicBezTo>
                        <a:pt x="37" y="203"/>
                        <a:pt x="65" y="231"/>
                        <a:pt x="98" y="231"/>
                      </a:cubicBezTo>
                      <a:cubicBezTo>
                        <a:pt x="110" y="231"/>
                        <a:pt x="121" y="228"/>
                        <a:pt x="131" y="221"/>
                      </a:cubicBezTo>
                      <a:cubicBezTo>
                        <a:pt x="133" y="224"/>
                        <a:pt x="135" y="226"/>
                        <a:pt x="137" y="228"/>
                      </a:cubicBezTo>
                      <a:cubicBezTo>
                        <a:pt x="152" y="242"/>
                        <a:pt x="171" y="251"/>
                        <a:pt x="192" y="251"/>
                      </a:cubicBezTo>
                      <a:cubicBezTo>
                        <a:pt x="212" y="251"/>
                        <a:pt x="232" y="242"/>
                        <a:pt x="246" y="228"/>
                      </a:cubicBezTo>
                      <a:cubicBezTo>
                        <a:pt x="260" y="214"/>
                        <a:pt x="268" y="194"/>
                        <a:pt x="268" y="174"/>
                      </a:cubicBezTo>
                      <a:cubicBezTo>
                        <a:pt x="268" y="154"/>
                        <a:pt x="260" y="134"/>
                        <a:pt x="246" y="120"/>
                      </a:cubicBezTo>
                      <a:cubicBezTo>
                        <a:pt x="241" y="115"/>
                        <a:pt x="236" y="111"/>
                        <a:pt x="230" y="107"/>
                      </a:cubicBezTo>
                      <a:cubicBezTo>
                        <a:pt x="228" y="98"/>
                        <a:pt x="226" y="89"/>
                        <a:pt x="221" y="78"/>
                      </a:cubicBezTo>
                      <a:cubicBezTo>
                        <a:pt x="214" y="58"/>
                        <a:pt x="204" y="43"/>
                        <a:pt x="191" y="33"/>
                      </a:cubicBezTo>
                      <a:cubicBezTo>
                        <a:pt x="188" y="31"/>
                        <a:pt x="188" y="31"/>
                        <a:pt x="188" y="31"/>
                      </a:cubicBezTo>
                      <a:cubicBezTo>
                        <a:pt x="182" y="26"/>
                        <a:pt x="175" y="20"/>
                        <a:pt x="166" y="16"/>
                      </a:cubicBezTo>
                      <a:cubicBezTo>
                        <a:pt x="161" y="14"/>
                        <a:pt x="156" y="12"/>
                        <a:pt x="151" y="10"/>
                      </a:cubicBezTo>
                      <a:cubicBezTo>
                        <a:pt x="148" y="9"/>
                        <a:pt x="145" y="8"/>
                        <a:pt x="142" y="6"/>
                      </a:cubicBezTo>
                      <a:cubicBezTo>
                        <a:pt x="132" y="2"/>
                        <a:pt x="119" y="0"/>
                        <a:pt x="1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îsľiďè">
                  <a:extLst>
                    <a:ext uri="{FF2B5EF4-FFF2-40B4-BE49-F238E27FC236}">
                      <a16:creationId xmlns:a16="http://schemas.microsoft.com/office/drawing/2014/main" id="{E62E6120-1C95-4CF5-8582-BBA6D6B6D017}"/>
                    </a:ext>
                  </a:extLst>
                </p:cNvPr>
                <p:cNvSpPr/>
                <p:nvPr/>
              </p:nvSpPr>
              <p:spPr bwMode="auto">
                <a:xfrm>
                  <a:off x="6352533" y="3755187"/>
                  <a:ext cx="502880" cy="386359"/>
                </a:xfrm>
                <a:custGeom>
                  <a:avLst/>
                  <a:gdLst>
                    <a:gd name="T0" fmla="*/ 132 w 192"/>
                    <a:gd name="T1" fmla="*/ 148 h 148"/>
                    <a:gd name="T2" fmla="*/ 90 w 192"/>
                    <a:gd name="T3" fmla="*/ 131 h 148"/>
                    <a:gd name="T4" fmla="*/ 80 w 192"/>
                    <a:gd name="T5" fmla="*/ 116 h 148"/>
                    <a:gd name="T6" fmla="*/ 76 w 192"/>
                    <a:gd name="T7" fmla="*/ 117 h 148"/>
                    <a:gd name="T8" fmla="*/ 60 w 192"/>
                    <a:gd name="T9" fmla="*/ 120 h 148"/>
                    <a:gd name="T10" fmla="*/ 44 w 192"/>
                    <a:gd name="T11" fmla="*/ 118 h 148"/>
                    <a:gd name="T12" fmla="*/ 18 w 192"/>
                    <a:gd name="T13" fmla="*/ 102 h 148"/>
                    <a:gd name="T14" fmla="*/ 3 w 192"/>
                    <a:gd name="T15" fmla="*/ 76 h 148"/>
                    <a:gd name="T16" fmla="*/ 2 w 192"/>
                    <a:gd name="T17" fmla="*/ 76 h 148"/>
                    <a:gd name="T18" fmla="*/ 2 w 192"/>
                    <a:gd name="T19" fmla="*/ 75 h 148"/>
                    <a:gd name="T20" fmla="*/ 2 w 192"/>
                    <a:gd name="T21" fmla="*/ 44 h 148"/>
                    <a:gd name="T22" fmla="*/ 18 w 192"/>
                    <a:gd name="T23" fmla="*/ 17 h 148"/>
                    <a:gd name="T24" fmla="*/ 60 w 192"/>
                    <a:gd name="T25" fmla="*/ 0 h 148"/>
                    <a:gd name="T26" fmla="*/ 76 w 192"/>
                    <a:gd name="T27" fmla="*/ 2 h 148"/>
                    <a:gd name="T28" fmla="*/ 114 w 192"/>
                    <a:gd name="T29" fmla="*/ 32 h 148"/>
                    <a:gd name="T30" fmla="*/ 132 w 192"/>
                    <a:gd name="T31" fmla="*/ 29 h 148"/>
                    <a:gd name="T32" fmla="*/ 174 w 192"/>
                    <a:gd name="T33" fmla="*/ 47 h 148"/>
                    <a:gd name="T34" fmla="*/ 192 w 192"/>
                    <a:gd name="T35" fmla="*/ 89 h 148"/>
                    <a:gd name="T36" fmla="*/ 174 w 192"/>
                    <a:gd name="T37" fmla="*/ 131 h 148"/>
                    <a:gd name="T38" fmla="*/ 132 w 192"/>
                    <a:gd name="T39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2" h="148">
                      <a:moveTo>
                        <a:pt x="132" y="148"/>
                      </a:moveTo>
                      <a:cubicBezTo>
                        <a:pt x="116" y="148"/>
                        <a:pt x="101" y="142"/>
                        <a:pt x="90" y="131"/>
                      </a:cubicBezTo>
                      <a:cubicBezTo>
                        <a:pt x="86" y="126"/>
                        <a:pt x="82" y="122"/>
                        <a:pt x="80" y="116"/>
                      </a:cubicBezTo>
                      <a:cubicBezTo>
                        <a:pt x="78" y="117"/>
                        <a:pt x="77" y="117"/>
                        <a:pt x="76" y="117"/>
                      </a:cubicBezTo>
                      <a:cubicBezTo>
                        <a:pt x="71" y="119"/>
                        <a:pt x="65" y="120"/>
                        <a:pt x="60" y="120"/>
                      </a:cubicBezTo>
                      <a:cubicBezTo>
                        <a:pt x="55" y="120"/>
                        <a:pt x="50" y="119"/>
                        <a:pt x="44" y="118"/>
                      </a:cubicBezTo>
                      <a:cubicBezTo>
                        <a:pt x="34" y="115"/>
                        <a:pt x="25" y="109"/>
                        <a:pt x="18" y="102"/>
                      </a:cubicBezTo>
                      <a:cubicBezTo>
                        <a:pt x="11" y="95"/>
                        <a:pt x="5" y="86"/>
                        <a:pt x="3" y="76"/>
                      </a:cubicBezTo>
                      <a:cubicBezTo>
                        <a:pt x="2" y="76"/>
                        <a:pt x="2" y="76"/>
                        <a:pt x="2" y="76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0" y="65"/>
                        <a:pt x="0" y="54"/>
                        <a:pt x="2" y="44"/>
                      </a:cubicBezTo>
                      <a:cubicBezTo>
                        <a:pt x="5" y="34"/>
                        <a:pt x="10" y="25"/>
                        <a:pt x="18" y="17"/>
                      </a:cubicBezTo>
                      <a:cubicBezTo>
                        <a:pt x="29" y="6"/>
                        <a:pt x="45" y="0"/>
                        <a:pt x="60" y="0"/>
                      </a:cubicBezTo>
                      <a:cubicBezTo>
                        <a:pt x="66" y="0"/>
                        <a:pt x="71" y="0"/>
                        <a:pt x="76" y="2"/>
                      </a:cubicBezTo>
                      <a:cubicBezTo>
                        <a:pt x="92" y="6"/>
                        <a:pt x="106" y="17"/>
                        <a:pt x="114" y="32"/>
                      </a:cubicBezTo>
                      <a:cubicBezTo>
                        <a:pt x="120" y="30"/>
                        <a:pt x="126" y="29"/>
                        <a:pt x="132" y="29"/>
                      </a:cubicBezTo>
                      <a:cubicBezTo>
                        <a:pt x="148" y="29"/>
                        <a:pt x="163" y="36"/>
                        <a:pt x="174" y="47"/>
                      </a:cubicBezTo>
                      <a:cubicBezTo>
                        <a:pt x="185" y="58"/>
                        <a:pt x="192" y="73"/>
                        <a:pt x="192" y="89"/>
                      </a:cubicBezTo>
                      <a:cubicBezTo>
                        <a:pt x="192" y="104"/>
                        <a:pt x="185" y="120"/>
                        <a:pt x="174" y="131"/>
                      </a:cubicBezTo>
                      <a:cubicBezTo>
                        <a:pt x="163" y="142"/>
                        <a:pt x="148" y="148"/>
                        <a:pt x="132" y="148"/>
                      </a:cubicBez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" name="îṣḷïḍe">
                  <a:extLst>
                    <a:ext uri="{FF2B5EF4-FFF2-40B4-BE49-F238E27FC236}">
                      <a16:creationId xmlns:a16="http://schemas.microsoft.com/office/drawing/2014/main" id="{28A8ABB6-D48A-4585-BF6E-4DDF20872EE4}"/>
                    </a:ext>
                  </a:extLst>
                </p:cNvPr>
                <p:cNvSpPr/>
                <p:nvPr/>
              </p:nvSpPr>
              <p:spPr bwMode="auto">
                <a:xfrm>
                  <a:off x="6334135" y="3736789"/>
                  <a:ext cx="536610" cy="423155"/>
                </a:xfrm>
                <a:custGeom>
                  <a:avLst/>
                  <a:gdLst>
                    <a:gd name="T0" fmla="*/ 67 w 205"/>
                    <a:gd name="T1" fmla="*/ 13 h 162"/>
                    <a:gd name="T2" fmla="*/ 81 w 205"/>
                    <a:gd name="T3" fmla="*/ 15 h 162"/>
                    <a:gd name="T4" fmla="*/ 117 w 205"/>
                    <a:gd name="T5" fmla="*/ 47 h 162"/>
                    <a:gd name="T6" fmla="*/ 139 w 205"/>
                    <a:gd name="T7" fmla="*/ 43 h 162"/>
                    <a:gd name="T8" fmla="*/ 177 w 205"/>
                    <a:gd name="T9" fmla="*/ 58 h 162"/>
                    <a:gd name="T10" fmla="*/ 192 w 205"/>
                    <a:gd name="T11" fmla="*/ 96 h 162"/>
                    <a:gd name="T12" fmla="*/ 177 w 205"/>
                    <a:gd name="T13" fmla="*/ 133 h 162"/>
                    <a:gd name="T14" fmla="*/ 139 w 205"/>
                    <a:gd name="T15" fmla="*/ 149 h 162"/>
                    <a:gd name="T16" fmla="*/ 102 w 205"/>
                    <a:gd name="T17" fmla="*/ 133 h 162"/>
                    <a:gd name="T18" fmla="*/ 90 w 205"/>
                    <a:gd name="T19" fmla="*/ 115 h 162"/>
                    <a:gd name="T20" fmla="*/ 81 w 205"/>
                    <a:gd name="T21" fmla="*/ 118 h 162"/>
                    <a:gd name="T22" fmla="*/ 67 w 205"/>
                    <a:gd name="T23" fmla="*/ 120 h 162"/>
                    <a:gd name="T24" fmla="*/ 53 w 205"/>
                    <a:gd name="T25" fmla="*/ 118 h 162"/>
                    <a:gd name="T26" fmla="*/ 29 w 205"/>
                    <a:gd name="T27" fmla="*/ 105 h 162"/>
                    <a:gd name="T28" fmla="*/ 16 w 205"/>
                    <a:gd name="T29" fmla="*/ 81 h 162"/>
                    <a:gd name="T30" fmla="*/ 16 w 205"/>
                    <a:gd name="T31" fmla="*/ 81 h 162"/>
                    <a:gd name="T32" fmla="*/ 16 w 205"/>
                    <a:gd name="T33" fmla="*/ 52 h 162"/>
                    <a:gd name="T34" fmla="*/ 29 w 205"/>
                    <a:gd name="T35" fmla="*/ 29 h 162"/>
                    <a:gd name="T36" fmla="*/ 67 w 205"/>
                    <a:gd name="T37" fmla="*/ 13 h 162"/>
                    <a:gd name="T38" fmla="*/ 67 w 205"/>
                    <a:gd name="T39" fmla="*/ 0 h 162"/>
                    <a:gd name="T40" fmla="*/ 67 w 205"/>
                    <a:gd name="T41" fmla="*/ 0 h 162"/>
                    <a:gd name="T42" fmla="*/ 20 w 205"/>
                    <a:gd name="T43" fmla="*/ 20 h 162"/>
                    <a:gd name="T44" fmla="*/ 3 w 205"/>
                    <a:gd name="T45" fmla="*/ 49 h 162"/>
                    <a:gd name="T46" fmla="*/ 3 w 205"/>
                    <a:gd name="T47" fmla="*/ 84 h 162"/>
                    <a:gd name="T48" fmla="*/ 3 w 205"/>
                    <a:gd name="T49" fmla="*/ 85 h 162"/>
                    <a:gd name="T50" fmla="*/ 3 w 205"/>
                    <a:gd name="T51" fmla="*/ 85 h 162"/>
                    <a:gd name="T52" fmla="*/ 20 w 205"/>
                    <a:gd name="T53" fmla="*/ 114 h 162"/>
                    <a:gd name="T54" fmla="*/ 50 w 205"/>
                    <a:gd name="T55" fmla="*/ 131 h 162"/>
                    <a:gd name="T56" fmla="*/ 67 w 205"/>
                    <a:gd name="T57" fmla="*/ 133 h 162"/>
                    <a:gd name="T58" fmla="*/ 83 w 205"/>
                    <a:gd name="T59" fmla="*/ 131 h 162"/>
                    <a:gd name="T60" fmla="*/ 92 w 205"/>
                    <a:gd name="T61" fmla="*/ 142 h 162"/>
                    <a:gd name="T62" fmla="*/ 139 w 205"/>
                    <a:gd name="T63" fmla="*/ 162 h 162"/>
                    <a:gd name="T64" fmla="*/ 186 w 205"/>
                    <a:gd name="T65" fmla="*/ 142 h 162"/>
                    <a:gd name="T66" fmla="*/ 205 w 205"/>
                    <a:gd name="T67" fmla="*/ 96 h 162"/>
                    <a:gd name="T68" fmla="*/ 186 w 205"/>
                    <a:gd name="T69" fmla="*/ 49 h 162"/>
                    <a:gd name="T70" fmla="*/ 139 w 205"/>
                    <a:gd name="T71" fmla="*/ 30 h 162"/>
                    <a:gd name="T72" fmla="*/ 124 w 205"/>
                    <a:gd name="T73" fmla="*/ 32 h 162"/>
                    <a:gd name="T74" fmla="*/ 85 w 205"/>
                    <a:gd name="T75" fmla="*/ 3 h 162"/>
                    <a:gd name="T76" fmla="*/ 67 w 205"/>
                    <a:gd name="T77" fmla="*/ 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05" h="162">
                      <a:moveTo>
                        <a:pt x="67" y="13"/>
                      </a:moveTo>
                      <a:cubicBezTo>
                        <a:pt x="72" y="13"/>
                        <a:pt x="77" y="14"/>
                        <a:pt x="81" y="15"/>
                      </a:cubicBezTo>
                      <a:cubicBezTo>
                        <a:pt x="98" y="19"/>
                        <a:pt x="111" y="32"/>
                        <a:pt x="117" y="47"/>
                      </a:cubicBezTo>
                      <a:cubicBezTo>
                        <a:pt x="124" y="44"/>
                        <a:pt x="131" y="43"/>
                        <a:pt x="139" y="43"/>
                      </a:cubicBezTo>
                      <a:cubicBezTo>
                        <a:pt x="153" y="43"/>
                        <a:pt x="167" y="48"/>
                        <a:pt x="177" y="58"/>
                      </a:cubicBezTo>
                      <a:cubicBezTo>
                        <a:pt x="186" y="68"/>
                        <a:pt x="192" y="82"/>
                        <a:pt x="192" y="96"/>
                      </a:cubicBezTo>
                      <a:cubicBezTo>
                        <a:pt x="192" y="110"/>
                        <a:pt x="186" y="123"/>
                        <a:pt x="177" y="133"/>
                      </a:cubicBezTo>
                      <a:cubicBezTo>
                        <a:pt x="167" y="143"/>
                        <a:pt x="153" y="149"/>
                        <a:pt x="139" y="149"/>
                      </a:cubicBezTo>
                      <a:cubicBezTo>
                        <a:pt x="125" y="149"/>
                        <a:pt x="112" y="143"/>
                        <a:pt x="102" y="133"/>
                      </a:cubicBezTo>
                      <a:cubicBezTo>
                        <a:pt x="96" y="128"/>
                        <a:pt x="92" y="122"/>
                        <a:pt x="90" y="115"/>
                      </a:cubicBezTo>
                      <a:cubicBezTo>
                        <a:pt x="87" y="116"/>
                        <a:pt x="84" y="117"/>
                        <a:pt x="81" y="118"/>
                      </a:cubicBezTo>
                      <a:cubicBezTo>
                        <a:pt x="77" y="120"/>
                        <a:pt x="72" y="120"/>
                        <a:pt x="67" y="120"/>
                      </a:cubicBezTo>
                      <a:cubicBezTo>
                        <a:pt x="62" y="120"/>
                        <a:pt x="58" y="120"/>
                        <a:pt x="53" y="118"/>
                      </a:cubicBezTo>
                      <a:cubicBezTo>
                        <a:pt x="44" y="116"/>
                        <a:pt x="36" y="111"/>
                        <a:pt x="29" y="105"/>
                      </a:cubicBezTo>
                      <a:cubicBezTo>
                        <a:pt x="23" y="98"/>
                        <a:pt x="18" y="90"/>
                        <a:pt x="16" y="81"/>
                      </a:cubicBezTo>
                      <a:cubicBezTo>
                        <a:pt x="16" y="81"/>
                        <a:pt x="16" y="81"/>
                        <a:pt x="16" y="81"/>
                      </a:cubicBezTo>
                      <a:cubicBezTo>
                        <a:pt x="13" y="71"/>
                        <a:pt x="13" y="62"/>
                        <a:pt x="16" y="52"/>
                      </a:cubicBezTo>
                      <a:cubicBezTo>
                        <a:pt x="18" y="43"/>
                        <a:pt x="23" y="35"/>
                        <a:pt x="29" y="29"/>
                      </a:cubicBezTo>
                      <a:cubicBezTo>
                        <a:pt x="40" y="19"/>
                        <a:pt x="53" y="13"/>
                        <a:pt x="67" y="13"/>
                      </a:cubicBezTo>
                      <a:moveTo>
                        <a:pt x="67" y="0"/>
                      </a:move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50" y="0"/>
                        <a:pt x="33" y="7"/>
                        <a:pt x="20" y="20"/>
                      </a:cubicBezTo>
                      <a:cubicBezTo>
                        <a:pt x="12" y="28"/>
                        <a:pt x="6" y="38"/>
                        <a:pt x="3" y="49"/>
                      </a:cubicBezTo>
                      <a:cubicBezTo>
                        <a:pt x="0" y="61"/>
                        <a:pt x="0" y="72"/>
                        <a:pt x="3" y="84"/>
                      </a:cubicBezTo>
                      <a:cubicBezTo>
                        <a:pt x="3" y="85"/>
                        <a:pt x="3" y="85"/>
                        <a:pt x="3" y="85"/>
                      </a:cubicBezTo>
                      <a:cubicBezTo>
                        <a:pt x="3" y="85"/>
                        <a:pt x="3" y="85"/>
                        <a:pt x="3" y="85"/>
                      </a:cubicBezTo>
                      <a:cubicBezTo>
                        <a:pt x="7" y="96"/>
                        <a:pt x="12" y="106"/>
                        <a:pt x="20" y="114"/>
                      </a:cubicBezTo>
                      <a:cubicBezTo>
                        <a:pt x="29" y="122"/>
                        <a:pt x="38" y="128"/>
                        <a:pt x="50" y="131"/>
                      </a:cubicBezTo>
                      <a:cubicBezTo>
                        <a:pt x="55" y="132"/>
                        <a:pt x="61" y="133"/>
                        <a:pt x="67" y="133"/>
                      </a:cubicBezTo>
                      <a:cubicBezTo>
                        <a:pt x="73" y="133"/>
                        <a:pt x="78" y="132"/>
                        <a:pt x="83" y="131"/>
                      </a:cubicBezTo>
                      <a:cubicBezTo>
                        <a:pt x="86" y="135"/>
                        <a:pt x="89" y="139"/>
                        <a:pt x="92" y="142"/>
                      </a:cubicBezTo>
                      <a:cubicBezTo>
                        <a:pt x="105" y="155"/>
                        <a:pt x="122" y="162"/>
                        <a:pt x="139" y="162"/>
                      </a:cubicBezTo>
                      <a:cubicBezTo>
                        <a:pt x="156" y="162"/>
                        <a:pt x="173" y="155"/>
                        <a:pt x="186" y="142"/>
                      </a:cubicBezTo>
                      <a:cubicBezTo>
                        <a:pt x="198" y="130"/>
                        <a:pt x="205" y="113"/>
                        <a:pt x="205" y="96"/>
                      </a:cubicBezTo>
                      <a:cubicBezTo>
                        <a:pt x="205" y="78"/>
                        <a:pt x="198" y="61"/>
                        <a:pt x="186" y="49"/>
                      </a:cubicBezTo>
                      <a:cubicBezTo>
                        <a:pt x="173" y="37"/>
                        <a:pt x="156" y="30"/>
                        <a:pt x="139" y="30"/>
                      </a:cubicBezTo>
                      <a:cubicBezTo>
                        <a:pt x="134" y="30"/>
                        <a:pt x="129" y="30"/>
                        <a:pt x="124" y="32"/>
                      </a:cubicBezTo>
                      <a:cubicBezTo>
                        <a:pt x="115" y="18"/>
                        <a:pt x="101" y="7"/>
                        <a:pt x="85" y="3"/>
                      </a:cubicBezTo>
                      <a:cubicBezTo>
                        <a:pt x="79" y="1"/>
                        <a:pt x="73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" name="íSlíďè">
                  <a:extLst>
                    <a:ext uri="{FF2B5EF4-FFF2-40B4-BE49-F238E27FC236}">
                      <a16:creationId xmlns:a16="http://schemas.microsoft.com/office/drawing/2014/main" id="{421EAB2D-EC72-408D-886E-08760FDA5497}"/>
                    </a:ext>
                  </a:extLst>
                </p:cNvPr>
                <p:cNvSpPr/>
                <p:nvPr/>
              </p:nvSpPr>
              <p:spPr bwMode="auto">
                <a:xfrm>
                  <a:off x="6001437" y="3669330"/>
                  <a:ext cx="436954" cy="430821"/>
                </a:xfrm>
                <a:custGeom>
                  <a:avLst/>
                  <a:gdLst>
                    <a:gd name="T0" fmla="*/ 85 w 167"/>
                    <a:gd name="T1" fmla="*/ 165 h 165"/>
                    <a:gd name="T2" fmla="*/ 64 w 167"/>
                    <a:gd name="T3" fmla="*/ 162 h 165"/>
                    <a:gd name="T4" fmla="*/ 63 w 167"/>
                    <a:gd name="T5" fmla="*/ 162 h 165"/>
                    <a:gd name="T6" fmla="*/ 56 w 167"/>
                    <a:gd name="T7" fmla="*/ 159 h 165"/>
                    <a:gd name="T8" fmla="*/ 24 w 167"/>
                    <a:gd name="T9" fmla="*/ 139 h 165"/>
                    <a:gd name="T10" fmla="*/ 0 w 167"/>
                    <a:gd name="T11" fmla="*/ 81 h 165"/>
                    <a:gd name="T12" fmla="*/ 24 w 167"/>
                    <a:gd name="T13" fmla="*/ 23 h 165"/>
                    <a:gd name="T14" fmla="*/ 24 w 167"/>
                    <a:gd name="T15" fmla="*/ 23 h 165"/>
                    <a:gd name="T16" fmla="*/ 40 w 167"/>
                    <a:gd name="T17" fmla="*/ 11 h 165"/>
                    <a:gd name="T18" fmla="*/ 41 w 167"/>
                    <a:gd name="T19" fmla="*/ 11 h 165"/>
                    <a:gd name="T20" fmla="*/ 82 w 167"/>
                    <a:gd name="T21" fmla="*/ 0 h 165"/>
                    <a:gd name="T22" fmla="*/ 82 w 167"/>
                    <a:gd name="T23" fmla="*/ 0 h 165"/>
                    <a:gd name="T24" fmla="*/ 82 w 167"/>
                    <a:gd name="T25" fmla="*/ 0 h 165"/>
                    <a:gd name="T26" fmla="*/ 125 w 167"/>
                    <a:gd name="T27" fmla="*/ 11 h 165"/>
                    <a:gd name="T28" fmla="*/ 156 w 167"/>
                    <a:gd name="T29" fmla="*/ 43 h 165"/>
                    <a:gd name="T30" fmla="*/ 163 w 167"/>
                    <a:gd name="T31" fmla="*/ 61 h 165"/>
                    <a:gd name="T32" fmla="*/ 164 w 167"/>
                    <a:gd name="T33" fmla="*/ 62 h 165"/>
                    <a:gd name="T34" fmla="*/ 164 w 167"/>
                    <a:gd name="T35" fmla="*/ 105 h 165"/>
                    <a:gd name="T36" fmla="*/ 126 w 167"/>
                    <a:gd name="T37" fmla="*/ 153 h 165"/>
                    <a:gd name="T38" fmla="*/ 85 w 167"/>
                    <a:gd name="T39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67" h="165">
                      <a:moveTo>
                        <a:pt x="85" y="165"/>
                      </a:moveTo>
                      <a:cubicBezTo>
                        <a:pt x="78" y="165"/>
                        <a:pt x="71" y="164"/>
                        <a:pt x="64" y="162"/>
                      </a:cubicBezTo>
                      <a:cubicBezTo>
                        <a:pt x="63" y="162"/>
                        <a:pt x="63" y="162"/>
                        <a:pt x="63" y="162"/>
                      </a:cubicBezTo>
                      <a:cubicBezTo>
                        <a:pt x="56" y="159"/>
                        <a:pt x="56" y="159"/>
                        <a:pt x="56" y="159"/>
                      </a:cubicBezTo>
                      <a:cubicBezTo>
                        <a:pt x="44" y="155"/>
                        <a:pt x="33" y="148"/>
                        <a:pt x="24" y="139"/>
                      </a:cubicBezTo>
                      <a:cubicBezTo>
                        <a:pt x="9" y="124"/>
                        <a:pt x="0" y="103"/>
                        <a:pt x="0" y="81"/>
                      </a:cubicBezTo>
                      <a:cubicBezTo>
                        <a:pt x="0" y="60"/>
                        <a:pt x="9" y="39"/>
                        <a:pt x="24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ubicBezTo>
                        <a:pt x="41" y="11"/>
                        <a:pt x="41" y="11"/>
                        <a:pt x="41" y="11"/>
                      </a:cubicBezTo>
                      <a:cubicBezTo>
                        <a:pt x="53" y="3"/>
                        <a:pt x="67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100" y="1"/>
                        <a:pt x="109" y="2"/>
                        <a:pt x="125" y="11"/>
                      </a:cubicBezTo>
                      <a:cubicBezTo>
                        <a:pt x="135" y="17"/>
                        <a:pt x="149" y="30"/>
                        <a:pt x="156" y="43"/>
                      </a:cubicBezTo>
                      <a:cubicBezTo>
                        <a:pt x="163" y="61"/>
                        <a:pt x="163" y="61"/>
                        <a:pt x="163" y="61"/>
                      </a:cubicBezTo>
                      <a:cubicBezTo>
                        <a:pt x="164" y="62"/>
                        <a:pt x="164" y="62"/>
                        <a:pt x="164" y="62"/>
                      </a:cubicBezTo>
                      <a:cubicBezTo>
                        <a:pt x="167" y="76"/>
                        <a:pt x="167" y="91"/>
                        <a:pt x="164" y="105"/>
                      </a:cubicBezTo>
                      <a:cubicBezTo>
                        <a:pt x="158" y="125"/>
                        <a:pt x="144" y="143"/>
                        <a:pt x="126" y="153"/>
                      </a:cubicBezTo>
                      <a:cubicBezTo>
                        <a:pt x="114" y="161"/>
                        <a:pt x="100" y="165"/>
                        <a:pt x="85" y="165"/>
                      </a:cubicBez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" name="îŝļïḓé">
                  <a:extLst>
                    <a:ext uri="{FF2B5EF4-FFF2-40B4-BE49-F238E27FC236}">
                      <a16:creationId xmlns:a16="http://schemas.microsoft.com/office/drawing/2014/main" id="{4B8B7C71-FB21-42F4-9765-22C3ADEEB081}"/>
                    </a:ext>
                  </a:extLst>
                </p:cNvPr>
                <p:cNvSpPr/>
                <p:nvPr/>
              </p:nvSpPr>
              <p:spPr bwMode="auto">
                <a:xfrm>
                  <a:off x="5986105" y="3650932"/>
                  <a:ext cx="470683" cy="464551"/>
                </a:xfrm>
                <a:custGeom>
                  <a:avLst/>
                  <a:gdLst>
                    <a:gd name="T0" fmla="*/ 88 w 180"/>
                    <a:gd name="T1" fmla="*/ 13 h 178"/>
                    <a:gd name="T2" fmla="*/ 127 w 180"/>
                    <a:gd name="T3" fmla="*/ 24 h 178"/>
                    <a:gd name="T4" fmla="*/ 156 w 180"/>
                    <a:gd name="T5" fmla="*/ 53 h 178"/>
                    <a:gd name="T6" fmla="*/ 163 w 180"/>
                    <a:gd name="T7" fmla="*/ 70 h 178"/>
                    <a:gd name="T8" fmla="*/ 163 w 180"/>
                    <a:gd name="T9" fmla="*/ 110 h 178"/>
                    <a:gd name="T10" fmla="*/ 129 w 180"/>
                    <a:gd name="T11" fmla="*/ 155 h 178"/>
                    <a:gd name="T12" fmla="*/ 91 w 180"/>
                    <a:gd name="T13" fmla="*/ 165 h 178"/>
                    <a:gd name="T14" fmla="*/ 71 w 180"/>
                    <a:gd name="T15" fmla="*/ 162 h 178"/>
                    <a:gd name="T16" fmla="*/ 65 w 180"/>
                    <a:gd name="T17" fmla="*/ 160 h 178"/>
                    <a:gd name="T18" fmla="*/ 35 w 180"/>
                    <a:gd name="T19" fmla="*/ 141 h 178"/>
                    <a:gd name="T20" fmla="*/ 13 w 180"/>
                    <a:gd name="T21" fmla="*/ 88 h 178"/>
                    <a:gd name="T22" fmla="*/ 35 w 180"/>
                    <a:gd name="T23" fmla="*/ 35 h 178"/>
                    <a:gd name="T24" fmla="*/ 50 w 180"/>
                    <a:gd name="T25" fmla="*/ 23 h 178"/>
                    <a:gd name="T26" fmla="*/ 88 w 180"/>
                    <a:gd name="T27" fmla="*/ 13 h 178"/>
                    <a:gd name="T28" fmla="*/ 88 w 180"/>
                    <a:gd name="T29" fmla="*/ 0 h 178"/>
                    <a:gd name="T30" fmla="*/ 88 w 180"/>
                    <a:gd name="T31" fmla="*/ 0 h 178"/>
                    <a:gd name="T32" fmla="*/ 43 w 180"/>
                    <a:gd name="T33" fmla="*/ 12 h 178"/>
                    <a:gd name="T34" fmla="*/ 43 w 180"/>
                    <a:gd name="T35" fmla="*/ 13 h 178"/>
                    <a:gd name="T36" fmla="*/ 42 w 180"/>
                    <a:gd name="T37" fmla="*/ 13 h 178"/>
                    <a:gd name="T38" fmla="*/ 27 w 180"/>
                    <a:gd name="T39" fmla="*/ 25 h 178"/>
                    <a:gd name="T40" fmla="*/ 26 w 180"/>
                    <a:gd name="T41" fmla="*/ 25 h 178"/>
                    <a:gd name="T42" fmla="*/ 26 w 180"/>
                    <a:gd name="T43" fmla="*/ 26 h 178"/>
                    <a:gd name="T44" fmla="*/ 0 w 180"/>
                    <a:gd name="T45" fmla="*/ 88 h 178"/>
                    <a:gd name="T46" fmla="*/ 26 w 180"/>
                    <a:gd name="T47" fmla="*/ 150 h 178"/>
                    <a:gd name="T48" fmla="*/ 60 w 180"/>
                    <a:gd name="T49" fmla="*/ 172 h 178"/>
                    <a:gd name="T50" fmla="*/ 66 w 180"/>
                    <a:gd name="T51" fmla="*/ 174 h 178"/>
                    <a:gd name="T52" fmla="*/ 66 w 180"/>
                    <a:gd name="T53" fmla="*/ 174 h 178"/>
                    <a:gd name="T54" fmla="*/ 67 w 180"/>
                    <a:gd name="T55" fmla="*/ 175 h 178"/>
                    <a:gd name="T56" fmla="*/ 68 w 180"/>
                    <a:gd name="T57" fmla="*/ 175 h 178"/>
                    <a:gd name="T58" fmla="*/ 91 w 180"/>
                    <a:gd name="T59" fmla="*/ 178 h 178"/>
                    <a:gd name="T60" fmla="*/ 136 w 180"/>
                    <a:gd name="T61" fmla="*/ 166 h 178"/>
                    <a:gd name="T62" fmla="*/ 176 w 180"/>
                    <a:gd name="T63" fmla="*/ 114 h 178"/>
                    <a:gd name="T64" fmla="*/ 176 w 180"/>
                    <a:gd name="T65" fmla="*/ 67 h 178"/>
                    <a:gd name="T66" fmla="*/ 176 w 180"/>
                    <a:gd name="T67" fmla="*/ 66 h 178"/>
                    <a:gd name="T68" fmla="*/ 175 w 180"/>
                    <a:gd name="T69" fmla="*/ 65 h 178"/>
                    <a:gd name="T70" fmla="*/ 168 w 180"/>
                    <a:gd name="T71" fmla="*/ 48 h 178"/>
                    <a:gd name="T72" fmla="*/ 168 w 180"/>
                    <a:gd name="T73" fmla="*/ 47 h 178"/>
                    <a:gd name="T74" fmla="*/ 167 w 180"/>
                    <a:gd name="T75" fmla="*/ 47 h 178"/>
                    <a:gd name="T76" fmla="*/ 134 w 180"/>
                    <a:gd name="T77" fmla="*/ 13 h 178"/>
                    <a:gd name="T78" fmla="*/ 89 w 180"/>
                    <a:gd name="T79" fmla="*/ 0 h 178"/>
                    <a:gd name="T80" fmla="*/ 88 w 180"/>
                    <a:gd name="T81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80" h="178">
                      <a:moveTo>
                        <a:pt x="88" y="13"/>
                      </a:moveTo>
                      <a:cubicBezTo>
                        <a:pt x="104" y="14"/>
                        <a:pt x="113" y="15"/>
                        <a:pt x="127" y="24"/>
                      </a:cubicBezTo>
                      <a:cubicBezTo>
                        <a:pt x="138" y="30"/>
                        <a:pt x="150" y="42"/>
                        <a:pt x="156" y="53"/>
                      </a:cubicBezTo>
                      <a:cubicBezTo>
                        <a:pt x="158" y="59"/>
                        <a:pt x="161" y="64"/>
                        <a:pt x="163" y="70"/>
                      </a:cubicBezTo>
                      <a:cubicBezTo>
                        <a:pt x="167" y="84"/>
                        <a:pt x="167" y="97"/>
                        <a:pt x="163" y="110"/>
                      </a:cubicBezTo>
                      <a:cubicBezTo>
                        <a:pt x="158" y="129"/>
                        <a:pt x="146" y="145"/>
                        <a:pt x="129" y="155"/>
                      </a:cubicBezTo>
                      <a:cubicBezTo>
                        <a:pt x="117" y="162"/>
                        <a:pt x="104" y="165"/>
                        <a:pt x="91" y="165"/>
                      </a:cubicBezTo>
                      <a:cubicBezTo>
                        <a:pt x="84" y="165"/>
                        <a:pt x="78" y="164"/>
                        <a:pt x="71" y="162"/>
                      </a:cubicBezTo>
                      <a:cubicBezTo>
                        <a:pt x="69" y="162"/>
                        <a:pt x="67" y="161"/>
                        <a:pt x="65" y="160"/>
                      </a:cubicBezTo>
                      <a:cubicBezTo>
                        <a:pt x="53" y="156"/>
                        <a:pt x="43" y="150"/>
                        <a:pt x="35" y="141"/>
                      </a:cubicBezTo>
                      <a:cubicBezTo>
                        <a:pt x="21" y="127"/>
                        <a:pt x="13" y="108"/>
                        <a:pt x="13" y="88"/>
                      </a:cubicBezTo>
                      <a:cubicBezTo>
                        <a:pt x="13" y="68"/>
                        <a:pt x="21" y="49"/>
                        <a:pt x="35" y="35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62" y="16"/>
                        <a:pt x="74" y="13"/>
                        <a:pt x="88" y="13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72" y="0"/>
                        <a:pt x="57" y="4"/>
                        <a:pt x="43" y="12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6"/>
                        <a:pt x="26" y="26"/>
                        <a:pt x="26" y="26"/>
                      </a:cubicBezTo>
                      <a:cubicBezTo>
                        <a:pt x="9" y="42"/>
                        <a:pt x="0" y="65"/>
                        <a:pt x="0" y="88"/>
                      </a:cubicBezTo>
                      <a:cubicBezTo>
                        <a:pt x="0" y="111"/>
                        <a:pt x="9" y="134"/>
                        <a:pt x="26" y="150"/>
                      </a:cubicBezTo>
                      <a:cubicBezTo>
                        <a:pt x="35" y="160"/>
                        <a:pt x="47" y="167"/>
                        <a:pt x="60" y="172"/>
                      </a:cubicBezTo>
                      <a:cubicBezTo>
                        <a:pt x="66" y="174"/>
                        <a:pt x="66" y="174"/>
                        <a:pt x="66" y="174"/>
                      </a:cubicBezTo>
                      <a:cubicBezTo>
                        <a:pt x="66" y="174"/>
                        <a:pt x="66" y="174"/>
                        <a:pt x="66" y="174"/>
                      </a:cubicBezTo>
                      <a:cubicBezTo>
                        <a:pt x="67" y="175"/>
                        <a:pt x="67" y="175"/>
                        <a:pt x="67" y="175"/>
                      </a:cubicBezTo>
                      <a:cubicBezTo>
                        <a:pt x="68" y="175"/>
                        <a:pt x="68" y="175"/>
                        <a:pt x="68" y="175"/>
                      </a:cubicBezTo>
                      <a:cubicBezTo>
                        <a:pt x="75" y="177"/>
                        <a:pt x="83" y="178"/>
                        <a:pt x="91" y="178"/>
                      </a:cubicBezTo>
                      <a:cubicBezTo>
                        <a:pt x="107" y="178"/>
                        <a:pt x="122" y="174"/>
                        <a:pt x="136" y="166"/>
                      </a:cubicBezTo>
                      <a:cubicBezTo>
                        <a:pt x="155" y="155"/>
                        <a:pt x="170" y="135"/>
                        <a:pt x="176" y="114"/>
                      </a:cubicBezTo>
                      <a:cubicBezTo>
                        <a:pt x="180" y="98"/>
                        <a:pt x="180" y="82"/>
                        <a:pt x="176" y="67"/>
                      </a:cubicBezTo>
                      <a:cubicBezTo>
                        <a:pt x="176" y="66"/>
                        <a:pt x="176" y="66"/>
                        <a:pt x="176" y="66"/>
                      </a:cubicBezTo>
                      <a:cubicBezTo>
                        <a:pt x="175" y="65"/>
                        <a:pt x="175" y="65"/>
                        <a:pt x="175" y="65"/>
                      </a:cubicBezTo>
                      <a:cubicBezTo>
                        <a:pt x="173" y="59"/>
                        <a:pt x="170" y="53"/>
                        <a:pt x="168" y="48"/>
                      </a:cubicBezTo>
                      <a:cubicBezTo>
                        <a:pt x="168" y="47"/>
                        <a:pt x="168" y="47"/>
                        <a:pt x="168" y="47"/>
                      </a:cubicBezTo>
                      <a:cubicBezTo>
                        <a:pt x="167" y="47"/>
                        <a:pt x="167" y="47"/>
                        <a:pt x="167" y="47"/>
                      </a:cubicBezTo>
                      <a:cubicBezTo>
                        <a:pt x="160" y="33"/>
                        <a:pt x="145" y="19"/>
                        <a:pt x="134" y="13"/>
                      </a:cubicBezTo>
                      <a:cubicBezTo>
                        <a:pt x="117" y="3"/>
                        <a:pt x="107" y="2"/>
                        <a:pt x="89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" name="íSḷïḋé">
                  <a:extLst>
                    <a:ext uri="{FF2B5EF4-FFF2-40B4-BE49-F238E27FC236}">
                      <a16:creationId xmlns:a16="http://schemas.microsoft.com/office/drawing/2014/main" id="{00A39F3C-66A6-4663-80C0-3AE1FA6053F6}"/>
                    </a:ext>
                  </a:extLst>
                </p:cNvPr>
                <p:cNvSpPr/>
                <p:nvPr/>
              </p:nvSpPr>
              <p:spPr bwMode="auto">
                <a:xfrm>
                  <a:off x="5674872" y="4167610"/>
                  <a:ext cx="544276" cy="387893"/>
                </a:xfrm>
                <a:custGeom>
                  <a:avLst/>
                  <a:gdLst>
                    <a:gd name="T0" fmla="*/ 56 w 208"/>
                    <a:gd name="T1" fmla="*/ 148 h 148"/>
                    <a:gd name="T2" fmla="*/ 16 w 208"/>
                    <a:gd name="T3" fmla="*/ 130 h 148"/>
                    <a:gd name="T4" fmla="*/ 0 w 208"/>
                    <a:gd name="T5" fmla="*/ 89 h 148"/>
                    <a:gd name="T6" fmla="*/ 18 w 208"/>
                    <a:gd name="T7" fmla="*/ 49 h 148"/>
                    <a:gd name="T8" fmla="*/ 57 w 208"/>
                    <a:gd name="T9" fmla="*/ 34 h 148"/>
                    <a:gd name="T10" fmla="*/ 59 w 208"/>
                    <a:gd name="T11" fmla="*/ 34 h 148"/>
                    <a:gd name="T12" fmla="*/ 78 w 208"/>
                    <a:gd name="T13" fmla="*/ 38 h 148"/>
                    <a:gd name="T14" fmla="*/ 139 w 208"/>
                    <a:gd name="T15" fmla="*/ 0 h 148"/>
                    <a:gd name="T16" fmla="*/ 141 w 208"/>
                    <a:gd name="T17" fmla="*/ 0 h 148"/>
                    <a:gd name="T18" fmla="*/ 189 w 208"/>
                    <a:gd name="T19" fmla="*/ 21 h 148"/>
                    <a:gd name="T20" fmla="*/ 207 w 208"/>
                    <a:gd name="T21" fmla="*/ 70 h 148"/>
                    <a:gd name="T22" fmla="*/ 139 w 208"/>
                    <a:gd name="T23" fmla="*/ 136 h 148"/>
                    <a:gd name="T24" fmla="*/ 137 w 208"/>
                    <a:gd name="T25" fmla="*/ 136 h 148"/>
                    <a:gd name="T26" fmla="*/ 103 w 208"/>
                    <a:gd name="T27" fmla="*/ 126 h 148"/>
                    <a:gd name="T28" fmla="*/ 97 w 208"/>
                    <a:gd name="T29" fmla="*/ 133 h 148"/>
                    <a:gd name="T30" fmla="*/ 57 w 208"/>
                    <a:gd name="T31" fmla="*/ 148 h 148"/>
                    <a:gd name="T32" fmla="*/ 56 w 208"/>
                    <a:gd name="T3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8" h="148">
                      <a:moveTo>
                        <a:pt x="56" y="148"/>
                      </a:moveTo>
                      <a:cubicBezTo>
                        <a:pt x="41" y="148"/>
                        <a:pt x="26" y="141"/>
                        <a:pt x="16" y="130"/>
                      </a:cubicBezTo>
                      <a:cubicBezTo>
                        <a:pt x="5" y="119"/>
                        <a:pt x="0" y="105"/>
                        <a:pt x="0" y="89"/>
                      </a:cubicBezTo>
                      <a:cubicBezTo>
                        <a:pt x="1" y="74"/>
                        <a:pt x="7" y="60"/>
                        <a:pt x="18" y="49"/>
                      </a:cubicBezTo>
                      <a:cubicBezTo>
                        <a:pt x="29" y="40"/>
                        <a:pt x="43" y="34"/>
                        <a:pt x="57" y="34"/>
                      </a:cubicBezTo>
                      <a:cubicBezTo>
                        <a:pt x="58" y="34"/>
                        <a:pt x="59" y="34"/>
                        <a:pt x="59" y="34"/>
                      </a:cubicBezTo>
                      <a:cubicBezTo>
                        <a:pt x="66" y="34"/>
                        <a:pt x="72" y="35"/>
                        <a:pt x="78" y="38"/>
                      </a:cubicBezTo>
                      <a:cubicBezTo>
                        <a:pt x="90" y="15"/>
                        <a:pt x="113" y="0"/>
                        <a:pt x="139" y="0"/>
                      </a:cubicBezTo>
                      <a:cubicBezTo>
                        <a:pt x="140" y="0"/>
                        <a:pt x="141" y="0"/>
                        <a:pt x="141" y="0"/>
                      </a:cubicBezTo>
                      <a:cubicBezTo>
                        <a:pt x="159" y="0"/>
                        <a:pt x="176" y="8"/>
                        <a:pt x="189" y="21"/>
                      </a:cubicBezTo>
                      <a:cubicBezTo>
                        <a:pt x="201" y="35"/>
                        <a:pt x="208" y="52"/>
                        <a:pt x="207" y="70"/>
                      </a:cubicBezTo>
                      <a:cubicBezTo>
                        <a:pt x="206" y="106"/>
                        <a:pt x="176" y="136"/>
                        <a:pt x="139" y="136"/>
                      </a:cubicBezTo>
                      <a:cubicBezTo>
                        <a:pt x="138" y="136"/>
                        <a:pt x="138" y="136"/>
                        <a:pt x="137" y="136"/>
                      </a:cubicBezTo>
                      <a:cubicBezTo>
                        <a:pt x="125" y="136"/>
                        <a:pt x="113" y="132"/>
                        <a:pt x="103" y="126"/>
                      </a:cubicBezTo>
                      <a:cubicBezTo>
                        <a:pt x="101" y="128"/>
                        <a:pt x="99" y="131"/>
                        <a:pt x="97" y="133"/>
                      </a:cubicBezTo>
                      <a:cubicBezTo>
                        <a:pt x="86" y="143"/>
                        <a:pt x="72" y="148"/>
                        <a:pt x="57" y="148"/>
                      </a:cubicBezTo>
                      <a:cubicBezTo>
                        <a:pt x="57" y="148"/>
                        <a:pt x="56" y="148"/>
                        <a:pt x="56" y="148"/>
                      </a:cubicBez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" name="íSliḓè">
                  <a:extLst>
                    <a:ext uri="{FF2B5EF4-FFF2-40B4-BE49-F238E27FC236}">
                      <a16:creationId xmlns:a16="http://schemas.microsoft.com/office/drawing/2014/main" id="{3451B40C-CC21-4385-A253-13B2C469CDE4}"/>
                    </a:ext>
                  </a:extLst>
                </p:cNvPr>
                <p:cNvSpPr/>
                <p:nvPr/>
              </p:nvSpPr>
              <p:spPr bwMode="auto">
                <a:xfrm>
                  <a:off x="5656474" y="4150745"/>
                  <a:ext cx="581072" cy="423155"/>
                </a:xfrm>
                <a:custGeom>
                  <a:avLst/>
                  <a:gdLst>
                    <a:gd name="T0" fmla="*/ 146 w 222"/>
                    <a:gd name="T1" fmla="*/ 13 h 162"/>
                    <a:gd name="T2" fmla="*/ 148 w 222"/>
                    <a:gd name="T3" fmla="*/ 13 h 162"/>
                    <a:gd name="T4" fmla="*/ 208 w 222"/>
                    <a:gd name="T5" fmla="*/ 77 h 162"/>
                    <a:gd name="T6" fmla="*/ 146 w 222"/>
                    <a:gd name="T7" fmla="*/ 137 h 162"/>
                    <a:gd name="T8" fmla="*/ 144 w 222"/>
                    <a:gd name="T9" fmla="*/ 137 h 162"/>
                    <a:gd name="T10" fmla="*/ 108 w 222"/>
                    <a:gd name="T11" fmla="*/ 124 h 162"/>
                    <a:gd name="T12" fmla="*/ 99 w 222"/>
                    <a:gd name="T13" fmla="*/ 135 h 162"/>
                    <a:gd name="T14" fmla="*/ 64 w 222"/>
                    <a:gd name="T15" fmla="*/ 149 h 162"/>
                    <a:gd name="T16" fmla="*/ 63 w 222"/>
                    <a:gd name="T17" fmla="*/ 149 h 162"/>
                    <a:gd name="T18" fmla="*/ 27 w 222"/>
                    <a:gd name="T19" fmla="*/ 133 h 162"/>
                    <a:gd name="T20" fmla="*/ 14 w 222"/>
                    <a:gd name="T21" fmla="*/ 97 h 162"/>
                    <a:gd name="T22" fmla="*/ 30 w 222"/>
                    <a:gd name="T23" fmla="*/ 61 h 162"/>
                    <a:gd name="T24" fmla="*/ 64 w 222"/>
                    <a:gd name="T25" fmla="*/ 47 h 162"/>
                    <a:gd name="T26" fmla="*/ 66 w 222"/>
                    <a:gd name="T27" fmla="*/ 47 h 162"/>
                    <a:gd name="T28" fmla="*/ 88 w 222"/>
                    <a:gd name="T29" fmla="*/ 53 h 162"/>
                    <a:gd name="T30" fmla="*/ 146 w 222"/>
                    <a:gd name="T31" fmla="*/ 13 h 162"/>
                    <a:gd name="T32" fmla="*/ 146 w 222"/>
                    <a:gd name="T33" fmla="*/ 0 h 162"/>
                    <a:gd name="T34" fmla="*/ 146 w 222"/>
                    <a:gd name="T35" fmla="*/ 0 h 162"/>
                    <a:gd name="T36" fmla="*/ 82 w 222"/>
                    <a:gd name="T37" fmla="*/ 37 h 162"/>
                    <a:gd name="T38" fmla="*/ 66 w 222"/>
                    <a:gd name="T39" fmla="*/ 34 h 162"/>
                    <a:gd name="T40" fmla="*/ 64 w 222"/>
                    <a:gd name="T41" fmla="*/ 34 h 162"/>
                    <a:gd name="T42" fmla="*/ 21 w 222"/>
                    <a:gd name="T43" fmla="*/ 52 h 162"/>
                    <a:gd name="T44" fmla="*/ 1 w 222"/>
                    <a:gd name="T45" fmla="*/ 96 h 162"/>
                    <a:gd name="T46" fmla="*/ 18 w 222"/>
                    <a:gd name="T47" fmla="*/ 142 h 162"/>
                    <a:gd name="T48" fmla="*/ 62 w 222"/>
                    <a:gd name="T49" fmla="*/ 162 h 162"/>
                    <a:gd name="T50" fmla="*/ 64 w 222"/>
                    <a:gd name="T51" fmla="*/ 162 h 162"/>
                    <a:gd name="T52" fmla="*/ 108 w 222"/>
                    <a:gd name="T53" fmla="*/ 145 h 162"/>
                    <a:gd name="T54" fmla="*/ 112 w 222"/>
                    <a:gd name="T55" fmla="*/ 141 h 162"/>
                    <a:gd name="T56" fmla="*/ 144 w 222"/>
                    <a:gd name="T57" fmla="*/ 150 h 162"/>
                    <a:gd name="T58" fmla="*/ 146 w 222"/>
                    <a:gd name="T59" fmla="*/ 150 h 162"/>
                    <a:gd name="T60" fmla="*/ 221 w 222"/>
                    <a:gd name="T61" fmla="*/ 77 h 162"/>
                    <a:gd name="T62" fmla="*/ 148 w 222"/>
                    <a:gd name="T63" fmla="*/ 0 h 162"/>
                    <a:gd name="T64" fmla="*/ 146 w 222"/>
                    <a:gd name="T65" fmla="*/ 0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22" h="162">
                      <a:moveTo>
                        <a:pt x="146" y="13"/>
                      </a:moveTo>
                      <a:cubicBezTo>
                        <a:pt x="147" y="13"/>
                        <a:pt x="147" y="13"/>
                        <a:pt x="148" y="13"/>
                      </a:cubicBezTo>
                      <a:cubicBezTo>
                        <a:pt x="182" y="14"/>
                        <a:pt x="209" y="43"/>
                        <a:pt x="208" y="77"/>
                      </a:cubicBezTo>
                      <a:cubicBezTo>
                        <a:pt x="207" y="110"/>
                        <a:pt x="179" y="137"/>
                        <a:pt x="146" y="137"/>
                      </a:cubicBezTo>
                      <a:cubicBezTo>
                        <a:pt x="146" y="137"/>
                        <a:pt x="145" y="137"/>
                        <a:pt x="144" y="137"/>
                      </a:cubicBezTo>
                      <a:cubicBezTo>
                        <a:pt x="131" y="136"/>
                        <a:pt x="118" y="131"/>
                        <a:pt x="108" y="124"/>
                      </a:cubicBezTo>
                      <a:cubicBezTo>
                        <a:pt x="106" y="128"/>
                        <a:pt x="103" y="132"/>
                        <a:pt x="99" y="135"/>
                      </a:cubicBezTo>
                      <a:cubicBezTo>
                        <a:pt x="90" y="144"/>
                        <a:pt x="77" y="149"/>
                        <a:pt x="64" y="149"/>
                      </a:cubicBezTo>
                      <a:cubicBezTo>
                        <a:pt x="64" y="149"/>
                        <a:pt x="63" y="149"/>
                        <a:pt x="63" y="149"/>
                      </a:cubicBezTo>
                      <a:cubicBezTo>
                        <a:pt x="49" y="149"/>
                        <a:pt x="37" y="143"/>
                        <a:pt x="27" y="133"/>
                      </a:cubicBezTo>
                      <a:cubicBezTo>
                        <a:pt x="18" y="123"/>
                        <a:pt x="13" y="110"/>
                        <a:pt x="14" y="97"/>
                      </a:cubicBezTo>
                      <a:cubicBezTo>
                        <a:pt x="14" y="83"/>
                        <a:pt x="20" y="70"/>
                        <a:pt x="30" y="61"/>
                      </a:cubicBezTo>
                      <a:cubicBezTo>
                        <a:pt x="39" y="52"/>
                        <a:pt x="52" y="47"/>
                        <a:pt x="64" y="47"/>
                      </a:cubicBezTo>
                      <a:cubicBezTo>
                        <a:pt x="65" y="47"/>
                        <a:pt x="65" y="47"/>
                        <a:pt x="66" y="47"/>
                      </a:cubicBezTo>
                      <a:cubicBezTo>
                        <a:pt x="74" y="48"/>
                        <a:pt x="81" y="50"/>
                        <a:pt x="88" y="53"/>
                      </a:cubicBezTo>
                      <a:cubicBezTo>
                        <a:pt x="97" y="30"/>
                        <a:pt x="120" y="13"/>
                        <a:pt x="146" y="13"/>
                      </a:cubicBezTo>
                      <a:moveTo>
                        <a:pt x="146" y="0"/>
                      </a:moveTo>
                      <a:cubicBezTo>
                        <a:pt x="146" y="0"/>
                        <a:pt x="146" y="0"/>
                        <a:pt x="146" y="0"/>
                      </a:cubicBezTo>
                      <a:cubicBezTo>
                        <a:pt x="120" y="0"/>
                        <a:pt x="95" y="15"/>
                        <a:pt x="82" y="37"/>
                      </a:cubicBezTo>
                      <a:cubicBezTo>
                        <a:pt x="77" y="35"/>
                        <a:pt x="72" y="35"/>
                        <a:pt x="66" y="34"/>
                      </a:cubicBezTo>
                      <a:cubicBezTo>
                        <a:pt x="66" y="34"/>
                        <a:pt x="65" y="34"/>
                        <a:pt x="64" y="34"/>
                      </a:cubicBezTo>
                      <a:cubicBezTo>
                        <a:pt x="48" y="34"/>
                        <a:pt x="33" y="41"/>
                        <a:pt x="21" y="52"/>
                      </a:cubicBezTo>
                      <a:cubicBezTo>
                        <a:pt x="8" y="63"/>
                        <a:pt x="1" y="79"/>
                        <a:pt x="1" y="96"/>
                      </a:cubicBezTo>
                      <a:cubicBezTo>
                        <a:pt x="0" y="113"/>
                        <a:pt x="6" y="130"/>
                        <a:pt x="18" y="142"/>
                      </a:cubicBezTo>
                      <a:cubicBezTo>
                        <a:pt x="29" y="154"/>
                        <a:pt x="46" y="161"/>
                        <a:pt x="62" y="162"/>
                      </a:cubicBezTo>
                      <a:cubicBezTo>
                        <a:pt x="63" y="162"/>
                        <a:pt x="64" y="162"/>
                        <a:pt x="64" y="162"/>
                      </a:cubicBezTo>
                      <a:cubicBezTo>
                        <a:pt x="81" y="162"/>
                        <a:pt x="96" y="156"/>
                        <a:pt x="108" y="145"/>
                      </a:cubicBezTo>
                      <a:cubicBezTo>
                        <a:pt x="109" y="143"/>
                        <a:pt x="111" y="142"/>
                        <a:pt x="112" y="141"/>
                      </a:cubicBezTo>
                      <a:cubicBezTo>
                        <a:pt x="122" y="146"/>
                        <a:pt x="133" y="149"/>
                        <a:pt x="144" y="150"/>
                      </a:cubicBezTo>
                      <a:cubicBezTo>
                        <a:pt x="145" y="150"/>
                        <a:pt x="145" y="150"/>
                        <a:pt x="146" y="150"/>
                      </a:cubicBezTo>
                      <a:cubicBezTo>
                        <a:pt x="186" y="150"/>
                        <a:pt x="220" y="117"/>
                        <a:pt x="221" y="77"/>
                      </a:cubicBezTo>
                      <a:cubicBezTo>
                        <a:pt x="222" y="37"/>
                        <a:pt x="189" y="1"/>
                        <a:pt x="148" y="0"/>
                      </a:cubicBezTo>
                      <a:cubicBezTo>
                        <a:pt x="148" y="0"/>
                        <a:pt x="147" y="0"/>
                        <a:pt x="14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išḷiďé">
                  <a:extLst>
                    <a:ext uri="{FF2B5EF4-FFF2-40B4-BE49-F238E27FC236}">
                      <a16:creationId xmlns:a16="http://schemas.microsoft.com/office/drawing/2014/main" id="{D5432B44-3D2B-4532-87DD-B9DC14895C17}"/>
                    </a:ext>
                  </a:extLst>
                </p:cNvPr>
                <p:cNvSpPr/>
                <p:nvPr/>
              </p:nvSpPr>
              <p:spPr bwMode="auto">
                <a:xfrm>
                  <a:off x="5549152" y="3779718"/>
                  <a:ext cx="518211" cy="406291"/>
                </a:xfrm>
                <a:custGeom>
                  <a:avLst/>
                  <a:gdLst>
                    <a:gd name="T0" fmla="*/ 64 w 198"/>
                    <a:gd name="T1" fmla="*/ 156 h 156"/>
                    <a:gd name="T2" fmla="*/ 44 w 198"/>
                    <a:gd name="T3" fmla="*/ 153 h 156"/>
                    <a:gd name="T4" fmla="*/ 8 w 198"/>
                    <a:gd name="T5" fmla="*/ 121 h 156"/>
                    <a:gd name="T6" fmla="*/ 5 w 198"/>
                    <a:gd name="T7" fmla="*/ 74 h 156"/>
                    <a:gd name="T8" fmla="*/ 37 w 198"/>
                    <a:gd name="T9" fmla="*/ 39 h 156"/>
                    <a:gd name="T10" fmla="*/ 64 w 198"/>
                    <a:gd name="T11" fmla="*/ 32 h 156"/>
                    <a:gd name="T12" fmla="*/ 84 w 198"/>
                    <a:gd name="T13" fmla="*/ 36 h 156"/>
                    <a:gd name="T14" fmla="*/ 84 w 198"/>
                    <a:gd name="T15" fmla="*/ 36 h 156"/>
                    <a:gd name="T16" fmla="*/ 113 w 198"/>
                    <a:gd name="T17" fmla="*/ 6 h 156"/>
                    <a:gd name="T18" fmla="*/ 138 w 198"/>
                    <a:gd name="T19" fmla="*/ 0 h 156"/>
                    <a:gd name="T20" fmla="*/ 157 w 198"/>
                    <a:gd name="T21" fmla="*/ 3 h 156"/>
                    <a:gd name="T22" fmla="*/ 191 w 198"/>
                    <a:gd name="T23" fmla="*/ 33 h 156"/>
                    <a:gd name="T24" fmla="*/ 193 w 198"/>
                    <a:gd name="T25" fmla="*/ 77 h 156"/>
                    <a:gd name="T26" fmla="*/ 164 w 198"/>
                    <a:gd name="T27" fmla="*/ 111 h 156"/>
                    <a:gd name="T28" fmla="*/ 138 w 198"/>
                    <a:gd name="T29" fmla="*/ 116 h 156"/>
                    <a:gd name="T30" fmla="*/ 122 w 198"/>
                    <a:gd name="T31" fmla="*/ 114 h 156"/>
                    <a:gd name="T32" fmla="*/ 122 w 198"/>
                    <a:gd name="T33" fmla="*/ 114 h 156"/>
                    <a:gd name="T34" fmla="*/ 91 w 198"/>
                    <a:gd name="T35" fmla="*/ 150 h 156"/>
                    <a:gd name="T36" fmla="*/ 64 w 198"/>
                    <a:gd name="T37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98" h="156">
                      <a:moveTo>
                        <a:pt x="64" y="156"/>
                      </a:moveTo>
                      <a:cubicBezTo>
                        <a:pt x="57" y="156"/>
                        <a:pt x="50" y="155"/>
                        <a:pt x="44" y="153"/>
                      </a:cubicBezTo>
                      <a:cubicBezTo>
                        <a:pt x="28" y="147"/>
                        <a:pt x="15" y="136"/>
                        <a:pt x="8" y="121"/>
                      </a:cubicBezTo>
                      <a:cubicBezTo>
                        <a:pt x="1" y="107"/>
                        <a:pt x="0" y="89"/>
                        <a:pt x="5" y="74"/>
                      </a:cubicBezTo>
                      <a:cubicBezTo>
                        <a:pt x="11" y="59"/>
                        <a:pt x="22" y="46"/>
                        <a:pt x="37" y="39"/>
                      </a:cubicBezTo>
                      <a:cubicBezTo>
                        <a:pt x="45" y="34"/>
                        <a:pt x="54" y="32"/>
                        <a:pt x="64" y="32"/>
                      </a:cubicBezTo>
                      <a:cubicBezTo>
                        <a:pt x="71" y="32"/>
                        <a:pt x="78" y="33"/>
                        <a:pt x="84" y="36"/>
                      </a:cubicBezTo>
                      <a:cubicBezTo>
                        <a:pt x="84" y="36"/>
                        <a:pt x="84" y="36"/>
                        <a:pt x="84" y="36"/>
                      </a:cubicBezTo>
                      <a:cubicBezTo>
                        <a:pt x="90" y="23"/>
                        <a:pt x="100" y="12"/>
                        <a:pt x="113" y="6"/>
                      </a:cubicBezTo>
                      <a:cubicBezTo>
                        <a:pt x="120" y="2"/>
                        <a:pt x="129" y="0"/>
                        <a:pt x="138" y="0"/>
                      </a:cubicBezTo>
                      <a:cubicBezTo>
                        <a:pt x="145" y="0"/>
                        <a:pt x="151" y="1"/>
                        <a:pt x="157" y="3"/>
                      </a:cubicBezTo>
                      <a:cubicBezTo>
                        <a:pt x="172" y="8"/>
                        <a:pt x="184" y="19"/>
                        <a:pt x="191" y="33"/>
                      </a:cubicBezTo>
                      <a:cubicBezTo>
                        <a:pt x="197" y="46"/>
                        <a:pt x="198" y="63"/>
                        <a:pt x="193" y="77"/>
                      </a:cubicBezTo>
                      <a:cubicBezTo>
                        <a:pt x="188" y="92"/>
                        <a:pt x="177" y="104"/>
                        <a:pt x="164" y="111"/>
                      </a:cubicBezTo>
                      <a:cubicBezTo>
                        <a:pt x="156" y="114"/>
                        <a:pt x="147" y="116"/>
                        <a:pt x="138" y="116"/>
                      </a:cubicBezTo>
                      <a:cubicBezTo>
                        <a:pt x="133" y="116"/>
                        <a:pt x="127" y="116"/>
                        <a:pt x="122" y="114"/>
                      </a:cubicBezTo>
                      <a:cubicBezTo>
                        <a:pt x="122" y="114"/>
                        <a:pt x="122" y="114"/>
                        <a:pt x="122" y="114"/>
                      </a:cubicBezTo>
                      <a:cubicBezTo>
                        <a:pt x="117" y="130"/>
                        <a:pt x="105" y="143"/>
                        <a:pt x="91" y="150"/>
                      </a:cubicBezTo>
                      <a:cubicBezTo>
                        <a:pt x="82" y="154"/>
                        <a:pt x="73" y="156"/>
                        <a:pt x="64" y="156"/>
                      </a:cubicBez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" name="iṧ1ïḍe">
                  <a:extLst>
                    <a:ext uri="{FF2B5EF4-FFF2-40B4-BE49-F238E27FC236}">
                      <a16:creationId xmlns:a16="http://schemas.microsoft.com/office/drawing/2014/main" id="{7664ED58-E45B-4C77-8C50-4C1E90372776}"/>
                    </a:ext>
                  </a:extLst>
                </p:cNvPr>
                <p:cNvSpPr/>
                <p:nvPr/>
              </p:nvSpPr>
              <p:spPr bwMode="auto">
                <a:xfrm>
                  <a:off x="5530754" y="3761320"/>
                  <a:ext cx="555007" cy="441553"/>
                </a:xfrm>
                <a:custGeom>
                  <a:avLst/>
                  <a:gdLst>
                    <a:gd name="T0" fmla="*/ 145 w 212"/>
                    <a:gd name="T1" fmla="*/ 13 h 169"/>
                    <a:gd name="T2" fmla="*/ 162 w 212"/>
                    <a:gd name="T3" fmla="*/ 16 h 169"/>
                    <a:gd name="T4" fmla="*/ 192 w 212"/>
                    <a:gd name="T5" fmla="*/ 42 h 169"/>
                    <a:gd name="T6" fmla="*/ 194 w 212"/>
                    <a:gd name="T7" fmla="*/ 82 h 169"/>
                    <a:gd name="T8" fmla="*/ 168 w 212"/>
                    <a:gd name="T9" fmla="*/ 112 h 169"/>
                    <a:gd name="T10" fmla="*/ 145 w 212"/>
                    <a:gd name="T11" fmla="*/ 117 h 169"/>
                    <a:gd name="T12" fmla="*/ 128 w 212"/>
                    <a:gd name="T13" fmla="*/ 114 h 169"/>
                    <a:gd name="T14" fmla="*/ 125 w 212"/>
                    <a:gd name="T15" fmla="*/ 113 h 169"/>
                    <a:gd name="T16" fmla="*/ 123 w 212"/>
                    <a:gd name="T17" fmla="*/ 119 h 169"/>
                    <a:gd name="T18" fmla="*/ 95 w 212"/>
                    <a:gd name="T19" fmla="*/ 151 h 169"/>
                    <a:gd name="T20" fmla="*/ 71 w 212"/>
                    <a:gd name="T21" fmla="*/ 157 h 169"/>
                    <a:gd name="T22" fmla="*/ 53 w 212"/>
                    <a:gd name="T23" fmla="*/ 154 h 169"/>
                    <a:gd name="T24" fmla="*/ 21 w 212"/>
                    <a:gd name="T25" fmla="*/ 125 h 169"/>
                    <a:gd name="T26" fmla="*/ 18 w 212"/>
                    <a:gd name="T27" fmla="*/ 83 h 169"/>
                    <a:gd name="T28" fmla="*/ 47 w 212"/>
                    <a:gd name="T29" fmla="*/ 51 h 169"/>
                    <a:gd name="T30" fmla="*/ 71 w 212"/>
                    <a:gd name="T31" fmla="*/ 46 h 169"/>
                    <a:gd name="T32" fmla="*/ 89 w 212"/>
                    <a:gd name="T33" fmla="*/ 49 h 169"/>
                    <a:gd name="T34" fmla="*/ 95 w 212"/>
                    <a:gd name="T35" fmla="*/ 51 h 169"/>
                    <a:gd name="T36" fmla="*/ 96 w 212"/>
                    <a:gd name="T37" fmla="*/ 48 h 169"/>
                    <a:gd name="T38" fmla="*/ 122 w 212"/>
                    <a:gd name="T39" fmla="*/ 18 h 169"/>
                    <a:gd name="T40" fmla="*/ 145 w 212"/>
                    <a:gd name="T41" fmla="*/ 13 h 169"/>
                    <a:gd name="T42" fmla="*/ 145 w 212"/>
                    <a:gd name="T43" fmla="*/ 0 h 169"/>
                    <a:gd name="T44" fmla="*/ 117 w 212"/>
                    <a:gd name="T45" fmla="*/ 7 h 169"/>
                    <a:gd name="T46" fmla="*/ 88 w 212"/>
                    <a:gd name="T47" fmla="*/ 35 h 169"/>
                    <a:gd name="T48" fmla="*/ 71 w 212"/>
                    <a:gd name="T49" fmla="*/ 33 h 169"/>
                    <a:gd name="T50" fmla="*/ 41 w 212"/>
                    <a:gd name="T51" fmla="*/ 40 h 169"/>
                    <a:gd name="T52" fmla="*/ 6 w 212"/>
                    <a:gd name="T53" fmla="*/ 79 h 169"/>
                    <a:gd name="T54" fmla="*/ 9 w 212"/>
                    <a:gd name="T55" fmla="*/ 131 h 169"/>
                    <a:gd name="T56" fmla="*/ 48 w 212"/>
                    <a:gd name="T57" fmla="*/ 166 h 169"/>
                    <a:gd name="T58" fmla="*/ 71 w 212"/>
                    <a:gd name="T59" fmla="*/ 169 h 169"/>
                    <a:gd name="T60" fmla="*/ 101 w 212"/>
                    <a:gd name="T61" fmla="*/ 163 h 169"/>
                    <a:gd name="T62" fmla="*/ 133 w 212"/>
                    <a:gd name="T63" fmla="*/ 129 h 169"/>
                    <a:gd name="T64" fmla="*/ 145 w 212"/>
                    <a:gd name="T65" fmla="*/ 130 h 169"/>
                    <a:gd name="T66" fmla="*/ 173 w 212"/>
                    <a:gd name="T67" fmla="*/ 123 h 169"/>
                    <a:gd name="T68" fmla="*/ 206 w 212"/>
                    <a:gd name="T69" fmla="*/ 86 h 169"/>
                    <a:gd name="T70" fmla="*/ 203 w 212"/>
                    <a:gd name="T71" fmla="*/ 37 h 169"/>
                    <a:gd name="T72" fmla="*/ 166 w 212"/>
                    <a:gd name="T73" fmla="*/ 4 h 169"/>
                    <a:gd name="T74" fmla="*/ 145 w 212"/>
                    <a:gd name="T75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12" h="169">
                      <a:moveTo>
                        <a:pt x="145" y="13"/>
                      </a:moveTo>
                      <a:cubicBezTo>
                        <a:pt x="151" y="13"/>
                        <a:pt x="157" y="14"/>
                        <a:pt x="162" y="16"/>
                      </a:cubicBezTo>
                      <a:cubicBezTo>
                        <a:pt x="175" y="21"/>
                        <a:pt x="186" y="30"/>
                        <a:pt x="192" y="42"/>
                      </a:cubicBezTo>
                      <a:cubicBezTo>
                        <a:pt x="198" y="55"/>
                        <a:pt x="199" y="69"/>
                        <a:pt x="194" y="82"/>
                      </a:cubicBezTo>
                      <a:cubicBezTo>
                        <a:pt x="190" y="95"/>
                        <a:pt x="180" y="106"/>
                        <a:pt x="168" y="112"/>
                      </a:cubicBezTo>
                      <a:cubicBezTo>
                        <a:pt x="161" y="115"/>
                        <a:pt x="153" y="117"/>
                        <a:pt x="145" y="117"/>
                      </a:cubicBezTo>
                      <a:cubicBezTo>
                        <a:pt x="139" y="117"/>
                        <a:pt x="134" y="116"/>
                        <a:pt x="128" y="114"/>
                      </a:cubicBezTo>
                      <a:cubicBezTo>
                        <a:pt x="127" y="114"/>
                        <a:pt x="126" y="113"/>
                        <a:pt x="125" y="113"/>
                      </a:cubicBezTo>
                      <a:cubicBezTo>
                        <a:pt x="124" y="115"/>
                        <a:pt x="124" y="117"/>
                        <a:pt x="123" y="119"/>
                      </a:cubicBezTo>
                      <a:cubicBezTo>
                        <a:pt x="118" y="133"/>
                        <a:pt x="108" y="145"/>
                        <a:pt x="95" y="151"/>
                      </a:cubicBezTo>
                      <a:cubicBezTo>
                        <a:pt x="87" y="155"/>
                        <a:pt x="79" y="157"/>
                        <a:pt x="71" y="157"/>
                      </a:cubicBezTo>
                      <a:cubicBezTo>
                        <a:pt x="65" y="157"/>
                        <a:pt x="58" y="156"/>
                        <a:pt x="53" y="154"/>
                      </a:cubicBezTo>
                      <a:cubicBezTo>
                        <a:pt x="39" y="149"/>
                        <a:pt x="27" y="139"/>
                        <a:pt x="21" y="125"/>
                      </a:cubicBezTo>
                      <a:cubicBezTo>
                        <a:pt x="15" y="112"/>
                        <a:pt x="14" y="97"/>
                        <a:pt x="18" y="83"/>
                      </a:cubicBezTo>
                      <a:cubicBezTo>
                        <a:pt x="23" y="69"/>
                        <a:pt x="33" y="58"/>
                        <a:pt x="47" y="51"/>
                      </a:cubicBezTo>
                      <a:cubicBezTo>
                        <a:pt x="54" y="48"/>
                        <a:pt x="62" y="46"/>
                        <a:pt x="71" y="46"/>
                      </a:cubicBezTo>
                      <a:cubicBezTo>
                        <a:pt x="77" y="46"/>
                        <a:pt x="83" y="47"/>
                        <a:pt x="89" y="49"/>
                      </a:cubicBezTo>
                      <a:cubicBezTo>
                        <a:pt x="91" y="50"/>
                        <a:pt x="93" y="50"/>
                        <a:pt x="95" y="51"/>
                      </a:cubicBezTo>
                      <a:cubicBezTo>
                        <a:pt x="95" y="50"/>
                        <a:pt x="96" y="49"/>
                        <a:pt x="96" y="48"/>
                      </a:cubicBezTo>
                      <a:cubicBezTo>
                        <a:pt x="101" y="35"/>
                        <a:pt x="110" y="24"/>
                        <a:pt x="122" y="18"/>
                      </a:cubicBezTo>
                      <a:cubicBezTo>
                        <a:pt x="130" y="15"/>
                        <a:pt x="137" y="13"/>
                        <a:pt x="145" y="13"/>
                      </a:cubicBezTo>
                      <a:moveTo>
                        <a:pt x="145" y="0"/>
                      </a:moveTo>
                      <a:cubicBezTo>
                        <a:pt x="135" y="0"/>
                        <a:pt x="126" y="3"/>
                        <a:pt x="117" y="7"/>
                      </a:cubicBezTo>
                      <a:cubicBezTo>
                        <a:pt x="104" y="13"/>
                        <a:pt x="94" y="23"/>
                        <a:pt x="88" y="35"/>
                      </a:cubicBezTo>
                      <a:cubicBezTo>
                        <a:pt x="82" y="34"/>
                        <a:pt x="77" y="33"/>
                        <a:pt x="71" y="33"/>
                      </a:cubicBezTo>
                      <a:cubicBezTo>
                        <a:pt x="60" y="33"/>
                        <a:pt x="50" y="35"/>
                        <a:pt x="41" y="40"/>
                      </a:cubicBezTo>
                      <a:cubicBezTo>
                        <a:pt x="25" y="48"/>
                        <a:pt x="12" y="62"/>
                        <a:pt x="6" y="79"/>
                      </a:cubicBezTo>
                      <a:cubicBezTo>
                        <a:pt x="0" y="96"/>
                        <a:pt x="1" y="115"/>
                        <a:pt x="9" y="131"/>
                      </a:cubicBezTo>
                      <a:cubicBezTo>
                        <a:pt x="17" y="147"/>
                        <a:pt x="31" y="160"/>
                        <a:pt x="48" y="166"/>
                      </a:cubicBezTo>
                      <a:cubicBezTo>
                        <a:pt x="56" y="168"/>
                        <a:pt x="63" y="169"/>
                        <a:pt x="71" y="169"/>
                      </a:cubicBezTo>
                      <a:cubicBezTo>
                        <a:pt x="81" y="169"/>
                        <a:pt x="91" y="167"/>
                        <a:pt x="101" y="163"/>
                      </a:cubicBezTo>
                      <a:cubicBezTo>
                        <a:pt x="115" y="156"/>
                        <a:pt x="127" y="143"/>
                        <a:pt x="133" y="129"/>
                      </a:cubicBezTo>
                      <a:cubicBezTo>
                        <a:pt x="137" y="129"/>
                        <a:pt x="141" y="130"/>
                        <a:pt x="145" y="130"/>
                      </a:cubicBezTo>
                      <a:cubicBezTo>
                        <a:pt x="155" y="130"/>
                        <a:pt x="165" y="128"/>
                        <a:pt x="173" y="123"/>
                      </a:cubicBezTo>
                      <a:cubicBezTo>
                        <a:pt x="189" y="116"/>
                        <a:pt x="201" y="102"/>
                        <a:pt x="206" y="86"/>
                      </a:cubicBezTo>
                      <a:cubicBezTo>
                        <a:pt x="212" y="70"/>
                        <a:pt x="211" y="52"/>
                        <a:pt x="203" y="37"/>
                      </a:cubicBezTo>
                      <a:cubicBezTo>
                        <a:pt x="196" y="21"/>
                        <a:pt x="182" y="9"/>
                        <a:pt x="166" y="4"/>
                      </a:cubicBezTo>
                      <a:cubicBezTo>
                        <a:pt x="159" y="2"/>
                        <a:pt x="152" y="0"/>
                        <a:pt x="14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íṣľíďè">
                  <a:extLst>
                    <a:ext uri="{FF2B5EF4-FFF2-40B4-BE49-F238E27FC236}">
                      <a16:creationId xmlns:a16="http://schemas.microsoft.com/office/drawing/2014/main" id="{9B8F0020-85D2-4904-997D-04A50CB38097}"/>
                    </a:ext>
                  </a:extLst>
                </p:cNvPr>
                <p:cNvSpPr/>
                <p:nvPr/>
              </p:nvSpPr>
              <p:spPr bwMode="auto">
                <a:xfrm>
                  <a:off x="6075029" y="4256534"/>
                  <a:ext cx="780384" cy="432354"/>
                </a:xfrm>
                <a:custGeom>
                  <a:avLst/>
                  <a:gdLst>
                    <a:gd name="T0" fmla="*/ 175 w 298"/>
                    <a:gd name="T1" fmla="*/ 165 h 165"/>
                    <a:gd name="T2" fmla="*/ 141 w 298"/>
                    <a:gd name="T3" fmla="*/ 152 h 165"/>
                    <a:gd name="T4" fmla="*/ 127 w 298"/>
                    <a:gd name="T5" fmla="*/ 142 h 165"/>
                    <a:gd name="T6" fmla="*/ 117 w 298"/>
                    <a:gd name="T7" fmla="*/ 148 h 165"/>
                    <a:gd name="T8" fmla="*/ 93 w 298"/>
                    <a:gd name="T9" fmla="*/ 157 h 165"/>
                    <a:gd name="T10" fmla="*/ 92 w 298"/>
                    <a:gd name="T11" fmla="*/ 157 h 165"/>
                    <a:gd name="T12" fmla="*/ 78 w 298"/>
                    <a:gd name="T13" fmla="*/ 159 h 165"/>
                    <a:gd name="T14" fmla="*/ 52 w 298"/>
                    <a:gd name="T15" fmla="*/ 154 h 165"/>
                    <a:gd name="T16" fmla="*/ 51 w 298"/>
                    <a:gd name="T17" fmla="*/ 154 h 165"/>
                    <a:gd name="T18" fmla="*/ 35 w 298"/>
                    <a:gd name="T19" fmla="*/ 145 h 165"/>
                    <a:gd name="T20" fmla="*/ 34 w 298"/>
                    <a:gd name="T21" fmla="*/ 145 h 165"/>
                    <a:gd name="T22" fmla="*/ 9 w 298"/>
                    <a:gd name="T23" fmla="*/ 116 h 165"/>
                    <a:gd name="T24" fmla="*/ 9 w 298"/>
                    <a:gd name="T25" fmla="*/ 115 h 165"/>
                    <a:gd name="T26" fmla="*/ 2 w 298"/>
                    <a:gd name="T27" fmla="*/ 75 h 165"/>
                    <a:gd name="T28" fmla="*/ 2 w 298"/>
                    <a:gd name="T29" fmla="*/ 75 h 165"/>
                    <a:gd name="T30" fmla="*/ 7 w 298"/>
                    <a:gd name="T31" fmla="*/ 55 h 165"/>
                    <a:gd name="T32" fmla="*/ 15 w 298"/>
                    <a:gd name="T33" fmla="*/ 40 h 165"/>
                    <a:gd name="T34" fmla="*/ 17 w 298"/>
                    <a:gd name="T35" fmla="*/ 36 h 165"/>
                    <a:gd name="T36" fmla="*/ 30 w 298"/>
                    <a:gd name="T37" fmla="*/ 22 h 165"/>
                    <a:gd name="T38" fmla="*/ 30 w 298"/>
                    <a:gd name="T39" fmla="*/ 22 h 165"/>
                    <a:gd name="T40" fmla="*/ 65 w 298"/>
                    <a:gd name="T41" fmla="*/ 5 h 165"/>
                    <a:gd name="T42" fmla="*/ 66 w 298"/>
                    <a:gd name="T43" fmla="*/ 5 h 165"/>
                    <a:gd name="T44" fmla="*/ 86 w 298"/>
                    <a:gd name="T45" fmla="*/ 4 h 165"/>
                    <a:gd name="T46" fmla="*/ 86 w 298"/>
                    <a:gd name="T47" fmla="*/ 4 h 165"/>
                    <a:gd name="T48" fmla="*/ 124 w 298"/>
                    <a:gd name="T49" fmla="*/ 18 h 165"/>
                    <a:gd name="T50" fmla="*/ 125 w 298"/>
                    <a:gd name="T51" fmla="*/ 18 h 165"/>
                    <a:gd name="T52" fmla="*/ 125 w 298"/>
                    <a:gd name="T53" fmla="*/ 19 h 165"/>
                    <a:gd name="T54" fmla="*/ 129 w 298"/>
                    <a:gd name="T55" fmla="*/ 22 h 165"/>
                    <a:gd name="T56" fmla="*/ 158 w 298"/>
                    <a:gd name="T57" fmla="*/ 10 h 165"/>
                    <a:gd name="T58" fmla="*/ 161 w 298"/>
                    <a:gd name="T59" fmla="*/ 10 h 165"/>
                    <a:gd name="T60" fmla="*/ 187 w 298"/>
                    <a:gd name="T61" fmla="*/ 22 h 165"/>
                    <a:gd name="T62" fmla="*/ 195 w 298"/>
                    <a:gd name="T63" fmla="*/ 15 h 165"/>
                    <a:gd name="T64" fmla="*/ 235 w 298"/>
                    <a:gd name="T65" fmla="*/ 0 h 165"/>
                    <a:gd name="T66" fmla="*/ 240 w 298"/>
                    <a:gd name="T67" fmla="*/ 0 h 165"/>
                    <a:gd name="T68" fmla="*/ 282 w 298"/>
                    <a:gd name="T69" fmla="*/ 22 h 165"/>
                    <a:gd name="T70" fmla="*/ 282 w 298"/>
                    <a:gd name="T71" fmla="*/ 22 h 165"/>
                    <a:gd name="T72" fmla="*/ 291 w 298"/>
                    <a:gd name="T73" fmla="*/ 35 h 165"/>
                    <a:gd name="T74" fmla="*/ 291 w 298"/>
                    <a:gd name="T75" fmla="*/ 35 h 165"/>
                    <a:gd name="T76" fmla="*/ 297 w 298"/>
                    <a:gd name="T77" fmla="*/ 67 h 165"/>
                    <a:gd name="T78" fmla="*/ 297 w 298"/>
                    <a:gd name="T79" fmla="*/ 67 h 165"/>
                    <a:gd name="T80" fmla="*/ 296 w 298"/>
                    <a:gd name="T81" fmla="*/ 69 h 165"/>
                    <a:gd name="T82" fmla="*/ 293 w 298"/>
                    <a:gd name="T83" fmla="*/ 84 h 165"/>
                    <a:gd name="T84" fmla="*/ 293 w 298"/>
                    <a:gd name="T85" fmla="*/ 85 h 165"/>
                    <a:gd name="T86" fmla="*/ 275 w 298"/>
                    <a:gd name="T87" fmla="*/ 111 h 165"/>
                    <a:gd name="T88" fmla="*/ 235 w 298"/>
                    <a:gd name="T89" fmla="*/ 125 h 165"/>
                    <a:gd name="T90" fmla="*/ 232 w 298"/>
                    <a:gd name="T91" fmla="*/ 125 h 165"/>
                    <a:gd name="T92" fmla="*/ 199 w 298"/>
                    <a:gd name="T93" fmla="*/ 160 h 165"/>
                    <a:gd name="T94" fmla="*/ 175 w 298"/>
                    <a:gd name="T95" fmla="*/ 165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98" h="165">
                      <a:moveTo>
                        <a:pt x="175" y="165"/>
                      </a:moveTo>
                      <a:cubicBezTo>
                        <a:pt x="163" y="165"/>
                        <a:pt x="151" y="160"/>
                        <a:pt x="141" y="152"/>
                      </a:cubicBezTo>
                      <a:cubicBezTo>
                        <a:pt x="136" y="149"/>
                        <a:pt x="131" y="146"/>
                        <a:pt x="127" y="142"/>
                      </a:cubicBezTo>
                      <a:cubicBezTo>
                        <a:pt x="124" y="144"/>
                        <a:pt x="121" y="146"/>
                        <a:pt x="117" y="148"/>
                      </a:cubicBezTo>
                      <a:cubicBezTo>
                        <a:pt x="110" y="152"/>
                        <a:pt x="104" y="154"/>
                        <a:pt x="93" y="157"/>
                      </a:cubicBezTo>
                      <a:cubicBezTo>
                        <a:pt x="92" y="157"/>
                        <a:pt x="92" y="157"/>
                        <a:pt x="92" y="157"/>
                      </a:cubicBezTo>
                      <a:cubicBezTo>
                        <a:pt x="87" y="158"/>
                        <a:pt x="83" y="159"/>
                        <a:pt x="78" y="159"/>
                      </a:cubicBezTo>
                      <a:cubicBezTo>
                        <a:pt x="69" y="159"/>
                        <a:pt x="60" y="157"/>
                        <a:pt x="52" y="154"/>
                      </a:cubicBezTo>
                      <a:cubicBezTo>
                        <a:pt x="51" y="154"/>
                        <a:pt x="51" y="154"/>
                        <a:pt x="51" y="154"/>
                      </a:cubicBezTo>
                      <a:cubicBezTo>
                        <a:pt x="35" y="145"/>
                        <a:pt x="35" y="145"/>
                        <a:pt x="35" y="145"/>
                      </a:cubicBezTo>
                      <a:cubicBezTo>
                        <a:pt x="34" y="145"/>
                        <a:pt x="34" y="145"/>
                        <a:pt x="34" y="145"/>
                      </a:cubicBezTo>
                      <a:cubicBezTo>
                        <a:pt x="24" y="137"/>
                        <a:pt x="15" y="127"/>
                        <a:pt x="9" y="116"/>
                      </a:cubicBezTo>
                      <a:cubicBezTo>
                        <a:pt x="9" y="115"/>
                        <a:pt x="9" y="115"/>
                        <a:pt x="9" y="115"/>
                      </a:cubicBezTo>
                      <a:cubicBezTo>
                        <a:pt x="4" y="103"/>
                        <a:pt x="0" y="89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3" y="67"/>
                        <a:pt x="7" y="55"/>
                        <a:pt x="7" y="55"/>
                      </a:cubicBezTo>
                      <a:cubicBezTo>
                        <a:pt x="9" y="49"/>
                        <a:pt x="12" y="45"/>
                        <a:pt x="15" y="40"/>
                      </a:cubicBezTo>
                      <a:cubicBezTo>
                        <a:pt x="17" y="36"/>
                        <a:pt x="17" y="36"/>
                        <a:pt x="17" y="36"/>
                      </a:cubicBezTo>
                      <a:cubicBezTo>
                        <a:pt x="30" y="22"/>
                        <a:pt x="30" y="22"/>
                        <a:pt x="30" y="22"/>
                      </a:cubicBezTo>
                      <a:cubicBezTo>
                        <a:pt x="30" y="22"/>
                        <a:pt x="30" y="22"/>
                        <a:pt x="30" y="22"/>
                      </a:cubicBezTo>
                      <a:cubicBezTo>
                        <a:pt x="40" y="13"/>
                        <a:pt x="52" y="8"/>
                        <a:pt x="65" y="5"/>
                      </a:cubicBezTo>
                      <a:cubicBezTo>
                        <a:pt x="66" y="5"/>
                        <a:pt x="66" y="5"/>
                        <a:pt x="66" y="5"/>
                      </a:cubicBezTo>
                      <a:cubicBezTo>
                        <a:pt x="86" y="4"/>
                        <a:pt x="86" y="4"/>
                        <a:pt x="86" y="4"/>
                      </a:cubicBezTo>
                      <a:cubicBezTo>
                        <a:pt x="86" y="4"/>
                        <a:pt x="86" y="4"/>
                        <a:pt x="86" y="4"/>
                      </a:cubicBezTo>
                      <a:cubicBezTo>
                        <a:pt x="100" y="5"/>
                        <a:pt x="112" y="10"/>
                        <a:pt x="124" y="18"/>
                      </a:cubicBezTo>
                      <a:cubicBezTo>
                        <a:pt x="125" y="18"/>
                        <a:pt x="125" y="18"/>
                        <a:pt x="125" y="18"/>
                      </a:cubicBezTo>
                      <a:cubicBezTo>
                        <a:pt x="125" y="19"/>
                        <a:pt x="125" y="19"/>
                        <a:pt x="125" y="19"/>
                      </a:cubicBezTo>
                      <a:cubicBezTo>
                        <a:pt x="129" y="22"/>
                        <a:pt x="129" y="22"/>
                        <a:pt x="129" y="22"/>
                      </a:cubicBezTo>
                      <a:cubicBezTo>
                        <a:pt x="137" y="14"/>
                        <a:pt x="147" y="10"/>
                        <a:pt x="158" y="10"/>
                      </a:cubicBezTo>
                      <a:cubicBezTo>
                        <a:pt x="159" y="10"/>
                        <a:pt x="160" y="10"/>
                        <a:pt x="161" y="10"/>
                      </a:cubicBezTo>
                      <a:cubicBezTo>
                        <a:pt x="171" y="10"/>
                        <a:pt x="180" y="15"/>
                        <a:pt x="187" y="22"/>
                      </a:cubicBezTo>
                      <a:cubicBezTo>
                        <a:pt x="189" y="19"/>
                        <a:pt x="192" y="17"/>
                        <a:pt x="195" y="15"/>
                      </a:cubicBezTo>
                      <a:cubicBezTo>
                        <a:pt x="206" y="5"/>
                        <a:pt x="220" y="0"/>
                        <a:pt x="235" y="0"/>
                      </a:cubicBezTo>
                      <a:cubicBezTo>
                        <a:pt x="236" y="0"/>
                        <a:pt x="238" y="0"/>
                        <a:pt x="240" y="0"/>
                      </a:cubicBezTo>
                      <a:cubicBezTo>
                        <a:pt x="256" y="1"/>
                        <a:pt x="272" y="9"/>
                        <a:pt x="282" y="22"/>
                      </a:cubicBezTo>
                      <a:cubicBezTo>
                        <a:pt x="282" y="22"/>
                        <a:pt x="282" y="22"/>
                        <a:pt x="282" y="22"/>
                      </a:cubicBezTo>
                      <a:cubicBezTo>
                        <a:pt x="291" y="35"/>
                        <a:pt x="291" y="35"/>
                        <a:pt x="291" y="35"/>
                      </a:cubicBezTo>
                      <a:cubicBezTo>
                        <a:pt x="291" y="35"/>
                        <a:pt x="291" y="35"/>
                        <a:pt x="291" y="35"/>
                      </a:cubicBezTo>
                      <a:cubicBezTo>
                        <a:pt x="296" y="45"/>
                        <a:pt x="298" y="56"/>
                        <a:pt x="297" y="67"/>
                      </a:cubicBezTo>
                      <a:cubicBezTo>
                        <a:pt x="297" y="67"/>
                        <a:pt x="297" y="67"/>
                        <a:pt x="297" y="67"/>
                      </a:cubicBezTo>
                      <a:cubicBezTo>
                        <a:pt x="296" y="69"/>
                        <a:pt x="296" y="69"/>
                        <a:pt x="296" y="69"/>
                      </a:cubicBezTo>
                      <a:cubicBezTo>
                        <a:pt x="293" y="84"/>
                        <a:pt x="293" y="84"/>
                        <a:pt x="293" y="84"/>
                      </a:cubicBezTo>
                      <a:cubicBezTo>
                        <a:pt x="293" y="85"/>
                        <a:pt x="293" y="85"/>
                        <a:pt x="293" y="85"/>
                      </a:cubicBezTo>
                      <a:cubicBezTo>
                        <a:pt x="289" y="95"/>
                        <a:pt x="283" y="104"/>
                        <a:pt x="275" y="111"/>
                      </a:cubicBezTo>
                      <a:cubicBezTo>
                        <a:pt x="263" y="120"/>
                        <a:pt x="249" y="125"/>
                        <a:pt x="235" y="125"/>
                      </a:cubicBezTo>
                      <a:cubicBezTo>
                        <a:pt x="234" y="125"/>
                        <a:pt x="233" y="125"/>
                        <a:pt x="232" y="125"/>
                      </a:cubicBezTo>
                      <a:cubicBezTo>
                        <a:pt x="226" y="141"/>
                        <a:pt x="214" y="153"/>
                        <a:pt x="199" y="160"/>
                      </a:cubicBezTo>
                      <a:cubicBezTo>
                        <a:pt x="191" y="163"/>
                        <a:pt x="183" y="165"/>
                        <a:pt x="175" y="165"/>
                      </a:cubicBez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" name="ïŝlîḓê">
                  <a:extLst>
                    <a:ext uri="{FF2B5EF4-FFF2-40B4-BE49-F238E27FC236}">
                      <a16:creationId xmlns:a16="http://schemas.microsoft.com/office/drawing/2014/main" id="{79FF11CB-1735-4F77-90B1-3F1BF3335481}"/>
                    </a:ext>
                  </a:extLst>
                </p:cNvPr>
                <p:cNvSpPr/>
                <p:nvPr/>
              </p:nvSpPr>
              <p:spPr bwMode="auto">
                <a:xfrm>
                  <a:off x="6056631" y="4238135"/>
                  <a:ext cx="814114" cy="466084"/>
                </a:xfrm>
                <a:custGeom>
                  <a:avLst/>
                  <a:gdLst>
                    <a:gd name="T0" fmla="*/ 246 w 311"/>
                    <a:gd name="T1" fmla="*/ 13 h 178"/>
                    <a:gd name="T2" fmla="*/ 292 w 311"/>
                    <a:gd name="T3" fmla="*/ 45 h 178"/>
                    <a:gd name="T4" fmla="*/ 297 w 311"/>
                    <a:gd name="T5" fmla="*/ 75 h 178"/>
                    <a:gd name="T6" fmla="*/ 277 w 311"/>
                    <a:gd name="T7" fmla="*/ 113 h 178"/>
                    <a:gd name="T8" fmla="*/ 237 w 311"/>
                    <a:gd name="T9" fmla="*/ 126 h 178"/>
                    <a:gd name="T10" fmla="*/ 203 w 311"/>
                    <a:gd name="T11" fmla="*/ 161 h 178"/>
                    <a:gd name="T12" fmla="*/ 152 w 311"/>
                    <a:gd name="T13" fmla="*/ 154 h 178"/>
                    <a:gd name="T14" fmla="*/ 132 w 311"/>
                    <a:gd name="T15" fmla="*/ 142 h 178"/>
                    <a:gd name="T16" fmla="*/ 98 w 311"/>
                    <a:gd name="T17" fmla="*/ 158 h 178"/>
                    <a:gd name="T18" fmla="*/ 61 w 311"/>
                    <a:gd name="T19" fmla="*/ 155 h 178"/>
                    <a:gd name="T20" fmla="*/ 22 w 311"/>
                    <a:gd name="T21" fmla="*/ 120 h 178"/>
                    <a:gd name="T22" fmla="*/ 16 w 311"/>
                    <a:gd name="T23" fmla="*/ 84 h 178"/>
                    <a:gd name="T24" fmla="*/ 29 w 311"/>
                    <a:gd name="T25" fmla="*/ 47 h 178"/>
                    <a:gd name="T26" fmla="*/ 74 w 311"/>
                    <a:gd name="T27" fmla="*/ 18 h 178"/>
                    <a:gd name="T28" fmla="*/ 127 w 311"/>
                    <a:gd name="T29" fmla="*/ 30 h 178"/>
                    <a:gd name="T30" fmla="*/ 137 w 311"/>
                    <a:gd name="T31" fmla="*/ 39 h 178"/>
                    <a:gd name="T32" fmla="*/ 168 w 311"/>
                    <a:gd name="T33" fmla="*/ 23 h 178"/>
                    <a:gd name="T34" fmla="*/ 206 w 311"/>
                    <a:gd name="T35" fmla="*/ 26 h 178"/>
                    <a:gd name="T36" fmla="*/ 242 w 311"/>
                    <a:gd name="T37" fmla="*/ 0 h 178"/>
                    <a:gd name="T38" fmla="*/ 197 w 311"/>
                    <a:gd name="T39" fmla="*/ 17 h 178"/>
                    <a:gd name="T40" fmla="*/ 169 w 311"/>
                    <a:gd name="T41" fmla="*/ 10 h 178"/>
                    <a:gd name="T42" fmla="*/ 136 w 311"/>
                    <a:gd name="T43" fmla="*/ 21 h 178"/>
                    <a:gd name="T44" fmla="*/ 135 w 311"/>
                    <a:gd name="T45" fmla="*/ 20 h 178"/>
                    <a:gd name="T46" fmla="*/ 94 w 311"/>
                    <a:gd name="T47" fmla="*/ 5 h 178"/>
                    <a:gd name="T48" fmla="*/ 92 w 311"/>
                    <a:gd name="T49" fmla="*/ 5 h 178"/>
                    <a:gd name="T50" fmla="*/ 73 w 311"/>
                    <a:gd name="T51" fmla="*/ 5 h 178"/>
                    <a:gd name="T52" fmla="*/ 71 w 311"/>
                    <a:gd name="T53" fmla="*/ 6 h 178"/>
                    <a:gd name="T54" fmla="*/ 32 w 311"/>
                    <a:gd name="T55" fmla="*/ 25 h 178"/>
                    <a:gd name="T56" fmla="*/ 25 w 311"/>
                    <a:gd name="T57" fmla="*/ 32 h 178"/>
                    <a:gd name="T58" fmla="*/ 18 w 311"/>
                    <a:gd name="T59" fmla="*/ 40 h 178"/>
                    <a:gd name="T60" fmla="*/ 16 w 311"/>
                    <a:gd name="T61" fmla="*/ 43 h 178"/>
                    <a:gd name="T62" fmla="*/ 4 w 311"/>
                    <a:gd name="T63" fmla="*/ 74 h 178"/>
                    <a:gd name="T64" fmla="*/ 10 w 311"/>
                    <a:gd name="T65" fmla="*/ 125 h 178"/>
                    <a:gd name="T66" fmla="*/ 11 w 311"/>
                    <a:gd name="T67" fmla="*/ 125 h 178"/>
                    <a:gd name="T68" fmla="*/ 38 w 311"/>
                    <a:gd name="T69" fmla="*/ 158 h 178"/>
                    <a:gd name="T70" fmla="*/ 55 w 311"/>
                    <a:gd name="T71" fmla="*/ 166 h 178"/>
                    <a:gd name="T72" fmla="*/ 56 w 311"/>
                    <a:gd name="T73" fmla="*/ 167 h 178"/>
                    <a:gd name="T74" fmla="*/ 85 w 311"/>
                    <a:gd name="T75" fmla="*/ 172 h 178"/>
                    <a:gd name="T76" fmla="*/ 101 w 311"/>
                    <a:gd name="T77" fmla="*/ 171 h 178"/>
                    <a:gd name="T78" fmla="*/ 128 w 311"/>
                    <a:gd name="T79" fmla="*/ 160 h 178"/>
                    <a:gd name="T80" fmla="*/ 145 w 311"/>
                    <a:gd name="T81" fmla="*/ 165 h 178"/>
                    <a:gd name="T82" fmla="*/ 208 w 311"/>
                    <a:gd name="T83" fmla="*/ 173 h 178"/>
                    <a:gd name="T84" fmla="*/ 286 w 311"/>
                    <a:gd name="T85" fmla="*/ 123 h 178"/>
                    <a:gd name="T86" fmla="*/ 306 w 311"/>
                    <a:gd name="T87" fmla="*/ 93 h 178"/>
                    <a:gd name="T88" fmla="*/ 307 w 311"/>
                    <a:gd name="T89" fmla="*/ 91 h 178"/>
                    <a:gd name="T90" fmla="*/ 310 w 311"/>
                    <a:gd name="T91" fmla="*/ 77 h 178"/>
                    <a:gd name="T92" fmla="*/ 310 w 311"/>
                    <a:gd name="T93" fmla="*/ 75 h 178"/>
                    <a:gd name="T94" fmla="*/ 304 w 311"/>
                    <a:gd name="T95" fmla="*/ 39 h 178"/>
                    <a:gd name="T96" fmla="*/ 303 w 311"/>
                    <a:gd name="T97" fmla="*/ 38 h 178"/>
                    <a:gd name="T98" fmla="*/ 295 w 311"/>
                    <a:gd name="T99" fmla="*/ 26 h 178"/>
                    <a:gd name="T100" fmla="*/ 294 w 311"/>
                    <a:gd name="T101" fmla="*/ 25 h 178"/>
                    <a:gd name="T102" fmla="*/ 242 w 311"/>
                    <a:gd name="T103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11" h="178">
                      <a:moveTo>
                        <a:pt x="242" y="13"/>
                      </a:moveTo>
                      <a:cubicBezTo>
                        <a:pt x="243" y="13"/>
                        <a:pt x="245" y="13"/>
                        <a:pt x="246" y="13"/>
                      </a:cubicBezTo>
                      <a:cubicBezTo>
                        <a:pt x="261" y="15"/>
                        <a:pt x="275" y="22"/>
                        <a:pt x="284" y="33"/>
                      </a:cubicBezTo>
                      <a:cubicBezTo>
                        <a:pt x="287" y="37"/>
                        <a:pt x="289" y="41"/>
                        <a:pt x="292" y="45"/>
                      </a:cubicBezTo>
                      <a:cubicBezTo>
                        <a:pt x="296" y="54"/>
                        <a:pt x="298" y="64"/>
                        <a:pt x="297" y="74"/>
                      </a:cubicBezTo>
                      <a:cubicBezTo>
                        <a:pt x="297" y="74"/>
                        <a:pt x="297" y="75"/>
                        <a:pt x="297" y="75"/>
                      </a:cubicBezTo>
                      <a:cubicBezTo>
                        <a:pt x="296" y="80"/>
                        <a:pt x="295" y="85"/>
                        <a:pt x="294" y="90"/>
                      </a:cubicBezTo>
                      <a:cubicBezTo>
                        <a:pt x="290" y="99"/>
                        <a:pt x="285" y="107"/>
                        <a:pt x="277" y="113"/>
                      </a:cubicBezTo>
                      <a:cubicBezTo>
                        <a:pt x="267" y="121"/>
                        <a:pt x="255" y="126"/>
                        <a:pt x="242" y="126"/>
                      </a:cubicBezTo>
                      <a:cubicBezTo>
                        <a:pt x="240" y="126"/>
                        <a:pt x="239" y="126"/>
                        <a:pt x="237" y="126"/>
                      </a:cubicBezTo>
                      <a:cubicBezTo>
                        <a:pt x="236" y="126"/>
                        <a:pt x="235" y="126"/>
                        <a:pt x="234" y="125"/>
                      </a:cubicBezTo>
                      <a:cubicBezTo>
                        <a:pt x="230" y="141"/>
                        <a:pt x="219" y="154"/>
                        <a:pt x="203" y="161"/>
                      </a:cubicBezTo>
                      <a:cubicBezTo>
                        <a:pt x="196" y="164"/>
                        <a:pt x="189" y="165"/>
                        <a:pt x="182" y="165"/>
                      </a:cubicBezTo>
                      <a:cubicBezTo>
                        <a:pt x="171" y="165"/>
                        <a:pt x="160" y="161"/>
                        <a:pt x="152" y="154"/>
                      </a:cubicBezTo>
                      <a:cubicBezTo>
                        <a:pt x="145" y="150"/>
                        <a:pt x="139" y="145"/>
                        <a:pt x="134" y="140"/>
                      </a:cubicBezTo>
                      <a:cubicBezTo>
                        <a:pt x="133" y="141"/>
                        <a:pt x="133" y="141"/>
                        <a:pt x="132" y="142"/>
                      </a:cubicBezTo>
                      <a:cubicBezTo>
                        <a:pt x="129" y="145"/>
                        <a:pt x="125" y="147"/>
                        <a:pt x="121" y="149"/>
                      </a:cubicBezTo>
                      <a:cubicBezTo>
                        <a:pt x="114" y="154"/>
                        <a:pt x="109" y="155"/>
                        <a:pt x="98" y="158"/>
                      </a:cubicBezTo>
                      <a:cubicBezTo>
                        <a:pt x="94" y="159"/>
                        <a:pt x="89" y="159"/>
                        <a:pt x="85" y="159"/>
                      </a:cubicBezTo>
                      <a:cubicBezTo>
                        <a:pt x="77" y="159"/>
                        <a:pt x="69" y="158"/>
                        <a:pt x="61" y="155"/>
                      </a:cubicBezTo>
                      <a:cubicBezTo>
                        <a:pt x="56" y="152"/>
                        <a:pt x="50" y="149"/>
                        <a:pt x="45" y="147"/>
                      </a:cubicBezTo>
                      <a:cubicBezTo>
                        <a:pt x="35" y="140"/>
                        <a:pt x="28" y="131"/>
                        <a:pt x="22" y="120"/>
                      </a:cubicBezTo>
                      <a:cubicBezTo>
                        <a:pt x="18" y="109"/>
                        <a:pt x="13" y="95"/>
                        <a:pt x="16" y="83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15" y="84"/>
                        <a:pt x="18" y="69"/>
                        <a:pt x="20" y="64"/>
                      </a:cubicBezTo>
                      <a:cubicBezTo>
                        <a:pt x="22" y="58"/>
                        <a:pt x="26" y="53"/>
                        <a:pt x="29" y="47"/>
                      </a:cubicBezTo>
                      <a:cubicBezTo>
                        <a:pt x="33" y="43"/>
                        <a:pt x="37" y="38"/>
                        <a:pt x="41" y="34"/>
                      </a:cubicBezTo>
                      <a:cubicBezTo>
                        <a:pt x="50" y="26"/>
                        <a:pt x="61" y="21"/>
                        <a:pt x="74" y="18"/>
                      </a:cubicBezTo>
                      <a:cubicBezTo>
                        <a:pt x="80" y="18"/>
                        <a:pt x="86" y="18"/>
                        <a:pt x="92" y="17"/>
                      </a:cubicBezTo>
                      <a:cubicBezTo>
                        <a:pt x="105" y="18"/>
                        <a:pt x="117" y="23"/>
                        <a:pt x="127" y="30"/>
                      </a:cubicBezTo>
                      <a:cubicBezTo>
                        <a:pt x="127" y="30"/>
                        <a:pt x="127" y="30"/>
                        <a:pt x="127" y="30"/>
                      </a:cubicBezTo>
                      <a:cubicBezTo>
                        <a:pt x="130" y="33"/>
                        <a:pt x="134" y="36"/>
                        <a:pt x="137" y="39"/>
                      </a:cubicBezTo>
                      <a:cubicBezTo>
                        <a:pt x="143" y="29"/>
                        <a:pt x="154" y="23"/>
                        <a:pt x="165" y="23"/>
                      </a:cubicBezTo>
                      <a:cubicBezTo>
                        <a:pt x="166" y="23"/>
                        <a:pt x="167" y="23"/>
                        <a:pt x="168" y="23"/>
                      </a:cubicBezTo>
                      <a:cubicBezTo>
                        <a:pt x="179" y="24"/>
                        <a:pt x="189" y="31"/>
                        <a:pt x="194" y="40"/>
                      </a:cubicBezTo>
                      <a:cubicBezTo>
                        <a:pt x="197" y="35"/>
                        <a:pt x="201" y="30"/>
                        <a:pt x="206" y="26"/>
                      </a:cubicBezTo>
                      <a:cubicBezTo>
                        <a:pt x="216" y="18"/>
                        <a:pt x="229" y="13"/>
                        <a:pt x="242" y="13"/>
                      </a:cubicBezTo>
                      <a:moveTo>
                        <a:pt x="242" y="0"/>
                      </a:moveTo>
                      <a:cubicBezTo>
                        <a:pt x="242" y="0"/>
                        <a:pt x="242" y="0"/>
                        <a:pt x="242" y="0"/>
                      </a:cubicBezTo>
                      <a:cubicBezTo>
                        <a:pt x="226" y="0"/>
                        <a:pt x="210" y="6"/>
                        <a:pt x="197" y="17"/>
                      </a:cubicBezTo>
                      <a:cubicBezTo>
                        <a:pt x="196" y="18"/>
                        <a:pt x="195" y="19"/>
                        <a:pt x="194" y="20"/>
                      </a:cubicBezTo>
                      <a:cubicBezTo>
                        <a:pt x="187" y="14"/>
                        <a:pt x="178" y="11"/>
                        <a:pt x="169" y="10"/>
                      </a:cubicBezTo>
                      <a:cubicBezTo>
                        <a:pt x="168" y="10"/>
                        <a:pt x="167" y="10"/>
                        <a:pt x="165" y="10"/>
                      </a:cubicBezTo>
                      <a:cubicBezTo>
                        <a:pt x="155" y="10"/>
                        <a:pt x="144" y="14"/>
                        <a:pt x="136" y="21"/>
                      </a:cubicBezTo>
                      <a:cubicBezTo>
                        <a:pt x="135" y="20"/>
                        <a:pt x="135" y="20"/>
                        <a:pt x="135" y="20"/>
                      </a:cubicBezTo>
                      <a:cubicBezTo>
                        <a:pt x="135" y="20"/>
                        <a:pt x="135" y="20"/>
                        <a:pt x="135" y="20"/>
                      </a:cubicBezTo>
                      <a:cubicBezTo>
                        <a:pt x="135" y="19"/>
                        <a:pt x="135" y="19"/>
                        <a:pt x="135" y="19"/>
                      </a:cubicBezTo>
                      <a:cubicBezTo>
                        <a:pt x="122" y="11"/>
                        <a:pt x="108" y="6"/>
                        <a:pt x="94" y="5"/>
                      </a:cubicBezTo>
                      <a:cubicBezTo>
                        <a:pt x="93" y="4"/>
                        <a:pt x="93" y="4"/>
                        <a:pt x="93" y="4"/>
                      </a:cubicBezTo>
                      <a:cubicBezTo>
                        <a:pt x="92" y="5"/>
                        <a:pt x="92" y="5"/>
                        <a:pt x="92" y="5"/>
                      </a:cubicBezTo>
                      <a:cubicBezTo>
                        <a:pt x="90" y="5"/>
                        <a:pt x="90" y="5"/>
                        <a:pt x="90" y="5"/>
                      </a:cubicBezTo>
                      <a:cubicBezTo>
                        <a:pt x="73" y="5"/>
                        <a:pt x="73" y="5"/>
                        <a:pt x="73" y="5"/>
                      </a:cubicBezTo>
                      <a:cubicBezTo>
                        <a:pt x="72" y="6"/>
                        <a:pt x="72" y="6"/>
                        <a:pt x="72" y="6"/>
                      </a:cubicBezTo>
                      <a:cubicBezTo>
                        <a:pt x="71" y="6"/>
                        <a:pt x="71" y="6"/>
                        <a:pt x="71" y="6"/>
                      </a:cubicBezTo>
                      <a:cubicBezTo>
                        <a:pt x="57" y="8"/>
                        <a:pt x="44" y="15"/>
                        <a:pt x="33" y="24"/>
                      </a:cubicBezTo>
                      <a:cubicBezTo>
                        <a:pt x="32" y="25"/>
                        <a:pt x="32" y="25"/>
                        <a:pt x="32" y="25"/>
                      </a:cubicBezTo>
                      <a:cubicBezTo>
                        <a:pt x="31" y="25"/>
                        <a:pt x="31" y="25"/>
                        <a:pt x="31" y="25"/>
                      </a:cubicBezTo>
                      <a:cubicBezTo>
                        <a:pt x="25" y="32"/>
                        <a:pt x="25" y="32"/>
                        <a:pt x="25" y="32"/>
                      </a:cubicBez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18" y="40"/>
                        <a:pt x="18" y="40"/>
                        <a:pt x="18" y="40"/>
                      </a:cubicBezTo>
                      <a:cubicBezTo>
                        <a:pt x="18" y="41"/>
                        <a:pt x="18" y="41"/>
                        <a:pt x="18" y="41"/>
                      </a:cubicBezTo>
                      <a:cubicBezTo>
                        <a:pt x="17" y="42"/>
                        <a:pt x="17" y="43"/>
                        <a:pt x="16" y="43"/>
                      </a:cubicBezTo>
                      <a:cubicBezTo>
                        <a:pt x="13" y="48"/>
                        <a:pt x="10" y="54"/>
                        <a:pt x="8" y="60"/>
                      </a:cubicBezTo>
                      <a:cubicBezTo>
                        <a:pt x="7" y="61"/>
                        <a:pt x="6" y="64"/>
                        <a:pt x="4" y="74"/>
                      </a:cubicBezTo>
                      <a:cubicBezTo>
                        <a:pt x="4" y="77"/>
                        <a:pt x="3" y="79"/>
                        <a:pt x="3" y="81"/>
                      </a:cubicBezTo>
                      <a:cubicBezTo>
                        <a:pt x="0" y="97"/>
                        <a:pt x="5" y="112"/>
                        <a:pt x="10" y="125"/>
                      </a:cubicBezTo>
                      <a:cubicBezTo>
                        <a:pt x="10" y="125"/>
                        <a:pt x="10" y="125"/>
                        <a:pt x="10" y="125"/>
                      </a:cubicBezTo>
                      <a:cubicBezTo>
                        <a:pt x="11" y="125"/>
                        <a:pt x="11" y="125"/>
                        <a:pt x="11" y="125"/>
                      </a:cubicBezTo>
                      <a:cubicBezTo>
                        <a:pt x="17" y="138"/>
                        <a:pt x="26" y="149"/>
                        <a:pt x="38" y="157"/>
                      </a:cubicBezTo>
                      <a:cubicBezTo>
                        <a:pt x="38" y="158"/>
                        <a:pt x="38" y="158"/>
                        <a:pt x="38" y="158"/>
                      </a:cubicBezTo>
                      <a:cubicBezTo>
                        <a:pt x="39" y="158"/>
                        <a:pt x="39" y="158"/>
                        <a:pt x="39" y="158"/>
                      </a:cubicBezTo>
                      <a:cubicBezTo>
                        <a:pt x="55" y="166"/>
                        <a:pt x="55" y="166"/>
                        <a:pt x="55" y="166"/>
                      </a:cubicBezTo>
                      <a:cubicBezTo>
                        <a:pt x="55" y="166"/>
                        <a:pt x="55" y="166"/>
                        <a:pt x="55" y="166"/>
                      </a:cubicBezTo>
                      <a:cubicBezTo>
                        <a:pt x="56" y="167"/>
                        <a:pt x="56" y="167"/>
                        <a:pt x="56" y="167"/>
                      </a:cubicBezTo>
                      <a:cubicBezTo>
                        <a:pt x="57" y="167"/>
                        <a:pt x="57" y="167"/>
                        <a:pt x="57" y="167"/>
                      </a:cubicBezTo>
                      <a:cubicBezTo>
                        <a:pt x="66" y="171"/>
                        <a:pt x="75" y="172"/>
                        <a:pt x="85" y="172"/>
                      </a:cubicBezTo>
                      <a:cubicBezTo>
                        <a:pt x="90" y="172"/>
                        <a:pt x="95" y="172"/>
                        <a:pt x="100" y="171"/>
                      </a:cubicBezTo>
                      <a:cubicBezTo>
                        <a:pt x="101" y="171"/>
                        <a:pt x="101" y="171"/>
                        <a:pt x="101" y="171"/>
                      </a:cubicBezTo>
                      <a:cubicBezTo>
                        <a:pt x="101" y="171"/>
                        <a:pt x="101" y="171"/>
                        <a:pt x="101" y="171"/>
                      </a:cubicBezTo>
                      <a:cubicBezTo>
                        <a:pt x="112" y="168"/>
                        <a:pt x="119" y="166"/>
                        <a:pt x="128" y="160"/>
                      </a:cubicBezTo>
                      <a:cubicBezTo>
                        <a:pt x="130" y="159"/>
                        <a:pt x="131" y="158"/>
                        <a:pt x="133" y="157"/>
                      </a:cubicBezTo>
                      <a:cubicBezTo>
                        <a:pt x="137" y="160"/>
                        <a:pt x="141" y="162"/>
                        <a:pt x="145" y="165"/>
                      </a:cubicBezTo>
                      <a:cubicBezTo>
                        <a:pt x="155" y="173"/>
                        <a:pt x="168" y="178"/>
                        <a:pt x="182" y="178"/>
                      </a:cubicBezTo>
                      <a:cubicBezTo>
                        <a:pt x="191" y="178"/>
                        <a:pt x="200" y="176"/>
                        <a:pt x="208" y="173"/>
                      </a:cubicBezTo>
                      <a:cubicBezTo>
                        <a:pt x="224" y="166"/>
                        <a:pt x="236" y="154"/>
                        <a:pt x="243" y="139"/>
                      </a:cubicBezTo>
                      <a:cubicBezTo>
                        <a:pt x="259" y="139"/>
                        <a:pt x="274" y="133"/>
                        <a:pt x="286" y="123"/>
                      </a:cubicBezTo>
                      <a:cubicBezTo>
                        <a:pt x="295" y="115"/>
                        <a:pt x="302" y="105"/>
                        <a:pt x="306" y="94"/>
                      </a:cubicBezTo>
                      <a:cubicBezTo>
                        <a:pt x="306" y="93"/>
                        <a:pt x="306" y="93"/>
                        <a:pt x="306" y="93"/>
                      </a:cubicBezTo>
                      <a:cubicBezTo>
                        <a:pt x="306" y="92"/>
                        <a:pt x="306" y="92"/>
                        <a:pt x="306" y="92"/>
                      </a:cubicBezTo>
                      <a:cubicBezTo>
                        <a:pt x="307" y="91"/>
                        <a:pt x="307" y="91"/>
                        <a:pt x="307" y="91"/>
                      </a:cubicBezTo>
                      <a:cubicBezTo>
                        <a:pt x="308" y="87"/>
                        <a:pt x="309" y="82"/>
                        <a:pt x="309" y="78"/>
                      </a:cubicBezTo>
                      <a:cubicBezTo>
                        <a:pt x="310" y="77"/>
                        <a:pt x="310" y="77"/>
                        <a:pt x="310" y="77"/>
                      </a:cubicBezTo>
                      <a:cubicBezTo>
                        <a:pt x="310" y="76"/>
                        <a:pt x="310" y="76"/>
                        <a:pt x="310" y="76"/>
                      </a:cubicBezTo>
                      <a:cubicBezTo>
                        <a:pt x="310" y="75"/>
                        <a:pt x="310" y="75"/>
                        <a:pt x="310" y="75"/>
                      </a:cubicBezTo>
                      <a:cubicBezTo>
                        <a:pt x="310" y="75"/>
                        <a:pt x="310" y="75"/>
                        <a:pt x="310" y="75"/>
                      </a:cubicBezTo>
                      <a:cubicBezTo>
                        <a:pt x="311" y="62"/>
                        <a:pt x="309" y="50"/>
                        <a:pt x="304" y="39"/>
                      </a:cubicBezTo>
                      <a:cubicBezTo>
                        <a:pt x="303" y="39"/>
                        <a:pt x="303" y="39"/>
                        <a:pt x="303" y="39"/>
                      </a:cubicBezTo>
                      <a:cubicBezTo>
                        <a:pt x="303" y="38"/>
                        <a:pt x="303" y="38"/>
                        <a:pt x="303" y="38"/>
                      </a:cubicBezTo>
                      <a:cubicBezTo>
                        <a:pt x="302" y="36"/>
                        <a:pt x="302" y="36"/>
                        <a:pt x="302" y="36"/>
                      </a:cubicBezTo>
                      <a:cubicBezTo>
                        <a:pt x="299" y="33"/>
                        <a:pt x="297" y="29"/>
                        <a:pt x="295" y="26"/>
                      </a:cubicBezTo>
                      <a:cubicBezTo>
                        <a:pt x="295" y="25"/>
                        <a:pt x="295" y="25"/>
                        <a:pt x="295" y="25"/>
                      </a:cubicBezTo>
                      <a:cubicBezTo>
                        <a:pt x="294" y="25"/>
                        <a:pt x="294" y="25"/>
                        <a:pt x="294" y="25"/>
                      </a:cubicBezTo>
                      <a:cubicBezTo>
                        <a:pt x="282" y="11"/>
                        <a:pt x="265" y="2"/>
                        <a:pt x="247" y="1"/>
                      </a:cubicBezTo>
                      <a:cubicBezTo>
                        <a:pt x="246" y="0"/>
                        <a:pt x="244" y="0"/>
                        <a:pt x="2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" name="îŝľiḑè">
                  <a:extLst>
                    <a:ext uri="{FF2B5EF4-FFF2-40B4-BE49-F238E27FC236}">
                      <a16:creationId xmlns:a16="http://schemas.microsoft.com/office/drawing/2014/main" id="{5AAFE7F4-8448-4C47-9545-EF1C9DDA0CCA}"/>
                    </a:ext>
                  </a:extLst>
                </p:cNvPr>
                <p:cNvSpPr/>
                <p:nvPr/>
              </p:nvSpPr>
              <p:spPr bwMode="auto">
                <a:xfrm>
                  <a:off x="6022901" y="3857909"/>
                  <a:ext cx="725190" cy="568807"/>
                </a:xfrm>
                <a:custGeom>
                  <a:avLst/>
                  <a:gdLst>
                    <a:gd name="T0" fmla="*/ 198 w 277"/>
                    <a:gd name="T1" fmla="*/ 218 h 218"/>
                    <a:gd name="T2" fmla="*/ 164 w 277"/>
                    <a:gd name="T3" fmla="*/ 210 h 218"/>
                    <a:gd name="T4" fmla="*/ 164 w 277"/>
                    <a:gd name="T5" fmla="*/ 210 h 218"/>
                    <a:gd name="T6" fmla="*/ 147 w 277"/>
                    <a:gd name="T7" fmla="*/ 199 h 218"/>
                    <a:gd name="T8" fmla="*/ 147 w 277"/>
                    <a:gd name="T9" fmla="*/ 198 h 218"/>
                    <a:gd name="T10" fmla="*/ 125 w 277"/>
                    <a:gd name="T11" fmla="*/ 165 h 218"/>
                    <a:gd name="T12" fmla="*/ 124 w 277"/>
                    <a:gd name="T13" fmla="*/ 164 h 218"/>
                    <a:gd name="T14" fmla="*/ 124 w 277"/>
                    <a:gd name="T15" fmla="*/ 163 h 218"/>
                    <a:gd name="T16" fmla="*/ 123 w 277"/>
                    <a:gd name="T17" fmla="*/ 158 h 218"/>
                    <a:gd name="T18" fmla="*/ 116 w 277"/>
                    <a:gd name="T19" fmla="*/ 159 h 218"/>
                    <a:gd name="T20" fmla="*/ 90 w 277"/>
                    <a:gd name="T21" fmla="*/ 149 h 218"/>
                    <a:gd name="T22" fmla="*/ 77 w 277"/>
                    <a:gd name="T23" fmla="*/ 124 h 218"/>
                    <a:gd name="T24" fmla="*/ 66 w 277"/>
                    <a:gd name="T25" fmla="*/ 125 h 218"/>
                    <a:gd name="T26" fmla="*/ 62 w 277"/>
                    <a:gd name="T27" fmla="*/ 125 h 218"/>
                    <a:gd name="T28" fmla="*/ 21 w 277"/>
                    <a:gd name="T29" fmla="*/ 110 h 218"/>
                    <a:gd name="T30" fmla="*/ 0 w 277"/>
                    <a:gd name="T31" fmla="*/ 67 h 218"/>
                    <a:gd name="T32" fmla="*/ 0 w 277"/>
                    <a:gd name="T33" fmla="*/ 67 h 218"/>
                    <a:gd name="T34" fmla="*/ 1 w 277"/>
                    <a:gd name="T35" fmla="*/ 52 h 218"/>
                    <a:gd name="T36" fmla="*/ 1 w 277"/>
                    <a:gd name="T37" fmla="*/ 51 h 218"/>
                    <a:gd name="T38" fmla="*/ 15 w 277"/>
                    <a:gd name="T39" fmla="*/ 22 h 218"/>
                    <a:gd name="T40" fmla="*/ 16 w 277"/>
                    <a:gd name="T41" fmla="*/ 22 h 218"/>
                    <a:gd name="T42" fmla="*/ 17 w 277"/>
                    <a:gd name="T43" fmla="*/ 21 h 218"/>
                    <a:gd name="T44" fmla="*/ 29 w 277"/>
                    <a:gd name="T45" fmla="*/ 10 h 218"/>
                    <a:gd name="T46" fmla="*/ 29 w 277"/>
                    <a:gd name="T47" fmla="*/ 10 h 218"/>
                    <a:gd name="T48" fmla="*/ 59 w 277"/>
                    <a:gd name="T49" fmla="*/ 0 h 218"/>
                    <a:gd name="T50" fmla="*/ 63 w 277"/>
                    <a:gd name="T51" fmla="*/ 0 h 218"/>
                    <a:gd name="T52" fmla="*/ 102 w 277"/>
                    <a:gd name="T53" fmla="*/ 14 h 218"/>
                    <a:gd name="T54" fmla="*/ 135 w 277"/>
                    <a:gd name="T55" fmla="*/ 4 h 218"/>
                    <a:gd name="T56" fmla="*/ 149 w 277"/>
                    <a:gd name="T57" fmla="*/ 6 h 218"/>
                    <a:gd name="T58" fmla="*/ 191 w 277"/>
                    <a:gd name="T59" fmla="*/ 46 h 218"/>
                    <a:gd name="T60" fmla="*/ 196 w 277"/>
                    <a:gd name="T61" fmla="*/ 63 h 218"/>
                    <a:gd name="T62" fmla="*/ 198 w 277"/>
                    <a:gd name="T63" fmla="*/ 63 h 218"/>
                    <a:gd name="T64" fmla="*/ 208 w 277"/>
                    <a:gd name="T65" fmla="*/ 64 h 218"/>
                    <a:gd name="T66" fmla="*/ 233 w 277"/>
                    <a:gd name="T67" fmla="*/ 71 h 218"/>
                    <a:gd name="T68" fmla="*/ 234 w 277"/>
                    <a:gd name="T69" fmla="*/ 71 h 218"/>
                    <a:gd name="T70" fmla="*/ 264 w 277"/>
                    <a:gd name="T71" fmla="*/ 98 h 218"/>
                    <a:gd name="T72" fmla="*/ 264 w 277"/>
                    <a:gd name="T73" fmla="*/ 98 h 218"/>
                    <a:gd name="T74" fmla="*/ 272 w 277"/>
                    <a:gd name="T75" fmla="*/ 116 h 218"/>
                    <a:gd name="T76" fmla="*/ 272 w 277"/>
                    <a:gd name="T77" fmla="*/ 116 h 218"/>
                    <a:gd name="T78" fmla="*/ 275 w 277"/>
                    <a:gd name="T79" fmla="*/ 154 h 218"/>
                    <a:gd name="T80" fmla="*/ 275 w 277"/>
                    <a:gd name="T81" fmla="*/ 155 h 218"/>
                    <a:gd name="T82" fmla="*/ 257 w 277"/>
                    <a:gd name="T83" fmla="*/ 191 h 218"/>
                    <a:gd name="T84" fmla="*/ 251 w 277"/>
                    <a:gd name="T85" fmla="*/ 196 h 218"/>
                    <a:gd name="T86" fmla="*/ 241 w 277"/>
                    <a:gd name="T87" fmla="*/ 204 h 218"/>
                    <a:gd name="T88" fmla="*/ 226 w 277"/>
                    <a:gd name="T89" fmla="*/ 212 h 218"/>
                    <a:gd name="T90" fmla="*/ 222 w 277"/>
                    <a:gd name="T91" fmla="*/ 214 h 218"/>
                    <a:gd name="T92" fmla="*/ 203 w 277"/>
                    <a:gd name="T93" fmla="*/ 217 h 218"/>
                    <a:gd name="T94" fmla="*/ 203 w 277"/>
                    <a:gd name="T95" fmla="*/ 217 h 218"/>
                    <a:gd name="T96" fmla="*/ 198 w 277"/>
                    <a:gd name="T97" fmla="*/ 218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77" h="218">
                      <a:moveTo>
                        <a:pt x="198" y="218"/>
                      </a:moveTo>
                      <a:cubicBezTo>
                        <a:pt x="186" y="218"/>
                        <a:pt x="175" y="215"/>
                        <a:pt x="164" y="210"/>
                      </a:cubicBezTo>
                      <a:cubicBezTo>
                        <a:pt x="164" y="210"/>
                        <a:pt x="164" y="210"/>
                        <a:pt x="164" y="210"/>
                      </a:cubicBezTo>
                      <a:cubicBezTo>
                        <a:pt x="147" y="199"/>
                        <a:pt x="147" y="199"/>
                        <a:pt x="147" y="199"/>
                      </a:cubicBezTo>
                      <a:cubicBezTo>
                        <a:pt x="147" y="198"/>
                        <a:pt x="147" y="198"/>
                        <a:pt x="147" y="198"/>
                      </a:cubicBezTo>
                      <a:cubicBezTo>
                        <a:pt x="137" y="189"/>
                        <a:pt x="129" y="178"/>
                        <a:pt x="125" y="165"/>
                      </a:cubicBezTo>
                      <a:cubicBezTo>
                        <a:pt x="124" y="164"/>
                        <a:pt x="124" y="164"/>
                        <a:pt x="124" y="164"/>
                      </a:cubicBezTo>
                      <a:cubicBezTo>
                        <a:pt x="124" y="163"/>
                        <a:pt x="124" y="163"/>
                        <a:pt x="124" y="163"/>
                      </a:cubicBezTo>
                      <a:cubicBezTo>
                        <a:pt x="123" y="158"/>
                        <a:pt x="123" y="158"/>
                        <a:pt x="123" y="158"/>
                      </a:cubicBezTo>
                      <a:cubicBezTo>
                        <a:pt x="121" y="158"/>
                        <a:pt x="118" y="159"/>
                        <a:pt x="116" y="159"/>
                      </a:cubicBezTo>
                      <a:cubicBezTo>
                        <a:pt x="106" y="159"/>
                        <a:pt x="97" y="155"/>
                        <a:pt x="90" y="149"/>
                      </a:cubicBezTo>
                      <a:cubicBezTo>
                        <a:pt x="82" y="142"/>
                        <a:pt x="78" y="133"/>
                        <a:pt x="77" y="124"/>
                      </a:cubicBezTo>
                      <a:cubicBezTo>
                        <a:pt x="73" y="124"/>
                        <a:pt x="70" y="125"/>
                        <a:pt x="66" y="125"/>
                      </a:cubicBezTo>
                      <a:cubicBezTo>
                        <a:pt x="65" y="125"/>
                        <a:pt x="63" y="125"/>
                        <a:pt x="62" y="125"/>
                      </a:cubicBezTo>
                      <a:cubicBezTo>
                        <a:pt x="47" y="125"/>
                        <a:pt x="32" y="120"/>
                        <a:pt x="21" y="110"/>
                      </a:cubicBezTo>
                      <a:cubicBezTo>
                        <a:pt x="9" y="99"/>
                        <a:pt x="1" y="83"/>
                        <a:pt x="0" y="67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1" y="52"/>
                        <a:pt x="1" y="52"/>
                        <a:pt x="1" y="52"/>
                      </a:cubicBezTo>
                      <a:cubicBezTo>
                        <a:pt x="1" y="51"/>
                        <a:pt x="1" y="51"/>
                        <a:pt x="1" y="51"/>
                      </a:cubicBezTo>
                      <a:cubicBezTo>
                        <a:pt x="3" y="40"/>
                        <a:pt x="8" y="31"/>
                        <a:pt x="15" y="22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cubicBezTo>
                        <a:pt x="17" y="21"/>
                        <a:pt x="17" y="21"/>
                        <a:pt x="17" y="21"/>
                      </a:cubicBezTo>
                      <a:cubicBezTo>
                        <a:pt x="29" y="10"/>
                        <a:pt x="29" y="10"/>
                        <a:pt x="29" y="10"/>
                      </a:cubicBezTo>
                      <a:cubicBezTo>
                        <a:pt x="29" y="10"/>
                        <a:pt x="29" y="10"/>
                        <a:pt x="29" y="10"/>
                      </a:cubicBezTo>
                      <a:cubicBezTo>
                        <a:pt x="38" y="4"/>
                        <a:pt x="48" y="1"/>
                        <a:pt x="59" y="0"/>
                      </a:cubicBezTo>
                      <a:cubicBezTo>
                        <a:pt x="60" y="0"/>
                        <a:pt x="62" y="0"/>
                        <a:pt x="63" y="0"/>
                      </a:cubicBezTo>
                      <a:cubicBezTo>
                        <a:pt x="77" y="0"/>
                        <a:pt x="91" y="5"/>
                        <a:pt x="102" y="14"/>
                      </a:cubicBezTo>
                      <a:cubicBezTo>
                        <a:pt x="112" y="8"/>
                        <a:pt x="123" y="4"/>
                        <a:pt x="135" y="4"/>
                      </a:cubicBezTo>
                      <a:cubicBezTo>
                        <a:pt x="140" y="4"/>
                        <a:pt x="144" y="5"/>
                        <a:pt x="149" y="6"/>
                      </a:cubicBezTo>
                      <a:cubicBezTo>
                        <a:pt x="170" y="11"/>
                        <a:pt x="186" y="27"/>
                        <a:pt x="191" y="46"/>
                      </a:cubicBezTo>
                      <a:cubicBezTo>
                        <a:pt x="193" y="52"/>
                        <a:pt x="195" y="58"/>
                        <a:pt x="196" y="63"/>
                      </a:cubicBezTo>
                      <a:cubicBezTo>
                        <a:pt x="197" y="63"/>
                        <a:pt x="197" y="63"/>
                        <a:pt x="198" y="63"/>
                      </a:cubicBezTo>
                      <a:cubicBezTo>
                        <a:pt x="201" y="63"/>
                        <a:pt x="204" y="64"/>
                        <a:pt x="208" y="64"/>
                      </a:cubicBezTo>
                      <a:cubicBezTo>
                        <a:pt x="216" y="65"/>
                        <a:pt x="223" y="67"/>
                        <a:pt x="233" y="71"/>
                      </a:cubicBezTo>
                      <a:cubicBezTo>
                        <a:pt x="234" y="71"/>
                        <a:pt x="234" y="71"/>
                        <a:pt x="234" y="71"/>
                      </a:cubicBezTo>
                      <a:cubicBezTo>
                        <a:pt x="246" y="78"/>
                        <a:pt x="256" y="87"/>
                        <a:pt x="264" y="98"/>
                      </a:cubicBezTo>
                      <a:cubicBezTo>
                        <a:pt x="264" y="98"/>
                        <a:pt x="264" y="98"/>
                        <a:pt x="264" y="98"/>
                      </a:cubicBezTo>
                      <a:cubicBezTo>
                        <a:pt x="272" y="116"/>
                        <a:pt x="272" y="116"/>
                        <a:pt x="272" y="116"/>
                      </a:cubicBezTo>
                      <a:cubicBezTo>
                        <a:pt x="272" y="116"/>
                        <a:pt x="272" y="116"/>
                        <a:pt x="272" y="116"/>
                      </a:cubicBezTo>
                      <a:cubicBezTo>
                        <a:pt x="277" y="128"/>
                        <a:pt x="277" y="141"/>
                        <a:pt x="275" y="154"/>
                      </a:cubicBezTo>
                      <a:cubicBezTo>
                        <a:pt x="275" y="155"/>
                        <a:pt x="275" y="155"/>
                        <a:pt x="275" y="155"/>
                      </a:cubicBezTo>
                      <a:cubicBezTo>
                        <a:pt x="272" y="167"/>
                        <a:pt x="267" y="182"/>
                        <a:pt x="257" y="191"/>
                      </a:cubicBezTo>
                      <a:cubicBezTo>
                        <a:pt x="255" y="192"/>
                        <a:pt x="254" y="194"/>
                        <a:pt x="251" y="196"/>
                      </a:cubicBezTo>
                      <a:cubicBezTo>
                        <a:pt x="247" y="200"/>
                        <a:pt x="243" y="203"/>
                        <a:pt x="241" y="204"/>
                      </a:cubicBezTo>
                      <a:cubicBezTo>
                        <a:pt x="236" y="208"/>
                        <a:pt x="231" y="210"/>
                        <a:pt x="226" y="212"/>
                      </a:cubicBezTo>
                      <a:cubicBezTo>
                        <a:pt x="222" y="214"/>
                        <a:pt x="222" y="214"/>
                        <a:pt x="222" y="214"/>
                      </a:cubicBezTo>
                      <a:cubicBezTo>
                        <a:pt x="203" y="217"/>
                        <a:pt x="203" y="217"/>
                        <a:pt x="203" y="217"/>
                      </a:cubicBezTo>
                      <a:cubicBezTo>
                        <a:pt x="203" y="217"/>
                        <a:pt x="203" y="217"/>
                        <a:pt x="203" y="217"/>
                      </a:cubicBezTo>
                      <a:cubicBezTo>
                        <a:pt x="201" y="217"/>
                        <a:pt x="199" y="218"/>
                        <a:pt x="198" y="218"/>
                      </a:cubicBez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" name="ï$lïḋe">
                  <a:extLst>
                    <a:ext uri="{FF2B5EF4-FFF2-40B4-BE49-F238E27FC236}">
                      <a16:creationId xmlns:a16="http://schemas.microsoft.com/office/drawing/2014/main" id="{948FF0B7-7F1F-47B2-A7C9-527FD3D51AC3}"/>
                    </a:ext>
                  </a:extLst>
                </p:cNvPr>
                <p:cNvSpPr/>
                <p:nvPr/>
              </p:nvSpPr>
              <p:spPr bwMode="auto">
                <a:xfrm>
                  <a:off x="6007569" y="3841045"/>
                  <a:ext cx="758920" cy="601003"/>
                </a:xfrm>
                <a:custGeom>
                  <a:avLst/>
                  <a:gdLst>
                    <a:gd name="T0" fmla="*/ 106 w 290"/>
                    <a:gd name="T1" fmla="*/ 26 h 230"/>
                    <a:gd name="T2" fmla="*/ 141 w 290"/>
                    <a:gd name="T3" fmla="*/ 17 h 230"/>
                    <a:gd name="T4" fmla="*/ 191 w 290"/>
                    <a:gd name="T5" fmla="*/ 54 h 230"/>
                    <a:gd name="T6" fmla="*/ 199 w 290"/>
                    <a:gd name="T7" fmla="*/ 76 h 230"/>
                    <a:gd name="T8" fmla="*/ 213 w 290"/>
                    <a:gd name="T9" fmla="*/ 77 h 230"/>
                    <a:gd name="T10" fmla="*/ 264 w 290"/>
                    <a:gd name="T11" fmla="*/ 108 h 230"/>
                    <a:gd name="T12" fmla="*/ 275 w 290"/>
                    <a:gd name="T13" fmla="*/ 159 h 230"/>
                    <a:gd name="T14" fmla="*/ 259 w 290"/>
                    <a:gd name="T15" fmla="*/ 192 h 230"/>
                    <a:gd name="T16" fmla="*/ 226 w 290"/>
                    <a:gd name="T17" fmla="*/ 214 h 230"/>
                    <a:gd name="T18" fmla="*/ 204 w 290"/>
                    <a:gd name="T19" fmla="*/ 217 h 230"/>
                    <a:gd name="T20" fmla="*/ 157 w 290"/>
                    <a:gd name="T21" fmla="*/ 200 h 230"/>
                    <a:gd name="T22" fmla="*/ 137 w 290"/>
                    <a:gd name="T23" fmla="*/ 169 h 230"/>
                    <a:gd name="T24" fmla="*/ 122 w 290"/>
                    <a:gd name="T25" fmla="*/ 158 h 230"/>
                    <a:gd name="T26" fmla="*/ 89 w 290"/>
                    <a:gd name="T27" fmla="*/ 121 h 230"/>
                    <a:gd name="T28" fmla="*/ 68 w 290"/>
                    <a:gd name="T29" fmla="*/ 125 h 230"/>
                    <a:gd name="T30" fmla="*/ 13 w 290"/>
                    <a:gd name="T31" fmla="*/ 73 h 230"/>
                    <a:gd name="T32" fmla="*/ 26 w 290"/>
                    <a:gd name="T33" fmla="*/ 32 h 230"/>
                    <a:gd name="T34" fmla="*/ 39 w 290"/>
                    <a:gd name="T35" fmla="*/ 22 h 230"/>
                    <a:gd name="T36" fmla="*/ 69 w 290"/>
                    <a:gd name="T37" fmla="*/ 12 h 230"/>
                    <a:gd name="T38" fmla="*/ 65 w 290"/>
                    <a:gd name="T39" fmla="*/ 0 h 230"/>
                    <a:gd name="T40" fmla="*/ 31 w 290"/>
                    <a:gd name="T41" fmla="*/ 11 h 230"/>
                    <a:gd name="T42" fmla="*/ 23 w 290"/>
                    <a:gd name="T43" fmla="*/ 18 h 230"/>
                    <a:gd name="T44" fmla="*/ 19 w 290"/>
                    <a:gd name="T45" fmla="*/ 22 h 230"/>
                    <a:gd name="T46" fmla="*/ 18 w 290"/>
                    <a:gd name="T47" fmla="*/ 22 h 230"/>
                    <a:gd name="T48" fmla="*/ 17 w 290"/>
                    <a:gd name="T49" fmla="*/ 23 h 230"/>
                    <a:gd name="T50" fmla="*/ 1 w 290"/>
                    <a:gd name="T51" fmla="*/ 56 h 230"/>
                    <a:gd name="T52" fmla="*/ 1 w 290"/>
                    <a:gd name="T53" fmla="*/ 58 h 230"/>
                    <a:gd name="T54" fmla="*/ 0 w 290"/>
                    <a:gd name="T55" fmla="*/ 72 h 230"/>
                    <a:gd name="T56" fmla="*/ 0 w 290"/>
                    <a:gd name="T57" fmla="*/ 74 h 230"/>
                    <a:gd name="T58" fmla="*/ 68 w 290"/>
                    <a:gd name="T59" fmla="*/ 138 h 230"/>
                    <a:gd name="T60" fmla="*/ 78 w 290"/>
                    <a:gd name="T61" fmla="*/ 137 h 230"/>
                    <a:gd name="T62" fmla="*/ 122 w 290"/>
                    <a:gd name="T63" fmla="*/ 171 h 230"/>
                    <a:gd name="T64" fmla="*/ 124 w 290"/>
                    <a:gd name="T65" fmla="*/ 172 h 230"/>
                    <a:gd name="T66" fmla="*/ 149 w 290"/>
                    <a:gd name="T67" fmla="*/ 209 h 230"/>
                    <a:gd name="T68" fmla="*/ 150 w 290"/>
                    <a:gd name="T69" fmla="*/ 210 h 230"/>
                    <a:gd name="T70" fmla="*/ 166 w 290"/>
                    <a:gd name="T71" fmla="*/ 221 h 230"/>
                    <a:gd name="T72" fmla="*/ 167 w 290"/>
                    <a:gd name="T73" fmla="*/ 222 h 230"/>
                    <a:gd name="T74" fmla="*/ 209 w 290"/>
                    <a:gd name="T75" fmla="*/ 230 h 230"/>
                    <a:gd name="T76" fmla="*/ 211 w 290"/>
                    <a:gd name="T77" fmla="*/ 230 h 230"/>
                    <a:gd name="T78" fmla="*/ 229 w 290"/>
                    <a:gd name="T79" fmla="*/ 226 h 230"/>
                    <a:gd name="T80" fmla="*/ 231 w 290"/>
                    <a:gd name="T81" fmla="*/ 225 h 230"/>
                    <a:gd name="T82" fmla="*/ 250 w 290"/>
                    <a:gd name="T83" fmla="*/ 216 h 230"/>
                    <a:gd name="T84" fmla="*/ 267 w 290"/>
                    <a:gd name="T85" fmla="*/ 202 h 230"/>
                    <a:gd name="T86" fmla="*/ 287 w 290"/>
                    <a:gd name="T87" fmla="*/ 162 h 230"/>
                    <a:gd name="T88" fmla="*/ 287 w 290"/>
                    <a:gd name="T89" fmla="*/ 162 h 230"/>
                    <a:gd name="T90" fmla="*/ 284 w 290"/>
                    <a:gd name="T91" fmla="*/ 119 h 230"/>
                    <a:gd name="T92" fmla="*/ 282 w 290"/>
                    <a:gd name="T93" fmla="*/ 114 h 230"/>
                    <a:gd name="T94" fmla="*/ 276 w 290"/>
                    <a:gd name="T95" fmla="*/ 101 h 230"/>
                    <a:gd name="T96" fmla="*/ 242 w 290"/>
                    <a:gd name="T97" fmla="*/ 72 h 230"/>
                    <a:gd name="T98" fmla="*/ 241 w 290"/>
                    <a:gd name="T99" fmla="*/ 71 h 230"/>
                    <a:gd name="T100" fmla="*/ 208 w 290"/>
                    <a:gd name="T101" fmla="*/ 63 h 230"/>
                    <a:gd name="T102" fmla="*/ 157 w 290"/>
                    <a:gd name="T103" fmla="*/ 6 h 230"/>
                    <a:gd name="T104" fmla="*/ 109 w 290"/>
                    <a:gd name="T105" fmla="*/ 12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90" h="230">
                      <a:moveTo>
                        <a:pt x="69" y="12"/>
                      </a:moveTo>
                      <a:cubicBezTo>
                        <a:pt x="82" y="12"/>
                        <a:pt x="96" y="17"/>
                        <a:pt x="106" y="26"/>
                      </a:cubicBezTo>
                      <a:cubicBezTo>
                        <a:pt x="106" y="27"/>
                        <a:pt x="107" y="28"/>
                        <a:pt x="108" y="28"/>
                      </a:cubicBezTo>
                      <a:cubicBezTo>
                        <a:pt x="117" y="21"/>
                        <a:pt x="129" y="17"/>
                        <a:pt x="141" y="17"/>
                      </a:cubicBezTo>
                      <a:cubicBezTo>
                        <a:pt x="145" y="17"/>
                        <a:pt x="149" y="17"/>
                        <a:pt x="154" y="18"/>
                      </a:cubicBezTo>
                      <a:cubicBezTo>
                        <a:pt x="173" y="23"/>
                        <a:pt x="187" y="37"/>
                        <a:pt x="191" y="54"/>
                      </a:cubicBezTo>
                      <a:cubicBezTo>
                        <a:pt x="194" y="61"/>
                        <a:pt x="196" y="69"/>
                        <a:pt x="197" y="76"/>
                      </a:cubicBezTo>
                      <a:cubicBezTo>
                        <a:pt x="198" y="76"/>
                        <a:pt x="199" y="76"/>
                        <a:pt x="199" y="76"/>
                      </a:cubicBezTo>
                      <a:cubicBezTo>
                        <a:pt x="201" y="76"/>
                        <a:pt x="202" y="76"/>
                        <a:pt x="204" y="76"/>
                      </a:cubicBezTo>
                      <a:cubicBezTo>
                        <a:pt x="207" y="76"/>
                        <a:pt x="210" y="76"/>
                        <a:pt x="213" y="77"/>
                      </a:cubicBezTo>
                      <a:cubicBezTo>
                        <a:pt x="221" y="77"/>
                        <a:pt x="226" y="79"/>
                        <a:pt x="237" y="83"/>
                      </a:cubicBezTo>
                      <a:cubicBezTo>
                        <a:pt x="248" y="89"/>
                        <a:pt x="257" y="97"/>
                        <a:pt x="264" y="108"/>
                      </a:cubicBezTo>
                      <a:cubicBezTo>
                        <a:pt x="267" y="113"/>
                        <a:pt x="270" y="118"/>
                        <a:pt x="272" y="124"/>
                      </a:cubicBezTo>
                      <a:cubicBezTo>
                        <a:pt x="276" y="135"/>
                        <a:pt x="277" y="147"/>
                        <a:pt x="275" y="159"/>
                      </a:cubicBezTo>
                      <a:cubicBezTo>
                        <a:pt x="272" y="170"/>
                        <a:pt x="267" y="184"/>
                        <a:pt x="258" y="192"/>
                      </a:cubicBezTo>
                      <a:cubicBezTo>
                        <a:pt x="259" y="192"/>
                        <a:pt x="259" y="192"/>
                        <a:pt x="259" y="192"/>
                      </a:cubicBezTo>
                      <a:cubicBezTo>
                        <a:pt x="259" y="192"/>
                        <a:pt x="248" y="202"/>
                        <a:pt x="243" y="205"/>
                      </a:cubicBezTo>
                      <a:cubicBezTo>
                        <a:pt x="238" y="209"/>
                        <a:pt x="232" y="211"/>
                        <a:pt x="226" y="214"/>
                      </a:cubicBezTo>
                      <a:cubicBezTo>
                        <a:pt x="220" y="215"/>
                        <a:pt x="214" y="216"/>
                        <a:pt x="208" y="217"/>
                      </a:cubicBezTo>
                      <a:cubicBezTo>
                        <a:pt x="207" y="217"/>
                        <a:pt x="205" y="217"/>
                        <a:pt x="204" y="217"/>
                      </a:cubicBezTo>
                      <a:cubicBezTo>
                        <a:pt x="193" y="217"/>
                        <a:pt x="183" y="215"/>
                        <a:pt x="173" y="210"/>
                      </a:cubicBezTo>
                      <a:cubicBezTo>
                        <a:pt x="168" y="207"/>
                        <a:pt x="162" y="203"/>
                        <a:pt x="157" y="200"/>
                      </a:cubicBezTo>
                      <a:cubicBezTo>
                        <a:pt x="148" y="191"/>
                        <a:pt x="141" y="181"/>
                        <a:pt x="137" y="169"/>
                      </a:cubicBezTo>
                      <a:cubicBezTo>
                        <a:pt x="137" y="169"/>
                        <a:pt x="137" y="169"/>
                        <a:pt x="137" y="169"/>
                      </a:cubicBezTo>
                      <a:cubicBezTo>
                        <a:pt x="136" y="164"/>
                        <a:pt x="135" y="160"/>
                        <a:pt x="134" y="156"/>
                      </a:cubicBezTo>
                      <a:cubicBezTo>
                        <a:pt x="130" y="157"/>
                        <a:pt x="126" y="158"/>
                        <a:pt x="122" y="158"/>
                      </a:cubicBezTo>
                      <a:cubicBezTo>
                        <a:pt x="114" y="158"/>
                        <a:pt x="106" y="155"/>
                        <a:pt x="100" y="150"/>
                      </a:cubicBezTo>
                      <a:cubicBezTo>
                        <a:pt x="91" y="142"/>
                        <a:pt x="88" y="131"/>
                        <a:pt x="89" y="121"/>
                      </a:cubicBezTo>
                      <a:cubicBezTo>
                        <a:pt x="84" y="123"/>
                        <a:pt x="78" y="124"/>
                        <a:pt x="72" y="125"/>
                      </a:cubicBezTo>
                      <a:cubicBezTo>
                        <a:pt x="70" y="125"/>
                        <a:pt x="69" y="125"/>
                        <a:pt x="68" y="125"/>
                      </a:cubicBezTo>
                      <a:cubicBezTo>
                        <a:pt x="55" y="125"/>
                        <a:pt x="41" y="120"/>
                        <a:pt x="31" y="111"/>
                      </a:cubicBezTo>
                      <a:cubicBezTo>
                        <a:pt x="20" y="101"/>
                        <a:pt x="13" y="87"/>
                        <a:pt x="13" y="73"/>
                      </a:cubicBezTo>
                      <a:cubicBezTo>
                        <a:pt x="13" y="68"/>
                        <a:pt x="13" y="63"/>
                        <a:pt x="13" y="58"/>
                      </a:cubicBezTo>
                      <a:cubicBezTo>
                        <a:pt x="15" y="49"/>
                        <a:pt x="20" y="40"/>
                        <a:pt x="26" y="32"/>
                      </a:cubicBezTo>
                      <a:cubicBezTo>
                        <a:pt x="27" y="32"/>
                        <a:pt x="27" y="32"/>
                        <a:pt x="27" y="31"/>
                      </a:cubicBezTo>
                      <a:cubicBezTo>
                        <a:pt x="31" y="28"/>
                        <a:pt x="35" y="25"/>
                        <a:pt x="39" y="22"/>
                      </a:cubicBezTo>
                      <a:cubicBezTo>
                        <a:pt x="47" y="16"/>
                        <a:pt x="56" y="13"/>
                        <a:pt x="66" y="13"/>
                      </a:cubicBezTo>
                      <a:cubicBezTo>
                        <a:pt x="67" y="13"/>
                        <a:pt x="68" y="12"/>
                        <a:pt x="69" y="12"/>
                      </a:cubicBezTo>
                      <a:moveTo>
                        <a:pt x="69" y="0"/>
                      </a:moveTo>
                      <a:cubicBezTo>
                        <a:pt x="68" y="0"/>
                        <a:pt x="66" y="0"/>
                        <a:pt x="65" y="0"/>
                      </a:cubicBezTo>
                      <a:cubicBezTo>
                        <a:pt x="53" y="1"/>
                        <a:pt x="42" y="4"/>
                        <a:pt x="32" y="11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3" y="18"/>
                        <a:pt x="23" y="18"/>
                        <a:pt x="23" y="18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3"/>
                        <a:pt x="18" y="23"/>
                        <a:pt x="18" y="23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9" y="33"/>
                        <a:pt x="3" y="44"/>
                        <a:pt x="1" y="56"/>
                      </a:cubicBezTo>
                      <a:cubicBezTo>
                        <a:pt x="1" y="57"/>
                        <a:pt x="1" y="57"/>
                        <a:pt x="1" y="57"/>
                      </a:cubicBezTo>
                      <a:cubicBezTo>
                        <a:pt x="1" y="58"/>
                        <a:pt x="1" y="58"/>
                        <a:pt x="1" y="58"/>
                      </a:cubicBezTo>
                      <a:cubicBezTo>
                        <a:pt x="0" y="66"/>
                        <a:pt x="0" y="66"/>
                        <a:pt x="0" y="66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1" y="92"/>
                        <a:pt x="9" y="109"/>
                        <a:pt x="23" y="121"/>
                      </a:cubicBezTo>
                      <a:cubicBezTo>
                        <a:pt x="35" y="132"/>
                        <a:pt x="51" y="138"/>
                        <a:pt x="68" y="138"/>
                      </a:cubicBezTo>
                      <a:cubicBezTo>
                        <a:pt x="70" y="138"/>
                        <a:pt x="71" y="138"/>
                        <a:pt x="72" y="138"/>
                      </a:cubicBezTo>
                      <a:cubicBezTo>
                        <a:pt x="74" y="137"/>
                        <a:pt x="76" y="137"/>
                        <a:pt x="78" y="137"/>
                      </a:cubicBezTo>
                      <a:cubicBezTo>
                        <a:pt x="80" y="146"/>
                        <a:pt x="85" y="154"/>
                        <a:pt x="91" y="160"/>
                      </a:cubicBezTo>
                      <a:cubicBezTo>
                        <a:pt x="100" y="167"/>
                        <a:pt x="111" y="171"/>
                        <a:pt x="122" y="171"/>
                      </a:cubicBezTo>
                      <a:cubicBezTo>
                        <a:pt x="123" y="171"/>
                        <a:pt x="123" y="171"/>
                        <a:pt x="124" y="171"/>
                      </a:cubicBezTo>
                      <a:cubicBezTo>
                        <a:pt x="124" y="172"/>
                        <a:pt x="124" y="172"/>
                        <a:pt x="124" y="172"/>
                      </a:cubicBezTo>
                      <a:cubicBezTo>
                        <a:pt x="125" y="174"/>
                        <a:pt x="125" y="174"/>
                        <a:pt x="125" y="174"/>
                      </a:cubicBezTo>
                      <a:cubicBezTo>
                        <a:pt x="130" y="188"/>
                        <a:pt x="138" y="199"/>
                        <a:pt x="149" y="209"/>
                      </a:cubicBezTo>
                      <a:cubicBezTo>
                        <a:pt x="149" y="210"/>
                        <a:pt x="149" y="210"/>
                        <a:pt x="149" y="210"/>
                      </a:cubicBezTo>
                      <a:cubicBezTo>
                        <a:pt x="150" y="210"/>
                        <a:pt x="150" y="210"/>
                        <a:pt x="150" y="210"/>
                      </a:cubicBezTo>
                      <a:cubicBezTo>
                        <a:pt x="158" y="215"/>
                        <a:pt x="158" y="215"/>
                        <a:pt x="158" y="215"/>
                      </a:cubicBezTo>
                      <a:cubicBezTo>
                        <a:pt x="166" y="221"/>
                        <a:pt x="166" y="221"/>
                        <a:pt x="166" y="221"/>
                      </a:cubicBezTo>
                      <a:cubicBezTo>
                        <a:pt x="167" y="221"/>
                        <a:pt x="167" y="221"/>
                        <a:pt x="167" y="221"/>
                      </a:cubicBezTo>
                      <a:cubicBezTo>
                        <a:pt x="167" y="222"/>
                        <a:pt x="167" y="222"/>
                        <a:pt x="167" y="222"/>
                      </a:cubicBezTo>
                      <a:cubicBezTo>
                        <a:pt x="179" y="227"/>
                        <a:pt x="191" y="230"/>
                        <a:pt x="204" y="230"/>
                      </a:cubicBezTo>
                      <a:cubicBezTo>
                        <a:pt x="206" y="230"/>
                        <a:pt x="207" y="230"/>
                        <a:pt x="209" y="230"/>
                      </a:cubicBezTo>
                      <a:cubicBezTo>
                        <a:pt x="210" y="230"/>
                        <a:pt x="210" y="230"/>
                        <a:pt x="210" y="230"/>
                      </a:cubicBezTo>
                      <a:cubicBezTo>
                        <a:pt x="211" y="230"/>
                        <a:pt x="211" y="230"/>
                        <a:pt x="211" y="230"/>
                      </a:cubicBezTo>
                      <a:cubicBezTo>
                        <a:pt x="213" y="229"/>
                        <a:pt x="213" y="229"/>
                        <a:pt x="213" y="229"/>
                      </a:cubicBezTo>
                      <a:cubicBezTo>
                        <a:pt x="229" y="226"/>
                        <a:pt x="229" y="226"/>
                        <a:pt x="229" y="226"/>
                      </a:cubicBezTo>
                      <a:cubicBezTo>
                        <a:pt x="230" y="226"/>
                        <a:pt x="230" y="226"/>
                        <a:pt x="230" y="226"/>
                      </a:cubicBezTo>
                      <a:cubicBezTo>
                        <a:pt x="231" y="225"/>
                        <a:pt x="231" y="225"/>
                        <a:pt x="231" y="225"/>
                      </a:cubicBezTo>
                      <a:cubicBezTo>
                        <a:pt x="232" y="225"/>
                        <a:pt x="233" y="225"/>
                        <a:pt x="234" y="224"/>
                      </a:cubicBezTo>
                      <a:cubicBezTo>
                        <a:pt x="239" y="222"/>
                        <a:pt x="245" y="219"/>
                        <a:pt x="250" y="216"/>
                      </a:cubicBezTo>
                      <a:cubicBezTo>
                        <a:pt x="251" y="215"/>
                        <a:pt x="254" y="213"/>
                        <a:pt x="261" y="207"/>
                      </a:cubicBezTo>
                      <a:cubicBezTo>
                        <a:pt x="264" y="205"/>
                        <a:pt x="265" y="203"/>
                        <a:pt x="267" y="202"/>
                      </a:cubicBezTo>
                      <a:cubicBezTo>
                        <a:pt x="267" y="202"/>
                        <a:pt x="267" y="202"/>
                        <a:pt x="267" y="202"/>
                      </a:cubicBezTo>
                      <a:cubicBezTo>
                        <a:pt x="278" y="191"/>
                        <a:pt x="284" y="175"/>
                        <a:pt x="287" y="162"/>
                      </a:cubicBezTo>
                      <a:cubicBezTo>
                        <a:pt x="287" y="162"/>
                        <a:pt x="287" y="162"/>
                        <a:pt x="287" y="162"/>
                      </a:cubicBezTo>
                      <a:cubicBezTo>
                        <a:pt x="287" y="162"/>
                        <a:pt x="287" y="162"/>
                        <a:pt x="287" y="162"/>
                      </a:cubicBezTo>
                      <a:cubicBezTo>
                        <a:pt x="290" y="148"/>
                        <a:pt x="289" y="134"/>
                        <a:pt x="285" y="120"/>
                      </a:cubicBezTo>
                      <a:cubicBezTo>
                        <a:pt x="284" y="119"/>
                        <a:pt x="284" y="119"/>
                        <a:pt x="284" y="119"/>
                      </a:cubicBezTo>
                      <a:cubicBezTo>
                        <a:pt x="284" y="118"/>
                        <a:pt x="284" y="118"/>
                        <a:pt x="284" y="118"/>
                      </a:cubicBezTo>
                      <a:cubicBezTo>
                        <a:pt x="282" y="114"/>
                        <a:pt x="282" y="114"/>
                        <a:pt x="282" y="114"/>
                      </a:cubicBezTo>
                      <a:cubicBezTo>
                        <a:pt x="276" y="102"/>
                        <a:pt x="276" y="102"/>
                        <a:pt x="276" y="102"/>
                      </a:cubicBezTo>
                      <a:cubicBezTo>
                        <a:pt x="276" y="101"/>
                        <a:pt x="276" y="101"/>
                        <a:pt x="276" y="101"/>
                      </a:cubicBezTo>
                      <a:cubicBezTo>
                        <a:pt x="275" y="101"/>
                        <a:pt x="275" y="101"/>
                        <a:pt x="275" y="101"/>
                      </a:cubicBezTo>
                      <a:cubicBezTo>
                        <a:pt x="267" y="88"/>
                        <a:pt x="256" y="78"/>
                        <a:pt x="242" y="72"/>
                      </a:cubicBezTo>
                      <a:cubicBezTo>
                        <a:pt x="242" y="71"/>
                        <a:pt x="242" y="71"/>
                        <a:pt x="242" y="71"/>
                      </a:cubicBezTo>
                      <a:cubicBezTo>
                        <a:pt x="241" y="71"/>
                        <a:pt x="241" y="71"/>
                        <a:pt x="241" y="71"/>
                      </a:cubicBezTo>
                      <a:cubicBezTo>
                        <a:pt x="231" y="67"/>
                        <a:pt x="224" y="65"/>
                        <a:pt x="214" y="64"/>
                      </a:cubicBezTo>
                      <a:cubicBezTo>
                        <a:pt x="212" y="63"/>
                        <a:pt x="210" y="63"/>
                        <a:pt x="208" y="63"/>
                      </a:cubicBezTo>
                      <a:cubicBezTo>
                        <a:pt x="206" y="59"/>
                        <a:pt x="205" y="54"/>
                        <a:pt x="203" y="50"/>
                      </a:cubicBezTo>
                      <a:cubicBezTo>
                        <a:pt x="198" y="28"/>
                        <a:pt x="180" y="11"/>
                        <a:pt x="157" y="6"/>
                      </a:cubicBezTo>
                      <a:cubicBezTo>
                        <a:pt x="152" y="5"/>
                        <a:pt x="146" y="4"/>
                        <a:pt x="141" y="4"/>
                      </a:cubicBezTo>
                      <a:cubicBezTo>
                        <a:pt x="130" y="4"/>
                        <a:pt x="119" y="7"/>
                        <a:pt x="109" y="12"/>
                      </a:cubicBezTo>
                      <a:cubicBezTo>
                        <a:pt x="97" y="4"/>
                        <a:pt x="83" y="0"/>
                        <a:pt x="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îṣḷïďe">
                  <a:extLst>
                    <a:ext uri="{FF2B5EF4-FFF2-40B4-BE49-F238E27FC236}">
                      <a16:creationId xmlns:a16="http://schemas.microsoft.com/office/drawing/2014/main" id="{8C361B63-840B-4A89-91E1-0DEC9A674DAB}"/>
                    </a:ext>
                  </a:extLst>
                </p:cNvPr>
                <p:cNvSpPr/>
                <p:nvPr/>
              </p:nvSpPr>
              <p:spPr bwMode="auto">
                <a:xfrm>
                  <a:off x="6019835" y="4095551"/>
                  <a:ext cx="487548" cy="355695"/>
                </a:xfrm>
                <a:custGeom>
                  <a:avLst/>
                  <a:gdLst>
                    <a:gd name="T0" fmla="*/ 118 w 186"/>
                    <a:gd name="T1" fmla="*/ 136 h 136"/>
                    <a:gd name="T2" fmla="*/ 101 w 186"/>
                    <a:gd name="T3" fmla="*/ 133 h 136"/>
                    <a:gd name="T4" fmla="*/ 74 w 186"/>
                    <a:gd name="T5" fmla="*/ 114 h 136"/>
                    <a:gd name="T6" fmla="*/ 40 w 186"/>
                    <a:gd name="T7" fmla="*/ 133 h 136"/>
                    <a:gd name="T8" fmla="*/ 12 w 186"/>
                    <a:gd name="T9" fmla="*/ 121 h 136"/>
                    <a:gd name="T10" fmla="*/ 0 w 186"/>
                    <a:gd name="T11" fmla="*/ 93 h 136"/>
                    <a:gd name="T12" fmla="*/ 3 w 186"/>
                    <a:gd name="T13" fmla="*/ 69 h 136"/>
                    <a:gd name="T14" fmla="*/ 10 w 186"/>
                    <a:gd name="T15" fmla="*/ 48 h 136"/>
                    <a:gd name="T16" fmla="*/ 12 w 186"/>
                    <a:gd name="T17" fmla="*/ 43 h 136"/>
                    <a:gd name="T18" fmla="*/ 18 w 186"/>
                    <a:gd name="T19" fmla="*/ 32 h 136"/>
                    <a:gd name="T20" fmla="*/ 31 w 186"/>
                    <a:gd name="T21" fmla="*/ 16 h 136"/>
                    <a:gd name="T22" fmla="*/ 68 w 186"/>
                    <a:gd name="T23" fmla="*/ 0 h 136"/>
                    <a:gd name="T24" fmla="*/ 77 w 186"/>
                    <a:gd name="T25" fmla="*/ 1 h 136"/>
                    <a:gd name="T26" fmla="*/ 88 w 186"/>
                    <a:gd name="T27" fmla="*/ 5 h 136"/>
                    <a:gd name="T28" fmla="*/ 95 w 186"/>
                    <a:gd name="T29" fmla="*/ 8 h 136"/>
                    <a:gd name="T30" fmla="*/ 110 w 186"/>
                    <a:gd name="T31" fmla="*/ 20 h 136"/>
                    <a:gd name="T32" fmla="*/ 120 w 186"/>
                    <a:gd name="T33" fmla="*/ 33 h 136"/>
                    <a:gd name="T34" fmla="*/ 121 w 186"/>
                    <a:gd name="T35" fmla="*/ 29 h 136"/>
                    <a:gd name="T36" fmla="*/ 142 w 186"/>
                    <a:gd name="T37" fmla="*/ 3 h 136"/>
                    <a:gd name="T38" fmla="*/ 152 w 186"/>
                    <a:gd name="T39" fmla="*/ 1 h 136"/>
                    <a:gd name="T40" fmla="*/ 173 w 186"/>
                    <a:gd name="T41" fmla="*/ 11 h 136"/>
                    <a:gd name="T42" fmla="*/ 181 w 186"/>
                    <a:gd name="T43" fmla="*/ 29 h 136"/>
                    <a:gd name="T44" fmla="*/ 182 w 186"/>
                    <a:gd name="T45" fmla="*/ 31 h 136"/>
                    <a:gd name="T46" fmla="*/ 184 w 186"/>
                    <a:gd name="T47" fmla="*/ 70 h 136"/>
                    <a:gd name="T48" fmla="*/ 146 w 186"/>
                    <a:gd name="T49" fmla="*/ 128 h 136"/>
                    <a:gd name="T50" fmla="*/ 118 w 186"/>
                    <a:gd name="T51" fmla="*/ 136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6" h="136">
                      <a:moveTo>
                        <a:pt x="118" y="136"/>
                      </a:moveTo>
                      <a:cubicBezTo>
                        <a:pt x="112" y="136"/>
                        <a:pt x="106" y="135"/>
                        <a:pt x="101" y="133"/>
                      </a:cubicBezTo>
                      <a:cubicBezTo>
                        <a:pt x="91" y="130"/>
                        <a:pt x="82" y="124"/>
                        <a:pt x="74" y="114"/>
                      </a:cubicBezTo>
                      <a:cubicBezTo>
                        <a:pt x="66" y="126"/>
                        <a:pt x="54" y="133"/>
                        <a:pt x="40" y="133"/>
                      </a:cubicBezTo>
                      <a:cubicBezTo>
                        <a:pt x="30" y="133"/>
                        <a:pt x="19" y="128"/>
                        <a:pt x="12" y="121"/>
                      </a:cubicBezTo>
                      <a:cubicBezTo>
                        <a:pt x="4" y="113"/>
                        <a:pt x="0" y="103"/>
                        <a:pt x="0" y="93"/>
                      </a:cubicBezTo>
                      <a:cubicBezTo>
                        <a:pt x="0" y="85"/>
                        <a:pt x="2" y="77"/>
                        <a:pt x="3" y="69"/>
                      </a:cubicBezTo>
                      <a:cubicBezTo>
                        <a:pt x="4" y="61"/>
                        <a:pt x="7" y="55"/>
                        <a:pt x="10" y="48"/>
                      </a:cubicBezTo>
                      <a:cubicBezTo>
                        <a:pt x="10" y="48"/>
                        <a:pt x="12" y="44"/>
                        <a:pt x="12" y="43"/>
                      </a:cubicBezTo>
                      <a:cubicBezTo>
                        <a:pt x="13" y="40"/>
                        <a:pt x="15" y="36"/>
                        <a:pt x="18" y="32"/>
                      </a:cubicBezTo>
                      <a:cubicBezTo>
                        <a:pt x="21" y="25"/>
                        <a:pt x="27" y="20"/>
                        <a:pt x="31" y="16"/>
                      </a:cubicBezTo>
                      <a:cubicBezTo>
                        <a:pt x="42" y="5"/>
                        <a:pt x="53" y="0"/>
                        <a:pt x="68" y="0"/>
                      </a:cubicBezTo>
                      <a:cubicBezTo>
                        <a:pt x="70" y="0"/>
                        <a:pt x="73" y="1"/>
                        <a:pt x="77" y="1"/>
                      </a:cubicBezTo>
                      <a:cubicBezTo>
                        <a:pt x="80" y="1"/>
                        <a:pt x="84" y="3"/>
                        <a:pt x="88" y="5"/>
                      </a:cubicBezTo>
                      <a:cubicBezTo>
                        <a:pt x="90" y="6"/>
                        <a:pt x="93" y="7"/>
                        <a:pt x="95" y="8"/>
                      </a:cubicBezTo>
                      <a:cubicBezTo>
                        <a:pt x="100" y="11"/>
                        <a:pt x="105" y="16"/>
                        <a:pt x="110" y="20"/>
                      </a:cubicBezTo>
                      <a:cubicBezTo>
                        <a:pt x="114" y="24"/>
                        <a:pt x="117" y="28"/>
                        <a:pt x="120" y="33"/>
                      </a:cubicBezTo>
                      <a:cubicBezTo>
                        <a:pt x="120" y="32"/>
                        <a:pt x="121" y="29"/>
                        <a:pt x="121" y="29"/>
                      </a:cubicBezTo>
                      <a:cubicBezTo>
                        <a:pt x="125" y="19"/>
                        <a:pt x="130" y="8"/>
                        <a:pt x="142" y="3"/>
                      </a:cubicBezTo>
                      <a:cubicBezTo>
                        <a:pt x="145" y="2"/>
                        <a:pt x="148" y="1"/>
                        <a:pt x="152" y="1"/>
                      </a:cubicBezTo>
                      <a:cubicBezTo>
                        <a:pt x="160" y="1"/>
                        <a:pt x="169" y="5"/>
                        <a:pt x="173" y="11"/>
                      </a:cubicBezTo>
                      <a:cubicBezTo>
                        <a:pt x="178" y="17"/>
                        <a:pt x="180" y="24"/>
                        <a:pt x="181" y="29"/>
                      </a:cubicBezTo>
                      <a:cubicBezTo>
                        <a:pt x="182" y="30"/>
                        <a:pt x="182" y="31"/>
                        <a:pt x="182" y="31"/>
                      </a:cubicBezTo>
                      <a:cubicBezTo>
                        <a:pt x="186" y="41"/>
                        <a:pt x="186" y="54"/>
                        <a:pt x="184" y="70"/>
                      </a:cubicBezTo>
                      <a:cubicBezTo>
                        <a:pt x="181" y="94"/>
                        <a:pt x="167" y="116"/>
                        <a:pt x="146" y="128"/>
                      </a:cubicBezTo>
                      <a:cubicBezTo>
                        <a:pt x="138" y="133"/>
                        <a:pt x="128" y="136"/>
                        <a:pt x="118" y="136"/>
                      </a:cubicBez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" name="îṣḷîḑé">
                  <a:extLst>
                    <a:ext uri="{FF2B5EF4-FFF2-40B4-BE49-F238E27FC236}">
                      <a16:creationId xmlns:a16="http://schemas.microsoft.com/office/drawing/2014/main" id="{D9818F91-815C-4DD2-98BD-935D7AD4DACF}"/>
                    </a:ext>
                  </a:extLst>
                </p:cNvPr>
                <p:cNvSpPr/>
                <p:nvPr/>
              </p:nvSpPr>
              <p:spPr bwMode="auto">
                <a:xfrm>
                  <a:off x="6036700" y="4107816"/>
                  <a:ext cx="455352" cy="332698"/>
                </a:xfrm>
                <a:custGeom>
                  <a:avLst/>
                  <a:gdLst>
                    <a:gd name="T0" fmla="*/ 1 w 174"/>
                    <a:gd name="T1" fmla="*/ 88 h 127"/>
                    <a:gd name="T2" fmla="*/ 34 w 174"/>
                    <a:gd name="T3" fmla="*/ 121 h 127"/>
                    <a:gd name="T4" fmla="*/ 66 w 174"/>
                    <a:gd name="T5" fmla="*/ 97 h 127"/>
                    <a:gd name="T6" fmla="*/ 97 w 174"/>
                    <a:gd name="T7" fmla="*/ 122 h 127"/>
                    <a:gd name="T8" fmla="*/ 137 w 174"/>
                    <a:gd name="T9" fmla="*/ 118 h 127"/>
                    <a:gd name="T10" fmla="*/ 172 w 174"/>
                    <a:gd name="T11" fmla="*/ 64 h 127"/>
                    <a:gd name="T12" fmla="*/ 170 w 174"/>
                    <a:gd name="T13" fmla="*/ 29 h 127"/>
                    <a:gd name="T14" fmla="*/ 162 w 174"/>
                    <a:gd name="T15" fmla="*/ 10 h 127"/>
                    <a:gd name="T16" fmla="*/ 139 w 174"/>
                    <a:gd name="T17" fmla="*/ 4 h 127"/>
                    <a:gd name="T18" fmla="*/ 121 w 174"/>
                    <a:gd name="T19" fmla="*/ 26 h 127"/>
                    <a:gd name="T20" fmla="*/ 119 w 174"/>
                    <a:gd name="T21" fmla="*/ 33 h 127"/>
                    <a:gd name="T22" fmla="*/ 118 w 174"/>
                    <a:gd name="T23" fmla="*/ 34 h 127"/>
                    <a:gd name="T24" fmla="*/ 115 w 174"/>
                    <a:gd name="T25" fmla="*/ 43 h 127"/>
                    <a:gd name="T26" fmla="*/ 99 w 174"/>
                    <a:gd name="T27" fmla="*/ 20 h 127"/>
                    <a:gd name="T28" fmla="*/ 86 w 174"/>
                    <a:gd name="T29" fmla="*/ 9 h 127"/>
                    <a:gd name="T30" fmla="*/ 79 w 174"/>
                    <a:gd name="T31" fmla="*/ 5 h 127"/>
                    <a:gd name="T32" fmla="*/ 70 w 174"/>
                    <a:gd name="T33" fmla="*/ 2 h 127"/>
                    <a:gd name="T34" fmla="*/ 30 w 174"/>
                    <a:gd name="T35" fmla="*/ 16 h 127"/>
                    <a:gd name="T36" fmla="*/ 17 w 174"/>
                    <a:gd name="T37" fmla="*/ 31 h 127"/>
                    <a:gd name="T38" fmla="*/ 14 w 174"/>
                    <a:gd name="T39" fmla="*/ 36 h 127"/>
                    <a:gd name="T40" fmla="*/ 11 w 174"/>
                    <a:gd name="T41" fmla="*/ 43 h 127"/>
                    <a:gd name="T42" fmla="*/ 3 w 174"/>
                    <a:gd name="T43" fmla="*/ 65 h 127"/>
                    <a:gd name="T44" fmla="*/ 1 w 174"/>
                    <a:gd name="T45" fmla="*/ 88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4" h="127">
                      <a:moveTo>
                        <a:pt x="1" y="88"/>
                      </a:moveTo>
                      <a:cubicBezTo>
                        <a:pt x="0" y="106"/>
                        <a:pt x="16" y="121"/>
                        <a:pt x="34" y="121"/>
                      </a:cubicBezTo>
                      <a:cubicBezTo>
                        <a:pt x="50" y="121"/>
                        <a:pt x="62" y="111"/>
                        <a:pt x="66" y="97"/>
                      </a:cubicBezTo>
                      <a:cubicBezTo>
                        <a:pt x="74" y="108"/>
                        <a:pt x="84" y="117"/>
                        <a:pt x="97" y="122"/>
                      </a:cubicBezTo>
                      <a:cubicBezTo>
                        <a:pt x="110" y="127"/>
                        <a:pt x="126" y="125"/>
                        <a:pt x="137" y="118"/>
                      </a:cubicBezTo>
                      <a:cubicBezTo>
                        <a:pt x="156" y="106"/>
                        <a:pt x="169" y="86"/>
                        <a:pt x="172" y="64"/>
                      </a:cubicBezTo>
                      <a:cubicBezTo>
                        <a:pt x="173" y="53"/>
                        <a:pt x="174" y="39"/>
                        <a:pt x="170" y="29"/>
                      </a:cubicBezTo>
                      <a:cubicBezTo>
                        <a:pt x="169" y="25"/>
                        <a:pt x="167" y="16"/>
                        <a:pt x="162" y="10"/>
                      </a:cubicBezTo>
                      <a:cubicBezTo>
                        <a:pt x="157" y="4"/>
                        <a:pt x="146" y="1"/>
                        <a:pt x="139" y="4"/>
                      </a:cubicBezTo>
                      <a:cubicBezTo>
                        <a:pt x="129" y="8"/>
                        <a:pt x="125" y="17"/>
                        <a:pt x="121" y="26"/>
                      </a:cubicBezTo>
                      <a:cubicBezTo>
                        <a:pt x="120" y="28"/>
                        <a:pt x="119" y="31"/>
                        <a:pt x="119" y="33"/>
                      </a:cubicBezTo>
                      <a:cubicBezTo>
                        <a:pt x="119" y="33"/>
                        <a:pt x="118" y="34"/>
                        <a:pt x="118" y="34"/>
                      </a:cubicBezTo>
                      <a:cubicBezTo>
                        <a:pt x="117" y="37"/>
                        <a:pt x="116" y="40"/>
                        <a:pt x="115" y="43"/>
                      </a:cubicBezTo>
                      <a:cubicBezTo>
                        <a:pt x="111" y="35"/>
                        <a:pt x="106" y="26"/>
                        <a:pt x="99" y="20"/>
                      </a:cubicBezTo>
                      <a:cubicBezTo>
                        <a:pt x="95" y="16"/>
                        <a:pt x="91" y="12"/>
                        <a:pt x="86" y="9"/>
                      </a:cubicBezTo>
                      <a:cubicBezTo>
                        <a:pt x="84" y="8"/>
                        <a:pt x="81" y="7"/>
                        <a:pt x="79" y="5"/>
                      </a:cubicBezTo>
                      <a:cubicBezTo>
                        <a:pt x="76" y="4"/>
                        <a:pt x="73" y="3"/>
                        <a:pt x="70" y="2"/>
                      </a:cubicBezTo>
                      <a:cubicBezTo>
                        <a:pt x="52" y="0"/>
                        <a:pt x="40" y="5"/>
                        <a:pt x="30" y="16"/>
                      </a:cubicBezTo>
                      <a:cubicBezTo>
                        <a:pt x="25" y="20"/>
                        <a:pt x="20" y="25"/>
                        <a:pt x="17" y="31"/>
                      </a:cubicBezTo>
                      <a:cubicBezTo>
                        <a:pt x="19" y="27"/>
                        <a:pt x="8" y="49"/>
                        <a:pt x="14" y="36"/>
                      </a:cubicBezTo>
                      <a:cubicBezTo>
                        <a:pt x="13" y="38"/>
                        <a:pt x="12" y="41"/>
                        <a:pt x="11" y="43"/>
                      </a:cubicBezTo>
                      <a:cubicBezTo>
                        <a:pt x="8" y="50"/>
                        <a:pt x="5" y="57"/>
                        <a:pt x="3" y="65"/>
                      </a:cubicBezTo>
                      <a:cubicBezTo>
                        <a:pt x="2" y="73"/>
                        <a:pt x="1" y="80"/>
                        <a:pt x="1" y="88"/>
                      </a:cubicBez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íš1îḋe">
                  <a:extLst>
                    <a:ext uri="{FF2B5EF4-FFF2-40B4-BE49-F238E27FC236}">
                      <a16:creationId xmlns:a16="http://schemas.microsoft.com/office/drawing/2014/main" id="{8D832A2E-D2AA-4BAA-A940-25D257605814}"/>
                    </a:ext>
                  </a:extLst>
                </p:cNvPr>
                <p:cNvSpPr/>
                <p:nvPr/>
              </p:nvSpPr>
              <p:spPr bwMode="auto">
                <a:xfrm>
                  <a:off x="6004503" y="4080220"/>
                  <a:ext cx="521278" cy="387893"/>
                </a:xfrm>
                <a:custGeom>
                  <a:avLst/>
                  <a:gdLst>
                    <a:gd name="T0" fmla="*/ 74 w 199"/>
                    <a:gd name="T1" fmla="*/ 13 h 149"/>
                    <a:gd name="T2" fmla="*/ 82 w 199"/>
                    <a:gd name="T3" fmla="*/ 13 h 149"/>
                    <a:gd name="T4" fmla="*/ 91 w 199"/>
                    <a:gd name="T5" fmla="*/ 16 h 149"/>
                    <a:gd name="T6" fmla="*/ 98 w 199"/>
                    <a:gd name="T7" fmla="*/ 20 h 149"/>
                    <a:gd name="T8" fmla="*/ 111 w 199"/>
                    <a:gd name="T9" fmla="*/ 31 h 149"/>
                    <a:gd name="T10" fmla="*/ 127 w 199"/>
                    <a:gd name="T11" fmla="*/ 54 h 149"/>
                    <a:gd name="T12" fmla="*/ 130 w 199"/>
                    <a:gd name="T13" fmla="*/ 45 h 149"/>
                    <a:gd name="T14" fmla="*/ 131 w 199"/>
                    <a:gd name="T15" fmla="*/ 44 h 149"/>
                    <a:gd name="T16" fmla="*/ 133 w 199"/>
                    <a:gd name="T17" fmla="*/ 37 h 149"/>
                    <a:gd name="T18" fmla="*/ 151 w 199"/>
                    <a:gd name="T19" fmla="*/ 15 h 149"/>
                    <a:gd name="T20" fmla="*/ 158 w 199"/>
                    <a:gd name="T21" fmla="*/ 14 h 149"/>
                    <a:gd name="T22" fmla="*/ 174 w 199"/>
                    <a:gd name="T23" fmla="*/ 21 h 149"/>
                    <a:gd name="T24" fmla="*/ 182 w 199"/>
                    <a:gd name="T25" fmla="*/ 40 h 149"/>
                    <a:gd name="T26" fmla="*/ 184 w 199"/>
                    <a:gd name="T27" fmla="*/ 75 h 149"/>
                    <a:gd name="T28" fmla="*/ 149 w 199"/>
                    <a:gd name="T29" fmla="*/ 129 h 149"/>
                    <a:gd name="T30" fmla="*/ 124 w 199"/>
                    <a:gd name="T31" fmla="*/ 136 h 149"/>
                    <a:gd name="T32" fmla="*/ 109 w 199"/>
                    <a:gd name="T33" fmla="*/ 133 h 149"/>
                    <a:gd name="T34" fmla="*/ 78 w 199"/>
                    <a:gd name="T35" fmla="*/ 108 h 149"/>
                    <a:gd name="T36" fmla="*/ 46 w 199"/>
                    <a:gd name="T37" fmla="*/ 132 h 149"/>
                    <a:gd name="T38" fmla="*/ 13 w 199"/>
                    <a:gd name="T39" fmla="*/ 99 h 149"/>
                    <a:gd name="T40" fmla="*/ 15 w 199"/>
                    <a:gd name="T41" fmla="*/ 76 h 149"/>
                    <a:gd name="T42" fmla="*/ 23 w 199"/>
                    <a:gd name="T43" fmla="*/ 54 h 149"/>
                    <a:gd name="T44" fmla="*/ 26 w 199"/>
                    <a:gd name="T45" fmla="*/ 47 h 149"/>
                    <a:gd name="T46" fmla="*/ 24 w 199"/>
                    <a:gd name="T47" fmla="*/ 52 h 149"/>
                    <a:gd name="T48" fmla="*/ 29 w 199"/>
                    <a:gd name="T49" fmla="*/ 42 h 149"/>
                    <a:gd name="T50" fmla="*/ 29 w 199"/>
                    <a:gd name="T51" fmla="*/ 42 h 149"/>
                    <a:gd name="T52" fmla="*/ 42 w 199"/>
                    <a:gd name="T53" fmla="*/ 27 h 149"/>
                    <a:gd name="T54" fmla="*/ 74 w 199"/>
                    <a:gd name="T55" fmla="*/ 13 h 149"/>
                    <a:gd name="T56" fmla="*/ 74 w 199"/>
                    <a:gd name="T57" fmla="*/ 0 h 149"/>
                    <a:gd name="T58" fmla="*/ 74 w 199"/>
                    <a:gd name="T59" fmla="*/ 0 h 149"/>
                    <a:gd name="T60" fmla="*/ 34 w 199"/>
                    <a:gd name="T61" fmla="*/ 16 h 149"/>
                    <a:gd name="T62" fmla="*/ 34 w 199"/>
                    <a:gd name="T63" fmla="*/ 16 h 149"/>
                    <a:gd name="T64" fmla="*/ 33 w 199"/>
                    <a:gd name="T65" fmla="*/ 17 h 149"/>
                    <a:gd name="T66" fmla="*/ 33 w 199"/>
                    <a:gd name="T67" fmla="*/ 18 h 149"/>
                    <a:gd name="T68" fmla="*/ 18 w 199"/>
                    <a:gd name="T69" fmla="*/ 36 h 149"/>
                    <a:gd name="T70" fmla="*/ 18 w 199"/>
                    <a:gd name="T71" fmla="*/ 36 h 149"/>
                    <a:gd name="T72" fmla="*/ 15 w 199"/>
                    <a:gd name="T73" fmla="*/ 41 h 149"/>
                    <a:gd name="T74" fmla="*/ 12 w 199"/>
                    <a:gd name="T75" fmla="*/ 48 h 149"/>
                    <a:gd name="T76" fmla="*/ 12 w 199"/>
                    <a:gd name="T77" fmla="*/ 48 h 149"/>
                    <a:gd name="T78" fmla="*/ 10 w 199"/>
                    <a:gd name="T79" fmla="*/ 52 h 149"/>
                    <a:gd name="T80" fmla="*/ 2 w 199"/>
                    <a:gd name="T81" fmla="*/ 74 h 149"/>
                    <a:gd name="T82" fmla="*/ 0 w 199"/>
                    <a:gd name="T83" fmla="*/ 99 h 149"/>
                    <a:gd name="T84" fmla="*/ 13 w 199"/>
                    <a:gd name="T85" fmla="*/ 131 h 149"/>
                    <a:gd name="T86" fmla="*/ 46 w 199"/>
                    <a:gd name="T87" fmla="*/ 145 h 149"/>
                    <a:gd name="T88" fmla="*/ 80 w 199"/>
                    <a:gd name="T89" fmla="*/ 130 h 149"/>
                    <a:gd name="T90" fmla="*/ 105 w 199"/>
                    <a:gd name="T91" fmla="*/ 145 h 149"/>
                    <a:gd name="T92" fmla="*/ 124 w 199"/>
                    <a:gd name="T93" fmla="*/ 149 h 149"/>
                    <a:gd name="T94" fmla="*/ 156 w 199"/>
                    <a:gd name="T95" fmla="*/ 140 h 149"/>
                    <a:gd name="T96" fmla="*/ 196 w 199"/>
                    <a:gd name="T97" fmla="*/ 77 h 149"/>
                    <a:gd name="T98" fmla="*/ 194 w 199"/>
                    <a:gd name="T99" fmla="*/ 35 h 149"/>
                    <a:gd name="T100" fmla="*/ 193 w 199"/>
                    <a:gd name="T101" fmla="*/ 33 h 149"/>
                    <a:gd name="T102" fmla="*/ 184 w 199"/>
                    <a:gd name="T103" fmla="*/ 13 h 149"/>
                    <a:gd name="T104" fmla="*/ 158 w 199"/>
                    <a:gd name="T105" fmla="*/ 1 h 149"/>
                    <a:gd name="T106" fmla="*/ 145 w 199"/>
                    <a:gd name="T107" fmla="*/ 3 h 149"/>
                    <a:gd name="T108" fmla="*/ 124 w 199"/>
                    <a:gd name="T109" fmla="*/ 26 h 149"/>
                    <a:gd name="T110" fmla="*/ 120 w 199"/>
                    <a:gd name="T111" fmla="*/ 22 h 149"/>
                    <a:gd name="T112" fmla="*/ 104 w 199"/>
                    <a:gd name="T113" fmla="*/ 9 h 149"/>
                    <a:gd name="T114" fmla="*/ 97 w 199"/>
                    <a:gd name="T115" fmla="*/ 5 h 149"/>
                    <a:gd name="T116" fmla="*/ 83 w 199"/>
                    <a:gd name="T117" fmla="*/ 1 h 149"/>
                    <a:gd name="T118" fmla="*/ 74 w 199"/>
                    <a:gd name="T119" fmla="*/ 0 h 149"/>
                    <a:gd name="T120" fmla="*/ 74 w 199"/>
                    <a:gd name="T121" fmla="*/ 0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99" h="149">
                      <a:moveTo>
                        <a:pt x="74" y="13"/>
                      </a:moveTo>
                      <a:cubicBezTo>
                        <a:pt x="76" y="13"/>
                        <a:pt x="79" y="13"/>
                        <a:pt x="82" y="13"/>
                      </a:cubicBezTo>
                      <a:cubicBezTo>
                        <a:pt x="85" y="14"/>
                        <a:pt x="88" y="15"/>
                        <a:pt x="91" y="16"/>
                      </a:cubicBezTo>
                      <a:cubicBezTo>
                        <a:pt x="93" y="18"/>
                        <a:pt x="96" y="19"/>
                        <a:pt x="98" y="20"/>
                      </a:cubicBezTo>
                      <a:cubicBezTo>
                        <a:pt x="103" y="23"/>
                        <a:pt x="107" y="27"/>
                        <a:pt x="111" y="31"/>
                      </a:cubicBezTo>
                      <a:cubicBezTo>
                        <a:pt x="118" y="37"/>
                        <a:pt x="123" y="46"/>
                        <a:pt x="127" y="54"/>
                      </a:cubicBezTo>
                      <a:cubicBezTo>
                        <a:pt x="128" y="51"/>
                        <a:pt x="129" y="48"/>
                        <a:pt x="130" y="45"/>
                      </a:cubicBezTo>
                      <a:cubicBezTo>
                        <a:pt x="130" y="45"/>
                        <a:pt x="131" y="44"/>
                        <a:pt x="131" y="44"/>
                      </a:cubicBezTo>
                      <a:cubicBezTo>
                        <a:pt x="131" y="42"/>
                        <a:pt x="132" y="39"/>
                        <a:pt x="133" y="37"/>
                      </a:cubicBezTo>
                      <a:cubicBezTo>
                        <a:pt x="137" y="28"/>
                        <a:pt x="141" y="19"/>
                        <a:pt x="151" y="15"/>
                      </a:cubicBezTo>
                      <a:cubicBezTo>
                        <a:pt x="153" y="14"/>
                        <a:pt x="155" y="14"/>
                        <a:pt x="158" y="14"/>
                      </a:cubicBezTo>
                      <a:cubicBezTo>
                        <a:pt x="164" y="14"/>
                        <a:pt x="171" y="16"/>
                        <a:pt x="174" y="21"/>
                      </a:cubicBezTo>
                      <a:cubicBezTo>
                        <a:pt x="179" y="27"/>
                        <a:pt x="181" y="36"/>
                        <a:pt x="182" y="40"/>
                      </a:cubicBezTo>
                      <a:cubicBezTo>
                        <a:pt x="186" y="50"/>
                        <a:pt x="185" y="64"/>
                        <a:pt x="184" y="75"/>
                      </a:cubicBezTo>
                      <a:cubicBezTo>
                        <a:pt x="181" y="97"/>
                        <a:pt x="168" y="117"/>
                        <a:pt x="149" y="129"/>
                      </a:cubicBezTo>
                      <a:cubicBezTo>
                        <a:pt x="142" y="133"/>
                        <a:pt x="133" y="136"/>
                        <a:pt x="124" y="136"/>
                      </a:cubicBezTo>
                      <a:cubicBezTo>
                        <a:pt x="119" y="136"/>
                        <a:pt x="114" y="135"/>
                        <a:pt x="109" y="133"/>
                      </a:cubicBezTo>
                      <a:cubicBezTo>
                        <a:pt x="96" y="128"/>
                        <a:pt x="86" y="119"/>
                        <a:pt x="78" y="108"/>
                      </a:cubicBezTo>
                      <a:cubicBezTo>
                        <a:pt x="74" y="122"/>
                        <a:pt x="62" y="132"/>
                        <a:pt x="46" y="132"/>
                      </a:cubicBezTo>
                      <a:cubicBezTo>
                        <a:pt x="28" y="132"/>
                        <a:pt x="12" y="117"/>
                        <a:pt x="13" y="99"/>
                      </a:cubicBezTo>
                      <a:cubicBezTo>
                        <a:pt x="13" y="91"/>
                        <a:pt x="14" y="84"/>
                        <a:pt x="15" y="76"/>
                      </a:cubicBezTo>
                      <a:cubicBezTo>
                        <a:pt x="17" y="68"/>
                        <a:pt x="20" y="61"/>
                        <a:pt x="23" y="54"/>
                      </a:cubicBezTo>
                      <a:cubicBezTo>
                        <a:pt x="24" y="52"/>
                        <a:pt x="25" y="49"/>
                        <a:pt x="26" y="47"/>
                      </a:cubicBezTo>
                      <a:cubicBezTo>
                        <a:pt x="25" y="50"/>
                        <a:pt x="24" y="52"/>
                        <a:pt x="24" y="52"/>
                      </a:cubicBezTo>
                      <a:cubicBezTo>
                        <a:pt x="24" y="52"/>
                        <a:pt x="29" y="42"/>
                        <a:pt x="29" y="42"/>
                      </a:cubicBezTo>
                      <a:cubicBezTo>
                        <a:pt x="29" y="42"/>
                        <a:pt x="29" y="42"/>
                        <a:pt x="29" y="42"/>
                      </a:cubicBezTo>
                      <a:cubicBezTo>
                        <a:pt x="32" y="36"/>
                        <a:pt x="37" y="31"/>
                        <a:pt x="42" y="27"/>
                      </a:cubicBezTo>
                      <a:cubicBezTo>
                        <a:pt x="51" y="18"/>
                        <a:pt x="60" y="13"/>
                        <a:pt x="74" y="13"/>
                      </a:cubicBezTo>
                      <a:moveTo>
                        <a:pt x="74" y="0"/>
                      </a:move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58" y="0"/>
                        <a:pt x="46" y="5"/>
                        <a:pt x="34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28" y="22"/>
                        <a:pt x="22" y="27"/>
                        <a:pt x="18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17" y="37"/>
                        <a:pt x="16" y="38"/>
                        <a:pt x="15" y="41"/>
                      </a:cubicBezTo>
                      <a:cubicBezTo>
                        <a:pt x="14" y="43"/>
                        <a:pt x="13" y="46"/>
                        <a:pt x="12" y="48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1" y="49"/>
                        <a:pt x="11" y="51"/>
                        <a:pt x="10" y="52"/>
                      </a:cubicBezTo>
                      <a:cubicBezTo>
                        <a:pt x="7" y="58"/>
                        <a:pt x="4" y="66"/>
                        <a:pt x="2" y="74"/>
                      </a:cubicBezTo>
                      <a:cubicBezTo>
                        <a:pt x="1" y="82"/>
                        <a:pt x="0" y="90"/>
                        <a:pt x="0" y="99"/>
                      </a:cubicBezTo>
                      <a:cubicBezTo>
                        <a:pt x="0" y="111"/>
                        <a:pt x="4" y="122"/>
                        <a:pt x="13" y="131"/>
                      </a:cubicBezTo>
                      <a:cubicBezTo>
                        <a:pt x="22" y="140"/>
                        <a:pt x="34" y="145"/>
                        <a:pt x="46" y="145"/>
                      </a:cubicBezTo>
                      <a:cubicBezTo>
                        <a:pt x="59" y="145"/>
                        <a:pt x="72" y="140"/>
                        <a:pt x="80" y="130"/>
                      </a:cubicBezTo>
                      <a:cubicBezTo>
                        <a:pt x="87" y="136"/>
                        <a:pt x="95" y="142"/>
                        <a:pt x="105" y="145"/>
                      </a:cubicBezTo>
                      <a:cubicBezTo>
                        <a:pt x="111" y="148"/>
                        <a:pt x="117" y="149"/>
                        <a:pt x="124" y="149"/>
                      </a:cubicBezTo>
                      <a:cubicBezTo>
                        <a:pt x="135" y="149"/>
                        <a:pt x="147" y="145"/>
                        <a:pt x="156" y="140"/>
                      </a:cubicBezTo>
                      <a:cubicBezTo>
                        <a:pt x="178" y="126"/>
                        <a:pt x="193" y="103"/>
                        <a:pt x="196" y="77"/>
                      </a:cubicBezTo>
                      <a:cubicBezTo>
                        <a:pt x="199" y="59"/>
                        <a:pt x="198" y="46"/>
                        <a:pt x="194" y="35"/>
                      </a:cubicBezTo>
                      <a:cubicBezTo>
                        <a:pt x="194" y="34"/>
                        <a:pt x="194" y="34"/>
                        <a:pt x="193" y="33"/>
                      </a:cubicBezTo>
                      <a:cubicBezTo>
                        <a:pt x="192" y="28"/>
                        <a:pt x="189" y="20"/>
                        <a:pt x="184" y="13"/>
                      </a:cubicBezTo>
                      <a:cubicBezTo>
                        <a:pt x="178" y="5"/>
                        <a:pt x="168" y="1"/>
                        <a:pt x="158" y="1"/>
                      </a:cubicBezTo>
                      <a:cubicBezTo>
                        <a:pt x="153" y="1"/>
                        <a:pt x="149" y="2"/>
                        <a:pt x="145" y="3"/>
                      </a:cubicBezTo>
                      <a:cubicBezTo>
                        <a:pt x="134" y="8"/>
                        <a:pt x="128" y="18"/>
                        <a:pt x="124" y="26"/>
                      </a:cubicBezTo>
                      <a:cubicBezTo>
                        <a:pt x="123" y="24"/>
                        <a:pt x="122" y="23"/>
                        <a:pt x="120" y="22"/>
                      </a:cubicBezTo>
                      <a:cubicBezTo>
                        <a:pt x="116" y="17"/>
                        <a:pt x="110" y="12"/>
                        <a:pt x="104" y="9"/>
                      </a:cubicBezTo>
                      <a:cubicBezTo>
                        <a:pt x="102" y="8"/>
                        <a:pt x="99" y="6"/>
                        <a:pt x="97" y="5"/>
                      </a:cubicBezTo>
                      <a:cubicBezTo>
                        <a:pt x="93" y="3"/>
                        <a:pt x="88" y="1"/>
                        <a:pt x="83" y="1"/>
                      </a:cubicBezTo>
                      <a:cubicBezTo>
                        <a:pt x="80" y="0"/>
                        <a:pt x="77" y="0"/>
                        <a:pt x="74" y="0"/>
                      </a:cubicBezTo>
                      <a:cubicBezTo>
                        <a:pt x="74" y="0"/>
                        <a:pt x="74" y="0"/>
                        <a:pt x="7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ïṡ1ïḑè">
                  <a:extLst>
                    <a:ext uri="{FF2B5EF4-FFF2-40B4-BE49-F238E27FC236}">
                      <a16:creationId xmlns:a16="http://schemas.microsoft.com/office/drawing/2014/main" id="{4904E935-357D-40F8-A25E-FDDD1DEDB856}"/>
                    </a:ext>
                  </a:extLst>
                </p:cNvPr>
                <p:cNvSpPr/>
                <p:nvPr/>
              </p:nvSpPr>
              <p:spPr bwMode="auto">
                <a:xfrm>
                  <a:off x="6415392" y="4504907"/>
                  <a:ext cx="237642" cy="173248"/>
                </a:xfrm>
                <a:custGeom>
                  <a:avLst/>
                  <a:gdLst>
                    <a:gd name="T0" fmla="*/ 86 w 91"/>
                    <a:gd name="T1" fmla="*/ 0 h 66"/>
                    <a:gd name="T2" fmla="*/ 91 w 91"/>
                    <a:gd name="T3" fmla="*/ 20 h 66"/>
                    <a:gd name="T4" fmla="*/ 45 w 91"/>
                    <a:gd name="T5" fmla="*/ 66 h 66"/>
                    <a:gd name="T6" fmla="*/ 0 w 91"/>
                    <a:gd name="T7" fmla="*/ 20 h 66"/>
                    <a:gd name="T8" fmla="*/ 1 w 91"/>
                    <a:gd name="T9" fmla="*/ 1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66">
                      <a:moveTo>
                        <a:pt x="86" y="0"/>
                      </a:moveTo>
                      <a:cubicBezTo>
                        <a:pt x="89" y="6"/>
                        <a:pt x="91" y="13"/>
                        <a:pt x="91" y="20"/>
                      </a:cubicBezTo>
                      <a:cubicBezTo>
                        <a:pt x="91" y="45"/>
                        <a:pt x="70" y="66"/>
                        <a:pt x="45" y="66"/>
                      </a:cubicBezTo>
                      <a:cubicBezTo>
                        <a:pt x="20" y="66"/>
                        <a:pt x="0" y="45"/>
                        <a:pt x="0" y="20"/>
                      </a:cubicBezTo>
                      <a:cubicBezTo>
                        <a:pt x="0" y="17"/>
                        <a:pt x="0" y="14"/>
                        <a:pt x="1" y="11"/>
                      </a:cubicBezTo>
                    </a:path>
                  </a:pathLst>
                </a:custGeom>
                <a:noFill/>
                <a:ln w="34925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işlîde">
                  <a:extLst>
                    <a:ext uri="{FF2B5EF4-FFF2-40B4-BE49-F238E27FC236}">
                      <a16:creationId xmlns:a16="http://schemas.microsoft.com/office/drawing/2014/main" id="{0B590FE2-C53B-4C23-9567-47E6B81A0235}"/>
                    </a:ext>
                  </a:extLst>
                </p:cNvPr>
                <p:cNvSpPr/>
                <p:nvPr/>
              </p:nvSpPr>
              <p:spPr bwMode="auto">
                <a:xfrm>
                  <a:off x="5582882" y="4371522"/>
                  <a:ext cx="262173" cy="272904"/>
                </a:xfrm>
                <a:custGeom>
                  <a:avLst/>
                  <a:gdLst>
                    <a:gd name="T0" fmla="*/ 100 w 100"/>
                    <a:gd name="T1" fmla="*/ 72 h 104"/>
                    <a:gd name="T2" fmla="*/ 22 w 100"/>
                    <a:gd name="T3" fmla="*/ 82 h 104"/>
                    <a:gd name="T4" fmla="*/ 26 w 100"/>
                    <a:gd name="T5" fmla="*/ 6 h 104"/>
                    <a:gd name="T6" fmla="*/ 37 w 100"/>
                    <a:gd name="T7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0" h="104">
                      <a:moveTo>
                        <a:pt x="100" y="72"/>
                      </a:moveTo>
                      <a:cubicBezTo>
                        <a:pt x="83" y="99"/>
                        <a:pt x="45" y="104"/>
                        <a:pt x="22" y="82"/>
                      </a:cubicBezTo>
                      <a:cubicBezTo>
                        <a:pt x="0" y="61"/>
                        <a:pt x="2" y="24"/>
                        <a:pt x="26" y="6"/>
                      </a:cubicBezTo>
                      <a:cubicBezTo>
                        <a:pt x="30" y="3"/>
                        <a:pt x="33" y="1"/>
                        <a:pt x="37" y="0"/>
                      </a:cubicBezTo>
                    </a:path>
                  </a:pathLst>
                </a:custGeom>
                <a:noFill/>
                <a:ln w="34925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ïṡlíďè">
                  <a:extLst>
                    <a:ext uri="{FF2B5EF4-FFF2-40B4-BE49-F238E27FC236}">
                      <a16:creationId xmlns:a16="http://schemas.microsoft.com/office/drawing/2014/main" id="{33D7F071-3D70-43E9-841E-E858743D8E28}"/>
                    </a:ext>
                  </a:extLst>
                </p:cNvPr>
                <p:cNvSpPr/>
                <p:nvPr/>
              </p:nvSpPr>
              <p:spPr bwMode="auto">
                <a:xfrm>
                  <a:off x="5538419" y="3873241"/>
                  <a:ext cx="259106" cy="248374"/>
                </a:xfrm>
                <a:custGeom>
                  <a:avLst/>
                  <a:gdLst>
                    <a:gd name="T0" fmla="*/ 16 w 99"/>
                    <a:gd name="T1" fmla="*/ 95 h 95"/>
                    <a:gd name="T2" fmla="*/ 22 w 99"/>
                    <a:gd name="T3" fmla="*/ 21 h 95"/>
                    <a:gd name="T4" fmla="*/ 99 w 99"/>
                    <a:gd name="T5" fmla="*/ 2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9" h="95">
                      <a:moveTo>
                        <a:pt x="16" y="95"/>
                      </a:moveTo>
                      <a:cubicBezTo>
                        <a:pt x="0" y="73"/>
                        <a:pt x="1" y="40"/>
                        <a:pt x="22" y="21"/>
                      </a:cubicBezTo>
                      <a:cubicBezTo>
                        <a:pt x="43" y="1"/>
                        <a:pt x="78" y="0"/>
                        <a:pt x="99" y="20"/>
                      </a:cubicBezTo>
                    </a:path>
                  </a:pathLst>
                </a:custGeom>
                <a:noFill/>
                <a:ln w="34925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îSḷíde">
                  <a:extLst>
                    <a:ext uri="{FF2B5EF4-FFF2-40B4-BE49-F238E27FC236}">
                      <a16:creationId xmlns:a16="http://schemas.microsoft.com/office/drawing/2014/main" id="{84540EA2-B5FA-4CD4-883A-B2C6122850CB}"/>
                    </a:ext>
                  </a:extLst>
                </p:cNvPr>
                <p:cNvSpPr/>
                <p:nvPr/>
              </p:nvSpPr>
              <p:spPr bwMode="auto">
                <a:xfrm>
                  <a:off x="6507383" y="4163011"/>
                  <a:ext cx="96590" cy="32197"/>
                </a:xfrm>
                <a:custGeom>
                  <a:avLst/>
                  <a:gdLst>
                    <a:gd name="T0" fmla="*/ 0 w 37"/>
                    <a:gd name="T1" fmla="*/ 9 h 12"/>
                    <a:gd name="T2" fmla="*/ 37 w 37"/>
                    <a:gd name="T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7" h="12">
                      <a:moveTo>
                        <a:pt x="0" y="9"/>
                      </a:moveTo>
                      <a:cubicBezTo>
                        <a:pt x="11" y="0"/>
                        <a:pt x="26" y="4"/>
                        <a:pt x="37" y="12"/>
                      </a:cubicBezTo>
                    </a:path>
                  </a:pathLst>
                </a:custGeom>
                <a:noFill/>
                <a:ln w="34925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iS1îḓé">
                  <a:extLst>
                    <a:ext uri="{FF2B5EF4-FFF2-40B4-BE49-F238E27FC236}">
                      <a16:creationId xmlns:a16="http://schemas.microsoft.com/office/drawing/2014/main" id="{7C07228B-A519-442C-AAE6-E545401E632C}"/>
                    </a:ext>
                  </a:extLst>
                </p:cNvPr>
                <p:cNvSpPr/>
                <p:nvPr/>
              </p:nvSpPr>
              <p:spPr bwMode="auto">
                <a:xfrm>
                  <a:off x="5742332" y="3939168"/>
                  <a:ext cx="542742" cy="394025"/>
                </a:xfrm>
                <a:custGeom>
                  <a:avLst/>
                  <a:gdLst>
                    <a:gd name="T0" fmla="*/ 69 w 207"/>
                    <a:gd name="T1" fmla="*/ 151 h 151"/>
                    <a:gd name="T2" fmla="*/ 0 w 207"/>
                    <a:gd name="T3" fmla="*/ 83 h 151"/>
                    <a:gd name="T4" fmla="*/ 69 w 207"/>
                    <a:gd name="T5" fmla="*/ 15 h 151"/>
                    <a:gd name="T6" fmla="*/ 103 w 207"/>
                    <a:gd name="T7" fmla="*/ 24 h 151"/>
                    <a:gd name="T8" fmla="*/ 109 w 207"/>
                    <a:gd name="T9" fmla="*/ 17 h 151"/>
                    <a:gd name="T10" fmla="*/ 150 w 207"/>
                    <a:gd name="T11" fmla="*/ 0 h 151"/>
                    <a:gd name="T12" fmla="*/ 150 w 207"/>
                    <a:gd name="T13" fmla="*/ 0 h 151"/>
                    <a:gd name="T14" fmla="*/ 190 w 207"/>
                    <a:gd name="T15" fmla="*/ 17 h 151"/>
                    <a:gd name="T16" fmla="*/ 207 w 207"/>
                    <a:gd name="T17" fmla="*/ 57 h 151"/>
                    <a:gd name="T18" fmla="*/ 190 w 207"/>
                    <a:gd name="T19" fmla="*/ 98 h 151"/>
                    <a:gd name="T20" fmla="*/ 150 w 207"/>
                    <a:gd name="T21" fmla="*/ 115 h 151"/>
                    <a:gd name="T22" fmla="*/ 131 w 207"/>
                    <a:gd name="T23" fmla="*/ 111 h 151"/>
                    <a:gd name="T24" fmla="*/ 69 w 207"/>
                    <a:gd name="T2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7" h="151">
                      <a:moveTo>
                        <a:pt x="69" y="151"/>
                      </a:moveTo>
                      <a:cubicBezTo>
                        <a:pt x="32" y="151"/>
                        <a:pt x="0" y="120"/>
                        <a:pt x="0" y="83"/>
                      </a:cubicBezTo>
                      <a:cubicBezTo>
                        <a:pt x="0" y="46"/>
                        <a:pt x="32" y="15"/>
                        <a:pt x="69" y="15"/>
                      </a:cubicBezTo>
                      <a:cubicBezTo>
                        <a:pt x="81" y="15"/>
                        <a:pt x="92" y="18"/>
                        <a:pt x="103" y="24"/>
                      </a:cubicBezTo>
                      <a:cubicBezTo>
                        <a:pt x="105" y="22"/>
                        <a:pt x="107" y="19"/>
                        <a:pt x="109" y="17"/>
                      </a:cubicBezTo>
                      <a:cubicBezTo>
                        <a:pt x="120" y="6"/>
                        <a:pt x="135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65" y="0"/>
                        <a:pt x="179" y="6"/>
                        <a:pt x="190" y="17"/>
                      </a:cubicBezTo>
                      <a:cubicBezTo>
                        <a:pt x="201" y="27"/>
                        <a:pt x="207" y="42"/>
                        <a:pt x="207" y="57"/>
                      </a:cubicBezTo>
                      <a:cubicBezTo>
                        <a:pt x="207" y="72"/>
                        <a:pt x="201" y="87"/>
                        <a:pt x="190" y="98"/>
                      </a:cubicBezTo>
                      <a:cubicBezTo>
                        <a:pt x="179" y="108"/>
                        <a:pt x="165" y="115"/>
                        <a:pt x="150" y="115"/>
                      </a:cubicBezTo>
                      <a:cubicBezTo>
                        <a:pt x="143" y="115"/>
                        <a:pt x="137" y="113"/>
                        <a:pt x="131" y="111"/>
                      </a:cubicBezTo>
                      <a:cubicBezTo>
                        <a:pt x="119" y="136"/>
                        <a:pt x="95" y="151"/>
                        <a:pt x="69" y="151"/>
                      </a:cubicBez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íS1iďê">
                  <a:extLst>
                    <a:ext uri="{FF2B5EF4-FFF2-40B4-BE49-F238E27FC236}">
                      <a16:creationId xmlns:a16="http://schemas.microsoft.com/office/drawing/2014/main" id="{637DB89C-3437-4DF9-B21F-C506D4DFEA89}"/>
                    </a:ext>
                  </a:extLst>
                </p:cNvPr>
                <p:cNvSpPr/>
                <p:nvPr/>
              </p:nvSpPr>
              <p:spPr bwMode="auto">
                <a:xfrm>
                  <a:off x="5727000" y="3922302"/>
                  <a:ext cx="573406" cy="429287"/>
                </a:xfrm>
                <a:custGeom>
                  <a:avLst/>
                  <a:gdLst>
                    <a:gd name="T0" fmla="*/ 156 w 219"/>
                    <a:gd name="T1" fmla="*/ 12 h 164"/>
                    <a:gd name="T2" fmla="*/ 192 w 219"/>
                    <a:gd name="T3" fmla="*/ 27 h 164"/>
                    <a:gd name="T4" fmla="*/ 206 w 219"/>
                    <a:gd name="T5" fmla="*/ 63 h 164"/>
                    <a:gd name="T6" fmla="*/ 192 w 219"/>
                    <a:gd name="T7" fmla="*/ 99 h 164"/>
                    <a:gd name="T8" fmla="*/ 156 w 219"/>
                    <a:gd name="T9" fmla="*/ 114 h 164"/>
                    <a:gd name="T10" fmla="*/ 133 w 219"/>
                    <a:gd name="T11" fmla="*/ 109 h 164"/>
                    <a:gd name="T12" fmla="*/ 75 w 219"/>
                    <a:gd name="T13" fmla="*/ 151 h 164"/>
                    <a:gd name="T14" fmla="*/ 13 w 219"/>
                    <a:gd name="T15" fmla="*/ 89 h 164"/>
                    <a:gd name="T16" fmla="*/ 75 w 219"/>
                    <a:gd name="T17" fmla="*/ 27 h 164"/>
                    <a:gd name="T18" fmla="*/ 111 w 219"/>
                    <a:gd name="T19" fmla="*/ 39 h 164"/>
                    <a:gd name="T20" fmla="*/ 120 w 219"/>
                    <a:gd name="T21" fmla="*/ 27 h 164"/>
                    <a:gd name="T22" fmla="*/ 156 w 219"/>
                    <a:gd name="T23" fmla="*/ 12 h 164"/>
                    <a:gd name="T24" fmla="*/ 156 w 219"/>
                    <a:gd name="T25" fmla="*/ 0 h 164"/>
                    <a:gd name="T26" fmla="*/ 111 w 219"/>
                    <a:gd name="T27" fmla="*/ 18 h 164"/>
                    <a:gd name="T28" fmla="*/ 107 w 219"/>
                    <a:gd name="T29" fmla="*/ 22 h 164"/>
                    <a:gd name="T30" fmla="*/ 75 w 219"/>
                    <a:gd name="T31" fmla="*/ 14 h 164"/>
                    <a:gd name="T32" fmla="*/ 0 w 219"/>
                    <a:gd name="T33" fmla="*/ 89 h 164"/>
                    <a:gd name="T34" fmla="*/ 75 w 219"/>
                    <a:gd name="T35" fmla="*/ 164 h 164"/>
                    <a:gd name="T36" fmla="*/ 140 w 219"/>
                    <a:gd name="T37" fmla="*/ 125 h 164"/>
                    <a:gd name="T38" fmla="*/ 156 w 219"/>
                    <a:gd name="T39" fmla="*/ 127 h 164"/>
                    <a:gd name="T40" fmla="*/ 201 w 219"/>
                    <a:gd name="T41" fmla="*/ 108 h 164"/>
                    <a:gd name="T42" fmla="*/ 219 w 219"/>
                    <a:gd name="T43" fmla="*/ 63 h 164"/>
                    <a:gd name="T44" fmla="*/ 201 w 219"/>
                    <a:gd name="T45" fmla="*/ 18 h 164"/>
                    <a:gd name="T46" fmla="*/ 156 w 219"/>
                    <a:gd name="T47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19" h="164">
                      <a:moveTo>
                        <a:pt x="156" y="12"/>
                      </a:moveTo>
                      <a:cubicBezTo>
                        <a:pt x="169" y="12"/>
                        <a:pt x="182" y="18"/>
                        <a:pt x="192" y="27"/>
                      </a:cubicBezTo>
                      <a:cubicBezTo>
                        <a:pt x="201" y="37"/>
                        <a:pt x="206" y="50"/>
                        <a:pt x="206" y="63"/>
                      </a:cubicBezTo>
                      <a:cubicBezTo>
                        <a:pt x="206" y="77"/>
                        <a:pt x="201" y="90"/>
                        <a:pt x="192" y="99"/>
                      </a:cubicBezTo>
                      <a:cubicBezTo>
                        <a:pt x="182" y="109"/>
                        <a:pt x="169" y="114"/>
                        <a:pt x="156" y="114"/>
                      </a:cubicBezTo>
                      <a:cubicBezTo>
                        <a:pt x="148" y="114"/>
                        <a:pt x="140" y="112"/>
                        <a:pt x="133" y="109"/>
                      </a:cubicBezTo>
                      <a:cubicBezTo>
                        <a:pt x="125" y="133"/>
                        <a:pt x="101" y="151"/>
                        <a:pt x="75" y="151"/>
                      </a:cubicBezTo>
                      <a:cubicBezTo>
                        <a:pt x="41" y="151"/>
                        <a:pt x="13" y="123"/>
                        <a:pt x="13" y="89"/>
                      </a:cubicBezTo>
                      <a:cubicBezTo>
                        <a:pt x="13" y="55"/>
                        <a:pt x="41" y="27"/>
                        <a:pt x="75" y="27"/>
                      </a:cubicBezTo>
                      <a:cubicBezTo>
                        <a:pt x="88" y="27"/>
                        <a:pt x="101" y="32"/>
                        <a:pt x="111" y="39"/>
                      </a:cubicBezTo>
                      <a:cubicBezTo>
                        <a:pt x="113" y="35"/>
                        <a:pt x="116" y="31"/>
                        <a:pt x="120" y="27"/>
                      </a:cubicBezTo>
                      <a:cubicBezTo>
                        <a:pt x="129" y="18"/>
                        <a:pt x="142" y="12"/>
                        <a:pt x="156" y="12"/>
                      </a:cubicBezTo>
                      <a:moveTo>
                        <a:pt x="156" y="0"/>
                      </a:moveTo>
                      <a:cubicBezTo>
                        <a:pt x="139" y="0"/>
                        <a:pt x="122" y="6"/>
                        <a:pt x="111" y="18"/>
                      </a:cubicBezTo>
                      <a:cubicBezTo>
                        <a:pt x="109" y="19"/>
                        <a:pt x="108" y="21"/>
                        <a:pt x="107" y="22"/>
                      </a:cubicBezTo>
                      <a:cubicBezTo>
                        <a:pt x="97" y="17"/>
                        <a:pt x="86" y="14"/>
                        <a:pt x="75" y="14"/>
                      </a:cubicBezTo>
                      <a:cubicBezTo>
                        <a:pt x="34" y="14"/>
                        <a:pt x="0" y="49"/>
                        <a:pt x="0" y="89"/>
                      </a:cubicBezTo>
                      <a:cubicBezTo>
                        <a:pt x="0" y="130"/>
                        <a:pt x="34" y="164"/>
                        <a:pt x="75" y="164"/>
                      </a:cubicBezTo>
                      <a:cubicBezTo>
                        <a:pt x="102" y="164"/>
                        <a:pt x="127" y="149"/>
                        <a:pt x="140" y="125"/>
                      </a:cubicBezTo>
                      <a:cubicBezTo>
                        <a:pt x="145" y="126"/>
                        <a:pt x="150" y="127"/>
                        <a:pt x="156" y="127"/>
                      </a:cubicBezTo>
                      <a:cubicBezTo>
                        <a:pt x="172" y="127"/>
                        <a:pt x="189" y="120"/>
                        <a:pt x="201" y="108"/>
                      </a:cubicBezTo>
                      <a:cubicBezTo>
                        <a:pt x="213" y="97"/>
                        <a:pt x="219" y="80"/>
                        <a:pt x="219" y="63"/>
                      </a:cubicBezTo>
                      <a:cubicBezTo>
                        <a:pt x="219" y="47"/>
                        <a:pt x="213" y="30"/>
                        <a:pt x="201" y="18"/>
                      </a:cubicBezTo>
                      <a:cubicBezTo>
                        <a:pt x="189" y="6"/>
                        <a:pt x="172" y="0"/>
                        <a:pt x="15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8" name="ïṣ1íḓê">
                  <a:extLst>
                    <a:ext uri="{FF2B5EF4-FFF2-40B4-BE49-F238E27FC236}">
                      <a16:creationId xmlns:a16="http://schemas.microsoft.com/office/drawing/2014/main" id="{7EC7926D-BA1E-4AD2-9BC3-7DBB220AAA46}"/>
                    </a:ext>
                  </a:extLst>
                </p:cNvPr>
                <p:cNvSpPr/>
                <p:nvPr/>
              </p:nvSpPr>
              <p:spPr bwMode="auto">
                <a:xfrm>
                  <a:off x="5904847" y="4095551"/>
                  <a:ext cx="173249" cy="133386"/>
                </a:xfrm>
                <a:custGeom>
                  <a:avLst/>
                  <a:gdLst>
                    <a:gd name="T0" fmla="*/ 66 w 66"/>
                    <a:gd name="T1" fmla="*/ 51 h 51"/>
                    <a:gd name="T2" fmla="*/ 0 w 66"/>
                    <a:gd name="T3" fmla="*/ 14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6" h="51">
                      <a:moveTo>
                        <a:pt x="66" y="51"/>
                      </a:moveTo>
                      <a:cubicBezTo>
                        <a:pt x="66" y="51"/>
                        <a:pt x="42" y="0"/>
                        <a:pt x="0" y="14"/>
                      </a:cubicBezTo>
                    </a:path>
                  </a:pathLst>
                </a:custGeom>
                <a:noFill/>
                <a:ln w="34925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" name="îşļîḑe">
                  <a:extLst>
                    <a:ext uri="{FF2B5EF4-FFF2-40B4-BE49-F238E27FC236}">
                      <a16:creationId xmlns:a16="http://schemas.microsoft.com/office/drawing/2014/main" id="{8F61D9E6-3598-4E6C-8993-9902A07FF0A3}"/>
                    </a:ext>
                  </a:extLst>
                </p:cNvPr>
                <p:cNvSpPr/>
                <p:nvPr/>
              </p:nvSpPr>
              <p:spPr bwMode="auto">
                <a:xfrm>
                  <a:off x="6745024" y="4196740"/>
                  <a:ext cx="78192" cy="81259"/>
                </a:xfrm>
                <a:custGeom>
                  <a:avLst/>
                  <a:gdLst>
                    <a:gd name="T0" fmla="*/ 30 w 30"/>
                    <a:gd name="T1" fmla="*/ 0 h 31"/>
                    <a:gd name="T2" fmla="*/ 0 w 30"/>
                    <a:gd name="T3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0" h="31">
                      <a:moveTo>
                        <a:pt x="30" y="0"/>
                      </a:moveTo>
                      <a:cubicBezTo>
                        <a:pt x="30" y="0"/>
                        <a:pt x="24" y="16"/>
                        <a:pt x="0" y="31"/>
                      </a:cubicBezTo>
                    </a:path>
                  </a:pathLst>
                </a:custGeom>
                <a:noFill/>
                <a:ln w="34925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íSḻïde">
                  <a:extLst>
                    <a:ext uri="{FF2B5EF4-FFF2-40B4-BE49-F238E27FC236}">
                      <a16:creationId xmlns:a16="http://schemas.microsoft.com/office/drawing/2014/main" id="{17DF4D00-164A-41BB-A0A6-778E3C8A6406}"/>
                    </a:ext>
                  </a:extLst>
                </p:cNvPr>
                <p:cNvSpPr/>
                <p:nvPr/>
              </p:nvSpPr>
              <p:spPr bwMode="auto">
                <a:xfrm>
                  <a:off x="6619304" y="3799649"/>
                  <a:ext cx="50595" cy="148718"/>
                </a:xfrm>
                <a:custGeom>
                  <a:avLst/>
                  <a:gdLst>
                    <a:gd name="T0" fmla="*/ 0 w 19"/>
                    <a:gd name="T1" fmla="*/ 0 h 57"/>
                    <a:gd name="T2" fmla="*/ 9 w 19"/>
                    <a:gd name="T3" fmla="*/ 57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9" h="57">
                      <a:moveTo>
                        <a:pt x="0" y="0"/>
                      </a:moveTo>
                      <a:cubicBezTo>
                        <a:pt x="16" y="14"/>
                        <a:pt x="19" y="40"/>
                        <a:pt x="9" y="57"/>
                      </a:cubicBezTo>
                    </a:path>
                  </a:pathLst>
                </a:custGeom>
                <a:noFill/>
                <a:ln w="34925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1" name="íŝľïḓè">
                  <a:extLst>
                    <a:ext uri="{FF2B5EF4-FFF2-40B4-BE49-F238E27FC236}">
                      <a16:creationId xmlns:a16="http://schemas.microsoft.com/office/drawing/2014/main" id="{96E1D229-E329-4C64-97B1-9139DDDBFF9E}"/>
                    </a:ext>
                  </a:extLst>
                </p:cNvPr>
                <p:cNvSpPr/>
                <p:nvPr/>
              </p:nvSpPr>
              <p:spPr bwMode="auto">
                <a:xfrm>
                  <a:off x="6318803" y="4159944"/>
                  <a:ext cx="39862" cy="133386"/>
                </a:xfrm>
                <a:custGeom>
                  <a:avLst/>
                  <a:gdLst>
                    <a:gd name="T0" fmla="*/ 0 w 15"/>
                    <a:gd name="T1" fmla="*/ 0 h 51"/>
                    <a:gd name="T2" fmla="*/ 12 w 15"/>
                    <a:gd name="T3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5" h="51">
                      <a:moveTo>
                        <a:pt x="0" y="0"/>
                      </a:moveTo>
                      <a:cubicBezTo>
                        <a:pt x="9" y="11"/>
                        <a:pt x="15" y="36"/>
                        <a:pt x="12" y="51"/>
                      </a:cubicBezTo>
                    </a:path>
                  </a:pathLst>
                </a:custGeom>
                <a:noFill/>
                <a:ln w="34925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iṩlîḋe">
                  <a:extLst>
                    <a:ext uri="{FF2B5EF4-FFF2-40B4-BE49-F238E27FC236}">
                      <a16:creationId xmlns:a16="http://schemas.microsoft.com/office/drawing/2014/main" id="{F642B45E-EC11-4C62-9C54-D7E107111FB7}"/>
                    </a:ext>
                  </a:extLst>
                </p:cNvPr>
                <p:cNvSpPr/>
                <p:nvPr/>
              </p:nvSpPr>
              <p:spPr bwMode="auto">
                <a:xfrm>
                  <a:off x="6171619" y="4304062"/>
                  <a:ext cx="52128" cy="104255"/>
                </a:xfrm>
                <a:custGeom>
                  <a:avLst/>
                  <a:gdLst>
                    <a:gd name="T0" fmla="*/ 20 w 20"/>
                    <a:gd name="T1" fmla="*/ 40 h 40"/>
                    <a:gd name="T2" fmla="*/ 0 w 20"/>
                    <a:gd name="T3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0" h="40">
                      <a:moveTo>
                        <a:pt x="20" y="40"/>
                      </a:moveTo>
                      <a:cubicBezTo>
                        <a:pt x="20" y="40"/>
                        <a:pt x="2" y="26"/>
                        <a:pt x="0" y="0"/>
                      </a:cubicBezTo>
                    </a:path>
                  </a:pathLst>
                </a:custGeom>
                <a:noFill/>
                <a:ln w="34925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iṧľíḍè">
                  <a:extLst>
                    <a:ext uri="{FF2B5EF4-FFF2-40B4-BE49-F238E27FC236}">
                      <a16:creationId xmlns:a16="http://schemas.microsoft.com/office/drawing/2014/main" id="{70BF9E13-E53A-4E83-9F83-0BAD27E4BE3A}"/>
                    </a:ext>
                  </a:extLst>
                </p:cNvPr>
                <p:cNvSpPr/>
                <p:nvPr/>
              </p:nvSpPr>
              <p:spPr bwMode="auto">
                <a:xfrm>
                  <a:off x="6248277" y="4423649"/>
                  <a:ext cx="306634" cy="154851"/>
                </a:xfrm>
                <a:custGeom>
                  <a:avLst/>
                  <a:gdLst>
                    <a:gd name="T0" fmla="*/ 117 w 117"/>
                    <a:gd name="T1" fmla="*/ 0 h 59"/>
                    <a:gd name="T2" fmla="*/ 0 w 117"/>
                    <a:gd name="T3" fmla="*/ 44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17" h="59">
                      <a:moveTo>
                        <a:pt x="117" y="0"/>
                      </a:moveTo>
                      <a:cubicBezTo>
                        <a:pt x="117" y="0"/>
                        <a:pt x="64" y="59"/>
                        <a:pt x="0" y="44"/>
                      </a:cubicBezTo>
                    </a:path>
                  </a:pathLst>
                </a:custGeom>
                <a:noFill/>
                <a:ln w="34925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i$lïḑe">
                  <a:extLst>
                    <a:ext uri="{FF2B5EF4-FFF2-40B4-BE49-F238E27FC236}">
                      <a16:creationId xmlns:a16="http://schemas.microsoft.com/office/drawing/2014/main" id="{7D1C28F4-4F35-49F4-85F8-D3CD01F695E3}"/>
                    </a:ext>
                  </a:extLst>
                </p:cNvPr>
                <p:cNvSpPr/>
                <p:nvPr/>
              </p:nvSpPr>
              <p:spPr bwMode="auto">
                <a:xfrm>
                  <a:off x="6206882" y="3786096"/>
                  <a:ext cx="41396" cy="56728"/>
                </a:xfrm>
                <a:custGeom>
                  <a:avLst/>
                  <a:gdLst>
                    <a:gd name="T0" fmla="*/ 0 w 16"/>
                    <a:gd name="T1" fmla="*/ 0 h 22"/>
                    <a:gd name="T2" fmla="*/ 16 w 16"/>
                    <a:gd name="T3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6" h="22">
                      <a:moveTo>
                        <a:pt x="0" y="0"/>
                      </a:moveTo>
                      <a:cubicBezTo>
                        <a:pt x="0" y="0"/>
                        <a:pt x="12" y="11"/>
                        <a:pt x="16" y="22"/>
                      </a:cubicBezTo>
                    </a:path>
                  </a:pathLst>
                </a:custGeom>
                <a:noFill/>
                <a:ln w="34925" cap="rnd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0" name="ísľíḑè">
                <a:extLst>
                  <a:ext uri="{FF2B5EF4-FFF2-40B4-BE49-F238E27FC236}">
                    <a16:creationId xmlns:a16="http://schemas.microsoft.com/office/drawing/2014/main" id="{4D970B26-1BC9-45AB-9FF3-3C7A68B58294}"/>
                  </a:ext>
                </a:extLst>
              </p:cNvPr>
              <p:cNvGrpSpPr/>
              <p:nvPr/>
            </p:nvGrpSpPr>
            <p:grpSpPr>
              <a:xfrm>
                <a:off x="5211855" y="5740643"/>
                <a:ext cx="1996187" cy="229975"/>
                <a:chOff x="5211855" y="5740643"/>
                <a:chExt cx="1996187" cy="229975"/>
              </a:xfrm>
            </p:grpSpPr>
            <p:sp>
              <p:nvSpPr>
                <p:cNvPr id="21" name="îṥľïḍé">
                  <a:extLst>
                    <a:ext uri="{FF2B5EF4-FFF2-40B4-BE49-F238E27FC236}">
                      <a16:creationId xmlns:a16="http://schemas.microsoft.com/office/drawing/2014/main" id="{BF6DE062-8BC1-4C6A-9974-6FF3C44037C7}"/>
                    </a:ext>
                  </a:extLst>
                </p:cNvPr>
                <p:cNvSpPr/>
                <p:nvPr/>
              </p:nvSpPr>
              <p:spPr bwMode="auto">
                <a:xfrm>
                  <a:off x="5211855" y="5746775"/>
                  <a:ext cx="26064" cy="219244"/>
                </a:xfrm>
                <a:prstGeom prst="rect">
                  <a:avLst/>
                </a:pr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" name="îṩ1ïďè">
                  <a:extLst>
                    <a:ext uri="{FF2B5EF4-FFF2-40B4-BE49-F238E27FC236}">
                      <a16:creationId xmlns:a16="http://schemas.microsoft.com/office/drawing/2014/main" id="{36B6A9CC-1F84-47B1-BB9E-24C144D1E167}"/>
                    </a:ext>
                  </a:extLst>
                </p:cNvPr>
                <p:cNvSpPr/>
                <p:nvPr/>
              </p:nvSpPr>
              <p:spPr bwMode="auto">
                <a:xfrm>
                  <a:off x="5316110" y="5743709"/>
                  <a:ext cx="180914" cy="225376"/>
                </a:xfrm>
                <a:custGeom>
                  <a:avLst/>
                  <a:gdLst>
                    <a:gd name="T0" fmla="*/ 0 w 69"/>
                    <a:gd name="T1" fmla="*/ 2 h 86"/>
                    <a:gd name="T2" fmla="*/ 23 w 69"/>
                    <a:gd name="T3" fmla="*/ 0 h 86"/>
                    <a:gd name="T4" fmla="*/ 57 w 69"/>
                    <a:gd name="T5" fmla="*/ 11 h 86"/>
                    <a:gd name="T6" fmla="*/ 69 w 69"/>
                    <a:gd name="T7" fmla="*/ 41 h 86"/>
                    <a:gd name="T8" fmla="*/ 57 w 69"/>
                    <a:gd name="T9" fmla="*/ 74 h 86"/>
                    <a:gd name="T10" fmla="*/ 19 w 69"/>
                    <a:gd name="T11" fmla="*/ 86 h 86"/>
                    <a:gd name="T12" fmla="*/ 0 w 69"/>
                    <a:gd name="T13" fmla="*/ 85 h 86"/>
                    <a:gd name="T14" fmla="*/ 0 w 69"/>
                    <a:gd name="T15" fmla="*/ 2 h 86"/>
                    <a:gd name="T16" fmla="*/ 11 w 69"/>
                    <a:gd name="T17" fmla="*/ 77 h 86"/>
                    <a:gd name="T18" fmla="*/ 22 w 69"/>
                    <a:gd name="T19" fmla="*/ 77 h 86"/>
                    <a:gd name="T20" fmla="*/ 58 w 69"/>
                    <a:gd name="T21" fmla="*/ 41 h 86"/>
                    <a:gd name="T22" fmla="*/ 23 w 69"/>
                    <a:gd name="T23" fmla="*/ 9 h 86"/>
                    <a:gd name="T24" fmla="*/ 11 w 69"/>
                    <a:gd name="T25" fmla="*/ 10 h 86"/>
                    <a:gd name="T26" fmla="*/ 11 w 69"/>
                    <a:gd name="T27" fmla="*/ 7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9" h="86">
                      <a:moveTo>
                        <a:pt x="0" y="2"/>
                      </a:moveTo>
                      <a:cubicBezTo>
                        <a:pt x="6" y="1"/>
                        <a:pt x="14" y="0"/>
                        <a:pt x="23" y="0"/>
                      </a:cubicBezTo>
                      <a:cubicBezTo>
                        <a:pt x="39" y="0"/>
                        <a:pt x="50" y="4"/>
                        <a:pt x="57" y="11"/>
                      </a:cubicBezTo>
                      <a:cubicBezTo>
                        <a:pt x="65" y="17"/>
                        <a:pt x="69" y="27"/>
                        <a:pt x="69" y="41"/>
                      </a:cubicBezTo>
                      <a:cubicBezTo>
                        <a:pt x="69" y="55"/>
                        <a:pt x="65" y="66"/>
                        <a:pt x="57" y="74"/>
                      </a:cubicBezTo>
                      <a:cubicBezTo>
                        <a:pt x="49" y="82"/>
                        <a:pt x="36" y="86"/>
                        <a:pt x="19" y="86"/>
                      </a:cubicBezTo>
                      <a:cubicBezTo>
                        <a:pt x="12" y="86"/>
                        <a:pt x="5" y="86"/>
                        <a:pt x="0" y="85"/>
                      </a:cubicBezTo>
                      <a:lnTo>
                        <a:pt x="0" y="2"/>
                      </a:lnTo>
                      <a:close/>
                      <a:moveTo>
                        <a:pt x="11" y="77"/>
                      </a:moveTo>
                      <a:cubicBezTo>
                        <a:pt x="13" y="77"/>
                        <a:pt x="17" y="77"/>
                        <a:pt x="22" y="77"/>
                      </a:cubicBezTo>
                      <a:cubicBezTo>
                        <a:pt x="45" y="77"/>
                        <a:pt x="58" y="64"/>
                        <a:pt x="58" y="41"/>
                      </a:cubicBezTo>
                      <a:cubicBezTo>
                        <a:pt x="58" y="21"/>
                        <a:pt x="46" y="9"/>
                        <a:pt x="23" y="9"/>
                      </a:cubicBezTo>
                      <a:cubicBezTo>
                        <a:pt x="18" y="9"/>
                        <a:pt x="13" y="9"/>
                        <a:pt x="11" y="10"/>
                      </a:cubicBezTo>
                      <a:lnTo>
                        <a:pt x="11" y="77"/>
                      </a:ln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îšḷîḋè">
                  <a:extLst>
                    <a:ext uri="{FF2B5EF4-FFF2-40B4-BE49-F238E27FC236}">
                      <a16:creationId xmlns:a16="http://schemas.microsoft.com/office/drawing/2014/main" id="{FA1DD667-25C8-4B84-B03D-1DBCB63ECD49}"/>
                    </a:ext>
                  </a:extLst>
                </p:cNvPr>
                <p:cNvSpPr/>
                <p:nvPr/>
              </p:nvSpPr>
              <p:spPr bwMode="auto">
                <a:xfrm>
                  <a:off x="5559884" y="5746775"/>
                  <a:ext cx="125720" cy="219244"/>
                </a:xfrm>
                <a:custGeom>
                  <a:avLst/>
                  <a:gdLst>
                    <a:gd name="T0" fmla="*/ 75 w 82"/>
                    <a:gd name="T1" fmla="*/ 76 h 143"/>
                    <a:gd name="T2" fmla="*/ 19 w 82"/>
                    <a:gd name="T3" fmla="*/ 76 h 143"/>
                    <a:gd name="T4" fmla="*/ 19 w 82"/>
                    <a:gd name="T5" fmla="*/ 128 h 143"/>
                    <a:gd name="T6" fmla="*/ 82 w 82"/>
                    <a:gd name="T7" fmla="*/ 128 h 143"/>
                    <a:gd name="T8" fmla="*/ 82 w 82"/>
                    <a:gd name="T9" fmla="*/ 143 h 143"/>
                    <a:gd name="T10" fmla="*/ 0 w 82"/>
                    <a:gd name="T11" fmla="*/ 143 h 143"/>
                    <a:gd name="T12" fmla="*/ 0 w 82"/>
                    <a:gd name="T13" fmla="*/ 0 h 143"/>
                    <a:gd name="T14" fmla="*/ 78 w 82"/>
                    <a:gd name="T15" fmla="*/ 0 h 143"/>
                    <a:gd name="T16" fmla="*/ 78 w 82"/>
                    <a:gd name="T17" fmla="*/ 15 h 143"/>
                    <a:gd name="T18" fmla="*/ 19 w 82"/>
                    <a:gd name="T19" fmla="*/ 15 h 143"/>
                    <a:gd name="T20" fmla="*/ 19 w 82"/>
                    <a:gd name="T21" fmla="*/ 61 h 143"/>
                    <a:gd name="T22" fmla="*/ 75 w 82"/>
                    <a:gd name="T23" fmla="*/ 61 h 143"/>
                    <a:gd name="T24" fmla="*/ 75 w 82"/>
                    <a:gd name="T25" fmla="*/ 76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2" h="143">
                      <a:moveTo>
                        <a:pt x="75" y="76"/>
                      </a:moveTo>
                      <a:lnTo>
                        <a:pt x="19" y="76"/>
                      </a:lnTo>
                      <a:lnTo>
                        <a:pt x="19" y="128"/>
                      </a:lnTo>
                      <a:lnTo>
                        <a:pt x="82" y="128"/>
                      </a:lnTo>
                      <a:lnTo>
                        <a:pt x="82" y="143"/>
                      </a:lnTo>
                      <a:lnTo>
                        <a:pt x="0" y="143"/>
                      </a:lnTo>
                      <a:lnTo>
                        <a:pt x="0" y="0"/>
                      </a:lnTo>
                      <a:lnTo>
                        <a:pt x="78" y="0"/>
                      </a:lnTo>
                      <a:lnTo>
                        <a:pt x="78" y="15"/>
                      </a:lnTo>
                      <a:lnTo>
                        <a:pt x="19" y="15"/>
                      </a:lnTo>
                      <a:lnTo>
                        <a:pt x="19" y="61"/>
                      </a:lnTo>
                      <a:lnTo>
                        <a:pt x="75" y="61"/>
                      </a:lnTo>
                      <a:lnTo>
                        <a:pt x="75" y="76"/>
                      </a:ln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îsḷíḍê">
                  <a:extLst>
                    <a:ext uri="{FF2B5EF4-FFF2-40B4-BE49-F238E27FC236}">
                      <a16:creationId xmlns:a16="http://schemas.microsoft.com/office/drawing/2014/main" id="{18D320D7-289F-4C6B-B8AC-5BE9AEAAF64F}"/>
                    </a:ext>
                  </a:extLst>
                </p:cNvPr>
                <p:cNvSpPr/>
                <p:nvPr/>
              </p:nvSpPr>
              <p:spPr bwMode="auto">
                <a:xfrm>
                  <a:off x="5733132" y="5746775"/>
                  <a:ext cx="182448" cy="219244"/>
                </a:xfrm>
                <a:custGeom>
                  <a:avLst/>
                  <a:gdLst>
                    <a:gd name="T0" fmla="*/ 20 w 70"/>
                    <a:gd name="T1" fmla="*/ 58 h 84"/>
                    <a:gd name="T2" fmla="*/ 11 w 70"/>
                    <a:gd name="T3" fmla="*/ 84 h 84"/>
                    <a:gd name="T4" fmla="*/ 0 w 70"/>
                    <a:gd name="T5" fmla="*/ 84 h 84"/>
                    <a:gd name="T6" fmla="*/ 28 w 70"/>
                    <a:gd name="T7" fmla="*/ 0 h 84"/>
                    <a:gd name="T8" fmla="*/ 42 w 70"/>
                    <a:gd name="T9" fmla="*/ 0 h 84"/>
                    <a:gd name="T10" fmla="*/ 70 w 70"/>
                    <a:gd name="T11" fmla="*/ 84 h 84"/>
                    <a:gd name="T12" fmla="*/ 59 w 70"/>
                    <a:gd name="T13" fmla="*/ 84 h 84"/>
                    <a:gd name="T14" fmla="*/ 50 w 70"/>
                    <a:gd name="T15" fmla="*/ 58 h 84"/>
                    <a:gd name="T16" fmla="*/ 20 w 70"/>
                    <a:gd name="T17" fmla="*/ 58 h 84"/>
                    <a:gd name="T18" fmla="*/ 47 w 70"/>
                    <a:gd name="T19" fmla="*/ 49 h 84"/>
                    <a:gd name="T20" fmla="*/ 39 w 70"/>
                    <a:gd name="T21" fmla="*/ 25 h 84"/>
                    <a:gd name="T22" fmla="*/ 35 w 70"/>
                    <a:gd name="T23" fmla="*/ 9 h 84"/>
                    <a:gd name="T24" fmla="*/ 35 w 70"/>
                    <a:gd name="T25" fmla="*/ 9 h 84"/>
                    <a:gd name="T26" fmla="*/ 30 w 70"/>
                    <a:gd name="T27" fmla="*/ 25 h 84"/>
                    <a:gd name="T28" fmla="*/ 22 w 70"/>
                    <a:gd name="T29" fmla="*/ 49 h 84"/>
                    <a:gd name="T30" fmla="*/ 47 w 70"/>
                    <a:gd name="T31" fmla="*/ 49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0" h="84">
                      <a:moveTo>
                        <a:pt x="20" y="58"/>
                      </a:moveTo>
                      <a:cubicBezTo>
                        <a:pt x="11" y="84"/>
                        <a:pt x="11" y="84"/>
                        <a:pt x="11" y="84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70" y="84"/>
                        <a:pt x="70" y="84"/>
                        <a:pt x="70" y="84"/>
                      </a:cubicBezTo>
                      <a:cubicBezTo>
                        <a:pt x="59" y="84"/>
                        <a:pt x="59" y="84"/>
                        <a:pt x="59" y="84"/>
                      </a:cubicBezTo>
                      <a:cubicBezTo>
                        <a:pt x="50" y="58"/>
                        <a:pt x="50" y="58"/>
                        <a:pt x="50" y="58"/>
                      </a:cubicBezTo>
                      <a:lnTo>
                        <a:pt x="20" y="58"/>
                      </a:lnTo>
                      <a:close/>
                      <a:moveTo>
                        <a:pt x="47" y="49"/>
                      </a:moveTo>
                      <a:cubicBezTo>
                        <a:pt x="39" y="25"/>
                        <a:pt x="39" y="25"/>
                        <a:pt x="39" y="25"/>
                      </a:cubicBezTo>
                      <a:cubicBezTo>
                        <a:pt x="37" y="19"/>
                        <a:pt x="36" y="14"/>
                        <a:pt x="35" y="9"/>
                      </a:cubicBezTo>
                      <a:cubicBezTo>
                        <a:pt x="35" y="9"/>
                        <a:pt x="35" y="9"/>
                        <a:pt x="35" y="9"/>
                      </a:cubicBezTo>
                      <a:cubicBezTo>
                        <a:pt x="33" y="14"/>
                        <a:pt x="32" y="19"/>
                        <a:pt x="30" y="25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lnTo>
                        <a:pt x="47" y="49"/>
                      </a:ln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ïšļîḓê">
                  <a:extLst>
                    <a:ext uri="{FF2B5EF4-FFF2-40B4-BE49-F238E27FC236}">
                      <a16:creationId xmlns:a16="http://schemas.microsoft.com/office/drawing/2014/main" id="{A3144AA6-B37F-4C9C-8D21-3A137EB179E6}"/>
                    </a:ext>
                  </a:extLst>
                </p:cNvPr>
                <p:cNvSpPr/>
                <p:nvPr/>
              </p:nvSpPr>
              <p:spPr bwMode="auto">
                <a:xfrm>
                  <a:off x="5964640" y="5740643"/>
                  <a:ext cx="134919" cy="229975"/>
                </a:xfrm>
                <a:custGeom>
                  <a:avLst/>
                  <a:gdLst>
                    <a:gd name="T0" fmla="*/ 2 w 51"/>
                    <a:gd name="T1" fmla="*/ 73 h 88"/>
                    <a:gd name="T2" fmla="*/ 22 w 51"/>
                    <a:gd name="T3" fmla="*/ 78 h 88"/>
                    <a:gd name="T4" fmla="*/ 40 w 51"/>
                    <a:gd name="T5" fmla="*/ 64 h 88"/>
                    <a:gd name="T6" fmla="*/ 24 w 51"/>
                    <a:gd name="T7" fmla="*/ 47 h 88"/>
                    <a:gd name="T8" fmla="*/ 1 w 51"/>
                    <a:gd name="T9" fmla="*/ 23 h 88"/>
                    <a:gd name="T10" fmla="*/ 29 w 51"/>
                    <a:gd name="T11" fmla="*/ 0 h 88"/>
                    <a:gd name="T12" fmla="*/ 47 w 51"/>
                    <a:gd name="T13" fmla="*/ 4 h 88"/>
                    <a:gd name="T14" fmla="*/ 44 w 51"/>
                    <a:gd name="T15" fmla="*/ 13 h 88"/>
                    <a:gd name="T16" fmla="*/ 28 w 51"/>
                    <a:gd name="T17" fmla="*/ 9 h 88"/>
                    <a:gd name="T18" fmla="*/ 12 w 51"/>
                    <a:gd name="T19" fmla="*/ 22 h 88"/>
                    <a:gd name="T20" fmla="*/ 29 w 51"/>
                    <a:gd name="T21" fmla="*/ 38 h 88"/>
                    <a:gd name="T22" fmla="*/ 51 w 51"/>
                    <a:gd name="T23" fmla="*/ 63 h 88"/>
                    <a:gd name="T24" fmla="*/ 21 w 51"/>
                    <a:gd name="T25" fmla="*/ 88 h 88"/>
                    <a:gd name="T26" fmla="*/ 0 w 51"/>
                    <a:gd name="T27" fmla="*/ 82 h 88"/>
                    <a:gd name="T28" fmla="*/ 2 w 51"/>
                    <a:gd name="T29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1" h="88">
                      <a:moveTo>
                        <a:pt x="2" y="73"/>
                      </a:moveTo>
                      <a:cubicBezTo>
                        <a:pt x="7" y="76"/>
                        <a:pt x="14" y="78"/>
                        <a:pt x="22" y="78"/>
                      </a:cubicBezTo>
                      <a:cubicBezTo>
                        <a:pt x="33" y="78"/>
                        <a:pt x="40" y="73"/>
                        <a:pt x="40" y="64"/>
                      </a:cubicBezTo>
                      <a:cubicBezTo>
                        <a:pt x="40" y="56"/>
                        <a:pt x="35" y="52"/>
                        <a:pt x="24" y="47"/>
                      </a:cubicBezTo>
                      <a:cubicBezTo>
                        <a:pt x="10" y="42"/>
                        <a:pt x="1" y="35"/>
                        <a:pt x="1" y="23"/>
                      </a:cubicBezTo>
                      <a:cubicBezTo>
                        <a:pt x="1" y="10"/>
                        <a:pt x="12" y="0"/>
                        <a:pt x="29" y="0"/>
                      </a:cubicBezTo>
                      <a:cubicBezTo>
                        <a:pt x="37" y="0"/>
                        <a:pt x="44" y="2"/>
                        <a:pt x="47" y="4"/>
                      </a:cubicBezTo>
                      <a:cubicBezTo>
                        <a:pt x="44" y="13"/>
                        <a:pt x="44" y="13"/>
                        <a:pt x="44" y="13"/>
                      </a:cubicBezTo>
                      <a:cubicBezTo>
                        <a:pt x="42" y="12"/>
                        <a:pt x="36" y="9"/>
                        <a:pt x="28" y="9"/>
                      </a:cubicBezTo>
                      <a:cubicBezTo>
                        <a:pt x="17" y="9"/>
                        <a:pt x="12" y="16"/>
                        <a:pt x="12" y="22"/>
                      </a:cubicBezTo>
                      <a:cubicBezTo>
                        <a:pt x="12" y="30"/>
                        <a:pt x="18" y="34"/>
                        <a:pt x="29" y="38"/>
                      </a:cubicBezTo>
                      <a:cubicBezTo>
                        <a:pt x="44" y="44"/>
                        <a:pt x="51" y="51"/>
                        <a:pt x="51" y="63"/>
                      </a:cubicBezTo>
                      <a:cubicBezTo>
                        <a:pt x="51" y="76"/>
                        <a:pt x="41" y="88"/>
                        <a:pt x="21" y="88"/>
                      </a:cubicBezTo>
                      <a:cubicBezTo>
                        <a:pt x="13" y="88"/>
                        <a:pt x="4" y="85"/>
                        <a:pt x="0" y="82"/>
                      </a:cubicBezTo>
                      <a:lnTo>
                        <a:pt x="2" y="73"/>
                      </a:lnTo>
                      <a:close/>
                    </a:path>
                  </a:pathLst>
                </a:custGeom>
                <a:solidFill>
                  <a:srgbClr val="3F3A3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ïṡ1íḋè">
                  <a:extLst>
                    <a:ext uri="{FF2B5EF4-FFF2-40B4-BE49-F238E27FC236}">
                      <a16:creationId xmlns:a16="http://schemas.microsoft.com/office/drawing/2014/main" id="{F2EB06EE-5414-42F6-BDAD-56BF6FCD3DB4}"/>
                    </a:ext>
                  </a:extLst>
                </p:cNvPr>
                <p:cNvSpPr/>
                <p:nvPr/>
              </p:nvSpPr>
              <p:spPr bwMode="auto">
                <a:xfrm>
                  <a:off x="6153221" y="5740643"/>
                  <a:ext cx="133386" cy="229975"/>
                </a:xfrm>
                <a:custGeom>
                  <a:avLst/>
                  <a:gdLst>
                    <a:gd name="T0" fmla="*/ 2 w 51"/>
                    <a:gd name="T1" fmla="*/ 73 h 88"/>
                    <a:gd name="T2" fmla="*/ 22 w 51"/>
                    <a:gd name="T3" fmla="*/ 78 h 88"/>
                    <a:gd name="T4" fmla="*/ 40 w 51"/>
                    <a:gd name="T5" fmla="*/ 64 h 88"/>
                    <a:gd name="T6" fmla="*/ 24 w 51"/>
                    <a:gd name="T7" fmla="*/ 47 h 88"/>
                    <a:gd name="T8" fmla="*/ 1 w 51"/>
                    <a:gd name="T9" fmla="*/ 23 h 88"/>
                    <a:gd name="T10" fmla="*/ 29 w 51"/>
                    <a:gd name="T11" fmla="*/ 0 h 88"/>
                    <a:gd name="T12" fmla="*/ 47 w 51"/>
                    <a:gd name="T13" fmla="*/ 4 h 88"/>
                    <a:gd name="T14" fmla="*/ 44 w 51"/>
                    <a:gd name="T15" fmla="*/ 13 h 88"/>
                    <a:gd name="T16" fmla="*/ 28 w 51"/>
                    <a:gd name="T17" fmla="*/ 9 h 88"/>
                    <a:gd name="T18" fmla="*/ 12 w 51"/>
                    <a:gd name="T19" fmla="*/ 22 h 88"/>
                    <a:gd name="T20" fmla="*/ 29 w 51"/>
                    <a:gd name="T21" fmla="*/ 38 h 88"/>
                    <a:gd name="T22" fmla="*/ 51 w 51"/>
                    <a:gd name="T23" fmla="*/ 63 h 88"/>
                    <a:gd name="T24" fmla="*/ 21 w 51"/>
                    <a:gd name="T25" fmla="*/ 88 h 88"/>
                    <a:gd name="T26" fmla="*/ 0 w 51"/>
                    <a:gd name="T27" fmla="*/ 82 h 88"/>
                    <a:gd name="T28" fmla="*/ 2 w 51"/>
                    <a:gd name="T29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1" h="88">
                      <a:moveTo>
                        <a:pt x="2" y="73"/>
                      </a:moveTo>
                      <a:cubicBezTo>
                        <a:pt x="7" y="76"/>
                        <a:pt x="14" y="78"/>
                        <a:pt x="22" y="78"/>
                      </a:cubicBezTo>
                      <a:cubicBezTo>
                        <a:pt x="33" y="78"/>
                        <a:pt x="40" y="73"/>
                        <a:pt x="40" y="64"/>
                      </a:cubicBezTo>
                      <a:cubicBezTo>
                        <a:pt x="40" y="56"/>
                        <a:pt x="35" y="52"/>
                        <a:pt x="24" y="47"/>
                      </a:cubicBezTo>
                      <a:cubicBezTo>
                        <a:pt x="10" y="42"/>
                        <a:pt x="1" y="35"/>
                        <a:pt x="1" y="23"/>
                      </a:cubicBezTo>
                      <a:cubicBezTo>
                        <a:pt x="1" y="10"/>
                        <a:pt x="12" y="0"/>
                        <a:pt x="29" y="0"/>
                      </a:cubicBezTo>
                      <a:cubicBezTo>
                        <a:pt x="37" y="0"/>
                        <a:pt x="44" y="2"/>
                        <a:pt x="47" y="4"/>
                      </a:cubicBezTo>
                      <a:cubicBezTo>
                        <a:pt x="44" y="13"/>
                        <a:pt x="44" y="13"/>
                        <a:pt x="44" y="13"/>
                      </a:cubicBezTo>
                      <a:cubicBezTo>
                        <a:pt x="42" y="12"/>
                        <a:pt x="36" y="9"/>
                        <a:pt x="28" y="9"/>
                      </a:cubicBezTo>
                      <a:cubicBezTo>
                        <a:pt x="17" y="9"/>
                        <a:pt x="12" y="16"/>
                        <a:pt x="12" y="22"/>
                      </a:cubicBezTo>
                      <a:cubicBezTo>
                        <a:pt x="12" y="30"/>
                        <a:pt x="18" y="34"/>
                        <a:pt x="29" y="38"/>
                      </a:cubicBezTo>
                      <a:cubicBezTo>
                        <a:pt x="44" y="44"/>
                        <a:pt x="51" y="51"/>
                        <a:pt x="51" y="63"/>
                      </a:cubicBezTo>
                      <a:cubicBezTo>
                        <a:pt x="51" y="76"/>
                        <a:pt x="41" y="88"/>
                        <a:pt x="21" y="88"/>
                      </a:cubicBezTo>
                      <a:cubicBezTo>
                        <a:pt x="13" y="88"/>
                        <a:pt x="4" y="85"/>
                        <a:pt x="0" y="82"/>
                      </a:cubicBezTo>
                      <a:lnTo>
                        <a:pt x="2" y="7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iś1îďê">
                  <a:extLst>
                    <a:ext uri="{FF2B5EF4-FFF2-40B4-BE49-F238E27FC236}">
                      <a16:creationId xmlns:a16="http://schemas.microsoft.com/office/drawing/2014/main" id="{CCC7FBFD-1C9C-4DFF-98EE-AC9C99DE9E30}"/>
                    </a:ext>
                  </a:extLst>
                </p:cNvPr>
                <p:cNvSpPr/>
                <p:nvPr/>
              </p:nvSpPr>
              <p:spPr bwMode="auto">
                <a:xfrm>
                  <a:off x="6326468" y="5746775"/>
                  <a:ext cx="165583" cy="219244"/>
                </a:xfrm>
                <a:custGeom>
                  <a:avLst/>
                  <a:gdLst>
                    <a:gd name="T0" fmla="*/ 44 w 108"/>
                    <a:gd name="T1" fmla="*/ 15 h 143"/>
                    <a:gd name="T2" fmla="*/ 0 w 108"/>
                    <a:gd name="T3" fmla="*/ 15 h 143"/>
                    <a:gd name="T4" fmla="*/ 0 w 108"/>
                    <a:gd name="T5" fmla="*/ 0 h 143"/>
                    <a:gd name="T6" fmla="*/ 108 w 108"/>
                    <a:gd name="T7" fmla="*/ 0 h 143"/>
                    <a:gd name="T8" fmla="*/ 108 w 108"/>
                    <a:gd name="T9" fmla="*/ 15 h 143"/>
                    <a:gd name="T10" fmla="*/ 63 w 108"/>
                    <a:gd name="T11" fmla="*/ 15 h 143"/>
                    <a:gd name="T12" fmla="*/ 63 w 108"/>
                    <a:gd name="T13" fmla="*/ 143 h 143"/>
                    <a:gd name="T14" fmla="*/ 44 w 108"/>
                    <a:gd name="T15" fmla="*/ 143 h 143"/>
                    <a:gd name="T16" fmla="*/ 44 w 108"/>
                    <a:gd name="T17" fmla="*/ 15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8" h="143">
                      <a:moveTo>
                        <a:pt x="44" y="15"/>
                      </a:moveTo>
                      <a:lnTo>
                        <a:pt x="0" y="15"/>
                      </a:lnTo>
                      <a:lnTo>
                        <a:pt x="0" y="0"/>
                      </a:lnTo>
                      <a:lnTo>
                        <a:pt x="108" y="0"/>
                      </a:lnTo>
                      <a:lnTo>
                        <a:pt x="108" y="15"/>
                      </a:lnTo>
                      <a:lnTo>
                        <a:pt x="63" y="15"/>
                      </a:lnTo>
                      <a:lnTo>
                        <a:pt x="63" y="143"/>
                      </a:lnTo>
                      <a:lnTo>
                        <a:pt x="44" y="143"/>
                      </a:lnTo>
                      <a:lnTo>
                        <a:pt x="44" y="1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" name="iśḻiďé">
                  <a:extLst>
                    <a:ext uri="{FF2B5EF4-FFF2-40B4-BE49-F238E27FC236}">
                      <a16:creationId xmlns:a16="http://schemas.microsoft.com/office/drawing/2014/main" id="{E1B4FFD5-0F9A-42EE-A112-046F9BE87D9E}"/>
                    </a:ext>
                  </a:extLst>
                </p:cNvPr>
                <p:cNvSpPr/>
                <p:nvPr/>
              </p:nvSpPr>
              <p:spPr bwMode="auto">
                <a:xfrm>
                  <a:off x="6519648" y="5740643"/>
                  <a:ext cx="202379" cy="229975"/>
                </a:xfrm>
                <a:custGeom>
                  <a:avLst/>
                  <a:gdLst>
                    <a:gd name="T0" fmla="*/ 77 w 77"/>
                    <a:gd name="T1" fmla="*/ 43 h 88"/>
                    <a:gd name="T2" fmla="*/ 38 w 77"/>
                    <a:gd name="T3" fmla="*/ 88 h 88"/>
                    <a:gd name="T4" fmla="*/ 0 w 77"/>
                    <a:gd name="T5" fmla="*/ 45 h 88"/>
                    <a:gd name="T6" fmla="*/ 39 w 77"/>
                    <a:gd name="T7" fmla="*/ 0 h 88"/>
                    <a:gd name="T8" fmla="*/ 77 w 77"/>
                    <a:gd name="T9" fmla="*/ 43 h 88"/>
                    <a:gd name="T10" fmla="*/ 11 w 77"/>
                    <a:gd name="T11" fmla="*/ 44 h 88"/>
                    <a:gd name="T12" fmla="*/ 38 w 77"/>
                    <a:gd name="T13" fmla="*/ 79 h 88"/>
                    <a:gd name="T14" fmla="*/ 66 w 77"/>
                    <a:gd name="T15" fmla="*/ 44 h 88"/>
                    <a:gd name="T16" fmla="*/ 39 w 77"/>
                    <a:gd name="T17" fmla="*/ 9 h 88"/>
                    <a:gd name="T18" fmla="*/ 11 w 77"/>
                    <a:gd name="T19" fmla="*/ 44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7" h="88">
                      <a:moveTo>
                        <a:pt x="77" y="43"/>
                      </a:moveTo>
                      <a:cubicBezTo>
                        <a:pt x="77" y="72"/>
                        <a:pt x="59" y="88"/>
                        <a:pt x="38" y="88"/>
                      </a:cubicBezTo>
                      <a:cubicBezTo>
                        <a:pt x="15" y="88"/>
                        <a:pt x="0" y="70"/>
                        <a:pt x="0" y="45"/>
                      </a:cubicBezTo>
                      <a:cubicBezTo>
                        <a:pt x="0" y="18"/>
                        <a:pt x="16" y="0"/>
                        <a:pt x="39" y="0"/>
                      </a:cubicBezTo>
                      <a:cubicBezTo>
                        <a:pt x="62" y="0"/>
                        <a:pt x="77" y="18"/>
                        <a:pt x="77" y="43"/>
                      </a:cubicBezTo>
                      <a:close/>
                      <a:moveTo>
                        <a:pt x="11" y="44"/>
                      </a:moveTo>
                      <a:cubicBezTo>
                        <a:pt x="11" y="63"/>
                        <a:pt x="21" y="79"/>
                        <a:pt x="38" y="79"/>
                      </a:cubicBezTo>
                      <a:cubicBezTo>
                        <a:pt x="56" y="79"/>
                        <a:pt x="66" y="63"/>
                        <a:pt x="66" y="44"/>
                      </a:cubicBezTo>
                      <a:cubicBezTo>
                        <a:pt x="66" y="27"/>
                        <a:pt x="57" y="9"/>
                        <a:pt x="39" y="9"/>
                      </a:cubicBezTo>
                      <a:cubicBezTo>
                        <a:pt x="21" y="9"/>
                        <a:pt x="11" y="26"/>
                        <a:pt x="11" y="4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îṩḻïdè">
                  <a:extLst>
                    <a:ext uri="{FF2B5EF4-FFF2-40B4-BE49-F238E27FC236}">
                      <a16:creationId xmlns:a16="http://schemas.microsoft.com/office/drawing/2014/main" id="{D74B7F6A-1D94-4C97-B619-14CDC01B3BE0}"/>
                    </a:ext>
                  </a:extLst>
                </p:cNvPr>
                <p:cNvSpPr/>
                <p:nvPr/>
              </p:nvSpPr>
              <p:spPr bwMode="auto">
                <a:xfrm>
                  <a:off x="6784887" y="5743709"/>
                  <a:ext cx="144118" cy="222310"/>
                </a:xfrm>
                <a:custGeom>
                  <a:avLst/>
                  <a:gdLst>
                    <a:gd name="T0" fmla="*/ 0 w 55"/>
                    <a:gd name="T1" fmla="*/ 2 h 85"/>
                    <a:gd name="T2" fmla="*/ 21 w 55"/>
                    <a:gd name="T3" fmla="*/ 0 h 85"/>
                    <a:gd name="T4" fmla="*/ 46 w 55"/>
                    <a:gd name="T5" fmla="*/ 7 h 85"/>
                    <a:gd name="T6" fmla="*/ 52 w 55"/>
                    <a:gd name="T7" fmla="*/ 23 h 85"/>
                    <a:gd name="T8" fmla="*/ 36 w 55"/>
                    <a:gd name="T9" fmla="*/ 45 h 85"/>
                    <a:gd name="T10" fmla="*/ 36 w 55"/>
                    <a:gd name="T11" fmla="*/ 45 h 85"/>
                    <a:gd name="T12" fmla="*/ 49 w 55"/>
                    <a:gd name="T13" fmla="*/ 62 h 85"/>
                    <a:gd name="T14" fmla="*/ 55 w 55"/>
                    <a:gd name="T15" fmla="*/ 85 h 85"/>
                    <a:gd name="T16" fmla="*/ 44 w 55"/>
                    <a:gd name="T17" fmla="*/ 85 h 85"/>
                    <a:gd name="T18" fmla="*/ 39 w 55"/>
                    <a:gd name="T19" fmla="*/ 65 h 85"/>
                    <a:gd name="T20" fmla="*/ 22 w 55"/>
                    <a:gd name="T21" fmla="*/ 49 h 85"/>
                    <a:gd name="T22" fmla="*/ 11 w 55"/>
                    <a:gd name="T23" fmla="*/ 49 h 85"/>
                    <a:gd name="T24" fmla="*/ 11 w 55"/>
                    <a:gd name="T25" fmla="*/ 85 h 85"/>
                    <a:gd name="T26" fmla="*/ 0 w 55"/>
                    <a:gd name="T27" fmla="*/ 85 h 85"/>
                    <a:gd name="T28" fmla="*/ 0 w 55"/>
                    <a:gd name="T29" fmla="*/ 2 h 85"/>
                    <a:gd name="T30" fmla="*/ 11 w 55"/>
                    <a:gd name="T31" fmla="*/ 40 h 85"/>
                    <a:gd name="T32" fmla="*/ 22 w 55"/>
                    <a:gd name="T33" fmla="*/ 40 h 85"/>
                    <a:gd name="T34" fmla="*/ 42 w 55"/>
                    <a:gd name="T35" fmla="*/ 24 h 85"/>
                    <a:gd name="T36" fmla="*/ 22 w 55"/>
                    <a:gd name="T37" fmla="*/ 8 h 85"/>
                    <a:gd name="T38" fmla="*/ 11 w 55"/>
                    <a:gd name="T39" fmla="*/ 9 h 85"/>
                    <a:gd name="T40" fmla="*/ 11 w 55"/>
                    <a:gd name="T41" fmla="*/ 4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55" h="85">
                      <a:moveTo>
                        <a:pt x="0" y="2"/>
                      </a:moveTo>
                      <a:cubicBezTo>
                        <a:pt x="6" y="1"/>
                        <a:pt x="14" y="0"/>
                        <a:pt x="21" y="0"/>
                      </a:cubicBezTo>
                      <a:cubicBezTo>
                        <a:pt x="33" y="0"/>
                        <a:pt x="41" y="2"/>
                        <a:pt x="46" y="7"/>
                      </a:cubicBezTo>
                      <a:cubicBezTo>
                        <a:pt x="50" y="11"/>
                        <a:pt x="52" y="16"/>
                        <a:pt x="52" y="23"/>
                      </a:cubicBezTo>
                      <a:cubicBezTo>
                        <a:pt x="52" y="34"/>
                        <a:pt x="45" y="42"/>
                        <a:pt x="36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43" y="47"/>
                        <a:pt x="47" y="53"/>
                        <a:pt x="49" y="62"/>
                      </a:cubicBezTo>
                      <a:cubicBezTo>
                        <a:pt x="52" y="74"/>
                        <a:pt x="54" y="82"/>
                        <a:pt x="55" y="85"/>
                      </a:cubicBezTo>
                      <a:cubicBezTo>
                        <a:pt x="44" y="85"/>
                        <a:pt x="44" y="85"/>
                        <a:pt x="44" y="85"/>
                      </a:cubicBezTo>
                      <a:cubicBezTo>
                        <a:pt x="43" y="83"/>
                        <a:pt x="41" y="76"/>
                        <a:pt x="39" y="65"/>
                      </a:cubicBezTo>
                      <a:cubicBezTo>
                        <a:pt x="36" y="53"/>
                        <a:pt x="31" y="49"/>
                        <a:pt x="22" y="49"/>
                      </a:cubicBezTo>
                      <a:cubicBezTo>
                        <a:pt x="11" y="49"/>
                        <a:pt x="11" y="49"/>
                        <a:pt x="11" y="49"/>
                      </a:cubicBezTo>
                      <a:cubicBezTo>
                        <a:pt x="11" y="85"/>
                        <a:pt x="11" y="85"/>
                        <a:pt x="11" y="85"/>
                      </a:cubicBezTo>
                      <a:cubicBezTo>
                        <a:pt x="0" y="85"/>
                        <a:pt x="0" y="85"/>
                        <a:pt x="0" y="85"/>
                      </a:cubicBezTo>
                      <a:lnTo>
                        <a:pt x="0" y="2"/>
                      </a:lnTo>
                      <a:close/>
                      <a:moveTo>
                        <a:pt x="11" y="40"/>
                      </a:moveTo>
                      <a:cubicBezTo>
                        <a:pt x="22" y="40"/>
                        <a:pt x="22" y="40"/>
                        <a:pt x="22" y="40"/>
                      </a:cubicBezTo>
                      <a:cubicBezTo>
                        <a:pt x="34" y="40"/>
                        <a:pt x="42" y="34"/>
                        <a:pt x="42" y="24"/>
                      </a:cubicBezTo>
                      <a:cubicBezTo>
                        <a:pt x="42" y="13"/>
                        <a:pt x="34" y="9"/>
                        <a:pt x="22" y="8"/>
                      </a:cubicBezTo>
                      <a:cubicBezTo>
                        <a:pt x="17" y="8"/>
                        <a:pt x="13" y="9"/>
                        <a:pt x="11" y="9"/>
                      </a:cubicBezTo>
                      <a:lnTo>
                        <a:pt x="11" y="4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" name="í$1îdé">
                  <a:extLst>
                    <a:ext uri="{FF2B5EF4-FFF2-40B4-BE49-F238E27FC236}">
                      <a16:creationId xmlns:a16="http://schemas.microsoft.com/office/drawing/2014/main" id="{AE2B6E2A-3C62-4769-B97D-630633C64800}"/>
                    </a:ext>
                  </a:extLst>
                </p:cNvPr>
                <p:cNvSpPr/>
                <p:nvPr/>
              </p:nvSpPr>
              <p:spPr bwMode="auto">
                <a:xfrm>
                  <a:off x="6984199" y="5746775"/>
                  <a:ext cx="223843" cy="219244"/>
                </a:xfrm>
                <a:custGeom>
                  <a:avLst/>
                  <a:gdLst>
                    <a:gd name="T0" fmla="*/ 73 w 86"/>
                    <a:gd name="T1" fmla="*/ 47 h 84"/>
                    <a:gd name="T2" fmla="*/ 72 w 86"/>
                    <a:gd name="T3" fmla="*/ 11 h 84"/>
                    <a:gd name="T4" fmla="*/ 72 w 86"/>
                    <a:gd name="T5" fmla="*/ 11 h 84"/>
                    <a:gd name="T6" fmla="*/ 61 w 86"/>
                    <a:gd name="T7" fmla="*/ 43 h 84"/>
                    <a:gd name="T8" fmla="*/ 46 w 86"/>
                    <a:gd name="T9" fmla="*/ 84 h 84"/>
                    <a:gd name="T10" fmla="*/ 38 w 86"/>
                    <a:gd name="T11" fmla="*/ 84 h 84"/>
                    <a:gd name="T12" fmla="*/ 24 w 86"/>
                    <a:gd name="T13" fmla="*/ 43 h 84"/>
                    <a:gd name="T14" fmla="*/ 14 w 86"/>
                    <a:gd name="T15" fmla="*/ 11 h 84"/>
                    <a:gd name="T16" fmla="*/ 14 w 86"/>
                    <a:gd name="T17" fmla="*/ 11 h 84"/>
                    <a:gd name="T18" fmla="*/ 12 w 86"/>
                    <a:gd name="T19" fmla="*/ 48 h 84"/>
                    <a:gd name="T20" fmla="*/ 10 w 86"/>
                    <a:gd name="T21" fmla="*/ 84 h 84"/>
                    <a:gd name="T22" fmla="*/ 0 w 86"/>
                    <a:gd name="T23" fmla="*/ 84 h 84"/>
                    <a:gd name="T24" fmla="*/ 6 w 86"/>
                    <a:gd name="T25" fmla="*/ 0 h 84"/>
                    <a:gd name="T26" fmla="*/ 19 w 86"/>
                    <a:gd name="T27" fmla="*/ 0 h 84"/>
                    <a:gd name="T28" fmla="*/ 34 w 86"/>
                    <a:gd name="T29" fmla="*/ 41 h 84"/>
                    <a:gd name="T30" fmla="*/ 42 w 86"/>
                    <a:gd name="T31" fmla="*/ 69 h 84"/>
                    <a:gd name="T32" fmla="*/ 43 w 86"/>
                    <a:gd name="T33" fmla="*/ 69 h 84"/>
                    <a:gd name="T34" fmla="*/ 52 w 86"/>
                    <a:gd name="T35" fmla="*/ 41 h 84"/>
                    <a:gd name="T36" fmla="*/ 67 w 86"/>
                    <a:gd name="T37" fmla="*/ 0 h 84"/>
                    <a:gd name="T38" fmla="*/ 81 w 86"/>
                    <a:gd name="T39" fmla="*/ 0 h 84"/>
                    <a:gd name="T40" fmla="*/ 86 w 86"/>
                    <a:gd name="T41" fmla="*/ 84 h 84"/>
                    <a:gd name="T42" fmla="*/ 75 w 86"/>
                    <a:gd name="T43" fmla="*/ 84 h 84"/>
                    <a:gd name="T44" fmla="*/ 73 w 86"/>
                    <a:gd name="T45" fmla="*/ 47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6" h="84">
                      <a:moveTo>
                        <a:pt x="73" y="47"/>
                      </a:moveTo>
                      <a:cubicBezTo>
                        <a:pt x="73" y="35"/>
                        <a:pt x="72" y="21"/>
                        <a:pt x="72" y="11"/>
                      </a:cubicBezTo>
                      <a:cubicBezTo>
                        <a:pt x="72" y="11"/>
                        <a:pt x="72" y="11"/>
                        <a:pt x="72" y="11"/>
                      </a:cubicBezTo>
                      <a:cubicBezTo>
                        <a:pt x="69" y="20"/>
                        <a:pt x="65" y="31"/>
                        <a:pt x="61" y="43"/>
                      </a:cubicBezTo>
                      <a:cubicBezTo>
                        <a:pt x="46" y="84"/>
                        <a:pt x="46" y="84"/>
                        <a:pt x="46" y="84"/>
                      </a:cubicBezTo>
                      <a:cubicBezTo>
                        <a:pt x="38" y="84"/>
                        <a:pt x="38" y="84"/>
                        <a:pt x="38" y="84"/>
                      </a:cubicBezTo>
                      <a:cubicBezTo>
                        <a:pt x="24" y="43"/>
                        <a:pt x="24" y="43"/>
                        <a:pt x="24" y="43"/>
                      </a:cubicBezTo>
                      <a:cubicBezTo>
                        <a:pt x="20" y="32"/>
                        <a:pt x="17" y="21"/>
                        <a:pt x="14" y="11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14" y="21"/>
                        <a:pt x="13" y="35"/>
                        <a:pt x="12" y="48"/>
                      </a:cubicBezTo>
                      <a:cubicBezTo>
                        <a:pt x="10" y="84"/>
                        <a:pt x="10" y="84"/>
                        <a:pt x="10" y="84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7" y="51"/>
                        <a:pt x="40" y="60"/>
                        <a:pt x="42" y="69"/>
                      </a:cubicBezTo>
                      <a:cubicBezTo>
                        <a:pt x="43" y="69"/>
                        <a:pt x="43" y="69"/>
                        <a:pt x="43" y="69"/>
                      </a:cubicBezTo>
                      <a:cubicBezTo>
                        <a:pt x="45" y="61"/>
                        <a:pt x="48" y="51"/>
                        <a:pt x="52" y="41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81" y="0"/>
                        <a:pt x="81" y="0"/>
                        <a:pt x="81" y="0"/>
                      </a:cubicBezTo>
                      <a:cubicBezTo>
                        <a:pt x="86" y="84"/>
                        <a:pt x="86" y="84"/>
                        <a:pt x="86" y="84"/>
                      </a:cubicBezTo>
                      <a:cubicBezTo>
                        <a:pt x="75" y="84"/>
                        <a:pt x="75" y="84"/>
                        <a:pt x="75" y="84"/>
                      </a:cubicBezTo>
                      <a:lnTo>
                        <a:pt x="73" y="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7" name="isḷiďé">
              <a:extLst>
                <a:ext uri="{FF2B5EF4-FFF2-40B4-BE49-F238E27FC236}">
                  <a16:creationId xmlns:a16="http://schemas.microsoft.com/office/drawing/2014/main" id="{03F11055-6CF7-4252-B7B8-07D48BE66BB4}"/>
                </a:ext>
              </a:extLst>
            </p:cNvPr>
            <p:cNvSpPr/>
            <p:nvPr/>
          </p:nvSpPr>
          <p:spPr>
            <a:xfrm>
              <a:off x="2987559" y="1433765"/>
              <a:ext cx="6216883" cy="6216882"/>
            </a:xfrm>
            <a:prstGeom prst="donut">
              <a:avLst>
                <a:gd name="adj" fmla="val 21222"/>
              </a:avLst>
            </a:prstGeom>
            <a:gradFill flip="none" rotWithShape="1">
              <a:gsLst>
                <a:gs pos="57000">
                  <a:schemeClr val="accent1">
                    <a:lumMod val="0"/>
                    <a:lumOff val="100000"/>
                    <a:alpha val="0"/>
                  </a:schemeClr>
                </a:gs>
                <a:gs pos="100000">
                  <a:schemeClr val="bg1">
                    <a:lumMod val="85000"/>
                    <a:alpha val="39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iśļíḑe">
              <a:extLst>
                <a:ext uri="{FF2B5EF4-FFF2-40B4-BE49-F238E27FC236}">
                  <a16:creationId xmlns:a16="http://schemas.microsoft.com/office/drawing/2014/main" id="{C2512062-0261-4BA3-B918-533C54D97DFA}"/>
                </a:ext>
              </a:extLst>
            </p:cNvPr>
            <p:cNvSpPr/>
            <p:nvPr/>
          </p:nvSpPr>
          <p:spPr>
            <a:xfrm>
              <a:off x="3298193" y="2619952"/>
              <a:ext cx="445185" cy="445185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9" name="í$lïḍe">
              <a:extLst>
                <a:ext uri="{FF2B5EF4-FFF2-40B4-BE49-F238E27FC236}">
                  <a16:creationId xmlns:a16="http://schemas.microsoft.com/office/drawing/2014/main" id="{135533D2-7C81-4E36-A0A7-C269679293D6}"/>
                </a:ext>
              </a:extLst>
            </p:cNvPr>
            <p:cNvSpPr/>
            <p:nvPr/>
          </p:nvSpPr>
          <p:spPr>
            <a:xfrm>
              <a:off x="8473201" y="2619952"/>
              <a:ext cx="445185" cy="445185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3</a:t>
              </a:r>
            </a:p>
          </p:txBody>
        </p:sp>
        <p:sp>
          <p:nvSpPr>
            <p:cNvPr id="10" name="ïṣ1ide">
              <a:extLst>
                <a:ext uri="{FF2B5EF4-FFF2-40B4-BE49-F238E27FC236}">
                  <a16:creationId xmlns:a16="http://schemas.microsoft.com/office/drawing/2014/main" id="{A2835928-A54D-4D28-8E0E-2FF1F8185C8A}"/>
                </a:ext>
              </a:extLst>
            </p:cNvPr>
            <p:cNvSpPr/>
            <p:nvPr/>
          </p:nvSpPr>
          <p:spPr>
            <a:xfrm>
              <a:off x="5935017" y="1227567"/>
              <a:ext cx="445185" cy="445185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2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11" name="ïSlîďe">
              <a:extLst>
                <a:ext uri="{FF2B5EF4-FFF2-40B4-BE49-F238E27FC236}">
                  <a16:creationId xmlns:a16="http://schemas.microsoft.com/office/drawing/2014/main" id="{4ECBEBCA-300E-41EE-ADCA-5F559A92B1EF}"/>
                </a:ext>
              </a:extLst>
            </p:cNvPr>
            <p:cNvSpPr txBox="1"/>
            <p:nvPr/>
          </p:nvSpPr>
          <p:spPr bwMode="auto">
            <a:xfrm>
              <a:off x="660400" y="3077941"/>
              <a:ext cx="317702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2" name="iṡ1íḍé">
              <a:extLst>
                <a:ext uri="{FF2B5EF4-FFF2-40B4-BE49-F238E27FC236}">
                  <a16:creationId xmlns:a16="http://schemas.microsoft.com/office/drawing/2014/main" id="{2815D8FD-19A8-44EB-BEE2-092EA5E653A6}"/>
                </a:ext>
              </a:extLst>
            </p:cNvPr>
            <p:cNvSpPr/>
            <p:nvPr/>
          </p:nvSpPr>
          <p:spPr bwMode="auto">
            <a:xfrm>
              <a:off x="660400" y="3519748"/>
              <a:ext cx="3177029" cy="867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</a:t>
              </a:r>
            </a:p>
            <a:p>
              <a:pPr marL="171450" marR="0" lvl="0" indent="-17145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3" name="iṧľíďé">
              <a:extLst>
                <a:ext uri="{FF2B5EF4-FFF2-40B4-BE49-F238E27FC236}">
                  <a16:creationId xmlns:a16="http://schemas.microsoft.com/office/drawing/2014/main" id="{51C8EA85-2673-494C-9F60-13421389124F}"/>
                </a:ext>
              </a:extLst>
            </p:cNvPr>
            <p:cNvSpPr txBox="1"/>
            <p:nvPr/>
          </p:nvSpPr>
          <p:spPr bwMode="auto">
            <a:xfrm>
              <a:off x="8341871" y="3077941"/>
              <a:ext cx="317702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4" name="ïSḷïḑê">
              <a:extLst>
                <a:ext uri="{FF2B5EF4-FFF2-40B4-BE49-F238E27FC236}">
                  <a16:creationId xmlns:a16="http://schemas.microsoft.com/office/drawing/2014/main" id="{C0A04C29-F8CB-4DFA-B8BD-2386BB2B0E99}"/>
                </a:ext>
              </a:extLst>
            </p:cNvPr>
            <p:cNvSpPr/>
            <p:nvPr/>
          </p:nvSpPr>
          <p:spPr bwMode="auto">
            <a:xfrm>
              <a:off x="8341871" y="3519748"/>
              <a:ext cx="3177029" cy="867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grpSp>
          <p:nvGrpSpPr>
            <p:cNvPr id="15" name="íṡļîďè">
              <a:extLst>
                <a:ext uri="{FF2B5EF4-FFF2-40B4-BE49-F238E27FC236}">
                  <a16:creationId xmlns:a16="http://schemas.microsoft.com/office/drawing/2014/main" id="{7BD96061-C5A8-43C9-BACD-E08B3CC7A73D}"/>
                </a:ext>
              </a:extLst>
            </p:cNvPr>
            <p:cNvGrpSpPr/>
            <p:nvPr/>
          </p:nvGrpSpPr>
          <p:grpSpPr>
            <a:xfrm>
              <a:off x="4637185" y="1718911"/>
              <a:ext cx="3040848" cy="1391187"/>
              <a:chOff x="1137914" y="4323816"/>
              <a:chExt cx="2687394" cy="1308761"/>
            </a:xfrm>
          </p:grpSpPr>
          <p:sp>
            <p:nvSpPr>
              <p:cNvPr id="16" name="iṩḷïḓé">
                <a:extLst>
                  <a:ext uri="{FF2B5EF4-FFF2-40B4-BE49-F238E27FC236}">
                    <a16:creationId xmlns:a16="http://schemas.microsoft.com/office/drawing/2014/main" id="{5BB34514-611A-42C6-8841-5E222F06C394}"/>
                  </a:ext>
                </a:extLst>
              </p:cNvPr>
              <p:cNvSpPr txBox="1"/>
              <p:nvPr/>
            </p:nvSpPr>
            <p:spPr bwMode="auto">
              <a:xfrm>
                <a:off x="1137914" y="4323816"/>
                <a:ext cx="268739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Text here</a:t>
                </a:r>
              </a:p>
            </p:txBody>
          </p:sp>
          <p:sp>
            <p:nvSpPr>
              <p:cNvPr id="17" name="îs1îḋê">
                <a:extLst>
                  <a:ext uri="{FF2B5EF4-FFF2-40B4-BE49-F238E27FC236}">
                    <a16:creationId xmlns:a16="http://schemas.microsoft.com/office/drawing/2014/main" id="{D0515163-53B6-4502-A7B0-2B313BFCEEFC}"/>
                  </a:ext>
                </a:extLst>
              </p:cNvPr>
              <p:cNvSpPr/>
              <p:nvPr/>
            </p:nvSpPr>
            <p:spPr bwMode="auto">
              <a:xfrm>
                <a:off x="1137914" y="4765622"/>
                <a:ext cx="2687394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Copy paste fonts. Choose the only option to retain text……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7761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4D4D-5D02-4C1E-9716-2E99C496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1FD98A-20A5-45C4-A305-F2ECE5D7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858EEC-C093-4252-BEFC-7B1B9772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5" name="6d73f0c4-202d-4407-8aae-5712bd8e48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1CD50B1-3D75-418F-9674-1D5104DF376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11337" y="1629000"/>
            <a:ext cx="8569326" cy="3815016"/>
            <a:chOff x="1811337" y="1629000"/>
            <a:chExt cx="8569326" cy="3815016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42A11C1-B3AB-4E81-948D-F5624B5121A3}"/>
                </a:ext>
              </a:extLst>
            </p:cNvPr>
            <p:cNvCxnSpPr/>
            <p:nvPr/>
          </p:nvCxnSpPr>
          <p:spPr>
            <a:xfrm>
              <a:off x="6052717" y="3660496"/>
              <a:ext cx="0" cy="1764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75D3B9A-8455-4693-9725-74656F9F716C}"/>
                </a:ext>
              </a:extLst>
            </p:cNvPr>
            <p:cNvCxnSpPr/>
            <p:nvPr/>
          </p:nvCxnSpPr>
          <p:spPr>
            <a:xfrm>
              <a:off x="2704345" y="2665117"/>
              <a:ext cx="6788790" cy="0"/>
            </a:xfrm>
            <a:prstGeom prst="line">
              <a:avLst/>
            </a:prstGeom>
            <a:ln w="22225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işļiḍè">
              <a:extLst>
                <a:ext uri="{FF2B5EF4-FFF2-40B4-BE49-F238E27FC236}">
                  <a16:creationId xmlns:a16="http://schemas.microsoft.com/office/drawing/2014/main" id="{B9CF4034-4A56-450D-95AA-DDB09A79F8B5}"/>
                </a:ext>
              </a:extLst>
            </p:cNvPr>
            <p:cNvGrpSpPr/>
            <p:nvPr/>
          </p:nvGrpSpPr>
          <p:grpSpPr>
            <a:xfrm>
              <a:off x="5059881" y="1629000"/>
              <a:ext cx="2072239" cy="2072237"/>
              <a:chOff x="5103164" y="1459134"/>
              <a:chExt cx="2072239" cy="2072237"/>
            </a:xfrm>
          </p:grpSpPr>
          <p:sp>
            <p:nvSpPr>
              <p:cNvPr id="28" name="îṩļîdè">
                <a:extLst>
                  <a:ext uri="{FF2B5EF4-FFF2-40B4-BE49-F238E27FC236}">
                    <a16:creationId xmlns:a16="http://schemas.microsoft.com/office/drawing/2014/main" id="{C0CED849-56B5-4DB1-8392-B5C21233B8BE}"/>
                  </a:ext>
                </a:extLst>
              </p:cNvPr>
              <p:cNvSpPr/>
              <p:nvPr/>
            </p:nvSpPr>
            <p:spPr>
              <a:xfrm>
                <a:off x="5103164" y="1459134"/>
                <a:ext cx="2072239" cy="207223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ṥḷîďé">
                <a:extLst>
                  <a:ext uri="{FF2B5EF4-FFF2-40B4-BE49-F238E27FC236}">
                    <a16:creationId xmlns:a16="http://schemas.microsoft.com/office/drawing/2014/main" id="{0E13B0B6-4684-43A0-834E-9734A47F8034}"/>
                  </a:ext>
                </a:extLst>
              </p:cNvPr>
              <p:cNvSpPr/>
              <p:nvPr/>
            </p:nvSpPr>
            <p:spPr>
              <a:xfrm>
                <a:off x="5143904" y="1499873"/>
                <a:ext cx="1990759" cy="1990757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iṩļiďè">
              <a:extLst>
                <a:ext uri="{FF2B5EF4-FFF2-40B4-BE49-F238E27FC236}">
                  <a16:creationId xmlns:a16="http://schemas.microsoft.com/office/drawing/2014/main" id="{60DADD77-4A73-4686-96C9-F6C51C62D08F}"/>
                </a:ext>
              </a:extLst>
            </p:cNvPr>
            <p:cNvSpPr/>
            <p:nvPr/>
          </p:nvSpPr>
          <p:spPr>
            <a:xfrm>
              <a:off x="1811337" y="3682679"/>
              <a:ext cx="39216" cy="5867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Sḻide">
              <a:extLst>
                <a:ext uri="{FF2B5EF4-FFF2-40B4-BE49-F238E27FC236}">
                  <a16:creationId xmlns:a16="http://schemas.microsoft.com/office/drawing/2014/main" id="{D930475A-4E8D-465E-9BD5-0FC61571BD41}"/>
                </a:ext>
              </a:extLst>
            </p:cNvPr>
            <p:cNvSpPr/>
            <p:nvPr/>
          </p:nvSpPr>
          <p:spPr>
            <a:xfrm>
              <a:off x="1811337" y="4857303"/>
              <a:ext cx="39216" cy="5867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šḻïdê">
              <a:extLst>
                <a:ext uri="{FF2B5EF4-FFF2-40B4-BE49-F238E27FC236}">
                  <a16:creationId xmlns:a16="http://schemas.microsoft.com/office/drawing/2014/main" id="{D7F443BE-4430-46EB-A838-6A58DB0891ED}"/>
                </a:ext>
              </a:extLst>
            </p:cNvPr>
            <p:cNvSpPr txBox="1"/>
            <p:nvPr/>
          </p:nvSpPr>
          <p:spPr bwMode="auto">
            <a:xfrm>
              <a:off x="2899834" y="2248866"/>
              <a:ext cx="1372981" cy="402291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90000" tIns="46800" rIns="90000" bIns="46800" anchor="t" anchorCtr="0">
              <a:normAutofit/>
              <a:sp3d/>
            </a:bodyPr>
            <a:lstStyle/>
            <a:p>
              <a:pPr latinLnBrk="0">
                <a:buClr>
                  <a:prstClr val="white"/>
                </a:buClr>
                <a:defRPr/>
              </a:pPr>
              <a:r>
                <a:rPr lang="en-US" altLang="zh-CN" sz="2000" b="1" dirty="0"/>
                <a:t>Text here</a:t>
              </a:r>
              <a:r>
                <a:rPr lang="zh-CN" altLang="en-US" sz="2000" b="1" dirty="0"/>
                <a:t> </a:t>
              </a:r>
            </a:p>
          </p:txBody>
        </p:sp>
        <p:sp>
          <p:nvSpPr>
            <p:cNvPr id="12" name="îṡḻídè">
              <a:extLst>
                <a:ext uri="{FF2B5EF4-FFF2-40B4-BE49-F238E27FC236}">
                  <a16:creationId xmlns:a16="http://schemas.microsoft.com/office/drawing/2014/main" id="{55C0F3CA-E408-44ED-8EA4-404CBE618F3A}"/>
                </a:ext>
              </a:extLst>
            </p:cNvPr>
            <p:cNvSpPr/>
            <p:nvPr/>
          </p:nvSpPr>
          <p:spPr>
            <a:xfrm flipH="1">
              <a:off x="10341447" y="3682679"/>
              <a:ext cx="39216" cy="5867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ṡlíḋé">
              <a:extLst>
                <a:ext uri="{FF2B5EF4-FFF2-40B4-BE49-F238E27FC236}">
                  <a16:creationId xmlns:a16="http://schemas.microsoft.com/office/drawing/2014/main" id="{AD0573A5-3508-493F-9C88-77F1542F3B83}"/>
                </a:ext>
              </a:extLst>
            </p:cNvPr>
            <p:cNvSpPr/>
            <p:nvPr/>
          </p:nvSpPr>
          <p:spPr>
            <a:xfrm flipH="1">
              <a:off x="10341447" y="4857303"/>
              <a:ext cx="39216" cy="5867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šlîḋe">
              <a:extLst>
                <a:ext uri="{FF2B5EF4-FFF2-40B4-BE49-F238E27FC236}">
                  <a16:creationId xmlns:a16="http://schemas.microsoft.com/office/drawing/2014/main" id="{B5CFD0E3-D090-4751-AB1A-AE871A69478A}"/>
                </a:ext>
              </a:extLst>
            </p:cNvPr>
            <p:cNvSpPr txBox="1"/>
            <p:nvPr/>
          </p:nvSpPr>
          <p:spPr bwMode="auto">
            <a:xfrm flipH="1">
              <a:off x="8010594" y="2248866"/>
              <a:ext cx="1302449" cy="402291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90000" tIns="46800" rIns="90000" bIns="46800" anchor="t" anchorCtr="0">
              <a:normAutofit/>
              <a:sp3d/>
            </a:bodyPr>
            <a:lstStyle/>
            <a:p>
              <a:pPr algn="r" latinLnBrk="0">
                <a:buClr>
                  <a:prstClr val="white"/>
                </a:buClr>
                <a:defRPr/>
              </a:pPr>
              <a:r>
                <a:rPr lang="en-US" altLang="zh-CN" sz="2000" b="1" dirty="0"/>
                <a:t>Text here</a:t>
              </a:r>
              <a:endParaRPr lang="zh-CN" altLang="en-US" sz="2000" b="1" dirty="0"/>
            </a:p>
          </p:txBody>
        </p:sp>
        <p:grpSp>
          <p:nvGrpSpPr>
            <p:cNvPr id="15" name="îṩľïḑè">
              <a:extLst>
                <a:ext uri="{FF2B5EF4-FFF2-40B4-BE49-F238E27FC236}">
                  <a16:creationId xmlns:a16="http://schemas.microsoft.com/office/drawing/2014/main" id="{42E3A5E0-68E6-4925-BA24-D5A7E6C78A11}"/>
                </a:ext>
              </a:extLst>
            </p:cNvPr>
            <p:cNvGrpSpPr/>
            <p:nvPr/>
          </p:nvGrpSpPr>
          <p:grpSpPr>
            <a:xfrm>
              <a:off x="1811337" y="2148008"/>
              <a:ext cx="1034219" cy="1034219"/>
              <a:chOff x="1854620" y="1978142"/>
              <a:chExt cx="1034219" cy="1034219"/>
            </a:xfrm>
          </p:grpSpPr>
          <p:sp>
            <p:nvSpPr>
              <p:cNvPr id="26" name="ïṡľíḓê">
                <a:extLst>
                  <a:ext uri="{FF2B5EF4-FFF2-40B4-BE49-F238E27FC236}">
                    <a16:creationId xmlns:a16="http://schemas.microsoft.com/office/drawing/2014/main" id="{93B5DDDE-D2A4-41A8-AB7B-53F276530BF8}"/>
                  </a:ext>
                </a:extLst>
              </p:cNvPr>
              <p:cNvSpPr/>
              <p:nvPr/>
            </p:nvSpPr>
            <p:spPr>
              <a:xfrm>
                <a:off x="1854620" y="1978142"/>
                <a:ext cx="1034219" cy="10342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ṥlídè">
                <a:extLst>
                  <a:ext uri="{FF2B5EF4-FFF2-40B4-BE49-F238E27FC236}">
                    <a16:creationId xmlns:a16="http://schemas.microsoft.com/office/drawing/2014/main" id="{D06F1F28-A486-478C-BB28-5408F9A96B3E}"/>
                  </a:ext>
                </a:extLst>
              </p:cNvPr>
              <p:cNvSpPr/>
              <p:nvPr/>
            </p:nvSpPr>
            <p:spPr bwMode="auto">
              <a:xfrm>
                <a:off x="2135861" y="2240273"/>
                <a:ext cx="509956" cy="509956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ïšľïḋè">
              <a:extLst>
                <a:ext uri="{FF2B5EF4-FFF2-40B4-BE49-F238E27FC236}">
                  <a16:creationId xmlns:a16="http://schemas.microsoft.com/office/drawing/2014/main" id="{0EB706DB-B00B-410F-AE17-44CD65C358D2}"/>
                </a:ext>
              </a:extLst>
            </p:cNvPr>
            <p:cNvGrpSpPr/>
            <p:nvPr/>
          </p:nvGrpSpPr>
          <p:grpSpPr>
            <a:xfrm>
              <a:off x="9346444" y="2148008"/>
              <a:ext cx="1034219" cy="1034219"/>
              <a:chOff x="9389727" y="1978142"/>
              <a:chExt cx="1034219" cy="1034219"/>
            </a:xfrm>
          </p:grpSpPr>
          <p:sp>
            <p:nvSpPr>
              <p:cNvPr id="24" name="íṡľïḓé">
                <a:extLst>
                  <a:ext uri="{FF2B5EF4-FFF2-40B4-BE49-F238E27FC236}">
                    <a16:creationId xmlns:a16="http://schemas.microsoft.com/office/drawing/2014/main" id="{7772D585-B1F6-433C-9424-BD3DF7D73C64}"/>
                  </a:ext>
                </a:extLst>
              </p:cNvPr>
              <p:cNvSpPr/>
              <p:nvPr/>
            </p:nvSpPr>
            <p:spPr>
              <a:xfrm>
                <a:off x="9389727" y="1978142"/>
                <a:ext cx="1034219" cy="10342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ṣľíďé">
                <a:extLst>
                  <a:ext uri="{FF2B5EF4-FFF2-40B4-BE49-F238E27FC236}">
                    <a16:creationId xmlns:a16="http://schemas.microsoft.com/office/drawing/2014/main" id="{B9CCDA1F-F999-4DF0-9BD6-1F19EFEFC297}"/>
                  </a:ext>
                </a:extLst>
              </p:cNvPr>
              <p:cNvSpPr/>
              <p:nvPr/>
            </p:nvSpPr>
            <p:spPr bwMode="auto">
              <a:xfrm>
                <a:off x="9656142" y="2232137"/>
                <a:ext cx="509956" cy="509956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7" name="ïṡḷíďè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1811337" y="3682679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8" name="ïṣļïdé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1811337" y="485730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9" name="íṩļïdé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6534723" y="3682679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20" name="iŝlidê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6534723" y="485730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grpSp>
          <p:nvGrpSpPr>
            <p:cNvPr id="21" name="íşľïḋé">
              <a:extLst>
                <a:ext uri="{FF2B5EF4-FFF2-40B4-BE49-F238E27FC236}">
                  <a16:creationId xmlns:a16="http://schemas.microsoft.com/office/drawing/2014/main" id="{48E4441B-3DD0-4FF4-9083-674E7D26FE0E}"/>
                </a:ext>
              </a:extLst>
            </p:cNvPr>
            <p:cNvGrpSpPr/>
            <p:nvPr/>
          </p:nvGrpSpPr>
          <p:grpSpPr>
            <a:xfrm>
              <a:off x="5136592" y="2159243"/>
              <a:ext cx="1918817" cy="1011750"/>
              <a:chOff x="5179875" y="1989377"/>
              <a:chExt cx="1918817" cy="1011750"/>
            </a:xfrm>
          </p:grpSpPr>
          <p:sp>
            <p:nvSpPr>
              <p:cNvPr id="22" name="i$1îďé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5179875" y="2376975"/>
                <a:ext cx="1918817" cy="624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Copy paste fonts. Choose the only option to retain text.</a:t>
                </a:r>
              </a:p>
            </p:txBody>
          </p:sp>
          <p:sp>
            <p:nvSpPr>
              <p:cNvPr id="23" name="îṥľïḋè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5179875" y="1989377"/>
                <a:ext cx="191881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3734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ED93F-6A57-4BC8-A30C-5EA1D038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928CD8-B6F6-4D22-86EC-325D0831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F39BCB-EE9E-4565-8738-48ABD2F2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5" name="e8852456-80ad-4484-b3fc-d9d068f1cc1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8D5D7BE-6717-4B8C-ACEC-A2836E46E93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8200" y="1130300"/>
            <a:ext cx="10852288" cy="4770781"/>
            <a:chOff x="668200" y="1130300"/>
            <a:chExt cx="10852288" cy="4770781"/>
          </a:xfrm>
        </p:grpSpPr>
        <p:sp>
          <p:nvSpPr>
            <p:cNvPr id="6" name="iśḷïḋè">
              <a:extLst>
                <a:ext uri="{FF2B5EF4-FFF2-40B4-BE49-F238E27FC236}">
                  <a16:creationId xmlns:a16="http://schemas.microsoft.com/office/drawing/2014/main" id="{358EF546-2EBD-4EE9-9858-2376928E8496}"/>
                </a:ext>
              </a:extLst>
            </p:cNvPr>
            <p:cNvSpPr/>
            <p:nvPr/>
          </p:nvSpPr>
          <p:spPr>
            <a:xfrm>
              <a:off x="6687405" y="3192082"/>
              <a:ext cx="758171" cy="1308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600" extrusionOk="0">
                  <a:moveTo>
                    <a:pt x="1218" y="0"/>
                  </a:moveTo>
                  <a:lnTo>
                    <a:pt x="21413" y="0"/>
                  </a:lnTo>
                  <a:lnTo>
                    <a:pt x="21413" y="13570"/>
                  </a:lnTo>
                  <a:lnTo>
                    <a:pt x="21413" y="15437"/>
                  </a:lnTo>
                  <a:lnTo>
                    <a:pt x="21413" y="21600"/>
                  </a:lnTo>
                  <a:cubicBezTo>
                    <a:pt x="15337" y="21563"/>
                    <a:pt x="9662" y="19822"/>
                    <a:pt x="6158" y="16920"/>
                  </a:cubicBezTo>
                  <a:cubicBezTo>
                    <a:pt x="3218" y="14485"/>
                    <a:pt x="2104" y="11454"/>
                    <a:pt x="3073" y="8528"/>
                  </a:cubicBezTo>
                  <a:cubicBezTo>
                    <a:pt x="1410" y="7299"/>
                    <a:pt x="374" y="5821"/>
                    <a:pt x="84" y="4264"/>
                  </a:cubicBezTo>
                  <a:cubicBezTo>
                    <a:pt x="-187" y="2809"/>
                    <a:pt x="204" y="1338"/>
                    <a:pt x="121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" name="íṥliďe">
              <a:extLst>
                <a:ext uri="{FF2B5EF4-FFF2-40B4-BE49-F238E27FC236}">
                  <a16:creationId xmlns:a16="http://schemas.microsoft.com/office/drawing/2014/main" id="{C6F688CA-C5F7-4B3A-BE4B-53C318628513}"/>
                </a:ext>
              </a:extLst>
            </p:cNvPr>
            <p:cNvSpPr/>
            <p:nvPr/>
          </p:nvSpPr>
          <p:spPr>
            <a:xfrm>
              <a:off x="6755044" y="1869005"/>
              <a:ext cx="1515293" cy="1274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4635"/>
                  </a:lnTo>
                  <a:lnTo>
                    <a:pt x="21600" y="16698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202" y="20885"/>
                    <a:pt x="500" y="20214"/>
                    <a:pt x="883" y="19613"/>
                  </a:cubicBezTo>
                  <a:cubicBezTo>
                    <a:pt x="1287" y="18976"/>
                    <a:pt x="1781" y="18427"/>
                    <a:pt x="2341" y="17988"/>
                  </a:cubicBezTo>
                  <a:cubicBezTo>
                    <a:pt x="2479" y="16007"/>
                    <a:pt x="3119" y="14121"/>
                    <a:pt x="4175" y="12579"/>
                  </a:cubicBezTo>
                  <a:cubicBezTo>
                    <a:pt x="5319" y="10909"/>
                    <a:pt x="6890" y="9729"/>
                    <a:pt x="8651" y="9219"/>
                  </a:cubicBezTo>
                  <a:cubicBezTo>
                    <a:pt x="9170" y="7685"/>
                    <a:pt x="10027" y="6346"/>
                    <a:pt x="11132" y="5343"/>
                  </a:cubicBezTo>
                  <a:cubicBezTo>
                    <a:pt x="12876" y="3758"/>
                    <a:pt x="15096" y="3111"/>
                    <a:pt x="17259" y="3555"/>
                  </a:cubicBezTo>
                  <a:cubicBezTo>
                    <a:pt x="17725" y="2781"/>
                    <a:pt x="18289" y="2096"/>
                    <a:pt x="18931" y="1527"/>
                  </a:cubicBezTo>
                  <a:cubicBezTo>
                    <a:pt x="19730" y="819"/>
                    <a:pt x="20636" y="301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" name="ïSlîḋé">
              <a:extLst>
                <a:ext uri="{FF2B5EF4-FFF2-40B4-BE49-F238E27FC236}">
                  <a16:creationId xmlns:a16="http://schemas.microsoft.com/office/drawing/2014/main" id="{52FC9366-4927-41D6-A6A7-29DF1D67D55D}"/>
                </a:ext>
              </a:extLst>
            </p:cNvPr>
            <p:cNvSpPr/>
            <p:nvPr/>
          </p:nvSpPr>
          <p:spPr>
            <a:xfrm>
              <a:off x="7490941" y="3192112"/>
              <a:ext cx="781135" cy="1344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extrusionOk="0">
                  <a:moveTo>
                    <a:pt x="14" y="0"/>
                  </a:moveTo>
                  <a:lnTo>
                    <a:pt x="8776" y="0"/>
                  </a:lnTo>
                  <a:lnTo>
                    <a:pt x="13238" y="0"/>
                  </a:lnTo>
                  <a:lnTo>
                    <a:pt x="21600" y="0"/>
                  </a:lnTo>
                  <a:lnTo>
                    <a:pt x="21600" y="19753"/>
                  </a:lnTo>
                  <a:cubicBezTo>
                    <a:pt x="19008" y="20825"/>
                    <a:pt x="15934" y="21440"/>
                    <a:pt x="12750" y="21524"/>
                  </a:cubicBezTo>
                  <a:cubicBezTo>
                    <a:pt x="9831" y="21600"/>
                    <a:pt x="6929" y="21226"/>
                    <a:pt x="4342" y="20439"/>
                  </a:cubicBezTo>
                  <a:cubicBezTo>
                    <a:pt x="3712" y="20581"/>
                    <a:pt x="3059" y="20684"/>
                    <a:pt x="2392" y="20749"/>
                  </a:cubicBezTo>
                  <a:cubicBezTo>
                    <a:pt x="1602" y="20825"/>
                    <a:pt x="799" y="20845"/>
                    <a:pt x="0" y="20808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" name="íśḷïḓê">
              <a:extLst>
                <a:ext uri="{FF2B5EF4-FFF2-40B4-BE49-F238E27FC236}">
                  <a16:creationId xmlns:a16="http://schemas.microsoft.com/office/drawing/2014/main" id="{8DCC2637-487E-400F-BD4F-62E812B1447B}"/>
                </a:ext>
              </a:extLst>
            </p:cNvPr>
            <p:cNvSpPr/>
            <p:nvPr/>
          </p:nvSpPr>
          <p:spPr>
            <a:xfrm>
              <a:off x="8316383" y="1809000"/>
              <a:ext cx="1570478" cy="564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extrusionOk="0">
                  <a:moveTo>
                    <a:pt x="0" y="1364"/>
                  </a:moveTo>
                  <a:lnTo>
                    <a:pt x="0" y="21378"/>
                  </a:lnTo>
                  <a:lnTo>
                    <a:pt x="6407" y="21378"/>
                  </a:lnTo>
                  <a:lnTo>
                    <a:pt x="8011" y="21378"/>
                  </a:lnTo>
                  <a:lnTo>
                    <a:pt x="21600" y="21378"/>
                  </a:lnTo>
                  <a:lnTo>
                    <a:pt x="21600" y="8157"/>
                  </a:lnTo>
                  <a:cubicBezTo>
                    <a:pt x="21124" y="7500"/>
                    <a:pt x="20616" y="7042"/>
                    <a:pt x="20091" y="6799"/>
                  </a:cubicBezTo>
                  <a:cubicBezTo>
                    <a:pt x="19530" y="6540"/>
                    <a:pt x="18957" y="6529"/>
                    <a:pt x="18395" y="6767"/>
                  </a:cubicBezTo>
                  <a:cubicBezTo>
                    <a:pt x="17041" y="3868"/>
                    <a:pt x="15436" y="1994"/>
                    <a:pt x="13739" y="1332"/>
                  </a:cubicBezTo>
                  <a:cubicBezTo>
                    <a:pt x="12052" y="673"/>
                    <a:pt x="10332" y="1234"/>
                    <a:pt x="8748" y="2959"/>
                  </a:cubicBezTo>
                  <a:cubicBezTo>
                    <a:pt x="7424" y="1382"/>
                    <a:pt x="6016" y="419"/>
                    <a:pt x="4579" y="110"/>
                  </a:cubicBezTo>
                  <a:cubicBezTo>
                    <a:pt x="3038" y="-222"/>
                    <a:pt x="1487" y="203"/>
                    <a:pt x="0" y="13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/>
            </a:p>
          </p:txBody>
        </p:sp>
        <p:sp>
          <p:nvSpPr>
            <p:cNvPr id="10" name="iŝľiḍè">
              <a:extLst>
                <a:ext uri="{FF2B5EF4-FFF2-40B4-BE49-F238E27FC236}">
                  <a16:creationId xmlns:a16="http://schemas.microsoft.com/office/drawing/2014/main" id="{E82C65DC-217D-4886-B946-E9A921E2B3F0}"/>
                </a:ext>
              </a:extLst>
            </p:cNvPr>
            <p:cNvSpPr/>
            <p:nvPr/>
          </p:nvSpPr>
          <p:spPr>
            <a:xfrm>
              <a:off x="8318764" y="2417722"/>
              <a:ext cx="1564786" cy="730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5"/>
                  </a:moveTo>
                  <a:lnTo>
                    <a:pt x="0" y="9596"/>
                  </a:lnTo>
                  <a:lnTo>
                    <a:pt x="0" y="12579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3983"/>
                  </a:lnTo>
                  <a:lnTo>
                    <a:pt x="21600" y="7862"/>
                  </a:lnTo>
                  <a:lnTo>
                    <a:pt x="21600" y="0"/>
                  </a:lnTo>
                  <a:lnTo>
                    <a:pt x="7393" y="0"/>
                  </a:lnTo>
                  <a:lnTo>
                    <a:pt x="6029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" name="isļiḓe">
              <a:extLst>
                <a:ext uri="{FF2B5EF4-FFF2-40B4-BE49-F238E27FC236}">
                  <a16:creationId xmlns:a16="http://schemas.microsoft.com/office/drawing/2014/main" id="{AA9B6528-9B5D-4D94-89B1-16E1E0F59D62}"/>
                </a:ext>
              </a:extLst>
            </p:cNvPr>
            <p:cNvSpPr/>
            <p:nvPr/>
          </p:nvSpPr>
          <p:spPr>
            <a:xfrm>
              <a:off x="8316734" y="3192251"/>
              <a:ext cx="760336" cy="143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extrusionOk="0">
                  <a:moveTo>
                    <a:pt x="0" y="18541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566"/>
                  </a:lnTo>
                  <a:cubicBezTo>
                    <a:pt x="19019" y="21600"/>
                    <a:pt x="16446" y="21393"/>
                    <a:pt x="14000" y="20954"/>
                  </a:cubicBezTo>
                  <a:cubicBezTo>
                    <a:pt x="11124" y="20437"/>
                    <a:pt x="8480" y="19611"/>
                    <a:pt x="6234" y="18527"/>
                  </a:cubicBezTo>
                  <a:cubicBezTo>
                    <a:pt x="5310" y="18716"/>
                    <a:pt x="4333" y="18820"/>
                    <a:pt x="3344" y="18836"/>
                  </a:cubicBezTo>
                  <a:cubicBezTo>
                    <a:pt x="2204" y="18854"/>
                    <a:pt x="1068" y="18754"/>
                    <a:pt x="0" y="18541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" name="îṧlïḍe">
              <a:extLst>
                <a:ext uri="{FF2B5EF4-FFF2-40B4-BE49-F238E27FC236}">
                  <a16:creationId xmlns:a16="http://schemas.microsoft.com/office/drawing/2014/main" id="{CBA53B3E-73B5-4BB0-AFF6-8F198D117AA2}"/>
                </a:ext>
              </a:extLst>
            </p:cNvPr>
            <p:cNvSpPr/>
            <p:nvPr/>
          </p:nvSpPr>
          <p:spPr>
            <a:xfrm>
              <a:off x="9129264" y="3195217"/>
              <a:ext cx="1600662" cy="772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"/>
                  </a:moveTo>
                  <a:lnTo>
                    <a:pt x="0" y="21600"/>
                  </a:lnTo>
                  <a:lnTo>
                    <a:pt x="14510" y="21600"/>
                  </a:lnTo>
                  <a:lnTo>
                    <a:pt x="16564" y="21600"/>
                  </a:lnTo>
                  <a:lnTo>
                    <a:pt x="21600" y="21600"/>
                  </a:lnTo>
                  <a:lnTo>
                    <a:pt x="21600" y="12301"/>
                  </a:lnTo>
                  <a:lnTo>
                    <a:pt x="21600" y="8455"/>
                  </a:lnTo>
                  <a:lnTo>
                    <a:pt x="21600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" name="iṧḻíde">
              <a:extLst>
                <a:ext uri="{FF2B5EF4-FFF2-40B4-BE49-F238E27FC236}">
                  <a16:creationId xmlns:a16="http://schemas.microsoft.com/office/drawing/2014/main" id="{1F0D9C45-7D85-448B-A45B-9074BA475EF5}"/>
                </a:ext>
              </a:extLst>
            </p:cNvPr>
            <p:cNvSpPr/>
            <p:nvPr/>
          </p:nvSpPr>
          <p:spPr>
            <a:xfrm>
              <a:off x="9950784" y="2060727"/>
              <a:ext cx="779953" cy="1086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" y="0"/>
                  </a:moveTo>
                  <a:lnTo>
                    <a:pt x="0" y="13291"/>
                  </a:lnTo>
                  <a:lnTo>
                    <a:pt x="0" y="1527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7330"/>
                  </a:lnTo>
                  <a:cubicBezTo>
                    <a:pt x="19319" y="5773"/>
                    <a:pt x="16625" y="4562"/>
                    <a:pt x="13678" y="3769"/>
                  </a:cubicBezTo>
                  <a:cubicBezTo>
                    <a:pt x="11327" y="3136"/>
                    <a:pt x="8849" y="2780"/>
                    <a:pt x="6340" y="2713"/>
                  </a:cubicBezTo>
                  <a:cubicBezTo>
                    <a:pt x="5425" y="2080"/>
                    <a:pt x="4411" y="1525"/>
                    <a:pt x="3319" y="1059"/>
                  </a:cubicBezTo>
                  <a:cubicBezTo>
                    <a:pt x="2296" y="623"/>
                    <a:pt x="1211" y="268"/>
                    <a:pt x="81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" name="iŝḷïḑê">
              <a:extLst>
                <a:ext uri="{FF2B5EF4-FFF2-40B4-BE49-F238E27FC236}">
                  <a16:creationId xmlns:a16="http://schemas.microsoft.com/office/drawing/2014/main" id="{6EE11748-671E-445B-8D02-045C46C22989}"/>
                </a:ext>
              </a:extLst>
            </p:cNvPr>
            <p:cNvSpPr/>
            <p:nvPr/>
          </p:nvSpPr>
          <p:spPr>
            <a:xfrm>
              <a:off x="10778929" y="2491731"/>
              <a:ext cx="741559" cy="1478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600" extrusionOk="0">
                  <a:moveTo>
                    <a:pt x="0" y="0"/>
                  </a:moveTo>
                  <a:lnTo>
                    <a:pt x="0" y="14931"/>
                  </a:lnTo>
                  <a:lnTo>
                    <a:pt x="0" y="17002"/>
                  </a:lnTo>
                  <a:lnTo>
                    <a:pt x="0" y="21600"/>
                  </a:lnTo>
                  <a:lnTo>
                    <a:pt x="19918" y="21524"/>
                  </a:lnTo>
                  <a:cubicBezTo>
                    <a:pt x="21205" y="19938"/>
                    <a:pt x="21600" y="18202"/>
                    <a:pt x="21058" y="16509"/>
                  </a:cubicBezTo>
                  <a:cubicBezTo>
                    <a:pt x="20442" y="14580"/>
                    <a:pt x="18644" y="12799"/>
                    <a:pt x="15920" y="11418"/>
                  </a:cubicBezTo>
                  <a:cubicBezTo>
                    <a:pt x="15764" y="9618"/>
                    <a:pt x="14638" y="7874"/>
                    <a:pt x="12664" y="6377"/>
                  </a:cubicBezTo>
                  <a:cubicBezTo>
                    <a:pt x="10613" y="4822"/>
                    <a:pt x="7732" y="3595"/>
                    <a:pt x="4356" y="2840"/>
                  </a:cubicBezTo>
                  <a:cubicBezTo>
                    <a:pt x="3906" y="2274"/>
                    <a:pt x="3303" y="1743"/>
                    <a:pt x="2563" y="1262"/>
                  </a:cubicBezTo>
                  <a:cubicBezTo>
                    <a:pt x="1828" y="783"/>
                    <a:pt x="965" y="35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" name="ïṡļïḓé">
              <a:extLst>
                <a:ext uri="{FF2B5EF4-FFF2-40B4-BE49-F238E27FC236}">
                  <a16:creationId xmlns:a16="http://schemas.microsoft.com/office/drawing/2014/main" id="{045A7A1E-356B-4A50-B2B6-46DB40ED4712}"/>
                </a:ext>
              </a:extLst>
            </p:cNvPr>
            <p:cNvSpPr/>
            <p:nvPr/>
          </p:nvSpPr>
          <p:spPr>
            <a:xfrm>
              <a:off x="9130928" y="4008901"/>
              <a:ext cx="754455" cy="1020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cubicBezTo>
                    <a:pt x="18602" y="19223"/>
                    <a:pt x="15039" y="17260"/>
                    <a:pt x="11082" y="15805"/>
                  </a:cubicBezTo>
                  <a:cubicBezTo>
                    <a:pt x="7607" y="14527"/>
                    <a:pt x="3876" y="13658"/>
                    <a:pt x="27" y="132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" name="iś1ïdê">
              <a:extLst>
                <a:ext uri="{FF2B5EF4-FFF2-40B4-BE49-F238E27FC236}">
                  <a16:creationId xmlns:a16="http://schemas.microsoft.com/office/drawing/2014/main" id="{A8BB6683-0009-4795-98C3-A18B48A42050}"/>
                </a:ext>
              </a:extLst>
            </p:cNvPr>
            <p:cNvSpPr/>
            <p:nvPr/>
          </p:nvSpPr>
          <p:spPr>
            <a:xfrm>
              <a:off x="9953822" y="4012213"/>
              <a:ext cx="775701" cy="118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extrusionOk="0">
                  <a:moveTo>
                    <a:pt x="0" y="0"/>
                  </a:moveTo>
                  <a:lnTo>
                    <a:pt x="9554" y="0"/>
                  </a:lnTo>
                  <a:lnTo>
                    <a:pt x="13623" y="0"/>
                  </a:lnTo>
                  <a:lnTo>
                    <a:pt x="21600" y="0"/>
                  </a:lnTo>
                  <a:lnTo>
                    <a:pt x="21600" y="12380"/>
                  </a:lnTo>
                  <a:lnTo>
                    <a:pt x="21600" y="15279"/>
                  </a:lnTo>
                  <a:lnTo>
                    <a:pt x="21600" y="20474"/>
                  </a:lnTo>
                  <a:cubicBezTo>
                    <a:pt x="18021" y="21304"/>
                    <a:pt x="14201" y="21600"/>
                    <a:pt x="10423" y="21339"/>
                  </a:cubicBezTo>
                  <a:cubicBezTo>
                    <a:pt x="6789" y="21087"/>
                    <a:pt x="3284" y="20326"/>
                    <a:pt x="141" y="191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" name="îšliďé">
              <a:extLst>
                <a:ext uri="{FF2B5EF4-FFF2-40B4-BE49-F238E27FC236}">
                  <a16:creationId xmlns:a16="http://schemas.microsoft.com/office/drawing/2014/main" id="{C31F0ACC-3E85-453D-873D-6E5BC6DB1422}"/>
                </a:ext>
              </a:extLst>
            </p:cNvPr>
            <p:cNvSpPr/>
            <p:nvPr/>
          </p:nvSpPr>
          <p:spPr>
            <a:xfrm>
              <a:off x="10781630" y="4008901"/>
              <a:ext cx="726717" cy="1122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0" h="21600" extrusionOk="0">
                  <a:moveTo>
                    <a:pt x="48" y="0"/>
                  </a:moveTo>
                  <a:lnTo>
                    <a:pt x="20146" y="0"/>
                  </a:lnTo>
                  <a:cubicBezTo>
                    <a:pt x="21600" y="4861"/>
                    <a:pt x="20113" y="9914"/>
                    <a:pt x="16018" y="14024"/>
                  </a:cubicBezTo>
                  <a:cubicBezTo>
                    <a:pt x="12248" y="17808"/>
                    <a:pt x="6540" y="20508"/>
                    <a:pt x="0" y="2160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" name="íṩḻîḓê">
              <a:extLst>
                <a:ext uri="{FF2B5EF4-FFF2-40B4-BE49-F238E27FC236}">
                  <a16:creationId xmlns:a16="http://schemas.microsoft.com/office/drawing/2014/main" id="{F45F74E3-6661-4907-AA7B-8F0544F727B3}"/>
                </a:ext>
              </a:extLst>
            </p:cNvPr>
            <p:cNvSpPr/>
            <p:nvPr/>
          </p:nvSpPr>
          <p:spPr>
            <a:xfrm>
              <a:off x="9034164" y="4703773"/>
              <a:ext cx="859737" cy="1197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extrusionOk="0">
                  <a:moveTo>
                    <a:pt x="0" y="0"/>
                  </a:moveTo>
                  <a:cubicBezTo>
                    <a:pt x="2861" y="3149"/>
                    <a:pt x="5081" y="6574"/>
                    <a:pt x="6592" y="10172"/>
                  </a:cubicBezTo>
                  <a:cubicBezTo>
                    <a:pt x="7993" y="13507"/>
                    <a:pt x="8773" y="16961"/>
                    <a:pt x="8910" y="20442"/>
                  </a:cubicBezTo>
                  <a:cubicBezTo>
                    <a:pt x="10776" y="21147"/>
                    <a:pt x="12845" y="21530"/>
                    <a:pt x="14953" y="21564"/>
                  </a:cubicBezTo>
                  <a:cubicBezTo>
                    <a:pt x="17265" y="21600"/>
                    <a:pt x="19553" y="21214"/>
                    <a:pt x="21600" y="20442"/>
                  </a:cubicBezTo>
                  <a:lnTo>
                    <a:pt x="21600" y="7729"/>
                  </a:lnTo>
                  <a:cubicBezTo>
                    <a:pt x="18658" y="5275"/>
                    <a:pt x="15008" y="3308"/>
                    <a:pt x="10902" y="1965"/>
                  </a:cubicBezTo>
                  <a:cubicBezTo>
                    <a:pt x="7465" y="841"/>
                    <a:pt x="3770" y="175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lvl="0" defTabSz="825500">
                <a:defRPr sz="3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" name="išļidé">
              <a:extLst>
                <a:ext uri="{FF2B5EF4-FFF2-40B4-BE49-F238E27FC236}">
                  <a16:creationId xmlns:a16="http://schemas.microsoft.com/office/drawing/2014/main" id="{264D80AE-9E4B-4D4A-8A87-3CA7914A9227}"/>
                </a:ext>
              </a:extLst>
            </p:cNvPr>
            <p:cNvSpPr/>
            <p:nvPr/>
          </p:nvSpPr>
          <p:spPr bwMode="auto">
            <a:xfrm>
              <a:off x="8626438" y="3779857"/>
              <a:ext cx="187165" cy="256238"/>
            </a:xfrm>
            <a:custGeom>
              <a:avLst/>
              <a:gdLst>
                <a:gd name="T0" fmla="*/ 182 w 371"/>
                <a:gd name="T1" fmla="*/ 320 h 509"/>
                <a:gd name="T2" fmla="*/ 264 w 371"/>
                <a:gd name="T3" fmla="*/ 239 h 509"/>
                <a:gd name="T4" fmla="*/ 264 w 371"/>
                <a:gd name="T5" fmla="*/ 81 h 509"/>
                <a:gd name="T6" fmla="*/ 182 w 371"/>
                <a:gd name="T7" fmla="*/ 0 h 509"/>
                <a:gd name="T8" fmla="*/ 106 w 371"/>
                <a:gd name="T9" fmla="*/ 81 h 509"/>
                <a:gd name="T10" fmla="*/ 106 w 371"/>
                <a:gd name="T11" fmla="*/ 239 h 509"/>
                <a:gd name="T12" fmla="*/ 182 w 371"/>
                <a:gd name="T13" fmla="*/ 320 h 509"/>
                <a:gd name="T14" fmla="*/ 325 w 371"/>
                <a:gd name="T15" fmla="*/ 239 h 509"/>
                <a:gd name="T16" fmla="*/ 182 w 371"/>
                <a:gd name="T17" fmla="*/ 376 h 509"/>
                <a:gd name="T18" fmla="*/ 45 w 371"/>
                <a:gd name="T19" fmla="*/ 239 h 509"/>
                <a:gd name="T20" fmla="*/ 0 w 371"/>
                <a:gd name="T21" fmla="*/ 239 h 509"/>
                <a:gd name="T22" fmla="*/ 157 w 371"/>
                <a:gd name="T23" fmla="*/ 416 h 509"/>
                <a:gd name="T24" fmla="*/ 157 w 371"/>
                <a:gd name="T25" fmla="*/ 508 h 509"/>
                <a:gd name="T26" fmla="*/ 213 w 371"/>
                <a:gd name="T27" fmla="*/ 508 h 509"/>
                <a:gd name="T28" fmla="*/ 213 w 371"/>
                <a:gd name="T29" fmla="*/ 416 h 509"/>
                <a:gd name="T30" fmla="*/ 370 w 371"/>
                <a:gd name="T31" fmla="*/ 239 h 509"/>
                <a:gd name="T32" fmla="*/ 325 w 371"/>
                <a:gd name="T33" fmla="*/ 23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1" h="509">
                  <a:moveTo>
                    <a:pt x="182" y="320"/>
                  </a:moveTo>
                  <a:cubicBezTo>
                    <a:pt x="228" y="320"/>
                    <a:pt x="264" y="284"/>
                    <a:pt x="264" y="239"/>
                  </a:cubicBezTo>
                  <a:lnTo>
                    <a:pt x="264" y="81"/>
                  </a:lnTo>
                  <a:cubicBezTo>
                    <a:pt x="264" y="35"/>
                    <a:pt x="226" y="0"/>
                    <a:pt x="182" y="0"/>
                  </a:cubicBezTo>
                  <a:cubicBezTo>
                    <a:pt x="139" y="0"/>
                    <a:pt x="106" y="35"/>
                    <a:pt x="106" y="81"/>
                  </a:cubicBezTo>
                  <a:lnTo>
                    <a:pt x="106" y="239"/>
                  </a:lnTo>
                  <a:cubicBezTo>
                    <a:pt x="106" y="284"/>
                    <a:pt x="142" y="320"/>
                    <a:pt x="182" y="320"/>
                  </a:cubicBezTo>
                  <a:close/>
                  <a:moveTo>
                    <a:pt x="325" y="239"/>
                  </a:moveTo>
                  <a:cubicBezTo>
                    <a:pt x="325" y="320"/>
                    <a:pt x="256" y="376"/>
                    <a:pt x="182" y="376"/>
                  </a:cubicBezTo>
                  <a:cubicBezTo>
                    <a:pt x="109" y="376"/>
                    <a:pt x="45" y="320"/>
                    <a:pt x="45" y="239"/>
                  </a:cubicBezTo>
                  <a:lnTo>
                    <a:pt x="0" y="239"/>
                  </a:lnTo>
                  <a:cubicBezTo>
                    <a:pt x="0" y="330"/>
                    <a:pt x="71" y="406"/>
                    <a:pt x="157" y="416"/>
                  </a:cubicBezTo>
                  <a:lnTo>
                    <a:pt x="157" y="508"/>
                  </a:lnTo>
                  <a:lnTo>
                    <a:pt x="213" y="508"/>
                  </a:lnTo>
                  <a:lnTo>
                    <a:pt x="213" y="416"/>
                  </a:lnTo>
                  <a:cubicBezTo>
                    <a:pt x="299" y="406"/>
                    <a:pt x="370" y="330"/>
                    <a:pt x="370" y="239"/>
                  </a:cubicBezTo>
                  <a:lnTo>
                    <a:pt x="325" y="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îśļîdè">
              <a:extLst>
                <a:ext uri="{FF2B5EF4-FFF2-40B4-BE49-F238E27FC236}">
                  <a16:creationId xmlns:a16="http://schemas.microsoft.com/office/drawing/2014/main" id="{A56E5A2C-AA27-4512-A6E9-1E89937B86A0}"/>
                </a:ext>
              </a:extLst>
            </p:cNvPr>
            <p:cNvSpPr/>
            <p:nvPr/>
          </p:nvSpPr>
          <p:spPr bwMode="auto">
            <a:xfrm>
              <a:off x="10982506" y="4322944"/>
              <a:ext cx="320854" cy="213903"/>
            </a:xfrm>
            <a:custGeom>
              <a:avLst/>
              <a:gdLst>
                <a:gd name="T0" fmla="*/ 528 w 636"/>
                <a:gd name="T1" fmla="*/ 371 h 423"/>
                <a:gd name="T2" fmla="*/ 584 w 636"/>
                <a:gd name="T3" fmla="*/ 315 h 423"/>
                <a:gd name="T4" fmla="*/ 584 w 636"/>
                <a:gd name="T5" fmla="*/ 51 h 423"/>
                <a:gd name="T6" fmla="*/ 528 w 636"/>
                <a:gd name="T7" fmla="*/ 0 h 423"/>
                <a:gd name="T8" fmla="*/ 107 w 636"/>
                <a:gd name="T9" fmla="*/ 0 h 423"/>
                <a:gd name="T10" fmla="*/ 51 w 636"/>
                <a:gd name="T11" fmla="*/ 51 h 423"/>
                <a:gd name="T12" fmla="*/ 51 w 636"/>
                <a:gd name="T13" fmla="*/ 315 h 423"/>
                <a:gd name="T14" fmla="*/ 107 w 636"/>
                <a:gd name="T15" fmla="*/ 371 h 423"/>
                <a:gd name="T16" fmla="*/ 0 w 636"/>
                <a:gd name="T17" fmla="*/ 371 h 423"/>
                <a:gd name="T18" fmla="*/ 0 w 636"/>
                <a:gd name="T19" fmla="*/ 422 h 423"/>
                <a:gd name="T20" fmla="*/ 635 w 636"/>
                <a:gd name="T21" fmla="*/ 422 h 423"/>
                <a:gd name="T22" fmla="*/ 635 w 636"/>
                <a:gd name="T23" fmla="*/ 371 h 423"/>
                <a:gd name="T24" fmla="*/ 528 w 636"/>
                <a:gd name="T25" fmla="*/ 371 h 423"/>
                <a:gd name="T26" fmla="*/ 107 w 636"/>
                <a:gd name="T27" fmla="*/ 51 h 423"/>
                <a:gd name="T28" fmla="*/ 528 w 636"/>
                <a:gd name="T29" fmla="*/ 51 h 423"/>
                <a:gd name="T30" fmla="*/ 528 w 636"/>
                <a:gd name="T31" fmla="*/ 315 h 423"/>
                <a:gd name="T32" fmla="*/ 107 w 636"/>
                <a:gd name="T33" fmla="*/ 315 h 423"/>
                <a:gd name="T34" fmla="*/ 107 w 636"/>
                <a:gd name="T35" fmla="*/ 5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6" h="423">
                  <a:moveTo>
                    <a:pt x="528" y="371"/>
                  </a:moveTo>
                  <a:cubicBezTo>
                    <a:pt x="559" y="371"/>
                    <a:pt x="584" y="346"/>
                    <a:pt x="584" y="315"/>
                  </a:cubicBezTo>
                  <a:lnTo>
                    <a:pt x="584" y="51"/>
                  </a:lnTo>
                  <a:cubicBezTo>
                    <a:pt x="584" y="21"/>
                    <a:pt x="559" y="0"/>
                    <a:pt x="528" y="0"/>
                  </a:cubicBezTo>
                  <a:lnTo>
                    <a:pt x="107" y="0"/>
                  </a:lnTo>
                  <a:cubicBezTo>
                    <a:pt x="76" y="0"/>
                    <a:pt x="51" y="21"/>
                    <a:pt x="51" y="51"/>
                  </a:cubicBezTo>
                  <a:lnTo>
                    <a:pt x="51" y="315"/>
                  </a:lnTo>
                  <a:cubicBezTo>
                    <a:pt x="51" y="346"/>
                    <a:pt x="76" y="371"/>
                    <a:pt x="107" y="371"/>
                  </a:cubicBezTo>
                  <a:lnTo>
                    <a:pt x="0" y="371"/>
                  </a:lnTo>
                  <a:lnTo>
                    <a:pt x="0" y="422"/>
                  </a:lnTo>
                  <a:lnTo>
                    <a:pt x="635" y="422"/>
                  </a:lnTo>
                  <a:lnTo>
                    <a:pt x="635" y="371"/>
                  </a:lnTo>
                  <a:lnTo>
                    <a:pt x="528" y="371"/>
                  </a:lnTo>
                  <a:close/>
                  <a:moveTo>
                    <a:pt x="107" y="51"/>
                  </a:moveTo>
                  <a:lnTo>
                    <a:pt x="528" y="51"/>
                  </a:lnTo>
                  <a:lnTo>
                    <a:pt x="528" y="315"/>
                  </a:lnTo>
                  <a:lnTo>
                    <a:pt x="107" y="315"/>
                  </a:lnTo>
                  <a:lnTo>
                    <a:pt x="107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îşḻîďe">
              <a:extLst>
                <a:ext uri="{FF2B5EF4-FFF2-40B4-BE49-F238E27FC236}">
                  <a16:creationId xmlns:a16="http://schemas.microsoft.com/office/drawing/2014/main" id="{96931461-8DB9-404A-BE4E-6722F6B9D433}"/>
                </a:ext>
              </a:extLst>
            </p:cNvPr>
            <p:cNvSpPr/>
            <p:nvPr/>
          </p:nvSpPr>
          <p:spPr bwMode="auto">
            <a:xfrm>
              <a:off x="7651746" y="2622078"/>
              <a:ext cx="240640" cy="240640"/>
            </a:xfrm>
            <a:custGeom>
              <a:avLst/>
              <a:gdLst>
                <a:gd name="T0" fmla="*/ 320 w 478"/>
                <a:gd name="T1" fmla="*/ 162 h 478"/>
                <a:gd name="T2" fmla="*/ 157 w 478"/>
                <a:gd name="T3" fmla="*/ 162 h 478"/>
                <a:gd name="T4" fmla="*/ 157 w 478"/>
                <a:gd name="T5" fmla="*/ 320 h 478"/>
                <a:gd name="T6" fmla="*/ 320 w 478"/>
                <a:gd name="T7" fmla="*/ 320 h 478"/>
                <a:gd name="T8" fmla="*/ 320 w 478"/>
                <a:gd name="T9" fmla="*/ 162 h 478"/>
                <a:gd name="T10" fmla="*/ 264 w 478"/>
                <a:gd name="T11" fmla="*/ 269 h 478"/>
                <a:gd name="T12" fmla="*/ 213 w 478"/>
                <a:gd name="T13" fmla="*/ 269 h 478"/>
                <a:gd name="T14" fmla="*/ 213 w 478"/>
                <a:gd name="T15" fmla="*/ 213 h 478"/>
                <a:gd name="T16" fmla="*/ 264 w 478"/>
                <a:gd name="T17" fmla="*/ 213 h 478"/>
                <a:gd name="T18" fmla="*/ 264 w 478"/>
                <a:gd name="T19" fmla="*/ 269 h 478"/>
                <a:gd name="T20" fmla="*/ 477 w 478"/>
                <a:gd name="T21" fmla="*/ 213 h 478"/>
                <a:gd name="T22" fmla="*/ 477 w 478"/>
                <a:gd name="T23" fmla="*/ 162 h 478"/>
                <a:gd name="T24" fmla="*/ 427 w 478"/>
                <a:gd name="T25" fmla="*/ 162 h 478"/>
                <a:gd name="T26" fmla="*/ 427 w 478"/>
                <a:gd name="T27" fmla="*/ 107 h 478"/>
                <a:gd name="T28" fmla="*/ 371 w 478"/>
                <a:gd name="T29" fmla="*/ 56 h 478"/>
                <a:gd name="T30" fmla="*/ 320 w 478"/>
                <a:gd name="T31" fmla="*/ 56 h 478"/>
                <a:gd name="T32" fmla="*/ 320 w 478"/>
                <a:gd name="T33" fmla="*/ 0 h 478"/>
                <a:gd name="T34" fmla="*/ 264 w 478"/>
                <a:gd name="T35" fmla="*/ 0 h 478"/>
                <a:gd name="T36" fmla="*/ 264 w 478"/>
                <a:gd name="T37" fmla="*/ 56 h 478"/>
                <a:gd name="T38" fmla="*/ 213 w 478"/>
                <a:gd name="T39" fmla="*/ 56 h 478"/>
                <a:gd name="T40" fmla="*/ 213 w 478"/>
                <a:gd name="T41" fmla="*/ 0 h 478"/>
                <a:gd name="T42" fmla="*/ 157 w 478"/>
                <a:gd name="T43" fmla="*/ 0 h 478"/>
                <a:gd name="T44" fmla="*/ 157 w 478"/>
                <a:gd name="T45" fmla="*/ 56 h 478"/>
                <a:gd name="T46" fmla="*/ 107 w 478"/>
                <a:gd name="T47" fmla="*/ 56 h 478"/>
                <a:gd name="T48" fmla="*/ 51 w 478"/>
                <a:gd name="T49" fmla="*/ 107 h 478"/>
                <a:gd name="T50" fmla="*/ 51 w 478"/>
                <a:gd name="T51" fmla="*/ 162 h 478"/>
                <a:gd name="T52" fmla="*/ 0 w 478"/>
                <a:gd name="T53" fmla="*/ 162 h 478"/>
                <a:gd name="T54" fmla="*/ 0 w 478"/>
                <a:gd name="T55" fmla="*/ 213 h 478"/>
                <a:gd name="T56" fmla="*/ 51 w 478"/>
                <a:gd name="T57" fmla="*/ 213 h 478"/>
                <a:gd name="T58" fmla="*/ 51 w 478"/>
                <a:gd name="T59" fmla="*/ 269 h 478"/>
                <a:gd name="T60" fmla="*/ 0 w 478"/>
                <a:gd name="T61" fmla="*/ 269 h 478"/>
                <a:gd name="T62" fmla="*/ 0 w 478"/>
                <a:gd name="T63" fmla="*/ 320 h 478"/>
                <a:gd name="T64" fmla="*/ 51 w 478"/>
                <a:gd name="T65" fmla="*/ 320 h 478"/>
                <a:gd name="T66" fmla="*/ 51 w 478"/>
                <a:gd name="T67" fmla="*/ 376 h 478"/>
                <a:gd name="T68" fmla="*/ 107 w 478"/>
                <a:gd name="T69" fmla="*/ 427 h 478"/>
                <a:gd name="T70" fmla="*/ 157 w 478"/>
                <a:gd name="T71" fmla="*/ 427 h 478"/>
                <a:gd name="T72" fmla="*/ 157 w 478"/>
                <a:gd name="T73" fmla="*/ 477 h 478"/>
                <a:gd name="T74" fmla="*/ 213 w 478"/>
                <a:gd name="T75" fmla="*/ 477 h 478"/>
                <a:gd name="T76" fmla="*/ 213 w 478"/>
                <a:gd name="T77" fmla="*/ 427 h 478"/>
                <a:gd name="T78" fmla="*/ 264 w 478"/>
                <a:gd name="T79" fmla="*/ 427 h 478"/>
                <a:gd name="T80" fmla="*/ 264 w 478"/>
                <a:gd name="T81" fmla="*/ 477 h 478"/>
                <a:gd name="T82" fmla="*/ 320 w 478"/>
                <a:gd name="T83" fmla="*/ 477 h 478"/>
                <a:gd name="T84" fmla="*/ 320 w 478"/>
                <a:gd name="T85" fmla="*/ 427 h 478"/>
                <a:gd name="T86" fmla="*/ 371 w 478"/>
                <a:gd name="T87" fmla="*/ 427 h 478"/>
                <a:gd name="T88" fmla="*/ 427 w 478"/>
                <a:gd name="T89" fmla="*/ 376 h 478"/>
                <a:gd name="T90" fmla="*/ 427 w 478"/>
                <a:gd name="T91" fmla="*/ 320 h 478"/>
                <a:gd name="T92" fmla="*/ 477 w 478"/>
                <a:gd name="T93" fmla="*/ 320 h 478"/>
                <a:gd name="T94" fmla="*/ 477 w 478"/>
                <a:gd name="T95" fmla="*/ 269 h 478"/>
                <a:gd name="T96" fmla="*/ 427 w 478"/>
                <a:gd name="T97" fmla="*/ 269 h 478"/>
                <a:gd name="T98" fmla="*/ 427 w 478"/>
                <a:gd name="T99" fmla="*/ 213 h 478"/>
                <a:gd name="T100" fmla="*/ 477 w 478"/>
                <a:gd name="T101" fmla="*/ 213 h 478"/>
                <a:gd name="T102" fmla="*/ 371 w 478"/>
                <a:gd name="T103" fmla="*/ 376 h 478"/>
                <a:gd name="T104" fmla="*/ 107 w 478"/>
                <a:gd name="T105" fmla="*/ 376 h 478"/>
                <a:gd name="T106" fmla="*/ 107 w 478"/>
                <a:gd name="T107" fmla="*/ 107 h 478"/>
                <a:gd name="T108" fmla="*/ 371 w 478"/>
                <a:gd name="T109" fmla="*/ 107 h 478"/>
                <a:gd name="T110" fmla="*/ 371 w 478"/>
                <a:gd name="T111" fmla="*/ 376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78" h="478">
                  <a:moveTo>
                    <a:pt x="320" y="162"/>
                  </a:moveTo>
                  <a:lnTo>
                    <a:pt x="157" y="162"/>
                  </a:lnTo>
                  <a:lnTo>
                    <a:pt x="157" y="320"/>
                  </a:lnTo>
                  <a:lnTo>
                    <a:pt x="320" y="320"/>
                  </a:lnTo>
                  <a:lnTo>
                    <a:pt x="320" y="162"/>
                  </a:lnTo>
                  <a:close/>
                  <a:moveTo>
                    <a:pt x="264" y="269"/>
                  </a:moveTo>
                  <a:lnTo>
                    <a:pt x="213" y="269"/>
                  </a:lnTo>
                  <a:lnTo>
                    <a:pt x="213" y="213"/>
                  </a:lnTo>
                  <a:lnTo>
                    <a:pt x="264" y="213"/>
                  </a:lnTo>
                  <a:lnTo>
                    <a:pt x="264" y="269"/>
                  </a:lnTo>
                  <a:close/>
                  <a:moveTo>
                    <a:pt x="477" y="213"/>
                  </a:moveTo>
                  <a:lnTo>
                    <a:pt x="477" y="162"/>
                  </a:lnTo>
                  <a:lnTo>
                    <a:pt x="427" y="162"/>
                  </a:lnTo>
                  <a:lnTo>
                    <a:pt x="427" y="107"/>
                  </a:lnTo>
                  <a:cubicBezTo>
                    <a:pt x="427" y="81"/>
                    <a:pt x="401" y="56"/>
                    <a:pt x="371" y="56"/>
                  </a:cubicBezTo>
                  <a:lnTo>
                    <a:pt x="320" y="56"/>
                  </a:lnTo>
                  <a:lnTo>
                    <a:pt x="320" y="0"/>
                  </a:lnTo>
                  <a:lnTo>
                    <a:pt x="264" y="0"/>
                  </a:lnTo>
                  <a:lnTo>
                    <a:pt x="264" y="56"/>
                  </a:lnTo>
                  <a:lnTo>
                    <a:pt x="213" y="56"/>
                  </a:lnTo>
                  <a:lnTo>
                    <a:pt x="213" y="0"/>
                  </a:lnTo>
                  <a:lnTo>
                    <a:pt x="157" y="0"/>
                  </a:lnTo>
                  <a:lnTo>
                    <a:pt x="157" y="56"/>
                  </a:lnTo>
                  <a:lnTo>
                    <a:pt x="107" y="56"/>
                  </a:lnTo>
                  <a:cubicBezTo>
                    <a:pt x="76" y="56"/>
                    <a:pt x="51" y="81"/>
                    <a:pt x="51" y="107"/>
                  </a:cubicBezTo>
                  <a:lnTo>
                    <a:pt x="51" y="162"/>
                  </a:lnTo>
                  <a:lnTo>
                    <a:pt x="0" y="162"/>
                  </a:lnTo>
                  <a:lnTo>
                    <a:pt x="0" y="213"/>
                  </a:lnTo>
                  <a:lnTo>
                    <a:pt x="51" y="213"/>
                  </a:lnTo>
                  <a:lnTo>
                    <a:pt x="51" y="269"/>
                  </a:lnTo>
                  <a:lnTo>
                    <a:pt x="0" y="269"/>
                  </a:lnTo>
                  <a:lnTo>
                    <a:pt x="0" y="320"/>
                  </a:lnTo>
                  <a:lnTo>
                    <a:pt x="51" y="320"/>
                  </a:lnTo>
                  <a:lnTo>
                    <a:pt x="51" y="376"/>
                  </a:lnTo>
                  <a:cubicBezTo>
                    <a:pt x="51" y="401"/>
                    <a:pt x="76" y="427"/>
                    <a:pt x="107" y="427"/>
                  </a:cubicBezTo>
                  <a:lnTo>
                    <a:pt x="157" y="427"/>
                  </a:lnTo>
                  <a:lnTo>
                    <a:pt x="157" y="477"/>
                  </a:lnTo>
                  <a:lnTo>
                    <a:pt x="213" y="477"/>
                  </a:lnTo>
                  <a:lnTo>
                    <a:pt x="213" y="427"/>
                  </a:lnTo>
                  <a:lnTo>
                    <a:pt x="264" y="427"/>
                  </a:lnTo>
                  <a:lnTo>
                    <a:pt x="264" y="477"/>
                  </a:lnTo>
                  <a:lnTo>
                    <a:pt x="320" y="477"/>
                  </a:lnTo>
                  <a:lnTo>
                    <a:pt x="320" y="427"/>
                  </a:lnTo>
                  <a:lnTo>
                    <a:pt x="371" y="427"/>
                  </a:lnTo>
                  <a:cubicBezTo>
                    <a:pt x="401" y="427"/>
                    <a:pt x="427" y="401"/>
                    <a:pt x="427" y="376"/>
                  </a:cubicBezTo>
                  <a:lnTo>
                    <a:pt x="427" y="320"/>
                  </a:lnTo>
                  <a:lnTo>
                    <a:pt x="477" y="320"/>
                  </a:lnTo>
                  <a:lnTo>
                    <a:pt x="477" y="269"/>
                  </a:lnTo>
                  <a:lnTo>
                    <a:pt x="427" y="269"/>
                  </a:lnTo>
                  <a:lnTo>
                    <a:pt x="427" y="213"/>
                  </a:lnTo>
                  <a:lnTo>
                    <a:pt x="477" y="213"/>
                  </a:lnTo>
                  <a:close/>
                  <a:moveTo>
                    <a:pt x="371" y="376"/>
                  </a:moveTo>
                  <a:lnTo>
                    <a:pt x="107" y="376"/>
                  </a:lnTo>
                  <a:lnTo>
                    <a:pt x="107" y="107"/>
                  </a:lnTo>
                  <a:lnTo>
                    <a:pt x="371" y="107"/>
                  </a:lnTo>
                  <a:lnTo>
                    <a:pt x="371" y="3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ï$ḷiḓe">
              <a:extLst>
                <a:ext uri="{FF2B5EF4-FFF2-40B4-BE49-F238E27FC236}">
                  <a16:creationId xmlns:a16="http://schemas.microsoft.com/office/drawing/2014/main" id="{C42511B5-2B6B-4E64-B7EA-E6FA47D6A4BB}"/>
                </a:ext>
              </a:extLst>
            </p:cNvPr>
            <p:cNvSpPr/>
            <p:nvPr/>
          </p:nvSpPr>
          <p:spPr bwMode="auto">
            <a:xfrm>
              <a:off x="10233808" y="2603953"/>
              <a:ext cx="213903" cy="296345"/>
            </a:xfrm>
            <a:custGeom>
              <a:avLst/>
              <a:gdLst>
                <a:gd name="T0" fmla="*/ 239 w 422"/>
                <a:gd name="T1" fmla="*/ 0 h 585"/>
                <a:gd name="T2" fmla="*/ 239 w 422"/>
                <a:gd name="T3" fmla="*/ 213 h 585"/>
                <a:gd name="T4" fmla="*/ 421 w 422"/>
                <a:gd name="T5" fmla="*/ 213 h 585"/>
                <a:gd name="T6" fmla="*/ 239 w 422"/>
                <a:gd name="T7" fmla="*/ 0 h 585"/>
                <a:gd name="T8" fmla="*/ 0 w 422"/>
                <a:gd name="T9" fmla="*/ 371 h 585"/>
                <a:gd name="T10" fmla="*/ 213 w 422"/>
                <a:gd name="T11" fmla="*/ 584 h 585"/>
                <a:gd name="T12" fmla="*/ 421 w 422"/>
                <a:gd name="T13" fmla="*/ 371 h 585"/>
                <a:gd name="T14" fmla="*/ 421 w 422"/>
                <a:gd name="T15" fmla="*/ 264 h 585"/>
                <a:gd name="T16" fmla="*/ 0 w 422"/>
                <a:gd name="T17" fmla="*/ 264 h 585"/>
                <a:gd name="T18" fmla="*/ 0 w 422"/>
                <a:gd name="T19" fmla="*/ 371 h 585"/>
                <a:gd name="T20" fmla="*/ 183 w 422"/>
                <a:gd name="T21" fmla="*/ 0 h 585"/>
                <a:gd name="T22" fmla="*/ 0 w 422"/>
                <a:gd name="T23" fmla="*/ 213 h 585"/>
                <a:gd name="T24" fmla="*/ 183 w 422"/>
                <a:gd name="T25" fmla="*/ 213 h 585"/>
                <a:gd name="T26" fmla="*/ 183 w 422"/>
                <a:gd name="T27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2" h="585">
                  <a:moveTo>
                    <a:pt x="239" y="0"/>
                  </a:moveTo>
                  <a:lnTo>
                    <a:pt x="239" y="213"/>
                  </a:lnTo>
                  <a:lnTo>
                    <a:pt x="421" y="213"/>
                  </a:lnTo>
                  <a:cubicBezTo>
                    <a:pt x="421" y="102"/>
                    <a:pt x="340" y="15"/>
                    <a:pt x="239" y="0"/>
                  </a:cubicBezTo>
                  <a:close/>
                  <a:moveTo>
                    <a:pt x="0" y="371"/>
                  </a:moveTo>
                  <a:cubicBezTo>
                    <a:pt x="0" y="488"/>
                    <a:pt x="96" y="584"/>
                    <a:pt x="213" y="584"/>
                  </a:cubicBezTo>
                  <a:cubicBezTo>
                    <a:pt x="330" y="584"/>
                    <a:pt x="421" y="488"/>
                    <a:pt x="421" y="371"/>
                  </a:cubicBezTo>
                  <a:lnTo>
                    <a:pt x="421" y="264"/>
                  </a:lnTo>
                  <a:lnTo>
                    <a:pt x="0" y="264"/>
                  </a:lnTo>
                  <a:lnTo>
                    <a:pt x="0" y="371"/>
                  </a:lnTo>
                  <a:close/>
                  <a:moveTo>
                    <a:pt x="183" y="0"/>
                  </a:moveTo>
                  <a:cubicBezTo>
                    <a:pt x="81" y="15"/>
                    <a:pt x="0" y="102"/>
                    <a:pt x="0" y="213"/>
                  </a:cubicBezTo>
                  <a:lnTo>
                    <a:pt x="183" y="213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ïšḷiḍe">
              <a:extLst>
                <a:ext uri="{FF2B5EF4-FFF2-40B4-BE49-F238E27FC236}">
                  <a16:creationId xmlns:a16="http://schemas.microsoft.com/office/drawing/2014/main" id="{A8C6A857-CB70-4B4D-A597-2238EA5809F7}"/>
                </a:ext>
              </a:extLst>
            </p:cNvPr>
            <p:cNvSpPr/>
            <p:nvPr/>
          </p:nvSpPr>
          <p:spPr bwMode="auto">
            <a:xfrm>
              <a:off x="9849830" y="3429150"/>
              <a:ext cx="187165" cy="296343"/>
            </a:xfrm>
            <a:custGeom>
              <a:avLst/>
              <a:gdLst>
                <a:gd name="T0" fmla="*/ 320 w 372"/>
                <a:gd name="T1" fmla="*/ 0 h 586"/>
                <a:gd name="T2" fmla="*/ 56 w 372"/>
                <a:gd name="T3" fmla="*/ 0 h 586"/>
                <a:gd name="T4" fmla="*/ 0 w 372"/>
                <a:gd name="T5" fmla="*/ 51 h 586"/>
                <a:gd name="T6" fmla="*/ 0 w 372"/>
                <a:gd name="T7" fmla="*/ 534 h 586"/>
                <a:gd name="T8" fmla="*/ 56 w 372"/>
                <a:gd name="T9" fmla="*/ 585 h 586"/>
                <a:gd name="T10" fmla="*/ 320 w 372"/>
                <a:gd name="T11" fmla="*/ 585 h 586"/>
                <a:gd name="T12" fmla="*/ 371 w 372"/>
                <a:gd name="T13" fmla="*/ 534 h 586"/>
                <a:gd name="T14" fmla="*/ 371 w 372"/>
                <a:gd name="T15" fmla="*/ 51 h 586"/>
                <a:gd name="T16" fmla="*/ 320 w 372"/>
                <a:gd name="T17" fmla="*/ 0 h 586"/>
                <a:gd name="T18" fmla="*/ 320 w 372"/>
                <a:gd name="T19" fmla="*/ 478 h 586"/>
                <a:gd name="T20" fmla="*/ 56 w 372"/>
                <a:gd name="T21" fmla="*/ 478 h 586"/>
                <a:gd name="T22" fmla="*/ 56 w 372"/>
                <a:gd name="T23" fmla="*/ 107 h 586"/>
                <a:gd name="T24" fmla="*/ 320 w 372"/>
                <a:gd name="T25" fmla="*/ 107 h 586"/>
                <a:gd name="T26" fmla="*/ 320 w 372"/>
                <a:gd name="T27" fmla="*/ 478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2" h="586">
                  <a:moveTo>
                    <a:pt x="320" y="0"/>
                  </a:moveTo>
                  <a:lnTo>
                    <a:pt x="56" y="0"/>
                  </a:lnTo>
                  <a:cubicBezTo>
                    <a:pt x="26" y="0"/>
                    <a:pt x="0" y="26"/>
                    <a:pt x="0" y="51"/>
                  </a:cubicBezTo>
                  <a:lnTo>
                    <a:pt x="0" y="534"/>
                  </a:lnTo>
                  <a:cubicBezTo>
                    <a:pt x="0" y="559"/>
                    <a:pt x="26" y="585"/>
                    <a:pt x="56" y="585"/>
                  </a:cubicBezTo>
                  <a:lnTo>
                    <a:pt x="320" y="585"/>
                  </a:lnTo>
                  <a:cubicBezTo>
                    <a:pt x="351" y="585"/>
                    <a:pt x="371" y="559"/>
                    <a:pt x="371" y="534"/>
                  </a:cubicBezTo>
                  <a:lnTo>
                    <a:pt x="371" y="51"/>
                  </a:lnTo>
                  <a:cubicBezTo>
                    <a:pt x="371" y="26"/>
                    <a:pt x="351" y="0"/>
                    <a:pt x="320" y="0"/>
                  </a:cubicBezTo>
                  <a:close/>
                  <a:moveTo>
                    <a:pt x="320" y="478"/>
                  </a:moveTo>
                  <a:lnTo>
                    <a:pt x="56" y="478"/>
                  </a:lnTo>
                  <a:lnTo>
                    <a:pt x="56" y="107"/>
                  </a:lnTo>
                  <a:lnTo>
                    <a:pt x="320" y="107"/>
                  </a:lnTo>
                  <a:lnTo>
                    <a:pt x="320" y="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ïṡļîḍê">
              <a:extLst>
                <a:ext uri="{FF2B5EF4-FFF2-40B4-BE49-F238E27FC236}">
                  <a16:creationId xmlns:a16="http://schemas.microsoft.com/office/drawing/2014/main" id="{32FC235E-FC74-44B8-8943-CEC248A0D746}"/>
                </a:ext>
              </a:extLst>
            </p:cNvPr>
            <p:cNvGrpSpPr/>
            <p:nvPr/>
          </p:nvGrpSpPr>
          <p:grpSpPr>
            <a:xfrm>
              <a:off x="7762144" y="3712609"/>
              <a:ext cx="238728" cy="243233"/>
              <a:chOff x="2176115" y="1985390"/>
              <a:chExt cx="238728" cy="243233"/>
            </a:xfrm>
            <a:solidFill>
              <a:schemeClr val="bg1"/>
            </a:solidFill>
          </p:grpSpPr>
          <p:sp>
            <p:nvSpPr>
              <p:cNvPr id="54" name="iśḷîḓê">
                <a:extLst>
                  <a:ext uri="{FF2B5EF4-FFF2-40B4-BE49-F238E27FC236}">
                    <a16:creationId xmlns:a16="http://schemas.microsoft.com/office/drawing/2014/main" id="{45FBBE99-F1E2-42A6-94B8-A3CF4D2B3BF5}"/>
                  </a:ext>
                </a:extLst>
              </p:cNvPr>
              <p:cNvSpPr/>
              <p:nvPr/>
            </p:nvSpPr>
            <p:spPr bwMode="auto">
              <a:xfrm>
                <a:off x="2221157" y="1985390"/>
                <a:ext cx="56304" cy="60810"/>
              </a:xfrm>
              <a:custGeom>
                <a:avLst/>
                <a:gdLst>
                  <a:gd name="T0" fmla="*/ 55 w 112"/>
                  <a:gd name="T1" fmla="*/ 81 h 117"/>
                  <a:gd name="T2" fmla="*/ 111 w 112"/>
                  <a:gd name="T3" fmla="*/ 116 h 117"/>
                  <a:gd name="T4" fmla="*/ 81 w 112"/>
                  <a:gd name="T5" fmla="*/ 60 h 117"/>
                  <a:gd name="T6" fmla="*/ 111 w 112"/>
                  <a:gd name="T7" fmla="*/ 0 h 117"/>
                  <a:gd name="T8" fmla="*/ 55 w 112"/>
                  <a:gd name="T9" fmla="*/ 34 h 117"/>
                  <a:gd name="T10" fmla="*/ 0 w 112"/>
                  <a:gd name="T11" fmla="*/ 0 h 117"/>
                  <a:gd name="T12" fmla="*/ 34 w 112"/>
                  <a:gd name="T13" fmla="*/ 60 h 117"/>
                  <a:gd name="T14" fmla="*/ 0 w 112"/>
                  <a:gd name="T15" fmla="*/ 116 h 117"/>
                  <a:gd name="T16" fmla="*/ 55 w 112"/>
                  <a:gd name="T17" fmla="*/ 8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17">
                    <a:moveTo>
                      <a:pt x="55" y="81"/>
                    </a:moveTo>
                    <a:lnTo>
                      <a:pt x="111" y="116"/>
                    </a:lnTo>
                    <a:lnTo>
                      <a:pt x="81" y="60"/>
                    </a:lnTo>
                    <a:lnTo>
                      <a:pt x="111" y="0"/>
                    </a:lnTo>
                    <a:lnTo>
                      <a:pt x="55" y="34"/>
                    </a:lnTo>
                    <a:lnTo>
                      <a:pt x="0" y="0"/>
                    </a:lnTo>
                    <a:lnTo>
                      <a:pt x="34" y="60"/>
                    </a:lnTo>
                    <a:lnTo>
                      <a:pt x="0" y="116"/>
                    </a:lnTo>
                    <a:lnTo>
                      <a:pt x="55" y="81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ïšlíḋê">
                <a:extLst>
                  <a:ext uri="{FF2B5EF4-FFF2-40B4-BE49-F238E27FC236}">
                    <a16:creationId xmlns:a16="http://schemas.microsoft.com/office/drawing/2014/main" id="{7D7085A1-CC82-46AF-9D00-EAA9DF4F09BD}"/>
                  </a:ext>
                </a:extLst>
              </p:cNvPr>
              <p:cNvSpPr/>
              <p:nvPr/>
            </p:nvSpPr>
            <p:spPr bwMode="auto">
              <a:xfrm>
                <a:off x="2358540" y="2122773"/>
                <a:ext cx="56303" cy="56303"/>
              </a:xfrm>
              <a:custGeom>
                <a:avLst/>
                <a:gdLst>
                  <a:gd name="T0" fmla="*/ 55 w 112"/>
                  <a:gd name="T1" fmla="*/ 34 h 112"/>
                  <a:gd name="T2" fmla="*/ 0 w 112"/>
                  <a:gd name="T3" fmla="*/ 0 h 112"/>
                  <a:gd name="T4" fmla="*/ 30 w 112"/>
                  <a:gd name="T5" fmla="*/ 55 h 112"/>
                  <a:gd name="T6" fmla="*/ 0 w 112"/>
                  <a:gd name="T7" fmla="*/ 111 h 112"/>
                  <a:gd name="T8" fmla="*/ 55 w 112"/>
                  <a:gd name="T9" fmla="*/ 81 h 112"/>
                  <a:gd name="T10" fmla="*/ 111 w 112"/>
                  <a:gd name="T11" fmla="*/ 111 h 112"/>
                  <a:gd name="T12" fmla="*/ 81 w 112"/>
                  <a:gd name="T13" fmla="*/ 55 h 112"/>
                  <a:gd name="T14" fmla="*/ 111 w 112"/>
                  <a:gd name="T15" fmla="*/ 0 h 112"/>
                  <a:gd name="T16" fmla="*/ 55 w 112"/>
                  <a:gd name="T17" fmla="*/ 34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12">
                    <a:moveTo>
                      <a:pt x="55" y="34"/>
                    </a:moveTo>
                    <a:lnTo>
                      <a:pt x="0" y="0"/>
                    </a:lnTo>
                    <a:lnTo>
                      <a:pt x="30" y="55"/>
                    </a:lnTo>
                    <a:lnTo>
                      <a:pt x="0" y="111"/>
                    </a:lnTo>
                    <a:lnTo>
                      <a:pt x="55" y="81"/>
                    </a:lnTo>
                    <a:lnTo>
                      <a:pt x="111" y="111"/>
                    </a:lnTo>
                    <a:lnTo>
                      <a:pt x="81" y="55"/>
                    </a:lnTo>
                    <a:lnTo>
                      <a:pt x="111" y="0"/>
                    </a:lnTo>
                    <a:lnTo>
                      <a:pt x="55" y="34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íşḷïḑe">
                <a:extLst>
                  <a:ext uri="{FF2B5EF4-FFF2-40B4-BE49-F238E27FC236}">
                    <a16:creationId xmlns:a16="http://schemas.microsoft.com/office/drawing/2014/main" id="{C82084E9-E4C5-43F8-A1AE-519EAC295C19}"/>
                  </a:ext>
                </a:extLst>
              </p:cNvPr>
              <p:cNvSpPr/>
              <p:nvPr/>
            </p:nvSpPr>
            <p:spPr bwMode="auto">
              <a:xfrm>
                <a:off x="2358540" y="1985390"/>
                <a:ext cx="56303" cy="60810"/>
              </a:xfrm>
              <a:custGeom>
                <a:avLst/>
                <a:gdLst>
                  <a:gd name="T0" fmla="*/ 111 w 112"/>
                  <a:gd name="T1" fmla="*/ 0 h 117"/>
                  <a:gd name="T2" fmla="*/ 55 w 112"/>
                  <a:gd name="T3" fmla="*/ 34 h 117"/>
                  <a:gd name="T4" fmla="*/ 0 w 112"/>
                  <a:gd name="T5" fmla="*/ 0 h 117"/>
                  <a:gd name="T6" fmla="*/ 30 w 112"/>
                  <a:gd name="T7" fmla="*/ 60 h 117"/>
                  <a:gd name="T8" fmla="*/ 0 w 112"/>
                  <a:gd name="T9" fmla="*/ 116 h 117"/>
                  <a:gd name="T10" fmla="*/ 55 w 112"/>
                  <a:gd name="T11" fmla="*/ 81 h 117"/>
                  <a:gd name="T12" fmla="*/ 111 w 112"/>
                  <a:gd name="T13" fmla="*/ 116 h 117"/>
                  <a:gd name="T14" fmla="*/ 81 w 112"/>
                  <a:gd name="T15" fmla="*/ 60 h 117"/>
                  <a:gd name="T16" fmla="*/ 111 w 112"/>
                  <a:gd name="T1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17">
                    <a:moveTo>
                      <a:pt x="111" y="0"/>
                    </a:moveTo>
                    <a:lnTo>
                      <a:pt x="55" y="34"/>
                    </a:lnTo>
                    <a:lnTo>
                      <a:pt x="0" y="0"/>
                    </a:lnTo>
                    <a:lnTo>
                      <a:pt x="30" y="60"/>
                    </a:lnTo>
                    <a:lnTo>
                      <a:pt x="0" y="116"/>
                    </a:lnTo>
                    <a:lnTo>
                      <a:pt x="55" y="81"/>
                    </a:lnTo>
                    <a:lnTo>
                      <a:pt x="111" y="116"/>
                    </a:lnTo>
                    <a:lnTo>
                      <a:pt x="81" y="60"/>
                    </a:lnTo>
                    <a:lnTo>
                      <a:pt x="111" y="0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îŝļîḓé">
                <a:extLst>
                  <a:ext uri="{FF2B5EF4-FFF2-40B4-BE49-F238E27FC236}">
                    <a16:creationId xmlns:a16="http://schemas.microsoft.com/office/drawing/2014/main" id="{82326247-7485-46C3-8931-7BD9856B4138}"/>
                  </a:ext>
                </a:extLst>
              </p:cNvPr>
              <p:cNvSpPr/>
              <p:nvPr/>
            </p:nvSpPr>
            <p:spPr bwMode="auto">
              <a:xfrm>
                <a:off x="2176115" y="2041694"/>
                <a:ext cx="186931" cy="186929"/>
              </a:xfrm>
              <a:custGeom>
                <a:avLst/>
                <a:gdLst>
                  <a:gd name="T0" fmla="*/ 300 w 365"/>
                  <a:gd name="T1" fmla="*/ 9 h 365"/>
                  <a:gd name="T2" fmla="*/ 270 w 365"/>
                  <a:gd name="T3" fmla="*/ 9 h 365"/>
                  <a:gd name="T4" fmla="*/ 8 w 365"/>
                  <a:gd name="T5" fmla="*/ 270 h 365"/>
                  <a:gd name="T6" fmla="*/ 8 w 365"/>
                  <a:gd name="T7" fmla="*/ 304 h 365"/>
                  <a:gd name="T8" fmla="*/ 60 w 365"/>
                  <a:gd name="T9" fmla="*/ 356 h 365"/>
                  <a:gd name="T10" fmla="*/ 90 w 365"/>
                  <a:gd name="T11" fmla="*/ 356 h 365"/>
                  <a:gd name="T12" fmla="*/ 351 w 365"/>
                  <a:gd name="T13" fmla="*/ 95 h 365"/>
                  <a:gd name="T14" fmla="*/ 351 w 365"/>
                  <a:gd name="T15" fmla="*/ 60 h 365"/>
                  <a:gd name="T16" fmla="*/ 300 w 365"/>
                  <a:gd name="T17" fmla="*/ 9 h 365"/>
                  <a:gd name="T18" fmla="*/ 278 w 365"/>
                  <a:gd name="T19" fmla="*/ 133 h 365"/>
                  <a:gd name="T20" fmla="*/ 231 w 365"/>
                  <a:gd name="T21" fmla="*/ 86 h 365"/>
                  <a:gd name="T22" fmla="*/ 283 w 365"/>
                  <a:gd name="T23" fmla="*/ 30 h 365"/>
                  <a:gd name="T24" fmla="*/ 330 w 365"/>
                  <a:gd name="T25" fmla="*/ 77 h 365"/>
                  <a:gd name="T26" fmla="*/ 278 w 365"/>
                  <a:gd name="T27" fmla="*/ 133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5" h="365">
                    <a:moveTo>
                      <a:pt x="300" y="9"/>
                    </a:moveTo>
                    <a:cubicBezTo>
                      <a:pt x="291" y="0"/>
                      <a:pt x="278" y="0"/>
                      <a:pt x="270" y="9"/>
                    </a:cubicBezTo>
                    <a:lnTo>
                      <a:pt x="8" y="270"/>
                    </a:lnTo>
                    <a:cubicBezTo>
                      <a:pt x="0" y="279"/>
                      <a:pt x="0" y="296"/>
                      <a:pt x="8" y="304"/>
                    </a:cubicBezTo>
                    <a:lnTo>
                      <a:pt x="60" y="356"/>
                    </a:lnTo>
                    <a:cubicBezTo>
                      <a:pt x="68" y="364"/>
                      <a:pt x="81" y="364"/>
                      <a:pt x="90" y="356"/>
                    </a:cubicBezTo>
                    <a:lnTo>
                      <a:pt x="351" y="95"/>
                    </a:lnTo>
                    <a:cubicBezTo>
                      <a:pt x="364" y="82"/>
                      <a:pt x="364" y="69"/>
                      <a:pt x="351" y="60"/>
                    </a:cubicBezTo>
                    <a:lnTo>
                      <a:pt x="300" y="9"/>
                    </a:lnTo>
                    <a:close/>
                    <a:moveTo>
                      <a:pt x="278" y="133"/>
                    </a:moveTo>
                    <a:lnTo>
                      <a:pt x="231" y="86"/>
                    </a:lnTo>
                    <a:lnTo>
                      <a:pt x="283" y="30"/>
                    </a:lnTo>
                    <a:lnTo>
                      <a:pt x="330" y="77"/>
                    </a:lnTo>
                    <a:lnTo>
                      <a:pt x="278" y="13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" name="iš1íḋe">
              <a:extLst>
                <a:ext uri="{FF2B5EF4-FFF2-40B4-BE49-F238E27FC236}">
                  <a16:creationId xmlns:a16="http://schemas.microsoft.com/office/drawing/2014/main" id="{65118939-45B5-4A77-AB95-CE9560362323}"/>
                </a:ext>
              </a:extLst>
            </p:cNvPr>
            <p:cNvSpPr/>
            <p:nvPr/>
          </p:nvSpPr>
          <p:spPr bwMode="auto">
            <a:xfrm>
              <a:off x="10233808" y="4519312"/>
              <a:ext cx="254494" cy="135130"/>
            </a:xfrm>
            <a:custGeom>
              <a:avLst/>
              <a:gdLst>
                <a:gd name="T0" fmla="*/ 292 w 498"/>
                <a:gd name="T1" fmla="*/ 0 h 266"/>
                <a:gd name="T2" fmla="*/ 210 w 498"/>
                <a:gd name="T3" fmla="*/ 111 h 266"/>
                <a:gd name="T4" fmla="*/ 275 w 498"/>
                <a:gd name="T5" fmla="*/ 197 h 266"/>
                <a:gd name="T6" fmla="*/ 236 w 498"/>
                <a:gd name="T7" fmla="*/ 222 h 266"/>
                <a:gd name="T8" fmla="*/ 137 w 498"/>
                <a:gd name="T9" fmla="*/ 90 h 266"/>
                <a:gd name="T10" fmla="*/ 0 w 498"/>
                <a:gd name="T11" fmla="*/ 265 h 266"/>
                <a:gd name="T12" fmla="*/ 497 w 498"/>
                <a:gd name="T13" fmla="*/ 265 h 266"/>
                <a:gd name="T14" fmla="*/ 292 w 498"/>
                <a:gd name="T15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8" h="266">
                  <a:moveTo>
                    <a:pt x="292" y="0"/>
                  </a:moveTo>
                  <a:lnTo>
                    <a:pt x="210" y="111"/>
                  </a:lnTo>
                  <a:lnTo>
                    <a:pt x="275" y="197"/>
                  </a:lnTo>
                  <a:lnTo>
                    <a:pt x="236" y="222"/>
                  </a:lnTo>
                  <a:cubicBezTo>
                    <a:pt x="202" y="171"/>
                    <a:pt x="137" y="90"/>
                    <a:pt x="137" y="90"/>
                  </a:cubicBezTo>
                  <a:lnTo>
                    <a:pt x="0" y="265"/>
                  </a:lnTo>
                  <a:lnTo>
                    <a:pt x="497" y="265"/>
                  </a:lnTo>
                  <a:lnTo>
                    <a:pt x="292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iṣ1íḓé">
              <a:extLst>
                <a:ext uri="{FF2B5EF4-FFF2-40B4-BE49-F238E27FC236}">
                  <a16:creationId xmlns:a16="http://schemas.microsoft.com/office/drawing/2014/main" id="{556AE02C-9A12-49DD-99C0-48B518FCA056}"/>
                </a:ext>
              </a:extLst>
            </p:cNvPr>
            <p:cNvGrpSpPr/>
            <p:nvPr/>
          </p:nvGrpSpPr>
          <p:grpSpPr>
            <a:xfrm>
              <a:off x="669925" y="4860901"/>
              <a:ext cx="1736075" cy="883052"/>
              <a:chOff x="669925" y="3955842"/>
              <a:chExt cx="1736075" cy="883052"/>
            </a:xfrm>
          </p:grpSpPr>
          <p:sp>
            <p:nvSpPr>
              <p:cNvPr id="50" name="iṩḻíḑê">
                <a:extLst>
                  <a:ext uri="{FF2B5EF4-FFF2-40B4-BE49-F238E27FC236}">
                    <a16:creationId xmlns:a16="http://schemas.microsoft.com/office/drawing/2014/main" id="{1D66D3F5-0FCC-457F-A9E2-547DDB78CE63}"/>
                  </a:ext>
                </a:extLst>
              </p:cNvPr>
              <p:cNvSpPr txBox="1"/>
              <p:nvPr/>
            </p:nvSpPr>
            <p:spPr bwMode="auto">
              <a:xfrm>
                <a:off x="673100" y="3955842"/>
                <a:ext cx="1732900" cy="44152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40%</a:t>
                </a:r>
              </a:p>
            </p:txBody>
          </p:sp>
          <p:sp>
            <p:nvSpPr>
              <p:cNvPr id="51" name="îşliḓe">
                <a:extLst>
                  <a:ext uri="{FF2B5EF4-FFF2-40B4-BE49-F238E27FC236}">
                    <a16:creationId xmlns:a16="http://schemas.microsoft.com/office/drawing/2014/main" id="{493FEE82-2B9F-43CD-8FDE-961D0E256889}"/>
                  </a:ext>
                </a:extLst>
              </p:cNvPr>
              <p:cNvSpPr txBox="1"/>
              <p:nvPr/>
            </p:nvSpPr>
            <p:spPr bwMode="auto">
              <a:xfrm>
                <a:off x="673100" y="4397368"/>
                <a:ext cx="1732900" cy="44152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35D3EC33-3028-4101-B3D1-7A76F57541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25" y="4838894"/>
                <a:ext cx="1736075" cy="0"/>
              </a:xfrm>
              <a:prstGeom prst="line">
                <a:avLst/>
              </a:prstGeom>
              <a:ln w="22225" cap="rnd">
                <a:solidFill>
                  <a:schemeClr val="accent1"/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3A1EAA3A-52AB-4339-8A05-C479F39F0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25" y="3955842"/>
                <a:ext cx="1736075" cy="0"/>
              </a:xfrm>
              <a:prstGeom prst="line">
                <a:avLst/>
              </a:prstGeom>
              <a:ln w="2222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iṥlîdê">
              <a:extLst>
                <a:ext uri="{FF2B5EF4-FFF2-40B4-BE49-F238E27FC236}">
                  <a16:creationId xmlns:a16="http://schemas.microsoft.com/office/drawing/2014/main" id="{1BD075BE-B5EA-4A18-A672-9EA6B3CD4696}"/>
                </a:ext>
              </a:extLst>
            </p:cNvPr>
            <p:cNvGrpSpPr/>
            <p:nvPr/>
          </p:nvGrpSpPr>
          <p:grpSpPr>
            <a:xfrm>
              <a:off x="2766000" y="4860901"/>
              <a:ext cx="1736075" cy="883052"/>
              <a:chOff x="669925" y="3955842"/>
              <a:chExt cx="1736075" cy="883052"/>
            </a:xfrm>
          </p:grpSpPr>
          <p:sp>
            <p:nvSpPr>
              <p:cNvPr id="46" name="ïṥḻïďê">
                <a:extLst>
                  <a:ext uri="{FF2B5EF4-FFF2-40B4-BE49-F238E27FC236}">
                    <a16:creationId xmlns:a16="http://schemas.microsoft.com/office/drawing/2014/main" id="{C06DB497-7168-48B0-877C-F84F7A78AF6E}"/>
                  </a:ext>
                </a:extLst>
              </p:cNvPr>
              <p:cNvSpPr txBox="1"/>
              <p:nvPr/>
            </p:nvSpPr>
            <p:spPr bwMode="auto">
              <a:xfrm>
                <a:off x="673100" y="3955842"/>
                <a:ext cx="1732900" cy="44152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20%</a:t>
                </a:r>
              </a:p>
            </p:txBody>
          </p:sp>
          <p:sp>
            <p:nvSpPr>
              <p:cNvPr id="47" name="í$ľîḑé">
                <a:extLst>
                  <a:ext uri="{FF2B5EF4-FFF2-40B4-BE49-F238E27FC236}">
                    <a16:creationId xmlns:a16="http://schemas.microsoft.com/office/drawing/2014/main" id="{BA5FC687-A195-4827-BCA9-C787890FD585}"/>
                  </a:ext>
                </a:extLst>
              </p:cNvPr>
              <p:cNvSpPr txBox="1"/>
              <p:nvPr/>
            </p:nvSpPr>
            <p:spPr bwMode="auto">
              <a:xfrm>
                <a:off x="673100" y="4397368"/>
                <a:ext cx="1732900" cy="44152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D66E7A65-C6D7-4DE8-96CA-68AB3FB52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25" y="4838894"/>
                <a:ext cx="1736075" cy="0"/>
              </a:xfrm>
              <a:prstGeom prst="line">
                <a:avLst/>
              </a:prstGeom>
              <a:ln w="22225" cap="rnd">
                <a:solidFill>
                  <a:schemeClr val="accent2"/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AC0318BB-FC3D-4CC1-8EE5-1F60BFA97C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25" y="3955842"/>
                <a:ext cx="1736075" cy="0"/>
              </a:xfrm>
              <a:prstGeom prst="line">
                <a:avLst/>
              </a:prstGeom>
              <a:ln w="2222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iṣ1ïdè">
              <a:extLst>
                <a:ext uri="{FF2B5EF4-FFF2-40B4-BE49-F238E27FC236}">
                  <a16:creationId xmlns:a16="http://schemas.microsoft.com/office/drawing/2014/main" id="{ED969ADC-DF65-47A7-B68E-628B7943B61E}"/>
                </a:ext>
              </a:extLst>
            </p:cNvPr>
            <p:cNvGrpSpPr/>
            <p:nvPr/>
          </p:nvGrpSpPr>
          <p:grpSpPr>
            <a:xfrm>
              <a:off x="4862075" y="4860901"/>
              <a:ext cx="1736075" cy="883052"/>
              <a:chOff x="669925" y="3955842"/>
              <a:chExt cx="1736075" cy="883052"/>
            </a:xfrm>
          </p:grpSpPr>
          <p:sp>
            <p:nvSpPr>
              <p:cNvPr id="42" name="îṡļiḑê">
                <a:extLst>
                  <a:ext uri="{FF2B5EF4-FFF2-40B4-BE49-F238E27FC236}">
                    <a16:creationId xmlns:a16="http://schemas.microsoft.com/office/drawing/2014/main" id="{FFF09C05-AA34-4717-8F02-2CAD68445D4C}"/>
                  </a:ext>
                </a:extLst>
              </p:cNvPr>
              <p:cNvSpPr txBox="1"/>
              <p:nvPr/>
            </p:nvSpPr>
            <p:spPr bwMode="auto">
              <a:xfrm>
                <a:off x="673100" y="3955842"/>
                <a:ext cx="1732900" cy="44152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18%</a:t>
                </a:r>
              </a:p>
            </p:txBody>
          </p:sp>
          <p:sp>
            <p:nvSpPr>
              <p:cNvPr id="43" name="ïṩļiḍê">
                <a:extLst>
                  <a:ext uri="{FF2B5EF4-FFF2-40B4-BE49-F238E27FC236}">
                    <a16:creationId xmlns:a16="http://schemas.microsoft.com/office/drawing/2014/main" id="{8DF77338-BEB7-4B3B-8E38-4592E057FD37}"/>
                  </a:ext>
                </a:extLst>
              </p:cNvPr>
              <p:cNvSpPr txBox="1"/>
              <p:nvPr/>
            </p:nvSpPr>
            <p:spPr bwMode="auto">
              <a:xfrm>
                <a:off x="673100" y="4397368"/>
                <a:ext cx="1732900" cy="44152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95ED24D6-8878-440C-9EC9-4AB8773B7B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25" y="4838894"/>
                <a:ext cx="1736075" cy="0"/>
              </a:xfrm>
              <a:prstGeom prst="line">
                <a:avLst/>
              </a:prstGeom>
              <a:ln w="22225" cap="rnd">
                <a:solidFill>
                  <a:schemeClr val="accent3"/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260EF331-7EC8-4E3B-9C9B-358D5B419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25" y="3955842"/>
                <a:ext cx="1736075" cy="0"/>
              </a:xfrm>
              <a:prstGeom prst="line">
                <a:avLst/>
              </a:prstGeom>
              <a:ln w="2222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ïşļîḑé">
              <a:extLst>
                <a:ext uri="{FF2B5EF4-FFF2-40B4-BE49-F238E27FC236}">
                  <a16:creationId xmlns:a16="http://schemas.microsoft.com/office/drawing/2014/main" id="{893E6B54-0CC3-4B4D-9A06-E8487B58764E}"/>
                </a:ext>
              </a:extLst>
            </p:cNvPr>
            <p:cNvGrpSpPr/>
            <p:nvPr/>
          </p:nvGrpSpPr>
          <p:grpSpPr>
            <a:xfrm>
              <a:off x="6958150" y="4860901"/>
              <a:ext cx="1736075" cy="883052"/>
              <a:chOff x="669925" y="3955842"/>
              <a:chExt cx="1736075" cy="883052"/>
            </a:xfrm>
          </p:grpSpPr>
          <p:sp>
            <p:nvSpPr>
              <p:cNvPr id="38" name="ïšľïdé">
                <a:extLst>
                  <a:ext uri="{FF2B5EF4-FFF2-40B4-BE49-F238E27FC236}">
                    <a16:creationId xmlns:a16="http://schemas.microsoft.com/office/drawing/2014/main" id="{514A5B73-771C-4288-8883-88A9B2349417}"/>
                  </a:ext>
                </a:extLst>
              </p:cNvPr>
              <p:cNvSpPr txBox="1"/>
              <p:nvPr/>
            </p:nvSpPr>
            <p:spPr bwMode="auto">
              <a:xfrm>
                <a:off x="673100" y="3955842"/>
                <a:ext cx="1732900" cy="44152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12%</a:t>
                </a:r>
              </a:p>
            </p:txBody>
          </p:sp>
          <p:sp>
            <p:nvSpPr>
              <p:cNvPr id="39" name="ïṥḻíḓe">
                <a:extLst>
                  <a:ext uri="{FF2B5EF4-FFF2-40B4-BE49-F238E27FC236}">
                    <a16:creationId xmlns:a16="http://schemas.microsoft.com/office/drawing/2014/main" id="{457566BB-1DE0-4CA1-B6D7-04A18FC01043}"/>
                  </a:ext>
                </a:extLst>
              </p:cNvPr>
              <p:cNvSpPr txBox="1"/>
              <p:nvPr/>
            </p:nvSpPr>
            <p:spPr bwMode="auto">
              <a:xfrm>
                <a:off x="673100" y="4397368"/>
                <a:ext cx="1732900" cy="44152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E7292446-A009-4564-9AFD-EA489793E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25" y="4838894"/>
                <a:ext cx="1736075" cy="0"/>
              </a:xfrm>
              <a:prstGeom prst="line">
                <a:avLst/>
              </a:prstGeom>
              <a:ln w="22225" cap="rnd">
                <a:solidFill>
                  <a:schemeClr val="accent4"/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06D78197-87E7-4FB7-8ABE-AB65406C74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925" y="3955842"/>
                <a:ext cx="1736075" cy="0"/>
              </a:xfrm>
              <a:prstGeom prst="line">
                <a:avLst/>
              </a:prstGeom>
              <a:ln w="2222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íšḻiḍê">
              <a:extLst>
                <a:ext uri="{FF2B5EF4-FFF2-40B4-BE49-F238E27FC236}">
                  <a16:creationId xmlns:a16="http://schemas.microsoft.com/office/drawing/2014/main" id="{355EE72E-FF7E-44A4-BB6C-6F7817F463B7}"/>
                </a:ext>
              </a:extLst>
            </p:cNvPr>
            <p:cNvGrpSpPr/>
            <p:nvPr/>
          </p:nvGrpSpPr>
          <p:grpSpPr>
            <a:xfrm>
              <a:off x="687280" y="1130300"/>
              <a:ext cx="4586311" cy="1612150"/>
              <a:chOff x="687278" y="2398652"/>
              <a:chExt cx="3524773" cy="1612150"/>
            </a:xfrm>
          </p:grpSpPr>
          <p:sp>
            <p:nvSpPr>
              <p:cNvPr id="36" name="î$ḻíďe">
                <a:extLst>
                  <a:ext uri="{FF2B5EF4-FFF2-40B4-BE49-F238E27FC236}">
                    <a16:creationId xmlns:a16="http://schemas.microsoft.com/office/drawing/2014/main" id="{08BA0472-3308-4A9D-8D8A-1C4994430CA2}"/>
                  </a:ext>
                </a:extLst>
              </p:cNvPr>
              <p:cNvSpPr/>
              <p:nvPr/>
            </p:nvSpPr>
            <p:spPr>
              <a:xfrm>
                <a:off x="687278" y="2840458"/>
                <a:ext cx="3524773" cy="1170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37" name="ïṡḷíḓe">
                <a:extLst>
                  <a:ext uri="{FF2B5EF4-FFF2-40B4-BE49-F238E27FC236}">
                    <a16:creationId xmlns:a16="http://schemas.microsoft.com/office/drawing/2014/main" id="{2C16FF32-E71B-4804-A667-1B3EC180FCDF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2153367-1696-40F4-B8A7-1A533A341265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2861711"/>
              <a:ext cx="5336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iṥľíḋè">
              <a:extLst>
                <a:ext uri="{FF2B5EF4-FFF2-40B4-BE49-F238E27FC236}">
                  <a16:creationId xmlns:a16="http://schemas.microsoft.com/office/drawing/2014/main" id="{C4DDC6EE-AAAA-4379-ACC7-8F215FD46599}"/>
                </a:ext>
              </a:extLst>
            </p:cNvPr>
            <p:cNvSpPr/>
            <p:nvPr/>
          </p:nvSpPr>
          <p:spPr bwMode="auto">
            <a:xfrm>
              <a:off x="1797867" y="3712610"/>
              <a:ext cx="4093264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33" name="íšlidê">
              <a:extLst>
                <a:ext uri="{FF2B5EF4-FFF2-40B4-BE49-F238E27FC236}">
                  <a16:creationId xmlns:a16="http://schemas.microsoft.com/office/drawing/2014/main" id="{D6850162-9EA7-4CAF-B894-7661F1442F91}"/>
                </a:ext>
              </a:extLst>
            </p:cNvPr>
            <p:cNvSpPr txBox="1"/>
            <p:nvPr/>
          </p:nvSpPr>
          <p:spPr bwMode="auto">
            <a:xfrm>
              <a:off x="1797867" y="3321051"/>
              <a:ext cx="4093264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34" name="íṥ1ïḓe">
              <a:extLst>
                <a:ext uri="{FF2B5EF4-FFF2-40B4-BE49-F238E27FC236}">
                  <a16:creationId xmlns:a16="http://schemas.microsoft.com/office/drawing/2014/main" id="{96A8ECF5-C7CB-4E07-ACDF-9CCB4DA1AC97}"/>
                </a:ext>
              </a:extLst>
            </p:cNvPr>
            <p:cNvSpPr/>
            <p:nvPr/>
          </p:nvSpPr>
          <p:spPr bwMode="auto">
            <a:xfrm>
              <a:off x="668200" y="3258128"/>
              <a:ext cx="1024443" cy="1026520"/>
            </a:xfrm>
            <a:prstGeom prst="ellipse">
              <a:avLst/>
            </a:prstGeom>
            <a:solidFill>
              <a:schemeClr val="tx2"/>
            </a:solidFill>
            <a:ln w="57150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700">
                <a:solidFill>
                  <a:schemeClr val="tx1"/>
                </a:solidFill>
              </a:endParaRPr>
            </a:p>
          </p:txBody>
        </p:sp>
        <p:sp>
          <p:nvSpPr>
            <p:cNvPr id="35" name="îsļíḑè">
              <a:extLst>
                <a:ext uri="{FF2B5EF4-FFF2-40B4-BE49-F238E27FC236}">
                  <a16:creationId xmlns:a16="http://schemas.microsoft.com/office/drawing/2014/main" id="{8CF5946C-2713-4FCA-B7AC-9EA22CFA62F7}"/>
                </a:ext>
              </a:extLst>
            </p:cNvPr>
            <p:cNvSpPr/>
            <p:nvPr/>
          </p:nvSpPr>
          <p:spPr bwMode="auto">
            <a:xfrm>
              <a:off x="875579" y="3472150"/>
              <a:ext cx="609685" cy="598476"/>
            </a:xfrm>
            <a:custGeom>
              <a:avLst/>
              <a:gdLst>
                <a:gd name="connsiteX0" fmla="*/ 170608 w 607804"/>
                <a:gd name="connsiteY0" fmla="*/ 262009 h 596630"/>
                <a:gd name="connsiteX1" fmla="*/ 260792 w 607804"/>
                <a:gd name="connsiteY1" fmla="*/ 427304 h 596630"/>
                <a:gd name="connsiteX2" fmla="*/ 303865 w 607804"/>
                <a:gd name="connsiteY2" fmla="*/ 451493 h 596630"/>
                <a:gd name="connsiteX3" fmla="*/ 346938 w 607804"/>
                <a:gd name="connsiteY3" fmla="*/ 427304 h 596630"/>
                <a:gd name="connsiteX4" fmla="*/ 408855 w 607804"/>
                <a:gd name="connsiteY4" fmla="*/ 319795 h 596630"/>
                <a:gd name="connsiteX5" fmla="*/ 519229 w 607804"/>
                <a:gd name="connsiteY5" fmla="*/ 298293 h 596630"/>
                <a:gd name="connsiteX6" fmla="*/ 552880 w 607804"/>
                <a:gd name="connsiteY6" fmla="*/ 319795 h 596630"/>
                <a:gd name="connsiteX7" fmla="*/ 606721 w 607804"/>
                <a:gd name="connsiteY7" fmla="*/ 538844 h 596630"/>
                <a:gd name="connsiteX8" fmla="*/ 602683 w 607804"/>
                <a:gd name="connsiteY8" fmla="*/ 563034 h 596630"/>
                <a:gd name="connsiteX9" fmla="*/ 582493 w 607804"/>
                <a:gd name="connsiteY9" fmla="*/ 575128 h 596630"/>
                <a:gd name="connsiteX10" fmla="*/ 414239 w 607804"/>
                <a:gd name="connsiteY10" fmla="*/ 596630 h 596630"/>
                <a:gd name="connsiteX11" fmla="*/ 400779 w 607804"/>
                <a:gd name="connsiteY11" fmla="*/ 595286 h 596630"/>
                <a:gd name="connsiteX12" fmla="*/ 205605 w 607804"/>
                <a:gd name="connsiteY12" fmla="*/ 532125 h 596630"/>
                <a:gd name="connsiteX13" fmla="*/ 189453 w 607804"/>
                <a:gd name="connsiteY13" fmla="*/ 532125 h 596630"/>
                <a:gd name="connsiteX14" fmla="*/ 37352 w 607804"/>
                <a:gd name="connsiteY14" fmla="*/ 572441 h 596630"/>
                <a:gd name="connsiteX15" fmla="*/ 9085 w 607804"/>
                <a:gd name="connsiteY15" fmla="*/ 565721 h 596630"/>
                <a:gd name="connsiteX16" fmla="*/ 1009 w 607804"/>
                <a:gd name="connsiteY16" fmla="*/ 537500 h 596630"/>
                <a:gd name="connsiteX17" fmla="*/ 54850 w 607804"/>
                <a:gd name="connsiteY17" fmla="*/ 321139 h 596630"/>
                <a:gd name="connsiteX18" fmla="*/ 72348 w 607804"/>
                <a:gd name="connsiteY18" fmla="*/ 300981 h 596630"/>
                <a:gd name="connsiteX19" fmla="*/ 302554 w 607804"/>
                <a:gd name="connsiteY19" fmla="*/ 68530 h 596630"/>
                <a:gd name="connsiteX20" fmla="*/ 237945 w 607804"/>
                <a:gd name="connsiteY20" fmla="*/ 133029 h 596630"/>
                <a:gd name="connsiteX21" fmla="*/ 302554 w 607804"/>
                <a:gd name="connsiteY21" fmla="*/ 197528 h 596630"/>
                <a:gd name="connsiteX22" fmla="*/ 367164 w 607804"/>
                <a:gd name="connsiteY22" fmla="*/ 133029 h 596630"/>
                <a:gd name="connsiteX23" fmla="*/ 302554 w 607804"/>
                <a:gd name="connsiteY23" fmla="*/ 68530 h 596630"/>
                <a:gd name="connsiteX24" fmla="*/ 303901 w 607804"/>
                <a:gd name="connsiteY24" fmla="*/ 0 h 596630"/>
                <a:gd name="connsiteX25" fmla="*/ 438504 w 607804"/>
                <a:gd name="connsiteY25" fmla="*/ 134373 h 596630"/>
                <a:gd name="connsiteX26" fmla="*/ 313323 w 607804"/>
                <a:gd name="connsiteY26" fmla="*/ 407150 h 596630"/>
                <a:gd name="connsiteX27" fmla="*/ 303901 w 607804"/>
                <a:gd name="connsiteY27" fmla="*/ 412525 h 596630"/>
                <a:gd name="connsiteX28" fmla="*/ 294478 w 607804"/>
                <a:gd name="connsiteY28" fmla="*/ 407150 h 596630"/>
                <a:gd name="connsiteX29" fmla="*/ 169297 w 607804"/>
                <a:gd name="connsiteY29" fmla="*/ 134373 h 596630"/>
                <a:gd name="connsiteX30" fmla="*/ 303901 w 607804"/>
                <a:gd name="connsiteY30" fmla="*/ 0 h 5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7804" h="596630">
                  <a:moveTo>
                    <a:pt x="170608" y="262009"/>
                  </a:moveTo>
                  <a:cubicBezTo>
                    <a:pt x="196183" y="317107"/>
                    <a:pt x="229834" y="376237"/>
                    <a:pt x="260792" y="427304"/>
                  </a:cubicBezTo>
                  <a:cubicBezTo>
                    <a:pt x="270214" y="442086"/>
                    <a:pt x="286367" y="451493"/>
                    <a:pt x="303865" y="451493"/>
                  </a:cubicBezTo>
                  <a:cubicBezTo>
                    <a:pt x="321363" y="451493"/>
                    <a:pt x="337516" y="442086"/>
                    <a:pt x="346938" y="427304"/>
                  </a:cubicBezTo>
                  <a:cubicBezTo>
                    <a:pt x="367128" y="393707"/>
                    <a:pt x="388665" y="357423"/>
                    <a:pt x="408855" y="319795"/>
                  </a:cubicBezTo>
                  <a:cubicBezTo>
                    <a:pt x="411547" y="319795"/>
                    <a:pt x="519229" y="298293"/>
                    <a:pt x="519229" y="298293"/>
                  </a:cubicBezTo>
                  <a:cubicBezTo>
                    <a:pt x="534036" y="295605"/>
                    <a:pt x="548842" y="305013"/>
                    <a:pt x="552880" y="319795"/>
                  </a:cubicBezTo>
                  <a:lnTo>
                    <a:pt x="606721" y="538844"/>
                  </a:lnTo>
                  <a:cubicBezTo>
                    <a:pt x="609413" y="546907"/>
                    <a:pt x="606721" y="556314"/>
                    <a:pt x="602683" y="563034"/>
                  </a:cubicBezTo>
                  <a:cubicBezTo>
                    <a:pt x="598645" y="569753"/>
                    <a:pt x="590569" y="573784"/>
                    <a:pt x="582493" y="575128"/>
                  </a:cubicBezTo>
                  <a:lnTo>
                    <a:pt x="414239" y="596630"/>
                  </a:lnTo>
                  <a:cubicBezTo>
                    <a:pt x="408855" y="596630"/>
                    <a:pt x="404817" y="596630"/>
                    <a:pt x="400779" y="595286"/>
                  </a:cubicBezTo>
                  <a:lnTo>
                    <a:pt x="205605" y="532125"/>
                  </a:lnTo>
                  <a:cubicBezTo>
                    <a:pt x="200221" y="530781"/>
                    <a:pt x="194837" y="530781"/>
                    <a:pt x="189453" y="532125"/>
                  </a:cubicBezTo>
                  <a:lnTo>
                    <a:pt x="37352" y="572441"/>
                  </a:lnTo>
                  <a:cubicBezTo>
                    <a:pt x="26584" y="575128"/>
                    <a:pt x="15815" y="572441"/>
                    <a:pt x="9085" y="565721"/>
                  </a:cubicBezTo>
                  <a:cubicBezTo>
                    <a:pt x="1009" y="557658"/>
                    <a:pt x="-1683" y="546907"/>
                    <a:pt x="1009" y="537500"/>
                  </a:cubicBezTo>
                  <a:lnTo>
                    <a:pt x="54850" y="321139"/>
                  </a:lnTo>
                  <a:cubicBezTo>
                    <a:pt x="57542" y="311732"/>
                    <a:pt x="64272" y="305013"/>
                    <a:pt x="72348" y="300981"/>
                  </a:cubicBezTo>
                  <a:close/>
                  <a:moveTo>
                    <a:pt x="302554" y="68530"/>
                  </a:moveTo>
                  <a:cubicBezTo>
                    <a:pt x="266212" y="68530"/>
                    <a:pt x="237945" y="98092"/>
                    <a:pt x="237945" y="133029"/>
                  </a:cubicBezTo>
                  <a:cubicBezTo>
                    <a:pt x="237945" y="169310"/>
                    <a:pt x="266212" y="197528"/>
                    <a:pt x="302554" y="197528"/>
                  </a:cubicBezTo>
                  <a:cubicBezTo>
                    <a:pt x="338897" y="197528"/>
                    <a:pt x="367164" y="167966"/>
                    <a:pt x="367164" y="133029"/>
                  </a:cubicBezTo>
                  <a:cubicBezTo>
                    <a:pt x="367164" y="96749"/>
                    <a:pt x="337551" y="68530"/>
                    <a:pt x="302554" y="68530"/>
                  </a:cubicBezTo>
                  <a:close/>
                  <a:moveTo>
                    <a:pt x="303901" y="0"/>
                  </a:moveTo>
                  <a:cubicBezTo>
                    <a:pt x="377932" y="0"/>
                    <a:pt x="438504" y="60468"/>
                    <a:pt x="438504" y="134373"/>
                  </a:cubicBezTo>
                  <a:cubicBezTo>
                    <a:pt x="438504" y="196185"/>
                    <a:pt x="344282" y="357432"/>
                    <a:pt x="313323" y="407150"/>
                  </a:cubicBezTo>
                  <a:cubicBezTo>
                    <a:pt x="310631" y="409838"/>
                    <a:pt x="307939" y="412525"/>
                    <a:pt x="303901" y="412525"/>
                  </a:cubicBezTo>
                  <a:cubicBezTo>
                    <a:pt x="301208" y="412525"/>
                    <a:pt x="297170" y="409838"/>
                    <a:pt x="294478" y="407150"/>
                  </a:cubicBezTo>
                  <a:cubicBezTo>
                    <a:pt x="263519" y="357432"/>
                    <a:pt x="169297" y="196185"/>
                    <a:pt x="169297" y="134373"/>
                  </a:cubicBezTo>
                  <a:cubicBezTo>
                    <a:pt x="169297" y="60468"/>
                    <a:pt x="229869" y="0"/>
                    <a:pt x="3039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946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apaste, choose "keep text only" option.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BCF331-840D-4379-9B62-4F5BF3BA1086}"/>
              </a:ext>
            </a:extLst>
          </p:cNvPr>
          <p:cNvSpPr txBox="1"/>
          <p:nvPr/>
        </p:nvSpPr>
        <p:spPr>
          <a:xfrm>
            <a:off x="5754851" y="2012628"/>
            <a:ext cx="682295" cy="69618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943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C6734-A089-4E4A-BB71-113B2A68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469E8B-ED68-4E8C-84A2-89770EAD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4CCC8C-A4AD-41FD-9108-B585859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804eedb3-8c42-4950-a565-5ea0b562000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C0FD868-99BF-49BA-AF83-6CEE1E3D774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80" y="1130300"/>
            <a:ext cx="10831620" cy="5016500"/>
            <a:chOff x="687280" y="1130300"/>
            <a:chExt cx="10831620" cy="5016500"/>
          </a:xfrm>
        </p:grpSpPr>
        <p:grpSp>
          <p:nvGrpSpPr>
            <p:cNvPr id="6" name="îślíḋè">
              <a:extLst>
                <a:ext uri="{FF2B5EF4-FFF2-40B4-BE49-F238E27FC236}">
                  <a16:creationId xmlns:a16="http://schemas.microsoft.com/office/drawing/2014/main" id="{D240C25F-4E2C-4557-9358-CCAC9F394CA7}"/>
                </a:ext>
              </a:extLst>
            </p:cNvPr>
            <p:cNvGrpSpPr/>
            <p:nvPr/>
          </p:nvGrpSpPr>
          <p:grpSpPr>
            <a:xfrm>
              <a:off x="4547470" y="2437883"/>
              <a:ext cx="3097061" cy="2825308"/>
              <a:chOff x="1088828" y="2165990"/>
              <a:chExt cx="4457368" cy="4066252"/>
            </a:xfrm>
          </p:grpSpPr>
          <p:sp>
            <p:nvSpPr>
              <p:cNvPr id="31" name="îṧľíḍè">
                <a:extLst>
                  <a:ext uri="{FF2B5EF4-FFF2-40B4-BE49-F238E27FC236}">
                    <a16:creationId xmlns:a16="http://schemas.microsoft.com/office/drawing/2014/main" id="{2D28A343-08FB-4A47-9053-5C9082D54263}"/>
                  </a:ext>
                </a:extLst>
              </p:cNvPr>
              <p:cNvSpPr/>
              <p:nvPr/>
            </p:nvSpPr>
            <p:spPr>
              <a:xfrm>
                <a:off x="2754870" y="2165990"/>
                <a:ext cx="1405973" cy="1586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5" h="21458" extrusionOk="0">
                    <a:moveTo>
                      <a:pt x="14768" y="0"/>
                    </a:moveTo>
                    <a:cubicBezTo>
                      <a:pt x="11682" y="279"/>
                      <a:pt x="8751" y="1325"/>
                      <a:pt x="6316" y="3018"/>
                    </a:cubicBezTo>
                    <a:cubicBezTo>
                      <a:pt x="3974" y="4646"/>
                      <a:pt x="2184" y="6809"/>
                      <a:pt x="1141" y="9271"/>
                    </a:cubicBezTo>
                    <a:cubicBezTo>
                      <a:pt x="2104" y="9290"/>
                      <a:pt x="2984" y="9759"/>
                      <a:pt x="3451" y="10501"/>
                    </a:cubicBezTo>
                    <a:cubicBezTo>
                      <a:pt x="4024" y="11411"/>
                      <a:pt x="3878" y="12542"/>
                      <a:pt x="3086" y="13315"/>
                    </a:cubicBezTo>
                    <a:lnTo>
                      <a:pt x="0" y="15442"/>
                    </a:lnTo>
                    <a:lnTo>
                      <a:pt x="4923" y="15200"/>
                    </a:lnTo>
                    <a:cubicBezTo>
                      <a:pt x="5306" y="15206"/>
                      <a:pt x="5677" y="15267"/>
                      <a:pt x="6024" y="15374"/>
                    </a:cubicBezTo>
                    <a:cubicBezTo>
                      <a:pt x="6371" y="15481"/>
                      <a:pt x="6711" y="15640"/>
                      <a:pt x="6954" y="15902"/>
                    </a:cubicBezTo>
                    <a:cubicBezTo>
                      <a:pt x="7352" y="16332"/>
                      <a:pt x="7393" y="16938"/>
                      <a:pt x="7056" y="17405"/>
                    </a:cubicBezTo>
                    <a:cubicBezTo>
                      <a:pt x="6814" y="17687"/>
                      <a:pt x="6637" y="18007"/>
                      <a:pt x="6534" y="18348"/>
                    </a:cubicBezTo>
                    <a:cubicBezTo>
                      <a:pt x="6441" y="18655"/>
                      <a:pt x="6409" y="18974"/>
                      <a:pt x="6440" y="19291"/>
                    </a:cubicBezTo>
                    <a:cubicBezTo>
                      <a:pt x="6624" y="20412"/>
                      <a:pt x="7633" y="21288"/>
                      <a:pt x="8908" y="21436"/>
                    </a:cubicBezTo>
                    <a:cubicBezTo>
                      <a:pt x="10328" y="21600"/>
                      <a:pt x="11673" y="20831"/>
                      <a:pt x="12079" y="19622"/>
                    </a:cubicBezTo>
                    <a:cubicBezTo>
                      <a:pt x="12197" y="19191"/>
                      <a:pt x="12191" y="18740"/>
                      <a:pt x="12062" y="18311"/>
                    </a:cubicBezTo>
                    <a:cubicBezTo>
                      <a:pt x="11962" y="17978"/>
                      <a:pt x="11789" y="17666"/>
                      <a:pt x="11554" y="17390"/>
                    </a:cubicBezTo>
                    <a:cubicBezTo>
                      <a:pt x="11216" y="16965"/>
                      <a:pt x="11162" y="16414"/>
                      <a:pt x="11412" y="15944"/>
                    </a:cubicBezTo>
                    <a:cubicBezTo>
                      <a:pt x="11706" y="15392"/>
                      <a:pt x="12355" y="15058"/>
                      <a:pt x="13045" y="15102"/>
                    </a:cubicBezTo>
                    <a:lnTo>
                      <a:pt x="15810" y="15677"/>
                    </a:lnTo>
                    <a:lnTo>
                      <a:pt x="16049" y="14612"/>
                    </a:lnTo>
                    <a:cubicBezTo>
                      <a:pt x="15557" y="13797"/>
                      <a:pt x="15190" y="12927"/>
                      <a:pt x="14958" y="12027"/>
                    </a:cubicBezTo>
                    <a:cubicBezTo>
                      <a:pt x="14730" y="11140"/>
                      <a:pt x="14635" y="10231"/>
                      <a:pt x="14674" y="9322"/>
                    </a:cubicBezTo>
                    <a:cubicBezTo>
                      <a:pt x="14713" y="8979"/>
                      <a:pt x="14902" y="8663"/>
                      <a:pt x="15203" y="8441"/>
                    </a:cubicBezTo>
                    <a:cubicBezTo>
                      <a:pt x="15695" y="8077"/>
                      <a:pt x="16391" y="8018"/>
                      <a:pt x="16954" y="8292"/>
                    </a:cubicBezTo>
                    <a:cubicBezTo>
                      <a:pt x="17187" y="8445"/>
                      <a:pt x="17436" y="8578"/>
                      <a:pt x="17696" y="8690"/>
                    </a:cubicBezTo>
                    <a:cubicBezTo>
                      <a:pt x="17915" y="8785"/>
                      <a:pt x="18143" y="8864"/>
                      <a:pt x="18380" y="8912"/>
                    </a:cubicBezTo>
                    <a:cubicBezTo>
                      <a:pt x="18952" y="9030"/>
                      <a:pt x="19554" y="8967"/>
                      <a:pt x="20079" y="8734"/>
                    </a:cubicBezTo>
                    <a:cubicBezTo>
                      <a:pt x="21011" y="8266"/>
                      <a:pt x="21589" y="7396"/>
                      <a:pt x="21595" y="6452"/>
                    </a:cubicBezTo>
                    <a:cubicBezTo>
                      <a:pt x="21600" y="5680"/>
                      <a:pt x="21217" y="4947"/>
                      <a:pt x="20548" y="4448"/>
                    </a:cubicBezTo>
                    <a:cubicBezTo>
                      <a:pt x="20044" y="4129"/>
                      <a:pt x="19435" y="3967"/>
                      <a:pt x="18815" y="3986"/>
                    </a:cubicBezTo>
                    <a:cubicBezTo>
                      <a:pt x="18253" y="4004"/>
                      <a:pt x="17711" y="4171"/>
                      <a:pt x="17260" y="4465"/>
                    </a:cubicBezTo>
                    <a:cubicBezTo>
                      <a:pt x="16658" y="4811"/>
                      <a:pt x="15876" y="4793"/>
                      <a:pt x="15297" y="4418"/>
                    </a:cubicBezTo>
                    <a:cubicBezTo>
                      <a:pt x="14878" y="4147"/>
                      <a:pt x="14626" y="3721"/>
                      <a:pt x="14614" y="3264"/>
                    </a:cubicBezTo>
                    <a:lnTo>
                      <a:pt x="14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2" name="îSľîḋê">
                <a:extLst>
                  <a:ext uri="{FF2B5EF4-FFF2-40B4-BE49-F238E27FC236}">
                    <a16:creationId xmlns:a16="http://schemas.microsoft.com/office/drawing/2014/main" id="{E7A4815E-29C1-448E-8F0B-8E6F7C83812B}"/>
                  </a:ext>
                </a:extLst>
              </p:cNvPr>
              <p:cNvSpPr/>
              <p:nvPr/>
            </p:nvSpPr>
            <p:spPr>
              <a:xfrm>
                <a:off x="4110125" y="5254924"/>
                <a:ext cx="637136" cy="7049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603"/>
                    </a:lnTo>
                    <a:lnTo>
                      <a:pt x="3317" y="21600"/>
                    </a:lnTo>
                    <a:lnTo>
                      <a:pt x="18095" y="21600"/>
                    </a:lnTo>
                    <a:lnTo>
                      <a:pt x="21600" y="18432"/>
                    </a:lnTo>
                    <a:lnTo>
                      <a:pt x="2160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iŝļîḍê">
                <a:extLst>
                  <a:ext uri="{FF2B5EF4-FFF2-40B4-BE49-F238E27FC236}">
                    <a16:creationId xmlns:a16="http://schemas.microsoft.com/office/drawing/2014/main" id="{10E896BA-8343-4A30-9DB9-4D5C97F3DAA8}"/>
                  </a:ext>
                </a:extLst>
              </p:cNvPr>
              <p:cNvSpPr/>
              <p:nvPr/>
            </p:nvSpPr>
            <p:spPr>
              <a:xfrm>
                <a:off x="3978266" y="5010187"/>
                <a:ext cx="915351" cy="291882"/>
              </a:xfrm>
              <a:prstGeom prst="roundRect">
                <a:avLst>
                  <a:gd name="adj" fmla="val 3591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34" name="íṣľiḋè">
                <a:extLst>
                  <a:ext uri="{FF2B5EF4-FFF2-40B4-BE49-F238E27FC236}">
                    <a16:creationId xmlns:a16="http://schemas.microsoft.com/office/drawing/2014/main" id="{E30F8DC2-5A14-4AD5-BAC4-AC3426FBDB1D}"/>
                  </a:ext>
                </a:extLst>
              </p:cNvPr>
              <p:cNvSpPr/>
              <p:nvPr/>
            </p:nvSpPr>
            <p:spPr>
              <a:xfrm>
                <a:off x="1610490" y="2269332"/>
                <a:ext cx="889593" cy="889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5" name="íślïdè">
                <a:extLst>
                  <a:ext uri="{FF2B5EF4-FFF2-40B4-BE49-F238E27FC236}">
                    <a16:creationId xmlns:a16="http://schemas.microsoft.com/office/drawing/2014/main" id="{5B7070BE-B3C2-4B12-90DD-980FAB8977DF}"/>
                  </a:ext>
                </a:extLst>
              </p:cNvPr>
              <p:cNvSpPr/>
              <p:nvPr/>
            </p:nvSpPr>
            <p:spPr>
              <a:xfrm>
                <a:off x="1088828" y="2852951"/>
                <a:ext cx="2320078" cy="33792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0" h="21276" extrusionOk="0">
                    <a:moveTo>
                      <a:pt x="15139" y="153"/>
                    </a:moveTo>
                    <a:lnTo>
                      <a:pt x="10554" y="2666"/>
                    </a:lnTo>
                    <a:lnTo>
                      <a:pt x="8420" y="2691"/>
                    </a:lnTo>
                    <a:lnTo>
                      <a:pt x="9880" y="2576"/>
                    </a:lnTo>
                    <a:cubicBezTo>
                      <a:pt x="9292" y="2366"/>
                      <a:pt x="8640" y="2257"/>
                      <a:pt x="7977" y="2256"/>
                    </a:cubicBezTo>
                    <a:cubicBezTo>
                      <a:pt x="7299" y="2256"/>
                      <a:pt x="6632" y="2371"/>
                      <a:pt x="6033" y="2590"/>
                    </a:cubicBezTo>
                    <a:cubicBezTo>
                      <a:pt x="5847" y="2669"/>
                      <a:pt x="5686" y="2774"/>
                      <a:pt x="5559" y="2897"/>
                    </a:cubicBezTo>
                    <a:cubicBezTo>
                      <a:pt x="5268" y="3179"/>
                      <a:pt x="5183" y="3522"/>
                      <a:pt x="5134" y="3855"/>
                    </a:cubicBezTo>
                    <a:cubicBezTo>
                      <a:pt x="5083" y="4197"/>
                      <a:pt x="5069" y="4546"/>
                      <a:pt x="5094" y="4899"/>
                    </a:cubicBezTo>
                    <a:lnTo>
                      <a:pt x="5880" y="14818"/>
                    </a:lnTo>
                    <a:lnTo>
                      <a:pt x="591" y="18707"/>
                    </a:lnTo>
                    <a:cubicBezTo>
                      <a:pt x="-161" y="19253"/>
                      <a:pt x="-200" y="20099"/>
                      <a:pt x="500" y="20677"/>
                    </a:cubicBezTo>
                    <a:cubicBezTo>
                      <a:pt x="1276" y="21318"/>
                      <a:pt x="2661" y="21405"/>
                      <a:pt x="3592" y="20871"/>
                    </a:cubicBezTo>
                    <a:lnTo>
                      <a:pt x="9585" y="16419"/>
                    </a:lnTo>
                    <a:cubicBezTo>
                      <a:pt x="9810" y="16257"/>
                      <a:pt x="9989" y="16067"/>
                      <a:pt x="10111" y="15859"/>
                    </a:cubicBezTo>
                    <a:cubicBezTo>
                      <a:pt x="10235" y="15649"/>
                      <a:pt x="10300" y="15425"/>
                      <a:pt x="10302" y="15198"/>
                    </a:cubicBezTo>
                    <a:lnTo>
                      <a:pt x="10408" y="12572"/>
                    </a:lnTo>
                    <a:lnTo>
                      <a:pt x="10862" y="12365"/>
                    </a:lnTo>
                    <a:cubicBezTo>
                      <a:pt x="11063" y="12280"/>
                      <a:pt x="11241" y="12172"/>
                      <a:pt x="11387" y="12045"/>
                    </a:cubicBezTo>
                    <a:cubicBezTo>
                      <a:pt x="11527" y="11923"/>
                      <a:pt x="11636" y="11787"/>
                      <a:pt x="11710" y="11641"/>
                    </a:cubicBezTo>
                    <a:lnTo>
                      <a:pt x="12674" y="9915"/>
                    </a:lnTo>
                    <a:lnTo>
                      <a:pt x="11917" y="11736"/>
                    </a:lnTo>
                    <a:cubicBezTo>
                      <a:pt x="11847" y="11880"/>
                      <a:pt x="11742" y="12015"/>
                      <a:pt x="11605" y="12135"/>
                    </a:cubicBezTo>
                    <a:cubicBezTo>
                      <a:pt x="11462" y="12261"/>
                      <a:pt x="11287" y="12368"/>
                      <a:pt x="11089" y="12451"/>
                    </a:cubicBezTo>
                    <a:lnTo>
                      <a:pt x="10671" y="12648"/>
                    </a:lnTo>
                    <a:lnTo>
                      <a:pt x="14607" y="14752"/>
                    </a:lnTo>
                    <a:lnTo>
                      <a:pt x="16850" y="20281"/>
                    </a:lnTo>
                    <a:cubicBezTo>
                      <a:pt x="17307" y="21070"/>
                      <a:pt x="18592" y="21469"/>
                      <a:pt x="19755" y="21183"/>
                    </a:cubicBezTo>
                    <a:cubicBezTo>
                      <a:pt x="20783" y="20930"/>
                      <a:pt x="21400" y="20208"/>
                      <a:pt x="21219" y="19468"/>
                    </a:cubicBezTo>
                    <a:lnTo>
                      <a:pt x="18564" y="13517"/>
                    </a:lnTo>
                    <a:cubicBezTo>
                      <a:pt x="18484" y="13324"/>
                      <a:pt x="18361" y="13141"/>
                      <a:pt x="18198" y="12974"/>
                    </a:cubicBezTo>
                    <a:cubicBezTo>
                      <a:pt x="18060" y="12834"/>
                      <a:pt x="17897" y="12708"/>
                      <a:pt x="17711" y="12598"/>
                    </a:cubicBezTo>
                    <a:lnTo>
                      <a:pt x="12806" y="9592"/>
                    </a:lnTo>
                    <a:lnTo>
                      <a:pt x="12168" y="4943"/>
                    </a:lnTo>
                    <a:lnTo>
                      <a:pt x="12599" y="6696"/>
                    </a:lnTo>
                    <a:lnTo>
                      <a:pt x="13014" y="6844"/>
                    </a:lnTo>
                    <a:cubicBezTo>
                      <a:pt x="13142" y="6874"/>
                      <a:pt x="13274" y="6896"/>
                      <a:pt x="13407" y="6911"/>
                    </a:cubicBezTo>
                    <a:cubicBezTo>
                      <a:pt x="13587" y="6930"/>
                      <a:pt x="13769" y="6934"/>
                      <a:pt x="13950" y="6923"/>
                    </a:cubicBezTo>
                    <a:lnTo>
                      <a:pt x="19601" y="6672"/>
                    </a:lnTo>
                    <a:cubicBezTo>
                      <a:pt x="20440" y="6578"/>
                      <a:pt x="21026" y="6051"/>
                      <a:pt x="20937" y="5470"/>
                    </a:cubicBezTo>
                    <a:cubicBezTo>
                      <a:pt x="20848" y="4885"/>
                      <a:pt x="20105" y="4451"/>
                      <a:pt x="19250" y="4484"/>
                    </a:cubicBezTo>
                    <a:lnTo>
                      <a:pt x="14113" y="4776"/>
                    </a:lnTo>
                    <a:lnTo>
                      <a:pt x="13074" y="4140"/>
                    </a:lnTo>
                    <a:lnTo>
                      <a:pt x="12521" y="4445"/>
                    </a:lnTo>
                    <a:cubicBezTo>
                      <a:pt x="12361" y="4505"/>
                      <a:pt x="12192" y="4553"/>
                      <a:pt x="12017" y="4588"/>
                    </a:cubicBezTo>
                    <a:cubicBezTo>
                      <a:pt x="11788" y="4635"/>
                      <a:pt x="11551" y="4659"/>
                      <a:pt x="11312" y="4660"/>
                    </a:cubicBezTo>
                    <a:lnTo>
                      <a:pt x="10129" y="4744"/>
                    </a:lnTo>
                    <a:lnTo>
                      <a:pt x="11322" y="4611"/>
                    </a:lnTo>
                    <a:cubicBezTo>
                      <a:pt x="11528" y="4586"/>
                      <a:pt x="11730" y="4549"/>
                      <a:pt x="11926" y="4499"/>
                    </a:cubicBezTo>
                    <a:cubicBezTo>
                      <a:pt x="12100" y="4454"/>
                      <a:pt x="12268" y="4399"/>
                      <a:pt x="12429" y="4335"/>
                    </a:cubicBezTo>
                    <a:lnTo>
                      <a:pt x="16883" y="2016"/>
                    </a:lnTo>
                    <a:cubicBezTo>
                      <a:pt x="17624" y="1648"/>
                      <a:pt x="17778" y="933"/>
                      <a:pt x="17225" y="433"/>
                    </a:cubicBezTo>
                    <a:cubicBezTo>
                      <a:pt x="16734" y="-11"/>
                      <a:pt x="15837" y="-131"/>
                      <a:pt x="15139" y="153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6" name="ïšľiḓé">
                <a:extLst>
                  <a:ext uri="{FF2B5EF4-FFF2-40B4-BE49-F238E27FC236}">
                    <a16:creationId xmlns:a16="http://schemas.microsoft.com/office/drawing/2014/main" id="{A1F246F1-89AB-4D04-9F06-11E029ED4E1A}"/>
                  </a:ext>
                </a:extLst>
              </p:cNvPr>
              <p:cNvSpPr/>
              <p:nvPr/>
            </p:nvSpPr>
            <p:spPr>
              <a:xfrm>
                <a:off x="4348796" y="2690054"/>
                <a:ext cx="1197400" cy="1146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4" h="21119" extrusionOk="0">
                    <a:moveTo>
                      <a:pt x="160" y="104"/>
                    </a:moveTo>
                    <a:lnTo>
                      <a:pt x="1" y="4052"/>
                    </a:lnTo>
                    <a:cubicBezTo>
                      <a:pt x="-7" y="4404"/>
                      <a:pt x="39" y="4740"/>
                      <a:pt x="129" y="5058"/>
                    </a:cubicBezTo>
                    <a:cubicBezTo>
                      <a:pt x="208" y="5333"/>
                      <a:pt x="325" y="5616"/>
                      <a:pt x="569" y="5794"/>
                    </a:cubicBezTo>
                    <a:cubicBezTo>
                      <a:pt x="1209" y="6259"/>
                      <a:pt x="1949" y="5684"/>
                      <a:pt x="2629" y="5313"/>
                    </a:cubicBezTo>
                    <a:cubicBezTo>
                      <a:pt x="2861" y="5186"/>
                      <a:pt x="3107" y="5086"/>
                      <a:pt x="3362" y="5016"/>
                    </a:cubicBezTo>
                    <a:cubicBezTo>
                      <a:pt x="5496" y="4484"/>
                      <a:pt x="7636" y="5868"/>
                      <a:pt x="8093" y="8076"/>
                    </a:cubicBezTo>
                    <a:cubicBezTo>
                      <a:pt x="8528" y="10173"/>
                      <a:pt x="7265" y="12246"/>
                      <a:pt x="5240" y="12761"/>
                    </a:cubicBezTo>
                    <a:cubicBezTo>
                      <a:pt x="4654" y="12914"/>
                      <a:pt x="4042" y="12925"/>
                      <a:pt x="3451" y="12793"/>
                    </a:cubicBezTo>
                    <a:cubicBezTo>
                      <a:pt x="3032" y="12700"/>
                      <a:pt x="2632" y="12536"/>
                      <a:pt x="2265" y="12308"/>
                    </a:cubicBezTo>
                    <a:cubicBezTo>
                      <a:pt x="1811" y="11919"/>
                      <a:pt x="1163" y="11880"/>
                      <a:pt x="667" y="12211"/>
                    </a:cubicBezTo>
                    <a:cubicBezTo>
                      <a:pt x="240" y="12497"/>
                      <a:pt x="10" y="13009"/>
                      <a:pt x="75" y="13529"/>
                    </a:cubicBezTo>
                    <a:cubicBezTo>
                      <a:pt x="95" y="14568"/>
                      <a:pt x="216" y="15603"/>
                      <a:pt x="436" y="16617"/>
                    </a:cubicBezTo>
                    <a:cubicBezTo>
                      <a:pt x="679" y="17735"/>
                      <a:pt x="1041" y="18822"/>
                      <a:pt x="1515" y="19858"/>
                    </a:cubicBezTo>
                    <a:lnTo>
                      <a:pt x="8609" y="21077"/>
                    </a:lnTo>
                    <a:cubicBezTo>
                      <a:pt x="8838" y="21129"/>
                      <a:pt x="9067" y="21131"/>
                      <a:pt x="9285" y="21090"/>
                    </a:cubicBezTo>
                    <a:cubicBezTo>
                      <a:pt x="9367" y="21074"/>
                      <a:pt x="9447" y="21053"/>
                      <a:pt x="9526" y="21024"/>
                    </a:cubicBezTo>
                    <a:cubicBezTo>
                      <a:pt x="9604" y="20995"/>
                      <a:pt x="9679" y="20958"/>
                      <a:pt x="9749" y="20913"/>
                    </a:cubicBezTo>
                    <a:cubicBezTo>
                      <a:pt x="9942" y="20788"/>
                      <a:pt x="10091" y="20596"/>
                      <a:pt x="10180" y="20365"/>
                    </a:cubicBezTo>
                    <a:cubicBezTo>
                      <a:pt x="10469" y="19621"/>
                      <a:pt x="10057" y="18873"/>
                      <a:pt x="9804" y="18157"/>
                    </a:cubicBezTo>
                    <a:cubicBezTo>
                      <a:pt x="9643" y="17702"/>
                      <a:pt x="9540" y="17226"/>
                      <a:pt x="9500" y="16737"/>
                    </a:cubicBezTo>
                    <a:cubicBezTo>
                      <a:pt x="9365" y="15414"/>
                      <a:pt x="9896" y="14111"/>
                      <a:pt x="10910" y="13283"/>
                    </a:cubicBezTo>
                    <a:cubicBezTo>
                      <a:pt x="11674" y="12658"/>
                      <a:pt x="12647" y="12367"/>
                      <a:pt x="13619" y="12473"/>
                    </a:cubicBezTo>
                    <a:cubicBezTo>
                      <a:pt x="14755" y="12578"/>
                      <a:pt x="15790" y="13189"/>
                      <a:pt x="16452" y="14144"/>
                    </a:cubicBezTo>
                    <a:cubicBezTo>
                      <a:pt x="17056" y="15017"/>
                      <a:pt x="17295" y="16103"/>
                      <a:pt x="17115" y="17158"/>
                    </a:cubicBezTo>
                    <a:cubicBezTo>
                      <a:pt x="17055" y="17619"/>
                      <a:pt x="16918" y="18062"/>
                      <a:pt x="16713" y="18470"/>
                    </a:cubicBezTo>
                    <a:cubicBezTo>
                      <a:pt x="16450" y="18993"/>
                      <a:pt x="16064" y="19547"/>
                      <a:pt x="16298" y="20112"/>
                    </a:cubicBezTo>
                    <a:cubicBezTo>
                      <a:pt x="16435" y="20441"/>
                      <a:pt x="16733" y="20628"/>
                      <a:pt x="17036" y="20741"/>
                    </a:cubicBezTo>
                    <a:cubicBezTo>
                      <a:pt x="17304" y="20841"/>
                      <a:pt x="17594" y="20892"/>
                      <a:pt x="17897" y="20880"/>
                    </a:cubicBezTo>
                    <a:lnTo>
                      <a:pt x="21448" y="20388"/>
                    </a:lnTo>
                    <a:cubicBezTo>
                      <a:pt x="21593" y="14575"/>
                      <a:pt x="19256" y="8988"/>
                      <a:pt x="15052" y="5098"/>
                    </a:cubicBezTo>
                    <a:cubicBezTo>
                      <a:pt x="10997" y="1345"/>
                      <a:pt x="5588" y="-469"/>
                      <a:pt x="160" y="104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7" name="îšḷîḑé">
                <a:extLst>
                  <a:ext uri="{FF2B5EF4-FFF2-40B4-BE49-F238E27FC236}">
                    <a16:creationId xmlns:a16="http://schemas.microsoft.com/office/drawing/2014/main" id="{713B8803-461E-495B-94C1-9145F7C19498}"/>
                  </a:ext>
                </a:extLst>
              </p:cNvPr>
              <p:cNvSpPr/>
              <p:nvPr/>
            </p:nvSpPr>
            <p:spPr>
              <a:xfrm>
                <a:off x="3367949" y="3863414"/>
                <a:ext cx="1445026" cy="11210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571" extrusionOk="0">
                    <a:moveTo>
                      <a:pt x="0" y="314"/>
                    </a:moveTo>
                    <a:lnTo>
                      <a:pt x="4873" y="107"/>
                    </a:lnTo>
                    <a:cubicBezTo>
                      <a:pt x="5177" y="49"/>
                      <a:pt x="5475" y="84"/>
                      <a:pt x="5750" y="194"/>
                    </a:cubicBezTo>
                    <a:cubicBezTo>
                      <a:pt x="5978" y="285"/>
                      <a:pt x="6205" y="432"/>
                      <a:pt x="6345" y="709"/>
                    </a:cubicBezTo>
                    <a:cubicBezTo>
                      <a:pt x="6658" y="1329"/>
                      <a:pt x="6350" y="2057"/>
                      <a:pt x="6129" y="2710"/>
                    </a:cubicBezTo>
                    <a:cubicBezTo>
                      <a:pt x="6003" y="3083"/>
                      <a:pt x="5906" y="3473"/>
                      <a:pt x="5842" y="3879"/>
                    </a:cubicBezTo>
                    <a:cubicBezTo>
                      <a:pt x="5657" y="4975"/>
                      <a:pt x="5829" y="6120"/>
                      <a:pt x="6317" y="7049"/>
                    </a:cubicBezTo>
                    <a:cubicBezTo>
                      <a:pt x="6942" y="8238"/>
                      <a:pt x="7998" y="8928"/>
                      <a:pt x="9111" y="8873"/>
                    </a:cubicBezTo>
                    <a:cubicBezTo>
                      <a:pt x="9937" y="8859"/>
                      <a:pt x="10726" y="8423"/>
                      <a:pt x="11304" y="7660"/>
                    </a:cubicBezTo>
                    <a:cubicBezTo>
                      <a:pt x="11883" y="6896"/>
                      <a:pt x="12204" y="5865"/>
                      <a:pt x="12195" y="4796"/>
                    </a:cubicBezTo>
                    <a:cubicBezTo>
                      <a:pt x="12209" y="4355"/>
                      <a:pt x="12172" y="3913"/>
                      <a:pt x="12085" y="3486"/>
                    </a:cubicBezTo>
                    <a:cubicBezTo>
                      <a:pt x="12002" y="3084"/>
                      <a:pt x="11875" y="2699"/>
                      <a:pt x="11708" y="2342"/>
                    </a:cubicBezTo>
                    <a:cubicBezTo>
                      <a:pt x="11563" y="2084"/>
                      <a:pt x="11478" y="1788"/>
                      <a:pt x="11453" y="1486"/>
                    </a:cubicBezTo>
                    <a:cubicBezTo>
                      <a:pt x="11428" y="1189"/>
                      <a:pt x="11461" y="876"/>
                      <a:pt x="11590" y="606"/>
                    </a:cubicBezTo>
                    <a:cubicBezTo>
                      <a:pt x="11712" y="350"/>
                      <a:pt x="11902" y="175"/>
                      <a:pt x="12110" y="81"/>
                    </a:cubicBezTo>
                    <a:cubicBezTo>
                      <a:pt x="12322" y="-14"/>
                      <a:pt x="12557" y="-29"/>
                      <a:pt x="12785" y="54"/>
                    </a:cubicBezTo>
                    <a:lnTo>
                      <a:pt x="15202" y="732"/>
                    </a:lnTo>
                    <a:lnTo>
                      <a:pt x="14626" y="4996"/>
                    </a:lnTo>
                    <a:cubicBezTo>
                      <a:pt x="14456" y="5780"/>
                      <a:pt x="14650" y="6621"/>
                      <a:pt x="15126" y="7156"/>
                    </a:cubicBezTo>
                    <a:cubicBezTo>
                      <a:pt x="15656" y="7752"/>
                      <a:pt x="16420" y="7850"/>
                      <a:pt x="17031" y="7401"/>
                    </a:cubicBezTo>
                    <a:cubicBezTo>
                      <a:pt x="17428" y="7050"/>
                      <a:pt x="17871" y="6812"/>
                      <a:pt x="18332" y="6694"/>
                    </a:cubicBezTo>
                    <a:cubicBezTo>
                      <a:pt x="18760" y="6585"/>
                      <a:pt x="19207" y="6579"/>
                      <a:pt x="19641" y="6729"/>
                    </a:cubicBezTo>
                    <a:cubicBezTo>
                      <a:pt x="20809" y="7132"/>
                      <a:pt x="21600" y="8534"/>
                      <a:pt x="21539" y="10093"/>
                    </a:cubicBezTo>
                    <a:cubicBezTo>
                      <a:pt x="21597" y="11021"/>
                      <a:pt x="21348" y="11937"/>
                      <a:pt x="20851" y="12614"/>
                    </a:cubicBezTo>
                    <a:cubicBezTo>
                      <a:pt x="20191" y="13515"/>
                      <a:pt x="19198" y="13871"/>
                      <a:pt x="18271" y="13539"/>
                    </a:cubicBezTo>
                    <a:cubicBezTo>
                      <a:pt x="18003" y="13375"/>
                      <a:pt x="17745" y="13204"/>
                      <a:pt x="17495" y="13027"/>
                    </a:cubicBezTo>
                    <a:cubicBezTo>
                      <a:pt x="17264" y="12862"/>
                      <a:pt x="17035" y="12690"/>
                      <a:pt x="16785" y="12597"/>
                    </a:cubicBezTo>
                    <a:cubicBezTo>
                      <a:pt x="16368" y="12443"/>
                      <a:pt x="15905" y="12508"/>
                      <a:pt x="15521" y="12836"/>
                    </a:cubicBezTo>
                    <a:cubicBezTo>
                      <a:pt x="15219" y="13093"/>
                      <a:pt x="15015" y="13476"/>
                      <a:pt x="14886" y="13887"/>
                    </a:cubicBezTo>
                    <a:cubicBezTo>
                      <a:pt x="14743" y="14344"/>
                      <a:pt x="14689" y="14850"/>
                      <a:pt x="14743" y="15362"/>
                    </a:cubicBezTo>
                    <a:lnTo>
                      <a:pt x="15381" y="21571"/>
                    </a:lnTo>
                    <a:lnTo>
                      <a:pt x="7502" y="21086"/>
                    </a:lnTo>
                    <a:cubicBezTo>
                      <a:pt x="7111" y="20411"/>
                      <a:pt x="6769" y="19690"/>
                      <a:pt x="6481" y="18934"/>
                    </a:cubicBezTo>
                    <a:cubicBezTo>
                      <a:pt x="6130" y="18010"/>
                      <a:pt x="5862" y="17039"/>
                      <a:pt x="5681" y="16038"/>
                    </a:cubicBezTo>
                    <a:cubicBezTo>
                      <a:pt x="5501" y="15157"/>
                      <a:pt x="5192" y="14328"/>
                      <a:pt x="4772" y="13596"/>
                    </a:cubicBezTo>
                    <a:cubicBezTo>
                      <a:pt x="4534" y="13180"/>
                      <a:pt x="4261" y="12799"/>
                      <a:pt x="3990" y="12418"/>
                    </a:cubicBezTo>
                    <a:cubicBezTo>
                      <a:pt x="3744" y="12074"/>
                      <a:pt x="3500" y="11728"/>
                      <a:pt x="3256" y="11381"/>
                    </a:cubicBezTo>
                    <a:cubicBezTo>
                      <a:pt x="2270" y="9728"/>
                      <a:pt x="1486" y="7891"/>
                      <a:pt x="930" y="5932"/>
                    </a:cubicBezTo>
                    <a:cubicBezTo>
                      <a:pt x="417" y="4125"/>
                      <a:pt x="104" y="2234"/>
                      <a:pt x="0" y="314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8" name="ï$ḷíḋè">
                <a:extLst>
                  <a:ext uri="{FF2B5EF4-FFF2-40B4-BE49-F238E27FC236}">
                    <a16:creationId xmlns:a16="http://schemas.microsoft.com/office/drawing/2014/main" id="{1B23F1C9-CA5B-47CB-A517-6E4CBC480165}"/>
                  </a:ext>
                </a:extLst>
              </p:cNvPr>
              <p:cNvSpPr/>
              <p:nvPr/>
            </p:nvSpPr>
            <p:spPr>
              <a:xfrm>
                <a:off x="4375225" y="3407197"/>
                <a:ext cx="1166487" cy="15547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9" h="21444" extrusionOk="0">
                    <a:moveTo>
                      <a:pt x="1113" y="5524"/>
                    </a:moveTo>
                    <a:lnTo>
                      <a:pt x="50" y="9863"/>
                    </a:lnTo>
                    <a:cubicBezTo>
                      <a:pt x="-31" y="10120"/>
                      <a:pt x="-12" y="10380"/>
                      <a:pt x="91" y="10618"/>
                    </a:cubicBezTo>
                    <a:cubicBezTo>
                      <a:pt x="181" y="10828"/>
                      <a:pt x="339" y="11028"/>
                      <a:pt x="597" y="11160"/>
                    </a:cubicBezTo>
                    <a:cubicBezTo>
                      <a:pt x="871" y="11300"/>
                      <a:pt x="1200" y="11335"/>
                      <a:pt x="1514" y="11318"/>
                    </a:cubicBezTo>
                    <a:cubicBezTo>
                      <a:pt x="1872" y="11299"/>
                      <a:pt x="2227" y="11212"/>
                      <a:pt x="2541" y="11055"/>
                    </a:cubicBezTo>
                    <a:cubicBezTo>
                      <a:pt x="3686" y="10503"/>
                      <a:pt x="5126" y="10420"/>
                      <a:pt x="6371" y="10834"/>
                    </a:cubicBezTo>
                    <a:cubicBezTo>
                      <a:pt x="7680" y="11269"/>
                      <a:pt x="8582" y="12188"/>
                      <a:pt x="8744" y="13250"/>
                    </a:cubicBezTo>
                    <a:cubicBezTo>
                      <a:pt x="8916" y="14139"/>
                      <a:pt x="8522" y="15036"/>
                      <a:pt x="7680" y="15677"/>
                    </a:cubicBezTo>
                    <a:cubicBezTo>
                      <a:pt x="6641" y="16468"/>
                      <a:pt x="5093" y="16754"/>
                      <a:pt x="3679" y="16417"/>
                    </a:cubicBezTo>
                    <a:cubicBezTo>
                      <a:pt x="3315" y="16281"/>
                      <a:pt x="2953" y="16159"/>
                      <a:pt x="2587" y="16051"/>
                    </a:cubicBezTo>
                    <a:cubicBezTo>
                      <a:pt x="2030" y="15886"/>
                      <a:pt x="1394" y="15743"/>
                      <a:pt x="844" y="15975"/>
                    </a:cubicBezTo>
                    <a:cubicBezTo>
                      <a:pt x="546" y="16101"/>
                      <a:pt x="357" y="16313"/>
                      <a:pt x="245" y="16537"/>
                    </a:cubicBezTo>
                    <a:cubicBezTo>
                      <a:pt x="126" y="16776"/>
                      <a:pt x="90" y="17041"/>
                      <a:pt x="158" y="17308"/>
                    </a:cubicBezTo>
                    <a:lnTo>
                      <a:pt x="958" y="21444"/>
                    </a:lnTo>
                    <a:lnTo>
                      <a:pt x="11789" y="21421"/>
                    </a:lnTo>
                    <a:cubicBezTo>
                      <a:pt x="12290" y="21042"/>
                      <a:pt x="12711" y="20608"/>
                      <a:pt x="13035" y="20134"/>
                    </a:cubicBezTo>
                    <a:cubicBezTo>
                      <a:pt x="13378" y="19631"/>
                      <a:pt x="13609" y="19089"/>
                      <a:pt x="13717" y="18531"/>
                    </a:cubicBezTo>
                    <a:cubicBezTo>
                      <a:pt x="13955" y="17950"/>
                      <a:pt x="14289" y="17393"/>
                      <a:pt x="14713" y="16875"/>
                    </a:cubicBezTo>
                    <a:cubicBezTo>
                      <a:pt x="15148" y="16342"/>
                      <a:pt x="15674" y="15854"/>
                      <a:pt x="16276" y="15422"/>
                    </a:cubicBezTo>
                    <a:cubicBezTo>
                      <a:pt x="17987" y="14068"/>
                      <a:pt x="19334" y="12481"/>
                      <a:pt x="20243" y="10747"/>
                    </a:cubicBezTo>
                    <a:cubicBezTo>
                      <a:pt x="21043" y="9221"/>
                      <a:pt x="21492" y="7605"/>
                      <a:pt x="21569" y="5967"/>
                    </a:cubicBezTo>
                    <a:lnTo>
                      <a:pt x="18132" y="6285"/>
                    </a:lnTo>
                    <a:cubicBezTo>
                      <a:pt x="17862" y="6304"/>
                      <a:pt x="17593" y="6301"/>
                      <a:pt x="17330" y="6276"/>
                    </a:cubicBezTo>
                    <a:cubicBezTo>
                      <a:pt x="16700" y="6215"/>
                      <a:pt x="16071" y="6026"/>
                      <a:pt x="15700" y="5619"/>
                    </a:cubicBezTo>
                    <a:cubicBezTo>
                      <a:pt x="15375" y="5263"/>
                      <a:pt x="15332" y="4804"/>
                      <a:pt x="15590" y="4419"/>
                    </a:cubicBezTo>
                    <a:cubicBezTo>
                      <a:pt x="17038" y="3297"/>
                      <a:pt x="16870" y="1489"/>
                      <a:pt x="15230" y="526"/>
                    </a:cubicBezTo>
                    <a:cubicBezTo>
                      <a:pt x="14280" y="-32"/>
                      <a:pt x="12998" y="-156"/>
                      <a:pt x="11889" y="202"/>
                    </a:cubicBezTo>
                    <a:cubicBezTo>
                      <a:pt x="11204" y="429"/>
                      <a:pt x="10647" y="828"/>
                      <a:pt x="10317" y="1330"/>
                    </a:cubicBezTo>
                    <a:cubicBezTo>
                      <a:pt x="9996" y="1818"/>
                      <a:pt x="9907" y="2356"/>
                      <a:pt x="9979" y="2877"/>
                    </a:cubicBezTo>
                    <a:cubicBezTo>
                      <a:pt x="10052" y="3399"/>
                      <a:pt x="10288" y="3911"/>
                      <a:pt x="10686" y="4368"/>
                    </a:cubicBezTo>
                    <a:cubicBezTo>
                      <a:pt x="10959" y="4864"/>
                      <a:pt x="10859" y="5430"/>
                      <a:pt x="10422" y="5855"/>
                    </a:cubicBezTo>
                    <a:cubicBezTo>
                      <a:pt x="9948" y="6318"/>
                      <a:pt x="9161" y="6537"/>
                      <a:pt x="8396" y="6420"/>
                    </a:cubicBezTo>
                    <a:lnTo>
                      <a:pt x="1113" y="5524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9" name="iśḷïḓe">
                <a:extLst>
                  <a:ext uri="{FF2B5EF4-FFF2-40B4-BE49-F238E27FC236}">
                    <a16:creationId xmlns:a16="http://schemas.microsoft.com/office/drawing/2014/main" id="{5CDBC002-4C9C-45A6-B936-EBCDDDBEF449}"/>
                  </a:ext>
                </a:extLst>
              </p:cNvPr>
              <p:cNvSpPr/>
              <p:nvPr/>
            </p:nvSpPr>
            <p:spPr>
              <a:xfrm>
                <a:off x="4228051" y="5991500"/>
                <a:ext cx="407295" cy="116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98" extrusionOk="0">
                    <a:moveTo>
                      <a:pt x="0" y="102"/>
                    </a:moveTo>
                    <a:lnTo>
                      <a:pt x="2875" y="16209"/>
                    </a:lnTo>
                    <a:cubicBezTo>
                      <a:pt x="5436" y="19804"/>
                      <a:pt x="8177" y="21600"/>
                      <a:pt x="10940" y="21494"/>
                    </a:cubicBezTo>
                    <a:cubicBezTo>
                      <a:pt x="13546" y="21393"/>
                      <a:pt x="16123" y="19601"/>
                      <a:pt x="18539" y="16209"/>
                    </a:cubicBezTo>
                    <a:lnTo>
                      <a:pt x="21600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5612"/>
                <a:endParaRPr>
                  <a:solidFill>
                    <a:srgbClr val="070707"/>
                  </a:solidFill>
                </a:endParaRPr>
              </a:p>
            </p:txBody>
          </p:sp>
          <p:sp>
            <p:nvSpPr>
              <p:cNvPr id="40" name="ïśļïde">
                <a:extLst>
                  <a:ext uri="{FF2B5EF4-FFF2-40B4-BE49-F238E27FC236}">
                    <a16:creationId xmlns:a16="http://schemas.microsoft.com/office/drawing/2014/main" id="{C8D33DFC-7F34-4B0A-A0B0-DE4E9CC33B50}"/>
                  </a:ext>
                </a:extLst>
              </p:cNvPr>
              <p:cNvSpPr/>
              <p:nvPr/>
            </p:nvSpPr>
            <p:spPr>
              <a:xfrm>
                <a:off x="3855467" y="4940379"/>
                <a:ext cx="591994" cy="249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4909" y="21584"/>
                    </a:lnTo>
                    <a:cubicBezTo>
                      <a:pt x="3985" y="20289"/>
                      <a:pt x="3089" y="18888"/>
                      <a:pt x="2222" y="17386"/>
                    </a:cubicBezTo>
                    <a:cubicBezTo>
                      <a:pt x="1456" y="16058"/>
                      <a:pt x="715" y="14653"/>
                      <a:pt x="0" y="13173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41" name="iŝ1ïḓè">
                <a:extLst>
                  <a:ext uri="{FF2B5EF4-FFF2-40B4-BE49-F238E27FC236}">
                    <a16:creationId xmlns:a16="http://schemas.microsoft.com/office/drawing/2014/main" id="{1A36537B-D0AF-459F-8A49-AAA947FCB014}"/>
                  </a:ext>
                </a:extLst>
              </p:cNvPr>
              <p:cNvSpPr/>
              <p:nvPr/>
            </p:nvSpPr>
            <p:spPr>
              <a:xfrm>
                <a:off x="4438857" y="4940379"/>
                <a:ext cx="589498" cy="249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9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16691" y="21584"/>
                    </a:lnTo>
                    <a:cubicBezTo>
                      <a:pt x="17615" y="20289"/>
                      <a:pt x="18511" y="18888"/>
                      <a:pt x="19378" y="17386"/>
                    </a:cubicBezTo>
                    <a:cubicBezTo>
                      <a:pt x="20144" y="16058"/>
                      <a:pt x="20885" y="14653"/>
                      <a:pt x="21600" y="13173"/>
                    </a:cubicBezTo>
                    <a:lnTo>
                      <a:pt x="2149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42" name="íšḻiďé">
                <a:extLst>
                  <a:ext uri="{FF2B5EF4-FFF2-40B4-BE49-F238E27FC236}">
                    <a16:creationId xmlns:a16="http://schemas.microsoft.com/office/drawing/2014/main" id="{828698B5-5784-4CD9-B7DB-8CCEB2701FC8}"/>
                  </a:ext>
                </a:extLst>
              </p:cNvPr>
              <p:cNvSpPr/>
              <p:nvPr/>
            </p:nvSpPr>
            <p:spPr>
              <a:xfrm>
                <a:off x="3854333" y="4937877"/>
                <a:ext cx="1172956" cy="7231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612">
                  <a:defRPr sz="2400"/>
                </a:pPr>
                <a:endParaRPr/>
              </a:p>
            </p:txBody>
          </p:sp>
          <p:sp>
            <p:nvSpPr>
              <p:cNvPr id="43" name="íš1ïḋe">
                <a:extLst>
                  <a:ext uri="{FF2B5EF4-FFF2-40B4-BE49-F238E27FC236}">
                    <a16:creationId xmlns:a16="http://schemas.microsoft.com/office/drawing/2014/main" id="{011C9CFB-5768-436E-9706-253FB55DFB29}"/>
                  </a:ext>
                </a:extLst>
              </p:cNvPr>
              <p:cNvSpPr/>
              <p:nvPr/>
            </p:nvSpPr>
            <p:spPr>
              <a:xfrm rot="21245215">
                <a:off x="4069053" y="5371263"/>
                <a:ext cx="719279" cy="7231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44" name="ïş1ïḓé">
                <a:extLst>
                  <a:ext uri="{FF2B5EF4-FFF2-40B4-BE49-F238E27FC236}">
                    <a16:creationId xmlns:a16="http://schemas.microsoft.com/office/drawing/2014/main" id="{2DD406A1-E293-43EF-B7B8-9B6F4366FC4C}"/>
                  </a:ext>
                </a:extLst>
              </p:cNvPr>
              <p:cNvSpPr/>
              <p:nvPr/>
            </p:nvSpPr>
            <p:spPr>
              <a:xfrm rot="21245215">
                <a:off x="4069053" y="5493885"/>
                <a:ext cx="719279" cy="7231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45" name="ïṧ1íḋè">
                <a:extLst>
                  <a:ext uri="{FF2B5EF4-FFF2-40B4-BE49-F238E27FC236}">
                    <a16:creationId xmlns:a16="http://schemas.microsoft.com/office/drawing/2014/main" id="{83D7CFD1-AC23-4AA8-A2A1-7E7185938456}"/>
                  </a:ext>
                </a:extLst>
              </p:cNvPr>
              <p:cNvSpPr/>
              <p:nvPr/>
            </p:nvSpPr>
            <p:spPr>
              <a:xfrm rot="21245215">
                <a:off x="4069053" y="5616505"/>
                <a:ext cx="719279" cy="7231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46" name="iŝḷîḍê">
                <a:extLst>
                  <a:ext uri="{FF2B5EF4-FFF2-40B4-BE49-F238E27FC236}">
                    <a16:creationId xmlns:a16="http://schemas.microsoft.com/office/drawing/2014/main" id="{058E7FEF-D6C8-4C4C-AB4F-11E48FF4E70E}"/>
                  </a:ext>
                </a:extLst>
              </p:cNvPr>
              <p:cNvSpPr/>
              <p:nvPr/>
            </p:nvSpPr>
            <p:spPr>
              <a:xfrm rot="21245215">
                <a:off x="4069053" y="5739127"/>
                <a:ext cx="719279" cy="7231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</p:grpSp>
        <p:grpSp>
          <p:nvGrpSpPr>
            <p:cNvPr id="7" name="í$lídé">
              <a:extLst>
                <a:ext uri="{FF2B5EF4-FFF2-40B4-BE49-F238E27FC236}">
                  <a16:creationId xmlns:a16="http://schemas.microsoft.com/office/drawing/2014/main" id="{F35A63E1-736B-4825-9675-941C0603A277}"/>
                </a:ext>
              </a:extLst>
            </p:cNvPr>
            <p:cNvGrpSpPr/>
            <p:nvPr/>
          </p:nvGrpSpPr>
          <p:grpSpPr>
            <a:xfrm>
              <a:off x="687280" y="1130300"/>
              <a:ext cx="3791329" cy="1998194"/>
              <a:chOff x="687278" y="2398652"/>
              <a:chExt cx="3524773" cy="1998194"/>
            </a:xfrm>
          </p:grpSpPr>
          <p:sp>
            <p:nvSpPr>
              <p:cNvPr id="29" name="íSľíďè">
                <a:extLst>
                  <a:ext uri="{FF2B5EF4-FFF2-40B4-BE49-F238E27FC236}">
                    <a16:creationId xmlns:a16="http://schemas.microsoft.com/office/drawing/2014/main" id="{0D4AAD41-293C-40C8-A36D-BCEF7F69EAD0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556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30" name="í$liḓê">
                <a:extLst>
                  <a:ext uri="{FF2B5EF4-FFF2-40B4-BE49-F238E27FC236}">
                    <a16:creationId xmlns:a16="http://schemas.microsoft.com/office/drawing/2014/main" id="{5BECB6E0-C4AC-4DAC-B354-63B5BB2F3A95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86281B2-1910-41F1-AD72-F1BF94FF5E54}"/>
                </a:ext>
              </a:extLst>
            </p:cNvPr>
            <p:cNvCxnSpPr/>
            <p:nvPr/>
          </p:nvCxnSpPr>
          <p:spPr>
            <a:xfrm flipH="1">
              <a:off x="687280" y="2979000"/>
              <a:ext cx="347372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iṩļidè">
              <a:extLst>
                <a:ext uri="{FF2B5EF4-FFF2-40B4-BE49-F238E27FC236}">
                  <a16:creationId xmlns:a16="http://schemas.microsoft.com/office/drawing/2014/main" id="{998B3D9A-037E-402A-AB53-6390A7B2C47E}"/>
                </a:ext>
              </a:extLst>
            </p:cNvPr>
            <p:cNvGrpSpPr/>
            <p:nvPr/>
          </p:nvGrpSpPr>
          <p:grpSpPr>
            <a:xfrm>
              <a:off x="7727643" y="1130300"/>
              <a:ext cx="3791257" cy="1307583"/>
              <a:chOff x="7727643" y="1274400"/>
              <a:chExt cx="3791257" cy="1307583"/>
            </a:xfrm>
          </p:grpSpPr>
          <p:sp>
            <p:nvSpPr>
              <p:cNvPr id="24" name="iS1îde">
                <a:extLst>
                  <a:ext uri="{FF2B5EF4-FFF2-40B4-BE49-F238E27FC236}">
                    <a16:creationId xmlns:a16="http://schemas.microsoft.com/office/drawing/2014/main" id="{4609F193-25B4-4BE2-99D4-71CC2596D27D}"/>
                  </a:ext>
                </a:extLst>
              </p:cNvPr>
              <p:cNvSpPr/>
              <p:nvPr/>
            </p:nvSpPr>
            <p:spPr bwMode="auto">
              <a:xfrm>
                <a:off x="8444827" y="1665958"/>
                <a:ext cx="3074073" cy="916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5" name="iśḻíḋe">
                <a:extLst>
                  <a:ext uri="{FF2B5EF4-FFF2-40B4-BE49-F238E27FC236}">
                    <a16:creationId xmlns:a16="http://schemas.microsoft.com/office/drawing/2014/main" id="{CFEA2F28-6DC8-4142-90DB-E77DF9390AE7}"/>
                  </a:ext>
                </a:extLst>
              </p:cNvPr>
              <p:cNvSpPr txBox="1"/>
              <p:nvPr/>
            </p:nvSpPr>
            <p:spPr bwMode="auto">
              <a:xfrm>
                <a:off x="8444827" y="1274400"/>
                <a:ext cx="3074073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01.Text here</a:t>
                </a:r>
              </a:p>
            </p:txBody>
          </p:sp>
          <p:grpSp>
            <p:nvGrpSpPr>
              <p:cNvPr id="26" name="îṥļïḑe">
                <a:extLst>
                  <a:ext uri="{FF2B5EF4-FFF2-40B4-BE49-F238E27FC236}">
                    <a16:creationId xmlns:a16="http://schemas.microsoft.com/office/drawing/2014/main" id="{449CBA21-1ACA-43C1-A180-0E5DFBC2D692}"/>
                  </a:ext>
                </a:extLst>
              </p:cNvPr>
              <p:cNvGrpSpPr/>
              <p:nvPr/>
            </p:nvGrpSpPr>
            <p:grpSpPr>
              <a:xfrm>
                <a:off x="7727643" y="1418547"/>
                <a:ext cx="549582" cy="550695"/>
                <a:chOff x="8360818" y="1492335"/>
                <a:chExt cx="907008" cy="908846"/>
              </a:xfrm>
            </p:grpSpPr>
            <p:sp>
              <p:nvSpPr>
                <p:cNvPr id="27" name="isļíďè">
                  <a:extLst>
                    <a:ext uri="{FF2B5EF4-FFF2-40B4-BE49-F238E27FC236}">
                      <a16:creationId xmlns:a16="http://schemas.microsoft.com/office/drawing/2014/main" id="{872027AF-EF1F-4A19-B240-2DD14E9FA184}"/>
                    </a:ext>
                  </a:extLst>
                </p:cNvPr>
                <p:cNvSpPr/>
                <p:nvPr/>
              </p:nvSpPr>
              <p:spPr bwMode="auto">
                <a:xfrm>
                  <a:off x="8360818" y="1492335"/>
                  <a:ext cx="907008" cy="908846"/>
                </a:xfrm>
                <a:prstGeom prst="ellipse">
                  <a:avLst/>
                </a:prstGeom>
                <a:solidFill>
                  <a:schemeClr val="accent1"/>
                </a:solidFill>
                <a:ln w="57150">
                  <a:noFill/>
                  <a:round/>
                  <a:headEnd/>
                  <a:tailEnd/>
                </a:ln>
                <a:extLst/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ïŝļiḍe">
                  <a:extLst>
                    <a:ext uri="{FF2B5EF4-FFF2-40B4-BE49-F238E27FC236}">
                      <a16:creationId xmlns:a16="http://schemas.microsoft.com/office/drawing/2014/main" id="{03E3CE16-B370-4810-A374-7716B3197C48}"/>
                    </a:ext>
                  </a:extLst>
                </p:cNvPr>
                <p:cNvSpPr/>
                <p:nvPr/>
              </p:nvSpPr>
              <p:spPr bwMode="auto">
                <a:xfrm>
                  <a:off x="8579892" y="1713201"/>
                  <a:ext cx="468858" cy="467114"/>
                </a:xfrm>
                <a:custGeom>
                  <a:avLst/>
                  <a:gdLst>
                    <a:gd name="connsiteX0" fmla="*/ 0 w 607639"/>
                    <a:gd name="connsiteY0" fmla="*/ 547235 h 605381"/>
                    <a:gd name="connsiteX1" fmla="*/ 23853 w 607639"/>
                    <a:gd name="connsiteY1" fmla="*/ 547235 h 605381"/>
                    <a:gd name="connsiteX2" fmla="*/ 36136 w 607639"/>
                    <a:gd name="connsiteY2" fmla="*/ 547235 h 605381"/>
                    <a:gd name="connsiteX3" fmla="*/ 190916 w 607639"/>
                    <a:gd name="connsiteY3" fmla="*/ 547235 h 605381"/>
                    <a:gd name="connsiteX4" fmla="*/ 212990 w 607639"/>
                    <a:gd name="connsiteY4" fmla="*/ 547235 h 605381"/>
                    <a:gd name="connsiteX5" fmla="*/ 394560 w 607639"/>
                    <a:gd name="connsiteY5" fmla="*/ 547235 h 605381"/>
                    <a:gd name="connsiteX6" fmla="*/ 416634 w 607639"/>
                    <a:gd name="connsiteY6" fmla="*/ 547235 h 605381"/>
                    <a:gd name="connsiteX7" fmla="*/ 571503 w 607639"/>
                    <a:gd name="connsiteY7" fmla="*/ 547235 h 605381"/>
                    <a:gd name="connsiteX8" fmla="*/ 583786 w 607639"/>
                    <a:gd name="connsiteY8" fmla="*/ 547235 h 605381"/>
                    <a:gd name="connsiteX9" fmla="*/ 607639 w 607639"/>
                    <a:gd name="connsiteY9" fmla="*/ 547235 h 605381"/>
                    <a:gd name="connsiteX10" fmla="*/ 607639 w 607639"/>
                    <a:gd name="connsiteY10" fmla="*/ 605381 h 605381"/>
                    <a:gd name="connsiteX11" fmla="*/ 0 w 607639"/>
                    <a:gd name="connsiteY11" fmla="*/ 605381 h 605381"/>
                    <a:gd name="connsiteX12" fmla="*/ 321849 w 607639"/>
                    <a:gd name="connsiteY12" fmla="*/ 269278 h 605381"/>
                    <a:gd name="connsiteX13" fmla="*/ 394531 w 607639"/>
                    <a:gd name="connsiteY13" fmla="*/ 269278 h 605381"/>
                    <a:gd name="connsiteX14" fmla="*/ 394531 w 607639"/>
                    <a:gd name="connsiteY14" fmla="*/ 511247 h 605381"/>
                    <a:gd name="connsiteX15" fmla="*/ 358501 w 607639"/>
                    <a:gd name="connsiteY15" fmla="*/ 511247 h 605381"/>
                    <a:gd name="connsiteX16" fmla="*/ 321849 w 607639"/>
                    <a:gd name="connsiteY16" fmla="*/ 511247 h 605381"/>
                    <a:gd name="connsiteX17" fmla="*/ 212966 w 607639"/>
                    <a:gd name="connsiteY17" fmla="*/ 269278 h 605381"/>
                    <a:gd name="connsiteX18" fmla="*/ 285790 w 607639"/>
                    <a:gd name="connsiteY18" fmla="*/ 269278 h 605381"/>
                    <a:gd name="connsiteX19" fmla="*/ 285790 w 607639"/>
                    <a:gd name="connsiteY19" fmla="*/ 511247 h 605381"/>
                    <a:gd name="connsiteX20" fmla="*/ 249111 w 607639"/>
                    <a:gd name="connsiteY20" fmla="*/ 511247 h 605381"/>
                    <a:gd name="connsiteX21" fmla="*/ 212966 w 607639"/>
                    <a:gd name="connsiteY21" fmla="*/ 511247 h 605381"/>
                    <a:gd name="connsiteX22" fmla="*/ 446972 w 607639"/>
                    <a:gd name="connsiteY22" fmla="*/ 242181 h 605381"/>
                    <a:gd name="connsiteX23" fmla="*/ 553523 w 607639"/>
                    <a:gd name="connsiteY23" fmla="*/ 242181 h 605381"/>
                    <a:gd name="connsiteX24" fmla="*/ 553523 w 607639"/>
                    <a:gd name="connsiteY24" fmla="*/ 453133 h 605381"/>
                    <a:gd name="connsiteX25" fmla="*/ 583788 w 607639"/>
                    <a:gd name="connsiteY25" fmla="*/ 453133 h 605381"/>
                    <a:gd name="connsiteX26" fmla="*/ 583788 w 607639"/>
                    <a:gd name="connsiteY26" fmla="*/ 511247 h 605381"/>
                    <a:gd name="connsiteX27" fmla="*/ 547648 w 607639"/>
                    <a:gd name="connsiteY27" fmla="*/ 511247 h 605381"/>
                    <a:gd name="connsiteX28" fmla="*/ 452758 w 607639"/>
                    <a:gd name="connsiteY28" fmla="*/ 511247 h 605381"/>
                    <a:gd name="connsiteX29" fmla="*/ 416618 w 607639"/>
                    <a:gd name="connsiteY29" fmla="*/ 511247 h 605381"/>
                    <a:gd name="connsiteX30" fmla="*/ 416618 w 607639"/>
                    <a:gd name="connsiteY30" fmla="*/ 453133 h 605381"/>
                    <a:gd name="connsiteX31" fmla="*/ 446972 w 607639"/>
                    <a:gd name="connsiteY31" fmla="*/ 453133 h 605381"/>
                    <a:gd name="connsiteX32" fmla="*/ 54106 w 607639"/>
                    <a:gd name="connsiteY32" fmla="*/ 242181 h 605381"/>
                    <a:gd name="connsiteX33" fmla="*/ 160624 w 607639"/>
                    <a:gd name="connsiteY33" fmla="*/ 242181 h 605381"/>
                    <a:gd name="connsiteX34" fmla="*/ 160624 w 607639"/>
                    <a:gd name="connsiteY34" fmla="*/ 453133 h 605381"/>
                    <a:gd name="connsiteX35" fmla="*/ 190879 w 607639"/>
                    <a:gd name="connsiteY35" fmla="*/ 453133 h 605381"/>
                    <a:gd name="connsiteX36" fmla="*/ 190879 w 607639"/>
                    <a:gd name="connsiteY36" fmla="*/ 511247 h 605381"/>
                    <a:gd name="connsiteX37" fmla="*/ 154839 w 607639"/>
                    <a:gd name="connsiteY37" fmla="*/ 511247 h 605381"/>
                    <a:gd name="connsiteX38" fmla="*/ 59891 w 607639"/>
                    <a:gd name="connsiteY38" fmla="*/ 511247 h 605381"/>
                    <a:gd name="connsiteX39" fmla="*/ 23851 w 607639"/>
                    <a:gd name="connsiteY39" fmla="*/ 511247 h 605381"/>
                    <a:gd name="connsiteX40" fmla="*/ 23851 w 607639"/>
                    <a:gd name="connsiteY40" fmla="*/ 453133 h 605381"/>
                    <a:gd name="connsiteX41" fmla="*/ 54106 w 607639"/>
                    <a:gd name="connsiteY41" fmla="*/ 453133 h 605381"/>
                    <a:gd name="connsiteX42" fmla="*/ 303820 w 607639"/>
                    <a:gd name="connsiteY42" fmla="*/ 98933 h 605381"/>
                    <a:gd name="connsiteX43" fmla="*/ 323120 w 607639"/>
                    <a:gd name="connsiteY43" fmla="*/ 118162 h 605381"/>
                    <a:gd name="connsiteX44" fmla="*/ 303820 w 607639"/>
                    <a:gd name="connsiteY44" fmla="*/ 137391 h 605381"/>
                    <a:gd name="connsiteX45" fmla="*/ 284520 w 607639"/>
                    <a:gd name="connsiteY45" fmla="*/ 118162 h 605381"/>
                    <a:gd name="connsiteX46" fmla="*/ 303820 w 607639"/>
                    <a:gd name="connsiteY46" fmla="*/ 98933 h 605381"/>
                    <a:gd name="connsiteX47" fmla="*/ 303749 w 607639"/>
                    <a:gd name="connsiteY47" fmla="*/ 62835 h 605381"/>
                    <a:gd name="connsiteX48" fmla="*/ 248388 w 607639"/>
                    <a:gd name="connsiteY48" fmla="*/ 118116 h 605381"/>
                    <a:gd name="connsiteX49" fmla="*/ 303749 w 607639"/>
                    <a:gd name="connsiteY49" fmla="*/ 173397 h 605381"/>
                    <a:gd name="connsiteX50" fmla="*/ 359111 w 607639"/>
                    <a:gd name="connsiteY50" fmla="*/ 118116 h 605381"/>
                    <a:gd name="connsiteX51" fmla="*/ 303749 w 607639"/>
                    <a:gd name="connsiteY51" fmla="*/ 62835 h 605381"/>
                    <a:gd name="connsiteX52" fmla="*/ 303749 w 607639"/>
                    <a:gd name="connsiteY52" fmla="*/ 0 h 605381"/>
                    <a:gd name="connsiteX53" fmla="*/ 586964 w 607639"/>
                    <a:gd name="connsiteY53" fmla="*/ 141490 h 605381"/>
                    <a:gd name="connsiteX54" fmla="*/ 586964 w 607639"/>
                    <a:gd name="connsiteY54" fmla="*/ 206192 h 605381"/>
                    <a:gd name="connsiteX55" fmla="*/ 20535 w 607639"/>
                    <a:gd name="connsiteY55" fmla="*/ 206192 h 605381"/>
                    <a:gd name="connsiteX56" fmla="*/ 20535 w 607639"/>
                    <a:gd name="connsiteY56" fmla="*/ 141490 h 60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</a:cxnLst>
                  <a:rect l="l" t="t" r="r" b="b"/>
                  <a:pathLst>
                    <a:path w="607639" h="605381">
                      <a:moveTo>
                        <a:pt x="0" y="547235"/>
                      </a:moveTo>
                      <a:lnTo>
                        <a:pt x="23853" y="547235"/>
                      </a:lnTo>
                      <a:lnTo>
                        <a:pt x="36136" y="547235"/>
                      </a:lnTo>
                      <a:lnTo>
                        <a:pt x="190916" y="547235"/>
                      </a:lnTo>
                      <a:lnTo>
                        <a:pt x="212990" y="547235"/>
                      </a:lnTo>
                      <a:lnTo>
                        <a:pt x="394560" y="547235"/>
                      </a:lnTo>
                      <a:lnTo>
                        <a:pt x="416634" y="547235"/>
                      </a:lnTo>
                      <a:lnTo>
                        <a:pt x="571503" y="547235"/>
                      </a:lnTo>
                      <a:lnTo>
                        <a:pt x="583786" y="547235"/>
                      </a:lnTo>
                      <a:lnTo>
                        <a:pt x="607639" y="547235"/>
                      </a:lnTo>
                      <a:lnTo>
                        <a:pt x="607639" y="605381"/>
                      </a:lnTo>
                      <a:lnTo>
                        <a:pt x="0" y="605381"/>
                      </a:lnTo>
                      <a:close/>
                      <a:moveTo>
                        <a:pt x="321849" y="269278"/>
                      </a:moveTo>
                      <a:lnTo>
                        <a:pt x="394531" y="269278"/>
                      </a:lnTo>
                      <a:lnTo>
                        <a:pt x="394531" y="511247"/>
                      </a:lnTo>
                      <a:lnTo>
                        <a:pt x="358501" y="511247"/>
                      </a:lnTo>
                      <a:lnTo>
                        <a:pt x="321849" y="511247"/>
                      </a:lnTo>
                      <a:close/>
                      <a:moveTo>
                        <a:pt x="212966" y="269278"/>
                      </a:moveTo>
                      <a:lnTo>
                        <a:pt x="285790" y="269278"/>
                      </a:lnTo>
                      <a:lnTo>
                        <a:pt x="285790" y="511247"/>
                      </a:lnTo>
                      <a:lnTo>
                        <a:pt x="249111" y="511247"/>
                      </a:lnTo>
                      <a:lnTo>
                        <a:pt x="212966" y="511247"/>
                      </a:lnTo>
                      <a:close/>
                      <a:moveTo>
                        <a:pt x="446972" y="242181"/>
                      </a:moveTo>
                      <a:lnTo>
                        <a:pt x="553523" y="242181"/>
                      </a:lnTo>
                      <a:lnTo>
                        <a:pt x="553523" y="453133"/>
                      </a:lnTo>
                      <a:lnTo>
                        <a:pt x="583788" y="453133"/>
                      </a:lnTo>
                      <a:lnTo>
                        <a:pt x="583788" y="511247"/>
                      </a:lnTo>
                      <a:lnTo>
                        <a:pt x="547648" y="511247"/>
                      </a:lnTo>
                      <a:lnTo>
                        <a:pt x="452758" y="511247"/>
                      </a:lnTo>
                      <a:lnTo>
                        <a:pt x="416618" y="511247"/>
                      </a:lnTo>
                      <a:lnTo>
                        <a:pt x="416618" y="453133"/>
                      </a:lnTo>
                      <a:lnTo>
                        <a:pt x="446972" y="453133"/>
                      </a:lnTo>
                      <a:close/>
                      <a:moveTo>
                        <a:pt x="54106" y="242181"/>
                      </a:moveTo>
                      <a:lnTo>
                        <a:pt x="160624" y="242181"/>
                      </a:lnTo>
                      <a:lnTo>
                        <a:pt x="160624" y="453133"/>
                      </a:lnTo>
                      <a:lnTo>
                        <a:pt x="190879" y="453133"/>
                      </a:lnTo>
                      <a:lnTo>
                        <a:pt x="190879" y="511247"/>
                      </a:lnTo>
                      <a:lnTo>
                        <a:pt x="154839" y="511247"/>
                      </a:lnTo>
                      <a:lnTo>
                        <a:pt x="59891" y="511247"/>
                      </a:lnTo>
                      <a:lnTo>
                        <a:pt x="23851" y="511247"/>
                      </a:lnTo>
                      <a:lnTo>
                        <a:pt x="23851" y="453133"/>
                      </a:lnTo>
                      <a:lnTo>
                        <a:pt x="54106" y="453133"/>
                      </a:lnTo>
                      <a:close/>
                      <a:moveTo>
                        <a:pt x="303820" y="98933"/>
                      </a:moveTo>
                      <a:cubicBezTo>
                        <a:pt x="314479" y="98933"/>
                        <a:pt x="323120" y="107542"/>
                        <a:pt x="323120" y="118162"/>
                      </a:cubicBezTo>
                      <a:cubicBezTo>
                        <a:pt x="323120" y="128782"/>
                        <a:pt x="314479" y="137391"/>
                        <a:pt x="303820" y="137391"/>
                      </a:cubicBezTo>
                      <a:cubicBezTo>
                        <a:pt x="293161" y="137391"/>
                        <a:pt x="284520" y="128782"/>
                        <a:pt x="284520" y="118162"/>
                      </a:cubicBezTo>
                      <a:cubicBezTo>
                        <a:pt x="284520" y="107542"/>
                        <a:pt x="293161" y="98933"/>
                        <a:pt x="303820" y="98933"/>
                      </a:cubicBezTo>
                      <a:close/>
                      <a:moveTo>
                        <a:pt x="303749" y="62835"/>
                      </a:moveTo>
                      <a:cubicBezTo>
                        <a:pt x="273221" y="62835"/>
                        <a:pt x="248388" y="87631"/>
                        <a:pt x="248388" y="118116"/>
                      </a:cubicBezTo>
                      <a:cubicBezTo>
                        <a:pt x="248388" y="148600"/>
                        <a:pt x="273221" y="173397"/>
                        <a:pt x="303749" y="173397"/>
                      </a:cubicBezTo>
                      <a:cubicBezTo>
                        <a:pt x="334278" y="173397"/>
                        <a:pt x="359111" y="148600"/>
                        <a:pt x="359111" y="118116"/>
                      </a:cubicBezTo>
                      <a:cubicBezTo>
                        <a:pt x="359111" y="87631"/>
                        <a:pt x="334278" y="62835"/>
                        <a:pt x="303749" y="62835"/>
                      </a:cubicBezTo>
                      <a:close/>
                      <a:moveTo>
                        <a:pt x="303749" y="0"/>
                      </a:moveTo>
                      <a:lnTo>
                        <a:pt x="586964" y="141490"/>
                      </a:lnTo>
                      <a:lnTo>
                        <a:pt x="586964" y="206192"/>
                      </a:lnTo>
                      <a:lnTo>
                        <a:pt x="20535" y="206192"/>
                      </a:lnTo>
                      <a:lnTo>
                        <a:pt x="20535" y="14149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" name="íṩlíḍè">
              <a:extLst>
                <a:ext uri="{FF2B5EF4-FFF2-40B4-BE49-F238E27FC236}">
                  <a16:creationId xmlns:a16="http://schemas.microsoft.com/office/drawing/2014/main" id="{22FF8A39-C53C-4D92-B71D-42D8BCDF2690}"/>
                </a:ext>
              </a:extLst>
            </p:cNvPr>
            <p:cNvGrpSpPr/>
            <p:nvPr/>
          </p:nvGrpSpPr>
          <p:grpSpPr>
            <a:xfrm>
              <a:off x="7727643" y="2984759"/>
              <a:ext cx="3791257" cy="1307583"/>
              <a:chOff x="7727643" y="1274400"/>
              <a:chExt cx="3791257" cy="1307583"/>
            </a:xfrm>
          </p:grpSpPr>
          <p:sp>
            <p:nvSpPr>
              <p:cNvPr id="19" name="îṡ1ïḑé">
                <a:extLst>
                  <a:ext uri="{FF2B5EF4-FFF2-40B4-BE49-F238E27FC236}">
                    <a16:creationId xmlns:a16="http://schemas.microsoft.com/office/drawing/2014/main" id="{D4515009-599D-4DAF-9634-7E854137BA78}"/>
                  </a:ext>
                </a:extLst>
              </p:cNvPr>
              <p:cNvSpPr/>
              <p:nvPr/>
            </p:nvSpPr>
            <p:spPr bwMode="auto">
              <a:xfrm>
                <a:off x="8444827" y="1665958"/>
                <a:ext cx="3074073" cy="916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0" name="íṧ1íḋe">
                <a:extLst>
                  <a:ext uri="{FF2B5EF4-FFF2-40B4-BE49-F238E27FC236}">
                    <a16:creationId xmlns:a16="http://schemas.microsoft.com/office/drawing/2014/main" id="{096BD6E4-EF0E-468D-89F9-6CB9B5DF298A}"/>
                  </a:ext>
                </a:extLst>
              </p:cNvPr>
              <p:cNvSpPr txBox="1"/>
              <p:nvPr/>
            </p:nvSpPr>
            <p:spPr bwMode="auto">
              <a:xfrm>
                <a:off x="8444827" y="1274400"/>
                <a:ext cx="3074073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02.Text here</a:t>
                </a:r>
              </a:p>
            </p:txBody>
          </p:sp>
          <p:grpSp>
            <p:nvGrpSpPr>
              <p:cNvPr id="21" name="ï$ḻïḋê">
                <a:extLst>
                  <a:ext uri="{FF2B5EF4-FFF2-40B4-BE49-F238E27FC236}">
                    <a16:creationId xmlns:a16="http://schemas.microsoft.com/office/drawing/2014/main" id="{D142C286-6B74-4D08-986C-E83650273A5B}"/>
                  </a:ext>
                </a:extLst>
              </p:cNvPr>
              <p:cNvGrpSpPr/>
              <p:nvPr/>
            </p:nvGrpSpPr>
            <p:grpSpPr>
              <a:xfrm>
                <a:off x="7727643" y="1418547"/>
                <a:ext cx="549582" cy="550695"/>
                <a:chOff x="8360818" y="1492335"/>
                <a:chExt cx="907008" cy="908846"/>
              </a:xfrm>
            </p:grpSpPr>
            <p:sp>
              <p:nvSpPr>
                <p:cNvPr id="22" name="íṥļîḍe">
                  <a:extLst>
                    <a:ext uri="{FF2B5EF4-FFF2-40B4-BE49-F238E27FC236}">
                      <a16:creationId xmlns:a16="http://schemas.microsoft.com/office/drawing/2014/main" id="{E3B92C51-83C1-46D9-AD3D-50093E4ABF08}"/>
                    </a:ext>
                  </a:extLst>
                </p:cNvPr>
                <p:cNvSpPr/>
                <p:nvPr/>
              </p:nvSpPr>
              <p:spPr bwMode="auto">
                <a:xfrm>
                  <a:off x="8360818" y="1492335"/>
                  <a:ext cx="907008" cy="908846"/>
                </a:xfrm>
                <a:prstGeom prst="ellipse">
                  <a:avLst/>
                </a:prstGeom>
                <a:solidFill>
                  <a:schemeClr val="accent1"/>
                </a:solidFill>
                <a:ln w="57150">
                  <a:noFill/>
                  <a:round/>
                  <a:headEnd/>
                  <a:tailEnd/>
                </a:ln>
                <a:extLst/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  <a:buNone/>
                  </a:pPr>
                  <a:endParaRPr lang="zh-CN" altLang="en-US" sz="1700"/>
                </a:p>
              </p:txBody>
            </p:sp>
            <p:sp>
              <p:nvSpPr>
                <p:cNvPr id="23" name="ï$ḻíḋé">
                  <a:extLst>
                    <a:ext uri="{FF2B5EF4-FFF2-40B4-BE49-F238E27FC236}">
                      <a16:creationId xmlns:a16="http://schemas.microsoft.com/office/drawing/2014/main" id="{F15C5096-75F5-45DC-88A3-58C2FDE8155C}"/>
                    </a:ext>
                  </a:extLst>
                </p:cNvPr>
                <p:cNvSpPr/>
                <p:nvPr/>
              </p:nvSpPr>
              <p:spPr bwMode="auto">
                <a:xfrm>
                  <a:off x="8579892" y="1713201"/>
                  <a:ext cx="468858" cy="467114"/>
                </a:xfrm>
                <a:custGeom>
                  <a:avLst/>
                  <a:gdLst>
                    <a:gd name="connsiteX0" fmla="*/ 0 w 607639"/>
                    <a:gd name="connsiteY0" fmla="*/ 547235 h 605381"/>
                    <a:gd name="connsiteX1" fmla="*/ 23853 w 607639"/>
                    <a:gd name="connsiteY1" fmla="*/ 547235 h 605381"/>
                    <a:gd name="connsiteX2" fmla="*/ 36136 w 607639"/>
                    <a:gd name="connsiteY2" fmla="*/ 547235 h 605381"/>
                    <a:gd name="connsiteX3" fmla="*/ 190916 w 607639"/>
                    <a:gd name="connsiteY3" fmla="*/ 547235 h 605381"/>
                    <a:gd name="connsiteX4" fmla="*/ 212990 w 607639"/>
                    <a:gd name="connsiteY4" fmla="*/ 547235 h 605381"/>
                    <a:gd name="connsiteX5" fmla="*/ 394560 w 607639"/>
                    <a:gd name="connsiteY5" fmla="*/ 547235 h 605381"/>
                    <a:gd name="connsiteX6" fmla="*/ 416634 w 607639"/>
                    <a:gd name="connsiteY6" fmla="*/ 547235 h 605381"/>
                    <a:gd name="connsiteX7" fmla="*/ 571503 w 607639"/>
                    <a:gd name="connsiteY7" fmla="*/ 547235 h 605381"/>
                    <a:gd name="connsiteX8" fmla="*/ 583786 w 607639"/>
                    <a:gd name="connsiteY8" fmla="*/ 547235 h 605381"/>
                    <a:gd name="connsiteX9" fmla="*/ 607639 w 607639"/>
                    <a:gd name="connsiteY9" fmla="*/ 547235 h 605381"/>
                    <a:gd name="connsiteX10" fmla="*/ 607639 w 607639"/>
                    <a:gd name="connsiteY10" fmla="*/ 605381 h 605381"/>
                    <a:gd name="connsiteX11" fmla="*/ 0 w 607639"/>
                    <a:gd name="connsiteY11" fmla="*/ 605381 h 605381"/>
                    <a:gd name="connsiteX12" fmla="*/ 321849 w 607639"/>
                    <a:gd name="connsiteY12" fmla="*/ 269278 h 605381"/>
                    <a:gd name="connsiteX13" fmla="*/ 394531 w 607639"/>
                    <a:gd name="connsiteY13" fmla="*/ 269278 h 605381"/>
                    <a:gd name="connsiteX14" fmla="*/ 394531 w 607639"/>
                    <a:gd name="connsiteY14" fmla="*/ 511247 h 605381"/>
                    <a:gd name="connsiteX15" fmla="*/ 358501 w 607639"/>
                    <a:gd name="connsiteY15" fmla="*/ 511247 h 605381"/>
                    <a:gd name="connsiteX16" fmla="*/ 321849 w 607639"/>
                    <a:gd name="connsiteY16" fmla="*/ 511247 h 605381"/>
                    <a:gd name="connsiteX17" fmla="*/ 212966 w 607639"/>
                    <a:gd name="connsiteY17" fmla="*/ 269278 h 605381"/>
                    <a:gd name="connsiteX18" fmla="*/ 285790 w 607639"/>
                    <a:gd name="connsiteY18" fmla="*/ 269278 h 605381"/>
                    <a:gd name="connsiteX19" fmla="*/ 285790 w 607639"/>
                    <a:gd name="connsiteY19" fmla="*/ 511247 h 605381"/>
                    <a:gd name="connsiteX20" fmla="*/ 249111 w 607639"/>
                    <a:gd name="connsiteY20" fmla="*/ 511247 h 605381"/>
                    <a:gd name="connsiteX21" fmla="*/ 212966 w 607639"/>
                    <a:gd name="connsiteY21" fmla="*/ 511247 h 605381"/>
                    <a:gd name="connsiteX22" fmla="*/ 446972 w 607639"/>
                    <a:gd name="connsiteY22" fmla="*/ 242181 h 605381"/>
                    <a:gd name="connsiteX23" fmla="*/ 553523 w 607639"/>
                    <a:gd name="connsiteY23" fmla="*/ 242181 h 605381"/>
                    <a:gd name="connsiteX24" fmla="*/ 553523 w 607639"/>
                    <a:gd name="connsiteY24" fmla="*/ 453133 h 605381"/>
                    <a:gd name="connsiteX25" fmla="*/ 583788 w 607639"/>
                    <a:gd name="connsiteY25" fmla="*/ 453133 h 605381"/>
                    <a:gd name="connsiteX26" fmla="*/ 583788 w 607639"/>
                    <a:gd name="connsiteY26" fmla="*/ 511247 h 605381"/>
                    <a:gd name="connsiteX27" fmla="*/ 547648 w 607639"/>
                    <a:gd name="connsiteY27" fmla="*/ 511247 h 605381"/>
                    <a:gd name="connsiteX28" fmla="*/ 452758 w 607639"/>
                    <a:gd name="connsiteY28" fmla="*/ 511247 h 605381"/>
                    <a:gd name="connsiteX29" fmla="*/ 416618 w 607639"/>
                    <a:gd name="connsiteY29" fmla="*/ 511247 h 605381"/>
                    <a:gd name="connsiteX30" fmla="*/ 416618 w 607639"/>
                    <a:gd name="connsiteY30" fmla="*/ 453133 h 605381"/>
                    <a:gd name="connsiteX31" fmla="*/ 446972 w 607639"/>
                    <a:gd name="connsiteY31" fmla="*/ 453133 h 605381"/>
                    <a:gd name="connsiteX32" fmla="*/ 54106 w 607639"/>
                    <a:gd name="connsiteY32" fmla="*/ 242181 h 605381"/>
                    <a:gd name="connsiteX33" fmla="*/ 160624 w 607639"/>
                    <a:gd name="connsiteY33" fmla="*/ 242181 h 605381"/>
                    <a:gd name="connsiteX34" fmla="*/ 160624 w 607639"/>
                    <a:gd name="connsiteY34" fmla="*/ 453133 h 605381"/>
                    <a:gd name="connsiteX35" fmla="*/ 190879 w 607639"/>
                    <a:gd name="connsiteY35" fmla="*/ 453133 h 605381"/>
                    <a:gd name="connsiteX36" fmla="*/ 190879 w 607639"/>
                    <a:gd name="connsiteY36" fmla="*/ 511247 h 605381"/>
                    <a:gd name="connsiteX37" fmla="*/ 154839 w 607639"/>
                    <a:gd name="connsiteY37" fmla="*/ 511247 h 605381"/>
                    <a:gd name="connsiteX38" fmla="*/ 59891 w 607639"/>
                    <a:gd name="connsiteY38" fmla="*/ 511247 h 605381"/>
                    <a:gd name="connsiteX39" fmla="*/ 23851 w 607639"/>
                    <a:gd name="connsiteY39" fmla="*/ 511247 h 605381"/>
                    <a:gd name="connsiteX40" fmla="*/ 23851 w 607639"/>
                    <a:gd name="connsiteY40" fmla="*/ 453133 h 605381"/>
                    <a:gd name="connsiteX41" fmla="*/ 54106 w 607639"/>
                    <a:gd name="connsiteY41" fmla="*/ 453133 h 605381"/>
                    <a:gd name="connsiteX42" fmla="*/ 303820 w 607639"/>
                    <a:gd name="connsiteY42" fmla="*/ 98933 h 605381"/>
                    <a:gd name="connsiteX43" fmla="*/ 323120 w 607639"/>
                    <a:gd name="connsiteY43" fmla="*/ 118162 h 605381"/>
                    <a:gd name="connsiteX44" fmla="*/ 303820 w 607639"/>
                    <a:gd name="connsiteY44" fmla="*/ 137391 h 605381"/>
                    <a:gd name="connsiteX45" fmla="*/ 284520 w 607639"/>
                    <a:gd name="connsiteY45" fmla="*/ 118162 h 605381"/>
                    <a:gd name="connsiteX46" fmla="*/ 303820 w 607639"/>
                    <a:gd name="connsiteY46" fmla="*/ 98933 h 605381"/>
                    <a:gd name="connsiteX47" fmla="*/ 303749 w 607639"/>
                    <a:gd name="connsiteY47" fmla="*/ 62835 h 605381"/>
                    <a:gd name="connsiteX48" fmla="*/ 248388 w 607639"/>
                    <a:gd name="connsiteY48" fmla="*/ 118116 h 605381"/>
                    <a:gd name="connsiteX49" fmla="*/ 303749 w 607639"/>
                    <a:gd name="connsiteY49" fmla="*/ 173397 h 605381"/>
                    <a:gd name="connsiteX50" fmla="*/ 359111 w 607639"/>
                    <a:gd name="connsiteY50" fmla="*/ 118116 h 605381"/>
                    <a:gd name="connsiteX51" fmla="*/ 303749 w 607639"/>
                    <a:gd name="connsiteY51" fmla="*/ 62835 h 605381"/>
                    <a:gd name="connsiteX52" fmla="*/ 303749 w 607639"/>
                    <a:gd name="connsiteY52" fmla="*/ 0 h 605381"/>
                    <a:gd name="connsiteX53" fmla="*/ 586964 w 607639"/>
                    <a:gd name="connsiteY53" fmla="*/ 141490 h 605381"/>
                    <a:gd name="connsiteX54" fmla="*/ 586964 w 607639"/>
                    <a:gd name="connsiteY54" fmla="*/ 206192 h 605381"/>
                    <a:gd name="connsiteX55" fmla="*/ 20535 w 607639"/>
                    <a:gd name="connsiteY55" fmla="*/ 206192 h 605381"/>
                    <a:gd name="connsiteX56" fmla="*/ 20535 w 607639"/>
                    <a:gd name="connsiteY56" fmla="*/ 141490 h 60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</a:cxnLst>
                  <a:rect l="l" t="t" r="r" b="b"/>
                  <a:pathLst>
                    <a:path w="607639" h="605381">
                      <a:moveTo>
                        <a:pt x="0" y="547235"/>
                      </a:moveTo>
                      <a:lnTo>
                        <a:pt x="23853" y="547235"/>
                      </a:lnTo>
                      <a:lnTo>
                        <a:pt x="36136" y="547235"/>
                      </a:lnTo>
                      <a:lnTo>
                        <a:pt x="190916" y="547235"/>
                      </a:lnTo>
                      <a:lnTo>
                        <a:pt x="212990" y="547235"/>
                      </a:lnTo>
                      <a:lnTo>
                        <a:pt x="394560" y="547235"/>
                      </a:lnTo>
                      <a:lnTo>
                        <a:pt x="416634" y="547235"/>
                      </a:lnTo>
                      <a:lnTo>
                        <a:pt x="571503" y="547235"/>
                      </a:lnTo>
                      <a:lnTo>
                        <a:pt x="583786" y="547235"/>
                      </a:lnTo>
                      <a:lnTo>
                        <a:pt x="607639" y="547235"/>
                      </a:lnTo>
                      <a:lnTo>
                        <a:pt x="607639" y="605381"/>
                      </a:lnTo>
                      <a:lnTo>
                        <a:pt x="0" y="605381"/>
                      </a:lnTo>
                      <a:close/>
                      <a:moveTo>
                        <a:pt x="321849" y="269278"/>
                      </a:moveTo>
                      <a:lnTo>
                        <a:pt x="394531" y="269278"/>
                      </a:lnTo>
                      <a:lnTo>
                        <a:pt x="394531" y="511247"/>
                      </a:lnTo>
                      <a:lnTo>
                        <a:pt x="358501" y="511247"/>
                      </a:lnTo>
                      <a:lnTo>
                        <a:pt x="321849" y="511247"/>
                      </a:lnTo>
                      <a:close/>
                      <a:moveTo>
                        <a:pt x="212966" y="269278"/>
                      </a:moveTo>
                      <a:lnTo>
                        <a:pt x="285790" y="269278"/>
                      </a:lnTo>
                      <a:lnTo>
                        <a:pt x="285790" y="511247"/>
                      </a:lnTo>
                      <a:lnTo>
                        <a:pt x="249111" y="511247"/>
                      </a:lnTo>
                      <a:lnTo>
                        <a:pt x="212966" y="511247"/>
                      </a:lnTo>
                      <a:close/>
                      <a:moveTo>
                        <a:pt x="446972" y="242181"/>
                      </a:moveTo>
                      <a:lnTo>
                        <a:pt x="553523" y="242181"/>
                      </a:lnTo>
                      <a:lnTo>
                        <a:pt x="553523" y="453133"/>
                      </a:lnTo>
                      <a:lnTo>
                        <a:pt x="583788" y="453133"/>
                      </a:lnTo>
                      <a:lnTo>
                        <a:pt x="583788" y="511247"/>
                      </a:lnTo>
                      <a:lnTo>
                        <a:pt x="547648" y="511247"/>
                      </a:lnTo>
                      <a:lnTo>
                        <a:pt x="452758" y="511247"/>
                      </a:lnTo>
                      <a:lnTo>
                        <a:pt x="416618" y="511247"/>
                      </a:lnTo>
                      <a:lnTo>
                        <a:pt x="416618" y="453133"/>
                      </a:lnTo>
                      <a:lnTo>
                        <a:pt x="446972" y="453133"/>
                      </a:lnTo>
                      <a:close/>
                      <a:moveTo>
                        <a:pt x="54106" y="242181"/>
                      </a:moveTo>
                      <a:lnTo>
                        <a:pt x="160624" y="242181"/>
                      </a:lnTo>
                      <a:lnTo>
                        <a:pt x="160624" y="453133"/>
                      </a:lnTo>
                      <a:lnTo>
                        <a:pt x="190879" y="453133"/>
                      </a:lnTo>
                      <a:lnTo>
                        <a:pt x="190879" y="511247"/>
                      </a:lnTo>
                      <a:lnTo>
                        <a:pt x="154839" y="511247"/>
                      </a:lnTo>
                      <a:lnTo>
                        <a:pt x="59891" y="511247"/>
                      </a:lnTo>
                      <a:lnTo>
                        <a:pt x="23851" y="511247"/>
                      </a:lnTo>
                      <a:lnTo>
                        <a:pt x="23851" y="453133"/>
                      </a:lnTo>
                      <a:lnTo>
                        <a:pt x="54106" y="453133"/>
                      </a:lnTo>
                      <a:close/>
                      <a:moveTo>
                        <a:pt x="303820" y="98933"/>
                      </a:moveTo>
                      <a:cubicBezTo>
                        <a:pt x="314479" y="98933"/>
                        <a:pt x="323120" y="107542"/>
                        <a:pt x="323120" y="118162"/>
                      </a:cubicBezTo>
                      <a:cubicBezTo>
                        <a:pt x="323120" y="128782"/>
                        <a:pt x="314479" y="137391"/>
                        <a:pt x="303820" y="137391"/>
                      </a:cubicBezTo>
                      <a:cubicBezTo>
                        <a:pt x="293161" y="137391"/>
                        <a:pt x="284520" y="128782"/>
                        <a:pt x="284520" y="118162"/>
                      </a:cubicBezTo>
                      <a:cubicBezTo>
                        <a:pt x="284520" y="107542"/>
                        <a:pt x="293161" y="98933"/>
                        <a:pt x="303820" y="98933"/>
                      </a:cubicBezTo>
                      <a:close/>
                      <a:moveTo>
                        <a:pt x="303749" y="62835"/>
                      </a:moveTo>
                      <a:cubicBezTo>
                        <a:pt x="273221" y="62835"/>
                        <a:pt x="248388" y="87631"/>
                        <a:pt x="248388" y="118116"/>
                      </a:cubicBezTo>
                      <a:cubicBezTo>
                        <a:pt x="248388" y="148600"/>
                        <a:pt x="273221" y="173397"/>
                        <a:pt x="303749" y="173397"/>
                      </a:cubicBezTo>
                      <a:cubicBezTo>
                        <a:pt x="334278" y="173397"/>
                        <a:pt x="359111" y="148600"/>
                        <a:pt x="359111" y="118116"/>
                      </a:cubicBezTo>
                      <a:cubicBezTo>
                        <a:pt x="359111" y="87631"/>
                        <a:pt x="334278" y="62835"/>
                        <a:pt x="303749" y="62835"/>
                      </a:cubicBezTo>
                      <a:close/>
                      <a:moveTo>
                        <a:pt x="303749" y="0"/>
                      </a:moveTo>
                      <a:lnTo>
                        <a:pt x="586964" y="141490"/>
                      </a:lnTo>
                      <a:lnTo>
                        <a:pt x="586964" y="206192"/>
                      </a:lnTo>
                      <a:lnTo>
                        <a:pt x="20535" y="206192"/>
                      </a:lnTo>
                      <a:lnTo>
                        <a:pt x="20535" y="14149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" name="îšļíḍé">
              <a:extLst>
                <a:ext uri="{FF2B5EF4-FFF2-40B4-BE49-F238E27FC236}">
                  <a16:creationId xmlns:a16="http://schemas.microsoft.com/office/drawing/2014/main" id="{271A5B87-A8A9-45E7-A46B-171E3B1E7900}"/>
                </a:ext>
              </a:extLst>
            </p:cNvPr>
            <p:cNvGrpSpPr/>
            <p:nvPr/>
          </p:nvGrpSpPr>
          <p:grpSpPr>
            <a:xfrm>
              <a:off x="7727643" y="4839217"/>
              <a:ext cx="3791257" cy="1307583"/>
              <a:chOff x="7727643" y="1274400"/>
              <a:chExt cx="3791257" cy="1307583"/>
            </a:xfrm>
          </p:grpSpPr>
          <p:sp>
            <p:nvSpPr>
              <p:cNvPr id="14" name="îšlide">
                <a:extLst>
                  <a:ext uri="{FF2B5EF4-FFF2-40B4-BE49-F238E27FC236}">
                    <a16:creationId xmlns:a16="http://schemas.microsoft.com/office/drawing/2014/main" id="{3C56EF68-D51D-456D-8104-7620CB30AC73}"/>
                  </a:ext>
                </a:extLst>
              </p:cNvPr>
              <p:cNvSpPr/>
              <p:nvPr/>
            </p:nvSpPr>
            <p:spPr bwMode="auto">
              <a:xfrm>
                <a:off x="8444827" y="1665958"/>
                <a:ext cx="3074073" cy="916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5" name="íšļïďé">
                <a:extLst>
                  <a:ext uri="{FF2B5EF4-FFF2-40B4-BE49-F238E27FC236}">
                    <a16:creationId xmlns:a16="http://schemas.microsoft.com/office/drawing/2014/main" id="{64967DEF-C989-4F1D-B912-213BA802037D}"/>
                  </a:ext>
                </a:extLst>
              </p:cNvPr>
              <p:cNvSpPr txBox="1"/>
              <p:nvPr/>
            </p:nvSpPr>
            <p:spPr bwMode="auto">
              <a:xfrm>
                <a:off x="8444827" y="1274400"/>
                <a:ext cx="3074073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03.Text here</a:t>
                </a:r>
              </a:p>
            </p:txBody>
          </p:sp>
          <p:grpSp>
            <p:nvGrpSpPr>
              <p:cNvPr id="16" name="îṥ1iḋè">
                <a:extLst>
                  <a:ext uri="{FF2B5EF4-FFF2-40B4-BE49-F238E27FC236}">
                    <a16:creationId xmlns:a16="http://schemas.microsoft.com/office/drawing/2014/main" id="{7B05AF72-306F-48BD-864C-A43B537A8654}"/>
                  </a:ext>
                </a:extLst>
              </p:cNvPr>
              <p:cNvGrpSpPr/>
              <p:nvPr/>
            </p:nvGrpSpPr>
            <p:grpSpPr>
              <a:xfrm>
                <a:off x="7727643" y="1418547"/>
                <a:ext cx="549582" cy="550695"/>
                <a:chOff x="8360818" y="1492335"/>
                <a:chExt cx="907008" cy="908846"/>
              </a:xfrm>
            </p:grpSpPr>
            <p:sp>
              <p:nvSpPr>
                <p:cNvPr id="17" name="iśḷíďè">
                  <a:extLst>
                    <a:ext uri="{FF2B5EF4-FFF2-40B4-BE49-F238E27FC236}">
                      <a16:creationId xmlns:a16="http://schemas.microsoft.com/office/drawing/2014/main" id="{F6CFEEB2-5541-4ECB-888A-26F1CDEC777E}"/>
                    </a:ext>
                  </a:extLst>
                </p:cNvPr>
                <p:cNvSpPr/>
                <p:nvPr/>
              </p:nvSpPr>
              <p:spPr bwMode="auto">
                <a:xfrm>
                  <a:off x="8360818" y="1492335"/>
                  <a:ext cx="907008" cy="908846"/>
                </a:xfrm>
                <a:prstGeom prst="ellipse">
                  <a:avLst/>
                </a:prstGeom>
                <a:solidFill>
                  <a:schemeClr val="accent1"/>
                </a:solidFill>
                <a:ln w="57150">
                  <a:noFill/>
                  <a:round/>
                  <a:headEnd/>
                  <a:tailEnd/>
                </a:ln>
                <a:extLst/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ïṧḻídè">
                  <a:extLst>
                    <a:ext uri="{FF2B5EF4-FFF2-40B4-BE49-F238E27FC236}">
                      <a16:creationId xmlns:a16="http://schemas.microsoft.com/office/drawing/2014/main" id="{5BC4C9B0-0581-434F-B00D-3852AF56C9D9}"/>
                    </a:ext>
                  </a:extLst>
                </p:cNvPr>
                <p:cNvSpPr/>
                <p:nvPr/>
              </p:nvSpPr>
              <p:spPr bwMode="auto">
                <a:xfrm>
                  <a:off x="8579892" y="1713201"/>
                  <a:ext cx="468858" cy="467114"/>
                </a:xfrm>
                <a:custGeom>
                  <a:avLst/>
                  <a:gdLst>
                    <a:gd name="connsiteX0" fmla="*/ 0 w 607639"/>
                    <a:gd name="connsiteY0" fmla="*/ 547235 h 605381"/>
                    <a:gd name="connsiteX1" fmla="*/ 23853 w 607639"/>
                    <a:gd name="connsiteY1" fmla="*/ 547235 h 605381"/>
                    <a:gd name="connsiteX2" fmla="*/ 36136 w 607639"/>
                    <a:gd name="connsiteY2" fmla="*/ 547235 h 605381"/>
                    <a:gd name="connsiteX3" fmla="*/ 190916 w 607639"/>
                    <a:gd name="connsiteY3" fmla="*/ 547235 h 605381"/>
                    <a:gd name="connsiteX4" fmla="*/ 212990 w 607639"/>
                    <a:gd name="connsiteY4" fmla="*/ 547235 h 605381"/>
                    <a:gd name="connsiteX5" fmla="*/ 394560 w 607639"/>
                    <a:gd name="connsiteY5" fmla="*/ 547235 h 605381"/>
                    <a:gd name="connsiteX6" fmla="*/ 416634 w 607639"/>
                    <a:gd name="connsiteY6" fmla="*/ 547235 h 605381"/>
                    <a:gd name="connsiteX7" fmla="*/ 571503 w 607639"/>
                    <a:gd name="connsiteY7" fmla="*/ 547235 h 605381"/>
                    <a:gd name="connsiteX8" fmla="*/ 583786 w 607639"/>
                    <a:gd name="connsiteY8" fmla="*/ 547235 h 605381"/>
                    <a:gd name="connsiteX9" fmla="*/ 607639 w 607639"/>
                    <a:gd name="connsiteY9" fmla="*/ 547235 h 605381"/>
                    <a:gd name="connsiteX10" fmla="*/ 607639 w 607639"/>
                    <a:gd name="connsiteY10" fmla="*/ 605381 h 605381"/>
                    <a:gd name="connsiteX11" fmla="*/ 0 w 607639"/>
                    <a:gd name="connsiteY11" fmla="*/ 605381 h 605381"/>
                    <a:gd name="connsiteX12" fmla="*/ 321849 w 607639"/>
                    <a:gd name="connsiteY12" fmla="*/ 269278 h 605381"/>
                    <a:gd name="connsiteX13" fmla="*/ 394531 w 607639"/>
                    <a:gd name="connsiteY13" fmla="*/ 269278 h 605381"/>
                    <a:gd name="connsiteX14" fmla="*/ 394531 w 607639"/>
                    <a:gd name="connsiteY14" fmla="*/ 511247 h 605381"/>
                    <a:gd name="connsiteX15" fmla="*/ 358501 w 607639"/>
                    <a:gd name="connsiteY15" fmla="*/ 511247 h 605381"/>
                    <a:gd name="connsiteX16" fmla="*/ 321849 w 607639"/>
                    <a:gd name="connsiteY16" fmla="*/ 511247 h 605381"/>
                    <a:gd name="connsiteX17" fmla="*/ 212966 w 607639"/>
                    <a:gd name="connsiteY17" fmla="*/ 269278 h 605381"/>
                    <a:gd name="connsiteX18" fmla="*/ 285790 w 607639"/>
                    <a:gd name="connsiteY18" fmla="*/ 269278 h 605381"/>
                    <a:gd name="connsiteX19" fmla="*/ 285790 w 607639"/>
                    <a:gd name="connsiteY19" fmla="*/ 511247 h 605381"/>
                    <a:gd name="connsiteX20" fmla="*/ 249111 w 607639"/>
                    <a:gd name="connsiteY20" fmla="*/ 511247 h 605381"/>
                    <a:gd name="connsiteX21" fmla="*/ 212966 w 607639"/>
                    <a:gd name="connsiteY21" fmla="*/ 511247 h 605381"/>
                    <a:gd name="connsiteX22" fmla="*/ 446972 w 607639"/>
                    <a:gd name="connsiteY22" fmla="*/ 242181 h 605381"/>
                    <a:gd name="connsiteX23" fmla="*/ 553523 w 607639"/>
                    <a:gd name="connsiteY23" fmla="*/ 242181 h 605381"/>
                    <a:gd name="connsiteX24" fmla="*/ 553523 w 607639"/>
                    <a:gd name="connsiteY24" fmla="*/ 453133 h 605381"/>
                    <a:gd name="connsiteX25" fmla="*/ 583788 w 607639"/>
                    <a:gd name="connsiteY25" fmla="*/ 453133 h 605381"/>
                    <a:gd name="connsiteX26" fmla="*/ 583788 w 607639"/>
                    <a:gd name="connsiteY26" fmla="*/ 511247 h 605381"/>
                    <a:gd name="connsiteX27" fmla="*/ 547648 w 607639"/>
                    <a:gd name="connsiteY27" fmla="*/ 511247 h 605381"/>
                    <a:gd name="connsiteX28" fmla="*/ 452758 w 607639"/>
                    <a:gd name="connsiteY28" fmla="*/ 511247 h 605381"/>
                    <a:gd name="connsiteX29" fmla="*/ 416618 w 607639"/>
                    <a:gd name="connsiteY29" fmla="*/ 511247 h 605381"/>
                    <a:gd name="connsiteX30" fmla="*/ 416618 w 607639"/>
                    <a:gd name="connsiteY30" fmla="*/ 453133 h 605381"/>
                    <a:gd name="connsiteX31" fmla="*/ 446972 w 607639"/>
                    <a:gd name="connsiteY31" fmla="*/ 453133 h 605381"/>
                    <a:gd name="connsiteX32" fmla="*/ 54106 w 607639"/>
                    <a:gd name="connsiteY32" fmla="*/ 242181 h 605381"/>
                    <a:gd name="connsiteX33" fmla="*/ 160624 w 607639"/>
                    <a:gd name="connsiteY33" fmla="*/ 242181 h 605381"/>
                    <a:gd name="connsiteX34" fmla="*/ 160624 w 607639"/>
                    <a:gd name="connsiteY34" fmla="*/ 453133 h 605381"/>
                    <a:gd name="connsiteX35" fmla="*/ 190879 w 607639"/>
                    <a:gd name="connsiteY35" fmla="*/ 453133 h 605381"/>
                    <a:gd name="connsiteX36" fmla="*/ 190879 w 607639"/>
                    <a:gd name="connsiteY36" fmla="*/ 511247 h 605381"/>
                    <a:gd name="connsiteX37" fmla="*/ 154839 w 607639"/>
                    <a:gd name="connsiteY37" fmla="*/ 511247 h 605381"/>
                    <a:gd name="connsiteX38" fmla="*/ 59891 w 607639"/>
                    <a:gd name="connsiteY38" fmla="*/ 511247 h 605381"/>
                    <a:gd name="connsiteX39" fmla="*/ 23851 w 607639"/>
                    <a:gd name="connsiteY39" fmla="*/ 511247 h 605381"/>
                    <a:gd name="connsiteX40" fmla="*/ 23851 w 607639"/>
                    <a:gd name="connsiteY40" fmla="*/ 453133 h 605381"/>
                    <a:gd name="connsiteX41" fmla="*/ 54106 w 607639"/>
                    <a:gd name="connsiteY41" fmla="*/ 453133 h 605381"/>
                    <a:gd name="connsiteX42" fmla="*/ 303820 w 607639"/>
                    <a:gd name="connsiteY42" fmla="*/ 98933 h 605381"/>
                    <a:gd name="connsiteX43" fmla="*/ 323120 w 607639"/>
                    <a:gd name="connsiteY43" fmla="*/ 118162 h 605381"/>
                    <a:gd name="connsiteX44" fmla="*/ 303820 w 607639"/>
                    <a:gd name="connsiteY44" fmla="*/ 137391 h 605381"/>
                    <a:gd name="connsiteX45" fmla="*/ 284520 w 607639"/>
                    <a:gd name="connsiteY45" fmla="*/ 118162 h 605381"/>
                    <a:gd name="connsiteX46" fmla="*/ 303820 w 607639"/>
                    <a:gd name="connsiteY46" fmla="*/ 98933 h 605381"/>
                    <a:gd name="connsiteX47" fmla="*/ 303749 w 607639"/>
                    <a:gd name="connsiteY47" fmla="*/ 62835 h 605381"/>
                    <a:gd name="connsiteX48" fmla="*/ 248388 w 607639"/>
                    <a:gd name="connsiteY48" fmla="*/ 118116 h 605381"/>
                    <a:gd name="connsiteX49" fmla="*/ 303749 w 607639"/>
                    <a:gd name="connsiteY49" fmla="*/ 173397 h 605381"/>
                    <a:gd name="connsiteX50" fmla="*/ 359111 w 607639"/>
                    <a:gd name="connsiteY50" fmla="*/ 118116 h 605381"/>
                    <a:gd name="connsiteX51" fmla="*/ 303749 w 607639"/>
                    <a:gd name="connsiteY51" fmla="*/ 62835 h 605381"/>
                    <a:gd name="connsiteX52" fmla="*/ 303749 w 607639"/>
                    <a:gd name="connsiteY52" fmla="*/ 0 h 605381"/>
                    <a:gd name="connsiteX53" fmla="*/ 586964 w 607639"/>
                    <a:gd name="connsiteY53" fmla="*/ 141490 h 605381"/>
                    <a:gd name="connsiteX54" fmla="*/ 586964 w 607639"/>
                    <a:gd name="connsiteY54" fmla="*/ 206192 h 605381"/>
                    <a:gd name="connsiteX55" fmla="*/ 20535 w 607639"/>
                    <a:gd name="connsiteY55" fmla="*/ 206192 h 605381"/>
                    <a:gd name="connsiteX56" fmla="*/ 20535 w 607639"/>
                    <a:gd name="connsiteY56" fmla="*/ 141490 h 60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</a:cxnLst>
                  <a:rect l="l" t="t" r="r" b="b"/>
                  <a:pathLst>
                    <a:path w="607639" h="605381">
                      <a:moveTo>
                        <a:pt x="0" y="547235"/>
                      </a:moveTo>
                      <a:lnTo>
                        <a:pt x="23853" y="547235"/>
                      </a:lnTo>
                      <a:lnTo>
                        <a:pt x="36136" y="547235"/>
                      </a:lnTo>
                      <a:lnTo>
                        <a:pt x="190916" y="547235"/>
                      </a:lnTo>
                      <a:lnTo>
                        <a:pt x="212990" y="547235"/>
                      </a:lnTo>
                      <a:lnTo>
                        <a:pt x="394560" y="547235"/>
                      </a:lnTo>
                      <a:lnTo>
                        <a:pt x="416634" y="547235"/>
                      </a:lnTo>
                      <a:lnTo>
                        <a:pt x="571503" y="547235"/>
                      </a:lnTo>
                      <a:lnTo>
                        <a:pt x="583786" y="547235"/>
                      </a:lnTo>
                      <a:lnTo>
                        <a:pt x="607639" y="547235"/>
                      </a:lnTo>
                      <a:lnTo>
                        <a:pt x="607639" y="605381"/>
                      </a:lnTo>
                      <a:lnTo>
                        <a:pt x="0" y="605381"/>
                      </a:lnTo>
                      <a:close/>
                      <a:moveTo>
                        <a:pt x="321849" y="269278"/>
                      </a:moveTo>
                      <a:lnTo>
                        <a:pt x="394531" y="269278"/>
                      </a:lnTo>
                      <a:lnTo>
                        <a:pt x="394531" y="511247"/>
                      </a:lnTo>
                      <a:lnTo>
                        <a:pt x="358501" y="511247"/>
                      </a:lnTo>
                      <a:lnTo>
                        <a:pt x="321849" y="511247"/>
                      </a:lnTo>
                      <a:close/>
                      <a:moveTo>
                        <a:pt x="212966" y="269278"/>
                      </a:moveTo>
                      <a:lnTo>
                        <a:pt x="285790" y="269278"/>
                      </a:lnTo>
                      <a:lnTo>
                        <a:pt x="285790" y="511247"/>
                      </a:lnTo>
                      <a:lnTo>
                        <a:pt x="249111" y="511247"/>
                      </a:lnTo>
                      <a:lnTo>
                        <a:pt x="212966" y="511247"/>
                      </a:lnTo>
                      <a:close/>
                      <a:moveTo>
                        <a:pt x="446972" y="242181"/>
                      </a:moveTo>
                      <a:lnTo>
                        <a:pt x="553523" y="242181"/>
                      </a:lnTo>
                      <a:lnTo>
                        <a:pt x="553523" y="453133"/>
                      </a:lnTo>
                      <a:lnTo>
                        <a:pt x="583788" y="453133"/>
                      </a:lnTo>
                      <a:lnTo>
                        <a:pt x="583788" y="511247"/>
                      </a:lnTo>
                      <a:lnTo>
                        <a:pt x="547648" y="511247"/>
                      </a:lnTo>
                      <a:lnTo>
                        <a:pt x="452758" y="511247"/>
                      </a:lnTo>
                      <a:lnTo>
                        <a:pt x="416618" y="511247"/>
                      </a:lnTo>
                      <a:lnTo>
                        <a:pt x="416618" y="453133"/>
                      </a:lnTo>
                      <a:lnTo>
                        <a:pt x="446972" y="453133"/>
                      </a:lnTo>
                      <a:close/>
                      <a:moveTo>
                        <a:pt x="54106" y="242181"/>
                      </a:moveTo>
                      <a:lnTo>
                        <a:pt x="160624" y="242181"/>
                      </a:lnTo>
                      <a:lnTo>
                        <a:pt x="160624" y="453133"/>
                      </a:lnTo>
                      <a:lnTo>
                        <a:pt x="190879" y="453133"/>
                      </a:lnTo>
                      <a:lnTo>
                        <a:pt x="190879" y="511247"/>
                      </a:lnTo>
                      <a:lnTo>
                        <a:pt x="154839" y="511247"/>
                      </a:lnTo>
                      <a:lnTo>
                        <a:pt x="59891" y="511247"/>
                      </a:lnTo>
                      <a:lnTo>
                        <a:pt x="23851" y="511247"/>
                      </a:lnTo>
                      <a:lnTo>
                        <a:pt x="23851" y="453133"/>
                      </a:lnTo>
                      <a:lnTo>
                        <a:pt x="54106" y="453133"/>
                      </a:lnTo>
                      <a:close/>
                      <a:moveTo>
                        <a:pt x="303820" y="98933"/>
                      </a:moveTo>
                      <a:cubicBezTo>
                        <a:pt x="314479" y="98933"/>
                        <a:pt x="323120" y="107542"/>
                        <a:pt x="323120" y="118162"/>
                      </a:cubicBezTo>
                      <a:cubicBezTo>
                        <a:pt x="323120" y="128782"/>
                        <a:pt x="314479" y="137391"/>
                        <a:pt x="303820" y="137391"/>
                      </a:cubicBezTo>
                      <a:cubicBezTo>
                        <a:pt x="293161" y="137391"/>
                        <a:pt x="284520" y="128782"/>
                        <a:pt x="284520" y="118162"/>
                      </a:cubicBezTo>
                      <a:cubicBezTo>
                        <a:pt x="284520" y="107542"/>
                        <a:pt x="293161" y="98933"/>
                        <a:pt x="303820" y="98933"/>
                      </a:cubicBezTo>
                      <a:close/>
                      <a:moveTo>
                        <a:pt x="303749" y="62835"/>
                      </a:moveTo>
                      <a:cubicBezTo>
                        <a:pt x="273221" y="62835"/>
                        <a:pt x="248388" y="87631"/>
                        <a:pt x="248388" y="118116"/>
                      </a:cubicBezTo>
                      <a:cubicBezTo>
                        <a:pt x="248388" y="148600"/>
                        <a:pt x="273221" y="173397"/>
                        <a:pt x="303749" y="173397"/>
                      </a:cubicBezTo>
                      <a:cubicBezTo>
                        <a:pt x="334278" y="173397"/>
                        <a:pt x="359111" y="148600"/>
                        <a:pt x="359111" y="118116"/>
                      </a:cubicBezTo>
                      <a:cubicBezTo>
                        <a:pt x="359111" y="87631"/>
                        <a:pt x="334278" y="62835"/>
                        <a:pt x="303749" y="62835"/>
                      </a:cubicBezTo>
                      <a:close/>
                      <a:moveTo>
                        <a:pt x="303749" y="0"/>
                      </a:moveTo>
                      <a:lnTo>
                        <a:pt x="586964" y="141490"/>
                      </a:lnTo>
                      <a:lnTo>
                        <a:pt x="586964" y="206192"/>
                      </a:lnTo>
                      <a:lnTo>
                        <a:pt x="20535" y="206192"/>
                      </a:lnTo>
                      <a:lnTo>
                        <a:pt x="20535" y="14149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5E6FC55-A57F-4015-AFE3-594AE45E36E8}"/>
                </a:ext>
              </a:extLst>
            </p:cNvPr>
            <p:cNvCxnSpPr/>
            <p:nvPr/>
          </p:nvCxnSpPr>
          <p:spPr>
            <a:xfrm>
              <a:off x="8526000" y="2664000"/>
              <a:ext cx="29929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2311B30-DADF-4FEB-9378-E2D5A6689A63}"/>
                </a:ext>
              </a:extLst>
            </p:cNvPr>
            <p:cNvCxnSpPr/>
            <p:nvPr/>
          </p:nvCxnSpPr>
          <p:spPr>
            <a:xfrm>
              <a:off x="8526000" y="4549950"/>
              <a:ext cx="29929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3453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7E6B6-881E-4E20-A437-8314C02D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1B4783-6D2E-4822-90CC-8A659BDA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14A2FD-0DC5-4CAD-A31B-AF837342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5" name="05f53f8e-b531-4453-bf6c-230c0dec761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FAA20F8-F6EC-48E2-A532-18D2195E2A1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44575" y="2131240"/>
            <a:ext cx="10102850" cy="3712251"/>
            <a:chOff x="1044575" y="2131240"/>
            <a:chExt cx="10102850" cy="3712251"/>
          </a:xfrm>
        </p:grpSpPr>
        <p:sp>
          <p:nvSpPr>
            <p:cNvPr id="6" name="íṣľîďe">
              <a:extLst>
                <a:ext uri="{FF2B5EF4-FFF2-40B4-BE49-F238E27FC236}">
                  <a16:creationId xmlns:a16="http://schemas.microsoft.com/office/drawing/2014/main" id="{8AF0571C-AEA4-43F6-87D0-E369DE34BE4F}"/>
                </a:ext>
              </a:extLst>
            </p:cNvPr>
            <p:cNvSpPr/>
            <p:nvPr/>
          </p:nvSpPr>
          <p:spPr bwMode="auto">
            <a:xfrm>
              <a:off x="9213850" y="3572573"/>
              <a:ext cx="1784350" cy="682625"/>
            </a:xfrm>
            <a:custGeom>
              <a:avLst/>
              <a:gdLst>
                <a:gd name="T0" fmla="*/ 0 w 475"/>
                <a:gd name="T1" fmla="*/ 16 h 181"/>
                <a:gd name="T2" fmla="*/ 16 w 475"/>
                <a:gd name="T3" fmla="*/ 0 h 181"/>
                <a:gd name="T4" fmla="*/ 459 w 475"/>
                <a:gd name="T5" fmla="*/ 0 h 181"/>
                <a:gd name="T6" fmla="*/ 475 w 475"/>
                <a:gd name="T7" fmla="*/ 16 h 181"/>
                <a:gd name="T8" fmla="*/ 475 w 475"/>
                <a:gd name="T9" fmla="*/ 165 h 181"/>
                <a:gd name="T10" fmla="*/ 459 w 475"/>
                <a:gd name="T11" fmla="*/ 181 h 181"/>
                <a:gd name="T12" fmla="*/ 16 w 475"/>
                <a:gd name="T13" fmla="*/ 181 h 181"/>
                <a:gd name="T14" fmla="*/ 0 w 475"/>
                <a:gd name="T15" fmla="*/ 165 h 181"/>
                <a:gd name="T16" fmla="*/ 0 w 475"/>
                <a:gd name="T17" fmla="*/ 1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5" h="181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8" y="0"/>
                    <a:pt x="475" y="7"/>
                    <a:pt x="475" y="16"/>
                  </a:cubicBezTo>
                  <a:cubicBezTo>
                    <a:pt x="475" y="165"/>
                    <a:pt x="475" y="165"/>
                    <a:pt x="475" y="165"/>
                  </a:cubicBezTo>
                  <a:cubicBezTo>
                    <a:pt x="475" y="174"/>
                    <a:pt x="468" y="181"/>
                    <a:pt x="459" y="181"/>
                  </a:cubicBezTo>
                  <a:cubicBezTo>
                    <a:pt x="16" y="181"/>
                    <a:pt x="16" y="181"/>
                    <a:pt x="16" y="181"/>
                  </a:cubicBezTo>
                  <a:cubicBezTo>
                    <a:pt x="7" y="181"/>
                    <a:pt x="0" y="174"/>
                    <a:pt x="0" y="165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400" b="1" dirty="0"/>
                <a:t>Keyword</a:t>
              </a:r>
              <a:endParaRPr lang="zh-CN" altLang="en-US" sz="1400" b="1" dirty="0"/>
            </a:p>
          </p:txBody>
        </p:sp>
        <p:sp>
          <p:nvSpPr>
            <p:cNvPr id="7" name="ïšļiďé">
              <a:extLst>
                <a:ext uri="{FF2B5EF4-FFF2-40B4-BE49-F238E27FC236}">
                  <a16:creationId xmlns:a16="http://schemas.microsoft.com/office/drawing/2014/main" id="{54DB82ED-425A-468C-8615-7C4FCFB8AC1B}"/>
                </a:ext>
              </a:extLst>
            </p:cNvPr>
            <p:cNvSpPr/>
            <p:nvPr/>
          </p:nvSpPr>
          <p:spPr bwMode="auto">
            <a:xfrm>
              <a:off x="7392988" y="3572573"/>
              <a:ext cx="1779588" cy="682625"/>
            </a:xfrm>
            <a:custGeom>
              <a:avLst/>
              <a:gdLst>
                <a:gd name="T0" fmla="*/ 0 w 474"/>
                <a:gd name="T1" fmla="*/ 16 h 181"/>
                <a:gd name="T2" fmla="*/ 15 w 474"/>
                <a:gd name="T3" fmla="*/ 0 h 181"/>
                <a:gd name="T4" fmla="*/ 459 w 474"/>
                <a:gd name="T5" fmla="*/ 0 h 181"/>
                <a:gd name="T6" fmla="*/ 474 w 474"/>
                <a:gd name="T7" fmla="*/ 16 h 181"/>
                <a:gd name="T8" fmla="*/ 474 w 474"/>
                <a:gd name="T9" fmla="*/ 165 h 181"/>
                <a:gd name="T10" fmla="*/ 459 w 474"/>
                <a:gd name="T11" fmla="*/ 181 h 181"/>
                <a:gd name="T12" fmla="*/ 15 w 474"/>
                <a:gd name="T13" fmla="*/ 181 h 181"/>
                <a:gd name="T14" fmla="*/ 0 w 474"/>
                <a:gd name="T15" fmla="*/ 165 h 181"/>
                <a:gd name="T16" fmla="*/ 0 w 474"/>
                <a:gd name="T17" fmla="*/ 1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4" h="181">
                  <a:moveTo>
                    <a:pt x="0" y="16"/>
                  </a:moveTo>
                  <a:cubicBezTo>
                    <a:pt x="0" y="7"/>
                    <a:pt x="7" y="0"/>
                    <a:pt x="15" y="0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7" y="0"/>
                    <a:pt x="474" y="7"/>
                    <a:pt x="474" y="16"/>
                  </a:cubicBezTo>
                  <a:cubicBezTo>
                    <a:pt x="474" y="165"/>
                    <a:pt x="474" y="165"/>
                    <a:pt x="474" y="165"/>
                  </a:cubicBezTo>
                  <a:cubicBezTo>
                    <a:pt x="474" y="174"/>
                    <a:pt x="467" y="181"/>
                    <a:pt x="459" y="181"/>
                  </a:cubicBezTo>
                  <a:cubicBezTo>
                    <a:pt x="15" y="181"/>
                    <a:pt x="15" y="181"/>
                    <a:pt x="15" y="181"/>
                  </a:cubicBezTo>
                  <a:cubicBezTo>
                    <a:pt x="7" y="181"/>
                    <a:pt x="0" y="174"/>
                    <a:pt x="0" y="165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400" b="1" dirty="0"/>
                <a:t>Keyword</a:t>
              </a:r>
              <a:endParaRPr lang="zh-CN" altLang="en-US" sz="1400" b="1" dirty="0"/>
            </a:p>
          </p:txBody>
        </p:sp>
        <p:sp>
          <p:nvSpPr>
            <p:cNvPr id="8" name="ïṣľíḑê">
              <a:extLst>
                <a:ext uri="{FF2B5EF4-FFF2-40B4-BE49-F238E27FC236}">
                  <a16:creationId xmlns:a16="http://schemas.microsoft.com/office/drawing/2014/main" id="{07601445-3478-45C6-93A5-74FD0D35E416}"/>
                </a:ext>
              </a:extLst>
            </p:cNvPr>
            <p:cNvSpPr/>
            <p:nvPr/>
          </p:nvSpPr>
          <p:spPr bwMode="auto">
            <a:xfrm>
              <a:off x="1044575" y="5187854"/>
              <a:ext cx="10102850" cy="82550"/>
            </a:xfrm>
            <a:custGeom>
              <a:avLst/>
              <a:gdLst>
                <a:gd name="T0" fmla="*/ 6334 w 6364"/>
                <a:gd name="T1" fmla="*/ 52 h 52"/>
                <a:gd name="T2" fmla="*/ 36 w 6364"/>
                <a:gd name="T3" fmla="*/ 52 h 52"/>
                <a:gd name="T4" fmla="*/ 0 w 6364"/>
                <a:gd name="T5" fmla="*/ 26 h 52"/>
                <a:gd name="T6" fmla="*/ 0 w 6364"/>
                <a:gd name="T7" fmla="*/ 0 h 52"/>
                <a:gd name="T8" fmla="*/ 6364 w 6364"/>
                <a:gd name="T9" fmla="*/ 0 h 52"/>
                <a:gd name="T10" fmla="*/ 6364 w 6364"/>
                <a:gd name="T11" fmla="*/ 26 h 52"/>
                <a:gd name="T12" fmla="*/ 6334 w 6364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64" h="52">
                  <a:moveTo>
                    <a:pt x="6334" y="52"/>
                  </a:moveTo>
                  <a:lnTo>
                    <a:pt x="36" y="5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6364" y="0"/>
                  </a:lnTo>
                  <a:lnTo>
                    <a:pt x="6364" y="26"/>
                  </a:lnTo>
                  <a:lnTo>
                    <a:pt x="6334" y="5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$ḷîḍê">
              <a:extLst>
                <a:ext uri="{FF2B5EF4-FFF2-40B4-BE49-F238E27FC236}">
                  <a16:creationId xmlns:a16="http://schemas.microsoft.com/office/drawing/2014/main" id="{BB633501-9110-453B-AB41-DBEDB8490C92}"/>
                </a:ext>
              </a:extLst>
            </p:cNvPr>
            <p:cNvSpPr/>
            <p:nvPr/>
          </p:nvSpPr>
          <p:spPr bwMode="auto">
            <a:xfrm>
              <a:off x="1044575" y="5144991"/>
              <a:ext cx="10102850" cy="793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lîḑe">
              <a:extLst>
                <a:ext uri="{FF2B5EF4-FFF2-40B4-BE49-F238E27FC236}">
                  <a16:creationId xmlns:a16="http://schemas.microsoft.com/office/drawing/2014/main" id="{C488717A-A312-4E6F-8D92-AC019F0D6F53}"/>
                </a:ext>
              </a:extLst>
            </p:cNvPr>
            <p:cNvSpPr/>
            <p:nvPr/>
          </p:nvSpPr>
          <p:spPr bwMode="auto">
            <a:xfrm>
              <a:off x="5737225" y="5224366"/>
              <a:ext cx="714375" cy="619125"/>
            </a:xfrm>
            <a:custGeom>
              <a:avLst/>
              <a:gdLst>
                <a:gd name="T0" fmla="*/ 0 w 450"/>
                <a:gd name="T1" fmla="*/ 390 h 390"/>
                <a:gd name="T2" fmla="*/ 0 w 450"/>
                <a:gd name="T3" fmla="*/ 368 h 390"/>
                <a:gd name="T4" fmla="*/ 225 w 450"/>
                <a:gd name="T5" fmla="*/ 0 h 390"/>
                <a:gd name="T6" fmla="*/ 450 w 450"/>
                <a:gd name="T7" fmla="*/ 368 h 390"/>
                <a:gd name="T8" fmla="*/ 450 w 450"/>
                <a:gd name="T9" fmla="*/ 390 h 390"/>
                <a:gd name="T10" fmla="*/ 0 w 450"/>
                <a:gd name="T11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0" h="390">
                  <a:moveTo>
                    <a:pt x="0" y="390"/>
                  </a:moveTo>
                  <a:lnTo>
                    <a:pt x="0" y="368"/>
                  </a:lnTo>
                  <a:lnTo>
                    <a:pt x="225" y="0"/>
                  </a:lnTo>
                  <a:lnTo>
                    <a:pt x="450" y="368"/>
                  </a:lnTo>
                  <a:lnTo>
                    <a:pt x="450" y="39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ś1ïďe">
              <a:extLst>
                <a:ext uri="{FF2B5EF4-FFF2-40B4-BE49-F238E27FC236}">
                  <a16:creationId xmlns:a16="http://schemas.microsoft.com/office/drawing/2014/main" id="{DC350F4D-BC32-41D6-B2DE-60550636FEAF}"/>
                </a:ext>
              </a:extLst>
            </p:cNvPr>
            <p:cNvSpPr/>
            <p:nvPr/>
          </p:nvSpPr>
          <p:spPr bwMode="auto">
            <a:xfrm>
              <a:off x="5737225" y="5191029"/>
              <a:ext cx="714375" cy="617538"/>
            </a:xfrm>
            <a:custGeom>
              <a:avLst/>
              <a:gdLst>
                <a:gd name="T0" fmla="*/ 0 w 450"/>
                <a:gd name="T1" fmla="*/ 389 h 389"/>
                <a:gd name="T2" fmla="*/ 225 w 450"/>
                <a:gd name="T3" fmla="*/ 0 h 389"/>
                <a:gd name="T4" fmla="*/ 450 w 450"/>
                <a:gd name="T5" fmla="*/ 389 h 389"/>
                <a:gd name="T6" fmla="*/ 0 w 450"/>
                <a:gd name="T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0" h="389">
                  <a:moveTo>
                    <a:pt x="0" y="389"/>
                  </a:moveTo>
                  <a:lnTo>
                    <a:pt x="225" y="0"/>
                  </a:lnTo>
                  <a:lnTo>
                    <a:pt x="450" y="389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Sḷíḓê">
              <a:extLst>
                <a:ext uri="{FF2B5EF4-FFF2-40B4-BE49-F238E27FC236}">
                  <a16:creationId xmlns:a16="http://schemas.microsoft.com/office/drawing/2014/main" id="{C8714C88-63AB-4AD6-816D-935C7090F6C5}"/>
                </a:ext>
              </a:extLst>
            </p:cNvPr>
            <p:cNvSpPr/>
            <p:nvPr/>
          </p:nvSpPr>
          <p:spPr bwMode="auto">
            <a:xfrm>
              <a:off x="1209675" y="4378229"/>
              <a:ext cx="1784350" cy="685800"/>
            </a:xfrm>
            <a:custGeom>
              <a:avLst/>
              <a:gdLst>
                <a:gd name="T0" fmla="*/ 475 w 475"/>
                <a:gd name="T1" fmla="*/ 166 h 182"/>
                <a:gd name="T2" fmla="*/ 459 w 475"/>
                <a:gd name="T3" fmla="*/ 182 h 182"/>
                <a:gd name="T4" fmla="*/ 16 w 475"/>
                <a:gd name="T5" fmla="*/ 182 h 182"/>
                <a:gd name="T6" fmla="*/ 0 w 475"/>
                <a:gd name="T7" fmla="*/ 166 h 182"/>
                <a:gd name="T8" fmla="*/ 0 w 475"/>
                <a:gd name="T9" fmla="*/ 16 h 182"/>
                <a:gd name="T10" fmla="*/ 16 w 475"/>
                <a:gd name="T11" fmla="*/ 0 h 182"/>
                <a:gd name="T12" fmla="*/ 459 w 475"/>
                <a:gd name="T13" fmla="*/ 0 h 182"/>
                <a:gd name="T14" fmla="*/ 475 w 475"/>
                <a:gd name="T15" fmla="*/ 16 h 182"/>
                <a:gd name="T16" fmla="*/ 475 w 475"/>
                <a:gd name="T17" fmla="*/ 16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5" h="182">
                  <a:moveTo>
                    <a:pt x="475" y="166"/>
                  </a:moveTo>
                  <a:cubicBezTo>
                    <a:pt x="475" y="174"/>
                    <a:pt x="468" y="182"/>
                    <a:pt x="459" y="182"/>
                  </a:cubicBezTo>
                  <a:cubicBezTo>
                    <a:pt x="16" y="182"/>
                    <a:pt x="16" y="182"/>
                    <a:pt x="16" y="182"/>
                  </a:cubicBezTo>
                  <a:cubicBezTo>
                    <a:pt x="7" y="182"/>
                    <a:pt x="0" y="174"/>
                    <a:pt x="0" y="16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8" y="0"/>
                    <a:pt x="475" y="7"/>
                    <a:pt x="475" y="16"/>
                  </a:cubicBezTo>
                  <a:lnTo>
                    <a:pt x="475" y="16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400" b="1" dirty="0"/>
                <a:t>Keyword</a:t>
              </a:r>
              <a:endParaRPr lang="zh-CN" altLang="en-US" sz="1400" b="1" dirty="0"/>
            </a:p>
          </p:txBody>
        </p:sp>
        <p:sp>
          <p:nvSpPr>
            <p:cNvPr id="13" name="í$ľïďe">
              <a:extLst>
                <a:ext uri="{FF2B5EF4-FFF2-40B4-BE49-F238E27FC236}">
                  <a16:creationId xmlns:a16="http://schemas.microsoft.com/office/drawing/2014/main" id="{1374E325-1139-481E-916E-A96AC76191EF}"/>
                </a:ext>
              </a:extLst>
            </p:cNvPr>
            <p:cNvSpPr/>
            <p:nvPr/>
          </p:nvSpPr>
          <p:spPr bwMode="auto">
            <a:xfrm>
              <a:off x="3035300" y="4378229"/>
              <a:ext cx="1779588" cy="685800"/>
            </a:xfrm>
            <a:custGeom>
              <a:avLst/>
              <a:gdLst>
                <a:gd name="T0" fmla="*/ 474 w 474"/>
                <a:gd name="T1" fmla="*/ 166 h 182"/>
                <a:gd name="T2" fmla="*/ 459 w 474"/>
                <a:gd name="T3" fmla="*/ 182 h 182"/>
                <a:gd name="T4" fmla="*/ 15 w 474"/>
                <a:gd name="T5" fmla="*/ 182 h 182"/>
                <a:gd name="T6" fmla="*/ 0 w 474"/>
                <a:gd name="T7" fmla="*/ 166 h 182"/>
                <a:gd name="T8" fmla="*/ 0 w 474"/>
                <a:gd name="T9" fmla="*/ 16 h 182"/>
                <a:gd name="T10" fmla="*/ 15 w 474"/>
                <a:gd name="T11" fmla="*/ 0 h 182"/>
                <a:gd name="T12" fmla="*/ 459 w 474"/>
                <a:gd name="T13" fmla="*/ 0 h 182"/>
                <a:gd name="T14" fmla="*/ 474 w 474"/>
                <a:gd name="T15" fmla="*/ 16 h 182"/>
                <a:gd name="T16" fmla="*/ 474 w 474"/>
                <a:gd name="T17" fmla="*/ 16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4" h="182">
                  <a:moveTo>
                    <a:pt x="474" y="166"/>
                  </a:moveTo>
                  <a:cubicBezTo>
                    <a:pt x="474" y="174"/>
                    <a:pt x="467" y="182"/>
                    <a:pt x="459" y="182"/>
                  </a:cubicBezTo>
                  <a:cubicBezTo>
                    <a:pt x="15" y="182"/>
                    <a:pt x="15" y="182"/>
                    <a:pt x="15" y="182"/>
                  </a:cubicBezTo>
                  <a:cubicBezTo>
                    <a:pt x="7" y="182"/>
                    <a:pt x="0" y="174"/>
                    <a:pt x="0" y="16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7" y="0"/>
                    <a:pt x="474" y="7"/>
                    <a:pt x="474" y="16"/>
                  </a:cubicBezTo>
                  <a:lnTo>
                    <a:pt x="474" y="16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400" b="1" dirty="0"/>
                <a:t>Keyword</a:t>
              </a:r>
              <a:endParaRPr lang="zh-CN" altLang="en-US" sz="1400" b="1" dirty="0"/>
            </a:p>
          </p:txBody>
        </p:sp>
        <p:sp>
          <p:nvSpPr>
            <p:cNvPr id="14" name="íSḷîḓe">
              <a:extLst>
                <a:ext uri="{FF2B5EF4-FFF2-40B4-BE49-F238E27FC236}">
                  <a16:creationId xmlns:a16="http://schemas.microsoft.com/office/drawing/2014/main" id="{5EBB5224-FC4A-4D0B-9778-7073CE563330}"/>
                </a:ext>
              </a:extLst>
            </p:cNvPr>
            <p:cNvSpPr/>
            <p:nvPr/>
          </p:nvSpPr>
          <p:spPr bwMode="auto">
            <a:xfrm>
              <a:off x="1203325" y="3544791"/>
              <a:ext cx="3603625" cy="754063"/>
            </a:xfrm>
            <a:custGeom>
              <a:avLst/>
              <a:gdLst>
                <a:gd name="T0" fmla="*/ 960 w 960"/>
                <a:gd name="T1" fmla="*/ 182 h 200"/>
                <a:gd name="T2" fmla="*/ 942 w 960"/>
                <a:gd name="T3" fmla="*/ 200 h 200"/>
                <a:gd name="T4" fmla="*/ 18 w 960"/>
                <a:gd name="T5" fmla="*/ 200 h 200"/>
                <a:gd name="T6" fmla="*/ 0 w 960"/>
                <a:gd name="T7" fmla="*/ 182 h 200"/>
                <a:gd name="T8" fmla="*/ 0 w 960"/>
                <a:gd name="T9" fmla="*/ 18 h 200"/>
                <a:gd name="T10" fmla="*/ 18 w 960"/>
                <a:gd name="T11" fmla="*/ 0 h 200"/>
                <a:gd name="T12" fmla="*/ 942 w 960"/>
                <a:gd name="T13" fmla="*/ 0 h 200"/>
                <a:gd name="T14" fmla="*/ 960 w 960"/>
                <a:gd name="T15" fmla="*/ 18 h 200"/>
                <a:gd name="T16" fmla="*/ 960 w 960"/>
                <a:gd name="T17" fmla="*/ 18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0" h="200">
                  <a:moveTo>
                    <a:pt x="960" y="182"/>
                  </a:moveTo>
                  <a:cubicBezTo>
                    <a:pt x="960" y="192"/>
                    <a:pt x="952" y="200"/>
                    <a:pt x="942" y="200"/>
                  </a:cubicBezTo>
                  <a:cubicBezTo>
                    <a:pt x="18" y="200"/>
                    <a:pt x="18" y="200"/>
                    <a:pt x="18" y="200"/>
                  </a:cubicBezTo>
                  <a:cubicBezTo>
                    <a:pt x="8" y="200"/>
                    <a:pt x="0" y="192"/>
                    <a:pt x="0" y="18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942" y="0"/>
                    <a:pt x="942" y="0"/>
                    <a:pt x="942" y="0"/>
                  </a:cubicBezTo>
                  <a:cubicBezTo>
                    <a:pt x="952" y="0"/>
                    <a:pt x="960" y="8"/>
                    <a:pt x="960" y="18"/>
                  </a:cubicBezTo>
                  <a:lnTo>
                    <a:pt x="960" y="1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Text here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ïṣlîḓe">
              <a:extLst>
                <a:ext uri="{FF2B5EF4-FFF2-40B4-BE49-F238E27FC236}">
                  <a16:creationId xmlns:a16="http://schemas.microsoft.com/office/drawing/2014/main" id="{2EF1AAEB-E543-435E-AC77-7412BC558961}"/>
                </a:ext>
              </a:extLst>
            </p:cNvPr>
            <p:cNvSpPr/>
            <p:nvPr/>
          </p:nvSpPr>
          <p:spPr bwMode="auto">
            <a:xfrm>
              <a:off x="7400925" y="4314729"/>
              <a:ext cx="3603625" cy="749300"/>
            </a:xfrm>
            <a:custGeom>
              <a:avLst/>
              <a:gdLst>
                <a:gd name="T0" fmla="*/ 0 w 960"/>
                <a:gd name="T1" fmla="*/ 17 h 199"/>
                <a:gd name="T2" fmla="*/ 18 w 960"/>
                <a:gd name="T3" fmla="*/ 0 h 199"/>
                <a:gd name="T4" fmla="*/ 942 w 960"/>
                <a:gd name="T5" fmla="*/ 0 h 199"/>
                <a:gd name="T6" fmla="*/ 960 w 960"/>
                <a:gd name="T7" fmla="*/ 17 h 199"/>
                <a:gd name="T8" fmla="*/ 960 w 960"/>
                <a:gd name="T9" fmla="*/ 182 h 199"/>
                <a:gd name="T10" fmla="*/ 942 w 960"/>
                <a:gd name="T11" fmla="*/ 199 h 199"/>
                <a:gd name="T12" fmla="*/ 18 w 960"/>
                <a:gd name="T13" fmla="*/ 199 h 199"/>
                <a:gd name="T14" fmla="*/ 0 w 960"/>
                <a:gd name="T15" fmla="*/ 182 h 199"/>
                <a:gd name="T16" fmla="*/ 0 w 960"/>
                <a:gd name="T17" fmla="*/ 1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0" h="199">
                  <a:moveTo>
                    <a:pt x="0" y="17"/>
                  </a:moveTo>
                  <a:cubicBezTo>
                    <a:pt x="0" y="7"/>
                    <a:pt x="8" y="0"/>
                    <a:pt x="18" y="0"/>
                  </a:cubicBezTo>
                  <a:cubicBezTo>
                    <a:pt x="942" y="0"/>
                    <a:pt x="942" y="0"/>
                    <a:pt x="942" y="0"/>
                  </a:cubicBezTo>
                  <a:cubicBezTo>
                    <a:pt x="952" y="0"/>
                    <a:pt x="960" y="7"/>
                    <a:pt x="960" y="17"/>
                  </a:cubicBezTo>
                  <a:cubicBezTo>
                    <a:pt x="960" y="182"/>
                    <a:pt x="960" y="182"/>
                    <a:pt x="960" y="182"/>
                  </a:cubicBezTo>
                  <a:cubicBezTo>
                    <a:pt x="960" y="192"/>
                    <a:pt x="952" y="199"/>
                    <a:pt x="942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8" y="199"/>
                    <a:pt x="0" y="192"/>
                    <a:pt x="0" y="182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non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Text here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ísľïde">
              <a:extLst>
                <a:ext uri="{FF2B5EF4-FFF2-40B4-BE49-F238E27FC236}">
                  <a16:creationId xmlns:a16="http://schemas.microsoft.com/office/drawing/2014/main" id="{3DF7C0B4-415F-4C5B-8209-6FED6C588368}"/>
                </a:ext>
              </a:extLst>
            </p:cNvPr>
            <p:cNvGrpSpPr/>
            <p:nvPr/>
          </p:nvGrpSpPr>
          <p:grpSpPr>
            <a:xfrm>
              <a:off x="1108201" y="2131240"/>
              <a:ext cx="3793872" cy="1134827"/>
              <a:chOff x="719137" y="2442364"/>
              <a:chExt cx="5376847" cy="1134827"/>
            </a:xfrm>
          </p:grpSpPr>
          <p:sp>
            <p:nvSpPr>
              <p:cNvPr id="20" name="ïślîḍé">
                <a:extLst>
                  <a:ext uri="{FF2B5EF4-FFF2-40B4-BE49-F238E27FC236}">
                    <a16:creationId xmlns:a16="http://schemas.microsoft.com/office/drawing/2014/main" id="{60E44E3F-C1F5-40BD-930E-8D766C9DBCC2}"/>
                  </a:ext>
                </a:extLst>
              </p:cNvPr>
              <p:cNvSpPr/>
              <p:nvPr/>
            </p:nvSpPr>
            <p:spPr bwMode="auto">
              <a:xfrm>
                <a:off x="719137" y="2884169"/>
                <a:ext cx="5376845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Supporting text here. 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21" name="íšḷíḑé">
                <a:extLst>
                  <a:ext uri="{FF2B5EF4-FFF2-40B4-BE49-F238E27FC236}">
                    <a16:creationId xmlns:a16="http://schemas.microsoft.com/office/drawing/2014/main" id="{8B4D518C-1A91-4B2E-A420-1D52EDC4994C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7" name="ï$lîḍè">
              <a:extLst>
                <a:ext uri="{FF2B5EF4-FFF2-40B4-BE49-F238E27FC236}">
                  <a16:creationId xmlns:a16="http://schemas.microsoft.com/office/drawing/2014/main" id="{F102A81D-489B-4F43-BB44-4B1966A0E71B}"/>
                </a:ext>
              </a:extLst>
            </p:cNvPr>
            <p:cNvGrpSpPr/>
            <p:nvPr/>
          </p:nvGrpSpPr>
          <p:grpSpPr>
            <a:xfrm>
              <a:off x="7305801" y="2131240"/>
              <a:ext cx="3793872" cy="1134827"/>
              <a:chOff x="719137" y="2442364"/>
              <a:chExt cx="5376847" cy="1134827"/>
            </a:xfrm>
          </p:grpSpPr>
          <p:sp>
            <p:nvSpPr>
              <p:cNvPr id="18" name="isľïḋe">
                <a:extLst>
                  <a:ext uri="{FF2B5EF4-FFF2-40B4-BE49-F238E27FC236}">
                    <a16:creationId xmlns:a16="http://schemas.microsoft.com/office/drawing/2014/main" id="{0A60A08F-772D-40D6-815E-C44BFF7D3040}"/>
                  </a:ext>
                </a:extLst>
              </p:cNvPr>
              <p:cNvSpPr/>
              <p:nvPr/>
            </p:nvSpPr>
            <p:spPr bwMode="auto">
              <a:xfrm>
                <a:off x="719137" y="2884169"/>
                <a:ext cx="5376845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Supporting text here. 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When you copy &amp; paste, choose "keep text only" option.</a:t>
                </a:r>
                <a:endParaRPr lang="zh-CN" altLang="en-US" sz="1100" dirty="0"/>
              </a:p>
            </p:txBody>
          </p:sp>
          <p:sp>
            <p:nvSpPr>
              <p:cNvPr id="19" name="íṧḻiḋé">
                <a:extLst>
                  <a:ext uri="{FF2B5EF4-FFF2-40B4-BE49-F238E27FC236}">
                    <a16:creationId xmlns:a16="http://schemas.microsoft.com/office/drawing/2014/main" id="{F06D5DCA-DD2F-4820-A488-9BDCFB8FD40E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4089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67F9D-71D3-4035-BFC6-5ECB75B0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082F1F-5E81-4E41-BC31-88E9D9B0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32CFC1-2810-4BCB-9AC7-73F53CF8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5" name="18bb9f86-6b7e-41a1-b681-424ce34a55c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3A70E42-F47E-4229-9F14-C58FE0EE830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20054" y="1257567"/>
            <a:ext cx="10351892" cy="4821524"/>
            <a:chOff x="920054" y="1257567"/>
            <a:chExt cx="10351892" cy="4821524"/>
          </a:xfrm>
        </p:grpSpPr>
        <p:grpSp>
          <p:nvGrpSpPr>
            <p:cNvPr id="6" name="iṣḻiḑe">
              <a:extLst>
                <a:ext uri="{FF2B5EF4-FFF2-40B4-BE49-F238E27FC236}">
                  <a16:creationId xmlns:a16="http://schemas.microsoft.com/office/drawing/2014/main" id="{EEA7A7DA-2BB7-4769-A6EA-73859CC434F8}"/>
                </a:ext>
              </a:extLst>
            </p:cNvPr>
            <p:cNvGrpSpPr/>
            <p:nvPr/>
          </p:nvGrpSpPr>
          <p:grpSpPr>
            <a:xfrm>
              <a:off x="3809209" y="2202019"/>
              <a:ext cx="4573582" cy="2528918"/>
              <a:chOff x="503602" y="2132856"/>
              <a:chExt cx="5859098" cy="3239723"/>
            </a:xfrm>
          </p:grpSpPr>
          <p:grpSp>
            <p:nvGrpSpPr>
              <p:cNvPr id="31" name="iş1îḍe">
                <a:extLst>
                  <a:ext uri="{FF2B5EF4-FFF2-40B4-BE49-F238E27FC236}">
                    <a16:creationId xmlns:a16="http://schemas.microsoft.com/office/drawing/2014/main" id="{7E7631CF-15AD-4BD1-B78E-A80829C80718}"/>
                  </a:ext>
                </a:extLst>
              </p:cNvPr>
              <p:cNvGrpSpPr/>
              <p:nvPr/>
            </p:nvGrpSpPr>
            <p:grpSpPr>
              <a:xfrm>
                <a:off x="503602" y="5249660"/>
                <a:ext cx="5859098" cy="122919"/>
                <a:chOff x="-1348120" y="5777968"/>
                <a:chExt cx="9361040" cy="187524"/>
              </a:xfrm>
            </p:grpSpPr>
            <p:sp>
              <p:nvSpPr>
                <p:cNvPr id="39" name="ïšḷîďé">
                  <a:extLst>
                    <a:ext uri="{FF2B5EF4-FFF2-40B4-BE49-F238E27FC236}">
                      <a16:creationId xmlns:a16="http://schemas.microsoft.com/office/drawing/2014/main" id="{B07A976C-B0CF-46DA-865C-8304176CCFBA}"/>
                    </a:ext>
                  </a:extLst>
                </p:cNvPr>
                <p:cNvSpPr/>
                <p:nvPr/>
              </p:nvSpPr>
              <p:spPr>
                <a:xfrm flipV="1">
                  <a:off x="-1348120" y="5928916"/>
                  <a:ext cx="9361040" cy="36576"/>
                </a:xfrm>
                <a:prstGeom prst="trapezoid">
                  <a:avLst>
                    <a:gd name="adj" fmla="val 814192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91"/>
                </a:p>
              </p:txBody>
            </p:sp>
            <p:sp>
              <p:nvSpPr>
                <p:cNvPr id="40" name="îṧḷiďê">
                  <a:extLst>
                    <a:ext uri="{FF2B5EF4-FFF2-40B4-BE49-F238E27FC236}">
                      <a16:creationId xmlns:a16="http://schemas.microsoft.com/office/drawing/2014/main" id="{06906C90-6B7C-4981-A150-06AF80EDD08A}"/>
                    </a:ext>
                  </a:extLst>
                </p:cNvPr>
                <p:cNvSpPr/>
                <p:nvPr/>
              </p:nvSpPr>
              <p:spPr>
                <a:xfrm>
                  <a:off x="-1348120" y="5777968"/>
                  <a:ext cx="9361040" cy="151090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91"/>
                </a:p>
              </p:txBody>
            </p:sp>
          </p:grpSp>
          <p:grpSp>
            <p:nvGrpSpPr>
              <p:cNvPr id="32" name="ïsļîḓe">
                <a:extLst>
                  <a:ext uri="{FF2B5EF4-FFF2-40B4-BE49-F238E27FC236}">
                    <a16:creationId xmlns:a16="http://schemas.microsoft.com/office/drawing/2014/main" id="{0E32384E-9295-4E21-B6C8-805F6D520468}"/>
                  </a:ext>
                </a:extLst>
              </p:cNvPr>
              <p:cNvGrpSpPr/>
              <p:nvPr/>
            </p:nvGrpSpPr>
            <p:grpSpPr>
              <a:xfrm>
                <a:off x="1002671" y="2132856"/>
                <a:ext cx="4860960" cy="3080807"/>
                <a:chOff x="-375492" y="1139528"/>
                <a:chExt cx="7415785" cy="4700016"/>
              </a:xfrm>
            </p:grpSpPr>
            <p:grpSp>
              <p:nvGrpSpPr>
                <p:cNvPr id="34" name="iṡľîḑè">
                  <a:extLst>
                    <a:ext uri="{FF2B5EF4-FFF2-40B4-BE49-F238E27FC236}">
                      <a16:creationId xmlns:a16="http://schemas.microsoft.com/office/drawing/2014/main" id="{AFA824A2-6CF0-46FE-BC82-56A28E431234}"/>
                    </a:ext>
                  </a:extLst>
                </p:cNvPr>
                <p:cNvGrpSpPr/>
                <p:nvPr/>
              </p:nvGrpSpPr>
              <p:grpSpPr>
                <a:xfrm>
                  <a:off x="-375492" y="1139528"/>
                  <a:ext cx="7415785" cy="4700016"/>
                  <a:chOff x="-375492" y="1139528"/>
                  <a:chExt cx="7415785" cy="4700016"/>
                </a:xfrm>
              </p:grpSpPr>
              <p:sp>
                <p:nvSpPr>
                  <p:cNvPr id="36" name="ïşḷïḓê">
                    <a:extLst>
                      <a:ext uri="{FF2B5EF4-FFF2-40B4-BE49-F238E27FC236}">
                        <a16:creationId xmlns:a16="http://schemas.microsoft.com/office/drawing/2014/main" id="{861FAE9E-5F88-45B6-8A8B-35C17EB0014E}"/>
                      </a:ext>
                    </a:extLst>
                  </p:cNvPr>
                  <p:cNvSpPr/>
                  <p:nvPr/>
                </p:nvSpPr>
                <p:spPr>
                  <a:xfrm>
                    <a:off x="-375492" y="1139528"/>
                    <a:ext cx="7415784" cy="4700016"/>
                  </a:xfrm>
                  <a:custGeom>
                    <a:avLst/>
                    <a:gdLst>
                      <a:gd name="connsiteX0" fmla="*/ 224028 w 7415784"/>
                      <a:gd name="connsiteY0" fmla="*/ 269748 h 4700016"/>
                      <a:gd name="connsiteX1" fmla="*/ 224028 w 7415784"/>
                      <a:gd name="connsiteY1" fmla="*/ 4430268 h 4700016"/>
                      <a:gd name="connsiteX2" fmla="*/ 7191756 w 7415784"/>
                      <a:gd name="connsiteY2" fmla="*/ 4430268 h 4700016"/>
                      <a:gd name="connsiteX3" fmla="*/ 7191756 w 7415784"/>
                      <a:gd name="connsiteY3" fmla="*/ 269748 h 4700016"/>
                      <a:gd name="connsiteX4" fmla="*/ 266867 w 7415784"/>
                      <a:gd name="connsiteY4" fmla="*/ 0 h 4700016"/>
                      <a:gd name="connsiteX5" fmla="*/ 7148917 w 7415784"/>
                      <a:gd name="connsiteY5" fmla="*/ 0 h 4700016"/>
                      <a:gd name="connsiteX6" fmla="*/ 7415784 w 7415784"/>
                      <a:gd name="connsiteY6" fmla="*/ 266867 h 4700016"/>
                      <a:gd name="connsiteX7" fmla="*/ 7415784 w 7415784"/>
                      <a:gd name="connsiteY7" fmla="*/ 4433149 h 4700016"/>
                      <a:gd name="connsiteX8" fmla="*/ 7148917 w 7415784"/>
                      <a:gd name="connsiteY8" fmla="*/ 4700016 h 4700016"/>
                      <a:gd name="connsiteX9" fmla="*/ 266867 w 7415784"/>
                      <a:gd name="connsiteY9" fmla="*/ 4700016 h 4700016"/>
                      <a:gd name="connsiteX10" fmla="*/ 0 w 7415784"/>
                      <a:gd name="connsiteY10" fmla="*/ 4433149 h 4700016"/>
                      <a:gd name="connsiteX11" fmla="*/ 0 w 7415784"/>
                      <a:gd name="connsiteY11" fmla="*/ 266867 h 4700016"/>
                      <a:gd name="connsiteX12" fmla="*/ 266867 w 7415784"/>
                      <a:gd name="connsiteY12" fmla="*/ 0 h 47000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15784" h="4700016">
                        <a:moveTo>
                          <a:pt x="224028" y="269748"/>
                        </a:moveTo>
                        <a:lnTo>
                          <a:pt x="224028" y="4430268"/>
                        </a:lnTo>
                        <a:lnTo>
                          <a:pt x="7191756" y="4430268"/>
                        </a:lnTo>
                        <a:lnTo>
                          <a:pt x="7191756" y="269748"/>
                        </a:lnTo>
                        <a:close/>
                        <a:moveTo>
                          <a:pt x="266867" y="0"/>
                        </a:moveTo>
                        <a:lnTo>
                          <a:pt x="7148917" y="0"/>
                        </a:lnTo>
                        <a:cubicBezTo>
                          <a:pt x="7296304" y="0"/>
                          <a:pt x="7415784" y="119480"/>
                          <a:pt x="7415784" y="266867"/>
                        </a:cubicBezTo>
                        <a:lnTo>
                          <a:pt x="7415784" y="4433149"/>
                        </a:lnTo>
                        <a:cubicBezTo>
                          <a:pt x="7415784" y="4580536"/>
                          <a:pt x="7296304" y="4700016"/>
                          <a:pt x="7148917" y="4700016"/>
                        </a:cubicBezTo>
                        <a:lnTo>
                          <a:pt x="266867" y="4700016"/>
                        </a:lnTo>
                        <a:cubicBezTo>
                          <a:pt x="119480" y="4700016"/>
                          <a:pt x="0" y="4580536"/>
                          <a:pt x="0" y="4433149"/>
                        </a:cubicBezTo>
                        <a:lnTo>
                          <a:pt x="0" y="266867"/>
                        </a:lnTo>
                        <a:cubicBezTo>
                          <a:pt x="0" y="119480"/>
                          <a:pt x="119480" y="0"/>
                          <a:pt x="266867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91"/>
                  </a:p>
                </p:txBody>
              </p:sp>
              <p:sp>
                <p:nvSpPr>
                  <p:cNvPr id="37" name="ïś1ïḋe">
                    <a:extLst>
                      <a:ext uri="{FF2B5EF4-FFF2-40B4-BE49-F238E27FC236}">
                        <a16:creationId xmlns:a16="http://schemas.microsoft.com/office/drawing/2014/main" id="{7F1F87CC-EF0C-48B1-87F3-14CA95B85342}"/>
                      </a:ext>
                    </a:extLst>
                  </p:cNvPr>
                  <p:cNvSpPr/>
                  <p:nvPr/>
                </p:nvSpPr>
                <p:spPr>
                  <a:xfrm>
                    <a:off x="-358011" y="1160080"/>
                    <a:ext cx="7380820" cy="4658913"/>
                  </a:xfrm>
                  <a:custGeom>
                    <a:avLst/>
                    <a:gdLst>
                      <a:gd name="connsiteX0" fmla="*/ 252028 w 7380820"/>
                      <a:gd name="connsiteY0" fmla="*/ 295230 h 4658912"/>
                      <a:gd name="connsiteX1" fmla="*/ 252028 w 7380820"/>
                      <a:gd name="connsiteY1" fmla="*/ 4363682 h 4658912"/>
                      <a:gd name="connsiteX2" fmla="*/ 7128792 w 7380820"/>
                      <a:gd name="connsiteY2" fmla="*/ 4363682 h 4658912"/>
                      <a:gd name="connsiteX3" fmla="*/ 7128792 w 7380820"/>
                      <a:gd name="connsiteY3" fmla="*/ 295230 h 4658912"/>
                      <a:gd name="connsiteX4" fmla="*/ 264533 w 7380820"/>
                      <a:gd name="connsiteY4" fmla="*/ 0 h 4658912"/>
                      <a:gd name="connsiteX5" fmla="*/ 7116287 w 7380820"/>
                      <a:gd name="connsiteY5" fmla="*/ 0 h 4658912"/>
                      <a:gd name="connsiteX6" fmla="*/ 7380820 w 7380820"/>
                      <a:gd name="connsiteY6" fmla="*/ 264533 h 4658912"/>
                      <a:gd name="connsiteX7" fmla="*/ 7380820 w 7380820"/>
                      <a:gd name="connsiteY7" fmla="*/ 4394379 h 4658912"/>
                      <a:gd name="connsiteX8" fmla="*/ 7116287 w 7380820"/>
                      <a:gd name="connsiteY8" fmla="*/ 4658912 h 4658912"/>
                      <a:gd name="connsiteX9" fmla="*/ 264533 w 7380820"/>
                      <a:gd name="connsiteY9" fmla="*/ 4658912 h 4658912"/>
                      <a:gd name="connsiteX10" fmla="*/ 0 w 7380820"/>
                      <a:gd name="connsiteY10" fmla="*/ 4394379 h 4658912"/>
                      <a:gd name="connsiteX11" fmla="*/ 0 w 7380820"/>
                      <a:gd name="connsiteY11" fmla="*/ 264533 h 4658912"/>
                      <a:gd name="connsiteX12" fmla="*/ 264533 w 7380820"/>
                      <a:gd name="connsiteY12" fmla="*/ 0 h 4658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380820" h="4658912">
                        <a:moveTo>
                          <a:pt x="252028" y="295230"/>
                        </a:moveTo>
                        <a:lnTo>
                          <a:pt x="252028" y="4363682"/>
                        </a:lnTo>
                        <a:lnTo>
                          <a:pt x="7128792" y="4363682"/>
                        </a:lnTo>
                        <a:lnTo>
                          <a:pt x="7128792" y="295230"/>
                        </a:lnTo>
                        <a:close/>
                        <a:moveTo>
                          <a:pt x="264533" y="0"/>
                        </a:moveTo>
                        <a:lnTo>
                          <a:pt x="7116287" y="0"/>
                        </a:lnTo>
                        <a:cubicBezTo>
                          <a:pt x="7262385" y="0"/>
                          <a:pt x="7380820" y="118435"/>
                          <a:pt x="7380820" y="264533"/>
                        </a:cubicBezTo>
                        <a:lnTo>
                          <a:pt x="7380820" y="4394379"/>
                        </a:lnTo>
                        <a:cubicBezTo>
                          <a:pt x="7380820" y="4540477"/>
                          <a:pt x="7262385" y="4658912"/>
                          <a:pt x="7116287" y="4658912"/>
                        </a:cubicBezTo>
                        <a:lnTo>
                          <a:pt x="264533" y="4658912"/>
                        </a:lnTo>
                        <a:cubicBezTo>
                          <a:pt x="118435" y="4658912"/>
                          <a:pt x="0" y="4540477"/>
                          <a:pt x="0" y="4394379"/>
                        </a:cubicBezTo>
                        <a:lnTo>
                          <a:pt x="0" y="264533"/>
                        </a:lnTo>
                        <a:cubicBezTo>
                          <a:pt x="0" y="118435"/>
                          <a:pt x="118435" y="0"/>
                          <a:pt x="26453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91" dirty="0"/>
                  </a:p>
                </p:txBody>
              </p:sp>
              <p:sp>
                <p:nvSpPr>
                  <p:cNvPr id="38" name="îṡ1iḍê" hidden="1">
                    <a:extLst>
                      <a:ext uri="{FF2B5EF4-FFF2-40B4-BE49-F238E27FC236}">
                        <a16:creationId xmlns:a16="http://schemas.microsoft.com/office/drawing/2014/main" id="{9CA5672E-97AE-43BE-A261-0B9CC6A21027}"/>
                      </a:ext>
                    </a:extLst>
                  </p:cNvPr>
                  <p:cNvSpPr/>
                  <p:nvPr/>
                </p:nvSpPr>
                <p:spPr>
                  <a:xfrm>
                    <a:off x="4509683" y="1139528"/>
                    <a:ext cx="2530610" cy="4700016"/>
                  </a:xfrm>
                  <a:custGeom>
                    <a:avLst/>
                    <a:gdLst>
                      <a:gd name="connsiteX0" fmla="*/ 0 w 2530610"/>
                      <a:gd name="connsiteY0" fmla="*/ 0 h 4700016"/>
                      <a:gd name="connsiteX1" fmla="*/ 2263743 w 2530610"/>
                      <a:gd name="connsiteY1" fmla="*/ 0 h 4700016"/>
                      <a:gd name="connsiteX2" fmla="*/ 2530610 w 2530610"/>
                      <a:gd name="connsiteY2" fmla="*/ 266867 h 4700016"/>
                      <a:gd name="connsiteX3" fmla="*/ 2530610 w 2530610"/>
                      <a:gd name="connsiteY3" fmla="*/ 4433149 h 4700016"/>
                      <a:gd name="connsiteX4" fmla="*/ 2263743 w 2530610"/>
                      <a:gd name="connsiteY4" fmla="*/ 4700016 h 4700016"/>
                      <a:gd name="connsiteX5" fmla="*/ 1961175 w 2530610"/>
                      <a:gd name="connsiteY5" fmla="*/ 4700016 h 47000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30610" h="4700016">
                        <a:moveTo>
                          <a:pt x="0" y="0"/>
                        </a:moveTo>
                        <a:lnTo>
                          <a:pt x="2263743" y="0"/>
                        </a:lnTo>
                        <a:cubicBezTo>
                          <a:pt x="2411130" y="0"/>
                          <a:pt x="2530610" y="119480"/>
                          <a:pt x="2530610" y="266867"/>
                        </a:cubicBezTo>
                        <a:lnTo>
                          <a:pt x="2530610" y="4433149"/>
                        </a:lnTo>
                        <a:cubicBezTo>
                          <a:pt x="2530610" y="4580536"/>
                          <a:pt x="2411130" y="4700016"/>
                          <a:pt x="2263743" y="4700016"/>
                        </a:cubicBezTo>
                        <a:lnTo>
                          <a:pt x="1961175" y="470001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91" dirty="0"/>
                  </a:p>
                </p:txBody>
              </p:sp>
            </p:grpSp>
            <p:sp>
              <p:nvSpPr>
                <p:cNvPr id="35" name="iṡlïḑé">
                  <a:extLst>
                    <a:ext uri="{FF2B5EF4-FFF2-40B4-BE49-F238E27FC236}">
                      <a16:creationId xmlns:a16="http://schemas.microsoft.com/office/drawing/2014/main" id="{7C71C03F-9F72-42EE-A4A2-F508FB382DF8}"/>
                    </a:ext>
                  </a:extLst>
                </p:cNvPr>
                <p:cNvSpPr/>
                <p:nvPr/>
              </p:nvSpPr>
              <p:spPr>
                <a:xfrm>
                  <a:off x="3260392" y="1241052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17000">
                      <a:schemeClr val="tx1"/>
                    </a:gs>
                    <a:gs pos="34000">
                      <a:srgbClr val="000000">
                        <a:lumMod val="84000"/>
                        <a:lumOff val="16000"/>
                      </a:srgb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91"/>
                </a:p>
              </p:txBody>
            </p:sp>
          </p:grpSp>
          <p:sp>
            <p:nvSpPr>
              <p:cNvPr id="33" name="îśľíḋè">
                <a:extLst>
                  <a:ext uri="{FF2B5EF4-FFF2-40B4-BE49-F238E27FC236}">
                    <a16:creationId xmlns:a16="http://schemas.microsoft.com/office/drawing/2014/main" id="{CAF69A2F-4E4D-4061-8365-B4C9940C1826}"/>
                  </a:ext>
                </a:extLst>
              </p:cNvPr>
              <p:cNvSpPr/>
              <p:nvPr/>
            </p:nvSpPr>
            <p:spPr>
              <a:xfrm>
                <a:off x="1166336" y="2313358"/>
                <a:ext cx="4515875" cy="2699820"/>
              </a:xfrm>
              <a:prstGeom prst="rect">
                <a:avLst/>
              </a:prstGeom>
              <a:blipFill>
                <a:blip r:embed="rId3"/>
                <a:stretch>
                  <a:fillRect t="-5769" b="-5698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7" name="ísḻïde">
              <a:extLst>
                <a:ext uri="{FF2B5EF4-FFF2-40B4-BE49-F238E27FC236}">
                  <a16:creationId xmlns:a16="http://schemas.microsoft.com/office/drawing/2014/main" id="{5BB486CF-E411-45DC-9E34-FB4BB6FD2C14}"/>
                </a:ext>
              </a:extLst>
            </p:cNvPr>
            <p:cNvGrpSpPr/>
            <p:nvPr/>
          </p:nvGrpSpPr>
          <p:grpSpPr>
            <a:xfrm>
              <a:off x="920054" y="1257567"/>
              <a:ext cx="2332945" cy="3350460"/>
              <a:chOff x="609527" y="1257567"/>
              <a:chExt cx="2332945" cy="3350460"/>
            </a:xfrm>
          </p:grpSpPr>
          <p:grpSp>
            <p:nvGrpSpPr>
              <p:cNvPr id="22" name="íṧľiḓe">
                <a:extLst>
                  <a:ext uri="{FF2B5EF4-FFF2-40B4-BE49-F238E27FC236}">
                    <a16:creationId xmlns:a16="http://schemas.microsoft.com/office/drawing/2014/main" id="{AD55EC9B-B50A-4D1C-84D2-DF9D37B1208A}"/>
                  </a:ext>
                </a:extLst>
              </p:cNvPr>
              <p:cNvGrpSpPr/>
              <p:nvPr/>
            </p:nvGrpSpPr>
            <p:grpSpPr>
              <a:xfrm rot="16200000">
                <a:off x="893984" y="3327953"/>
                <a:ext cx="1764031" cy="796118"/>
                <a:chOff x="4892992" y="2886076"/>
                <a:chExt cx="2406015" cy="1085850"/>
              </a:xfrm>
            </p:grpSpPr>
            <p:sp>
              <p:nvSpPr>
                <p:cNvPr id="26" name="iŝḻïḋè">
                  <a:extLst>
                    <a:ext uri="{FF2B5EF4-FFF2-40B4-BE49-F238E27FC236}">
                      <a16:creationId xmlns:a16="http://schemas.microsoft.com/office/drawing/2014/main" id="{EC6A21FF-5AE6-40C7-8280-F25670CC07CD}"/>
                    </a:ext>
                  </a:extLst>
                </p:cNvPr>
                <p:cNvSpPr/>
                <p:nvPr/>
              </p:nvSpPr>
              <p:spPr>
                <a:xfrm rot="5400000">
                  <a:off x="5229225" y="2549843"/>
                  <a:ext cx="1085850" cy="1758315"/>
                </a:xfrm>
                <a:prstGeom prst="roundRect">
                  <a:avLst>
                    <a:gd name="adj" fmla="val 1386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ïŝḻíḋê">
                  <a:extLst>
                    <a:ext uri="{FF2B5EF4-FFF2-40B4-BE49-F238E27FC236}">
                      <a16:creationId xmlns:a16="http://schemas.microsoft.com/office/drawing/2014/main" id="{EAD33DCF-81A1-4717-831A-8401B2A3EA61}"/>
                    </a:ext>
                  </a:extLst>
                </p:cNvPr>
                <p:cNvSpPr/>
                <p:nvPr/>
              </p:nvSpPr>
              <p:spPr>
                <a:xfrm rot="5400000">
                  <a:off x="6684645" y="3157538"/>
                  <a:ext cx="685800" cy="542925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iSļíḓè">
                  <a:extLst>
                    <a:ext uri="{FF2B5EF4-FFF2-40B4-BE49-F238E27FC236}">
                      <a16:creationId xmlns:a16="http://schemas.microsoft.com/office/drawing/2014/main" id="{4D070A31-6D51-4081-B1B7-0B7D3F395ED5}"/>
                    </a:ext>
                  </a:extLst>
                </p:cNvPr>
                <p:cNvSpPr/>
                <p:nvPr/>
              </p:nvSpPr>
              <p:spPr>
                <a:xfrm rot="5400000">
                  <a:off x="6964442" y="3195637"/>
                  <a:ext cx="126207" cy="88107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íŝľïďé">
                  <a:extLst>
                    <a:ext uri="{FF2B5EF4-FFF2-40B4-BE49-F238E27FC236}">
                      <a16:creationId xmlns:a16="http://schemas.microsoft.com/office/drawing/2014/main" id="{F3539E8D-CE3C-4525-B755-C89FDB330B60}"/>
                    </a:ext>
                  </a:extLst>
                </p:cNvPr>
                <p:cNvSpPr/>
                <p:nvPr/>
              </p:nvSpPr>
              <p:spPr>
                <a:xfrm rot="5400000">
                  <a:off x="6964442" y="3576637"/>
                  <a:ext cx="126207" cy="88107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635888E1-E65D-493B-A706-2FE7E514278D}"/>
                    </a:ext>
                  </a:extLst>
                </p:cNvPr>
                <p:cNvCxnSpPr/>
                <p:nvPr/>
              </p:nvCxnSpPr>
              <p:spPr>
                <a:xfrm rot="5400000">
                  <a:off x="7027545" y="3215779"/>
                  <a:ext cx="0" cy="426443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íṡļiḑè">
                <a:extLst>
                  <a:ext uri="{FF2B5EF4-FFF2-40B4-BE49-F238E27FC236}">
                    <a16:creationId xmlns:a16="http://schemas.microsoft.com/office/drawing/2014/main" id="{526C08EB-766F-4042-ACB0-37D8620204DF}"/>
                  </a:ext>
                </a:extLst>
              </p:cNvPr>
              <p:cNvGrpSpPr/>
              <p:nvPr/>
            </p:nvGrpSpPr>
            <p:grpSpPr>
              <a:xfrm>
                <a:off x="609527" y="1257567"/>
                <a:ext cx="2332945" cy="1308761"/>
                <a:chOff x="669924" y="1308228"/>
                <a:chExt cx="3086075" cy="1308761"/>
              </a:xfrm>
            </p:grpSpPr>
            <p:sp>
              <p:nvSpPr>
                <p:cNvPr id="24" name="îSľidè">
                  <a:extLst>
                    <a:ext uri="{FF2B5EF4-FFF2-40B4-BE49-F238E27FC236}">
                      <a16:creationId xmlns:a16="http://schemas.microsoft.com/office/drawing/2014/main" id="{F035D74A-8393-4D5D-B0F2-F2C025B4DC7D}"/>
                    </a:ext>
                  </a:extLst>
                </p:cNvPr>
                <p:cNvSpPr txBox="1"/>
                <p:nvPr/>
              </p:nvSpPr>
              <p:spPr bwMode="auto">
                <a:xfrm>
                  <a:off x="669924" y="1308228"/>
                  <a:ext cx="3086075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25" name="íṩ1îḓé">
                  <a:extLst>
                    <a:ext uri="{FF2B5EF4-FFF2-40B4-BE49-F238E27FC236}">
                      <a16:creationId xmlns:a16="http://schemas.microsoft.com/office/drawing/2014/main" id="{3D7F1F8E-0B0B-4DD9-9D96-1C979039028B}"/>
                    </a:ext>
                  </a:extLst>
                </p:cNvPr>
                <p:cNvSpPr/>
                <p:nvPr/>
              </p:nvSpPr>
              <p:spPr bwMode="auto">
                <a:xfrm>
                  <a:off x="669924" y="1750034"/>
                  <a:ext cx="3086075" cy="866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</p:grpSp>
        <p:grpSp>
          <p:nvGrpSpPr>
            <p:cNvPr id="8" name="ïś1íḓé">
              <a:extLst>
                <a:ext uri="{FF2B5EF4-FFF2-40B4-BE49-F238E27FC236}">
                  <a16:creationId xmlns:a16="http://schemas.microsoft.com/office/drawing/2014/main" id="{35145A3B-D1C5-40A7-8B02-DE4D9D3D0B2A}"/>
                </a:ext>
              </a:extLst>
            </p:cNvPr>
            <p:cNvGrpSpPr/>
            <p:nvPr/>
          </p:nvGrpSpPr>
          <p:grpSpPr>
            <a:xfrm>
              <a:off x="8939001" y="1257567"/>
              <a:ext cx="2332945" cy="3350460"/>
              <a:chOff x="9249525" y="1257567"/>
              <a:chExt cx="2332945" cy="3350460"/>
            </a:xfrm>
          </p:grpSpPr>
          <p:grpSp>
            <p:nvGrpSpPr>
              <p:cNvPr id="13" name="ïśľíḑe">
                <a:extLst>
                  <a:ext uri="{FF2B5EF4-FFF2-40B4-BE49-F238E27FC236}">
                    <a16:creationId xmlns:a16="http://schemas.microsoft.com/office/drawing/2014/main" id="{9B1461E0-05CE-4CD3-814B-B08555BE7BB2}"/>
                  </a:ext>
                </a:extLst>
              </p:cNvPr>
              <p:cNvGrpSpPr/>
              <p:nvPr/>
            </p:nvGrpSpPr>
            <p:grpSpPr>
              <a:xfrm rot="16200000">
                <a:off x="9533984" y="3327953"/>
                <a:ext cx="1764031" cy="796118"/>
                <a:chOff x="4892992" y="2886076"/>
                <a:chExt cx="2406015" cy="1085850"/>
              </a:xfrm>
            </p:grpSpPr>
            <p:sp>
              <p:nvSpPr>
                <p:cNvPr id="17" name="íš1îdé">
                  <a:extLst>
                    <a:ext uri="{FF2B5EF4-FFF2-40B4-BE49-F238E27FC236}">
                      <a16:creationId xmlns:a16="http://schemas.microsoft.com/office/drawing/2014/main" id="{B6F2C612-3066-40F0-ABAC-769F9506BE29}"/>
                    </a:ext>
                  </a:extLst>
                </p:cNvPr>
                <p:cNvSpPr/>
                <p:nvPr/>
              </p:nvSpPr>
              <p:spPr>
                <a:xfrm rot="5400000">
                  <a:off x="5229225" y="2549843"/>
                  <a:ext cx="1085850" cy="1758315"/>
                </a:xfrm>
                <a:prstGeom prst="roundRect">
                  <a:avLst>
                    <a:gd name="adj" fmla="val 13860"/>
                  </a:avLst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iṧ1íḓé">
                  <a:extLst>
                    <a:ext uri="{FF2B5EF4-FFF2-40B4-BE49-F238E27FC236}">
                      <a16:creationId xmlns:a16="http://schemas.microsoft.com/office/drawing/2014/main" id="{475F4BBB-220F-4437-88B3-BA833FB7B8C4}"/>
                    </a:ext>
                  </a:extLst>
                </p:cNvPr>
                <p:cNvSpPr/>
                <p:nvPr/>
              </p:nvSpPr>
              <p:spPr>
                <a:xfrm rot="5400000">
                  <a:off x="6684645" y="3157538"/>
                  <a:ext cx="685800" cy="542925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ï$ľïďé">
                  <a:extLst>
                    <a:ext uri="{FF2B5EF4-FFF2-40B4-BE49-F238E27FC236}">
                      <a16:creationId xmlns:a16="http://schemas.microsoft.com/office/drawing/2014/main" id="{ED4BCA26-9552-49EE-B533-67F204ABA687}"/>
                    </a:ext>
                  </a:extLst>
                </p:cNvPr>
                <p:cNvSpPr/>
                <p:nvPr/>
              </p:nvSpPr>
              <p:spPr>
                <a:xfrm rot="5400000">
                  <a:off x="6964442" y="3195637"/>
                  <a:ext cx="126207" cy="88107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ïśḷíḋè">
                  <a:extLst>
                    <a:ext uri="{FF2B5EF4-FFF2-40B4-BE49-F238E27FC236}">
                      <a16:creationId xmlns:a16="http://schemas.microsoft.com/office/drawing/2014/main" id="{456CE1FD-A27A-4E96-A66C-E50962EFF01A}"/>
                    </a:ext>
                  </a:extLst>
                </p:cNvPr>
                <p:cNvSpPr/>
                <p:nvPr/>
              </p:nvSpPr>
              <p:spPr>
                <a:xfrm rot="5400000">
                  <a:off x="6964442" y="3576637"/>
                  <a:ext cx="126207" cy="88107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D7929CEF-EA63-44AB-B445-9B1029A38AC7}"/>
                    </a:ext>
                  </a:extLst>
                </p:cNvPr>
                <p:cNvCxnSpPr/>
                <p:nvPr/>
              </p:nvCxnSpPr>
              <p:spPr>
                <a:xfrm rot="5400000">
                  <a:off x="7027545" y="3215779"/>
                  <a:ext cx="0" cy="426443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iṩ1îďè">
                <a:extLst>
                  <a:ext uri="{FF2B5EF4-FFF2-40B4-BE49-F238E27FC236}">
                    <a16:creationId xmlns:a16="http://schemas.microsoft.com/office/drawing/2014/main" id="{7736F2E9-F371-4D63-806D-C0CF57C8C176}"/>
                  </a:ext>
                </a:extLst>
              </p:cNvPr>
              <p:cNvGrpSpPr/>
              <p:nvPr/>
            </p:nvGrpSpPr>
            <p:grpSpPr>
              <a:xfrm>
                <a:off x="9249525" y="1257567"/>
                <a:ext cx="2332945" cy="1308761"/>
                <a:chOff x="669924" y="1308228"/>
                <a:chExt cx="3086075" cy="1308761"/>
              </a:xfrm>
            </p:grpSpPr>
            <p:sp>
              <p:nvSpPr>
                <p:cNvPr id="15" name="iṣļíďê">
                  <a:extLst>
                    <a:ext uri="{FF2B5EF4-FFF2-40B4-BE49-F238E27FC236}">
                      <a16:creationId xmlns:a16="http://schemas.microsoft.com/office/drawing/2014/main" id="{B1CDA799-3A64-4799-B008-2725D99479A3}"/>
                    </a:ext>
                  </a:extLst>
                </p:cNvPr>
                <p:cNvSpPr txBox="1"/>
                <p:nvPr/>
              </p:nvSpPr>
              <p:spPr bwMode="auto">
                <a:xfrm>
                  <a:off x="669924" y="1308228"/>
                  <a:ext cx="3086075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16" name="ïṥľïḋê">
                  <a:extLst>
                    <a:ext uri="{FF2B5EF4-FFF2-40B4-BE49-F238E27FC236}">
                      <a16:creationId xmlns:a16="http://schemas.microsoft.com/office/drawing/2014/main" id="{4FEEBE9A-4A31-469B-8841-E9B429476625}"/>
                    </a:ext>
                  </a:extLst>
                </p:cNvPr>
                <p:cNvSpPr/>
                <p:nvPr/>
              </p:nvSpPr>
              <p:spPr bwMode="auto">
                <a:xfrm>
                  <a:off x="669924" y="1750034"/>
                  <a:ext cx="3086075" cy="8669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</p:grpSp>
        <p:sp>
          <p:nvSpPr>
            <p:cNvPr id="9" name="íšļïḓe">
              <a:extLst>
                <a:ext uri="{FF2B5EF4-FFF2-40B4-BE49-F238E27FC236}">
                  <a16:creationId xmlns:a16="http://schemas.microsoft.com/office/drawing/2014/main" id="{820BC23E-6376-4C70-BB81-B390C42E580A}"/>
                </a:ext>
              </a:extLst>
            </p:cNvPr>
            <p:cNvSpPr txBox="1"/>
            <p:nvPr/>
          </p:nvSpPr>
          <p:spPr bwMode="auto">
            <a:xfrm>
              <a:off x="4003394" y="5184000"/>
              <a:ext cx="4185212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0" name="îslïḋê">
              <a:extLst>
                <a:ext uri="{FF2B5EF4-FFF2-40B4-BE49-F238E27FC236}">
                  <a16:creationId xmlns:a16="http://schemas.microsoft.com/office/drawing/2014/main" id="{68C8DA90-43E8-497E-AC0E-C573663254D9}"/>
                </a:ext>
              </a:extLst>
            </p:cNvPr>
            <p:cNvSpPr/>
            <p:nvPr/>
          </p:nvSpPr>
          <p:spPr bwMode="auto">
            <a:xfrm>
              <a:off x="4003394" y="5625806"/>
              <a:ext cx="4185212" cy="453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1" name="ïṥļîḓè">
              <a:extLst>
                <a:ext uri="{FF2B5EF4-FFF2-40B4-BE49-F238E27FC236}">
                  <a16:creationId xmlns:a16="http://schemas.microsoft.com/office/drawing/2014/main" id="{37E4D035-CC26-4991-9B0E-CC88BDEEC24D}"/>
                </a:ext>
              </a:extLst>
            </p:cNvPr>
            <p:cNvSpPr/>
            <p:nvPr/>
          </p:nvSpPr>
          <p:spPr bwMode="auto">
            <a:xfrm>
              <a:off x="8569738" y="3610717"/>
              <a:ext cx="556210" cy="258855"/>
            </a:xfrm>
            <a:prstGeom prst="rightArrow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2" name="ïSļîḍè">
              <a:extLst>
                <a:ext uri="{FF2B5EF4-FFF2-40B4-BE49-F238E27FC236}">
                  <a16:creationId xmlns:a16="http://schemas.microsoft.com/office/drawing/2014/main" id="{DDFBA645-D8B7-4B42-9172-EA57DE4EA170}"/>
                </a:ext>
              </a:extLst>
            </p:cNvPr>
            <p:cNvSpPr/>
            <p:nvPr/>
          </p:nvSpPr>
          <p:spPr bwMode="auto">
            <a:xfrm flipH="1">
              <a:off x="3004576" y="3610717"/>
              <a:ext cx="556210" cy="258855"/>
            </a:xfrm>
            <a:prstGeom prst="rightArrow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541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apaste, choose "keep text only" option.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BCF331-840D-4379-9B62-4F5BF3BA1086}"/>
              </a:ext>
            </a:extLst>
          </p:cNvPr>
          <p:cNvSpPr txBox="1"/>
          <p:nvPr/>
        </p:nvSpPr>
        <p:spPr>
          <a:xfrm>
            <a:off x="5754851" y="2012628"/>
            <a:ext cx="682295" cy="69618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647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97FD2-471D-4DD9-B351-585269B2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8A4A43-DD24-48F0-A5F0-12A70D0F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63C675-D30F-4935-9883-12B46447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5" name="51ea0486-0a8a-440c-b3df-a20d8d750da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E62656C-1DBD-4842-A09E-3812A7F5043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509192"/>
            <a:ext cx="10845800" cy="4634433"/>
            <a:chOff x="673100" y="1509192"/>
            <a:chExt cx="10845800" cy="4634433"/>
          </a:xfrm>
        </p:grpSpPr>
        <p:sp>
          <p:nvSpPr>
            <p:cNvPr id="6" name="îš1idé">
              <a:extLst>
                <a:ext uri="{FF2B5EF4-FFF2-40B4-BE49-F238E27FC236}">
                  <a16:creationId xmlns:a16="http://schemas.microsoft.com/office/drawing/2014/main" id="{99E8FF1A-4F4F-4334-9E57-C0A1E66428A6}"/>
                </a:ext>
              </a:extLst>
            </p:cNvPr>
            <p:cNvSpPr/>
            <p:nvPr/>
          </p:nvSpPr>
          <p:spPr>
            <a:xfrm>
              <a:off x="6316550" y="1587453"/>
              <a:ext cx="1133695" cy="1542951"/>
            </a:xfrm>
            <a:prstGeom prst="uturnArrow">
              <a:avLst>
                <a:gd name="adj1" fmla="val 8691"/>
                <a:gd name="adj2" fmla="val 13924"/>
                <a:gd name="adj3" fmla="val 24127"/>
                <a:gd name="adj4" fmla="val 44932"/>
                <a:gd name="adj5" fmla="val 47687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isļîdè">
              <a:extLst>
                <a:ext uri="{FF2B5EF4-FFF2-40B4-BE49-F238E27FC236}">
                  <a16:creationId xmlns:a16="http://schemas.microsoft.com/office/drawing/2014/main" id="{C8C29599-E77C-48E0-A395-B7AD065CEC60}"/>
                </a:ext>
              </a:extLst>
            </p:cNvPr>
            <p:cNvGrpSpPr/>
            <p:nvPr/>
          </p:nvGrpSpPr>
          <p:grpSpPr>
            <a:xfrm>
              <a:off x="673100" y="1619532"/>
              <a:ext cx="10845800" cy="4070114"/>
              <a:chOff x="673100" y="1918127"/>
              <a:chExt cx="10845800" cy="4070114"/>
            </a:xfrm>
          </p:grpSpPr>
          <p:grpSp>
            <p:nvGrpSpPr>
              <p:cNvPr id="16" name="ïsḷiḍè">
                <a:extLst>
                  <a:ext uri="{FF2B5EF4-FFF2-40B4-BE49-F238E27FC236}">
                    <a16:creationId xmlns:a16="http://schemas.microsoft.com/office/drawing/2014/main" id="{C90F5FC8-7DE0-4734-9663-4C4D6E0F3129}"/>
                  </a:ext>
                </a:extLst>
              </p:cNvPr>
              <p:cNvGrpSpPr/>
              <p:nvPr/>
            </p:nvGrpSpPr>
            <p:grpSpPr>
              <a:xfrm>
                <a:off x="673100" y="5229000"/>
                <a:ext cx="2556288" cy="759241"/>
                <a:chOff x="839788" y="4956508"/>
                <a:chExt cx="2556288" cy="759241"/>
              </a:xfrm>
            </p:grpSpPr>
            <p:sp>
              <p:nvSpPr>
                <p:cNvPr id="33" name="íSľíḍè">
                  <a:extLst>
                    <a:ext uri="{FF2B5EF4-FFF2-40B4-BE49-F238E27FC236}">
                      <a16:creationId xmlns:a16="http://schemas.microsoft.com/office/drawing/2014/main" id="{094B24DA-11E0-492C-B3D6-D4AE87C93E4A}"/>
                    </a:ext>
                  </a:extLst>
                </p:cNvPr>
                <p:cNvSpPr/>
                <p:nvPr/>
              </p:nvSpPr>
              <p:spPr>
                <a:xfrm>
                  <a:off x="839788" y="4956508"/>
                  <a:ext cx="2556288" cy="7592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íṩ1îďe">
                  <a:extLst>
                    <a:ext uri="{FF2B5EF4-FFF2-40B4-BE49-F238E27FC236}">
                      <a16:creationId xmlns:a16="http://schemas.microsoft.com/office/drawing/2014/main" id="{8F59AAA6-C277-4B22-8C1E-25DEEADA9B4A}"/>
                    </a:ext>
                  </a:extLst>
                </p:cNvPr>
                <p:cNvSpPr/>
                <p:nvPr/>
              </p:nvSpPr>
              <p:spPr>
                <a:xfrm>
                  <a:off x="928371" y="5030714"/>
                  <a:ext cx="599886" cy="5998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01</a:t>
                  </a:r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îṩlidé">
                  <a:extLst>
                    <a:ext uri="{FF2B5EF4-FFF2-40B4-BE49-F238E27FC236}">
                      <a16:creationId xmlns:a16="http://schemas.microsoft.com/office/drawing/2014/main" id="{23511F85-B15E-4D42-88D6-562CDF5B01B3}"/>
                    </a:ext>
                  </a:extLst>
                </p:cNvPr>
                <p:cNvSpPr txBox="1"/>
                <p:nvPr/>
              </p:nvSpPr>
              <p:spPr>
                <a:xfrm>
                  <a:off x="1520715" y="4972941"/>
                  <a:ext cx="1748867" cy="7386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rmAutofit/>
                </a:bodyPr>
                <a:lstStyle>
                  <a:defPPr>
                    <a:defRPr lang="zh-CN"/>
                  </a:defPPr>
                  <a:lvl1pPr algn="ctr">
                    <a:defRPr sz="2000" b="1">
                      <a:solidFill>
                        <a:schemeClr val="bg1"/>
                      </a:solidFill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Text here</a:t>
                  </a:r>
                  <a:endParaRPr lang="ru-RU" altLang="zh-CN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î$ḻïḓé">
                <a:extLst>
                  <a:ext uri="{FF2B5EF4-FFF2-40B4-BE49-F238E27FC236}">
                    <a16:creationId xmlns:a16="http://schemas.microsoft.com/office/drawing/2014/main" id="{6DDFEDCC-8B63-4CAA-A55F-8689B341B303}"/>
                  </a:ext>
                </a:extLst>
              </p:cNvPr>
              <p:cNvGrpSpPr/>
              <p:nvPr/>
            </p:nvGrpSpPr>
            <p:grpSpPr>
              <a:xfrm>
                <a:off x="2745478" y="4401281"/>
                <a:ext cx="2556288" cy="759241"/>
                <a:chOff x="2837950" y="4194773"/>
                <a:chExt cx="2556288" cy="759241"/>
              </a:xfrm>
            </p:grpSpPr>
            <p:sp>
              <p:nvSpPr>
                <p:cNvPr id="30" name="îś1îḓè">
                  <a:extLst>
                    <a:ext uri="{FF2B5EF4-FFF2-40B4-BE49-F238E27FC236}">
                      <a16:creationId xmlns:a16="http://schemas.microsoft.com/office/drawing/2014/main" id="{EBD2EEE4-0EEA-4B4E-8675-DA99D92A0B22}"/>
                    </a:ext>
                  </a:extLst>
                </p:cNvPr>
                <p:cNvSpPr/>
                <p:nvPr/>
              </p:nvSpPr>
              <p:spPr>
                <a:xfrm>
                  <a:off x="2837950" y="4194773"/>
                  <a:ext cx="2556288" cy="7592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1" name="îṩḻïde">
                  <a:extLst>
                    <a:ext uri="{FF2B5EF4-FFF2-40B4-BE49-F238E27FC236}">
                      <a16:creationId xmlns:a16="http://schemas.microsoft.com/office/drawing/2014/main" id="{2C009546-BE3A-40BB-8D3D-09023F9C2845}"/>
                    </a:ext>
                  </a:extLst>
                </p:cNvPr>
                <p:cNvSpPr/>
                <p:nvPr/>
              </p:nvSpPr>
              <p:spPr>
                <a:xfrm>
                  <a:off x="2926533" y="4268979"/>
                  <a:ext cx="599886" cy="5998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02</a:t>
                  </a:r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íṧlíḍe">
                  <a:extLst>
                    <a:ext uri="{FF2B5EF4-FFF2-40B4-BE49-F238E27FC236}">
                      <a16:creationId xmlns:a16="http://schemas.microsoft.com/office/drawing/2014/main" id="{EA91DBED-7F10-492E-B83C-EC879CFB4BF6}"/>
                    </a:ext>
                  </a:extLst>
                </p:cNvPr>
                <p:cNvSpPr txBox="1"/>
                <p:nvPr/>
              </p:nvSpPr>
              <p:spPr>
                <a:xfrm>
                  <a:off x="3518877" y="4211206"/>
                  <a:ext cx="1748867" cy="7386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rmAutofit/>
                </a:bodyPr>
                <a:lstStyle>
                  <a:defPPr>
                    <a:defRPr lang="zh-CN"/>
                  </a:defPPr>
                  <a:lvl1pPr algn="ctr">
                    <a:defRPr sz="2000" b="1">
                      <a:solidFill>
                        <a:schemeClr val="bg1"/>
                      </a:solidFill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Text here</a:t>
                  </a:r>
                  <a:endParaRPr lang="ru-RU" altLang="zh-CN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i$ļíḍê">
                <a:extLst>
                  <a:ext uri="{FF2B5EF4-FFF2-40B4-BE49-F238E27FC236}">
                    <a16:creationId xmlns:a16="http://schemas.microsoft.com/office/drawing/2014/main" id="{23A45349-4420-456D-99D0-02959FE3B5A6}"/>
                  </a:ext>
                </a:extLst>
              </p:cNvPr>
              <p:cNvGrpSpPr/>
              <p:nvPr/>
            </p:nvGrpSpPr>
            <p:grpSpPr>
              <a:xfrm>
                <a:off x="4817856" y="3573563"/>
                <a:ext cx="2556288" cy="759241"/>
                <a:chOff x="4836112" y="3432445"/>
                <a:chExt cx="2556288" cy="759241"/>
              </a:xfrm>
            </p:grpSpPr>
            <p:sp>
              <p:nvSpPr>
                <p:cNvPr id="27" name="í$liḑé">
                  <a:extLst>
                    <a:ext uri="{FF2B5EF4-FFF2-40B4-BE49-F238E27FC236}">
                      <a16:creationId xmlns:a16="http://schemas.microsoft.com/office/drawing/2014/main" id="{3FAD5150-183D-4661-942B-F4857FB7F5BE}"/>
                    </a:ext>
                  </a:extLst>
                </p:cNvPr>
                <p:cNvSpPr/>
                <p:nvPr/>
              </p:nvSpPr>
              <p:spPr>
                <a:xfrm>
                  <a:off x="4836112" y="3432445"/>
                  <a:ext cx="2556288" cy="7592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8" name="îSḷíḋe">
                  <a:extLst>
                    <a:ext uri="{FF2B5EF4-FFF2-40B4-BE49-F238E27FC236}">
                      <a16:creationId xmlns:a16="http://schemas.microsoft.com/office/drawing/2014/main" id="{D01E2197-91AB-4EA7-B6AD-19E443A04B31}"/>
                    </a:ext>
                  </a:extLst>
                </p:cNvPr>
                <p:cNvSpPr/>
                <p:nvPr/>
              </p:nvSpPr>
              <p:spPr>
                <a:xfrm>
                  <a:off x="4924695" y="3506651"/>
                  <a:ext cx="599886" cy="5998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03</a:t>
                  </a:r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iṣḻíḑé">
                  <a:extLst>
                    <a:ext uri="{FF2B5EF4-FFF2-40B4-BE49-F238E27FC236}">
                      <a16:creationId xmlns:a16="http://schemas.microsoft.com/office/drawing/2014/main" id="{42DB37B9-BCBE-427E-8155-3430B4B06390}"/>
                    </a:ext>
                  </a:extLst>
                </p:cNvPr>
                <p:cNvSpPr txBox="1"/>
                <p:nvPr/>
              </p:nvSpPr>
              <p:spPr>
                <a:xfrm>
                  <a:off x="5517039" y="3448878"/>
                  <a:ext cx="1748867" cy="7386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rmAutofit/>
                </a:bodyPr>
                <a:lstStyle>
                  <a:defPPr>
                    <a:defRPr lang="zh-CN"/>
                  </a:defPPr>
                  <a:lvl1pPr algn="ctr">
                    <a:defRPr sz="2000" b="1">
                      <a:solidFill>
                        <a:schemeClr val="bg1"/>
                      </a:solidFill>
                    </a:defRPr>
                  </a:lvl1pPr>
                </a:lstStyle>
                <a:p>
                  <a:r>
                    <a:rPr lang="en-US" altLang="zh-CN"/>
                    <a:t>Text here</a:t>
                  </a:r>
                  <a:endParaRPr lang="ru-RU" altLang="zh-CN" dirty="0"/>
                </a:p>
              </p:txBody>
            </p:sp>
          </p:grpSp>
          <p:grpSp>
            <p:nvGrpSpPr>
              <p:cNvPr id="19" name="í$ḻiḑè">
                <a:extLst>
                  <a:ext uri="{FF2B5EF4-FFF2-40B4-BE49-F238E27FC236}">
                    <a16:creationId xmlns:a16="http://schemas.microsoft.com/office/drawing/2014/main" id="{1E9A1BB5-933A-4524-8CAE-41F0176F57A4}"/>
                  </a:ext>
                </a:extLst>
              </p:cNvPr>
              <p:cNvGrpSpPr/>
              <p:nvPr/>
            </p:nvGrpSpPr>
            <p:grpSpPr>
              <a:xfrm>
                <a:off x="6890234" y="2745845"/>
                <a:ext cx="2556288" cy="759241"/>
                <a:chOff x="6834274" y="2680455"/>
                <a:chExt cx="2556288" cy="759241"/>
              </a:xfrm>
            </p:grpSpPr>
            <p:sp>
              <p:nvSpPr>
                <p:cNvPr id="24" name="îṧľiḑê">
                  <a:extLst>
                    <a:ext uri="{FF2B5EF4-FFF2-40B4-BE49-F238E27FC236}">
                      <a16:creationId xmlns:a16="http://schemas.microsoft.com/office/drawing/2014/main" id="{D33D0D35-AAB5-4932-9E84-817CEC7B3150}"/>
                    </a:ext>
                  </a:extLst>
                </p:cNvPr>
                <p:cNvSpPr/>
                <p:nvPr/>
              </p:nvSpPr>
              <p:spPr>
                <a:xfrm>
                  <a:off x="6834274" y="2680455"/>
                  <a:ext cx="2556288" cy="7592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" name="íṩľïḍe">
                  <a:extLst>
                    <a:ext uri="{FF2B5EF4-FFF2-40B4-BE49-F238E27FC236}">
                      <a16:creationId xmlns:a16="http://schemas.microsoft.com/office/drawing/2014/main" id="{C1FFA972-3B12-4799-BEC8-EF7879E5DBC6}"/>
                    </a:ext>
                  </a:extLst>
                </p:cNvPr>
                <p:cNvSpPr/>
                <p:nvPr/>
              </p:nvSpPr>
              <p:spPr>
                <a:xfrm>
                  <a:off x="6922857" y="2754661"/>
                  <a:ext cx="599886" cy="5998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04</a:t>
                  </a:r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î$ḻïḓê">
                  <a:extLst>
                    <a:ext uri="{FF2B5EF4-FFF2-40B4-BE49-F238E27FC236}">
                      <a16:creationId xmlns:a16="http://schemas.microsoft.com/office/drawing/2014/main" id="{839FAD64-74AD-4B38-9F4E-E9C119B0BC03}"/>
                    </a:ext>
                  </a:extLst>
                </p:cNvPr>
                <p:cNvSpPr txBox="1"/>
                <p:nvPr/>
              </p:nvSpPr>
              <p:spPr>
                <a:xfrm>
                  <a:off x="7515201" y="2696888"/>
                  <a:ext cx="1748867" cy="7386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rmAutofit/>
                </a:bodyPr>
                <a:lstStyle>
                  <a:defPPr>
                    <a:defRPr lang="zh-CN"/>
                  </a:defPPr>
                  <a:lvl1pPr algn="ctr">
                    <a:defRPr sz="2000" b="1">
                      <a:solidFill>
                        <a:schemeClr val="bg1"/>
                      </a:solidFill>
                    </a:defRPr>
                  </a:lvl1pPr>
                </a:lstStyle>
                <a:p>
                  <a:r>
                    <a:rPr lang="en-US" altLang="zh-CN"/>
                    <a:t>Text here</a:t>
                  </a:r>
                  <a:endParaRPr lang="ru-RU" altLang="zh-CN" dirty="0"/>
                </a:p>
              </p:txBody>
            </p:sp>
          </p:grpSp>
          <p:grpSp>
            <p:nvGrpSpPr>
              <p:cNvPr id="20" name="ïş1idê">
                <a:extLst>
                  <a:ext uri="{FF2B5EF4-FFF2-40B4-BE49-F238E27FC236}">
                    <a16:creationId xmlns:a16="http://schemas.microsoft.com/office/drawing/2014/main" id="{10681558-1CED-47BA-A3B8-E320AE91AD02}"/>
                  </a:ext>
                </a:extLst>
              </p:cNvPr>
              <p:cNvGrpSpPr/>
              <p:nvPr/>
            </p:nvGrpSpPr>
            <p:grpSpPr>
              <a:xfrm>
                <a:off x="8962612" y="1918127"/>
                <a:ext cx="2556288" cy="759241"/>
                <a:chOff x="8832437" y="1918127"/>
                <a:chExt cx="2556288" cy="759241"/>
              </a:xfrm>
            </p:grpSpPr>
            <p:sp>
              <p:nvSpPr>
                <p:cNvPr id="21" name="íśḷídé">
                  <a:extLst>
                    <a:ext uri="{FF2B5EF4-FFF2-40B4-BE49-F238E27FC236}">
                      <a16:creationId xmlns:a16="http://schemas.microsoft.com/office/drawing/2014/main" id="{D3C5AFF2-BF15-471E-855C-390FD9B32764}"/>
                    </a:ext>
                  </a:extLst>
                </p:cNvPr>
                <p:cNvSpPr/>
                <p:nvPr/>
              </p:nvSpPr>
              <p:spPr>
                <a:xfrm>
                  <a:off x="8832437" y="1918127"/>
                  <a:ext cx="2556288" cy="7592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2" name="îś1îḑè">
                  <a:extLst>
                    <a:ext uri="{FF2B5EF4-FFF2-40B4-BE49-F238E27FC236}">
                      <a16:creationId xmlns:a16="http://schemas.microsoft.com/office/drawing/2014/main" id="{BAE714CD-328F-494F-8B2A-55AC44F34C21}"/>
                    </a:ext>
                  </a:extLst>
                </p:cNvPr>
                <p:cNvSpPr/>
                <p:nvPr/>
              </p:nvSpPr>
              <p:spPr>
                <a:xfrm>
                  <a:off x="8921020" y="1992333"/>
                  <a:ext cx="599886" cy="5998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05</a:t>
                  </a:r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íšlîďé">
                  <a:extLst>
                    <a:ext uri="{FF2B5EF4-FFF2-40B4-BE49-F238E27FC236}">
                      <a16:creationId xmlns:a16="http://schemas.microsoft.com/office/drawing/2014/main" id="{918C30C7-CEAA-4BD6-B138-2A284E3E9C85}"/>
                    </a:ext>
                  </a:extLst>
                </p:cNvPr>
                <p:cNvSpPr txBox="1"/>
                <p:nvPr/>
              </p:nvSpPr>
              <p:spPr>
                <a:xfrm>
                  <a:off x="9513364" y="1934560"/>
                  <a:ext cx="1748867" cy="74280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normAutofit/>
                </a:bodyPr>
                <a:lstStyle/>
                <a:p>
                  <a:pPr algn="ctr"/>
                  <a:r>
                    <a:rPr lang="en-US" sz="2000" b="1" dirty="0"/>
                    <a:t>Text here</a:t>
                  </a:r>
                  <a:endParaRPr lang="ru-RU" sz="2000" b="1" dirty="0"/>
                </a:p>
              </p:txBody>
            </p:sp>
          </p:grpSp>
        </p:grpSp>
        <p:grpSp>
          <p:nvGrpSpPr>
            <p:cNvPr id="8" name="ï$ḻiḓè">
              <a:extLst>
                <a:ext uri="{FF2B5EF4-FFF2-40B4-BE49-F238E27FC236}">
                  <a16:creationId xmlns:a16="http://schemas.microsoft.com/office/drawing/2014/main" id="{9D2E2D8D-3ED7-4767-A6DD-67E64A13EC7C}"/>
                </a:ext>
              </a:extLst>
            </p:cNvPr>
            <p:cNvGrpSpPr/>
            <p:nvPr/>
          </p:nvGrpSpPr>
          <p:grpSpPr>
            <a:xfrm>
              <a:off x="673100" y="1509192"/>
              <a:ext cx="4586311" cy="1612150"/>
              <a:chOff x="687278" y="2398652"/>
              <a:chExt cx="3524773" cy="1612150"/>
            </a:xfrm>
          </p:grpSpPr>
          <p:sp>
            <p:nvSpPr>
              <p:cNvPr id="14" name="ïsļíḓe">
                <a:extLst>
                  <a:ext uri="{FF2B5EF4-FFF2-40B4-BE49-F238E27FC236}">
                    <a16:creationId xmlns:a16="http://schemas.microsoft.com/office/drawing/2014/main" id="{CBB9E3F5-23B1-45B9-81CE-4590932F0D3C}"/>
                  </a:ext>
                </a:extLst>
              </p:cNvPr>
              <p:cNvSpPr/>
              <p:nvPr/>
            </p:nvSpPr>
            <p:spPr>
              <a:xfrm>
                <a:off x="687278" y="2840458"/>
                <a:ext cx="3524773" cy="1170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5" name="iṣḷîḑe">
                <a:extLst>
                  <a:ext uri="{FF2B5EF4-FFF2-40B4-BE49-F238E27FC236}">
                    <a16:creationId xmlns:a16="http://schemas.microsoft.com/office/drawing/2014/main" id="{8B26DB56-74B3-4C32-BA17-7155902AA39C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sp>
          <p:nvSpPr>
            <p:cNvPr id="9" name="i$ḻidè">
              <a:extLst>
                <a:ext uri="{FF2B5EF4-FFF2-40B4-BE49-F238E27FC236}">
                  <a16:creationId xmlns:a16="http://schemas.microsoft.com/office/drawing/2014/main" id="{78A3F655-C64C-4577-A3EB-6D1720F68C16}"/>
                </a:ext>
              </a:extLst>
            </p:cNvPr>
            <p:cNvSpPr/>
            <p:nvPr/>
          </p:nvSpPr>
          <p:spPr bwMode="auto">
            <a:xfrm>
              <a:off x="7740134" y="4119120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0" name="ïsḷîḑè">
              <a:extLst>
                <a:ext uri="{FF2B5EF4-FFF2-40B4-BE49-F238E27FC236}">
                  <a16:creationId xmlns:a16="http://schemas.microsoft.com/office/drawing/2014/main" id="{A97BC419-52E9-48FC-A2A6-B94EFA56BDD3}"/>
                </a:ext>
              </a:extLst>
            </p:cNvPr>
            <p:cNvSpPr txBox="1"/>
            <p:nvPr/>
          </p:nvSpPr>
          <p:spPr bwMode="auto">
            <a:xfrm>
              <a:off x="7740134" y="3628168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1" name="ïṧḷiḑè">
              <a:extLst>
                <a:ext uri="{FF2B5EF4-FFF2-40B4-BE49-F238E27FC236}">
                  <a16:creationId xmlns:a16="http://schemas.microsoft.com/office/drawing/2014/main" id="{A4E328A1-1DF9-4DF8-8088-0BD73E78613B}"/>
                </a:ext>
              </a:extLst>
            </p:cNvPr>
            <p:cNvSpPr/>
            <p:nvPr/>
          </p:nvSpPr>
          <p:spPr bwMode="auto">
            <a:xfrm>
              <a:off x="5259411" y="5344825"/>
              <a:ext cx="6259489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2" name="ïslídé">
              <a:extLst>
                <a:ext uri="{FF2B5EF4-FFF2-40B4-BE49-F238E27FC236}">
                  <a16:creationId xmlns:a16="http://schemas.microsoft.com/office/drawing/2014/main" id="{86FEA465-69FD-4C76-A949-2D425CFD2C39}"/>
                </a:ext>
              </a:extLst>
            </p:cNvPr>
            <p:cNvSpPr txBox="1"/>
            <p:nvPr/>
          </p:nvSpPr>
          <p:spPr bwMode="auto">
            <a:xfrm>
              <a:off x="5259411" y="4853873"/>
              <a:ext cx="6259489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A7B375D-ABD0-4019-9127-50F98237E3B4}"/>
                </a:ext>
              </a:extLst>
            </p:cNvPr>
            <p:cNvCxnSpPr/>
            <p:nvPr/>
          </p:nvCxnSpPr>
          <p:spPr>
            <a:xfrm>
              <a:off x="5498783" y="4880163"/>
              <a:ext cx="602011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5640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FAF8E-BEAD-4DEC-B3A7-78996057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62C642-69DF-4CC9-BC55-1D8E10D2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03F06-2AA8-4F16-8E19-13902226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5" name="dee312b8-a9c6-4a2e-944a-a07da3e903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877AE71-5244-4C1A-83D7-B814D6B364D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6494" y="1850659"/>
            <a:ext cx="10855821" cy="3614179"/>
            <a:chOff x="676494" y="1850659"/>
            <a:chExt cx="10855821" cy="3614179"/>
          </a:xfrm>
        </p:grpSpPr>
        <p:sp>
          <p:nvSpPr>
            <p:cNvPr id="6" name="í$ḷïḍé">
              <a:extLst>
                <a:ext uri="{FF2B5EF4-FFF2-40B4-BE49-F238E27FC236}">
                  <a16:creationId xmlns:a16="http://schemas.microsoft.com/office/drawing/2014/main" id="{C081DED1-C2BE-4187-8F4E-97A9FAF79CE7}"/>
                </a:ext>
              </a:extLst>
            </p:cNvPr>
            <p:cNvSpPr/>
            <p:nvPr/>
          </p:nvSpPr>
          <p:spPr>
            <a:xfrm>
              <a:off x="3026943" y="2345849"/>
              <a:ext cx="435858" cy="435858"/>
            </a:xfrm>
            <a:prstGeom prst="mathPl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îšľîḋè">
              <a:extLst>
                <a:ext uri="{FF2B5EF4-FFF2-40B4-BE49-F238E27FC236}">
                  <a16:creationId xmlns:a16="http://schemas.microsoft.com/office/drawing/2014/main" id="{38A66488-EE4B-4472-B2AF-EBD727A39842}"/>
                </a:ext>
              </a:extLst>
            </p:cNvPr>
            <p:cNvSpPr/>
            <p:nvPr/>
          </p:nvSpPr>
          <p:spPr>
            <a:xfrm>
              <a:off x="5886477" y="2345849"/>
              <a:ext cx="435858" cy="435858"/>
            </a:xfrm>
            <a:prstGeom prst="mathPl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ïsļídè">
              <a:extLst>
                <a:ext uri="{FF2B5EF4-FFF2-40B4-BE49-F238E27FC236}">
                  <a16:creationId xmlns:a16="http://schemas.microsoft.com/office/drawing/2014/main" id="{9CE577EC-9C53-438A-AA52-290C3132960A}"/>
                </a:ext>
              </a:extLst>
            </p:cNvPr>
            <p:cNvGrpSpPr/>
            <p:nvPr/>
          </p:nvGrpSpPr>
          <p:grpSpPr>
            <a:xfrm>
              <a:off x="676494" y="1850659"/>
              <a:ext cx="2277222" cy="2973463"/>
              <a:chOff x="2186058" y="1980712"/>
              <a:chExt cx="2277222" cy="2973463"/>
            </a:xfrm>
          </p:grpSpPr>
          <p:sp>
            <p:nvSpPr>
              <p:cNvPr id="26" name="îšḷiḓe">
                <a:extLst>
                  <a:ext uri="{FF2B5EF4-FFF2-40B4-BE49-F238E27FC236}">
                    <a16:creationId xmlns:a16="http://schemas.microsoft.com/office/drawing/2014/main" id="{3EEA995E-7562-4E4B-9EAE-1A1C20502A1D}"/>
                  </a:ext>
                </a:extLst>
              </p:cNvPr>
              <p:cNvSpPr/>
              <p:nvPr/>
            </p:nvSpPr>
            <p:spPr>
              <a:xfrm>
                <a:off x="2611550" y="1980712"/>
                <a:ext cx="1426238" cy="14262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rmAutofit/>
              </a:bodyPr>
              <a:lstStyle/>
              <a:p>
                <a:pPr algn="ctr"/>
                <a:r>
                  <a:rPr lang="en-US" altLang="zh-CN" sz="2000" b="1" dirty="0"/>
                  <a:t>Text</a:t>
                </a:r>
                <a:endParaRPr lang="zh-CN" altLang="en-US" sz="2000" b="1" dirty="0"/>
              </a:p>
            </p:txBody>
          </p:sp>
          <p:grpSp>
            <p:nvGrpSpPr>
              <p:cNvPr id="27" name="îsľiḑê">
                <a:extLst>
                  <a:ext uri="{FF2B5EF4-FFF2-40B4-BE49-F238E27FC236}">
                    <a16:creationId xmlns:a16="http://schemas.microsoft.com/office/drawing/2014/main" id="{23653CBB-BA6A-4908-B88E-1371C777C3AE}"/>
                  </a:ext>
                </a:extLst>
              </p:cNvPr>
              <p:cNvGrpSpPr/>
              <p:nvPr/>
            </p:nvGrpSpPr>
            <p:grpSpPr>
              <a:xfrm>
                <a:off x="2186058" y="3451051"/>
                <a:ext cx="2277222" cy="1503124"/>
                <a:chOff x="2136000" y="3504436"/>
                <a:chExt cx="2277222" cy="1503124"/>
              </a:xfrm>
            </p:grpSpPr>
            <p:sp>
              <p:nvSpPr>
                <p:cNvPr id="28" name="išľíḋê">
                  <a:extLst>
                    <a:ext uri="{FF2B5EF4-FFF2-40B4-BE49-F238E27FC236}">
                      <a16:creationId xmlns:a16="http://schemas.microsoft.com/office/drawing/2014/main" id="{6A3F8575-8DAE-4B5B-873B-5172B888E7C4}"/>
                    </a:ext>
                  </a:extLst>
                </p:cNvPr>
                <p:cNvSpPr txBox="1"/>
                <p:nvPr/>
              </p:nvSpPr>
              <p:spPr bwMode="auto">
                <a:xfrm>
                  <a:off x="2136000" y="3504436"/>
                  <a:ext cx="227722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29" name="ïṧlíďè">
                  <a:extLst>
                    <a:ext uri="{FF2B5EF4-FFF2-40B4-BE49-F238E27FC236}">
                      <a16:creationId xmlns:a16="http://schemas.microsoft.com/office/drawing/2014/main" id="{619B15CE-5E63-441B-8295-CAC61C69EDCD}"/>
                    </a:ext>
                  </a:extLst>
                </p:cNvPr>
                <p:cNvSpPr/>
                <p:nvPr/>
              </p:nvSpPr>
              <p:spPr bwMode="auto">
                <a:xfrm>
                  <a:off x="2136000" y="3946242"/>
                  <a:ext cx="2277222" cy="1061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</p:grpSp>
        <p:grpSp>
          <p:nvGrpSpPr>
            <p:cNvPr id="9" name="ïṡḷïḋè">
              <a:extLst>
                <a:ext uri="{FF2B5EF4-FFF2-40B4-BE49-F238E27FC236}">
                  <a16:creationId xmlns:a16="http://schemas.microsoft.com/office/drawing/2014/main" id="{F48674FD-1D1F-4139-A731-E55BEAE875EE}"/>
                </a:ext>
              </a:extLst>
            </p:cNvPr>
            <p:cNvGrpSpPr/>
            <p:nvPr/>
          </p:nvGrpSpPr>
          <p:grpSpPr>
            <a:xfrm>
              <a:off x="3536028" y="1850659"/>
              <a:ext cx="2277222" cy="2973463"/>
              <a:chOff x="4957389" y="1980712"/>
              <a:chExt cx="2277222" cy="2973463"/>
            </a:xfrm>
          </p:grpSpPr>
          <p:sp>
            <p:nvSpPr>
              <p:cNvPr id="22" name="ïṣľiďè">
                <a:extLst>
                  <a:ext uri="{FF2B5EF4-FFF2-40B4-BE49-F238E27FC236}">
                    <a16:creationId xmlns:a16="http://schemas.microsoft.com/office/drawing/2014/main" id="{940C6D20-9333-4C5C-96B8-E3DF06659272}"/>
                  </a:ext>
                </a:extLst>
              </p:cNvPr>
              <p:cNvSpPr/>
              <p:nvPr/>
            </p:nvSpPr>
            <p:spPr>
              <a:xfrm>
                <a:off x="5382882" y="1980712"/>
                <a:ext cx="1426238" cy="14262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rmAutofit/>
              </a:bodyPr>
              <a:lstStyle/>
              <a:p>
                <a:pPr algn="ctr"/>
                <a:r>
                  <a:rPr lang="en-US" altLang="zh-CN" sz="2000" b="1" dirty="0"/>
                  <a:t>Text</a:t>
                </a:r>
                <a:endParaRPr lang="zh-CN" altLang="en-US" sz="2000" b="1" dirty="0"/>
              </a:p>
            </p:txBody>
          </p:sp>
          <p:grpSp>
            <p:nvGrpSpPr>
              <p:cNvPr id="23" name="îşľiḍè">
                <a:extLst>
                  <a:ext uri="{FF2B5EF4-FFF2-40B4-BE49-F238E27FC236}">
                    <a16:creationId xmlns:a16="http://schemas.microsoft.com/office/drawing/2014/main" id="{7F90781E-D716-4ED4-AE9B-15BB2399F4C6}"/>
                  </a:ext>
                </a:extLst>
              </p:cNvPr>
              <p:cNvGrpSpPr/>
              <p:nvPr/>
            </p:nvGrpSpPr>
            <p:grpSpPr>
              <a:xfrm>
                <a:off x="4957389" y="3451051"/>
                <a:ext cx="2277222" cy="1503124"/>
                <a:chOff x="2136000" y="3504436"/>
                <a:chExt cx="2277222" cy="1503124"/>
              </a:xfrm>
            </p:grpSpPr>
            <p:sp>
              <p:nvSpPr>
                <p:cNvPr id="24" name="íSḻîḓê">
                  <a:extLst>
                    <a:ext uri="{FF2B5EF4-FFF2-40B4-BE49-F238E27FC236}">
                      <a16:creationId xmlns:a16="http://schemas.microsoft.com/office/drawing/2014/main" id="{F1B1406A-9217-46DD-B420-B4A7595B5B50}"/>
                    </a:ext>
                  </a:extLst>
                </p:cNvPr>
                <p:cNvSpPr txBox="1"/>
                <p:nvPr/>
              </p:nvSpPr>
              <p:spPr bwMode="auto">
                <a:xfrm>
                  <a:off x="2136000" y="3504436"/>
                  <a:ext cx="227722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25" name="i$1iďé">
                  <a:extLst>
                    <a:ext uri="{FF2B5EF4-FFF2-40B4-BE49-F238E27FC236}">
                      <a16:creationId xmlns:a16="http://schemas.microsoft.com/office/drawing/2014/main" id="{C173019A-8730-447E-9FE8-F5CB6AEA9951}"/>
                    </a:ext>
                  </a:extLst>
                </p:cNvPr>
                <p:cNvSpPr/>
                <p:nvPr/>
              </p:nvSpPr>
              <p:spPr bwMode="auto">
                <a:xfrm>
                  <a:off x="2136000" y="3946242"/>
                  <a:ext cx="2277222" cy="1061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</p:grpSp>
        <p:grpSp>
          <p:nvGrpSpPr>
            <p:cNvPr id="10" name="íṥļiḓe">
              <a:extLst>
                <a:ext uri="{FF2B5EF4-FFF2-40B4-BE49-F238E27FC236}">
                  <a16:creationId xmlns:a16="http://schemas.microsoft.com/office/drawing/2014/main" id="{344AB0A1-29D9-455B-9403-5822D2170842}"/>
                </a:ext>
              </a:extLst>
            </p:cNvPr>
            <p:cNvGrpSpPr/>
            <p:nvPr/>
          </p:nvGrpSpPr>
          <p:grpSpPr>
            <a:xfrm>
              <a:off x="6395562" y="1850659"/>
              <a:ext cx="2277222" cy="2973463"/>
              <a:chOff x="7728720" y="1980712"/>
              <a:chExt cx="2277222" cy="2973463"/>
            </a:xfrm>
          </p:grpSpPr>
          <p:sp>
            <p:nvSpPr>
              <p:cNvPr id="18" name="íSḷïḍe">
                <a:extLst>
                  <a:ext uri="{FF2B5EF4-FFF2-40B4-BE49-F238E27FC236}">
                    <a16:creationId xmlns:a16="http://schemas.microsoft.com/office/drawing/2014/main" id="{AB3E7004-FC73-4D37-B6B6-FE60E10762C5}"/>
                  </a:ext>
                </a:extLst>
              </p:cNvPr>
              <p:cNvSpPr/>
              <p:nvPr/>
            </p:nvSpPr>
            <p:spPr>
              <a:xfrm>
                <a:off x="8154212" y="1980712"/>
                <a:ext cx="1426238" cy="14262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rmAutofit/>
              </a:bodyPr>
              <a:lstStyle/>
              <a:p>
                <a:pPr algn="ctr"/>
                <a:r>
                  <a:rPr lang="en-US" altLang="zh-CN" sz="2000" b="1" dirty="0"/>
                  <a:t>Text</a:t>
                </a:r>
                <a:endParaRPr lang="zh-CN" altLang="en-US" sz="2000" b="1" dirty="0"/>
              </a:p>
            </p:txBody>
          </p:sp>
          <p:grpSp>
            <p:nvGrpSpPr>
              <p:cNvPr id="19" name="îṧľîḓe">
                <a:extLst>
                  <a:ext uri="{FF2B5EF4-FFF2-40B4-BE49-F238E27FC236}">
                    <a16:creationId xmlns:a16="http://schemas.microsoft.com/office/drawing/2014/main" id="{FEDB1C95-3A96-4675-8108-A0E11063A6FE}"/>
                  </a:ext>
                </a:extLst>
              </p:cNvPr>
              <p:cNvGrpSpPr/>
              <p:nvPr/>
            </p:nvGrpSpPr>
            <p:grpSpPr>
              <a:xfrm>
                <a:off x="7728720" y="3451051"/>
                <a:ext cx="2277222" cy="1503124"/>
                <a:chOff x="2136000" y="3504436"/>
                <a:chExt cx="2277222" cy="1503124"/>
              </a:xfrm>
            </p:grpSpPr>
            <p:sp>
              <p:nvSpPr>
                <p:cNvPr id="20" name="išḻïdé">
                  <a:extLst>
                    <a:ext uri="{FF2B5EF4-FFF2-40B4-BE49-F238E27FC236}">
                      <a16:creationId xmlns:a16="http://schemas.microsoft.com/office/drawing/2014/main" id="{761204CD-73C5-49DD-A91B-426FF4AB1952}"/>
                    </a:ext>
                  </a:extLst>
                </p:cNvPr>
                <p:cNvSpPr txBox="1"/>
                <p:nvPr/>
              </p:nvSpPr>
              <p:spPr bwMode="auto">
                <a:xfrm>
                  <a:off x="2136000" y="3504436"/>
                  <a:ext cx="227722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21" name="íṡḻiḑé">
                  <a:extLst>
                    <a:ext uri="{FF2B5EF4-FFF2-40B4-BE49-F238E27FC236}">
                      <a16:creationId xmlns:a16="http://schemas.microsoft.com/office/drawing/2014/main" id="{D95299B0-70F3-4EB8-8E22-97FD522FE881}"/>
                    </a:ext>
                  </a:extLst>
                </p:cNvPr>
                <p:cNvSpPr/>
                <p:nvPr/>
              </p:nvSpPr>
              <p:spPr bwMode="auto">
                <a:xfrm>
                  <a:off x="2136000" y="3946242"/>
                  <a:ext cx="2277222" cy="1061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</p:grpSp>
        <p:sp>
          <p:nvSpPr>
            <p:cNvPr id="11" name="ïṥ1iḑé">
              <a:extLst>
                <a:ext uri="{FF2B5EF4-FFF2-40B4-BE49-F238E27FC236}">
                  <a16:creationId xmlns:a16="http://schemas.microsoft.com/office/drawing/2014/main" id="{0BAA9E9D-449E-40C0-9354-0E5A75A516C9}"/>
                </a:ext>
              </a:extLst>
            </p:cNvPr>
            <p:cNvSpPr/>
            <p:nvPr/>
          </p:nvSpPr>
          <p:spPr>
            <a:xfrm>
              <a:off x="8746011" y="2345849"/>
              <a:ext cx="435858" cy="435858"/>
            </a:xfrm>
            <a:prstGeom prst="mathPl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íṡļîḓê">
              <a:extLst>
                <a:ext uri="{FF2B5EF4-FFF2-40B4-BE49-F238E27FC236}">
                  <a16:creationId xmlns:a16="http://schemas.microsoft.com/office/drawing/2014/main" id="{BAA7F1CD-BF05-48DE-9422-C96EDB3E622D}"/>
                </a:ext>
              </a:extLst>
            </p:cNvPr>
            <p:cNvGrpSpPr/>
            <p:nvPr/>
          </p:nvGrpSpPr>
          <p:grpSpPr>
            <a:xfrm>
              <a:off x="9255093" y="1850659"/>
              <a:ext cx="2277222" cy="2973463"/>
              <a:chOff x="7728720" y="1980712"/>
              <a:chExt cx="2277222" cy="2973463"/>
            </a:xfrm>
          </p:grpSpPr>
          <p:sp>
            <p:nvSpPr>
              <p:cNvPr id="14" name="iṣ1îḋe">
                <a:extLst>
                  <a:ext uri="{FF2B5EF4-FFF2-40B4-BE49-F238E27FC236}">
                    <a16:creationId xmlns:a16="http://schemas.microsoft.com/office/drawing/2014/main" id="{F8DCE9BA-6909-468E-B6FF-3F20CB56F05E}"/>
                  </a:ext>
                </a:extLst>
              </p:cNvPr>
              <p:cNvSpPr/>
              <p:nvPr/>
            </p:nvSpPr>
            <p:spPr>
              <a:xfrm>
                <a:off x="8154212" y="1980712"/>
                <a:ext cx="1426238" cy="14262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rmAutofit/>
              </a:bodyPr>
              <a:lstStyle/>
              <a:p>
                <a:pPr algn="ctr"/>
                <a:r>
                  <a:rPr lang="en-US" altLang="zh-CN" sz="2000" b="1" dirty="0"/>
                  <a:t>Text</a:t>
                </a:r>
                <a:endParaRPr lang="zh-CN" altLang="en-US" sz="2000" b="1" dirty="0"/>
              </a:p>
            </p:txBody>
          </p:sp>
          <p:grpSp>
            <p:nvGrpSpPr>
              <p:cNvPr id="15" name="íṡļiḍé">
                <a:extLst>
                  <a:ext uri="{FF2B5EF4-FFF2-40B4-BE49-F238E27FC236}">
                    <a16:creationId xmlns:a16="http://schemas.microsoft.com/office/drawing/2014/main" id="{91757C1D-8D32-4E7B-BC19-B23FB2766EEE}"/>
                  </a:ext>
                </a:extLst>
              </p:cNvPr>
              <p:cNvGrpSpPr/>
              <p:nvPr/>
            </p:nvGrpSpPr>
            <p:grpSpPr>
              <a:xfrm>
                <a:off x="7728720" y="3451051"/>
                <a:ext cx="2277222" cy="1503124"/>
                <a:chOff x="2136000" y="3504436"/>
                <a:chExt cx="2277222" cy="1503124"/>
              </a:xfrm>
            </p:grpSpPr>
            <p:sp>
              <p:nvSpPr>
                <p:cNvPr id="16" name="ïŝḻíďê">
                  <a:extLst>
                    <a:ext uri="{FF2B5EF4-FFF2-40B4-BE49-F238E27FC236}">
                      <a16:creationId xmlns:a16="http://schemas.microsoft.com/office/drawing/2014/main" id="{B1CC1BA8-EC5A-448F-8170-68EB92C5975C}"/>
                    </a:ext>
                  </a:extLst>
                </p:cNvPr>
                <p:cNvSpPr txBox="1"/>
                <p:nvPr/>
              </p:nvSpPr>
              <p:spPr bwMode="auto">
                <a:xfrm>
                  <a:off x="2136000" y="3504436"/>
                  <a:ext cx="227722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17" name="îs1ídê">
                  <a:extLst>
                    <a:ext uri="{FF2B5EF4-FFF2-40B4-BE49-F238E27FC236}">
                      <a16:creationId xmlns:a16="http://schemas.microsoft.com/office/drawing/2014/main" id="{815D8B43-5C5B-42A8-A768-F2DF54E18B30}"/>
                    </a:ext>
                  </a:extLst>
                </p:cNvPr>
                <p:cNvSpPr/>
                <p:nvPr/>
              </p:nvSpPr>
              <p:spPr bwMode="auto">
                <a:xfrm>
                  <a:off x="2136000" y="3946242"/>
                  <a:ext cx="2277222" cy="1061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</p:grpSp>
        <p:sp>
          <p:nvSpPr>
            <p:cNvPr id="13" name="îṥḻídè">
              <a:extLst>
                <a:ext uri="{FF2B5EF4-FFF2-40B4-BE49-F238E27FC236}">
                  <a16:creationId xmlns:a16="http://schemas.microsoft.com/office/drawing/2014/main" id="{2415B6AF-15DE-4E0F-AE31-2BD14E1666AF}"/>
                </a:ext>
              </a:extLst>
            </p:cNvPr>
            <p:cNvSpPr txBox="1"/>
            <p:nvPr/>
          </p:nvSpPr>
          <p:spPr bwMode="auto">
            <a:xfrm>
              <a:off x="676494" y="5023033"/>
              <a:ext cx="10843994" cy="4418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5835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r>
              <a:rPr lang="en-US" altLang="zh-CN" dirty="0"/>
              <a:t>And Your Slogan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821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135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375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901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8019E78-A12E-4BA3-9E2F-71D2A05D79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8EAC10-0104-492E-8E43-178CE94D3EFA}"/>
              </a:ext>
            </a:extLst>
          </p:cNvPr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A82DF509-02BC-41DD-A9BC-5327653F09FA}"/>
                </a:ext>
              </a:extLst>
            </p:cNvPr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C6B732-DA4C-4838-9271-7A4CE0A2E36A}"/>
                </a:ext>
              </a:extLst>
            </p:cNvPr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38027B4-30B6-41D9-8DB4-8BA9D4DC2C04}"/>
                  </a:ext>
                </a:extLst>
              </p:cNvPr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7D12D279-4DF4-4632-AA06-0FE63552B94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1" name="标题 8">
            <a:extLst>
              <a:ext uri="{FF2B5EF4-FFF2-40B4-BE49-F238E27FC236}">
                <a16:creationId xmlns:a16="http://schemas.microsoft.com/office/drawing/2014/main" id="{733732A8-00EB-4977-8CDD-434D9AE5CC92}"/>
              </a:ext>
            </a:extLst>
          </p:cNvPr>
          <p:cNvSpPr txBox="1">
            <a:spLocks/>
          </p:cNvSpPr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9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90%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>
            <a:extLst>
              <a:ext uri="{FF2B5EF4-FFF2-40B4-BE49-F238E27FC236}">
                <a16:creationId xmlns:a16="http://schemas.microsoft.com/office/drawing/2014/main" id="{3B488FCE-2B18-46FF-9521-112BCCFC4FDA}"/>
              </a:ext>
            </a:extLst>
          </p:cNvPr>
          <p:cNvSpPr txBox="1">
            <a:spLocks/>
          </p:cNvSpPr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2036426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05E32D3-F97D-4444-85C3-800AAD5285EE}"/>
              </a:ext>
            </a:extLst>
          </p:cNvPr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>
              <a:extLst>
                <a:ext uri="{FF2B5EF4-FFF2-40B4-BE49-F238E27FC236}">
                  <a16:creationId xmlns:a16="http://schemas.microsoft.com/office/drawing/2014/main" id="{FEBC6BBC-BB54-4927-B452-5451B28DDDA5}"/>
                </a:ext>
              </a:extLst>
            </p:cNvPr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354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>
              <a:extLst>
                <a:ext uri="{FF2B5EF4-FFF2-40B4-BE49-F238E27FC236}">
                  <a16:creationId xmlns:a16="http://schemas.microsoft.com/office/drawing/2014/main" id="{387C4D2F-DDE4-4325-9289-797FA395D4BE}"/>
                </a:ext>
              </a:extLst>
            </p:cNvPr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F86C5A-46C1-4DD7-84CF-BB20DBAF36B2}"/>
              </a:ext>
            </a:extLst>
          </p:cNvPr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>
              <a:extLst>
                <a:ext uri="{FF2B5EF4-FFF2-40B4-BE49-F238E27FC236}">
                  <a16:creationId xmlns:a16="http://schemas.microsoft.com/office/drawing/2014/main" id="{7D7628F9-10BB-4B1A-9FD7-13B5C4904AEE}"/>
                </a:ext>
              </a:extLst>
            </p:cNvPr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>
              <a:extLst>
                <a:ext uri="{FF2B5EF4-FFF2-40B4-BE49-F238E27FC236}">
                  <a16:creationId xmlns:a16="http://schemas.microsoft.com/office/drawing/2014/main" id="{9D4A6AFC-4EDB-4329-A490-B7F93AD11431}"/>
                </a:ext>
              </a:extLst>
            </p:cNvPr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>
                <a:extLst>
                  <a:ext uri="{FF2B5EF4-FFF2-40B4-BE49-F238E27FC236}">
                    <a16:creationId xmlns:a16="http://schemas.microsoft.com/office/drawing/2014/main" id="{942EAD01-3CC1-4412-880E-B86F17132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>
                <a:extLst>
                  <a:ext uri="{FF2B5EF4-FFF2-40B4-BE49-F238E27FC236}">
                    <a16:creationId xmlns:a16="http://schemas.microsoft.com/office/drawing/2014/main" id="{D01E47ED-C402-438D-9A79-BC1163AB6CE1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>
                  <a:extLst>
                    <a:ext uri="{FF2B5EF4-FFF2-40B4-BE49-F238E27FC236}">
                      <a16:creationId xmlns:a16="http://schemas.microsoft.com/office/drawing/2014/main" id="{CEE1B0A4-0F49-4D05-B77A-DAF004479898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>
                  <a:extLst>
                    <a:ext uri="{FF2B5EF4-FFF2-40B4-BE49-F238E27FC236}">
                      <a16:creationId xmlns:a16="http://schemas.microsoft.com/office/drawing/2014/main" id="{9AFDF6F6-5203-42D6-8C4C-E3737A97AB7C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A85DFC-ADF1-474C-BF81-0F72CD8A2D8A}"/>
              </a:ext>
            </a:extLst>
          </p:cNvPr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A76247-2E45-497B-9699-23C3E298E518}"/>
              </a:ext>
            </a:extLst>
          </p:cNvPr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12B91F-D2E9-404B-A53C-F421F58AF283}"/>
              </a:ext>
            </a:extLst>
          </p:cNvPr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>
              <a:extLst>
                <a:ext uri="{FF2B5EF4-FFF2-40B4-BE49-F238E27FC236}">
                  <a16:creationId xmlns:a16="http://schemas.microsoft.com/office/drawing/2014/main" id="{D1D87427-94C3-4C88-B16C-19A2B34A5223}"/>
                </a:ext>
              </a:extLst>
            </p:cNvPr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>
              <a:extLst>
                <a:ext uri="{FF2B5EF4-FFF2-40B4-BE49-F238E27FC236}">
                  <a16:creationId xmlns:a16="http://schemas.microsoft.com/office/drawing/2014/main" id="{1068CC0F-C3FC-4046-BD58-9BF7206057E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>
                <a:extLst>
                  <a:ext uri="{FF2B5EF4-FFF2-40B4-BE49-F238E27FC236}">
                    <a16:creationId xmlns:a16="http://schemas.microsoft.com/office/drawing/2014/main" id="{7604ECF0-9FD1-4D5A-97B2-7B219CCC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>
                <a:extLst>
                  <a:ext uri="{FF2B5EF4-FFF2-40B4-BE49-F238E27FC236}">
                    <a16:creationId xmlns:a16="http://schemas.microsoft.com/office/drawing/2014/main" id="{3E28C526-5B1C-4611-B4C9-8666ED4F11BC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>
                  <a:extLst>
                    <a:ext uri="{FF2B5EF4-FFF2-40B4-BE49-F238E27FC236}">
                      <a16:creationId xmlns:a16="http://schemas.microsoft.com/office/drawing/2014/main" id="{E684D243-2E91-47B4-ABB4-C46D63B88EEF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>
                  <a:extLst>
                    <a:ext uri="{FF2B5EF4-FFF2-40B4-BE49-F238E27FC236}">
                      <a16:creationId xmlns:a16="http://schemas.microsoft.com/office/drawing/2014/main" id="{48995899-07B6-4BF8-96C7-01B147533C4F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>
              <a:extLst>
                <a:ext uri="{FF2B5EF4-FFF2-40B4-BE49-F238E27FC236}">
                  <a16:creationId xmlns:a16="http://schemas.microsoft.com/office/drawing/2014/main" id="{100DC124-76DD-435E-ABC6-A5BB56344149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FF7BD-0DE4-416B-BD92-81F25B75F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44376B-7D95-4785-B338-86642EA7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15100"/>
            <a:ext cx="4114800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8F4435-7353-4D3D-A3D1-CA8AADF8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5" name="2f996129-97f4-43d8-bffb-8a5da1b04bf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CB70505-BFA7-46CC-A8CD-7F6E623AD2C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57794" y="1"/>
            <a:ext cx="11434206" cy="6877305"/>
            <a:chOff x="757794" y="1"/>
            <a:chExt cx="11434206" cy="6877305"/>
          </a:xfrm>
        </p:grpSpPr>
        <p:sp>
          <p:nvSpPr>
            <p:cNvPr id="6" name="ïšḷîḍè">
              <a:extLst>
                <a:ext uri="{FF2B5EF4-FFF2-40B4-BE49-F238E27FC236}">
                  <a16:creationId xmlns:a16="http://schemas.microsoft.com/office/drawing/2014/main" id="{0FE49F87-0908-431A-9E49-91A023E36A5E}"/>
                </a:ext>
              </a:extLst>
            </p:cNvPr>
            <p:cNvSpPr/>
            <p:nvPr/>
          </p:nvSpPr>
          <p:spPr bwMode="auto">
            <a:xfrm>
              <a:off x="6358322" y="1"/>
              <a:ext cx="5833678" cy="6877305"/>
            </a:xfrm>
            <a:custGeom>
              <a:avLst/>
              <a:gdLst>
                <a:gd name="connsiteX0" fmla="*/ 3429000 w 5833679"/>
                <a:gd name="connsiteY0" fmla="*/ 0 h 6877306"/>
                <a:gd name="connsiteX1" fmla="*/ 4053370 w 5833679"/>
                <a:gd name="connsiteY1" fmla="*/ 0 h 6877306"/>
                <a:gd name="connsiteX2" fmla="*/ 5833679 w 5833679"/>
                <a:gd name="connsiteY2" fmla="*/ 1780309 h 6877306"/>
                <a:gd name="connsiteX3" fmla="*/ 5833679 w 5833679"/>
                <a:gd name="connsiteY3" fmla="*/ 2540224 h 6877306"/>
                <a:gd name="connsiteX4" fmla="*/ 3741185 w 5833679"/>
                <a:gd name="connsiteY4" fmla="*/ 447730 h 6877306"/>
                <a:gd name="connsiteX5" fmla="*/ 759915 w 5833679"/>
                <a:gd name="connsiteY5" fmla="*/ 3429000 h 6877306"/>
                <a:gd name="connsiteX6" fmla="*/ 3741185 w 5833679"/>
                <a:gd name="connsiteY6" fmla="*/ 6410270 h 6877306"/>
                <a:gd name="connsiteX7" fmla="*/ 5833679 w 5833679"/>
                <a:gd name="connsiteY7" fmla="*/ 4317776 h 6877306"/>
                <a:gd name="connsiteX8" fmla="*/ 5833679 w 5833679"/>
                <a:gd name="connsiteY8" fmla="*/ 5077691 h 6877306"/>
                <a:gd name="connsiteX9" fmla="*/ 4034064 w 5833679"/>
                <a:gd name="connsiteY9" fmla="*/ 6877306 h 6877306"/>
                <a:gd name="connsiteX10" fmla="*/ 3448306 w 5833679"/>
                <a:gd name="connsiteY10" fmla="*/ 6877306 h 6877306"/>
                <a:gd name="connsiteX11" fmla="*/ 0 w 5833679"/>
                <a:gd name="connsiteY11" fmla="*/ 3429000 h 6877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33679" h="6877306">
                  <a:moveTo>
                    <a:pt x="3429000" y="0"/>
                  </a:moveTo>
                  <a:lnTo>
                    <a:pt x="4053370" y="0"/>
                  </a:lnTo>
                  <a:lnTo>
                    <a:pt x="5833679" y="1780309"/>
                  </a:lnTo>
                  <a:lnTo>
                    <a:pt x="5833679" y="2540224"/>
                  </a:lnTo>
                  <a:lnTo>
                    <a:pt x="3741185" y="447730"/>
                  </a:lnTo>
                  <a:lnTo>
                    <a:pt x="759915" y="3429000"/>
                  </a:lnTo>
                  <a:lnTo>
                    <a:pt x="3741185" y="6410270"/>
                  </a:lnTo>
                  <a:lnTo>
                    <a:pt x="5833679" y="4317776"/>
                  </a:lnTo>
                  <a:lnTo>
                    <a:pt x="5833679" y="5077691"/>
                  </a:lnTo>
                  <a:lnTo>
                    <a:pt x="4034064" y="6877306"/>
                  </a:lnTo>
                  <a:lnTo>
                    <a:pt x="3448306" y="6877306"/>
                  </a:lnTo>
                  <a:lnTo>
                    <a:pt x="0" y="3429000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i$ḻïdé">
              <a:extLst>
                <a:ext uri="{FF2B5EF4-FFF2-40B4-BE49-F238E27FC236}">
                  <a16:creationId xmlns:a16="http://schemas.microsoft.com/office/drawing/2014/main" id="{D5868EEC-DA71-4BEC-A75C-EA068A223AFF}"/>
                </a:ext>
              </a:extLst>
            </p:cNvPr>
            <p:cNvSpPr/>
            <p:nvPr/>
          </p:nvSpPr>
          <p:spPr bwMode="auto">
            <a:xfrm>
              <a:off x="5630395" y="1867724"/>
              <a:ext cx="3266569" cy="3266570"/>
            </a:xfrm>
            <a:prstGeom prst="diamond">
              <a:avLst/>
            </a:prstGeom>
            <a:blipFill>
              <a:blip r:embed="rId3"/>
              <a:stretch>
                <a:fillRect l="-39040" r="-38738"/>
              </a:stretch>
            </a:blipFill>
            <a:ln w="9525">
              <a:noFill/>
              <a:round/>
              <a:headEnd/>
              <a:tailEnd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8" name="ïṧliḋè">
              <a:extLst>
                <a:ext uri="{FF2B5EF4-FFF2-40B4-BE49-F238E27FC236}">
                  <a16:creationId xmlns:a16="http://schemas.microsoft.com/office/drawing/2014/main" id="{8B0C7E8C-36BE-4C93-8707-FAF103E2E713}"/>
                </a:ext>
              </a:extLst>
            </p:cNvPr>
            <p:cNvGrpSpPr/>
            <p:nvPr/>
          </p:nvGrpSpPr>
          <p:grpSpPr>
            <a:xfrm>
              <a:off x="9720168" y="2413062"/>
              <a:ext cx="813600" cy="813600"/>
              <a:chOff x="9737986" y="2413062"/>
              <a:chExt cx="813600" cy="813600"/>
            </a:xfrm>
          </p:grpSpPr>
          <p:sp>
            <p:nvSpPr>
              <p:cNvPr id="29" name="íṡļïḍé">
                <a:extLst>
                  <a:ext uri="{FF2B5EF4-FFF2-40B4-BE49-F238E27FC236}">
                    <a16:creationId xmlns:a16="http://schemas.microsoft.com/office/drawing/2014/main" id="{A60842F3-7E49-4468-BC29-7D0DB89F1F7B}"/>
                  </a:ext>
                </a:extLst>
              </p:cNvPr>
              <p:cNvSpPr/>
              <p:nvPr/>
            </p:nvSpPr>
            <p:spPr>
              <a:xfrm>
                <a:off x="9737986" y="2413062"/>
                <a:ext cx="813600" cy="813600"/>
              </a:xfrm>
              <a:prstGeom prst="ellipse">
                <a:avLst/>
              </a:prstGeom>
              <a:solidFill>
                <a:schemeClr val="accent1"/>
              </a:solidFill>
              <a:ln w="381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endParaRPr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ïṡľíḋé">
                <a:extLst>
                  <a:ext uri="{FF2B5EF4-FFF2-40B4-BE49-F238E27FC236}">
                    <a16:creationId xmlns:a16="http://schemas.microsoft.com/office/drawing/2014/main" id="{9C77FA3B-72C8-4599-8A89-92246AFB182A}"/>
                  </a:ext>
                </a:extLst>
              </p:cNvPr>
              <p:cNvSpPr/>
              <p:nvPr/>
            </p:nvSpPr>
            <p:spPr>
              <a:xfrm>
                <a:off x="9944081" y="2626779"/>
                <a:ext cx="401410" cy="386166"/>
              </a:xfrm>
              <a:custGeom>
                <a:avLst/>
                <a:gdLst>
                  <a:gd name="connsiteX0" fmla="*/ 195114 w 608814"/>
                  <a:gd name="connsiteY0" fmla="*/ 351627 h 585693"/>
                  <a:gd name="connsiteX1" fmla="*/ 258290 w 608814"/>
                  <a:gd name="connsiteY1" fmla="*/ 351627 h 585693"/>
                  <a:gd name="connsiteX2" fmla="*/ 282731 w 608814"/>
                  <a:gd name="connsiteY2" fmla="*/ 376018 h 585693"/>
                  <a:gd name="connsiteX3" fmla="*/ 282731 w 608814"/>
                  <a:gd name="connsiteY3" fmla="*/ 561210 h 585693"/>
                  <a:gd name="connsiteX4" fmla="*/ 258290 w 608814"/>
                  <a:gd name="connsiteY4" fmla="*/ 585693 h 585693"/>
                  <a:gd name="connsiteX5" fmla="*/ 195114 w 608814"/>
                  <a:gd name="connsiteY5" fmla="*/ 585693 h 585693"/>
                  <a:gd name="connsiteX6" fmla="*/ 170673 w 608814"/>
                  <a:gd name="connsiteY6" fmla="*/ 561210 h 585693"/>
                  <a:gd name="connsiteX7" fmla="*/ 170673 w 608814"/>
                  <a:gd name="connsiteY7" fmla="*/ 376018 h 585693"/>
                  <a:gd name="connsiteX8" fmla="*/ 195114 w 608814"/>
                  <a:gd name="connsiteY8" fmla="*/ 351627 h 585693"/>
                  <a:gd name="connsiteX9" fmla="*/ 358100 w 608814"/>
                  <a:gd name="connsiteY9" fmla="*/ 249872 h 585693"/>
                  <a:gd name="connsiteX10" fmla="*/ 421316 w 608814"/>
                  <a:gd name="connsiteY10" fmla="*/ 249872 h 585693"/>
                  <a:gd name="connsiteX11" fmla="*/ 445737 w 608814"/>
                  <a:gd name="connsiteY11" fmla="*/ 274267 h 585693"/>
                  <a:gd name="connsiteX12" fmla="*/ 445737 w 608814"/>
                  <a:gd name="connsiteY12" fmla="*/ 561206 h 585693"/>
                  <a:gd name="connsiteX13" fmla="*/ 421316 w 608814"/>
                  <a:gd name="connsiteY13" fmla="*/ 585693 h 585693"/>
                  <a:gd name="connsiteX14" fmla="*/ 358100 w 608814"/>
                  <a:gd name="connsiteY14" fmla="*/ 585693 h 585693"/>
                  <a:gd name="connsiteX15" fmla="*/ 333679 w 608814"/>
                  <a:gd name="connsiteY15" fmla="*/ 561206 h 585693"/>
                  <a:gd name="connsiteX16" fmla="*/ 333679 w 608814"/>
                  <a:gd name="connsiteY16" fmla="*/ 274267 h 585693"/>
                  <a:gd name="connsiteX17" fmla="*/ 358100 w 608814"/>
                  <a:gd name="connsiteY17" fmla="*/ 249872 h 585693"/>
                  <a:gd name="connsiteX18" fmla="*/ 140260 w 608814"/>
                  <a:gd name="connsiteY18" fmla="*/ 224680 h 585693"/>
                  <a:gd name="connsiteX19" fmla="*/ 191844 w 608814"/>
                  <a:gd name="connsiteY19" fmla="*/ 276122 h 585693"/>
                  <a:gd name="connsiteX20" fmla="*/ 140260 w 608814"/>
                  <a:gd name="connsiteY20" fmla="*/ 327564 h 585693"/>
                  <a:gd name="connsiteX21" fmla="*/ 88676 w 608814"/>
                  <a:gd name="connsiteY21" fmla="*/ 276122 h 585693"/>
                  <a:gd name="connsiteX22" fmla="*/ 140260 w 608814"/>
                  <a:gd name="connsiteY22" fmla="*/ 224680 h 585693"/>
                  <a:gd name="connsiteX23" fmla="*/ 521177 w 608814"/>
                  <a:gd name="connsiteY23" fmla="*/ 148117 h 585693"/>
                  <a:gd name="connsiteX24" fmla="*/ 584301 w 608814"/>
                  <a:gd name="connsiteY24" fmla="*/ 148117 h 585693"/>
                  <a:gd name="connsiteX25" fmla="*/ 608814 w 608814"/>
                  <a:gd name="connsiteY25" fmla="*/ 172601 h 585693"/>
                  <a:gd name="connsiteX26" fmla="*/ 608814 w 608814"/>
                  <a:gd name="connsiteY26" fmla="*/ 561209 h 585693"/>
                  <a:gd name="connsiteX27" fmla="*/ 584301 w 608814"/>
                  <a:gd name="connsiteY27" fmla="*/ 585693 h 585693"/>
                  <a:gd name="connsiteX28" fmla="*/ 521177 w 608814"/>
                  <a:gd name="connsiteY28" fmla="*/ 585693 h 585693"/>
                  <a:gd name="connsiteX29" fmla="*/ 496756 w 608814"/>
                  <a:gd name="connsiteY29" fmla="*/ 561209 h 585693"/>
                  <a:gd name="connsiteX30" fmla="*/ 496756 w 608814"/>
                  <a:gd name="connsiteY30" fmla="*/ 172601 h 585693"/>
                  <a:gd name="connsiteX31" fmla="*/ 521177 w 608814"/>
                  <a:gd name="connsiteY31" fmla="*/ 148117 h 585693"/>
                  <a:gd name="connsiteX32" fmla="*/ 116229 w 608814"/>
                  <a:gd name="connsiteY32" fmla="*/ 131322 h 585693"/>
                  <a:gd name="connsiteX33" fmla="*/ 164246 w 608814"/>
                  <a:gd name="connsiteY33" fmla="*/ 131322 h 585693"/>
                  <a:gd name="connsiteX34" fmla="*/ 184061 w 608814"/>
                  <a:gd name="connsiteY34" fmla="*/ 151113 h 585693"/>
                  <a:gd name="connsiteX35" fmla="*/ 184061 w 608814"/>
                  <a:gd name="connsiteY35" fmla="*/ 171457 h 585693"/>
                  <a:gd name="connsiteX36" fmla="*/ 208669 w 608814"/>
                  <a:gd name="connsiteY36" fmla="*/ 186094 h 585693"/>
                  <a:gd name="connsiteX37" fmla="*/ 226641 w 608814"/>
                  <a:gd name="connsiteY37" fmla="*/ 175692 h 585693"/>
                  <a:gd name="connsiteX38" fmla="*/ 253737 w 608814"/>
                  <a:gd name="connsiteY38" fmla="*/ 182964 h 585693"/>
                  <a:gd name="connsiteX39" fmla="*/ 277792 w 608814"/>
                  <a:gd name="connsiteY39" fmla="*/ 224572 h 585693"/>
                  <a:gd name="connsiteX40" fmla="*/ 279727 w 608814"/>
                  <a:gd name="connsiteY40" fmla="*/ 239577 h 585693"/>
                  <a:gd name="connsiteX41" fmla="*/ 270511 w 608814"/>
                  <a:gd name="connsiteY41" fmla="*/ 251544 h 585693"/>
                  <a:gd name="connsiteX42" fmla="*/ 252355 w 608814"/>
                  <a:gd name="connsiteY42" fmla="*/ 262038 h 585693"/>
                  <a:gd name="connsiteX43" fmla="*/ 253829 w 608814"/>
                  <a:gd name="connsiteY43" fmla="*/ 276122 h 585693"/>
                  <a:gd name="connsiteX44" fmla="*/ 252355 w 608814"/>
                  <a:gd name="connsiteY44" fmla="*/ 290206 h 585693"/>
                  <a:gd name="connsiteX45" fmla="*/ 270511 w 608814"/>
                  <a:gd name="connsiteY45" fmla="*/ 300700 h 585693"/>
                  <a:gd name="connsiteX46" fmla="*/ 278714 w 608814"/>
                  <a:gd name="connsiteY46" fmla="*/ 325094 h 585693"/>
                  <a:gd name="connsiteX47" fmla="*/ 258253 w 608814"/>
                  <a:gd name="connsiteY47" fmla="*/ 321136 h 585693"/>
                  <a:gd name="connsiteX48" fmla="*/ 195858 w 608814"/>
                  <a:gd name="connsiteY48" fmla="*/ 321136 h 585693"/>
                  <a:gd name="connsiteX49" fmla="*/ 212171 w 608814"/>
                  <a:gd name="connsiteY49" fmla="*/ 276122 h 585693"/>
                  <a:gd name="connsiteX50" fmla="*/ 140191 w 608814"/>
                  <a:gd name="connsiteY50" fmla="*/ 204320 h 585693"/>
                  <a:gd name="connsiteX51" fmla="*/ 68304 w 608814"/>
                  <a:gd name="connsiteY51" fmla="*/ 276122 h 585693"/>
                  <a:gd name="connsiteX52" fmla="*/ 140191 w 608814"/>
                  <a:gd name="connsiteY52" fmla="*/ 348016 h 585693"/>
                  <a:gd name="connsiteX53" fmla="*/ 148486 w 608814"/>
                  <a:gd name="connsiteY53" fmla="*/ 347095 h 585693"/>
                  <a:gd name="connsiteX54" fmla="*/ 140099 w 608814"/>
                  <a:gd name="connsiteY54" fmla="*/ 376000 h 585693"/>
                  <a:gd name="connsiteX55" fmla="*/ 140099 w 608814"/>
                  <a:gd name="connsiteY55" fmla="*/ 420922 h 585693"/>
                  <a:gd name="connsiteX56" fmla="*/ 116229 w 608814"/>
                  <a:gd name="connsiteY56" fmla="*/ 420922 h 585693"/>
                  <a:gd name="connsiteX57" fmla="*/ 96413 w 608814"/>
                  <a:gd name="connsiteY57" fmla="*/ 401131 h 585693"/>
                  <a:gd name="connsiteX58" fmla="*/ 96413 w 608814"/>
                  <a:gd name="connsiteY58" fmla="*/ 380787 h 585693"/>
                  <a:gd name="connsiteX59" fmla="*/ 71806 w 608814"/>
                  <a:gd name="connsiteY59" fmla="*/ 366150 h 585693"/>
                  <a:gd name="connsiteX60" fmla="*/ 53742 w 608814"/>
                  <a:gd name="connsiteY60" fmla="*/ 376552 h 585693"/>
                  <a:gd name="connsiteX61" fmla="*/ 38719 w 608814"/>
                  <a:gd name="connsiteY61" fmla="*/ 378577 h 585693"/>
                  <a:gd name="connsiteX62" fmla="*/ 26738 w 608814"/>
                  <a:gd name="connsiteY62" fmla="*/ 369372 h 585693"/>
                  <a:gd name="connsiteX63" fmla="*/ 2683 w 608814"/>
                  <a:gd name="connsiteY63" fmla="*/ 327764 h 585693"/>
                  <a:gd name="connsiteX64" fmla="*/ 9872 w 608814"/>
                  <a:gd name="connsiteY64" fmla="*/ 300700 h 585693"/>
                  <a:gd name="connsiteX65" fmla="*/ 28120 w 608814"/>
                  <a:gd name="connsiteY65" fmla="*/ 290206 h 585693"/>
                  <a:gd name="connsiteX66" fmla="*/ 26645 w 608814"/>
                  <a:gd name="connsiteY66" fmla="*/ 276122 h 585693"/>
                  <a:gd name="connsiteX67" fmla="*/ 28120 w 608814"/>
                  <a:gd name="connsiteY67" fmla="*/ 262038 h 585693"/>
                  <a:gd name="connsiteX68" fmla="*/ 9872 w 608814"/>
                  <a:gd name="connsiteY68" fmla="*/ 251544 h 585693"/>
                  <a:gd name="connsiteX69" fmla="*/ 2683 w 608814"/>
                  <a:gd name="connsiteY69" fmla="*/ 224572 h 585693"/>
                  <a:gd name="connsiteX70" fmla="*/ 26738 w 608814"/>
                  <a:gd name="connsiteY70" fmla="*/ 182964 h 585693"/>
                  <a:gd name="connsiteX71" fmla="*/ 38719 w 608814"/>
                  <a:gd name="connsiteY71" fmla="*/ 173759 h 585693"/>
                  <a:gd name="connsiteX72" fmla="*/ 53742 w 608814"/>
                  <a:gd name="connsiteY72" fmla="*/ 175692 h 585693"/>
                  <a:gd name="connsiteX73" fmla="*/ 71806 w 608814"/>
                  <a:gd name="connsiteY73" fmla="*/ 186094 h 585693"/>
                  <a:gd name="connsiteX74" fmla="*/ 96413 w 608814"/>
                  <a:gd name="connsiteY74" fmla="*/ 171457 h 585693"/>
                  <a:gd name="connsiteX75" fmla="*/ 96413 w 608814"/>
                  <a:gd name="connsiteY75" fmla="*/ 151113 h 585693"/>
                  <a:gd name="connsiteX76" fmla="*/ 116229 w 608814"/>
                  <a:gd name="connsiteY76" fmla="*/ 131322 h 585693"/>
                  <a:gd name="connsiteX77" fmla="*/ 445756 w 608814"/>
                  <a:gd name="connsiteY77" fmla="*/ 83476 h 585693"/>
                  <a:gd name="connsiteX78" fmla="*/ 414140 w 608814"/>
                  <a:gd name="connsiteY78" fmla="*/ 115044 h 585693"/>
                  <a:gd name="connsiteX79" fmla="*/ 445756 w 608814"/>
                  <a:gd name="connsiteY79" fmla="*/ 146520 h 585693"/>
                  <a:gd name="connsiteX80" fmla="*/ 477371 w 608814"/>
                  <a:gd name="connsiteY80" fmla="*/ 115044 h 585693"/>
                  <a:gd name="connsiteX81" fmla="*/ 445756 w 608814"/>
                  <a:gd name="connsiteY81" fmla="*/ 83476 h 585693"/>
                  <a:gd name="connsiteX82" fmla="*/ 426676 w 608814"/>
                  <a:gd name="connsiteY82" fmla="*/ 0 h 585693"/>
                  <a:gd name="connsiteX83" fmla="*/ 464835 w 608814"/>
                  <a:gd name="connsiteY83" fmla="*/ 0 h 585693"/>
                  <a:gd name="connsiteX84" fmla="*/ 480597 w 608814"/>
                  <a:gd name="connsiteY84" fmla="*/ 15738 h 585693"/>
                  <a:gd name="connsiteX85" fmla="*/ 480597 w 608814"/>
                  <a:gd name="connsiteY85" fmla="*/ 31936 h 585693"/>
                  <a:gd name="connsiteX86" fmla="*/ 500138 w 608814"/>
                  <a:gd name="connsiteY86" fmla="*/ 43533 h 585693"/>
                  <a:gd name="connsiteX87" fmla="*/ 514425 w 608814"/>
                  <a:gd name="connsiteY87" fmla="*/ 35249 h 585693"/>
                  <a:gd name="connsiteX88" fmla="*/ 535901 w 608814"/>
                  <a:gd name="connsiteY88" fmla="*/ 40956 h 585693"/>
                  <a:gd name="connsiteX89" fmla="*/ 554981 w 608814"/>
                  <a:gd name="connsiteY89" fmla="*/ 73996 h 585693"/>
                  <a:gd name="connsiteX90" fmla="*/ 556640 w 608814"/>
                  <a:gd name="connsiteY90" fmla="*/ 85961 h 585693"/>
                  <a:gd name="connsiteX91" fmla="*/ 549266 w 608814"/>
                  <a:gd name="connsiteY91" fmla="*/ 95440 h 585693"/>
                  <a:gd name="connsiteX92" fmla="*/ 534887 w 608814"/>
                  <a:gd name="connsiteY92" fmla="*/ 103815 h 585693"/>
                  <a:gd name="connsiteX93" fmla="*/ 535993 w 608814"/>
                  <a:gd name="connsiteY93" fmla="*/ 115044 h 585693"/>
                  <a:gd name="connsiteX94" fmla="*/ 535717 w 608814"/>
                  <a:gd name="connsiteY94" fmla="*/ 117621 h 585693"/>
                  <a:gd name="connsiteX95" fmla="*/ 521153 w 608814"/>
                  <a:gd name="connsiteY95" fmla="*/ 117621 h 585693"/>
                  <a:gd name="connsiteX96" fmla="*/ 466126 w 608814"/>
                  <a:gd name="connsiteY96" fmla="*/ 172565 h 585693"/>
                  <a:gd name="connsiteX97" fmla="*/ 466126 w 608814"/>
                  <a:gd name="connsiteY97" fmla="*/ 229719 h 585693"/>
                  <a:gd name="connsiteX98" fmla="*/ 466126 w 608814"/>
                  <a:gd name="connsiteY98" fmla="*/ 242604 h 585693"/>
                  <a:gd name="connsiteX99" fmla="*/ 453590 w 608814"/>
                  <a:gd name="connsiteY99" fmla="*/ 229995 h 585693"/>
                  <a:gd name="connsiteX100" fmla="*/ 421330 w 608814"/>
                  <a:gd name="connsiteY100" fmla="*/ 219319 h 585693"/>
                  <a:gd name="connsiteX101" fmla="*/ 411928 w 608814"/>
                  <a:gd name="connsiteY101" fmla="*/ 219319 h 585693"/>
                  <a:gd name="connsiteX102" fmla="*/ 410914 w 608814"/>
                  <a:gd name="connsiteY102" fmla="*/ 214257 h 585693"/>
                  <a:gd name="connsiteX103" fmla="*/ 410914 w 608814"/>
                  <a:gd name="connsiteY103" fmla="*/ 198059 h 585693"/>
                  <a:gd name="connsiteX104" fmla="*/ 391373 w 608814"/>
                  <a:gd name="connsiteY104" fmla="*/ 186463 h 585693"/>
                  <a:gd name="connsiteX105" fmla="*/ 377086 w 608814"/>
                  <a:gd name="connsiteY105" fmla="*/ 194746 h 585693"/>
                  <a:gd name="connsiteX106" fmla="*/ 365104 w 608814"/>
                  <a:gd name="connsiteY106" fmla="*/ 196310 h 585693"/>
                  <a:gd name="connsiteX107" fmla="*/ 355610 w 608814"/>
                  <a:gd name="connsiteY107" fmla="*/ 189040 h 585693"/>
                  <a:gd name="connsiteX108" fmla="*/ 336530 w 608814"/>
                  <a:gd name="connsiteY108" fmla="*/ 155999 h 585693"/>
                  <a:gd name="connsiteX109" fmla="*/ 342245 w 608814"/>
                  <a:gd name="connsiteY109" fmla="*/ 134463 h 585693"/>
                  <a:gd name="connsiteX110" fmla="*/ 356716 w 608814"/>
                  <a:gd name="connsiteY110" fmla="*/ 126180 h 585693"/>
                  <a:gd name="connsiteX111" fmla="*/ 355518 w 608814"/>
                  <a:gd name="connsiteY111" fmla="*/ 115044 h 585693"/>
                  <a:gd name="connsiteX112" fmla="*/ 356716 w 608814"/>
                  <a:gd name="connsiteY112" fmla="*/ 103815 h 585693"/>
                  <a:gd name="connsiteX113" fmla="*/ 342245 w 608814"/>
                  <a:gd name="connsiteY113" fmla="*/ 95440 h 585693"/>
                  <a:gd name="connsiteX114" fmla="*/ 336530 w 608814"/>
                  <a:gd name="connsiteY114" fmla="*/ 73996 h 585693"/>
                  <a:gd name="connsiteX115" fmla="*/ 355610 w 608814"/>
                  <a:gd name="connsiteY115" fmla="*/ 40956 h 585693"/>
                  <a:gd name="connsiteX116" fmla="*/ 365104 w 608814"/>
                  <a:gd name="connsiteY116" fmla="*/ 33685 h 585693"/>
                  <a:gd name="connsiteX117" fmla="*/ 377086 w 608814"/>
                  <a:gd name="connsiteY117" fmla="*/ 35249 h 585693"/>
                  <a:gd name="connsiteX118" fmla="*/ 391373 w 608814"/>
                  <a:gd name="connsiteY118" fmla="*/ 43533 h 585693"/>
                  <a:gd name="connsiteX119" fmla="*/ 410914 w 608814"/>
                  <a:gd name="connsiteY119" fmla="*/ 31936 h 585693"/>
                  <a:gd name="connsiteX120" fmla="*/ 410914 w 608814"/>
                  <a:gd name="connsiteY120" fmla="*/ 15738 h 585693"/>
                  <a:gd name="connsiteX121" fmla="*/ 426676 w 608814"/>
                  <a:gd name="connsiteY121" fmla="*/ 0 h 58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608814" h="585693">
                    <a:moveTo>
                      <a:pt x="195114" y="351627"/>
                    </a:moveTo>
                    <a:lnTo>
                      <a:pt x="258290" y="351627"/>
                    </a:lnTo>
                    <a:cubicBezTo>
                      <a:pt x="271848" y="351627"/>
                      <a:pt x="282731" y="362580"/>
                      <a:pt x="282731" y="376018"/>
                    </a:cubicBezTo>
                    <a:lnTo>
                      <a:pt x="282731" y="561210"/>
                    </a:lnTo>
                    <a:cubicBezTo>
                      <a:pt x="282731" y="574740"/>
                      <a:pt x="271848" y="585693"/>
                      <a:pt x="258290" y="585693"/>
                    </a:cubicBezTo>
                    <a:lnTo>
                      <a:pt x="195114" y="585693"/>
                    </a:lnTo>
                    <a:cubicBezTo>
                      <a:pt x="181556" y="585693"/>
                      <a:pt x="170673" y="574740"/>
                      <a:pt x="170673" y="561210"/>
                    </a:cubicBezTo>
                    <a:lnTo>
                      <a:pt x="170673" y="376018"/>
                    </a:lnTo>
                    <a:cubicBezTo>
                      <a:pt x="170673" y="362580"/>
                      <a:pt x="181556" y="351627"/>
                      <a:pt x="195114" y="351627"/>
                    </a:cubicBezTo>
                    <a:close/>
                    <a:moveTo>
                      <a:pt x="358100" y="249872"/>
                    </a:moveTo>
                    <a:lnTo>
                      <a:pt x="421316" y="249872"/>
                    </a:lnTo>
                    <a:cubicBezTo>
                      <a:pt x="434771" y="249872"/>
                      <a:pt x="445737" y="260735"/>
                      <a:pt x="445737" y="274267"/>
                    </a:cubicBezTo>
                    <a:lnTo>
                      <a:pt x="445737" y="561206"/>
                    </a:lnTo>
                    <a:cubicBezTo>
                      <a:pt x="445737" y="574738"/>
                      <a:pt x="434771" y="585693"/>
                      <a:pt x="421316" y="585693"/>
                    </a:cubicBezTo>
                    <a:lnTo>
                      <a:pt x="358100" y="585693"/>
                    </a:lnTo>
                    <a:cubicBezTo>
                      <a:pt x="344645" y="585693"/>
                      <a:pt x="333679" y="574738"/>
                      <a:pt x="333679" y="561206"/>
                    </a:cubicBezTo>
                    <a:lnTo>
                      <a:pt x="333679" y="274267"/>
                    </a:lnTo>
                    <a:cubicBezTo>
                      <a:pt x="333679" y="260735"/>
                      <a:pt x="344645" y="249872"/>
                      <a:pt x="358100" y="249872"/>
                    </a:cubicBezTo>
                    <a:close/>
                    <a:moveTo>
                      <a:pt x="140260" y="224680"/>
                    </a:moveTo>
                    <a:cubicBezTo>
                      <a:pt x="168749" y="224680"/>
                      <a:pt x="191844" y="247711"/>
                      <a:pt x="191844" y="276122"/>
                    </a:cubicBezTo>
                    <a:cubicBezTo>
                      <a:pt x="191844" y="304533"/>
                      <a:pt x="168749" y="327564"/>
                      <a:pt x="140260" y="327564"/>
                    </a:cubicBezTo>
                    <a:cubicBezTo>
                      <a:pt x="111771" y="327564"/>
                      <a:pt x="88676" y="304533"/>
                      <a:pt x="88676" y="276122"/>
                    </a:cubicBezTo>
                    <a:cubicBezTo>
                      <a:pt x="88676" y="247711"/>
                      <a:pt x="111771" y="224680"/>
                      <a:pt x="140260" y="224680"/>
                    </a:cubicBezTo>
                    <a:close/>
                    <a:moveTo>
                      <a:pt x="521177" y="148117"/>
                    </a:moveTo>
                    <a:lnTo>
                      <a:pt x="584301" y="148117"/>
                    </a:lnTo>
                    <a:cubicBezTo>
                      <a:pt x="597848" y="148117"/>
                      <a:pt x="608814" y="159070"/>
                      <a:pt x="608814" y="172601"/>
                    </a:cubicBezTo>
                    <a:lnTo>
                      <a:pt x="608814" y="561209"/>
                    </a:lnTo>
                    <a:cubicBezTo>
                      <a:pt x="608814" y="574740"/>
                      <a:pt x="597848" y="585693"/>
                      <a:pt x="584301" y="585693"/>
                    </a:cubicBezTo>
                    <a:lnTo>
                      <a:pt x="521177" y="585693"/>
                    </a:lnTo>
                    <a:cubicBezTo>
                      <a:pt x="507722" y="585693"/>
                      <a:pt x="496756" y="574740"/>
                      <a:pt x="496756" y="561209"/>
                    </a:cubicBezTo>
                    <a:lnTo>
                      <a:pt x="496756" y="172601"/>
                    </a:lnTo>
                    <a:cubicBezTo>
                      <a:pt x="496756" y="159070"/>
                      <a:pt x="507722" y="148117"/>
                      <a:pt x="521177" y="148117"/>
                    </a:cubicBezTo>
                    <a:close/>
                    <a:moveTo>
                      <a:pt x="116229" y="131322"/>
                    </a:moveTo>
                    <a:lnTo>
                      <a:pt x="164246" y="131322"/>
                    </a:lnTo>
                    <a:cubicBezTo>
                      <a:pt x="175214" y="131322"/>
                      <a:pt x="184061" y="140159"/>
                      <a:pt x="184061" y="151113"/>
                    </a:cubicBezTo>
                    <a:lnTo>
                      <a:pt x="184061" y="171457"/>
                    </a:lnTo>
                    <a:cubicBezTo>
                      <a:pt x="193001" y="175231"/>
                      <a:pt x="201019" y="180386"/>
                      <a:pt x="208669" y="186094"/>
                    </a:cubicBezTo>
                    <a:lnTo>
                      <a:pt x="226641" y="175692"/>
                    </a:lnTo>
                    <a:cubicBezTo>
                      <a:pt x="236134" y="170261"/>
                      <a:pt x="248300" y="173482"/>
                      <a:pt x="253737" y="182964"/>
                    </a:cubicBezTo>
                    <a:lnTo>
                      <a:pt x="277792" y="224572"/>
                    </a:lnTo>
                    <a:cubicBezTo>
                      <a:pt x="280465" y="229083"/>
                      <a:pt x="281110" y="234514"/>
                      <a:pt x="279727" y="239577"/>
                    </a:cubicBezTo>
                    <a:cubicBezTo>
                      <a:pt x="278437" y="244640"/>
                      <a:pt x="275119" y="248966"/>
                      <a:pt x="270511" y="251544"/>
                    </a:cubicBezTo>
                    <a:lnTo>
                      <a:pt x="252355" y="262038"/>
                    </a:lnTo>
                    <a:cubicBezTo>
                      <a:pt x="253000" y="266733"/>
                      <a:pt x="253829" y="271335"/>
                      <a:pt x="253829" y="276122"/>
                    </a:cubicBezTo>
                    <a:cubicBezTo>
                      <a:pt x="253829" y="281001"/>
                      <a:pt x="253000" y="285604"/>
                      <a:pt x="252355" y="290206"/>
                    </a:cubicBezTo>
                    <a:lnTo>
                      <a:pt x="270511" y="300700"/>
                    </a:lnTo>
                    <a:cubicBezTo>
                      <a:pt x="279174" y="305671"/>
                      <a:pt x="282308" y="316165"/>
                      <a:pt x="278714" y="325094"/>
                    </a:cubicBezTo>
                    <a:cubicBezTo>
                      <a:pt x="272354" y="322609"/>
                      <a:pt x="265442" y="321136"/>
                      <a:pt x="258253" y="321136"/>
                    </a:cubicBezTo>
                    <a:lnTo>
                      <a:pt x="195858" y="321136"/>
                    </a:lnTo>
                    <a:cubicBezTo>
                      <a:pt x="205904" y="308709"/>
                      <a:pt x="212171" y="293244"/>
                      <a:pt x="212171" y="276122"/>
                    </a:cubicBezTo>
                    <a:cubicBezTo>
                      <a:pt x="212171" y="236539"/>
                      <a:pt x="179914" y="204320"/>
                      <a:pt x="140191" y="204320"/>
                    </a:cubicBezTo>
                    <a:cubicBezTo>
                      <a:pt x="100561" y="204320"/>
                      <a:pt x="68304" y="236539"/>
                      <a:pt x="68304" y="276122"/>
                    </a:cubicBezTo>
                    <a:cubicBezTo>
                      <a:pt x="68304" y="315797"/>
                      <a:pt x="100561" y="348016"/>
                      <a:pt x="140191" y="348016"/>
                    </a:cubicBezTo>
                    <a:cubicBezTo>
                      <a:pt x="143048" y="348016"/>
                      <a:pt x="145721" y="347463"/>
                      <a:pt x="148486" y="347095"/>
                    </a:cubicBezTo>
                    <a:cubicBezTo>
                      <a:pt x="143233" y="355564"/>
                      <a:pt x="140099" y="365414"/>
                      <a:pt x="140099" y="376000"/>
                    </a:cubicBezTo>
                    <a:lnTo>
                      <a:pt x="140099" y="420922"/>
                    </a:lnTo>
                    <a:lnTo>
                      <a:pt x="116229" y="420922"/>
                    </a:lnTo>
                    <a:cubicBezTo>
                      <a:pt x="105261" y="420922"/>
                      <a:pt x="96413" y="412085"/>
                      <a:pt x="96413" y="401131"/>
                    </a:cubicBezTo>
                    <a:lnTo>
                      <a:pt x="96413" y="380787"/>
                    </a:lnTo>
                    <a:cubicBezTo>
                      <a:pt x="87474" y="377013"/>
                      <a:pt x="79455" y="371950"/>
                      <a:pt x="71806" y="366150"/>
                    </a:cubicBezTo>
                    <a:lnTo>
                      <a:pt x="53742" y="376552"/>
                    </a:lnTo>
                    <a:cubicBezTo>
                      <a:pt x="49226" y="379222"/>
                      <a:pt x="43788" y="379866"/>
                      <a:pt x="38719" y="378577"/>
                    </a:cubicBezTo>
                    <a:cubicBezTo>
                      <a:pt x="33650" y="377197"/>
                      <a:pt x="29318" y="373883"/>
                      <a:pt x="26738" y="369372"/>
                    </a:cubicBezTo>
                    <a:lnTo>
                      <a:pt x="2683" y="327764"/>
                    </a:lnTo>
                    <a:cubicBezTo>
                      <a:pt x="-2847" y="318282"/>
                      <a:pt x="471" y="306131"/>
                      <a:pt x="9872" y="300700"/>
                    </a:cubicBezTo>
                    <a:lnTo>
                      <a:pt x="28120" y="290206"/>
                    </a:lnTo>
                    <a:cubicBezTo>
                      <a:pt x="27475" y="285604"/>
                      <a:pt x="26645" y="281001"/>
                      <a:pt x="26645" y="276122"/>
                    </a:cubicBezTo>
                    <a:cubicBezTo>
                      <a:pt x="26645" y="271335"/>
                      <a:pt x="27475" y="266733"/>
                      <a:pt x="28120" y="262038"/>
                    </a:cubicBezTo>
                    <a:lnTo>
                      <a:pt x="9872" y="251544"/>
                    </a:lnTo>
                    <a:cubicBezTo>
                      <a:pt x="471" y="246113"/>
                      <a:pt x="-2847" y="233962"/>
                      <a:pt x="2683" y="224572"/>
                    </a:cubicBezTo>
                    <a:lnTo>
                      <a:pt x="26738" y="182964"/>
                    </a:lnTo>
                    <a:cubicBezTo>
                      <a:pt x="29318" y="178361"/>
                      <a:pt x="33650" y="175139"/>
                      <a:pt x="38719" y="173759"/>
                    </a:cubicBezTo>
                    <a:cubicBezTo>
                      <a:pt x="43788" y="172378"/>
                      <a:pt x="49226" y="173114"/>
                      <a:pt x="53742" y="175692"/>
                    </a:cubicBezTo>
                    <a:lnTo>
                      <a:pt x="71806" y="186094"/>
                    </a:lnTo>
                    <a:cubicBezTo>
                      <a:pt x="79455" y="180386"/>
                      <a:pt x="87474" y="175231"/>
                      <a:pt x="96413" y="171457"/>
                    </a:cubicBezTo>
                    <a:lnTo>
                      <a:pt x="96413" y="151113"/>
                    </a:lnTo>
                    <a:cubicBezTo>
                      <a:pt x="96413" y="140159"/>
                      <a:pt x="105261" y="131322"/>
                      <a:pt x="116229" y="131322"/>
                    </a:cubicBezTo>
                    <a:close/>
                    <a:moveTo>
                      <a:pt x="445756" y="83476"/>
                    </a:moveTo>
                    <a:cubicBezTo>
                      <a:pt x="428335" y="83476"/>
                      <a:pt x="414140" y="97557"/>
                      <a:pt x="414140" y="115044"/>
                    </a:cubicBezTo>
                    <a:cubicBezTo>
                      <a:pt x="414140" y="132438"/>
                      <a:pt x="428335" y="146520"/>
                      <a:pt x="445756" y="146520"/>
                    </a:cubicBezTo>
                    <a:cubicBezTo>
                      <a:pt x="463176" y="146520"/>
                      <a:pt x="477371" y="132438"/>
                      <a:pt x="477371" y="115044"/>
                    </a:cubicBezTo>
                    <a:cubicBezTo>
                      <a:pt x="477371" y="97557"/>
                      <a:pt x="463176" y="83476"/>
                      <a:pt x="445756" y="83476"/>
                    </a:cubicBezTo>
                    <a:close/>
                    <a:moveTo>
                      <a:pt x="426676" y="0"/>
                    </a:moveTo>
                    <a:lnTo>
                      <a:pt x="464835" y="0"/>
                    </a:lnTo>
                    <a:cubicBezTo>
                      <a:pt x="473500" y="0"/>
                      <a:pt x="480597" y="7087"/>
                      <a:pt x="480597" y="15738"/>
                    </a:cubicBezTo>
                    <a:lnTo>
                      <a:pt x="480597" y="31936"/>
                    </a:lnTo>
                    <a:cubicBezTo>
                      <a:pt x="487694" y="34881"/>
                      <a:pt x="494054" y="38931"/>
                      <a:pt x="500138" y="43533"/>
                    </a:cubicBezTo>
                    <a:lnTo>
                      <a:pt x="514425" y="35249"/>
                    </a:lnTo>
                    <a:cubicBezTo>
                      <a:pt x="521983" y="30924"/>
                      <a:pt x="531569" y="33501"/>
                      <a:pt x="535901" y="40956"/>
                    </a:cubicBezTo>
                    <a:lnTo>
                      <a:pt x="554981" y="73996"/>
                    </a:lnTo>
                    <a:cubicBezTo>
                      <a:pt x="557101" y="77585"/>
                      <a:pt x="557654" y="81911"/>
                      <a:pt x="556640" y="85961"/>
                    </a:cubicBezTo>
                    <a:cubicBezTo>
                      <a:pt x="555534" y="89918"/>
                      <a:pt x="552861" y="93415"/>
                      <a:pt x="549266" y="95440"/>
                    </a:cubicBezTo>
                    <a:lnTo>
                      <a:pt x="534887" y="103815"/>
                    </a:lnTo>
                    <a:cubicBezTo>
                      <a:pt x="535348" y="107497"/>
                      <a:pt x="535993" y="111178"/>
                      <a:pt x="535993" y="115044"/>
                    </a:cubicBezTo>
                    <a:cubicBezTo>
                      <a:pt x="535993" y="115872"/>
                      <a:pt x="535809" y="116700"/>
                      <a:pt x="535717" y="117621"/>
                    </a:cubicBezTo>
                    <a:lnTo>
                      <a:pt x="521153" y="117621"/>
                    </a:lnTo>
                    <a:cubicBezTo>
                      <a:pt x="490828" y="117621"/>
                      <a:pt x="466126" y="142286"/>
                      <a:pt x="466126" y="172565"/>
                    </a:cubicBezTo>
                    <a:lnTo>
                      <a:pt x="466126" y="229719"/>
                    </a:lnTo>
                    <a:lnTo>
                      <a:pt x="466126" y="242604"/>
                    </a:lnTo>
                    <a:cubicBezTo>
                      <a:pt x="462715" y="237726"/>
                      <a:pt x="458383" y="233493"/>
                      <a:pt x="453590" y="229995"/>
                    </a:cubicBezTo>
                    <a:cubicBezTo>
                      <a:pt x="444465" y="223369"/>
                      <a:pt x="433404" y="219319"/>
                      <a:pt x="421330" y="219319"/>
                    </a:cubicBezTo>
                    <a:lnTo>
                      <a:pt x="411928" y="219319"/>
                    </a:lnTo>
                    <a:cubicBezTo>
                      <a:pt x="411375" y="217755"/>
                      <a:pt x="410914" y="216098"/>
                      <a:pt x="410914" y="214257"/>
                    </a:cubicBezTo>
                    <a:lnTo>
                      <a:pt x="410914" y="198059"/>
                    </a:lnTo>
                    <a:cubicBezTo>
                      <a:pt x="403817" y="195114"/>
                      <a:pt x="397457" y="191064"/>
                      <a:pt x="391373" y="186463"/>
                    </a:cubicBezTo>
                    <a:lnTo>
                      <a:pt x="377086" y="194746"/>
                    </a:lnTo>
                    <a:cubicBezTo>
                      <a:pt x="373492" y="196863"/>
                      <a:pt x="369160" y="197415"/>
                      <a:pt x="365104" y="196310"/>
                    </a:cubicBezTo>
                    <a:cubicBezTo>
                      <a:pt x="361140" y="195206"/>
                      <a:pt x="357638" y="192629"/>
                      <a:pt x="355610" y="189040"/>
                    </a:cubicBezTo>
                    <a:lnTo>
                      <a:pt x="336530" y="155999"/>
                    </a:lnTo>
                    <a:cubicBezTo>
                      <a:pt x="332198" y="148452"/>
                      <a:pt x="334687" y="138881"/>
                      <a:pt x="342245" y="134463"/>
                    </a:cubicBezTo>
                    <a:lnTo>
                      <a:pt x="356716" y="126180"/>
                    </a:lnTo>
                    <a:cubicBezTo>
                      <a:pt x="356163" y="122498"/>
                      <a:pt x="355518" y="118817"/>
                      <a:pt x="355518" y="115044"/>
                    </a:cubicBezTo>
                    <a:cubicBezTo>
                      <a:pt x="355518" y="111178"/>
                      <a:pt x="356163" y="107497"/>
                      <a:pt x="356716" y="103815"/>
                    </a:cubicBezTo>
                    <a:lnTo>
                      <a:pt x="342245" y="95440"/>
                    </a:lnTo>
                    <a:cubicBezTo>
                      <a:pt x="334687" y="91115"/>
                      <a:pt x="332198" y="81543"/>
                      <a:pt x="336530" y="73996"/>
                    </a:cubicBezTo>
                    <a:lnTo>
                      <a:pt x="355610" y="40956"/>
                    </a:lnTo>
                    <a:cubicBezTo>
                      <a:pt x="357638" y="37366"/>
                      <a:pt x="361140" y="34789"/>
                      <a:pt x="365104" y="33685"/>
                    </a:cubicBezTo>
                    <a:cubicBezTo>
                      <a:pt x="369160" y="32580"/>
                      <a:pt x="373492" y="33133"/>
                      <a:pt x="377086" y="35249"/>
                    </a:cubicBezTo>
                    <a:lnTo>
                      <a:pt x="391373" y="43533"/>
                    </a:lnTo>
                    <a:cubicBezTo>
                      <a:pt x="397457" y="38931"/>
                      <a:pt x="403817" y="34881"/>
                      <a:pt x="410914" y="31936"/>
                    </a:cubicBezTo>
                    <a:lnTo>
                      <a:pt x="410914" y="15738"/>
                    </a:lnTo>
                    <a:cubicBezTo>
                      <a:pt x="410914" y="7087"/>
                      <a:pt x="418011" y="0"/>
                      <a:pt x="42667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9" name="îśļíḓe">
              <a:extLst>
                <a:ext uri="{FF2B5EF4-FFF2-40B4-BE49-F238E27FC236}">
                  <a16:creationId xmlns:a16="http://schemas.microsoft.com/office/drawing/2014/main" id="{2F5EAE0B-0AA6-42C6-B5F5-811C80B89100}"/>
                </a:ext>
              </a:extLst>
            </p:cNvPr>
            <p:cNvGrpSpPr/>
            <p:nvPr/>
          </p:nvGrpSpPr>
          <p:grpSpPr>
            <a:xfrm>
              <a:off x="9072937" y="3491403"/>
              <a:ext cx="2108063" cy="944997"/>
              <a:chOff x="9072937" y="3491403"/>
              <a:chExt cx="2108063" cy="944997"/>
            </a:xfrm>
          </p:grpSpPr>
          <p:sp>
            <p:nvSpPr>
              <p:cNvPr id="27" name="iṣ1îde">
                <a:extLst>
                  <a:ext uri="{FF2B5EF4-FFF2-40B4-BE49-F238E27FC236}">
                    <a16:creationId xmlns:a16="http://schemas.microsoft.com/office/drawing/2014/main" id="{39340196-E1AA-4B49-976A-BF366BB2B662}"/>
                  </a:ext>
                </a:extLst>
              </p:cNvPr>
              <p:cNvSpPr/>
              <p:nvPr/>
            </p:nvSpPr>
            <p:spPr bwMode="auto">
              <a:xfrm>
                <a:off x="9072937" y="3879001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</p:txBody>
          </p:sp>
          <p:sp>
            <p:nvSpPr>
              <p:cNvPr id="28" name="iṡ1îďé">
                <a:extLst>
                  <a:ext uri="{FF2B5EF4-FFF2-40B4-BE49-F238E27FC236}">
                    <a16:creationId xmlns:a16="http://schemas.microsoft.com/office/drawing/2014/main" id="{4D5C24C6-4DD0-4193-AD42-019C1134797B}"/>
                  </a:ext>
                </a:extLst>
              </p:cNvPr>
              <p:cNvSpPr txBox="1"/>
              <p:nvPr/>
            </p:nvSpPr>
            <p:spPr bwMode="auto">
              <a:xfrm>
                <a:off x="9072937" y="3491403"/>
                <a:ext cx="210806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10" name="îṧļiḋè">
              <a:extLst>
                <a:ext uri="{FF2B5EF4-FFF2-40B4-BE49-F238E27FC236}">
                  <a16:creationId xmlns:a16="http://schemas.microsoft.com/office/drawing/2014/main" id="{FA7A9B7A-B9E4-4555-B427-E6C4190389AC}"/>
                </a:ext>
              </a:extLst>
            </p:cNvPr>
            <p:cNvSpPr/>
            <p:nvPr/>
          </p:nvSpPr>
          <p:spPr>
            <a:xfrm>
              <a:off x="757794" y="1321806"/>
              <a:ext cx="814912" cy="8149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defRPr sz="3200"/>
              </a:pPr>
              <a:endParaRPr sz="1600"/>
            </a:p>
          </p:txBody>
        </p:sp>
        <p:sp>
          <p:nvSpPr>
            <p:cNvPr id="11" name="iṥļïḑe">
              <a:extLst>
                <a:ext uri="{FF2B5EF4-FFF2-40B4-BE49-F238E27FC236}">
                  <a16:creationId xmlns:a16="http://schemas.microsoft.com/office/drawing/2014/main" id="{435B0439-06CE-4C49-953B-191B7F22AC70}"/>
                </a:ext>
              </a:extLst>
            </p:cNvPr>
            <p:cNvSpPr/>
            <p:nvPr/>
          </p:nvSpPr>
          <p:spPr>
            <a:xfrm>
              <a:off x="966541" y="1550073"/>
              <a:ext cx="397413" cy="358372"/>
            </a:xfrm>
            <a:custGeom>
              <a:avLst/>
              <a:gdLst>
                <a:gd name="connsiteX0" fmla="*/ 521432 w 608344"/>
                <a:gd name="connsiteY0" fmla="*/ 370453 h 548582"/>
                <a:gd name="connsiteX1" fmla="*/ 465737 w 608344"/>
                <a:gd name="connsiteY1" fmla="*/ 425787 h 548582"/>
                <a:gd name="connsiteX2" fmla="*/ 442491 w 608344"/>
                <a:gd name="connsiteY2" fmla="*/ 402479 h 548582"/>
                <a:gd name="connsiteX3" fmla="*/ 418201 w 608344"/>
                <a:gd name="connsiteY3" fmla="*/ 426545 h 548582"/>
                <a:gd name="connsiteX4" fmla="*/ 441447 w 608344"/>
                <a:gd name="connsiteY4" fmla="*/ 449948 h 548582"/>
                <a:gd name="connsiteX5" fmla="*/ 465642 w 608344"/>
                <a:gd name="connsiteY5" fmla="*/ 474204 h 548582"/>
                <a:gd name="connsiteX6" fmla="*/ 489932 w 608344"/>
                <a:gd name="connsiteY6" fmla="*/ 450043 h 548582"/>
                <a:gd name="connsiteX7" fmla="*/ 545532 w 608344"/>
                <a:gd name="connsiteY7" fmla="*/ 394709 h 548582"/>
                <a:gd name="connsiteX8" fmla="*/ 481962 w 608344"/>
                <a:gd name="connsiteY8" fmla="*/ 296170 h 548582"/>
                <a:gd name="connsiteX9" fmla="*/ 608344 w 608344"/>
                <a:gd name="connsiteY9" fmla="*/ 422376 h 548582"/>
                <a:gd name="connsiteX10" fmla="*/ 481962 w 608344"/>
                <a:gd name="connsiteY10" fmla="*/ 548582 h 548582"/>
                <a:gd name="connsiteX11" fmla="*/ 355579 w 608344"/>
                <a:gd name="connsiteY11" fmla="*/ 422376 h 548582"/>
                <a:gd name="connsiteX12" fmla="*/ 481962 w 608344"/>
                <a:gd name="connsiteY12" fmla="*/ 296170 h 548582"/>
                <a:gd name="connsiteX13" fmla="*/ 255835 w 608344"/>
                <a:gd name="connsiteY13" fmla="*/ 446 h 548582"/>
                <a:gd name="connsiteX14" fmla="*/ 317801 w 608344"/>
                <a:gd name="connsiteY14" fmla="*/ 13616 h 548582"/>
                <a:gd name="connsiteX15" fmla="*/ 348072 w 608344"/>
                <a:gd name="connsiteY15" fmla="*/ 41661 h 548582"/>
                <a:gd name="connsiteX16" fmla="*/ 381190 w 608344"/>
                <a:gd name="connsiteY16" fmla="*/ 146831 h 548582"/>
                <a:gd name="connsiteX17" fmla="*/ 378913 w 608344"/>
                <a:gd name="connsiteY17" fmla="*/ 156211 h 548582"/>
                <a:gd name="connsiteX18" fmla="*/ 387833 w 608344"/>
                <a:gd name="connsiteY18" fmla="*/ 200458 h 548582"/>
                <a:gd name="connsiteX19" fmla="*/ 366387 w 608344"/>
                <a:gd name="connsiteY19" fmla="*/ 237694 h 548582"/>
                <a:gd name="connsiteX20" fmla="*/ 351393 w 608344"/>
                <a:gd name="connsiteY20" fmla="*/ 278720 h 548582"/>
                <a:gd name="connsiteX21" fmla="*/ 351393 w 608344"/>
                <a:gd name="connsiteY21" fmla="*/ 322873 h 548582"/>
                <a:gd name="connsiteX22" fmla="*/ 317611 w 608344"/>
                <a:gd name="connsiteY22" fmla="*/ 422358 h 548582"/>
                <a:gd name="connsiteX23" fmla="*/ 376635 w 608344"/>
                <a:gd name="connsiteY23" fmla="*/ 548088 h 548582"/>
                <a:gd name="connsiteX24" fmla="*/ 26855 w 608344"/>
                <a:gd name="connsiteY24" fmla="*/ 548088 h 548582"/>
                <a:gd name="connsiteX25" fmla="*/ 0 w 608344"/>
                <a:gd name="connsiteY25" fmla="*/ 521274 h 548582"/>
                <a:gd name="connsiteX26" fmla="*/ 0 w 608344"/>
                <a:gd name="connsiteY26" fmla="*/ 473806 h 548582"/>
                <a:gd name="connsiteX27" fmla="*/ 19453 w 608344"/>
                <a:gd name="connsiteY27" fmla="*/ 432969 h 548582"/>
                <a:gd name="connsiteX28" fmla="*/ 173751 w 608344"/>
                <a:gd name="connsiteY28" fmla="*/ 334242 h 548582"/>
                <a:gd name="connsiteX29" fmla="*/ 176408 w 608344"/>
                <a:gd name="connsiteY29" fmla="*/ 329884 h 548582"/>
                <a:gd name="connsiteX30" fmla="*/ 176408 w 608344"/>
                <a:gd name="connsiteY30" fmla="*/ 278720 h 548582"/>
                <a:gd name="connsiteX31" fmla="*/ 161320 w 608344"/>
                <a:gd name="connsiteY31" fmla="*/ 237694 h 548582"/>
                <a:gd name="connsiteX32" fmla="*/ 139969 w 608344"/>
                <a:gd name="connsiteY32" fmla="*/ 200458 h 548582"/>
                <a:gd name="connsiteX33" fmla="*/ 148320 w 608344"/>
                <a:gd name="connsiteY33" fmla="*/ 156211 h 548582"/>
                <a:gd name="connsiteX34" fmla="*/ 146042 w 608344"/>
                <a:gd name="connsiteY34" fmla="*/ 146736 h 548582"/>
                <a:gd name="connsiteX35" fmla="*/ 145758 w 608344"/>
                <a:gd name="connsiteY35" fmla="*/ 95099 h 548582"/>
                <a:gd name="connsiteX36" fmla="*/ 176029 w 608344"/>
                <a:gd name="connsiteY36" fmla="*/ 42135 h 548582"/>
                <a:gd name="connsiteX37" fmla="*/ 203928 w 608344"/>
                <a:gd name="connsiteY37" fmla="*/ 19017 h 548582"/>
                <a:gd name="connsiteX38" fmla="*/ 231162 w 608344"/>
                <a:gd name="connsiteY38" fmla="*/ 5089 h 548582"/>
                <a:gd name="connsiteX39" fmla="*/ 255835 w 608344"/>
                <a:gd name="connsiteY39" fmla="*/ 446 h 5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344" h="548582">
                  <a:moveTo>
                    <a:pt x="521432" y="370453"/>
                  </a:moveTo>
                  <a:lnTo>
                    <a:pt x="465737" y="425787"/>
                  </a:lnTo>
                  <a:lnTo>
                    <a:pt x="442491" y="402479"/>
                  </a:lnTo>
                  <a:lnTo>
                    <a:pt x="418201" y="426545"/>
                  </a:lnTo>
                  <a:lnTo>
                    <a:pt x="441447" y="449948"/>
                  </a:lnTo>
                  <a:lnTo>
                    <a:pt x="465642" y="474204"/>
                  </a:lnTo>
                  <a:lnTo>
                    <a:pt x="489932" y="450043"/>
                  </a:lnTo>
                  <a:lnTo>
                    <a:pt x="545532" y="394709"/>
                  </a:lnTo>
                  <a:close/>
                  <a:moveTo>
                    <a:pt x="481962" y="296170"/>
                  </a:moveTo>
                  <a:cubicBezTo>
                    <a:pt x="551795" y="296170"/>
                    <a:pt x="608344" y="352641"/>
                    <a:pt x="608344" y="422376"/>
                  </a:cubicBezTo>
                  <a:cubicBezTo>
                    <a:pt x="608344" y="492111"/>
                    <a:pt x="551795" y="548582"/>
                    <a:pt x="481962" y="548582"/>
                  </a:cubicBezTo>
                  <a:cubicBezTo>
                    <a:pt x="412129" y="548582"/>
                    <a:pt x="355579" y="492111"/>
                    <a:pt x="355579" y="422376"/>
                  </a:cubicBezTo>
                  <a:cubicBezTo>
                    <a:pt x="355579" y="352641"/>
                    <a:pt x="412129" y="296170"/>
                    <a:pt x="481962" y="296170"/>
                  </a:cubicBezTo>
                  <a:close/>
                  <a:moveTo>
                    <a:pt x="255835" y="446"/>
                  </a:moveTo>
                  <a:cubicBezTo>
                    <a:pt x="282785" y="-1828"/>
                    <a:pt x="303187" y="4899"/>
                    <a:pt x="317801" y="13616"/>
                  </a:cubicBezTo>
                  <a:cubicBezTo>
                    <a:pt x="339721" y="25744"/>
                    <a:pt x="348072" y="41661"/>
                    <a:pt x="348072" y="41661"/>
                  </a:cubicBezTo>
                  <a:cubicBezTo>
                    <a:pt x="348072" y="41661"/>
                    <a:pt x="398176" y="45167"/>
                    <a:pt x="381190" y="146831"/>
                  </a:cubicBezTo>
                  <a:cubicBezTo>
                    <a:pt x="380621" y="149863"/>
                    <a:pt x="379862" y="153085"/>
                    <a:pt x="378913" y="156211"/>
                  </a:cubicBezTo>
                  <a:cubicBezTo>
                    <a:pt x="388592" y="156211"/>
                    <a:pt x="398271" y="163507"/>
                    <a:pt x="387833" y="200458"/>
                  </a:cubicBezTo>
                  <a:cubicBezTo>
                    <a:pt x="379672" y="229262"/>
                    <a:pt x="372080" y="237221"/>
                    <a:pt x="366387" y="237694"/>
                  </a:cubicBezTo>
                  <a:cubicBezTo>
                    <a:pt x="364394" y="250675"/>
                    <a:pt x="359175" y="265076"/>
                    <a:pt x="351393" y="278720"/>
                  </a:cubicBezTo>
                  <a:lnTo>
                    <a:pt x="351393" y="322873"/>
                  </a:lnTo>
                  <a:cubicBezTo>
                    <a:pt x="330232" y="350539"/>
                    <a:pt x="317611" y="385027"/>
                    <a:pt x="317611" y="422358"/>
                  </a:cubicBezTo>
                  <a:cubicBezTo>
                    <a:pt x="317611" y="472764"/>
                    <a:pt x="340480" y="518053"/>
                    <a:pt x="376635" y="548088"/>
                  </a:cubicBezTo>
                  <a:lnTo>
                    <a:pt x="26855" y="548088"/>
                  </a:lnTo>
                  <a:cubicBezTo>
                    <a:pt x="12052" y="548088"/>
                    <a:pt x="0" y="536055"/>
                    <a:pt x="0" y="521274"/>
                  </a:cubicBezTo>
                  <a:lnTo>
                    <a:pt x="0" y="473806"/>
                  </a:lnTo>
                  <a:cubicBezTo>
                    <a:pt x="0" y="457983"/>
                    <a:pt x="7212" y="443013"/>
                    <a:pt x="19453" y="432969"/>
                  </a:cubicBezTo>
                  <a:cubicBezTo>
                    <a:pt x="86638" y="377921"/>
                    <a:pt x="159043" y="341443"/>
                    <a:pt x="173751" y="334242"/>
                  </a:cubicBezTo>
                  <a:cubicBezTo>
                    <a:pt x="175365" y="333484"/>
                    <a:pt x="176408" y="331779"/>
                    <a:pt x="176408" y="329884"/>
                  </a:cubicBezTo>
                  <a:lnTo>
                    <a:pt x="176408" y="278720"/>
                  </a:lnTo>
                  <a:cubicBezTo>
                    <a:pt x="168437" y="265076"/>
                    <a:pt x="163313" y="250675"/>
                    <a:pt x="161320" y="237694"/>
                  </a:cubicBezTo>
                  <a:cubicBezTo>
                    <a:pt x="155627" y="237221"/>
                    <a:pt x="148035" y="229072"/>
                    <a:pt x="139969" y="200458"/>
                  </a:cubicBezTo>
                  <a:cubicBezTo>
                    <a:pt x="129531" y="164170"/>
                    <a:pt x="138925" y="156496"/>
                    <a:pt x="148320" y="156211"/>
                  </a:cubicBezTo>
                  <a:cubicBezTo>
                    <a:pt x="147371" y="153085"/>
                    <a:pt x="146612" y="149863"/>
                    <a:pt x="146042" y="146736"/>
                  </a:cubicBezTo>
                  <a:cubicBezTo>
                    <a:pt x="142436" y="128450"/>
                    <a:pt x="141487" y="111396"/>
                    <a:pt x="145758" y="95099"/>
                  </a:cubicBezTo>
                  <a:cubicBezTo>
                    <a:pt x="150787" y="73212"/>
                    <a:pt x="162744" y="55684"/>
                    <a:pt x="176029" y="42135"/>
                  </a:cubicBezTo>
                  <a:cubicBezTo>
                    <a:pt x="184379" y="33134"/>
                    <a:pt x="193869" y="25459"/>
                    <a:pt x="203928" y="19017"/>
                  </a:cubicBezTo>
                  <a:cubicBezTo>
                    <a:pt x="212183" y="13332"/>
                    <a:pt x="221293" y="8405"/>
                    <a:pt x="231162" y="5089"/>
                  </a:cubicBezTo>
                  <a:cubicBezTo>
                    <a:pt x="238849" y="2625"/>
                    <a:pt x="247105" y="825"/>
                    <a:pt x="255835" y="446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/>
            </a:p>
          </p:txBody>
        </p:sp>
        <p:grpSp>
          <p:nvGrpSpPr>
            <p:cNvPr id="12" name="iṡḷïḋê">
              <a:extLst>
                <a:ext uri="{FF2B5EF4-FFF2-40B4-BE49-F238E27FC236}">
                  <a16:creationId xmlns:a16="http://schemas.microsoft.com/office/drawing/2014/main" id="{F7D96A74-56B1-49DC-ABF1-B39BD99131AB}"/>
                </a:ext>
              </a:extLst>
            </p:cNvPr>
            <p:cNvGrpSpPr/>
            <p:nvPr/>
          </p:nvGrpSpPr>
          <p:grpSpPr>
            <a:xfrm>
              <a:off x="1643642" y="1202654"/>
              <a:ext cx="3622790" cy="1382273"/>
              <a:chOff x="1643642" y="1202654"/>
              <a:chExt cx="3622790" cy="1382273"/>
            </a:xfrm>
          </p:grpSpPr>
          <p:sp>
            <p:nvSpPr>
              <p:cNvPr id="25" name="ïṩ1îḓê">
                <a:extLst>
                  <a:ext uri="{FF2B5EF4-FFF2-40B4-BE49-F238E27FC236}">
                    <a16:creationId xmlns:a16="http://schemas.microsoft.com/office/drawing/2014/main" id="{0119B9E3-86F8-48DB-B5A9-D0BE6D031087}"/>
                  </a:ext>
                </a:extLst>
              </p:cNvPr>
              <p:cNvSpPr/>
              <p:nvPr/>
            </p:nvSpPr>
            <p:spPr bwMode="auto">
              <a:xfrm>
                <a:off x="1643642" y="1615534"/>
                <a:ext cx="3622790" cy="969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When you copy &amp; paste, choose "keep text only" option.</a:t>
                </a:r>
              </a:p>
            </p:txBody>
          </p:sp>
          <p:sp>
            <p:nvSpPr>
              <p:cNvPr id="26" name="îṡḷíḑê">
                <a:extLst>
                  <a:ext uri="{FF2B5EF4-FFF2-40B4-BE49-F238E27FC236}">
                    <a16:creationId xmlns:a16="http://schemas.microsoft.com/office/drawing/2014/main" id="{014ACDA6-5779-44C9-BB8D-D4A85C0E849A}"/>
                  </a:ext>
                </a:extLst>
              </p:cNvPr>
              <p:cNvSpPr txBox="1"/>
              <p:nvPr/>
            </p:nvSpPr>
            <p:spPr bwMode="auto">
              <a:xfrm>
                <a:off x="1643642" y="1202654"/>
                <a:ext cx="362279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3" name="íṥ1ïḓê">
              <a:extLst>
                <a:ext uri="{FF2B5EF4-FFF2-40B4-BE49-F238E27FC236}">
                  <a16:creationId xmlns:a16="http://schemas.microsoft.com/office/drawing/2014/main" id="{8542E4A6-C4A3-4F39-9AB9-5C6CB2995800}"/>
                </a:ext>
              </a:extLst>
            </p:cNvPr>
            <p:cNvSpPr/>
            <p:nvPr/>
          </p:nvSpPr>
          <p:spPr>
            <a:xfrm>
              <a:off x="757794" y="3101155"/>
              <a:ext cx="814912" cy="8149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defRPr sz="3200"/>
              </a:pPr>
              <a:endParaRPr sz="1600"/>
            </a:p>
          </p:txBody>
        </p:sp>
        <p:sp>
          <p:nvSpPr>
            <p:cNvPr id="14" name="îṧľiḋé">
              <a:extLst>
                <a:ext uri="{FF2B5EF4-FFF2-40B4-BE49-F238E27FC236}">
                  <a16:creationId xmlns:a16="http://schemas.microsoft.com/office/drawing/2014/main" id="{ED38DF36-88C7-40C8-B625-55245CAB62E7}"/>
                </a:ext>
              </a:extLst>
            </p:cNvPr>
            <p:cNvSpPr/>
            <p:nvPr/>
          </p:nvSpPr>
          <p:spPr>
            <a:xfrm>
              <a:off x="966541" y="3310201"/>
              <a:ext cx="397413" cy="396813"/>
            </a:xfrm>
            <a:custGeom>
              <a:avLst/>
              <a:gdLst>
                <a:gd name="T0" fmla="*/ 6827 w 6827"/>
                <a:gd name="T1" fmla="*/ 878 h 6827"/>
                <a:gd name="T2" fmla="*/ 5803 w 6827"/>
                <a:gd name="T3" fmla="*/ 1024 h 6827"/>
                <a:gd name="T4" fmla="*/ 5949 w 6827"/>
                <a:gd name="T5" fmla="*/ 0 h 6827"/>
                <a:gd name="T6" fmla="*/ 5170 w 6827"/>
                <a:gd name="T7" fmla="*/ 779 h 6827"/>
                <a:gd name="T8" fmla="*/ 3310 w 6827"/>
                <a:gd name="T9" fmla="*/ 207 h 6827"/>
                <a:gd name="T10" fmla="*/ 0 w 6827"/>
                <a:gd name="T11" fmla="*/ 3517 h 6827"/>
                <a:gd name="T12" fmla="*/ 3310 w 6827"/>
                <a:gd name="T13" fmla="*/ 6827 h 6827"/>
                <a:gd name="T14" fmla="*/ 6620 w 6827"/>
                <a:gd name="T15" fmla="*/ 3517 h 6827"/>
                <a:gd name="T16" fmla="*/ 6048 w 6827"/>
                <a:gd name="T17" fmla="*/ 1657 h 6827"/>
                <a:gd name="T18" fmla="*/ 6827 w 6827"/>
                <a:gd name="T19" fmla="*/ 878 h 6827"/>
                <a:gd name="T20" fmla="*/ 3310 w 6827"/>
                <a:gd name="T21" fmla="*/ 5999 h 6827"/>
                <a:gd name="T22" fmla="*/ 827 w 6827"/>
                <a:gd name="T23" fmla="*/ 3517 h 6827"/>
                <a:gd name="T24" fmla="*/ 3310 w 6827"/>
                <a:gd name="T25" fmla="*/ 1034 h 6827"/>
                <a:gd name="T26" fmla="*/ 4832 w 6827"/>
                <a:gd name="T27" fmla="*/ 1556 h 6827"/>
                <a:gd name="T28" fmla="*/ 4240 w 6827"/>
                <a:gd name="T29" fmla="*/ 2148 h 6827"/>
                <a:gd name="T30" fmla="*/ 3310 w 6827"/>
                <a:gd name="T31" fmla="*/ 1862 h 6827"/>
                <a:gd name="T32" fmla="*/ 1655 w 6827"/>
                <a:gd name="T33" fmla="*/ 3517 h 6827"/>
                <a:gd name="T34" fmla="*/ 3310 w 6827"/>
                <a:gd name="T35" fmla="*/ 5172 h 6827"/>
                <a:gd name="T36" fmla="*/ 4965 w 6827"/>
                <a:gd name="T37" fmla="*/ 3517 h 6827"/>
                <a:gd name="T38" fmla="*/ 4679 w 6827"/>
                <a:gd name="T39" fmla="*/ 2587 h 6827"/>
                <a:gd name="T40" fmla="*/ 5271 w 6827"/>
                <a:gd name="T41" fmla="*/ 1995 h 6827"/>
                <a:gd name="T42" fmla="*/ 5792 w 6827"/>
                <a:gd name="T43" fmla="*/ 3517 h 6827"/>
                <a:gd name="T44" fmla="*/ 3310 w 6827"/>
                <a:gd name="T45" fmla="*/ 5999 h 6827"/>
                <a:gd name="T46" fmla="*/ 3170 w 6827"/>
                <a:gd name="T47" fmla="*/ 3657 h 6827"/>
                <a:gd name="T48" fmla="*/ 3609 w 6827"/>
                <a:gd name="T49" fmla="*/ 3657 h 6827"/>
                <a:gd name="T50" fmla="*/ 4072 w 6827"/>
                <a:gd name="T51" fmla="*/ 3194 h 6827"/>
                <a:gd name="T52" fmla="*/ 4137 w 6827"/>
                <a:gd name="T53" fmla="*/ 3517 h 6827"/>
                <a:gd name="T54" fmla="*/ 3310 w 6827"/>
                <a:gd name="T55" fmla="*/ 4344 h 6827"/>
                <a:gd name="T56" fmla="*/ 2482 w 6827"/>
                <a:gd name="T57" fmla="*/ 3517 h 6827"/>
                <a:gd name="T58" fmla="*/ 3310 w 6827"/>
                <a:gd name="T59" fmla="*/ 2689 h 6827"/>
                <a:gd name="T60" fmla="*/ 3633 w 6827"/>
                <a:gd name="T61" fmla="*/ 2755 h 6827"/>
                <a:gd name="T62" fmla="*/ 3170 w 6827"/>
                <a:gd name="T63" fmla="*/ 3218 h 6827"/>
                <a:gd name="T64" fmla="*/ 3170 w 6827"/>
                <a:gd name="T65" fmla="*/ 3657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27" h="6827">
                  <a:moveTo>
                    <a:pt x="6827" y="878"/>
                  </a:moveTo>
                  <a:lnTo>
                    <a:pt x="5803" y="1024"/>
                  </a:lnTo>
                  <a:lnTo>
                    <a:pt x="5949" y="0"/>
                  </a:lnTo>
                  <a:lnTo>
                    <a:pt x="5170" y="779"/>
                  </a:lnTo>
                  <a:cubicBezTo>
                    <a:pt x="4640" y="418"/>
                    <a:pt x="4000" y="207"/>
                    <a:pt x="3310" y="207"/>
                  </a:cubicBezTo>
                  <a:cubicBezTo>
                    <a:pt x="1482" y="207"/>
                    <a:pt x="0" y="1689"/>
                    <a:pt x="0" y="3517"/>
                  </a:cubicBezTo>
                  <a:cubicBezTo>
                    <a:pt x="0" y="5345"/>
                    <a:pt x="1482" y="6827"/>
                    <a:pt x="3310" y="6827"/>
                  </a:cubicBezTo>
                  <a:cubicBezTo>
                    <a:pt x="5138" y="6827"/>
                    <a:pt x="6620" y="5345"/>
                    <a:pt x="6620" y="3517"/>
                  </a:cubicBezTo>
                  <a:cubicBezTo>
                    <a:pt x="6620" y="2827"/>
                    <a:pt x="6409" y="2187"/>
                    <a:pt x="6048" y="1657"/>
                  </a:cubicBezTo>
                  <a:lnTo>
                    <a:pt x="6827" y="878"/>
                  </a:lnTo>
                  <a:close/>
                  <a:moveTo>
                    <a:pt x="3310" y="5999"/>
                  </a:moveTo>
                  <a:cubicBezTo>
                    <a:pt x="1939" y="5999"/>
                    <a:pt x="827" y="4888"/>
                    <a:pt x="827" y="3517"/>
                  </a:cubicBezTo>
                  <a:cubicBezTo>
                    <a:pt x="827" y="2146"/>
                    <a:pt x="1939" y="1034"/>
                    <a:pt x="3310" y="1034"/>
                  </a:cubicBezTo>
                  <a:cubicBezTo>
                    <a:pt x="3884" y="1034"/>
                    <a:pt x="4412" y="1229"/>
                    <a:pt x="4832" y="1556"/>
                  </a:cubicBezTo>
                  <a:lnTo>
                    <a:pt x="4240" y="2148"/>
                  </a:lnTo>
                  <a:cubicBezTo>
                    <a:pt x="3975" y="1967"/>
                    <a:pt x="3655" y="1862"/>
                    <a:pt x="3310" y="1862"/>
                  </a:cubicBezTo>
                  <a:cubicBezTo>
                    <a:pt x="2396" y="1862"/>
                    <a:pt x="1655" y="2603"/>
                    <a:pt x="1655" y="3517"/>
                  </a:cubicBezTo>
                  <a:cubicBezTo>
                    <a:pt x="1655" y="4431"/>
                    <a:pt x="2396" y="5172"/>
                    <a:pt x="3310" y="5172"/>
                  </a:cubicBezTo>
                  <a:cubicBezTo>
                    <a:pt x="4224" y="5172"/>
                    <a:pt x="4965" y="4431"/>
                    <a:pt x="4965" y="3517"/>
                  </a:cubicBezTo>
                  <a:cubicBezTo>
                    <a:pt x="4965" y="3172"/>
                    <a:pt x="4859" y="2852"/>
                    <a:pt x="4679" y="2587"/>
                  </a:cubicBezTo>
                  <a:lnTo>
                    <a:pt x="5271" y="1995"/>
                  </a:lnTo>
                  <a:cubicBezTo>
                    <a:pt x="5598" y="2415"/>
                    <a:pt x="5792" y="2943"/>
                    <a:pt x="5792" y="3517"/>
                  </a:cubicBezTo>
                  <a:cubicBezTo>
                    <a:pt x="5792" y="4888"/>
                    <a:pt x="4681" y="5999"/>
                    <a:pt x="3310" y="5999"/>
                  </a:cubicBezTo>
                  <a:close/>
                  <a:moveTo>
                    <a:pt x="3170" y="3657"/>
                  </a:moveTo>
                  <a:cubicBezTo>
                    <a:pt x="3291" y="3778"/>
                    <a:pt x="3487" y="3778"/>
                    <a:pt x="3609" y="3657"/>
                  </a:cubicBezTo>
                  <a:lnTo>
                    <a:pt x="4072" y="3194"/>
                  </a:lnTo>
                  <a:cubicBezTo>
                    <a:pt x="4114" y="3293"/>
                    <a:pt x="4137" y="3402"/>
                    <a:pt x="4137" y="3517"/>
                  </a:cubicBezTo>
                  <a:cubicBezTo>
                    <a:pt x="4137" y="3974"/>
                    <a:pt x="3767" y="4344"/>
                    <a:pt x="3310" y="4344"/>
                  </a:cubicBezTo>
                  <a:cubicBezTo>
                    <a:pt x="2853" y="4344"/>
                    <a:pt x="2482" y="3974"/>
                    <a:pt x="2482" y="3517"/>
                  </a:cubicBezTo>
                  <a:cubicBezTo>
                    <a:pt x="2482" y="3060"/>
                    <a:pt x="2853" y="2689"/>
                    <a:pt x="3310" y="2689"/>
                  </a:cubicBezTo>
                  <a:cubicBezTo>
                    <a:pt x="3425" y="2689"/>
                    <a:pt x="3534" y="2713"/>
                    <a:pt x="3633" y="2755"/>
                  </a:cubicBezTo>
                  <a:lnTo>
                    <a:pt x="3170" y="3218"/>
                  </a:lnTo>
                  <a:cubicBezTo>
                    <a:pt x="3049" y="3339"/>
                    <a:pt x="3049" y="3536"/>
                    <a:pt x="3170" y="3657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8600"/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grpSp>
          <p:nvGrpSpPr>
            <p:cNvPr id="15" name="íśḷiḍê">
              <a:extLst>
                <a:ext uri="{FF2B5EF4-FFF2-40B4-BE49-F238E27FC236}">
                  <a16:creationId xmlns:a16="http://schemas.microsoft.com/office/drawing/2014/main" id="{1389A144-09BB-4415-90F0-36E1C0DA0B7A}"/>
                </a:ext>
              </a:extLst>
            </p:cNvPr>
            <p:cNvGrpSpPr/>
            <p:nvPr/>
          </p:nvGrpSpPr>
          <p:grpSpPr>
            <a:xfrm>
              <a:off x="1643642" y="2982003"/>
              <a:ext cx="3622790" cy="1382273"/>
              <a:chOff x="1643642" y="2982003"/>
              <a:chExt cx="3622790" cy="1382273"/>
            </a:xfrm>
          </p:grpSpPr>
          <p:sp>
            <p:nvSpPr>
              <p:cNvPr id="23" name="iŝ1ïḋé">
                <a:extLst>
                  <a:ext uri="{FF2B5EF4-FFF2-40B4-BE49-F238E27FC236}">
                    <a16:creationId xmlns:a16="http://schemas.microsoft.com/office/drawing/2014/main" id="{CC9C9C98-7F33-4B24-94B2-1988FE3490DE}"/>
                  </a:ext>
                </a:extLst>
              </p:cNvPr>
              <p:cNvSpPr/>
              <p:nvPr/>
            </p:nvSpPr>
            <p:spPr bwMode="auto">
              <a:xfrm>
                <a:off x="1643642" y="3394883"/>
                <a:ext cx="3622790" cy="969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When you copy &amp; paste, choose "keep text only" option.</a:t>
                </a:r>
              </a:p>
            </p:txBody>
          </p:sp>
          <p:sp>
            <p:nvSpPr>
              <p:cNvPr id="24" name="ïś1ïďé">
                <a:extLst>
                  <a:ext uri="{FF2B5EF4-FFF2-40B4-BE49-F238E27FC236}">
                    <a16:creationId xmlns:a16="http://schemas.microsoft.com/office/drawing/2014/main" id="{8D4D7603-9A56-4ECB-AB5B-BE420E05AB0F}"/>
                  </a:ext>
                </a:extLst>
              </p:cNvPr>
              <p:cNvSpPr txBox="1"/>
              <p:nvPr/>
            </p:nvSpPr>
            <p:spPr bwMode="auto">
              <a:xfrm>
                <a:off x="1643642" y="2982003"/>
                <a:ext cx="362279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sp>
          <p:nvSpPr>
            <p:cNvPr id="16" name="ïṥļiďé">
              <a:extLst>
                <a:ext uri="{FF2B5EF4-FFF2-40B4-BE49-F238E27FC236}">
                  <a16:creationId xmlns:a16="http://schemas.microsoft.com/office/drawing/2014/main" id="{89D7526A-1A4E-4D7A-92B4-961DA8EFBFFA}"/>
                </a:ext>
              </a:extLst>
            </p:cNvPr>
            <p:cNvSpPr/>
            <p:nvPr/>
          </p:nvSpPr>
          <p:spPr>
            <a:xfrm>
              <a:off x="757794" y="4880504"/>
              <a:ext cx="814912" cy="8149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>
                <a:defRPr sz="3200"/>
              </a:pPr>
              <a:endParaRPr sz="1600"/>
            </a:p>
          </p:txBody>
        </p:sp>
        <p:sp>
          <p:nvSpPr>
            <p:cNvPr id="17" name="ïślîďê">
              <a:extLst>
                <a:ext uri="{FF2B5EF4-FFF2-40B4-BE49-F238E27FC236}">
                  <a16:creationId xmlns:a16="http://schemas.microsoft.com/office/drawing/2014/main" id="{A7D166A7-75AF-4D35-980B-171685BDBEFF}"/>
                </a:ext>
              </a:extLst>
            </p:cNvPr>
            <p:cNvSpPr/>
            <p:nvPr/>
          </p:nvSpPr>
          <p:spPr>
            <a:xfrm>
              <a:off x="966544" y="5092556"/>
              <a:ext cx="397413" cy="390807"/>
            </a:xfrm>
            <a:custGeom>
              <a:avLst/>
              <a:gdLst>
                <a:gd name="connsiteX0" fmla="*/ 456994 w 608276"/>
                <a:gd name="connsiteY0" fmla="*/ 405323 h 598165"/>
                <a:gd name="connsiteX1" fmla="*/ 497808 w 608276"/>
                <a:gd name="connsiteY1" fmla="*/ 445806 h 598165"/>
                <a:gd name="connsiteX2" fmla="*/ 456994 w 608276"/>
                <a:gd name="connsiteY2" fmla="*/ 486289 h 598165"/>
                <a:gd name="connsiteX3" fmla="*/ 416180 w 608276"/>
                <a:gd name="connsiteY3" fmla="*/ 445806 h 598165"/>
                <a:gd name="connsiteX4" fmla="*/ 456994 w 608276"/>
                <a:gd name="connsiteY4" fmla="*/ 405323 h 598165"/>
                <a:gd name="connsiteX5" fmla="*/ 442523 w 608276"/>
                <a:gd name="connsiteY5" fmla="*/ 328967 h 598165"/>
                <a:gd name="connsiteX6" fmla="*/ 431163 w 608276"/>
                <a:gd name="connsiteY6" fmla="*/ 339797 h 598165"/>
                <a:gd name="connsiteX7" fmla="*/ 431163 w 608276"/>
                <a:gd name="connsiteY7" fmla="*/ 357331 h 598165"/>
                <a:gd name="connsiteX8" fmla="*/ 412574 w 608276"/>
                <a:gd name="connsiteY8" fmla="*/ 365067 h 598165"/>
                <a:gd name="connsiteX9" fmla="*/ 400182 w 608276"/>
                <a:gd name="connsiteY9" fmla="*/ 352690 h 598165"/>
                <a:gd name="connsiteX10" fmla="*/ 384691 w 608276"/>
                <a:gd name="connsiteY10" fmla="*/ 352690 h 598165"/>
                <a:gd name="connsiteX11" fmla="*/ 363520 w 608276"/>
                <a:gd name="connsiteY11" fmla="*/ 373318 h 598165"/>
                <a:gd name="connsiteX12" fmla="*/ 363520 w 608276"/>
                <a:gd name="connsiteY12" fmla="*/ 389305 h 598165"/>
                <a:gd name="connsiteX13" fmla="*/ 376429 w 608276"/>
                <a:gd name="connsiteY13" fmla="*/ 401682 h 598165"/>
                <a:gd name="connsiteX14" fmla="*/ 368683 w 608276"/>
                <a:gd name="connsiteY14" fmla="*/ 420247 h 598165"/>
                <a:gd name="connsiteX15" fmla="*/ 351127 w 608276"/>
                <a:gd name="connsiteY15" fmla="*/ 420247 h 598165"/>
                <a:gd name="connsiteX16" fmla="*/ 339767 w 608276"/>
                <a:gd name="connsiteY16" fmla="*/ 431077 h 598165"/>
                <a:gd name="connsiteX17" fmla="*/ 339767 w 608276"/>
                <a:gd name="connsiteY17" fmla="*/ 460472 h 598165"/>
                <a:gd name="connsiteX18" fmla="*/ 351127 w 608276"/>
                <a:gd name="connsiteY18" fmla="*/ 471302 h 598165"/>
                <a:gd name="connsiteX19" fmla="*/ 368683 w 608276"/>
                <a:gd name="connsiteY19" fmla="*/ 471302 h 598165"/>
                <a:gd name="connsiteX20" fmla="*/ 376429 w 608276"/>
                <a:gd name="connsiteY20" fmla="*/ 489867 h 598165"/>
                <a:gd name="connsiteX21" fmla="*/ 363520 w 608276"/>
                <a:gd name="connsiteY21" fmla="*/ 502244 h 598165"/>
                <a:gd name="connsiteX22" fmla="*/ 360422 w 608276"/>
                <a:gd name="connsiteY22" fmla="*/ 510495 h 598165"/>
                <a:gd name="connsiteX23" fmla="*/ 363520 w 608276"/>
                <a:gd name="connsiteY23" fmla="*/ 518231 h 598165"/>
                <a:gd name="connsiteX24" fmla="*/ 384691 w 608276"/>
                <a:gd name="connsiteY24" fmla="*/ 538859 h 598165"/>
                <a:gd name="connsiteX25" fmla="*/ 400182 w 608276"/>
                <a:gd name="connsiteY25" fmla="*/ 538859 h 598165"/>
                <a:gd name="connsiteX26" fmla="*/ 412574 w 608276"/>
                <a:gd name="connsiteY26" fmla="*/ 526482 h 598165"/>
                <a:gd name="connsiteX27" fmla="*/ 431163 w 608276"/>
                <a:gd name="connsiteY27" fmla="*/ 534218 h 598165"/>
                <a:gd name="connsiteX28" fmla="*/ 431163 w 608276"/>
                <a:gd name="connsiteY28" fmla="*/ 551752 h 598165"/>
                <a:gd name="connsiteX29" fmla="*/ 442523 w 608276"/>
                <a:gd name="connsiteY29" fmla="*/ 562581 h 598165"/>
                <a:gd name="connsiteX30" fmla="*/ 471440 w 608276"/>
                <a:gd name="connsiteY30" fmla="*/ 562581 h 598165"/>
                <a:gd name="connsiteX31" fmla="*/ 482800 w 608276"/>
                <a:gd name="connsiteY31" fmla="*/ 551752 h 598165"/>
                <a:gd name="connsiteX32" fmla="*/ 482800 w 608276"/>
                <a:gd name="connsiteY32" fmla="*/ 534218 h 598165"/>
                <a:gd name="connsiteX33" fmla="*/ 501389 w 608276"/>
                <a:gd name="connsiteY33" fmla="*/ 526482 h 598165"/>
                <a:gd name="connsiteX34" fmla="*/ 513782 w 608276"/>
                <a:gd name="connsiteY34" fmla="*/ 538859 h 598165"/>
                <a:gd name="connsiteX35" fmla="*/ 529272 w 608276"/>
                <a:gd name="connsiteY35" fmla="*/ 538859 h 598165"/>
                <a:gd name="connsiteX36" fmla="*/ 550443 w 608276"/>
                <a:gd name="connsiteY36" fmla="*/ 518231 h 598165"/>
                <a:gd name="connsiteX37" fmla="*/ 550443 w 608276"/>
                <a:gd name="connsiteY37" fmla="*/ 502244 h 598165"/>
                <a:gd name="connsiteX38" fmla="*/ 537534 w 608276"/>
                <a:gd name="connsiteY38" fmla="*/ 489867 h 598165"/>
                <a:gd name="connsiteX39" fmla="*/ 545280 w 608276"/>
                <a:gd name="connsiteY39" fmla="*/ 471302 h 598165"/>
                <a:gd name="connsiteX40" fmla="*/ 562836 w 608276"/>
                <a:gd name="connsiteY40" fmla="*/ 471302 h 598165"/>
                <a:gd name="connsiteX41" fmla="*/ 574196 w 608276"/>
                <a:gd name="connsiteY41" fmla="*/ 460472 h 598165"/>
                <a:gd name="connsiteX42" fmla="*/ 574196 w 608276"/>
                <a:gd name="connsiteY42" fmla="*/ 431077 h 598165"/>
                <a:gd name="connsiteX43" fmla="*/ 562836 w 608276"/>
                <a:gd name="connsiteY43" fmla="*/ 420247 h 598165"/>
                <a:gd name="connsiteX44" fmla="*/ 545280 w 608276"/>
                <a:gd name="connsiteY44" fmla="*/ 420247 h 598165"/>
                <a:gd name="connsiteX45" fmla="*/ 537534 w 608276"/>
                <a:gd name="connsiteY45" fmla="*/ 401682 h 598165"/>
                <a:gd name="connsiteX46" fmla="*/ 550443 w 608276"/>
                <a:gd name="connsiteY46" fmla="*/ 389305 h 598165"/>
                <a:gd name="connsiteX47" fmla="*/ 553542 w 608276"/>
                <a:gd name="connsiteY47" fmla="*/ 381053 h 598165"/>
                <a:gd name="connsiteX48" fmla="*/ 550443 w 608276"/>
                <a:gd name="connsiteY48" fmla="*/ 373318 h 598165"/>
                <a:gd name="connsiteX49" fmla="*/ 529272 w 608276"/>
                <a:gd name="connsiteY49" fmla="*/ 352690 h 598165"/>
                <a:gd name="connsiteX50" fmla="*/ 513782 w 608276"/>
                <a:gd name="connsiteY50" fmla="*/ 352690 h 598165"/>
                <a:gd name="connsiteX51" fmla="*/ 501389 w 608276"/>
                <a:gd name="connsiteY51" fmla="*/ 365067 h 598165"/>
                <a:gd name="connsiteX52" fmla="*/ 482800 w 608276"/>
                <a:gd name="connsiteY52" fmla="*/ 357331 h 598165"/>
                <a:gd name="connsiteX53" fmla="*/ 482800 w 608276"/>
                <a:gd name="connsiteY53" fmla="*/ 339797 h 598165"/>
                <a:gd name="connsiteX54" fmla="*/ 471440 w 608276"/>
                <a:gd name="connsiteY54" fmla="*/ 328967 h 598165"/>
                <a:gd name="connsiteX55" fmla="*/ 1033 w 608276"/>
                <a:gd name="connsiteY55" fmla="*/ 207261 h 598165"/>
                <a:gd name="connsiteX56" fmla="*/ 240109 w 608276"/>
                <a:gd name="connsiteY56" fmla="*/ 288227 h 598165"/>
                <a:gd name="connsiteX57" fmla="*/ 478669 w 608276"/>
                <a:gd name="connsiteY57" fmla="*/ 207261 h 598165"/>
                <a:gd name="connsiteX58" fmla="*/ 479702 w 608276"/>
                <a:gd name="connsiteY58" fmla="*/ 213450 h 598165"/>
                <a:gd name="connsiteX59" fmla="*/ 479702 w 608276"/>
                <a:gd name="connsiteY59" fmla="*/ 290289 h 598165"/>
                <a:gd name="connsiteX60" fmla="*/ 508618 w 608276"/>
                <a:gd name="connsiteY60" fmla="*/ 310402 h 598165"/>
                <a:gd name="connsiteX61" fmla="*/ 552509 w 608276"/>
                <a:gd name="connsiteY61" fmla="*/ 323810 h 598165"/>
                <a:gd name="connsiteX62" fmla="*/ 573163 w 608276"/>
                <a:gd name="connsiteY62" fmla="*/ 344438 h 598165"/>
                <a:gd name="connsiteX63" fmla="*/ 587621 w 608276"/>
                <a:gd name="connsiteY63" fmla="*/ 378991 h 598165"/>
                <a:gd name="connsiteX64" fmla="*/ 586589 w 608276"/>
                <a:gd name="connsiteY64" fmla="*/ 388273 h 598165"/>
                <a:gd name="connsiteX65" fmla="*/ 608276 w 608276"/>
                <a:gd name="connsiteY65" fmla="*/ 428498 h 598165"/>
                <a:gd name="connsiteX66" fmla="*/ 608276 w 608276"/>
                <a:gd name="connsiteY66" fmla="*/ 457893 h 598165"/>
                <a:gd name="connsiteX67" fmla="*/ 586589 w 608276"/>
                <a:gd name="connsiteY67" fmla="*/ 498634 h 598165"/>
                <a:gd name="connsiteX68" fmla="*/ 573163 w 608276"/>
                <a:gd name="connsiteY68" fmla="*/ 542469 h 598165"/>
                <a:gd name="connsiteX69" fmla="*/ 552509 w 608276"/>
                <a:gd name="connsiteY69" fmla="*/ 563097 h 598165"/>
                <a:gd name="connsiteX70" fmla="*/ 508618 w 608276"/>
                <a:gd name="connsiteY70" fmla="*/ 576505 h 598165"/>
                <a:gd name="connsiteX71" fmla="*/ 467825 w 608276"/>
                <a:gd name="connsiteY71" fmla="*/ 598165 h 598165"/>
                <a:gd name="connsiteX72" fmla="*/ 438392 w 608276"/>
                <a:gd name="connsiteY72" fmla="*/ 598165 h 598165"/>
                <a:gd name="connsiteX73" fmla="*/ 397600 w 608276"/>
                <a:gd name="connsiteY73" fmla="*/ 576505 h 598165"/>
                <a:gd name="connsiteX74" fmla="*/ 361971 w 608276"/>
                <a:gd name="connsiteY74" fmla="*/ 569286 h 598165"/>
                <a:gd name="connsiteX75" fmla="*/ 240109 w 608276"/>
                <a:gd name="connsiteY75" fmla="*/ 581663 h 598165"/>
                <a:gd name="connsiteX76" fmla="*/ 0 w 608276"/>
                <a:gd name="connsiteY76" fmla="*/ 493993 h 598165"/>
                <a:gd name="connsiteX77" fmla="*/ 0 w 608276"/>
                <a:gd name="connsiteY77" fmla="*/ 382085 h 598165"/>
                <a:gd name="connsiteX78" fmla="*/ 1033 w 608276"/>
                <a:gd name="connsiteY78" fmla="*/ 375896 h 598165"/>
                <a:gd name="connsiteX79" fmla="*/ 240109 w 608276"/>
                <a:gd name="connsiteY79" fmla="*/ 456862 h 598165"/>
                <a:gd name="connsiteX80" fmla="*/ 297942 w 608276"/>
                <a:gd name="connsiteY80" fmla="*/ 454284 h 598165"/>
                <a:gd name="connsiteX81" fmla="*/ 297942 w 608276"/>
                <a:gd name="connsiteY81" fmla="*/ 428498 h 598165"/>
                <a:gd name="connsiteX82" fmla="*/ 302073 w 608276"/>
                <a:gd name="connsiteY82" fmla="*/ 409933 h 598165"/>
                <a:gd name="connsiteX83" fmla="*/ 240109 w 608276"/>
                <a:gd name="connsiteY83" fmla="*/ 413027 h 598165"/>
                <a:gd name="connsiteX84" fmla="*/ 0 w 608276"/>
                <a:gd name="connsiteY84" fmla="*/ 325357 h 598165"/>
                <a:gd name="connsiteX85" fmla="*/ 0 w 608276"/>
                <a:gd name="connsiteY85" fmla="*/ 213450 h 598165"/>
                <a:gd name="connsiteX86" fmla="*/ 1033 w 608276"/>
                <a:gd name="connsiteY86" fmla="*/ 207261 h 598165"/>
                <a:gd name="connsiteX87" fmla="*/ 240129 w 608276"/>
                <a:gd name="connsiteY87" fmla="*/ 0 h 598165"/>
                <a:gd name="connsiteX88" fmla="*/ 479742 w 608276"/>
                <a:gd name="connsiteY88" fmla="*/ 87137 h 598165"/>
                <a:gd name="connsiteX89" fmla="*/ 479742 w 608276"/>
                <a:gd name="connsiteY89" fmla="*/ 158806 h 598165"/>
                <a:gd name="connsiteX90" fmla="*/ 240129 w 608276"/>
                <a:gd name="connsiteY90" fmla="*/ 246459 h 598165"/>
                <a:gd name="connsiteX91" fmla="*/ 0 w 608276"/>
                <a:gd name="connsiteY91" fmla="*/ 158806 h 598165"/>
                <a:gd name="connsiteX92" fmla="*/ 0 w 608276"/>
                <a:gd name="connsiteY92" fmla="*/ 87137 h 598165"/>
                <a:gd name="connsiteX93" fmla="*/ 240129 w 608276"/>
                <a:gd name="connsiteY93" fmla="*/ 0 h 598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608276" h="598165">
                  <a:moveTo>
                    <a:pt x="456994" y="405323"/>
                  </a:moveTo>
                  <a:cubicBezTo>
                    <a:pt x="479535" y="405323"/>
                    <a:pt x="497808" y="423448"/>
                    <a:pt x="497808" y="445806"/>
                  </a:cubicBezTo>
                  <a:cubicBezTo>
                    <a:pt x="497808" y="468164"/>
                    <a:pt x="479535" y="486289"/>
                    <a:pt x="456994" y="486289"/>
                  </a:cubicBezTo>
                  <a:cubicBezTo>
                    <a:pt x="434453" y="486289"/>
                    <a:pt x="416180" y="468164"/>
                    <a:pt x="416180" y="445806"/>
                  </a:cubicBezTo>
                  <a:cubicBezTo>
                    <a:pt x="416180" y="423448"/>
                    <a:pt x="434453" y="405323"/>
                    <a:pt x="456994" y="405323"/>
                  </a:cubicBezTo>
                  <a:close/>
                  <a:moveTo>
                    <a:pt x="442523" y="328967"/>
                  </a:moveTo>
                  <a:cubicBezTo>
                    <a:pt x="436327" y="328967"/>
                    <a:pt x="431163" y="333609"/>
                    <a:pt x="431163" y="339797"/>
                  </a:cubicBezTo>
                  <a:lnTo>
                    <a:pt x="431163" y="357331"/>
                  </a:lnTo>
                  <a:cubicBezTo>
                    <a:pt x="424967" y="359394"/>
                    <a:pt x="418771" y="361972"/>
                    <a:pt x="412574" y="365067"/>
                  </a:cubicBezTo>
                  <a:lnTo>
                    <a:pt x="400182" y="352690"/>
                  </a:lnTo>
                  <a:cubicBezTo>
                    <a:pt x="396051" y="348564"/>
                    <a:pt x="388822" y="348564"/>
                    <a:pt x="384691" y="352690"/>
                  </a:cubicBezTo>
                  <a:lnTo>
                    <a:pt x="363520" y="373318"/>
                  </a:lnTo>
                  <a:cubicBezTo>
                    <a:pt x="359389" y="377959"/>
                    <a:pt x="359389" y="384663"/>
                    <a:pt x="363520" y="389305"/>
                  </a:cubicBezTo>
                  <a:lnTo>
                    <a:pt x="376429" y="401682"/>
                  </a:lnTo>
                  <a:cubicBezTo>
                    <a:pt x="372814" y="407354"/>
                    <a:pt x="370749" y="413543"/>
                    <a:pt x="368683" y="420247"/>
                  </a:cubicBezTo>
                  <a:lnTo>
                    <a:pt x="351127" y="420247"/>
                  </a:lnTo>
                  <a:cubicBezTo>
                    <a:pt x="344931" y="420247"/>
                    <a:pt x="339767" y="424888"/>
                    <a:pt x="339767" y="431077"/>
                  </a:cubicBezTo>
                  <a:lnTo>
                    <a:pt x="339767" y="460472"/>
                  </a:lnTo>
                  <a:cubicBezTo>
                    <a:pt x="339767" y="466660"/>
                    <a:pt x="344931" y="471302"/>
                    <a:pt x="351127" y="471302"/>
                  </a:cubicBezTo>
                  <a:lnTo>
                    <a:pt x="368683" y="471302"/>
                  </a:lnTo>
                  <a:cubicBezTo>
                    <a:pt x="370749" y="478006"/>
                    <a:pt x="372814" y="484194"/>
                    <a:pt x="376429" y="489867"/>
                  </a:cubicBezTo>
                  <a:lnTo>
                    <a:pt x="363520" y="502244"/>
                  </a:lnTo>
                  <a:cubicBezTo>
                    <a:pt x="361454" y="504307"/>
                    <a:pt x="360422" y="507401"/>
                    <a:pt x="360422" y="510495"/>
                  </a:cubicBezTo>
                  <a:cubicBezTo>
                    <a:pt x="360422" y="513074"/>
                    <a:pt x="361454" y="516168"/>
                    <a:pt x="363520" y="518231"/>
                  </a:cubicBezTo>
                  <a:lnTo>
                    <a:pt x="384691" y="538859"/>
                  </a:lnTo>
                  <a:cubicBezTo>
                    <a:pt x="388305" y="542985"/>
                    <a:pt x="396051" y="542985"/>
                    <a:pt x="400182" y="538859"/>
                  </a:cubicBezTo>
                  <a:lnTo>
                    <a:pt x="412574" y="526482"/>
                  </a:lnTo>
                  <a:cubicBezTo>
                    <a:pt x="418771" y="529576"/>
                    <a:pt x="424967" y="532155"/>
                    <a:pt x="431163" y="534218"/>
                  </a:cubicBezTo>
                  <a:lnTo>
                    <a:pt x="431163" y="551752"/>
                  </a:lnTo>
                  <a:cubicBezTo>
                    <a:pt x="431163" y="557940"/>
                    <a:pt x="436327" y="562581"/>
                    <a:pt x="442523" y="562581"/>
                  </a:cubicBezTo>
                  <a:lnTo>
                    <a:pt x="471440" y="562581"/>
                  </a:lnTo>
                  <a:cubicBezTo>
                    <a:pt x="477636" y="562581"/>
                    <a:pt x="482800" y="557940"/>
                    <a:pt x="482800" y="551752"/>
                  </a:cubicBezTo>
                  <a:lnTo>
                    <a:pt x="482800" y="534218"/>
                  </a:lnTo>
                  <a:cubicBezTo>
                    <a:pt x="488996" y="532155"/>
                    <a:pt x="495192" y="529576"/>
                    <a:pt x="501389" y="526482"/>
                  </a:cubicBezTo>
                  <a:lnTo>
                    <a:pt x="513782" y="538859"/>
                  </a:lnTo>
                  <a:cubicBezTo>
                    <a:pt x="517912" y="542985"/>
                    <a:pt x="525142" y="542985"/>
                    <a:pt x="529272" y="538859"/>
                  </a:cubicBezTo>
                  <a:lnTo>
                    <a:pt x="550443" y="518231"/>
                  </a:lnTo>
                  <a:cubicBezTo>
                    <a:pt x="554574" y="513590"/>
                    <a:pt x="554574" y="506885"/>
                    <a:pt x="550443" y="502244"/>
                  </a:cubicBezTo>
                  <a:lnTo>
                    <a:pt x="537534" y="489867"/>
                  </a:lnTo>
                  <a:cubicBezTo>
                    <a:pt x="540632" y="484194"/>
                    <a:pt x="543214" y="478006"/>
                    <a:pt x="545280" y="471302"/>
                  </a:cubicBezTo>
                  <a:lnTo>
                    <a:pt x="562836" y="471302"/>
                  </a:lnTo>
                  <a:cubicBezTo>
                    <a:pt x="569032" y="471302"/>
                    <a:pt x="574196" y="466660"/>
                    <a:pt x="574196" y="460472"/>
                  </a:cubicBezTo>
                  <a:lnTo>
                    <a:pt x="574196" y="431077"/>
                  </a:lnTo>
                  <a:cubicBezTo>
                    <a:pt x="574196" y="424888"/>
                    <a:pt x="569032" y="420247"/>
                    <a:pt x="562836" y="420247"/>
                  </a:cubicBezTo>
                  <a:lnTo>
                    <a:pt x="545280" y="420247"/>
                  </a:lnTo>
                  <a:cubicBezTo>
                    <a:pt x="543214" y="413543"/>
                    <a:pt x="540632" y="407354"/>
                    <a:pt x="537534" y="401682"/>
                  </a:cubicBezTo>
                  <a:lnTo>
                    <a:pt x="550443" y="389305"/>
                  </a:lnTo>
                  <a:cubicBezTo>
                    <a:pt x="552509" y="387242"/>
                    <a:pt x="553542" y="384148"/>
                    <a:pt x="553542" y="381053"/>
                  </a:cubicBezTo>
                  <a:cubicBezTo>
                    <a:pt x="553542" y="378475"/>
                    <a:pt x="552509" y="375381"/>
                    <a:pt x="550443" y="373318"/>
                  </a:cubicBezTo>
                  <a:lnTo>
                    <a:pt x="529272" y="352690"/>
                  </a:lnTo>
                  <a:cubicBezTo>
                    <a:pt x="525658" y="348564"/>
                    <a:pt x="517912" y="348564"/>
                    <a:pt x="513782" y="352690"/>
                  </a:cubicBezTo>
                  <a:lnTo>
                    <a:pt x="501389" y="365067"/>
                  </a:lnTo>
                  <a:cubicBezTo>
                    <a:pt x="495192" y="361972"/>
                    <a:pt x="488996" y="359394"/>
                    <a:pt x="482800" y="357331"/>
                  </a:cubicBezTo>
                  <a:lnTo>
                    <a:pt x="482800" y="339797"/>
                  </a:lnTo>
                  <a:cubicBezTo>
                    <a:pt x="482800" y="333609"/>
                    <a:pt x="477636" y="328967"/>
                    <a:pt x="471440" y="328967"/>
                  </a:cubicBezTo>
                  <a:close/>
                  <a:moveTo>
                    <a:pt x="1033" y="207261"/>
                  </a:moveTo>
                  <a:cubicBezTo>
                    <a:pt x="9811" y="252643"/>
                    <a:pt x="113600" y="288227"/>
                    <a:pt x="240109" y="288227"/>
                  </a:cubicBezTo>
                  <a:cubicBezTo>
                    <a:pt x="366618" y="288227"/>
                    <a:pt x="469891" y="252643"/>
                    <a:pt x="478669" y="207261"/>
                  </a:cubicBezTo>
                  <a:cubicBezTo>
                    <a:pt x="479185" y="209324"/>
                    <a:pt x="479702" y="211387"/>
                    <a:pt x="479702" y="213450"/>
                  </a:cubicBezTo>
                  <a:lnTo>
                    <a:pt x="479702" y="290289"/>
                  </a:lnTo>
                  <a:cubicBezTo>
                    <a:pt x="491578" y="292868"/>
                    <a:pt x="501905" y="300604"/>
                    <a:pt x="508618" y="310402"/>
                  </a:cubicBezTo>
                  <a:cubicBezTo>
                    <a:pt x="524109" y="307308"/>
                    <a:pt x="541149" y="312465"/>
                    <a:pt x="552509" y="323810"/>
                  </a:cubicBezTo>
                  <a:lnTo>
                    <a:pt x="573163" y="344438"/>
                  </a:lnTo>
                  <a:cubicBezTo>
                    <a:pt x="582458" y="353721"/>
                    <a:pt x="587621" y="365582"/>
                    <a:pt x="587621" y="378991"/>
                  </a:cubicBezTo>
                  <a:cubicBezTo>
                    <a:pt x="587621" y="382085"/>
                    <a:pt x="587105" y="385179"/>
                    <a:pt x="586589" y="388273"/>
                  </a:cubicBezTo>
                  <a:cubicBezTo>
                    <a:pt x="599498" y="397040"/>
                    <a:pt x="608276" y="411996"/>
                    <a:pt x="608276" y="428498"/>
                  </a:cubicBezTo>
                  <a:lnTo>
                    <a:pt x="608276" y="457893"/>
                  </a:lnTo>
                  <a:cubicBezTo>
                    <a:pt x="608276" y="474912"/>
                    <a:pt x="599498" y="489867"/>
                    <a:pt x="586589" y="498634"/>
                  </a:cubicBezTo>
                  <a:cubicBezTo>
                    <a:pt x="589687" y="514105"/>
                    <a:pt x="585040" y="530608"/>
                    <a:pt x="573163" y="542469"/>
                  </a:cubicBezTo>
                  <a:lnTo>
                    <a:pt x="552509" y="563097"/>
                  </a:lnTo>
                  <a:cubicBezTo>
                    <a:pt x="541149" y="574443"/>
                    <a:pt x="524109" y="579600"/>
                    <a:pt x="508618" y="576505"/>
                  </a:cubicBezTo>
                  <a:cubicBezTo>
                    <a:pt x="499840" y="589398"/>
                    <a:pt x="484865" y="598165"/>
                    <a:pt x="467825" y="598165"/>
                  </a:cubicBezTo>
                  <a:lnTo>
                    <a:pt x="438392" y="598165"/>
                  </a:lnTo>
                  <a:cubicBezTo>
                    <a:pt x="421352" y="598165"/>
                    <a:pt x="406378" y="589398"/>
                    <a:pt x="397600" y="576505"/>
                  </a:cubicBezTo>
                  <a:cubicBezTo>
                    <a:pt x="385723" y="578568"/>
                    <a:pt x="372298" y="575990"/>
                    <a:pt x="361971" y="569286"/>
                  </a:cubicBezTo>
                  <a:cubicBezTo>
                    <a:pt x="326342" y="577021"/>
                    <a:pt x="284516" y="581663"/>
                    <a:pt x="240109" y="581663"/>
                  </a:cubicBezTo>
                  <a:cubicBezTo>
                    <a:pt x="107404" y="581663"/>
                    <a:pt x="0" y="542469"/>
                    <a:pt x="0" y="493993"/>
                  </a:cubicBezTo>
                  <a:lnTo>
                    <a:pt x="0" y="382085"/>
                  </a:lnTo>
                  <a:cubicBezTo>
                    <a:pt x="0" y="380022"/>
                    <a:pt x="516" y="377959"/>
                    <a:pt x="1033" y="375896"/>
                  </a:cubicBezTo>
                  <a:cubicBezTo>
                    <a:pt x="9811" y="421278"/>
                    <a:pt x="113600" y="456862"/>
                    <a:pt x="240109" y="456862"/>
                  </a:cubicBezTo>
                  <a:cubicBezTo>
                    <a:pt x="260247" y="456862"/>
                    <a:pt x="279353" y="455831"/>
                    <a:pt x="297942" y="454284"/>
                  </a:cubicBezTo>
                  <a:lnTo>
                    <a:pt x="297942" y="428498"/>
                  </a:lnTo>
                  <a:cubicBezTo>
                    <a:pt x="297942" y="422310"/>
                    <a:pt x="299491" y="415606"/>
                    <a:pt x="302073" y="409933"/>
                  </a:cubicBezTo>
                  <a:cubicBezTo>
                    <a:pt x="281934" y="411996"/>
                    <a:pt x="261280" y="413027"/>
                    <a:pt x="240109" y="413027"/>
                  </a:cubicBezTo>
                  <a:cubicBezTo>
                    <a:pt x="107404" y="413027"/>
                    <a:pt x="0" y="373834"/>
                    <a:pt x="0" y="325357"/>
                  </a:cubicBezTo>
                  <a:lnTo>
                    <a:pt x="0" y="213450"/>
                  </a:lnTo>
                  <a:cubicBezTo>
                    <a:pt x="0" y="211387"/>
                    <a:pt x="516" y="209324"/>
                    <a:pt x="1033" y="207261"/>
                  </a:cubicBezTo>
                  <a:close/>
                  <a:moveTo>
                    <a:pt x="240129" y="0"/>
                  </a:moveTo>
                  <a:cubicBezTo>
                    <a:pt x="372329" y="0"/>
                    <a:pt x="479742" y="39186"/>
                    <a:pt x="479742" y="87137"/>
                  </a:cubicBezTo>
                  <a:lnTo>
                    <a:pt x="479742" y="158806"/>
                  </a:lnTo>
                  <a:cubicBezTo>
                    <a:pt x="479742" y="207273"/>
                    <a:pt x="372329" y="246459"/>
                    <a:pt x="240129" y="246459"/>
                  </a:cubicBezTo>
                  <a:cubicBezTo>
                    <a:pt x="107413" y="246459"/>
                    <a:pt x="0" y="207273"/>
                    <a:pt x="0" y="158806"/>
                  </a:cubicBezTo>
                  <a:lnTo>
                    <a:pt x="0" y="87137"/>
                  </a:lnTo>
                  <a:cubicBezTo>
                    <a:pt x="0" y="39186"/>
                    <a:pt x="107413" y="0"/>
                    <a:pt x="240129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8600"/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grpSp>
          <p:nvGrpSpPr>
            <p:cNvPr id="18" name="ï$1íḍe">
              <a:extLst>
                <a:ext uri="{FF2B5EF4-FFF2-40B4-BE49-F238E27FC236}">
                  <a16:creationId xmlns:a16="http://schemas.microsoft.com/office/drawing/2014/main" id="{FB228E0E-735A-4579-936C-BE7C29116694}"/>
                </a:ext>
              </a:extLst>
            </p:cNvPr>
            <p:cNvGrpSpPr/>
            <p:nvPr/>
          </p:nvGrpSpPr>
          <p:grpSpPr>
            <a:xfrm>
              <a:off x="1643642" y="4761352"/>
              <a:ext cx="3622790" cy="1382273"/>
              <a:chOff x="1643642" y="4761352"/>
              <a:chExt cx="3622790" cy="1382273"/>
            </a:xfrm>
          </p:grpSpPr>
          <p:sp>
            <p:nvSpPr>
              <p:cNvPr id="21" name="íṡḷïḋê">
                <a:extLst>
                  <a:ext uri="{FF2B5EF4-FFF2-40B4-BE49-F238E27FC236}">
                    <a16:creationId xmlns:a16="http://schemas.microsoft.com/office/drawing/2014/main" id="{94F4E13B-EA5E-4C06-B94B-D5C6D37EC701}"/>
                  </a:ext>
                </a:extLst>
              </p:cNvPr>
              <p:cNvSpPr/>
              <p:nvPr/>
            </p:nvSpPr>
            <p:spPr bwMode="auto">
              <a:xfrm>
                <a:off x="1643642" y="5174232"/>
                <a:ext cx="3622790" cy="969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When you copy &amp; paste, choose "keep text only" option.</a:t>
                </a:r>
              </a:p>
            </p:txBody>
          </p:sp>
          <p:sp>
            <p:nvSpPr>
              <p:cNvPr id="22" name="îṧ1îḍe">
                <a:extLst>
                  <a:ext uri="{FF2B5EF4-FFF2-40B4-BE49-F238E27FC236}">
                    <a16:creationId xmlns:a16="http://schemas.microsoft.com/office/drawing/2014/main" id="{08BDF319-D3AB-4819-BBCE-70D1727AC69B}"/>
                  </a:ext>
                </a:extLst>
              </p:cNvPr>
              <p:cNvSpPr txBox="1"/>
              <p:nvPr/>
            </p:nvSpPr>
            <p:spPr bwMode="auto">
              <a:xfrm>
                <a:off x="1643642" y="4761352"/>
                <a:ext cx="362279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CC50296-0360-4AA4-A147-35F48286C63A}"/>
                </a:ext>
              </a:extLst>
            </p:cNvPr>
            <p:cNvCxnSpPr/>
            <p:nvPr/>
          </p:nvCxnSpPr>
          <p:spPr>
            <a:xfrm>
              <a:off x="1820357" y="2562844"/>
              <a:ext cx="3444488" cy="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BC693C4-8D6F-43B3-85EA-BA16E435E5D5}"/>
                </a:ext>
              </a:extLst>
            </p:cNvPr>
            <p:cNvCxnSpPr/>
            <p:nvPr/>
          </p:nvCxnSpPr>
          <p:spPr>
            <a:xfrm>
              <a:off x="1820357" y="4342193"/>
              <a:ext cx="3444488" cy="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42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8749A-673F-4D56-B11F-22B29C11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8A3F92-EFC7-44BB-A38B-05091B07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15100"/>
            <a:ext cx="4114800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3C4D8C-F21F-4365-A98E-952EC1F0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ce7b5d9f-3bc0-4dd9-97ae-c84774a81e8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318E480-AC69-4C17-BEB8-4C977C24BAC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592796"/>
            <a:ext cx="10851129" cy="4226036"/>
            <a:chOff x="673100" y="1592796"/>
            <a:chExt cx="10851129" cy="4226036"/>
          </a:xfrm>
        </p:grpSpPr>
        <p:grpSp>
          <p:nvGrpSpPr>
            <p:cNvPr id="6" name="îśľîďè">
              <a:extLst>
                <a:ext uri="{FF2B5EF4-FFF2-40B4-BE49-F238E27FC236}">
                  <a16:creationId xmlns:a16="http://schemas.microsoft.com/office/drawing/2014/main" id="{02AEA1E0-D67F-40AE-88F6-4C08E0187B24}"/>
                </a:ext>
              </a:extLst>
            </p:cNvPr>
            <p:cNvGrpSpPr/>
            <p:nvPr/>
          </p:nvGrpSpPr>
          <p:grpSpPr>
            <a:xfrm>
              <a:off x="2493131" y="4925693"/>
              <a:ext cx="642242" cy="642242"/>
              <a:chOff x="2521153" y="4925693"/>
              <a:chExt cx="642242" cy="642242"/>
            </a:xfrm>
          </p:grpSpPr>
          <p:sp>
            <p:nvSpPr>
              <p:cNvPr id="54" name="íṡ1îďé">
                <a:extLst>
                  <a:ext uri="{FF2B5EF4-FFF2-40B4-BE49-F238E27FC236}">
                    <a16:creationId xmlns:a16="http://schemas.microsoft.com/office/drawing/2014/main" id="{A2232080-A34C-40FF-B472-AEF19C13A10F}"/>
                  </a:ext>
                </a:extLst>
              </p:cNvPr>
              <p:cNvSpPr/>
              <p:nvPr/>
            </p:nvSpPr>
            <p:spPr>
              <a:xfrm>
                <a:off x="2521153" y="4925693"/>
                <a:ext cx="642242" cy="6422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š1iďè">
                <a:extLst>
                  <a:ext uri="{FF2B5EF4-FFF2-40B4-BE49-F238E27FC236}">
                    <a16:creationId xmlns:a16="http://schemas.microsoft.com/office/drawing/2014/main" id="{B01C4DDC-DFC3-4432-81E2-8AF1B3299690}"/>
                  </a:ext>
                </a:extLst>
              </p:cNvPr>
              <p:cNvSpPr/>
              <p:nvPr/>
            </p:nvSpPr>
            <p:spPr bwMode="auto">
              <a:xfrm>
                <a:off x="2679880" y="5056895"/>
                <a:ext cx="324787" cy="379837"/>
              </a:xfrm>
              <a:custGeom>
                <a:avLst/>
                <a:gdLst>
                  <a:gd name="T0" fmla="*/ 42 w 82"/>
                  <a:gd name="T1" fmla="*/ 0 h 96"/>
                  <a:gd name="T2" fmla="*/ 62 w 82"/>
                  <a:gd name="T3" fmla="*/ 20 h 96"/>
                  <a:gd name="T4" fmla="*/ 67 w 82"/>
                  <a:gd name="T5" fmla="*/ 28 h 96"/>
                  <a:gd name="T6" fmla="*/ 77 w 82"/>
                  <a:gd name="T7" fmla="*/ 20 h 96"/>
                  <a:gd name="T8" fmla="*/ 82 w 82"/>
                  <a:gd name="T9" fmla="*/ 28 h 96"/>
                  <a:gd name="T10" fmla="*/ 77 w 82"/>
                  <a:gd name="T11" fmla="*/ 35 h 96"/>
                  <a:gd name="T12" fmla="*/ 67 w 82"/>
                  <a:gd name="T13" fmla="*/ 67 h 96"/>
                  <a:gd name="T14" fmla="*/ 47 w 82"/>
                  <a:gd name="T15" fmla="*/ 85 h 96"/>
                  <a:gd name="T16" fmla="*/ 67 w 82"/>
                  <a:gd name="T17" fmla="*/ 96 h 96"/>
                  <a:gd name="T18" fmla="*/ 17 w 82"/>
                  <a:gd name="T19" fmla="*/ 85 h 96"/>
                  <a:gd name="T20" fmla="*/ 35 w 82"/>
                  <a:gd name="T21" fmla="*/ 77 h 96"/>
                  <a:gd name="T22" fmla="*/ 6 w 82"/>
                  <a:gd name="T23" fmla="*/ 42 h 96"/>
                  <a:gd name="T24" fmla="*/ 0 w 82"/>
                  <a:gd name="T25" fmla="*/ 35 h 96"/>
                  <a:gd name="T26" fmla="*/ 6 w 82"/>
                  <a:gd name="T27" fmla="*/ 28 h 96"/>
                  <a:gd name="T28" fmla="*/ 16 w 82"/>
                  <a:gd name="T29" fmla="*/ 20 h 96"/>
                  <a:gd name="T30" fmla="*/ 21 w 82"/>
                  <a:gd name="T31" fmla="*/ 28 h 96"/>
                  <a:gd name="T32" fmla="*/ 27 w 82"/>
                  <a:gd name="T33" fmla="*/ 6 h 96"/>
                  <a:gd name="T34" fmla="*/ 50 w 82"/>
                  <a:gd name="T35" fmla="*/ 12 h 96"/>
                  <a:gd name="T36" fmla="*/ 45 w 82"/>
                  <a:gd name="T37" fmla="*/ 12 h 96"/>
                  <a:gd name="T38" fmla="*/ 42 w 82"/>
                  <a:gd name="T39" fmla="*/ 9 h 96"/>
                  <a:gd name="T40" fmla="*/ 36 w 82"/>
                  <a:gd name="T41" fmla="*/ 10 h 96"/>
                  <a:gd name="T42" fmla="*/ 34 w 82"/>
                  <a:gd name="T43" fmla="*/ 15 h 96"/>
                  <a:gd name="T44" fmla="*/ 31 w 82"/>
                  <a:gd name="T45" fmla="*/ 16 h 96"/>
                  <a:gd name="T46" fmla="*/ 34 w 82"/>
                  <a:gd name="T47" fmla="*/ 18 h 96"/>
                  <a:gd name="T48" fmla="*/ 30 w 82"/>
                  <a:gd name="T49" fmla="*/ 21 h 96"/>
                  <a:gd name="T50" fmla="*/ 53 w 82"/>
                  <a:gd name="T51" fmla="*/ 28 h 96"/>
                  <a:gd name="T52" fmla="*/ 51 w 82"/>
                  <a:gd name="T53" fmla="*/ 21 h 96"/>
                  <a:gd name="T54" fmla="*/ 51 w 82"/>
                  <a:gd name="T55" fmla="*/ 16 h 96"/>
                  <a:gd name="T56" fmla="*/ 50 w 82"/>
                  <a:gd name="T57" fmla="*/ 12 h 96"/>
                  <a:gd name="T58" fmla="*/ 38 w 82"/>
                  <a:gd name="T59" fmla="*/ 12 h 96"/>
                  <a:gd name="T60" fmla="*/ 43 w 82"/>
                  <a:gd name="T61" fmla="*/ 12 h 96"/>
                  <a:gd name="T62" fmla="*/ 44 w 82"/>
                  <a:gd name="T63" fmla="*/ 16 h 96"/>
                  <a:gd name="T64" fmla="*/ 44 w 82"/>
                  <a:gd name="T65" fmla="*/ 21 h 96"/>
                  <a:gd name="T66" fmla="*/ 44 w 82"/>
                  <a:gd name="T67" fmla="*/ 16 h 96"/>
                  <a:gd name="T68" fmla="*/ 35 w 82"/>
                  <a:gd name="T69" fmla="*/ 18 h 96"/>
                  <a:gd name="T70" fmla="*/ 40 w 82"/>
                  <a:gd name="T71" fmla="*/ 18 h 96"/>
                  <a:gd name="T72" fmla="*/ 48 w 82"/>
                  <a:gd name="T73" fmla="*/ 22 h 96"/>
                  <a:gd name="T74" fmla="*/ 48 w 82"/>
                  <a:gd name="T75" fmla="*/ 27 h 96"/>
                  <a:gd name="T76" fmla="*/ 48 w 82"/>
                  <a:gd name="T77" fmla="*/ 22 h 96"/>
                  <a:gd name="T78" fmla="*/ 39 w 82"/>
                  <a:gd name="T79" fmla="*/ 24 h 96"/>
                  <a:gd name="T80" fmla="*/ 44 w 82"/>
                  <a:gd name="T81" fmla="*/ 24 h 96"/>
                  <a:gd name="T82" fmla="*/ 34 w 82"/>
                  <a:gd name="T83" fmla="*/ 22 h 96"/>
                  <a:gd name="T84" fmla="*/ 34 w 82"/>
                  <a:gd name="T85" fmla="*/ 27 h 96"/>
                  <a:gd name="T86" fmla="*/ 34 w 82"/>
                  <a:gd name="T87" fmla="*/ 22 h 96"/>
                  <a:gd name="T88" fmla="*/ 62 w 82"/>
                  <a:gd name="T89" fmla="*/ 40 h 96"/>
                  <a:gd name="T90" fmla="*/ 42 w 82"/>
                  <a:gd name="T91" fmla="*/ 61 h 96"/>
                  <a:gd name="T92" fmla="*/ 27 w 82"/>
                  <a:gd name="T93" fmla="*/ 55 h 96"/>
                  <a:gd name="T94" fmla="*/ 21 w 82"/>
                  <a:gd name="T95" fmla="*/ 35 h 96"/>
                  <a:gd name="T96" fmla="*/ 16 w 82"/>
                  <a:gd name="T97" fmla="*/ 42 h 96"/>
                  <a:gd name="T98" fmla="*/ 42 w 82"/>
                  <a:gd name="T99" fmla="*/ 68 h 96"/>
                  <a:gd name="T100" fmla="*/ 60 w 82"/>
                  <a:gd name="T101" fmla="*/ 60 h 96"/>
                  <a:gd name="T102" fmla="*/ 67 w 82"/>
                  <a:gd name="T103" fmla="*/ 3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2" h="96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7" y="0"/>
                      <a:pt x="52" y="2"/>
                      <a:pt x="56" y="6"/>
                    </a:cubicBezTo>
                    <a:cubicBezTo>
                      <a:pt x="59" y="9"/>
                      <a:pt x="62" y="14"/>
                      <a:pt x="62" y="20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0"/>
                      <a:pt x="67" y="20"/>
                      <a:pt x="67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35"/>
                      <a:pt x="82" y="35"/>
                      <a:pt x="82" y="35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77" y="42"/>
                      <a:pt x="77" y="42"/>
                      <a:pt x="77" y="42"/>
                    </a:cubicBezTo>
                    <a:cubicBezTo>
                      <a:pt x="77" y="52"/>
                      <a:pt x="73" y="61"/>
                      <a:pt x="67" y="67"/>
                    </a:cubicBezTo>
                    <a:cubicBezTo>
                      <a:pt x="61" y="72"/>
                      <a:pt x="54" y="76"/>
                      <a:pt x="47" y="77"/>
                    </a:cubicBezTo>
                    <a:cubicBezTo>
                      <a:pt x="47" y="85"/>
                      <a:pt x="47" y="85"/>
                      <a:pt x="47" y="85"/>
                    </a:cubicBezTo>
                    <a:cubicBezTo>
                      <a:pt x="67" y="85"/>
                      <a:pt x="67" y="85"/>
                      <a:pt x="67" y="85"/>
                    </a:cubicBezTo>
                    <a:cubicBezTo>
                      <a:pt x="67" y="96"/>
                      <a:pt x="67" y="96"/>
                      <a:pt x="67" y="96"/>
                    </a:cubicBezTo>
                    <a:cubicBezTo>
                      <a:pt x="17" y="96"/>
                      <a:pt x="17" y="96"/>
                      <a:pt x="17" y="96"/>
                    </a:cubicBezTo>
                    <a:cubicBezTo>
                      <a:pt x="17" y="85"/>
                      <a:pt x="17" y="85"/>
                      <a:pt x="17" y="85"/>
                    </a:cubicBezTo>
                    <a:cubicBezTo>
                      <a:pt x="35" y="85"/>
                      <a:pt x="35" y="85"/>
                      <a:pt x="35" y="85"/>
                    </a:cubicBezTo>
                    <a:cubicBezTo>
                      <a:pt x="35" y="77"/>
                      <a:pt x="35" y="77"/>
                      <a:pt x="35" y="77"/>
                    </a:cubicBezTo>
                    <a:cubicBezTo>
                      <a:pt x="28" y="76"/>
                      <a:pt x="21" y="72"/>
                      <a:pt x="16" y="67"/>
                    </a:cubicBezTo>
                    <a:cubicBezTo>
                      <a:pt x="10" y="61"/>
                      <a:pt x="6" y="52"/>
                      <a:pt x="6" y="42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14"/>
                      <a:pt x="24" y="9"/>
                      <a:pt x="27" y="6"/>
                    </a:cubicBezTo>
                    <a:cubicBezTo>
                      <a:pt x="31" y="2"/>
                      <a:pt x="36" y="0"/>
                      <a:pt x="42" y="0"/>
                    </a:cubicBezTo>
                    <a:close/>
                    <a:moveTo>
                      <a:pt x="50" y="12"/>
                    </a:moveTo>
                    <a:cubicBezTo>
                      <a:pt x="50" y="14"/>
                      <a:pt x="49" y="15"/>
                      <a:pt x="47" y="15"/>
                    </a:cubicBezTo>
                    <a:cubicBezTo>
                      <a:pt x="46" y="15"/>
                      <a:pt x="45" y="14"/>
                      <a:pt x="45" y="12"/>
                    </a:cubicBezTo>
                    <a:cubicBezTo>
                      <a:pt x="45" y="11"/>
                      <a:pt x="46" y="10"/>
                      <a:pt x="46" y="10"/>
                    </a:cubicBezTo>
                    <a:cubicBezTo>
                      <a:pt x="45" y="9"/>
                      <a:pt x="43" y="9"/>
                      <a:pt x="42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39" y="9"/>
                      <a:pt x="37" y="9"/>
                      <a:pt x="36" y="10"/>
                    </a:cubicBezTo>
                    <a:cubicBezTo>
                      <a:pt x="36" y="11"/>
                      <a:pt x="36" y="11"/>
                      <a:pt x="36" y="12"/>
                    </a:cubicBezTo>
                    <a:cubicBezTo>
                      <a:pt x="36" y="14"/>
                      <a:pt x="35" y="15"/>
                      <a:pt x="34" y="15"/>
                    </a:cubicBezTo>
                    <a:cubicBezTo>
                      <a:pt x="33" y="15"/>
                      <a:pt x="32" y="14"/>
                      <a:pt x="32" y="14"/>
                    </a:cubicBezTo>
                    <a:cubicBezTo>
                      <a:pt x="32" y="15"/>
                      <a:pt x="31" y="15"/>
                      <a:pt x="31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3" y="16"/>
                      <a:pt x="34" y="17"/>
                      <a:pt x="34" y="18"/>
                    </a:cubicBezTo>
                    <a:cubicBezTo>
                      <a:pt x="34" y="20"/>
                      <a:pt x="33" y="21"/>
                      <a:pt x="31" y="21"/>
                    </a:cubicBezTo>
                    <a:cubicBezTo>
                      <a:pt x="31" y="21"/>
                      <a:pt x="31" y="21"/>
                      <a:pt x="30" y="21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2" y="21"/>
                      <a:pt x="52" y="21"/>
                      <a:pt x="51" y="21"/>
                    </a:cubicBezTo>
                    <a:cubicBezTo>
                      <a:pt x="50" y="21"/>
                      <a:pt x="49" y="20"/>
                      <a:pt x="49" y="18"/>
                    </a:cubicBezTo>
                    <a:cubicBezTo>
                      <a:pt x="49" y="17"/>
                      <a:pt x="50" y="16"/>
                      <a:pt x="51" y="16"/>
                    </a:cubicBezTo>
                    <a:cubicBezTo>
                      <a:pt x="51" y="16"/>
                      <a:pt x="52" y="16"/>
                      <a:pt x="52" y="16"/>
                    </a:cubicBezTo>
                    <a:cubicBezTo>
                      <a:pt x="52" y="15"/>
                      <a:pt x="51" y="13"/>
                      <a:pt x="50" y="12"/>
                    </a:cubicBezTo>
                    <a:close/>
                    <a:moveTo>
                      <a:pt x="41" y="10"/>
                    </a:moveTo>
                    <a:cubicBezTo>
                      <a:pt x="39" y="10"/>
                      <a:pt x="38" y="11"/>
                      <a:pt x="38" y="12"/>
                    </a:cubicBezTo>
                    <a:cubicBezTo>
                      <a:pt x="38" y="14"/>
                      <a:pt x="39" y="15"/>
                      <a:pt x="41" y="15"/>
                    </a:cubicBezTo>
                    <a:cubicBezTo>
                      <a:pt x="42" y="15"/>
                      <a:pt x="43" y="14"/>
                      <a:pt x="43" y="12"/>
                    </a:cubicBezTo>
                    <a:cubicBezTo>
                      <a:pt x="43" y="11"/>
                      <a:pt x="42" y="10"/>
                      <a:pt x="41" y="10"/>
                    </a:cubicBezTo>
                    <a:close/>
                    <a:moveTo>
                      <a:pt x="44" y="16"/>
                    </a:moveTo>
                    <a:cubicBezTo>
                      <a:pt x="43" y="16"/>
                      <a:pt x="42" y="17"/>
                      <a:pt x="42" y="18"/>
                    </a:cubicBezTo>
                    <a:cubicBezTo>
                      <a:pt x="42" y="20"/>
                      <a:pt x="43" y="21"/>
                      <a:pt x="44" y="21"/>
                    </a:cubicBezTo>
                    <a:cubicBezTo>
                      <a:pt x="46" y="21"/>
                      <a:pt x="47" y="20"/>
                      <a:pt x="47" y="18"/>
                    </a:cubicBezTo>
                    <a:cubicBezTo>
                      <a:pt x="47" y="17"/>
                      <a:pt x="46" y="16"/>
                      <a:pt x="44" y="16"/>
                    </a:cubicBezTo>
                    <a:close/>
                    <a:moveTo>
                      <a:pt x="37" y="16"/>
                    </a:moveTo>
                    <a:cubicBezTo>
                      <a:pt x="36" y="16"/>
                      <a:pt x="35" y="17"/>
                      <a:pt x="35" y="18"/>
                    </a:cubicBezTo>
                    <a:cubicBezTo>
                      <a:pt x="35" y="20"/>
                      <a:pt x="36" y="21"/>
                      <a:pt x="37" y="21"/>
                    </a:cubicBezTo>
                    <a:cubicBezTo>
                      <a:pt x="39" y="21"/>
                      <a:pt x="40" y="20"/>
                      <a:pt x="40" y="18"/>
                    </a:cubicBezTo>
                    <a:cubicBezTo>
                      <a:pt x="40" y="17"/>
                      <a:pt x="39" y="16"/>
                      <a:pt x="37" y="16"/>
                    </a:cubicBezTo>
                    <a:close/>
                    <a:moveTo>
                      <a:pt x="48" y="22"/>
                    </a:moveTo>
                    <a:cubicBezTo>
                      <a:pt x="47" y="22"/>
                      <a:pt x="46" y="23"/>
                      <a:pt x="46" y="24"/>
                    </a:cubicBezTo>
                    <a:cubicBezTo>
                      <a:pt x="46" y="26"/>
                      <a:pt x="47" y="27"/>
                      <a:pt x="48" y="27"/>
                    </a:cubicBezTo>
                    <a:cubicBezTo>
                      <a:pt x="50" y="27"/>
                      <a:pt x="51" y="26"/>
                      <a:pt x="51" y="24"/>
                    </a:cubicBezTo>
                    <a:cubicBezTo>
                      <a:pt x="51" y="23"/>
                      <a:pt x="50" y="22"/>
                      <a:pt x="48" y="22"/>
                    </a:cubicBezTo>
                    <a:close/>
                    <a:moveTo>
                      <a:pt x="41" y="22"/>
                    </a:moveTo>
                    <a:cubicBezTo>
                      <a:pt x="40" y="22"/>
                      <a:pt x="39" y="23"/>
                      <a:pt x="39" y="24"/>
                    </a:cubicBezTo>
                    <a:cubicBezTo>
                      <a:pt x="39" y="26"/>
                      <a:pt x="40" y="27"/>
                      <a:pt x="41" y="27"/>
                    </a:cubicBezTo>
                    <a:cubicBezTo>
                      <a:pt x="43" y="27"/>
                      <a:pt x="44" y="26"/>
                      <a:pt x="44" y="24"/>
                    </a:cubicBezTo>
                    <a:cubicBezTo>
                      <a:pt x="44" y="23"/>
                      <a:pt x="43" y="22"/>
                      <a:pt x="41" y="22"/>
                    </a:cubicBezTo>
                    <a:close/>
                    <a:moveTo>
                      <a:pt x="34" y="22"/>
                    </a:moveTo>
                    <a:cubicBezTo>
                      <a:pt x="33" y="22"/>
                      <a:pt x="32" y="23"/>
                      <a:pt x="32" y="24"/>
                    </a:cubicBezTo>
                    <a:cubicBezTo>
                      <a:pt x="32" y="26"/>
                      <a:pt x="33" y="27"/>
                      <a:pt x="34" y="27"/>
                    </a:cubicBezTo>
                    <a:cubicBezTo>
                      <a:pt x="36" y="27"/>
                      <a:pt x="37" y="26"/>
                      <a:pt x="37" y="24"/>
                    </a:cubicBezTo>
                    <a:cubicBezTo>
                      <a:pt x="37" y="23"/>
                      <a:pt x="36" y="22"/>
                      <a:pt x="34" y="22"/>
                    </a:cubicBezTo>
                    <a:close/>
                    <a:moveTo>
                      <a:pt x="62" y="35"/>
                    </a:moveTo>
                    <a:cubicBezTo>
                      <a:pt x="62" y="40"/>
                      <a:pt x="62" y="40"/>
                      <a:pt x="62" y="40"/>
                    </a:cubicBezTo>
                    <a:cubicBezTo>
                      <a:pt x="62" y="46"/>
                      <a:pt x="59" y="51"/>
                      <a:pt x="56" y="55"/>
                    </a:cubicBezTo>
                    <a:cubicBezTo>
                      <a:pt x="52" y="58"/>
                      <a:pt x="47" y="61"/>
                      <a:pt x="42" y="61"/>
                    </a:cubicBezTo>
                    <a:cubicBezTo>
                      <a:pt x="42" y="61"/>
                      <a:pt x="42" y="61"/>
                      <a:pt x="42" y="61"/>
                    </a:cubicBezTo>
                    <a:cubicBezTo>
                      <a:pt x="36" y="61"/>
                      <a:pt x="31" y="58"/>
                      <a:pt x="27" y="55"/>
                    </a:cubicBezTo>
                    <a:cubicBezTo>
                      <a:pt x="24" y="51"/>
                      <a:pt x="21" y="46"/>
                      <a:pt x="21" y="40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9"/>
                      <a:pt x="18" y="56"/>
                      <a:pt x="23" y="60"/>
                    </a:cubicBezTo>
                    <a:cubicBezTo>
                      <a:pt x="28" y="65"/>
                      <a:pt x="34" y="68"/>
                      <a:pt x="42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9" y="68"/>
                      <a:pt x="55" y="65"/>
                      <a:pt x="60" y="60"/>
                    </a:cubicBezTo>
                    <a:cubicBezTo>
                      <a:pt x="65" y="56"/>
                      <a:pt x="67" y="49"/>
                      <a:pt x="67" y="42"/>
                    </a:cubicBezTo>
                    <a:cubicBezTo>
                      <a:pt x="67" y="35"/>
                      <a:pt x="67" y="35"/>
                      <a:pt x="67" y="35"/>
                    </a:cubicBezTo>
                    <a:lnTo>
                      <a:pt x="62" y="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ïsḻiḑe">
              <a:extLst>
                <a:ext uri="{FF2B5EF4-FFF2-40B4-BE49-F238E27FC236}">
                  <a16:creationId xmlns:a16="http://schemas.microsoft.com/office/drawing/2014/main" id="{1984B564-2343-4615-85B4-1DC81B72B0C1}"/>
                </a:ext>
              </a:extLst>
            </p:cNvPr>
            <p:cNvGrpSpPr/>
            <p:nvPr/>
          </p:nvGrpSpPr>
          <p:grpSpPr>
            <a:xfrm>
              <a:off x="9177306" y="1998142"/>
              <a:ext cx="642242" cy="642242"/>
              <a:chOff x="9107826" y="1968492"/>
              <a:chExt cx="642242" cy="642242"/>
            </a:xfrm>
          </p:grpSpPr>
          <p:sp>
            <p:nvSpPr>
              <p:cNvPr id="52" name="iS1iḋê">
                <a:extLst>
                  <a:ext uri="{FF2B5EF4-FFF2-40B4-BE49-F238E27FC236}">
                    <a16:creationId xmlns:a16="http://schemas.microsoft.com/office/drawing/2014/main" id="{1B8B798F-A888-4145-A1E9-79305CD6044D}"/>
                  </a:ext>
                </a:extLst>
              </p:cNvPr>
              <p:cNvSpPr/>
              <p:nvPr/>
            </p:nvSpPr>
            <p:spPr>
              <a:xfrm>
                <a:off x="9107826" y="1968492"/>
                <a:ext cx="642242" cy="6422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Slíḑè">
                <a:extLst>
                  <a:ext uri="{FF2B5EF4-FFF2-40B4-BE49-F238E27FC236}">
                    <a16:creationId xmlns:a16="http://schemas.microsoft.com/office/drawing/2014/main" id="{B09645AA-F974-4F2C-88AB-6C2706025C9B}"/>
                  </a:ext>
                </a:extLst>
              </p:cNvPr>
              <p:cNvSpPr/>
              <p:nvPr/>
            </p:nvSpPr>
            <p:spPr bwMode="auto">
              <a:xfrm>
                <a:off x="9276645" y="2084680"/>
                <a:ext cx="304603" cy="368827"/>
              </a:xfrm>
              <a:custGeom>
                <a:avLst/>
                <a:gdLst>
                  <a:gd name="T0" fmla="*/ 0 w 77"/>
                  <a:gd name="T1" fmla="*/ 85 h 93"/>
                  <a:gd name="T2" fmla="*/ 30 w 77"/>
                  <a:gd name="T3" fmla="*/ 20 h 93"/>
                  <a:gd name="T4" fmla="*/ 38 w 77"/>
                  <a:gd name="T5" fmla="*/ 26 h 93"/>
                  <a:gd name="T6" fmla="*/ 39 w 77"/>
                  <a:gd name="T7" fmla="*/ 27 h 93"/>
                  <a:gd name="T8" fmla="*/ 39 w 77"/>
                  <a:gd name="T9" fmla="*/ 27 h 93"/>
                  <a:gd name="T10" fmla="*/ 40 w 77"/>
                  <a:gd name="T11" fmla="*/ 27 h 93"/>
                  <a:gd name="T12" fmla="*/ 40 w 77"/>
                  <a:gd name="T13" fmla="*/ 28 h 93"/>
                  <a:gd name="T14" fmla="*/ 40 w 77"/>
                  <a:gd name="T15" fmla="*/ 28 h 93"/>
                  <a:gd name="T16" fmla="*/ 41 w 77"/>
                  <a:gd name="T17" fmla="*/ 28 h 93"/>
                  <a:gd name="T18" fmla="*/ 41 w 77"/>
                  <a:gd name="T19" fmla="*/ 29 h 93"/>
                  <a:gd name="T20" fmla="*/ 42 w 77"/>
                  <a:gd name="T21" fmla="*/ 29 h 93"/>
                  <a:gd name="T22" fmla="*/ 42 w 77"/>
                  <a:gd name="T23" fmla="*/ 29 h 93"/>
                  <a:gd name="T24" fmla="*/ 43 w 77"/>
                  <a:gd name="T25" fmla="*/ 29 h 93"/>
                  <a:gd name="T26" fmla="*/ 43 w 77"/>
                  <a:gd name="T27" fmla="*/ 30 h 93"/>
                  <a:gd name="T28" fmla="*/ 43 w 77"/>
                  <a:gd name="T29" fmla="*/ 30 h 93"/>
                  <a:gd name="T30" fmla="*/ 48 w 77"/>
                  <a:gd name="T31" fmla="*/ 33 h 93"/>
                  <a:gd name="T32" fmla="*/ 48 w 77"/>
                  <a:gd name="T33" fmla="*/ 33 h 93"/>
                  <a:gd name="T34" fmla="*/ 49 w 77"/>
                  <a:gd name="T35" fmla="*/ 34 h 93"/>
                  <a:gd name="T36" fmla="*/ 49 w 77"/>
                  <a:gd name="T37" fmla="*/ 34 h 93"/>
                  <a:gd name="T38" fmla="*/ 50 w 77"/>
                  <a:gd name="T39" fmla="*/ 34 h 93"/>
                  <a:gd name="T40" fmla="*/ 50 w 77"/>
                  <a:gd name="T41" fmla="*/ 35 h 93"/>
                  <a:gd name="T42" fmla="*/ 50 w 77"/>
                  <a:gd name="T43" fmla="*/ 35 h 93"/>
                  <a:gd name="T44" fmla="*/ 51 w 77"/>
                  <a:gd name="T45" fmla="*/ 35 h 93"/>
                  <a:gd name="T46" fmla="*/ 51 w 77"/>
                  <a:gd name="T47" fmla="*/ 36 h 93"/>
                  <a:gd name="T48" fmla="*/ 52 w 77"/>
                  <a:gd name="T49" fmla="*/ 36 h 93"/>
                  <a:gd name="T50" fmla="*/ 52 w 77"/>
                  <a:gd name="T51" fmla="*/ 36 h 93"/>
                  <a:gd name="T52" fmla="*/ 53 w 77"/>
                  <a:gd name="T53" fmla="*/ 37 h 93"/>
                  <a:gd name="T54" fmla="*/ 53 w 77"/>
                  <a:gd name="T55" fmla="*/ 37 h 93"/>
                  <a:gd name="T56" fmla="*/ 48 w 77"/>
                  <a:gd name="T57" fmla="*/ 79 h 93"/>
                  <a:gd name="T58" fmla="*/ 7 w 77"/>
                  <a:gd name="T59" fmla="*/ 91 h 93"/>
                  <a:gd name="T60" fmla="*/ 35 w 77"/>
                  <a:gd name="T61" fmla="*/ 64 h 93"/>
                  <a:gd name="T62" fmla="*/ 19 w 77"/>
                  <a:gd name="T63" fmla="*/ 53 h 93"/>
                  <a:gd name="T64" fmla="*/ 3 w 77"/>
                  <a:gd name="T65" fmla="*/ 88 h 93"/>
                  <a:gd name="T66" fmla="*/ 73 w 77"/>
                  <a:gd name="T67" fmla="*/ 93 h 93"/>
                  <a:gd name="T68" fmla="*/ 54 w 77"/>
                  <a:gd name="T69" fmla="*/ 83 h 93"/>
                  <a:gd name="T70" fmla="*/ 69 w 77"/>
                  <a:gd name="T71" fmla="*/ 42 h 93"/>
                  <a:gd name="T72" fmla="*/ 34 w 77"/>
                  <a:gd name="T73" fmla="*/ 0 h 93"/>
                  <a:gd name="T74" fmla="*/ 69 w 77"/>
                  <a:gd name="T75" fmla="*/ 42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7" h="93">
                    <a:moveTo>
                      <a:pt x="3" y="88"/>
                    </a:moveTo>
                    <a:cubicBezTo>
                      <a:pt x="2" y="87"/>
                      <a:pt x="1" y="86"/>
                      <a:pt x="0" y="85"/>
                    </a:cubicBezTo>
                    <a:cubicBezTo>
                      <a:pt x="0" y="72"/>
                      <a:pt x="0" y="58"/>
                      <a:pt x="0" y="45"/>
                    </a:cubicBezTo>
                    <a:cubicBezTo>
                      <a:pt x="12" y="40"/>
                      <a:pt x="21" y="32"/>
                      <a:pt x="30" y="2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3" y="30"/>
                      <a:pt x="43" y="30"/>
                      <a:pt x="43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0" y="34"/>
                      <a:pt x="50" y="34"/>
                      <a:pt x="50" y="34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53" y="55"/>
                      <a:pt x="49" y="67"/>
                      <a:pt x="48" y="79"/>
                    </a:cubicBezTo>
                    <a:cubicBezTo>
                      <a:pt x="36" y="84"/>
                      <a:pt x="23" y="88"/>
                      <a:pt x="11" y="93"/>
                    </a:cubicBezTo>
                    <a:cubicBezTo>
                      <a:pt x="9" y="92"/>
                      <a:pt x="8" y="91"/>
                      <a:pt x="7" y="91"/>
                    </a:cubicBezTo>
                    <a:cubicBezTo>
                      <a:pt x="23" y="68"/>
                      <a:pt x="23" y="68"/>
                      <a:pt x="23" y="68"/>
                    </a:cubicBezTo>
                    <a:cubicBezTo>
                      <a:pt x="27" y="69"/>
                      <a:pt x="32" y="68"/>
                      <a:pt x="35" y="64"/>
                    </a:cubicBezTo>
                    <a:cubicBezTo>
                      <a:pt x="38" y="60"/>
                      <a:pt x="37" y="54"/>
                      <a:pt x="32" y="51"/>
                    </a:cubicBezTo>
                    <a:cubicBezTo>
                      <a:pt x="28" y="47"/>
                      <a:pt x="22" y="49"/>
                      <a:pt x="19" y="53"/>
                    </a:cubicBezTo>
                    <a:cubicBezTo>
                      <a:pt x="16" y="57"/>
                      <a:pt x="16" y="62"/>
                      <a:pt x="19" y="65"/>
                    </a:cubicBezTo>
                    <a:cubicBezTo>
                      <a:pt x="3" y="88"/>
                      <a:pt x="3" y="88"/>
                      <a:pt x="3" y="88"/>
                    </a:cubicBezTo>
                    <a:close/>
                    <a:moveTo>
                      <a:pt x="27" y="93"/>
                    </a:moveTo>
                    <a:cubicBezTo>
                      <a:pt x="73" y="93"/>
                      <a:pt x="73" y="93"/>
                      <a:pt x="73" y="9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54" y="83"/>
                      <a:pt x="54" y="83"/>
                      <a:pt x="54" y="83"/>
                    </a:cubicBezTo>
                    <a:cubicBezTo>
                      <a:pt x="27" y="93"/>
                      <a:pt x="27" y="93"/>
                      <a:pt x="27" y="93"/>
                    </a:cubicBezTo>
                    <a:close/>
                    <a:moveTo>
                      <a:pt x="69" y="42"/>
                    </a:moveTo>
                    <a:cubicBezTo>
                      <a:pt x="77" y="31"/>
                      <a:pt x="77" y="31"/>
                      <a:pt x="77" y="3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6" y="12"/>
                      <a:pt x="26" y="12"/>
                      <a:pt x="26" y="12"/>
                    </a:cubicBezTo>
                    <a:lnTo>
                      <a:pt x="69" y="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íṣlïḋê">
              <a:extLst>
                <a:ext uri="{FF2B5EF4-FFF2-40B4-BE49-F238E27FC236}">
                  <a16:creationId xmlns:a16="http://schemas.microsoft.com/office/drawing/2014/main" id="{2FB83132-AB6B-44EB-BA60-39A08B4858A1}"/>
                </a:ext>
              </a:extLst>
            </p:cNvPr>
            <p:cNvGrpSpPr/>
            <p:nvPr/>
          </p:nvGrpSpPr>
          <p:grpSpPr>
            <a:xfrm>
              <a:off x="9177306" y="4925693"/>
              <a:ext cx="642242" cy="642242"/>
              <a:chOff x="9107826" y="4925693"/>
              <a:chExt cx="642242" cy="642242"/>
            </a:xfrm>
          </p:grpSpPr>
          <p:sp>
            <p:nvSpPr>
              <p:cNvPr id="50" name="îṩ1ïḍê">
                <a:extLst>
                  <a:ext uri="{FF2B5EF4-FFF2-40B4-BE49-F238E27FC236}">
                    <a16:creationId xmlns:a16="http://schemas.microsoft.com/office/drawing/2014/main" id="{5C048E2F-9FC1-4027-B172-9CD76760C0C4}"/>
                  </a:ext>
                </a:extLst>
              </p:cNvPr>
              <p:cNvSpPr/>
              <p:nvPr/>
            </p:nvSpPr>
            <p:spPr>
              <a:xfrm>
                <a:off x="9107826" y="4925693"/>
                <a:ext cx="642242" cy="6422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ṧľiďé">
                <a:extLst>
                  <a:ext uri="{FF2B5EF4-FFF2-40B4-BE49-F238E27FC236}">
                    <a16:creationId xmlns:a16="http://schemas.microsoft.com/office/drawing/2014/main" id="{BFB0CB7F-0B54-4ECF-B0D6-66039778215C}"/>
                  </a:ext>
                </a:extLst>
              </p:cNvPr>
              <p:cNvSpPr/>
              <p:nvPr/>
            </p:nvSpPr>
            <p:spPr bwMode="auto">
              <a:xfrm>
                <a:off x="9241539" y="5087172"/>
                <a:ext cx="372496" cy="319283"/>
              </a:xfrm>
              <a:custGeom>
                <a:avLst/>
                <a:gdLst>
                  <a:gd name="T0" fmla="*/ 4 w 94"/>
                  <a:gd name="T1" fmla="*/ 19 h 81"/>
                  <a:gd name="T2" fmla="*/ 46 w 94"/>
                  <a:gd name="T3" fmla="*/ 19 h 81"/>
                  <a:gd name="T4" fmla="*/ 50 w 94"/>
                  <a:gd name="T5" fmla="*/ 16 h 81"/>
                  <a:gd name="T6" fmla="*/ 73 w 94"/>
                  <a:gd name="T7" fmla="*/ 0 h 81"/>
                  <a:gd name="T8" fmla="*/ 73 w 94"/>
                  <a:gd name="T9" fmla="*/ 33 h 81"/>
                  <a:gd name="T10" fmla="*/ 73 w 94"/>
                  <a:gd name="T11" fmla="*/ 66 h 81"/>
                  <a:gd name="T12" fmla="*/ 50 w 94"/>
                  <a:gd name="T13" fmla="*/ 49 h 81"/>
                  <a:gd name="T14" fmla="*/ 46 w 94"/>
                  <a:gd name="T15" fmla="*/ 47 h 81"/>
                  <a:gd name="T16" fmla="*/ 33 w 94"/>
                  <a:gd name="T17" fmla="*/ 47 h 81"/>
                  <a:gd name="T18" fmla="*/ 40 w 94"/>
                  <a:gd name="T19" fmla="*/ 70 h 81"/>
                  <a:gd name="T20" fmla="*/ 45 w 94"/>
                  <a:gd name="T21" fmla="*/ 70 h 81"/>
                  <a:gd name="T22" fmla="*/ 45 w 94"/>
                  <a:gd name="T23" fmla="*/ 81 h 81"/>
                  <a:gd name="T24" fmla="*/ 43 w 94"/>
                  <a:gd name="T25" fmla="*/ 81 h 81"/>
                  <a:gd name="T26" fmla="*/ 21 w 94"/>
                  <a:gd name="T27" fmla="*/ 81 h 81"/>
                  <a:gd name="T28" fmla="*/ 11 w 94"/>
                  <a:gd name="T29" fmla="*/ 47 h 81"/>
                  <a:gd name="T30" fmla="*/ 4 w 94"/>
                  <a:gd name="T31" fmla="*/ 47 h 81"/>
                  <a:gd name="T32" fmla="*/ 4 w 94"/>
                  <a:gd name="T33" fmla="*/ 19 h 81"/>
                  <a:gd name="T34" fmla="*/ 87 w 94"/>
                  <a:gd name="T35" fmla="*/ 23 h 81"/>
                  <a:gd name="T36" fmla="*/ 94 w 94"/>
                  <a:gd name="T37" fmla="*/ 33 h 81"/>
                  <a:gd name="T38" fmla="*/ 87 w 94"/>
                  <a:gd name="T39" fmla="*/ 43 h 81"/>
                  <a:gd name="T40" fmla="*/ 87 w 94"/>
                  <a:gd name="T41" fmla="*/ 66 h 81"/>
                  <a:gd name="T42" fmla="*/ 78 w 94"/>
                  <a:gd name="T43" fmla="*/ 66 h 81"/>
                  <a:gd name="T44" fmla="*/ 78 w 94"/>
                  <a:gd name="T45" fmla="*/ 0 h 81"/>
                  <a:gd name="T46" fmla="*/ 87 w 94"/>
                  <a:gd name="T47" fmla="*/ 0 h 81"/>
                  <a:gd name="T48" fmla="*/ 87 w 94"/>
                  <a:gd name="T49" fmla="*/ 23 h 81"/>
                  <a:gd name="T50" fmla="*/ 46 w 94"/>
                  <a:gd name="T51" fmla="*/ 49 h 81"/>
                  <a:gd name="T52" fmla="*/ 37 w 94"/>
                  <a:gd name="T53" fmla="*/ 49 h 81"/>
                  <a:gd name="T54" fmla="*/ 40 w 94"/>
                  <a:gd name="T55" fmla="*/ 61 h 81"/>
                  <a:gd name="T56" fmla="*/ 43 w 94"/>
                  <a:gd name="T57" fmla="*/ 61 h 81"/>
                  <a:gd name="T58" fmla="*/ 43 w 94"/>
                  <a:gd name="T59" fmla="*/ 57 h 81"/>
                  <a:gd name="T60" fmla="*/ 46 w 94"/>
                  <a:gd name="T61" fmla="*/ 49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4" h="81">
                    <a:moveTo>
                      <a:pt x="4" y="19"/>
                    </a:moveTo>
                    <a:cubicBezTo>
                      <a:pt x="46" y="19"/>
                      <a:pt x="46" y="19"/>
                      <a:pt x="46" y="19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0" y="37"/>
                      <a:pt x="0" y="28"/>
                      <a:pt x="4" y="19"/>
                    </a:cubicBezTo>
                    <a:close/>
                    <a:moveTo>
                      <a:pt x="87" y="23"/>
                    </a:moveTo>
                    <a:cubicBezTo>
                      <a:pt x="91" y="24"/>
                      <a:pt x="94" y="28"/>
                      <a:pt x="94" y="33"/>
                    </a:cubicBezTo>
                    <a:cubicBezTo>
                      <a:pt x="94" y="38"/>
                      <a:pt x="91" y="42"/>
                      <a:pt x="87" y="43"/>
                    </a:cubicBezTo>
                    <a:cubicBezTo>
                      <a:pt x="87" y="66"/>
                      <a:pt x="87" y="66"/>
                      <a:pt x="87" y="66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7" y="23"/>
                      <a:pt x="87" y="23"/>
                      <a:pt x="87" y="23"/>
                    </a:cubicBezTo>
                    <a:close/>
                    <a:moveTo>
                      <a:pt x="46" y="49"/>
                    </a:moveTo>
                    <a:cubicBezTo>
                      <a:pt x="37" y="49"/>
                      <a:pt x="37" y="49"/>
                      <a:pt x="37" y="49"/>
                    </a:cubicBezTo>
                    <a:cubicBezTo>
                      <a:pt x="40" y="61"/>
                      <a:pt x="40" y="61"/>
                      <a:pt x="40" y="61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43" y="57"/>
                      <a:pt x="43" y="57"/>
                      <a:pt x="43" y="57"/>
                    </a:cubicBezTo>
                    <a:lnTo>
                      <a:pt x="46" y="4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grpSp>
          <p:nvGrpSpPr>
            <p:cNvPr id="9" name="í$líḓé">
              <a:extLst>
                <a:ext uri="{FF2B5EF4-FFF2-40B4-BE49-F238E27FC236}">
                  <a16:creationId xmlns:a16="http://schemas.microsoft.com/office/drawing/2014/main" id="{EA1F9334-98A5-4994-8C5F-FED67F566C89}"/>
                </a:ext>
              </a:extLst>
            </p:cNvPr>
            <p:cNvGrpSpPr/>
            <p:nvPr/>
          </p:nvGrpSpPr>
          <p:grpSpPr>
            <a:xfrm rot="10800000" flipH="1">
              <a:off x="8752674" y="2686454"/>
              <a:ext cx="750516" cy="704621"/>
              <a:chOff x="2262930" y="2179099"/>
              <a:chExt cx="876560" cy="704621"/>
            </a:xfrm>
          </p:grpSpPr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25550099-EE03-493E-96E7-B820A974994E}"/>
                  </a:ext>
                </a:extLst>
              </p:cNvPr>
              <p:cNvCxnSpPr/>
              <p:nvPr/>
            </p:nvCxnSpPr>
            <p:spPr>
              <a:xfrm>
                <a:off x="2262930" y="2179099"/>
                <a:ext cx="87656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617A1144-FE27-4F15-AAB5-B8803E8E3B44}"/>
                  </a:ext>
                </a:extLst>
              </p:cNvPr>
              <p:cNvCxnSpPr/>
              <p:nvPr/>
            </p:nvCxnSpPr>
            <p:spPr>
              <a:xfrm>
                <a:off x="3133927" y="2179099"/>
                <a:ext cx="0" cy="70462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íṧḷíḓé">
              <a:extLst>
                <a:ext uri="{FF2B5EF4-FFF2-40B4-BE49-F238E27FC236}">
                  <a16:creationId xmlns:a16="http://schemas.microsoft.com/office/drawing/2014/main" id="{37CD87E9-97DC-425A-8EF1-1AB3DF3E8156}"/>
                </a:ext>
              </a:extLst>
            </p:cNvPr>
            <p:cNvGrpSpPr/>
            <p:nvPr/>
          </p:nvGrpSpPr>
          <p:grpSpPr>
            <a:xfrm rot="10800000" flipH="1" flipV="1">
              <a:off x="8752674" y="4217069"/>
              <a:ext cx="750516" cy="704621"/>
              <a:chOff x="2262930" y="2179099"/>
              <a:chExt cx="876560" cy="704621"/>
            </a:xfrm>
          </p:grpSpPr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15B4D812-27AA-47D2-903F-252D7175A3FA}"/>
                  </a:ext>
                </a:extLst>
              </p:cNvPr>
              <p:cNvCxnSpPr/>
              <p:nvPr/>
            </p:nvCxnSpPr>
            <p:spPr>
              <a:xfrm>
                <a:off x="2262930" y="2179099"/>
                <a:ext cx="87656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41367FC-D345-4666-A688-C942409473B3}"/>
                  </a:ext>
                </a:extLst>
              </p:cNvPr>
              <p:cNvCxnSpPr/>
              <p:nvPr/>
            </p:nvCxnSpPr>
            <p:spPr>
              <a:xfrm>
                <a:off x="3133927" y="2179099"/>
                <a:ext cx="0" cy="70462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ïs1íde">
              <a:extLst>
                <a:ext uri="{FF2B5EF4-FFF2-40B4-BE49-F238E27FC236}">
                  <a16:creationId xmlns:a16="http://schemas.microsoft.com/office/drawing/2014/main" id="{32BBE46F-6591-46EA-B0C1-47E6BCDA281C}"/>
                </a:ext>
              </a:extLst>
            </p:cNvPr>
            <p:cNvGrpSpPr/>
            <p:nvPr/>
          </p:nvGrpSpPr>
          <p:grpSpPr>
            <a:xfrm rot="10800000">
              <a:off x="2812733" y="2686454"/>
              <a:ext cx="750516" cy="704621"/>
              <a:chOff x="2262930" y="2179099"/>
              <a:chExt cx="876560" cy="704621"/>
            </a:xfrm>
          </p:grpSpPr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7E70E8EB-8638-4F24-B6DC-514B0B9A7BD0}"/>
                  </a:ext>
                </a:extLst>
              </p:cNvPr>
              <p:cNvCxnSpPr/>
              <p:nvPr/>
            </p:nvCxnSpPr>
            <p:spPr>
              <a:xfrm>
                <a:off x="2262930" y="2179099"/>
                <a:ext cx="87656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B9AD9ABB-133E-4A81-A996-5DC8B07F6C44}"/>
                  </a:ext>
                </a:extLst>
              </p:cNvPr>
              <p:cNvCxnSpPr/>
              <p:nvPr/>
            </p:nvCxnSpPr>
            <p:spPr>
              <a:xfrm>
                <a:off x="3133927" y="2179099"/>
                <a:ext cx="0" cy="70462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îṣľïḋê">
              <a:extLst>
                <a:ext uri="{FF2B5EF4-FFF2-40B4-BE49-F238E27FC236}">
                  <a16:creationId xmlns:a16="http://schemas.microsoft.com/office/drawing/2014/main" id="{A6329238-A843-41E4-9748-21AB3CA4D433}"/>
                </a:ext>
              </a:extLst>
            </p:cNvPr>
            <p:cNvGrpSpPr/>
            <p:nvPr/>
          </p:nvGrpSpPr>
          <p:grpSpPr>
            <a:xfrm rot="10800000" flipV="1">
              <a:off x="2812733" y="4217069"/>
              <a:ext cx="750516" cy="704621"/>
              <a:chOff x="2262930" y="2179099"/>
              <a:chExt cx="876560" cy="704621"/>
            </a:xfrm>
          </p:grpSpPr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CCF2629-920E-4197-988C-A61322DE624D}"/>
                  </a:ext>
                </a:extLst>
              </p:cNvPr>
              <p:cNvCxnSpPr/>
              <p:nvPr/>
            </p:nvCxnSpPr>
            <p:spPr>
              <a:xfrm>
                <a:off x="2262930" y="2179099"/>
                <a:ext cx="876560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51FC32E3-1BD3-4BD9-A5D7-3ABCA19E86D8}"/>
                  </a:ext>
                </a:extLst>
              </p:cNvPr>
              <p:cNvCxnSpPr/>
              <p:nvPr/>
            </p:nvCxnSpPr>
            <p:spPr>
              <a:xfrm>
                <a:off x="3133927" y="2179099"/>
                <a:ext cx="0" cy="70462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işlîḍe">
              <a:extLst>
                <a:ext uri="{FF2B5EF4-FFF2-40B4-BE49-F238E27FC236}">
                  <a16:creationId xmlns:a16="http://schemas.microsoft.com/office/drawing/2014/main" id="{79F7AC5F-C74B-408F-8074-72179B8D4B08}"/>
                </a:ext>
              </a:extLst>
            </p:cNvPr>
            <p:cNvSpPr/>
            <p:nvPr/>
          </p:nvSpPr>
          <p:spPr>
            <a:xfrm>
              <a:off x="9316261" y="1592796"/>
              <a:ext cx="41744" cy="330855"/>
            </a:xfrm>
            <a:custGeom>
              <a:avLst/>
              <a:gdLst>
                <a:gd name="connsiteX0" fmla="*/ 25255 w 35466"/>
                <a:gd name="connsiteY0" fmla="*/ 164 h 281102"/>
                <a:gd name="connsiteX1" fmla="*/ 34983 w 35466"/>
                <a:gd name="connsiteY1" fmla="*/ 82849 h 281102"/>
                <a:gd name="connsiteX2" fmla="*/ 10664 w 35466"/>
                <a:gd name="connsiteY2" fmla="*/ 243356 h 281102"/>
                <a:gd name="connsiteX3" fmla="*/ 936 w 35466"/>
                <a:gd name="connsiteY3" fmla="*/ 277402 h 281102"/>
                <a:gd name="connsiteX4" fmla="*/ 936 w 35466"/>
                <a:gd name="connsiteY4" fmla="*/ 180126 h 281102"/>
                <a:gd name="connsiteX5" fmla="*/ 5800 w 35466"/>
                <a:gd name="connsiteY5" fmla="*/ 102304 h 281102"/>
                <a:gd name="connsiteX6" fmla="*/ 25255 w 35466"/>
                <a:gd name="connsiteY6" fmla="*/ 164 h 28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66" h="281102">
                  <a:moveTo>
                    <a:pt x="25255" y="164"/>
                  </a:moveTo>
                  <a:cubicBezTo>
                    <a:pt x="30119" y="-3079"/>
                    <a:pt x="37415" y="42317"/>
                    <a:pt x="34983" y="82849"/>
                  </a:cubicBezTo>
                  <a:cubicBezTo>
                    <a:pt x="32551" y="123381"/>
                    <a:pt x="16338" y="210931"/>
                    <a:pt x="10664" y="243356"/>
                  </a:cubicBezTo>
                  <a:cubicBezTo>
                    <a:pt x="4990" y="275781"/>
                    <a:pt x="2557" y="287940"/>
                    <a:pt x="936" y="277402"/>
                  </a:cubicBezTo>
                  <a:cubicBezTo>
                    <a:pt x="-685" y="266864"/>
                    <a:pt x="125" y="209309"/>
                    <a:pt x="936" y="180126"/>
                  </a:cubicBezTo>
                  <a:cubicBezTo>
                    <a:pt x="1747" y="150943"/>
                    <a:pt x="1747" y="130676"/>
                    <a:pt x="5800" y="102304"/>
                  </a:cubicBezTo>
                  <a:cubicBezTo>
                    <a:pt x="9853" y="73932"/>
                    <a:pt x="20391" y="3407"/>
                    <a:pt x="25255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îṧļíde">
              <a:extLst>
                <a:ext uri="{FF2B5EF4-FFF2-40B4-BE49-F238E27FC236}">
                  <a16:creationId xmlns:a16="http://schemas.microsoft.com/office/drawing/2014/main" id="{B096EA66-8006-4767-A73A-558766E0DCE6}"/>
                </a:ext>
              </a:extLst>
            </p:cNvPr>
            <p:cNvGrpSpPr/>
            <p:nvPr/>
          </p:nvGrpSpPr>
          <p:grpSpPr>
            <a:xfrm>
              <a:off x="2493131" y="1998142"/>
              <a:ext cx="642242" cy="642242"/>
              <a:chOff x="2521153" y="1968491"/>
              <a:chExt cx="642242" cy="642242"/>
            </a:xfrm>
          </p:grpSpPr>
          <p:sp>
            <p:nvSpPr>
              <p:cNvPr id="40" name="iṧļiďé">
                <a:extLst>
                  <a:ext uri="{FF2B5EF4-FFF2-40B4-BE49-F238E27FC236}">
                    <a16:creationId xmlns:a16="http://schemas.microsoft.com/office/drawing/2014/main" id="{ECCCF25F-DFD5-4CB3-9012-5AB6EDDDAA9B}"/>
                  </a:ext>
                </a:extLst>
              </p:cNvPr>
              <p:cNvSpPr/>
              <p:nvPr/>
            </p:nvSpPr>
            <p:spPr>
              <a:xfrm>
                <a:off x="2521153" y="1968491"/>
                <a:ext cx="642242" cy="6422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ṥļiḍé">
                <a:extLst>
                  <a:ext uri="{FF2B5EF4-FFF2-40B4-BE49-F238E27FC236}">
                    <a16:creationId xmlns:a16="http://schemas.microsoft.com/office/drawing/2014/main" id="{2C41EE93-3924-4DC9-B88A-CDEB78F88561}"/>
                  </a:ext>
                </a:extLst>
              </p:cNvPr>
              <p:cNvSpPr/>
              <p:nvPr/>
            </p:nvSpPr>
            <p:spPr bwMode="auto">
              <a:xfrm>
                <a:off x="2679880" y="2126603"/>
                <a:ext cx="324787" cy="317449"/>
              </a:xfrm>
              <a:custGeom>
                <a:avLst/>
                <a:gdLst>
                  <a:gd name="T0" fmla="*/ 74 w 82"/>
                  <a:gd name="T1" fmla="*/ 6 h 80"/>
                  <a:gd name="T2" fmla="*/ 67 w 82"/>
                  <a:gd name="T3" fmla="*/ 27 h 80"/>
                  <a:gd name="T4" fmla="*/ 65 w 82"/>
                  <a:gd name="T5" fmla="*/ 30 h 80"/>
                  <a:gd name="T6" fmla="*/ 75 w 82"/>
                  <a:gd name="T7" fmla="*/ 71 h 80"/>
                  <a:gd name="T8" fmla="*/ 66 w 82"/>
                  <a:gd name="T9" fmla="*/ 80 h 80"/>
                  <a:gd name="T10" fmla="*/ 44 w 82"/>
                  <a:gd name="T11" fmla="*/ 50 h 80"/>
                  <a:gd name="T12" fmla="*/ 36 w 82"/>
                  <a:gd name="T13" fmla="*/ 57 h 80"/>
                  <a:gd name="T14" fmla="*/ 39 w 82"/>
                  <a:gd name="T15" fmla="*/ 70 h 80"/>
                  <a:gd name="T16" fmla="*/ 34 w 82"/>
                  <a:gd name="T17" fmla="*/ 75 h 80"/>
                  <a:gd name="T18" fmla="*/ 26 w 82"/>
                  <a:gd name="T19" fmla="*/ 61 h 80"/>
                  <a:gd name="T20" fmla="*/ 21 w 82"/>
                  <a:gd name="T21" fmla="*/ 67 h 80"/>
                  <a:gd name="T22" fmla="*/ 16 w 82"/>
                  <a:gd name="T23" fmla="*/ 62 h 80"/>
                  <a:gd name="T24" fmla="*/ 21 w 82"/>
                  <a:gd name="T25" fmla="*/ 57 h 80"/>
                  <a:gd name="T26" fmla="*/ 7 w 82"/>
                  <a:gd name="T27" fmla="*/ 50 h 80"/>
                  <a:gd name="T28" fmla="*/ 12 w 82"/>
                  <a:gd name="T29" fmla="*/ 44 h 80"/>
                  <a:gd name="T30" fmla="*/ 25 w 82"/>
                  <a:gd name="T31" fmla="*/ 47 h 80"/>
                  <a:gd name="T32" fmla="*/ 32 w 82"/>
                  <a:gd name="T33" fmla="*/ 39 h 80"/>
                  <a:gd name="T34" fmla="*/ 0 w 82"/>
                  <a:gd name="T35" fmla="*/ 18 h 80"/>
                  <a:gd name="T36" fmla="*/ 9 w 82"/>
                  <a:gd name="T37" fmla="*/ 8 h 80"/>
                  <a:gd name="T38" fmla="*/ 51 w 82"/>
                  <a:gd name="T39" fmla="*/ 16 h 80"/>
                  <a:gd name="T40" fmla="*/ 53 w 82"/>
                  <a:gd name="T41" fmla="*/ 13 h 80"/>
                  <a:gd name="T42" fmla="*/ 74 w 82"/>
                  <a:gd name="T43" fmla="*/ 6 h 80"/>
                  <a:gd name="T44" fmla="*/ 82 w 82"/>
                  <a:gd name="T45" fmla="*/ 50 h 80"/>
                  <a:gd name="T46" fmla="*/ 74 w 82"/>
                  <a:gd name="T47" fmla="*/ 42 h 80"/>
                  <a:gd name="T48" fmla="*/ 72 w 82"/>
                  <a:gd name="T49" fmla="*/ 44 h 80"/>
                  <a:gd name="T50" fmla="*/ 76 w 82"/>
                  <a:gd name="T51" fmla="*/ 57 h 80"/>
                  <a:gd name="T52" fmla="*/ 82 w 82"/>
                  <a:gd name="T53" fmla="*/ 50 h 80"/>
                  <a:gd name="T54" fmla="*/ 29 w 82"/>
                  <a:gd name="T55" fmla="*/ 0 h 80"/>
                  <a:gd name="T56" fmla="*/ 23 w 82"/>
                  <a:gd name="T57" fmla="*/ 7 h 80"/>
                  <a:gd name="T58" fmla="*/ 36 w 82"/>
                  <a:gd name="T59" fmla="*/ 10 h 80"/>
                  <a:gd name="T60" fmla="*/ 37 w 82"/>
                  <a:gd name="T61" fmla="*/ 8 h 80"/>
                  <a:gd name="T62" fmla="*/ 29 w 82"/>
                  <a:gd name="T6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2" h="80">
                    <a:moveTo>
                      <a:pt x="74" y="6"/>
                    </a:moveTo>
                    <a:cubicBezTo>
                      <a:pt x="76" y="15"/>
                      <a:pt x="74" y="21"/>
                      <a:pt x="67" y="27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66" y="80"/>
                      <a:pt x="66" y="80"/>
                      <a:pt x="66" y="8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4" y="75"/>
                      <a:pt x="34" y="75"/>
                      <a:pt x="34" y="75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60" y="5"/>
                      <a:pt x="67" y="4"/>
                      <a:pt x="74" y="6"/>
                    </a:cubicBezTo>
                    <a:close/>
                    <a:moveTo>
                      <a:pt x="82" y="50"/>
                    </a:moveTo>
                    <a:cubicBezTo>
                      <a:pt x="74" y="42"/>
                      <a:pt x="74" y="42"/>
                      <a:pt x="74" y="42"/>
                    </a:cubicBezTo>
                    <a:cubicBezTo>
                      <a:pt x="72" y="44"/>
                      <a:pt x="72" y="44"/>
                      <a:pt x="72" y="44"/>
                    </a:cubicBezTo>
                    <a:cubicBezTo>
                      <a:pt x="76" y="57"/>
                      <a:pt x="76" y="57"/>
                      <a:pt x="76" y="57"/>
                    </a:cubicBezTo>
                    <a:cubicBezTo>
                      <a:pt x="82" y="50"/>
                      <a:pt x="82" y="50"/>
                      <a:pt x="82" y="50"/>
                    </a:cubicBezTo>
                    <a:close/>
                    <a:moveTo>
                      <a:pt x="29" y="0"/>
                    </a:moveTo>
                    <a:cubicBezTo>
                      <a:pt x="23" y="7"/>
                      <a:pt x="23" y="7"/>
                      <a:pt x="23" y="7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8"/>
                      <a:pt x="37" y="8"/>
                      <a:pt x="37" y="8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iṩḻíḑe">
              <a:extLst>
                <a:ext uri="{FF2B5EF4-FFF2-40B4-BE49-F238E27FC236}">
                  <a16:creationId xmlns:a16="http://schemas.microsoft.com/office/drawing/2014/main" id="{B484F8C5-A3EC-4A3D-98C0-EC637426C9B0}"/>
                </a:ext>
              </a:extLst>
            </p:cNvPr>
            <p:cNvGrpSpPr/>
            <p:nvPr/>
          </p:nvGrpSpPr>
          <p:grpSpPr>
            <a:xfrm>
              <a:off x="3384932" y="2272169"/>
              <a:ext cx="5422137" cy="3164251"/>
              <a:chOff x="3441130" y="2272169"/>
              <a:chExt cx="5422137" cy="3164251"/>
            </a:xfrm>
          </p:grpSpPr>
          <p:sp>
            <p:nvSpPr>
              <p:cNvPr id="28" name="îşḻîḓè">
                <a:extLst>
                  <a:ext uri="{FF2B5EF4-FFF2-40B4-BE49-F238E27FC236}">
                    <a16:creationId xmlns:a16="http://schemas.microsoft.com/office/drawing/2014/main" id="{352DE961-3B9C-47B6-B6B3-06D65CA8DC0C}"/>
                  </a:ext>
                </a:extLst>
              </p:cNvPr>
              <p:cNvSpPr/>
              <p:nvPr/>
            </p:nvSpPr>
            <p:spPr>
              <a:xfrm>
                <a:off x="5699019" y="2272171"/>
                <a:ext cx="3164248" cy="3164249"/>
              </a:xfrm>
              <a:prstGeom prst="blockArc">
                <a:avLst>
                  <a:gd name="adj1" fmla="val 10799501"/>
                  <a:gd name="adj2" fmla="val 2383"/>
                  <a:gd name="adj3" fmla="val 2890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ṥľíḍe">
                <a:extLst>
                  <a:ext uri="{FF2B5EF4-FFF2-40B4-BE49-F238E27FC236}">
                    <a16:creationId xmlns:a16="http://schemas.microsoft.com/office/drawing/2014/main" id="{DE95064A-5489-4DA2-9635-AB291484303B}"/>
                  </a:ext>
                </a:extLst>
              </p:cNvPr>
              <p:cNvSpPr/>
              <p:nvPr/>
            </p:nvSpPr>
            <p:spPr>
              <a:xfrm>
                <a:off x="3441130" y="2272171"/>
                <a:ext cx="3164248" cy="3164249"/>
              </a:xfrm>
              <a:prstGeom prst="blockArc">
                <a:avLst>
                  <a:gd name="adj1" fmla="val 10799501"/>
                  <a:gd name="adj2" fmla="val 2383"/>
                  <a:gd name="adj3" fmla="val 28902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ş1îďè">
                <a:extLst>
                  <a:ext uri="{FF2B5EF4-FFF2-40B4-BE49-F238E27FC236}">
                    <a16:creationId xmlns:a16="http://schemas.microsoft.com/office/drawing/2014/main" id="{2EC8FE4A-E3C5-46AE-9477-95A06EACCC4A}"/>
                  </a:ext>
                </a:extLst>
              </p:cNvPr>
              <p:cNvSpPr/>
              <p:nvPr/>
            </p:nvSpPr>
            <p:spPr>
              <a:xfrm flipV="1">
                <a:off x="3441130" y="2272169"/>
                <a:ext cx="3164248" cy="3164249"/>
              </a:xfrm>
              <a:prstGeom prst="blockArc">
                <a:avLst>
                  <a:gd name="adj1" fmla="val 10799501"/>
                  <a:gd name="adj2" fmla="val 2383"/>
                  <a:gd name="adj3" fmla="val 2890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ṧļiḋê">
                <a:extLst>
                  <a:ext uri="{FF2B5EF4-FFF2-40B4-BE49-F238E27FC236}">
                    <a16:creationId xmlns:a16="http://schemas.microsoft.com/office/drawing/2014/main" id="{5C1A8876-907E-40C9-8D8D-1150337C35B7}"/>
                  </a:ext>
                </a:extLst>
              </p:cNvPr>
              <p:cNvSpPr/>
              <p:nvPr/>
            </p:nvSpPr>
            <p:spPr>
              <a:xfrm flipV="1">
                <a:off x="5699019" y="2272169"/>
                <a:ext cx="3164248" cy="3164249"/>
              </a:xfrm>
              <a:prstGeom prst="blockArc">
                <a:avLst>
                  <a:gd name="adj1" fmla="val 10799501"/>
                  <a:gd name="adj2" fmla="val 2383"/>
                  <a:gd name="adj3" fmla="val 28902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ŝļîďê">
                <a:extLst>
                  <a:ext uri="{FF2B5EF4-FFF2-40B4-BE49-F238E27FC236}">
                    <a16:creationId xmlns:a16="http://schemas.microsoft.com/office/drawing/2014/main" id="{688AE5D3-5A41-47A8-8E2B-156E67301BB3}"/>
                  </a:ext>
                </a:extLst>
              </p:cNvPr>
              <p:cNvSpPr txBox="1"/>
              <p:nvPr/>
            </p:nvSpPr>
            <p:spPr>
              <a:xfrm>
                <a:off x="3708131" y="3341961"/>
                <a:ext cx="400751" cy="430887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en-US" sz="2800" b="1">
                    <a:solidFill>
                      <a:schemeClr val="bg1"/>
                    </a:solidFill>
                  </a:rPr>
                  <a:t>01</a:t>
                </a:r>
              </a:p>
            </p:txBody>
          </p:sp>
          <p:sp>
            <p:nvSpPr>
              <p:cNvPr id="33" name="íṣlïḍê">
                <a:extLst>
                  <a:ext uri="{FF2B5EF4-FFF2-40B4-BE49-F238E27FC236}">
                    <a16:creationId xmlns:a16="http://schemas.microsoft.com/office/drawing/2014/main" id="{A7D2012A-2159-4E42-9A77-60288E027169}"/>
                  </a:ext>
                </a:extLst>
              </p:cNvPr>
              <p:cNvSpPr txBox="1"/>
              <p:nvPr/>
            </p:nvSpPr>
            <p:spPr>
              <a:xfrm>
                <a:off x="3708131" y="3878480"/>
                <a:ext cx="400751" cy="430887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</a:rPr>
                  <a:t>04</a:t>
                </a:r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îṩ1ïďê">
                <a:extLst>
                  <a:ext uri="{FF2B5EF4-FFF2-40B4-BE49-F238E27FC236}">
                    <a16:creationId xmlns:a16="http://schemas.microsoft.com/office/drawing/2014/main" id="{02EA2582-DF6F-4E4E-8B31-FE803DCA6DDC}"/>
                  </a:ext>
                </a:extLst>
              </p:cNvPr>
              <p:cNvSpPr txBox="1"/>
              <p:nvPr/>
            </p:nvSpPr>
            <p:spPr>
              <a:xfrm>
                <a:off x="8177888" y="3341961"/>
                <a:ext cx="400751" cy="430887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</a:rPr>
                  <a:t>03</a:t>
                </a:r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ïšľídê">
                <a:extLst>
                  <a:ext uri="{FF2B5EF4-FFF2-40B4-BE49-F238E27FC236}">
                    <a16:creationId xmlns:a16="http://schemas.microsoft.com/office/drawing/2014/main" id="{27459CFC-E46E-403D-A538-A35AE5199990}"/>
                  </a:ext>
                </a:extLst>
              </p:cNvPr>
              <p:cNvSpPr txBox="1"/>
              <p:nvPr/>
            </p:nvSpPr>
            <p:spPr>
              <a:xfrm>
                <a:off x="8177888" y="3878480"/>
                <a:ext cx="400751" cy="430887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bg1"/>
                    </a:solidFill>
                  </a:rPr>
                  <a:t>02</a:t>
                </a:r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í$ļiḑé">
                <a:extLst>
                  <a:ext uri="{FF2B5EF4-FFF2-40B4-BE49-F238E27FC236}">
                    <a16:creationId xmlns:a16="http://schemas.microsoft.com/office/drawing/2014/main" id="{4B0BB16B-9507-490B-A8CD-FE4B6956843B}"/>
                  </a:ext>
                </a:extLst>
              </p:cNvPr>
              <p:cNvSpPr txBox="1"/>
              <p:nvPr/>
            </p:nvSpPr>
            <p:spPr>
              <a:xfrm>
                <a:off x="4251562" y="2540555"/>
                <a:ext cx="1543384" cy="583935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  <p:sp>
            <p:nvSpPr>
              <p:cNvPr id="37" name="iṣḷiďe">
                <a:extLst>
                  <a:ext uri="{FF2B5EF4-FFF2-40B4-BE49-F238E27FC236}">
                    <a16:creationId xmlns:a16="http://schemas.microsoft.com/office/drawing/2014/main" id="{5D8432E3-AE48-4AC5-A016-838391EFBA40}"/>
                  </a:ext>
                </a:extLst>
              </p:cNvPr>
              <p:cNvSpPr txBox="1"/>
              <p:nvPr/>
            </p:nvSpPr>
            <p:spPr>
              <a:xfrm>
                <a:off x="6514326" y="2540555"/>
                <a:ext cx="1543384" cy="583935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  <p:sp>
            <p:nvSpPr>
              <p:cNvPr id="38" name="ïsḷîďé">
                <a:extLst>
                  <a:ext uri="{FF2B5EF4-FFF2-40B4-BE49-F238E27FC236}">
                    <a16:creationId xmlns:a16="http://schemas.microsoft.com/office/drawing/2014/main" id="{1B93794D-2EB6-43C8-8005-15A4C791D52A}"/>
                  </a:ext>
                </a:extLst>
              </p:cNvPr>
              <p:cNvSpPr txBox="1"/>
              <p:nvPr/>
            </p:nvSpPr>
            <p:spPr>
              <a:xfrm>
                <a:off x="4251562" y="4569380"/>
                <a:ext cx="1543384" cy="583935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  <p:sp>
            <p:nvSpPr>
              <p:cNvPr id="39" name="ïsļiďè">
                <a:extLst>
                  <a:ext uri="{FF2B5EF4-FFF2-40B4-BE49-F238E27FC236}">
                    <a16:creationId xmlns:a16="http://schemas.microsoft.com/office/drawing/2014/main" id="{F947B016-62BC-4C85-9571-56F06C5410EF}"/>
                  </a:ext>
                </a:extLst>
              </p:cNvPr>
              <p:cNvSpPr txBox="1"/>
              <p:nvPr/>
            </p:nvSpPr>
            <p:spPr>
              <a:xfrm>
                <a:off x="6514326" y="4569380"/>
                <a:ext cx="1543384" cy="583935"/>
              </a:xfrm>
              <a:prstGeom prst="rect">
                <a:avLst/>
              </a:prstGeom>
            </p:spPr>
            <p:txBody>
              <a:bodyPr wrap="square" lIns="0" tIns="0" rIns="0" bIns="0" anchor="ctr">
                <a:normAutofit/>
              </a:bodyPr>
              <a:lstStyle/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grpSp>
          <p:nvGrpSpPr>
            <p:cNvPr id="16" name="íśľïḋe">
              <a:extLst>
                <a:ext uri="{FF2B5EF4-FFF2-40B4-BE49-F238E27FC236}">
                  <a16:creationId xmlns:a16="http://schemas.microsoft.com/office/drawing/2014/main" id="{675A6A9E-858F-42FB-84D6-5949277ED090}"/>
                </a:ext>
              </a:extLst>
            </p:cNvPr>
            <p:cNvGrpSpPr/>
            <p:nvPr/>
          </p:nvGrpSpPr>
          <p:grpSpPr>
            <a:xfrm>
              <a:off x="673100" y="1881487"/>
              <a:ext cx="1861898" cy="1144039"/>
              <a:chOff x="8661000" y="1734665"/>
              <a:chExt cx="2295000" cy="1144039"/>
            </a:xfrm>
          </p:grpSpPr>
          <p:sp>
            <p:nvSpPr>
              <p:cNvPr id="26" name="išḻïḋè">
                <a:extLst>
                  <a:ext uri="{FF2B5EF4-FFF2-40B4-BE49-F238E27FC236}">
                    <a16:creationId xmlns:a16="http://schemas.microsoft.com/office/drawing/2014/main" id="{C8D5622B-1DAB-4071-B951-E1D71C6D51B6}"/>
                  </a:ext>
                </a:extLst>
              </p:cNvPr>
              <p:cNvSpPr txBox="1"/>
              <p:nvPr/>
            </p:nvSpPr>
            <p:spPr>
              <a:xfrm>
                <a:off x="8661000" y="1734665"/>
                <a:ext cx="2295000" cy="439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t" anchorCtr="0">
                <a:normAutofit/>
              </a:bodyPr>
              <a:lstStyle/>
              <a:p>
                <a:pPr algn="r">
                  <a:buSzPct val="25000"/>
                </a:pPr>
                <a:r>
                  <a:rPr lang="de-DE" sz="2000" b="1" dirty="0"/>
                  <a:t>Text here</a:t>
                </a:r>
              </a:p>
            </p:txBody>
          </p:sp>
          <p:sp>
            <p:nvSpPr>
              <p:cNvPr id="27" name="íṣḷîdé">
                <a:extLst>
                  <a:ext uri="{FF2B5EF4-FFF2-40B4-BE49-F238E27FC236}">
                    <a16:creationId xmlns:a16="http://schemas.microsoft.com/office/drawing/2014/main" id="{2C63B240-D38B-4311-9020-1549AAE0D615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704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rmAutofit/>
              </a:bodyPr>
              <a:lstStyle/>
              <a:p>
                <a:pPr algn="r">
                  <a:lnSpc>
                    <a:spcPct val="150000"/>
                  </a:lnSpc>
                  <a:buSzPct val="25000"/>
                </a:pPr>
                <a:r>
                  <a:rPr lang="en-US" altLang="zh-CN" sz="1100" dirty="0"/>
                  <a:t>Supporting text here.</a:t>
                </a:r>
              </a:p>
              <a:p>
                <a:pPr algn="r">
                  <a:lnSpc>
                    <a:spcPct val="150000"/>
                  </a:lnSpc>
                  <a:buSzPct val="25000"/>
                </a:pPr>
                <a:r>
                  <a:rPr lang="en-US" sz="1100" dirty="0"/>
                  <a:t>.…</a:t>
                </a:r>
                <a:r>
                  <a:rPr lang="de-DE" sz="1100" dirty="0"/>
                  <a:t>.</a:t>
                </a:r>
              </a:p>
            </p:txBody>
          </p:sp>
        </p:grpSp>
        <p:grpSp>
          <p:nvGrpSpPr>
            <p:cNvPr id="17" name="îṣľiḋé">
              <a:extLst>
                <a:ext uri="{FF2B5EF4-FFF2-40B4-BE49-F238E27FC236}">
                  <a16:creationId xmlns:a16="http://schemas.microsoft.com/office/drawing/2014/main" id="{CA1FBB60-B9C6-4303-B3E9-3135C3425C31}"/>
                </a:ext>
              </a:extLst>
            </p:cNvPr>
            <p:cNvGrpSpPr/>
            <p:nvPr/>
          </p:nvGrpSpPr>
          <p:grpSpPr>
            <a:xfrm>
              <a:off x="673100" y="4674793"/>
              <a:ext cx="1861898" cy="1144039"/>
              <a:chOff x="8661000" y="1734665"/>
              <a:chExt cx="2295000" cy="1144039"/>
            </a:xfrm>
          </p:grpSpPr>
          <p:sp>
            <p:nvSpPr>
              <p:cNvPr id="24" name="í$1îḓê">
                <a:extLst>
                  <a:ext uri="{FF2B5EF4-FFF2-40B4-BE49-F238E27FC236}">
                    <a16:creationId xmlns:a16="http://schemas.microsoft.com/office/drawing/2014/main" id="{9429A872-7BBF-4375-A90A-B3B44F6975C3}"/>
                  </a:ext>
                </a:extLst>
              </p:cNvPr>
              <p:cNvSpPr txBox="1"/>
              <p:nvPr/>
            </p:nvSpPr>
            <p:spPr>
              <a:xfrm>
                <a:off x="8661000" y="1734665"/>
                <a:ext cx="2295000" cy="439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t" anchorCtr="0">
                <a:normAutofit/>
              </a:bodyPr>
              <a:lstStyle/>
              <a:p>
                <a:pPr algn="r">
                  <a:buSzPct val="25000"/>
                </a:pPr>
                <a:r>
                  <a:rPr lang="de-DE" sz="2000" b="1" dirty="0"/>
                  <a:t>Text here</a:t>
                </a:r>
              </a:p>
            </p:txBody>
          </p:sp>
          <p:sp>
            <p:nvSpPr>
              <p:cNvPr id="25" name="iṥļiďê">
                <a:extLst>
                  <a:ext uri="{FF2B5EF4-FFF2-40B4-BE49-F238E27FC236}">
                    <a16:creationId xmlns:a16="http://schemas.microsoft.com/office/drawing/2014/main" id="{5A92A24E-B638-4FD9-A68D-059C7F771644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704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rmAutofit/>
              </a:bodyPr>
              <a:lstStyle/>
              <a:p>
                <a:pPr algn="r">
                  <a:lnSpc>
                    <a:spcPct val="150000"/>
                  </a:lnSpc>
                  <a:buSzPct val="25000"/>
                </a:pPr>
                <a:r>
                  <a:rPr lang="en-US" altLang="zh-CN" sz="1100" dirty="0"/>
                  <a:t>Supporting text here.</a:t>
                </a:r>
              </a:p>
              <a:p>
                <a:pPr algn="r">
                  <a:lnSpc>
                    <a:spcPct val="150000"/>
                  </a:lnSpc>
                  <a:buSzPct val="25000"/>
                </a:pPr>
                <a:r>
                  <a:rPr lang="en-US" sz="1100" dirty="0"/>
                  <a:t>.…</a:t>
                </a:r>
                <a:r>
                  <a:rPr lang="de-DE" sz="1100" dirty="0"/>
                  <a:t>.</a:t>
                </a:r>
              </a:p>
            </p:txBody>
          </p:sp>
        </p:grpSp>
        <p:grpSp>
          <p:nvGrpSpPr>
            <p:cNvPr id="18" name="ïşļiḋé">
              <a:extLst>
                <a:ext uri="{FF2B5EF4-FFF2-40B4-BE49-F238E27FC236}">
                  <a16:creationId xmlns:a16="http://schemas.microsoft.com/office/drawing/2014/main" id="{B63B8C3D-8D2E-4431-B318-54F97425EEA5}"/>
                </a:ext>
              </a:extLst>
            </p:cNvPr>
            <p:cNvGrpSpPr/>
            <p:nvPr/>
          </p:nvGrpSpPr>
          <p:grpSpPr>
            <a:xfrm>
              <a:off x="9896474" y="1881487"/>
              <a:ext cx="1627755" cy="1144039"/>
              <a:chOff x="8661000" y="1734665"/>
              <a:chExt cx="2295000" cy="1144039"/>
            </a:xfrm>
          </p:grpSpPr>
          <p:sp>
            <p:nvSpPr>
              <p:cNvPr id="22" name="iś1îḍê">
                <a:extLst>
                  <a:ext uri="{FF2B5EF4-FFF2-40B4-BE49-F238E27FC236}">
                    <a16:creationId xmlns:a16="http://schemas.microsoft.com/office/drawing/2014/main" id="{70418696-5650-4847-B223-AEC490EAEFB4}"/>
                  </a:ext>
                </a:extLst>
              </p:cNvPr>
              <p:cNvSpPr txBox="1"/>
              <p:nvPr/>
            </p:nvSpPr>
            <p:spPr>
              <a:xfrm>
                <a:off x="8661000" y="1734665"/>
                <a:ext cx="2295000" cy="439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t" anchorCtr="0">
                <a:normAutofit/>
              </a:bodyPr>
              <a:lstStyle/>
              <a:p>
                <a:pPr>
                  <a:buSzPct val="25000"/>
                </a:pPr>
                <a:r>
                  <a:rPr lang="de-DE" sz="2000" b="1" dirty="0"/>
                  <a:t>Text here</a:t>
                </a:r>
              </a:p>
            </p:txBody>
          </p:sp>
          <p:sp>
            <p:nvSpPr>
              <p:cNvPr id="23" name="íṡliďé">
                <a:extLst>
                  <a:ext uri="{FF2B5EF4-FFF2-40B4-BE49-F238E27FC236}">
                    <a16:creationId xmlns:a16="http://schemas.microsoft.com/office/drawing/2014/main" id="{06541495-2442-470F-82D3-D68499F4DB00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704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altLang="zh-CN" sz="1100" dirty="0"/>
                  <a:t>Supporting text here.</a:t>
                </a: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100" dirty="0"/>
                  <a:t>.…</a:t>
                </a:r>
                <a:r>
                  <a:rPr lang="de-DE" sz="1100" dirty="0"/>
                  <a:t>.</a:t>
                </a:r>
              </a:p>
            </p:txBody>
          </p:sp>
        </p:grpSp>
        <p:grpSp>
          <p:nvGrpSpPr>
            <p:cNvPr id="19" name="íṥ1îḑe">
              <a:extLst>
                <a:ext uri="{FF2B5EF4-FFF2-40B4-BE49-F238E27FC236}">
                  <a16:creationId xmlns:a16="http://schemas.microsoft.com/office/drawing/2014/main" id="{939BDED5-B414-4C2F-90F6-B56B7050EE7B}"/>
                </a:ext>
              </a:extLst>
            </p:cNvPr>
            <p:cNvGrpSpPr/>
            <p:nvPr/>
          </p:nvGrpSpPr>
          <p:grpSpPr>
            <a:xfrm>
              <a:off x="9896474" y="4674793"/>
              <a:ext cx="1627755" cy="1144039"/>
              <a:chOff x="8661000" y="1734665"/>
              <a:chExt cx="2295000" cy="1144039"/>
            </a:xfrm>
          </p:grpSpPr>
          <p:sp>
            <p:nvSpPr>
              <p:cNvPr id="20" name="ï$líḓè">
                <a:extLst>
                  <a:ext uri="{FF2B5EF4-FFF2-40B4-BE49-F238E27FC236}">
                    <a16:creationId xmlns:a16="http://schemas.microsoft.com/office/drawing/2014/main" id="{261A42FC-0894-4600-9ED4-02F939702A46}"/>
                  </a:ext>
                </a:extLst>
              </p:cNvPr>
              <p:cNvSpPr txBox="1"/>
              <p:nvPr/>
            </p:nvSpPr>
            <p:spPr>
              <a:xfrm>
                <a:off x="8661000" y="1734665"/>
                <a:ext cx="2295000" cy="439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 anchor="t" anchorCtr="0">
                <a:normAutofit/>
              </a:bodyPr>
              <a:lstStyle/>
              <a:p>
                <a:pPr>
                  <a:buSzPct val="25000"/>
                </a:pPr>
                <a:r>
                  <a:rPr lang="de-DE" sz="2000" b="1" dirty="0"/>
                  <a:t>Text here</a:t>
                </a:r>
              </a:p>
            </p:txBody>
          </p:sp>
          <p:sp>
            <p:nvSpPr>
              <p:cNvPr id="21" name="í$1iḋé">
                <a:extLst>
                  <a:ext uri="{FF2B5EF4-FFF2-40B4-BE49-F238E27FC236}">
                    <a16:creationId xmlns:a16="http://schemas.microsoft.com/office/drawing/2014/main" id="{CDB939C7-1888-4FC0-A4B4-3FB2AD98F743}"/>
                  </a:ext>
                </a:extLst>
              </p:cNvPr>
              <p:cNvSpPr txBox="1"/>
              <p:nvPr/>
            </p:nvSpPr>
            <p:spPr>
              <a:xfrm>
                <a:off x="8661000" y="2174082"/>
                <a:ext cx="2295000" cy="7046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altLang="zh-CN" sz="1100" dirty="0"/>
                  <a:t>Supporting text here.</a:t>
                </a: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100" dirty="0"/>
                  <a:t>.…</a:t>
                </a:r>
                <a:r>
                  <a:rPr lang="de-DE" sz="11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358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17ED6-06D4-4D5E-B11A-74F8C03C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EBA7ED-07D1-49E2-8195-E3D1B75C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15100"/>
            <a:ext cx="4114800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361CC7-307B-409E-BA01-424F34DD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4af1eef1-55ec-472b-aa87-ff141f5160d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2058AED-4ED3-4718-97BE-1B5A42A8300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49198" y="1808820"/>
            <a:ext cx="10493604" cy="3183446"/>
            <a:chOff x="849198" y="1808820"/>
            <a:chExt cx="10493604" cy="3183446"/>
          </a:xfrm>
        </p:grpSpPr>
        <p:sp>
          <p:nvSpPr>
            <p:cNvPr id="6" name="ïṥḷîďê">
              <a:extLst>
                <a:ext uri="{FF2B5EF4-FFF2-40B4-BE49-F238E27FC236}">
                  <a16:creationId xmlns:a16="http://schemas.microsoft.com/office/drawing/2014/main" id="{675BC6D2-5961-4A65-8765-0B000B1AB5A3}"/>
                </a:ext>
              </a:extLst>
            </p:cNvPr>
            <p:cNvSpPr/>
            <p:nvPr/>
          </p:nvSpPr>
          <p:spPr>
            <a:xfrm>
              <a:off x="849198" y="2114712"/>
              <a:ext cx="759735" cy="75973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íṧḻidê">
              <a:extLst>
                <a:ext uri="{FF2B5EF4-FFF2-40B4-BE49-F238E27FC236}">
                  <a16:creationId xmlns:a16="http://schemas.microsoft.com/office/drawing/2014/main" id="{7431E0C5-7182-401E-872C-CA9B9D31F54D}"/>
                </a:ext>
              </a:extLst>
            </p:cNvPr>
            <p:cNvSpPr/>
            <p:nvPr/>
          </p:nvSpPr>
          <p:spPr>
            <a:xfrm>
              <a:off x="10583067" y="2114712"/>
              <a:ext cx="759735" cy="75973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7B1105A-1E18-404C-9C37-63469FBBC362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1608932" y="2494578"/>
              <a:ext cx="8974135" cy="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ṣḻïḓè">
              <a:extLst>
                <a:ext uri="{FF2B5EF4-FFF2-40B4-BE49-F238E27FC236}">
                  <a16:creationId xmlns:a16="http://schemas.microsoft.com/office/drawing/2014/main" id="{4E1DC221-7022-4883-A5BE-A64DF60C764A}"/>
                </a:ext>
              </a:extLst>
            </p:cNvPr>
            <p:cNvSpPr/>
            <p:nvPr/>
          </p:nvSpPr>
          <p:spPr>
            <a:xfrm>
              <a:off x="5156231" y="1808820"/>
              <a:ext cx="1943100" cy="19430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2000" b="1" dirty="0">
                  <a:solidFill>
                    <a:schemeClr val="bg1"/>
                  </a:solidFill>
                </a:rPr>
                <a:t>Text here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îšḻïḍê">
              <a:extLst>
                <a:ext uri="{FF2B5EF4-FFF2-40B4-BE49-F238E27FC236}">
                  <a16:creationId xmlns:a16="http://schemas.microsoft.com/office/drawing/2014/main" id="{8DB5645D-32A4-49E0-B9B5-31B9D154AA98}"/>
                </a:ext>
              </a:extLst>
            </p:cNvPr>
            <p:cNvSpPr txBox="1"/>
            <p:nvPr/>
          </p:nvSpPr>
          <p:spPr>
            <a:xfrm>
              <a:off x="1608932" y="2073104"/>
              <a:ext cx="1336465" cy="407106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2000" b="1" dirty="0"/>
                <a:t>Text here</a:t>
              </a:r>
              <a:endParaRPr lang="zh-CN" altLang="en-US" sz="2000" b="1" dirty="0"/>
            </a:p>
          </p:txBody>
        </p:sp>
        <p:sp>
          <p:nvSpPr>
            <p:cNvPr id="11" name="iṩḻíḍè">
              <a:extLst>
                <a:ext uri="{FF2B5EF4-FFF2-40B4-BE49-F238E27FC236}">
                  <a16:creationId xmlns:a16="http://schemas.microsoft.com/office/drawing/2014/main" id="{8A23AC8C-BAAD-41E9-A07F-D08289FE3053}"/>
                </a:ext>
              </a:extLst>
            </p:cNvPr>
            <p:cNvSpPr/>
            <p:nvPr/>
          </p:nvSpPr>
          <p:spPr>
            <a:xfrm>
              <a:off x="1053422" y="3361950"/>
              <a:ext cx="38814" cy="519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ïṩlîḍè">
              <a:extLst>
                <a:ext uri="{FF2B5EF4-FFF2-40B4-BE49-F238E27FC236}">
                  <a16:creationId xmlns:a16="http://schemas.microsoft.com/office/drawing/2014/main" id="{6B85F01F-0BC6-4ADD-B2BF-2DD1A907C54A}"/>
                </a:ext>
              </a:extLst>
            </p:cNvPr>
            <p:cNvSpPr/>
            <p:nvPr/>
          </p:nvSpPr>
          <p:spPr>
            <a:xfrm>
              <a:off x="1053422" y="4457635"/>
              <a:ext cx="38814" cy="519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íṣlide">
              <a:extLst>
                <a:ext uri="{FF2B5EF4-FFF2-40B4-BE49-F238E27FC236}">
                  <a16:creationId xmlns:a16="http://schemas.microsoft.com/office/drawing/2014/main" id="{545E68B0-9C5C-4EE4-9410-EED0237ABF8A}"/>
                </a:ext>
              </a:extLst>
            </p:cNvPr>
            <p:cNvSpPr/>
            <p:nvPr/>
          </p:nvSpPr>
          <p:spPr>
            <a:xfrm flipH="1">
              <a:off x="11099764" y="3361950"/>
              <a:ext cx="38814" cy="519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íSliďè">
              <a:extLst>
                <a:ext uri="{FF2B5EF4-FFF2-40B4-BE49-F238E27FC236}">
                  <a16:creationId xmlns:a16="http://schemas.microsoft.com/office/drawing/2014/main" id="{3CCE95B2-4C73-44C5-A1CA-5B45D3E0E0DA}"/>
                </a:ext>
              </a:extLst>
            </p:cNvPr>
            <p:cNvSpPr/>
            <p:nvPr/>
          </p:nvSpPr>
          <p:spPr>
            <a:xfrm flipH="1">
              <a:off x="11099764" y="4457635"/>
              <a:ext cx="38814" cy="5195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5" name="îṡḻidè">
              <a:extLst>
                <a:ext uri="{FF2B5EF4-FFF2-40B4-BE49-F238E27FC236}">
                  <a16:creationId xmlns:a16="http://schemas.microsoft.com/office/drawing/2014/main" id="{E92E0A74-2C55-45EE-A106-D893FBEB573E}"/>
                </a:ext>
              </a:extLst>
            </p:cNvPr>
            <p:cNvSpPr/>
            <p:nvPr/>
          </p:nvSpPr>
          <p:spPr>
            <a:xfrm>
              <a:off x="5506558" y="3403305"/>
              <a:ext cx="1314452" cy="13144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1400" b="1" dirty="0">
                  <a:solidFill>
                    <a:schemeClr val="accent1"/>
                  </a:solidFill>
                </a:rPr>
                <a:t>Text here</a:t>
              </a:r>
              <a:endParaRPr lang="zh-CN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iSlïḍé">
              <a:extLst>
                <a:ext uri="{FF2B5EF4-FFF2-40B4-BE49-F238E27FC236}">
                  <a16:creationId xmlns:a16="http://schemas.microsoft.com/office/drawing/2014/main" id="{DC7B0F9E-B2B5-4158-9106-1C794D2DE3B7}"/>
                </a:ext>
              </a:extLst>
            </p:cNvPr>
            <p:cNvSpPr/>
            <p:nvPr/>
          </p:nvSpPr>
          <p:spPr bwMode="auto">
            <a:xfrm>
              <a:off x="1025054" y="2254064"/>
              <a:ext cx="481027" cy="481027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7" name="ïşľîḋé">
              <a:extLst>
                <a:ext uri="{FF2B5EF4-FFF2-40B4-BE49-F238E27FC236}">
                  <a16:creationId xmlns:a16="http://schemas.microsoft.com/office/drawing/2014/main" id="{7CD4DB1B-89B1-4CCD-9413-69C15041089E}"/>
                </a:ext>
              </a:extLst>
            </p:cNvPr>
            <p:cNvSpPr/>
            <p:nvPr/>
          </p:nvSpPr>
          <p:spPr bwMode="auto">
            <a:xfrm>
              <a:off x="10726111" y="2260156"/>
              <a:ext cx="481027" cy="481027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8" name="îṥ1íḍe">
              <a:extLst>
                <a:ext uri="{FF2B5EF4-FFF2-40B4-BE49-F238E27FC236}">
                  <a16:creationId xmlns:a16="http://schemas.microsoft.com/office/drawing/2014/main" id="{72AA0C9B-AA5B-48D2-931D-2CDFDCA9399C}"/>
                </a:ext>
              </a:extLst>
            </p:cNvPr>
            <p:cNvSpPr txBox="1"/>
            <p:nvPr/>
          </p:nvSpPr>
          <p:spPr>
            <a:xfrm>
              <a:off x="9226264" y="2072391"/>
              <a:ext cx="1336465" cy="407106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algn="r">
                <a:buClr>
                  <a:schemeClr val="tx1">
                    <a:lumMod val="85000"/>
                    <a:lumOff val="15000"/>
                  </a:schemeClr>
                </a:buClr>
                <a:buSzPct val="105000"/>
              </a:pPr>
              <a:r>
                <a:rPr lang="en-US" altLang="zh-CN" sz="2000" b="1" dirty="0"/>
                <a:t>Text here</a:t>
              </a:r>
              <a:endParaRPr lang="zh-CN" altLang="en-US" sz="2000" b="1" dirty="0"/>
            </a:p>
          </p:txBody>
        </p:sp>
        <p:sp>
          <p:nvSpPr>
            <p:cNvPr id="19" name="iṡḷîḍ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1094917" y="3361950"/>
              <a:ext cx="2108063" cy="519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0" name="îşļîḑ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1075710" y="4423981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1" name="íŝľiḍè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988322" y="3361950"/>
              <a:ext cx="2108063" cy="519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2" name="íṩ1îḋe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8980001" y="4434867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52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63D05-0EAD-45C0-8641-4BF3BFBE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DDAF01-3DAF-4F74-B3A7-3E364E15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15100"/>
            <a:ext cx="4114800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0D7EE-98F0-470B-A827-938511EE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4b736548-9893-44c3-b714-eb4547449c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FD36FB9-77BA-4D40-BB94-6D9EC279372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97439" y="1130299"/>
            <a:ext cx="8397123" cy="5012834"/>
            <a:chOff x="1897439" y="1130299"/>
            <a:chExt cx="8397123" cy="5012834"/>
          </a:xfrm>
        </p:grpSpPr>
        <p:grpSp>
          <p:nvGrpSpPr>
            <p:cNvPr id="6" name="i$ḻídè">
              <a:extLst>
                <a:ext uri="{FF2B5EF4-FFF2-40B4-BE49-F238E27FC236}">
                  <a16:creationId xmlns:a16="http://schemas.microsoft.com/office/drawing/2014/main" id="{EE041B81-8FBC-41C1-9E8C-0D23AD0388A4}"/>
                </a:ext>
              </a:extLst>
            </p:cNvPr>
            <p:cNvGrpSpPr/>
            <p:nvPr/>
          </p:nvGrpSpPr>
          <p:grpSpPr>
            <a:xfrm>
              <a:off x="2230871" y="2343150"/>
              <a:ext cx="1994884" cy="2435386"/>
              <a:chOff x="884823" y="2680315"/>
              <a:chExt cx="1442523" cy="1761056"/>
            </a:xfrm>
          </p:grpSpPr>
          <p:sp>
            <p:nvSpPr>
              <p:cNvPr id="17" name="i$ḷîḋè">
                <a:extLst>
                  <a:ext uri="{FF2B5EF4-FFF2-40B4-BE49-F238E27FC236}">
                    <a16:creationId xmlns:a16="http://schemas.microsoft.com/office/drawing/2014/main" id="{B035632A-D2B6-4815-97C6-C2EB397BE986}"/>
                  </a:ext>
                </a:extLst>
              </p:cNvPr>
              <p:cNvSpPr/>
              <p:nvPr/>
            </p:nvSpPr>
            <p:spPr>
              <a:xfrm>
                <a:off x="884823" y="2680315"/>
                <a:ext cx="1442523" cy="176105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" name="ïṥļiďé">
                <a:extLst>
                  <a:ext uri="{FF2B5EF4-FFF2-40B4-BE49-F238E27FC236}">
                    <a16:creationId xmlns:a16="http://schemas.microsoft.com/office/drawing/2014/main" id="{C5B14E5C-1E10-40EF-A3AA-89423D0DD0F4}"/>
                  </a:ext>
                </a:extLst>
              </p:cNvPr>
              <p:cNvSpPr txBox="1"/>
              <p:nvPr/>
            </p:nvSpPr>
            <p:spPr>
              <a:xfrm>
                <a:off x="888182" y="4019700"/>
                <a:ext cx="1435805" cy="2475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1">
                <a:normAutofit fontScale="92500" lnSpcReduction="20000"/>
              </a:bodyPr>
              <a:lstStyle/>
              <a:p>
                <a:pPr lvl="0" algn="ctr" defTabSz="913765">
                  <a:buSzPct val="25000"/>
                  <a:defRPr/>
                </a:pPr>
                <a:r>
                  <a:rPr lang="de-DE" altLang="zh-CN" sz="2000" b="1" dirty="0">
                    <a:solidFill>
                      <a:schemeClr val="accent1"/>
                    </a:solidFill>
                  </a:rPr>
                  <a:t>... ￥ | 27 %</a:t>
                </a:r>
              </a:p>
            </p:txBody>
          </p:sp>
          <p:sp>
            <p:nvSpPr>
              <p:cNvPr id="19" name="îṧľíḋé">
                <a:extLst>
                  <a:ext uri="{FF2B5EF4-FFF2-40B4-BE49-F238E27FC236}">
                    <a16:creationId xmlns:a16="http://schemas.microsoft.com/office/drawing/2014/main" id="{F5616898-33C0-4C4A-A404-6AB3C5AA5A07}"/>
                  </a:ext>
                </a:extLst>
              </p:cNvPr>
              <p:cNvSpPr/>
              <p:nvPr/>
            </p:nvSpPr>
            <p:spPr bwMode="auto">
              <a:xfrm flipH="1">
                <a:off x="1363084" y="3221833"/>
                <a:ext cx="486000" cy="399016"/>
              </a:xfrm>
              <a:custGeom>
                <a:avLst/>
                <a:gdLst>
                  <a:gd name="T0" fmla="*/ 100 w 176"/>
                  <a:gd name="T1" fmla="*/ 120 h 144"/>
                  <a:gd name="T2" fmla="*/ 116 w 176"/>
                  <a:gd name="T3" fmla="*/ 120 h 144"/>
                  <a:gd name="T4" fmla="*/ 120 w 176"/>
                  <a:gd name="T5" fmla="*/ 116 h 144"/>
                  <a:gd name="T6" fmla="*/ 120 w 176"/>
                  <a:gd name="T7" fmla="*/ 100 h 144"/>
                  <a:gd name="T8" fmla="*/ 116 w 176"/>
                  <a:gd name="T9" fmla="*/ 96 h 144"/>
                  <a:gd name="T10" fmla="*/ 100 w 176"/>
                  <a:gd name="T11" fmla="*/ 96 h 144"/>
                  <a:gd name="T12" fmla="*/ 96 w 176"/>
                  <a:gd name="T13" fmla="*/ 100 h 144"/>
                  <a:gd name="T14" fmla="*/ 96 w 176"/>
                  <a:gd name="T15" fmla="*/ 116 h 144"/>
                  <a:gd name="T16" fmla="*/ 100 w 176"/>
                  <a:gd name="T17" fmla="*/ 120 h 144"/>
                  <a:gd name="T18" fmla="*/ 28 w 176"/>
                  <a:gd name="T19" fmla="*/ 104 h 144"/>
                  <a:gd name="T20" fmla="*/ 76 w 176"/>
                  <a:gd name="T21" fmla="*/ 104 h 144"/>
                  <a:gd name="T22" fmla="*/ 80 w 176"/>
                  <a:gd name="T23" fmla="*/ 100 h 144"/>
                  <a:gd name="T24" fmla="*/ 76 w 176"/>
                  <a:gd name="T25" fmla="*/ 96 h 144"/>
                  <a:gd name="T26" fmla="*/ 28 w 176"/>
                  <a:gd name="T27" fmla="*/ 96 h 144"/>
                  <a:gd name="T28" fmla="*/ 24 w 176"/>
                  <a:gd name="T29" fmla="*/ 100 h 144"/>
                  <a:gd name="T30" fmla="*/ 28 w 176"/>
                  <a:gd name="T31" fmla="*/ 104 h 144"/>
                  <a:gd name="T32" fmla="*/ 28 w 176"/>
                  <a:gd name="T33" fmla="*/ 120 h 144"/>
                  <a:gd name="T34" fmla="*/ 60 w 176"/>
                  <a:gd name="T35" fmla="*/ 120 h 144"/>
                  <a:gd name="T36" fmla="*/ 64 w 176"/>
                  <a:gd name="T37" fmla="*/ 116 h 144"/>
                  <a:gd name="T38" fmla="*/ 60 w 176"/>
                  <a:gd name="T39" fmla="*/ 112 h 144"/>
                  <a:gd name="T40" fmla="*/ 28 w 176"/>
                  <a:gd name="T41" fmla="*/ 112 h 144"/>
                  <a:gd name="T42" fmla="*/ 24 w 176"/>
                  <a:gd name="T43" fmla="*/ 116 h 144"/>
                  <a:gd name="T44" fmla="*/ 28 w 176"/>
                  <a:gd name="T45" fmla="*/ 120 h 144"/>
                  <a:gd name="T46" fmla="*/ 136 w 176"/>
                  <a:gd name="T47" fmla="*/ 32 h 144"/>
                  <a:gd name="T48" fmla="*/ 8 w 176"/>
                  <a:gd name="T49" fmla="*/ 32 h 144"/>
                  <a:gd name="T50" fmla="*/ 0 w 176"/>
                  <a:gd name="T51" fmla="*/ 40 h 144"/>
                  <a:gd name="T52" fmla="*/ 0 w 176"/>
                  <a:gd name="T53" fmla="*/ 136 h 144"/>
                  <a:gd name="T54" fmla="*/ 8 w 176"/>
                  <a:gd name="T55" fmla="*/ 144 h 144"/>
                  <a:gd name="T56" fmla="*/ 136 w 176"/>
                  <a:gd name="T57" fmla="*/ 144 h 144"/>
                  <a:gd name="T58" fmla="*/ 144 w 176"/>
                  <a:gd name="T59" fmla="*/ 136 h 144"/>
                  <a:gd name="T60" fmla="*/ 144 w 176"/>
                  <a:gd name="T61" fmla="*/ 40 h 144"/>
                  <a:gd name="T62" fmla="*/ 136 w 176"/>
                  <a:gd name="T63" fmla="*/ 32 h 144"/>
                  <a:gd name="T64" fmla="*/ 136 w 176"/>
                  <a:gd name="T65" fmla="*/ 136 h 144"/>
                  <a:gd name="T66" fmla="*/ 8 w 176"/>
                  <a:gd name="T67" fmla="*/ 136 h 144"/>
                  <a:gd name="T68" fmla="*/ 8 w 176"/>
                  <a:gd name="T69" fmla="*/ 80 h 144"/>
                  <a:gd name="T70" fmla="*/ 136 w 176"/>
                  <a:gd name="T71" fmla="*/ 80 h 144"/>
                  <a:gd name="T72" fmla="*/ 136 w 176"/>
                  <a:gd name="T73" fmla="*/ 136 h 144"/>
                  <a:gd name="T74" fmla="*/ 136 w 176"/>
                  <a:gd name="T75" fmla="*/ 56 h 144"/>
                  <a:gd name="T76" fmla="*/ 8 w 176"/>
                  <a:gd name="T77" fmla="*/ 56 h 144"/>
                  <a:gd name="T78" fmla="*/ 8 w 176"/>
                  <a:gd name="T79" fmla="*/ 40 h 144"/>
                  <a:gd name="T80" fmla="*/ 136 w 176"/>
                  <a:gd name="T81" fmla="*/ 40 h 144"/>
                  <a:gd name="T82" fmla="*/ 136 w 176"/>
                  <a:gd name="T83" fmla="*/ 56 h 144"/>
                  <a:gd name="T84" fmla="*/ 168 w 176"/>
                  <a:gd name="T85" fmla="*/ 0 h 144"/>
                  <a:gd name="T86" fmla="*/ 40 w 176"/>
                  <a:gd name="T87" fmla="*/ 0 h 144"/>
                  <a:gd name="T88" fmla="*/ 32 w 176"/>
                  <a:gd name="T89" fmla="*/ 8 h 144"/>
                  <a:gd name="T90" fmla="*/ 32 w 176"/>
                  <a:gd name="T91" fmla="*/ 20 h 144"/>
                  <a:gd name="T92" fmla="*/ 36 w 176"/>
                  <a:gd name="T93" fmla="*/ 24 h 144"/>
                  <a:gd name="T94" fmla="*/ 40 w 176"/>
                  <a:gd name="T95" fmla="*/ 20 h 144"/>
                  <a:gd name="T96" fmla="*/ 40 w 176"/>
                  <a:gd name="T97" fmla="*/ 8 h 144"/>
                  <a:gd name="T98" fmla="*/ 168 w 176"/>
                  <a:gd name="T99" fmla="*/ 8 h 144"/>
                  <a:gd name="T100" fmla="*/ 168 w 176"/>
                  <a:gd name="T101" fmla="*/ 104 h 144"/>
                  <a:gd name="T102" fmla="*/ 156 w 176"/>
                  <a:gd name="T103" fmla="*/ 104 h 144"/>
                  <a:gd name="T104" fmla="*/ 152 w 176"/>
                  <a:gd name="T105" fmla="*/ 108 h 144"/>
                  <a:gd name="T106" fmla="*/ 156 w 176"/>
                  <a:gd name="T107" fmla="*/ 112 h 144"/>
                  <a:gd name="T108" fmla="*/ 168 w 176"/>
                  <a:gd name="T109" fmla="*/ 112 h 144"/>
                  <a:gd name="T110" fmla="*/ 176 w 176"/>
                  <a:gd name="T111" fmla="*/ 104 h 144"/>
                  <a:gd name="T112" fmla="*/ 176 w 176"/>
                  <a:gd name="T113" fmla="*/ 8 h 144"/>
                  <a:gd name="T114" fmla="*/ 168 w 176"/>
                  <a:gd name="T11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6" h="144">
                    <a:moveTo>
                      <a:pt x="100" y="120"/>
                    </a:moveTo>
                    <a:cubicBezTo>
                      <a:pt x="116" y="120"/>
                      <a:pt x="116" y="120"/>
                      <a:pt x="116" y="120"/>
                    </a:cubicBezTo>
                    <a:cubicBezTo>
                      <a:pt x="118" y="120"/>
                      <a:pt x="120" y="118"/>
                      <a:pt x="120" y="116"/>
                    </a:cubicBezTo>
                    <a:cubicBezTo>
                      <a:pt x="120" y="100"/>
                      <a:pt x="120" y="100"/>
                      <a:pt x="120" y="100"/>
                    </a:cubicBezTo>
                    <a:cubicBezTo>
                      <a:pt x="120" y="98"/>
                      <a:pt x="118" y="96"/>
                      <a:pt x="116" y="96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98" y="96"/>
                      <a:pt x="96" y="98"/>
                      <a:pt x="96" y="100"/>
                    </a:cubicBezTo>
                    <a:cubicBezTo>
                      <a:pt x="96" y="116"/>
                      <a:pt x="96" y="116"/>
                      <a:pt x="96" y="116"/>
                    </a:cubicBezTo>
                    <a:cubicBezTo>
                      <a:pt x="96" y="118"/>
                      <a:pt x="98" y="120"/>
                      <a:pt x="100" y="120"/>
                    </a:cubicBezTo>
                    <a:moveTo>
                      <a:pt x="28" y="104"/>
                    </a:moveTo>
                    <a:cubicBezTo>
                      <a:pt x="76" y="104"/>
                      <a:pt x="76" y="104"/>
                      <a:pt x="76" y="104"/>
                    </a:cubicBezTo>
                    <a:cubicBezTo>
                      <a:pt x="78" y="104"/>
                      <a:pt x="80" y="102"/>
                      <a:pt x="80" y="100"/>
                    </a:cubicBezTo>
                    <a:cubicBezTo>
                      <a:pt x="80" y="98"/>
                      <a:pt x="78" y="96"/>
                      <a:pt x="76" y="96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26" y="96"/>
                      <a:pt x="24" y="98"/>
                      <a:pt x="24" y="100"/>
                    </a:cubicBezTo>
                    <a:cubicBezTo>
                      <a:pt x="24" y="102"/>
                      <a:pt x="26" y="104"/>
                      <a:pt x="28" y="104"/>
                    </a:cubicBezTo>
                    <a:moveTo>
                      <a:pt x="28" y="120"/>
                    </a:moveTo>
                    <a:cubicBezTo>
                      <a:pt x="60" y="120"/>
                      <a:pt x="60" y="120"/>
                      <a:pt x="60" y="120"/>
                    </a:cubicBezTo>
                    <a:cubicBezTo>
                      <a:pt x="62" y="120"/>
                      <a:pt x="64" y="118"/>
                      <a:pt x="64" y="116"/>
                    </a:cubicBezTo>
                    <a:cubicBezTo>
                      <a:pt x="64" y="114"/>
                      <a:pt x="62" y="112"/>
                      <a:pt x="60" y="112"/>
                    </a:cubicBezTo>
                    <a:cubicBezTo>
                      <a:pt x="28" y="112"/>
                      <a:pt x="28" y="112"/>
                      <a:pt x="28" y="112"/>
                    </a:cubicBezTo>
                    <a:cubicBezTo>
                      <a:pt x="26" y="112"/>
                      <a:pt x="24" y="114"/>
                      <a:pt x="24" y="116"/>
                    </a:cubicBezTo>
                    <a:cubicBezTo>
                      <a:pt x="24" y="118"/>
                      <a:pt x="26" y="120"/>
                      <a:pt x="28" y="120"/>
                    </a:cubicBezTo>
                    <a:moveTo>
                      <a:pt x="136" y="32"/>
                    </a:moveTo>
                    <a:cubicBezTo>
                      <a:pt x="8" y="32"/>
                      <a:pt x="8" y="32"/>
                      <a:pt x="8" y="32"/>
                    </a:cubicBezTo>
                    <a:cubicBezTo>
                      <a:pt x="4" y="32"/>
                      <a:pt x="0" y="36"/>
                      <a:pt x="0" y="4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140"/>
                      <a:pt x="4" y="144"/>
                      <a:pt x="8" y="144"/>
                    </a:cubicBezTo>
                    <a:cubicBezTo>
                      <a:pt x="136" y="144"/>
                      <a:pt x="136" y="144"/>
                      <a:pt x="136" y="144"/>
                    </a:cubicBezTo>
                    <a:cubicBezTo>
                      <a:pt x="140" y="144"/>
                      <a:pt x="144" y="140"/>
                      <a:pt x="144" y="136"/>
                    </a:cubicBezTo>
                    <a:cubicBezTo>
                      <a:pt x="144" y="40"/>
                      <a:pt x="144" y="40"/>
                      <a:pt x="144" y="40"/>
                    </a:cubicBezTo>
                    <a:cubicBezTo>
                      <a:pt x="144" y="36"/>
                      <a:pt x="140" y="32"/>
                      <a:pt x="136" y="32"/>
                    </a:cubicBezTo>
                    <a:moveTo>
                      <a:pt x="136" y="136"/>
                    </a:moveTo>
                    <a:cubicBezTo>
                      <a:pt x="8" y="136"/>
                      <a:pt x="8" y="136"/>
                      <a:pt x="8" y="136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136" y="80"/>
                      <a:pt x="136" y="80"/>
                      <a:pt x="136" y="80"/>
                    </a:cubicBezTo>
                    <a:lnTo>
                      <a:pt x="136" y="136"/>
                    </a:lnTo>
                    <a:close/>
                    <a:moveTo>
                      <a:pt x="136" y="56"/>
                    </a:moveTo>
                    <a:cubicBezTo>
                      <a:pt x="8" y="56"/>
                      <a:pt x="8" y="56"/>
                      <a:pt x="8" y="56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36" y="40"/>
                      <a:pt x="136" y="40"/>
                      <a:pt x="136" y="40"/>
                    </a:cubicBezTo>
                    <a:lnTo>
                      <a:pt x="136" y="56"/>
                    </a:lnTo>
                    <a:close/>
                    <a:moveTo>
                      <a:pt x="168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36" y="0"/>
                      <a:pt x="32" y="4"/>
                      <a:pt x="32" y="8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2"/>
                      <a:pt x="34" y="24"/>
                      <a:pt x="36" y="24"/>
                    </a:cubicBezTo>
                    <a:cubicBezTo>
                      <a:pt x="38" y="24"/>
                      <a:pt x="40" y="22"/>
                      <a:pt x="40" y="2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168" y="8"/>
                      <a:pt x="168" y="8"/>
                      <a:pt x="168" y="8"/>
                    </a:cubicBezTo>
                    <a:cubicBezTo>
                      <a:pt x="168" y="104"/>
                      <a:pt x="168" y="104"/>
                      <a:pt x="168" y="104"/>
                    </a:cubicBezTo>
                    <a:cubicBezTo>
                      <a:pt x="156" y="104"/>
                      <a:pt x="156" y="104"/>
                      <a:pt x="156" y="104"/>
                    </a:cubicBezTo>
                    <a:cubicBezTo>
                      <a:pt x="154" y="104"/>
                      <a:pt x="152" y="106"/>
                      <a:pt x="152" y="108"/>
                    </a:cubicBezTo>
                    <a:cubicBezTo>
                      <a:pt x="152" y="110"/>
                      <a:pt x="154" y="112"/>
                      <a:pt x="156" y="112"/>
                    </a:cubicBezTo>
                    <a:cubicBezTo>
                      <a:pt x="168" y="112"/>
                      <a:pt x="168" y="112"/>
                      <a:pt x="168" y="112"/>
                    </a:cubicBezTo>
                    <a:cubicBezTo>
                      <a:pt x="172" y="112"/>
                      <a:pt x="176" y="108"/>
                      <a:pt x="176" y="104"/>
                    </a:cubicBezTo>
                    <a:cubicBezTo>
                      <a:pt x="176" y="8"/>
                      <a:pt x="176" y="8"/>
                      <a:pt x="176" y="8"/>
                    </a:cubicBezTo>
                    <a:cubicBezTo>
                      <a:pt x="176" y="4"/>
                      <a:pt x="172" y="0"/>
                      <a:pt x="168" y="0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7" name="iś1ïdé">
              <a:extLst>
                <a:ext uri="{FF2B5EF4-FFF2-40B4-BE49-F238E27FC236}">
                  <a16:creationId xmlns:a16="http://schemas.microsoft.com/office/drawing/2014/main" id="{A811750B-64C4-46D7-B50E-00F1EF285F34}"/>
                </a:ext>
              </a:extLst>
            </p:cNvPr>
            <p:cNvGrpSpPr/>
            <p:nvPr/>
          </p:nvGrpSpPr>
          <p:grpSpPr>
            <a:xfrm>
              <a:off x="4863649" y="2056369"/>
              <a:ext cx="2464701" cy="3008948"/>
              <a:chOff x="3620403" y="2680315"/>
              <a:chExt cx="1442523" cy="1761056"/>
            </a:xfrm>
          </p:grpSpPr>
          <p:sp>
            <p:nvSpPr>
              <p:cNvPr id="14" name="íṥļiḍe">
                <a:extLst>
                  <a:ext uri="{FF2B5EF4-FFF2-40B4-BE49-F238E27FC236}">
                    <a16:creationId xmlns:a16="http://schemas.microsoft.com/office/drawing/2014/main" id="{EF36ED35-6160-4269-8A0B-4F1762B672EE}"/>
                  </a:ext>
                </a:extLst>
              </p:cNvPr>
              <p:cNvSpPr/>
              <p:nvPr/>
            </p:nvSpPr>
            <p:spPr>
              <a:xfrm>
                <a:off x="3620403" y="2680315"/>
                <a:ext cx="1442523" cy="1761056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" name="îşlíďe">
                <a:extLst>
                  <a:ext uri="{FF2B5EF4-FFF2-40B4-BE49-F238E27FC236}">
                    <a16:creationId xmlns:a16="http://schemas.microsoft.com/office/drawing/2014/main" id="{0F8D2E65-88ED-4F7A-9593-4707DCA113AC}"/>
                  </a:ext>
                </a:extLst>
              </p:cNvPr>
              <p:cNvSpPr txBox="1"/>
              <p:nvPr/>
            </p:nvSpPr>
            <p:spPr>
              <a:xfrm>
                <a:off x="3636034" y="4019700"/>
                <a:ext cx="1411261" cy="2475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lvl="0" algn="ctr" defTabSz="913765">
                  <a:buSzPct val="25000"/>
                  <a:defRPr/>
                </a:pPr>
                <a:r>
                  <a:rPr lang="de-DE" altLang="zh-CN" sz="2000" b="1" dirty="0">
                    <a:solidFill>
                      <a:schemeClr val="bg1"/>
                    </a:solidFill>
                  </a:rPr>
                  <a:t>... ￥ | 46 %</a:t>
                </a:r>
              </a:p>
            </p:txBody>
          </p:sp>
          <p:sp>
            <p:nvSpPr>
              <p:cNvPr id="16" name="išļíḓe">
                <a:extLst>
                  <a:ext uri="{FF2B5EF4-FFF2-40B4-BE49-F238E27FC236}">
                    <a16:creationId xmlns:a16="http://schemas.microsoft.com/office/drawing/2014/main" id="{30F81AD8-96D5-4CAA-93D1-9F489FEB6931}"/>
                  </a:ext>
                </a:extLst>
              </p:cNvPr>
              <p:cNvSpPr/>
              <p:nvPr/>
            </p:nvSpPr>
            <p:spPr bwMode="auto">
              <a:xfrm flipH="1">
                <a:off x="4098664" y="3221833"/>
                <a:ext cx="486000" cy="354845"/>
              </a:xfrm>
              <a:custGeom>
                <a:avLst/>
                <a:gdLst>
                  <a:gd name="T0" fmla="*/ 156 w 176"/>
                  <a:gd name="T1" fmla="*/ 24 h 128"/>
                  <a:gd name="T2" fmla="*/ 156 w 176"/>
                  <a:gd name="T3" fmla="*/ 16 h 128"/>
                  <a:gd name="T4" fmla="*/ 16 w 176"/>
                  <a:gd name="T5" fmla="*/ 20 h 128"/>
                  <a:gd name="T6" fmla="*/ 36 w 176"/>
                  <a:gd name="T7" fmla="*/ 8 h 128"/>
                  <a:gd name="T8" fmla="*/ 144 w 176"/>
                  <a:gd name="T9" fmla="*/ 4 h 128"/>
                  <a:gd name="T10" fmla="*/ 36 w 176"/>
                  <a:gd name="T11" fmla="*/ 0 h 128"/>
                  <a:gd name="T12" fmla="*/ 36 w 176"/>
                  <a:gd name="T13" fmla="*/ 8 h 128"/>
                  <a:gd name="T14" fmla="*/ 132 w 176"/>
                  <a:gd name="T15" fmla="*/ 104 h 128"/>
                  <a:gd name="T16" fmla="*/ 132 w 176"/>
                  <a:gd name="T17" fmla="*/ 112 h 128"/>
                  <a:gd name="T18" fmla="*/ 144 w 176"/>
                  <a:gd name="T19" fmla="*/ 108 h 128"/>
                  <a:gd name="T20" fmla="*/ 168 w 176"/>
                  <a:gd name="T21" fmla="*/ 32 h 128"/>
                  <a:gd name="T22" fmla="*/ 0 w 176"/>
                  <a:gd name="T23" fmla="*/ 40 h 128"/>
                  <a:gd name="T24" fmla="*/ 8 w 176"/>
                  <a:gd name="T25" fmla="*/ 128 h 128"/>
                  <a:gd name="T26" fmla="*/ 176 w 176"/>
                  <a:gd name="T27" fmla="*/ 120 h 128"/>
                  <a:gd name="T28" fmla="*/ 168 w 176"/>
                  <a:gd name="T29" fmla="*/ 32 h 128"/>
                  <a:gd name="T30" fmla="*/ 16 w 176"/>
                  <a:gd name="T31" fmla="*/ 44 h 128"/>
                  <a:gd name="T32" fmla="*/ 8 w 176"/>
                  <a:gd name="T33" fmla="*/ 44 h 128"/>
                  <a:gd name="T34" fmla="*/ 12 w 176"/>
                  <a:gd name="T35" fmla="*/ 120 h 128"/>
                  <a:gd name="T36" fmla="*/ 12 w 176"/>
                  <a:gd name="T37" fmla="*/ 112 h 128"/>
                  <a:gd name="T38" fmla="*/ 12 w 176"/>
                  <a:gd name="T39" fmla="*/ 120 h 128"/>
                  <a:gd name="T40" fmla="*/ 160 w 176"/>
                  <a:gd name="T41" fmla="*/ 116 h 128"/>
                  <a:gd name="T42" fmla="*/ 168 w 176"/>
                  <a:gd name="T43" fmla="*/ 116 h 128"/>
                  <a:gd name="T44" fmla="*/ 168 w 176"/>
                  <a:gd name="T45" fmla="*/ 105 h 128"/>
                  <a:gd name="T46" fmla="*/ 152 w 176"/>
                  <a:gd name="T47" fmla="*/ 116 h 128"/>
                  <a:gd name="T48" fmla="*/ 23 w 176"/>
                  <a:gd name="T49" fmla="*/ 120 h 128"/>
                  <a:gd name="T50" fmla="*/ 12 w 176"/>
                  <a:gd name="T51" fmla="*/ 104 h 128"/>
                  <a:gd name="T52" fmla="*/ 8 w 176"/>
                  <a:gd name="T53" fmla="*/ 55 h 128"/>
                  <a:gd name="T54" fmla="*/ 24 w 176"/>
                  <a:gd name="T55" fmla="*/ 44 h 128"/>
                  <a:gd name="T56" fmla="*/ 153 w 176"/>
                  <a:gd name="T57" fmla="*/ 40 h 128"/>
                  <a:gd name="T58" fmla="*/ 164 w 176"/>
                  <a:gd name="T59" fmla="*/ 56 h 128"/>
                  <a:gd name="T60" fmla="*/ 168 w 176"/>
                  <a:gd name="T61" fmla="*/ 105 h 128"/>
                  <a:gd name="T62" fmla="*/ 160 w 176"/>
                  <a:gd name="T63" fmla="*/ 44 h 128"/>
                  <a:gd name="T64" fmla="*/ 168 w 176"/>
                  <a:gd name="T65" fmla="*/ 44 h 128"/>
                  <a:gd name="T66" fmla="*/ 88 w 176"/>
                  <a:gd name="T67" fmla="*/ 48 h 128"/>
                  <a:gd name="T68" fmla="*/ 88 w 176"/>
                  <a:gd name="T69" fmla="*/ 112 h 128"/>
                  <a:gd name="T70" fmla="*/ 88 w 176"/>
                  <a:gd name="T71" fmla="*/ 48 h 128"/>
                  <a:gd name="T72" fmla="*/ 95 w 176"/>
                  <a:gd name="T73" fmla="*/ 78 h 128"/>
                  <a:gd name="T74" fmla="*/ 81 w 176"/>
                  <a:gd name="T75" fmla="*/ 79 h 128"/>
                  <a:gd name="T76" fmla="*/ 81 w 176"/>
                  <a:gd name="T77" fmla="*/ 82 h 128"/>
                  <a:gd name="T78" fmla="*/ 93 w 176"/>
                  <a:gd name="T79" fmla="*/ 85 h 128"/>
                  <a:gd name="T80" fmla="*/ 84 w 176"/>
                  <a:gd name="T81" fmla="*/ 92 h 128"/>
                  <a:gd name="T82" fmla="*/ 96 w 176"/>
                  <a:gd name="T83" fmla="*/ 94 h 128"/>
                  <a:gd name="T84" fmla="*/ 100 w 176"/>
                  <a:gd name="T85" fmla="*/ 98 h 128"/>
                  <a:gd name="T86" fmla="*/ 79 w 176"/>
                  <a:gd name="T87" fmla="*/ 95 h 128"/>
                  <a:gd name="T88" fmla="*/ 70 w 176"/>
                  <a:gd name="T89" fmla="*/ 85 h 128"/>
                  <a:gd name="T90" fmla="*/ 74 w 176"/>
                  <a:gd name="T91" fmla="*/ 82 h 128"/>
                  <a:gd name="T92" fmla="*/ 74 w 176"/>
                  <a:gd name="T93" fmla="*/ 80 h 128"/>
                  <a:gd name="T94" fmla="*/ 74 w 176"/>
                  <a:gd name="T95" fmla="*/ 78 h 128"/>
                  <a:gd name="T96" fmla="*/ 71 w 176"/>
                  <a:gd name="T97" fmla="*/ 74 h 128"/>
                  <a:gd name="T98" fmla="*/ 80 w 176"/>
                  <a:gd name="T99" fmla="*/ 64 h 128"/>
                  <a:gd name="T100" fmla="*/ 102 w 176"/>
                  <a:gd name="T101" fmla="*/ 63 h 128"/>
                  <a:gd name="T102" fmla="*/ 91 w 176"/>
                  <a:gd name="T103" fmla="*/ 65 h 128"/>
                  <a:gd name="T104" fmla="*/ 81 w 176"/>
                  <a:gd name="T105" fmla="*/ 74 h 128"/>
                  <a:gd name="T106" fmla="*/ 44 w 176"/>
                  <a:gd name="T107" fmla="*/ 48 h 128"/>
                  <a:gd name="T108" fmla="*/ 32 w 176"/>
                  <a:gd name="T109" fmla="*/ 52 h 128"/>
                  <a:gd name="T110" fmla="*/ 44 w 176"/>
                  <a:gd name="T111" fmla="*/ 56 h 128"/>
                  <a:gd name="T112" fmla="*/ 44 w 176"/>
                  <a:gd name="T113" fmla="*/ 4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6" h="128">
                    <a:moveTo>
                      <a:pt x="20" y="24"/>
                    </a:moveTo>
                    <a:cubicBezTo>
                      <a:pt x="156" y="24"/>
                      <a:pt x="156" y="24"/>
                      <a:pt x="156" y="24"/>
                    </a:cubicBezTo>
                    <a:cubicBezTo>
                      <a:pt x="158" y="24"/>
                      <a:pt x="160" y="22"/>
                      <a:pt x="160" y="20"/>
                    </a:cubicBezTo>
                    <a:cubicBezTo>
                      <a:pt x="160" y="18"/>
                      <a:pt x="158" y="16"/>
                      <a:pt x="156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8" y="16"/>
                      <a:pt x="16" y="18"/>
                      <a:pt x="16" y="20"/>
                    </a:cubicBezTo>
                    <a:cubicBezTo>
                      <a:pt x="16" y="22"/>
                      <a:pt x="18" y="24"/>
                      <a:pt x="20" y="24"/>
                    </a:cubicBezTo>
                    <a:moveTo>
                      <a:pt x="36" y="8"/>
                    </a:moveTo>
                    <a:cubicBezTo>
                      <a:pt x="140" y="8"/>
                      <a:pt x="140" y="8"/>
                      <a:pt x="140" y="8"/>
                    </a:cubicBezTo>
                    <a:cubicBezTo>
                      <a:pt x="142" y="8"/>
                      <a:pt x="144" y="6"/>
                      <a:pt x="144" y="4"/>
                    </a:cubicBezTo>
                    <a:cubicBezTo>
                      <a:pt x="144" y="2"/>
                      <a:pt x="142" y="0"/>
                      <a:pt x="140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4" y="0"/>
                      <a:pt x="32" y="2"/>
                      <a:pt x="32" y="4"/>
                    </a:cubicBezTo>
                    <a:cubicBezTo>
                      <a:pt x="32" y="6"/>
                      <a:pt x="34" y="8"/>
                      <a:pt x="36" y="8"/>
                    </a:cubicBezTo>
                    <a:moveTo>
                      <a:pt x="140" y="104"/>
                    </a:moveTo>
                    <a:cubicBezTo>
                      <a:pt x="132" y="104"/>
                      <a:pt x="132" y="104"/>
                      <a:pt x="132" y="104"/>
                    </a:cubicBezTo>
                    <a:cubicBezTo>
                      <a:pt x="130" y="104"/>
                      <a:pt x="128" y="106"/>
                      <a:pt x="128" y="108"/>
                    </a:cubicBezTo>
                    <a:cubicBezTo>
                      <a:pt x="128" y="110"/>
                      <a:pt x="130" y="112"/>
                      <a:pt x="132" y="112"/>
                    </a:cubicBezTo>
                    <a:cubicBezTo>
                      <a:pt x="140" y="112"/>
                      <a:pt x="140" y="112"/>
                      <a:pt x="140" y="112"/>
                    </a:cubicBezTo>
                    <a:cubicBezTo>
                      <a:pt x="142" y="112"/>
                      <a:pt x="144" y="110"/>
                      <a:pt x="144" y="108"/>
                    </a:cubicBezTo>
                    <a:cubicBezTo>
                      <a:pt x="144" y="106"/>
                      <a:pt x="142" y="104"/>
                      <a:pt x="140" y="104"/>
                    </a:cubicBezTo>
                    <a:moveTo>
                      <a:pt x="168" y="32"/>
                    </a:moveTo>
                    <a:cubicBezTo>
                      <a:pt x="8" y="32"/>
                      <a:pt x="8" y="32"/>
                      <a:pt x="8" y="32"/>
                    </a:cubicBezTo>
                    <a:cubicBezTo>
                      <a:pt x="4" y="32"/>
                      <a:pt x="0" y="36"/>
                      <a:pt x="0" y="4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4"/>
                      <a:pt x="4" y="128"/>
                      <a:pt x="8" y="128"/>
                    </a:cubicBezTo>
                    <a:cubicBezTo>
                      <a:pt x="168" y="128"/>
                      <a:pt x="168" y="128"/>
                      <a:pt x="168" y="128"/>
                    </a:cubicBezTo>
                    <a:cubicBezTo>
                      <a:pt x="172" y="128"/>
                      <a:pt x="176" y="124"/>
                      <a:pt x="176" y="120"/>
                    </a:cubicBezTo>
                    <a:cubicBezTo>
                      <a:pt x="176" y="40"/>
                      <a:pt x="176" y="40"/>
                      <a:pt x="176" y="40"/>
                    </a:cubicBezTo>
                    <a:cubicBezTo>
                      <a:pt x="176" y="36"/>
                      <a:pt x="172" y="32"/>
                      <a:pt x="168" y="32"/>
                    </a:cubicBezTo>
                    <a:moveTo>
                      <a:pt x="12" y="40"/>
                    </a:moveTo>
                    <a:cubicBezTo>
                      <a:pt x="14" y="40"/>
                      <a:pt x="16" y="42"/>
                      <a:pt x="16" y="44"/>
                    </a:cubicBezTo>
                    <a:cubicBezTo>
                      <a:pt x="16" y="46"/>
                      <a:pt x="14" y="48"/>
                      <a:pt x="12" y="48"/>
                    </a:cubicBezTo>
                    <a:cubicBezTo>
                      <a:pt x="10" y="48"/>
                      <a:pt x="8" y="46"/>
                      <a:pt x="8" y="44"/>
                    </a:cubicBezTo>
                    <a:cubicBezTo>
                      <a:pt x="8" y="42"/>
                      <a:pt x="10" y="40"/>
                      <a:pt x="12" y="40"/>
                    </a:cubicBezTo>
                    <a:moveTo>
                      <a:pt x="12" y="120"/>
                    </a:moveTo>
                    <a:cubicBezTo>
                      <a:pt x="10" y="120"/>
                      <a:pt x="8" y="118"/>
                      <a:pt x="8" y="116"/>
                    </a:cubicBezTo>
                    <a:cubicBezTo>
                      <a:pt x="8" y="114"/>
                      <a:pt x="10" y="112"/>
                      <a:pt x="12" y="112"/>
                    </a:cubicBezTo>
                    <a:cubicBezTo>
                      <a:pt x="14" y="112"/>
                      <a:pt x="16" y="114"/>
                      <a:pt x="16" y="116"/>
                    </a:cubicBezTo>
                    <a:cubicBezTo>
                      <a:pt x="16" y="118"/>
                      <a:pt x="14" y="120"/>
                      <a:pt x="12" y="120"/>
                    </a:cubicBezTo>
                    <a:moveTo>
                      <a:pt x="164" y="120"/>
                    </a:moveTo>
                    <a:cubicBezTo>
                      <a:pt x="162" y="120"/>
                      <a:pt x="160" y="118"/>
                      <a:pt x="160" y="116"/>
                    </a:cubicBezTo>
                    <a:cubicBezTo>
                      <a:pt x="160" y="114"/>
                      <a:pt x="162" y="112"/>
                      <a:pt x="164" y="112"/>
                    </a:cubicBezTo>
                    <a:cubicBezTo>
                      <a:pt x="166" y="112"/>
                      <a:pt x="168" y="114"/>
                      <a:pt x="168" y="116"/>
                    </a:cubicBezTo>
                    <a:cubicBezTo>
                      <a:pt x="168" y="118"/>
                      <a:pt x="166" y="120"/>
                      <a:pt x="164" y="120"/>
                    </a:cubicBezTo>
                    <a:moveTo>
                      <a:pt x="168" y="105"/>
                    </a:moveTo>
                    <a:cubicBezTo>
                      <a:pt x="167" y="104"/>
                      <a:pt x="165" y="104"/>
                      <a:pt x="164" y="104"/>
                    </a:cubicBezTo>
                    <a:cubicBezTo>
                      <a:pt x="157" y="104"/>
                      <a:pt x="152" y="109"/>
                      <a:pt x="152" y="116"/>
                    </a:cubicBezTo>
                    <a:cubicBezTo>
                      <a:pt x="152" y="117"/>
                      <a:pt x="152" y="119"/>
                      <a:pt x="153" y="120"/>
                    </a:cubicBezTo>
                    <a:cubicBezTo>
                      <a:pt x="23" y="120"/>
                      <a:pt x="23" y="120"/>
                      <a:pt x="23" y="120"/>
                    </a:cubicBezTo>
                    <a:cubicBezTo>
                      <a:pt x="24" y="119"/>
                      <a:pt x="24" y="117"/>
                      <a:pt x="24" y="116"/>
                    </a:cubicBezTo>
                    <a:cubicBezTo>
                      <a:pt x="24" y="109"/>
                      <a:pt x="19" y="104"/>
                      <a:pt x="12" y="104"/>
                    </a:cubicBezTo>
                    <a:cubicBezTo>
                      <a:pt x="11" y="104"/>
                      <a:pt x="9" y="104"/>
                      <a:pt x="8" y="105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9" y="56"/>
                      <a:pt x="11" y="56"/>
                      <a:pt x="12" y="56"/>
                    </a:cubicBezTo>
                    <a:cubicBezTo>
                      <a:pt x="19" y="56"/>
                      <a:pt x="24" y="51"/>
                      <a:pt x="24" y="44"/>
                    </a:cubicBezTo>
                    <a:cubicBezTo>
                      <a:pt x="24" y="43"/>
                      <a:pt x="24" y="41"/>
                      <a:pt x="23" y="40"/>
                    </a:cubicBezTo>
                    <a:cubicBezTo>
                      <a:pt x="153" y="40"/>
                      <a:pt x="153" y="40"/>
                      <a:pt x="153" y="40"/>
                    </a:cubicBezTo>
                    <a:cubicBezTo>
                      <a:pt x="152" y="41"/>
                      <a:pt x="152" y="43"/>
                      <a:pt x="152" y="44"/>
                    </a:cubicBezTo>
                    <a:cubicBezTo>
                      <a:pt x="152" y="51"/>
                      <a:pt x="157" y="56"/>
                      <a:pt x="164" y="56"/>
                    </a:cubicBezTo>
                    <a:cubicBezTo>
                      <a:pt x="165" y="56"/>
                      <a:pt x="167" y="56"/>
                      <a:pt x="168" y="55"/>
                    </a:cubicBezTo>
                    <a:lnTo>
                      <a:pt x="168" y="105"/>
                    </a:lnTo>
                    <a:close/>
                    <a:moveTo>
                      <a:pt x="164" y="48"/>
                    </a:moveTo>
                    <a:cubicBezTo>
                      <a:pt x="162" y="48"/>
                      <a:pt x="160" y="46"/>
                      <a:pt x="160" y="44"/>
                    </a:cubicBezTo>
                    <a:cubicBezTo>
                      <a:pt x="160" y="42"/>
                      <a:pt x="162" y="40"/>
                      <a:pt x="164" y="40"/>
                    </a:cubicBezTo>
                    <a:cubicBezTo>
                      <a:pt x="166" y="40"/>
                      <a:pt x="168" y="42"/>
                      <a:pt x="168" y="44"/>
                    </a:cubicBezTo>
                    <a:cubicBezTo>
                      <a:pt x="168" y="46"/>
                      <a:pt x="166" y="48"/>
                      <a:pt x="164" y="48"/>
                    </a:cubicBezTo>
                    <a:moveTo>
                      <a:pt x="88" y="48"/>
                    </a:moveTo>
                    <a:cubicBezTo>
                      <a:pt x="70" y="48"/>
                      <a:pt x="56" y="62"/>
                      <a:pt x="56" y="80"/>
                    </a:cubicBezTo>
                    <a:cubicBezTo>
                      <a:pt x="56" y="98"/>
                      <a:pt x="70" y="112"/>
                      <a:pt x="88" y="112"/>
                    </a:cubicBezTo>
                    <a:cubicBezTo>
                      <a:pt x="106" y="112"/>
                      <a:pt x="120" y="98"/>
                      <a:pt x="120" y="80"/>
                    </a:cubicBezTo>
                    <a:cubicBezTo>
                      <a:pt x="120" y="62"/>
                      <a:pt x="106" y="48"/>
                      <a:pt x="88" y="48"/>
                    </a:cubicBezTo>
                    <a:moveTo>
                      <a:pt x="97" y="74"/>
                    </a:moveTo>
                    <a:cubicBezTo>
                      <a:pt x="95" y="78"/>
                      <a:pt x="95" y="78"/>
                      <a:pt x="95" y="78"/>
                    </a:cubicBezTo>
                    <a:cubicBezTo>
                      <a:pt x="81" y="78"/>
                      <a:pt x="81" y="78"/>
                      <a:pt x="81" y="78"/>
                    </a:cubicBezTo>
                    <a:cubicBezTo>
                      <a:pt x="81" y="78"/>
                      <a:pt x="81" y="78"/>
                      <a:pt x="81" y="79"/>
                    </a:cubicBezTo>
                    <a:cubicBezTo>
                      <a:pt x="81" y="80"/>
                      <a:pt x="81" y="80"/>
                      <a:pt x="81" y="80"/>
                    </a:cubicBezTo>
                    <a:cubicBezTo>
                      <a:pt x="81" y="81"/>
                      <a:pt x="81" y="81"/>
                      <a:pt x="81" y="82"/>
                    </a:cubicBezTo>
                    <a:cubicBezTo>
                      <a:pt x="94" y="82"/>
                      <a:pt x="94" y="82"/>
                      <a:pt x="94" y="82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8"/>
                      <a:pt x="82" y="90"/>
                      <a:pt x="84" y="92"/>
                    </a:cubicBezTo>
                    <a:cubicBezTo>
                      <a:pt x="86" y="94"/>
                      <a:pt x="88" y="95"/>
                      <a:pt x="91" y="95"/>
                    </a:cubicBezTo>
                    <a:cubicBezTo>
                      <a:pt x="93" y="95"/>
                      <a:pt x="95" y="95"/>
                      <a:pt x="96" y="94"/>
                    </a:cubicBezTo>
                    <a:cubicBezTo>
                      <a:pt x="97" y="94"/>
                      <a:pt x="99" y="93"/>
                      <a:pt x="100" y="91"/>
                    </a:cubicBezTo>
                    <a:cubicBezTo>
                      <a:pt x="100" y="98"/>
                      <a:pt x="100" y="98"/>
                      <a:pt x="100" y="98"/>
                    </a:cubicBezTo>
                    <a:cubicBezTo>
                      <a:pt x="97" y="99"/>
                      <a:pt x="94" y="100"/>
                      <a:pt x="91" y="100"/>
                    </a:cubicBezTo>
                    <a:cubicBezTo>
                      <a:pt x="86" y="100"/>
                      <a:pt x="82" y="99"/>
                      <a:pt x="79" y="95"/>
                    </a:cubicBezTo>
                    <a:cubicBezTo>
                      <a:pt x="76" y="93"/>
                      <a:pt x="75" y="89"/>
                      <a:pt x="74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1" y="82"/>
                      <a:pt x="71" y="82"/>
                      <a:pt x="71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1"/>
                      <a:pt x="74" y="81"/>
                      <a:pt x="74" y="81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74" y="79"/>
                      <a:pt x="74" y="79"/>
                      <a:pt x="74" y="79"/>
                    </a:cubicBezTo>
                    <a:cubicBezTo>
                      <a:pt x="74" y="79"/>
                      <a:pt x="74" y="78"/>
                      <a:pt x="74" y="78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75" y="70"/>
                      <a:pt x="77" y="67"/>
                      <a:pt x="80" y="64"/>
                    </a:cubicBezTo>
                    <a:cubicBezTo>
                      <a:pt x="83" y="61"/>
                      <a:pt x="86" y="60"/>
                      <a:pt x="91" y="60"/>
                    </a:cubicBezTo>
                    <a:cubicBezTo>
                      <a:pt x="95" y="60"/>
                      <a:pt x="98" y="61"/>
                      <a:pt x="102" y="63"/>
                    </a:cubicBezTo>
                    <a:cubicBezTo>
                      <a:pt x="99" y="68"/>
                      <a:pt x="99" y="68"/>
                      <a:pt x="99" y="68"/>
                    </a:cubicBezTo>
                    <a:cubicBezTo>
                      <a:pt x="96" y="66"/>
                      <a:pt x="94" y="65"/>
                      <a:pt x="91" y="65"/>
                    </a:cubicBezTo>
                    <a:cubicBezTo>
                      <a:pt x="88" y="65"/>
                      <a:pt x="86" y="66"/>
                      <a:pt x="84" y="68"/>
                    </a:cubicBezTo>
                    <a:cubicBezTo>
                      <a:pt x="83" y="70"/>
                      <a:pt x="82" y="72"/>
                      <a:pt x="81" y="74"/>
                    </a:cubicBezTo>
                    <a:lnTo>
                      <a:pt x="97" y="74"/>
                    </a:lnTo>
                    <a:close/>
                    <a:moveTo>
                      <a:pt x="44" y="48"/>
                    </a:moveTo>
                    <a:cubicBezTo>
                      <a:pt x="36" y="48"/>
                      <a:pt x="36" y="48"/>
                      <a:pt x="36" y="48"/>
                    </a:cubicBezTo>
                    <a:cubicBezTo>
                      <a:pt x="34" y="48"/>
                      <a:pt x="32" y="50"/>
                      <a:pt x="32" y="52"/>
                    </a:cubicBezTo>
                    <a:cubicBezTo>
                      <a:pt x="32" y="54"/>
                      <a:pt x="34" y="56"/>
                      <a:pt x="36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6" y="56"/>
                      <a:pt x="48" y="54"/>
                      <a:pt x="48" y="52"/>
                    </a:cubicBezTo>
                    <a:cubicBezTo>
                      <a:pt x="48" y="50"/>
                      <a:pt x="46" y="48"/>
                      <a:pt x="4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8" name="iŝľîde">
              <a:extLst>
                <a:ext uri="{FF2B5EF4-FFF2-40B4-BE49-F238E27FC236}">
                  <a16:creationId xmlns:a16="http://schemas.microsoft.com/office/drawing/2014/main" id="{40A3F6C5-877F-4FFC-A411-02C614FCB8BC}"/>
                </a:ext>
              </a:extLst>
            </p:cNvPr>
            <p:cNvGrpSpPr/>
            <p:nvPr/>
          </p:nvGrpSpPr>
          <p:grpSpPr>
            <a:xfrm>
              <a:off x="7966245" y="2343150"/>
              <a:ext cx="1994884" cy="2435386"/>
              <a:chOff x="6714123" y="2680315"/>
              <a:chExt cx="1442523" cy="1761056"/>
            </a:xfrm>
          </p:grpSpPr>
          <p:sp>
            <p:nvSpPr>
              <p:cNvPr id="11" name="íşľiḍé">
                <a:extLst>
                  <a:ext uri="{FF2B5EF4-FFF2-40B4-BE49-F238E27FC236}">
                    <a16:creationId xmlns:a16="http://schemas.microsoft.com/office/drawing/2014/main" id="{5110EB34-2D64-4A72-9AF9-C7007B9B39D1}"/>
                  </a:ext>
                </a:extLst>
              </p:cNvPr>
              <p:cNvSpPr/>
              <p:nvPr/>
            </p:nvSpPr>
            <p:spPr>
              <a:xfrm>
                <a:off x="6714123" y="2680315"/>
                <a:ext cx="1442523" cy="176105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" name="išḻïḍé">
                <a:extLst>
                  <a:ext uri="{FF2B5EF4-FFF2-40B4-BE49-F238E27FC236}">
                    <a16:creationId xmlns:a16="http://schemas.microsoft.com/office/drawing/2014/main" id="{A7B2054C-10EF-4B12-9FF3-EE139E14607E}"/>
                  </a:ext>
                </a:extLst>
              </p:cNvPr>
              <p:cNvSpPr txBox="1"/>
              <p:nvPr/>
            </p:nvSpPr>
            <p:spPr>
              <a:xfrm>
                <a:off x="6717482" y="4019700"/>
                <a:ext cx="1435805" cy="2475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1">
                <a:normAutofit fontScale="92500" lnSpcReduction="20000"/>
              </a:bodyPr>
              <a:lstStyle/>
              <a:p>
                <a:pPr lvl="0" algn="ctr" defTabSz="913765">
                  <a:buSzPct val="25000"/>
                  <a:defRPr/>
                </a:pPr>
                <a:r>
                  <a:rPr lang="de-DE" altLang="zh-CN" sz="2000" b="1" dirty="0">
                    <a:solidFill>
                      <a:schemeClr val="accent1"/>
                    </a:solidFill>
                  </a:rPr>
                  <a:t>... ￥ | 27 %</a:t>
                </a:r>
              </a:p>
            </p:txBody>
          </p:sp>
          <p:sp>
            <p:nvSpPr>
              <p:cNvPr id="13" name="işlíde">
                <a:extLst>
                  <a:ext uri="{FF2B5EF4-FFF2-40B4-BE49-F238E27FC236}">
                    <a16:creationId xmlns:a16="http://schemas.microsoft.com/office/drawing/2014/main" id="{EC8369DB-D1BC-4197-BE06-F1BBD1CD1C22}"/>
                  </a:ext>
                </a:extLst>
              </p:cNvPr>
              <p:cNvSpPr/>
              <p:nvPr/>
            </p:nvSpPr>
            <p:spPr bwMode="auto">
              <a:xfrm flipH="1">
                <a:off x="7192384" y="3221833"/>
                <a:ext cx="486000" cy="443188"/>
              </a:xfrm>
              <a:custGeom>
                <a:avLst/>
                <a:gdLst>
                  <a:gd name="T0" fmla="*/ 104 w 176"/>
                  <a:gd name="T1" fmla="*/ 28 h 160"/>
                  <a:gd name="T2" fmla="*/ 108 w 176"/>
                  <a:gd name="T3" fmla="*/ 48 h 160"/>
                  <a:gd name="T4" fmla="*/ 112 w 176"/>
                  <a:gd name="T5" fmla="*/ 28 h 160"/>
                  <a:gd name="T6" fmla="*/ 132 w 176"/>
                  <a:gd name="T7" fmla="*/ 24 h 160"/>
                  <a:gd name="T8" fmla="*/ 112 w 176"/>
                  <a:gd name="T9" fmla="*/ 20 h 160"/>
                  <a:gd name="T10" fmla="*/ 108 w 176"/>
                  <a:gd name="T11" fmla="*/ 0 h 160"/>
                  <a:gd name="T12" fmla="*/ 104 w 176"/>
                  <a:gd name="T13" fmla="*/ 20 h 160"/>
                  <a:gd name="T14" fmla="*/ 84 w 176"/>
                  <a:gd name="T15" fmla="*/ 24 h 160"/>
                  <a:gd name="T16" fmla="*/ 160 w 176"/>
                  <a:gd name="T17" fmla="*/ 133 h 160"/>
                  <a:gd name="T18" fmla="*/ 176 w 176"/>
                  <a:gd name="T19" fmla="*/ 61 h 160"/>
                  <a:gd name="T20" fmla="*/ 176 w 176"/>
                  <a:gd name="T21" fmla="*/ 60 h 160"/>
                  <a:gd name="T22" fmla="*/ 44 w 176"/>
                  <a:gd name="T23" fmla="*/ 56 h 160"/>
                  <a:gd name="T24" fmla="*/ 38 w 176"/>
                  <a:gd name="T25" fmla="*/ 35 h 160"/>
                  <a:gd name="T26" fmla="*/ 4 w 176"/>
                  <a:gd name="T27" fmla="*/ 32 h 160"/>
                  <a:gd name="T28" fmla="*/ 4 w 176"/>
                  <a:gd name="T29" fmla="*/ 40 h 160"/>
                  <a:gd name="T30" fmla="*/ 56 w 176"/>
                  <a:gd name="T31" fmla="*/ 133 h 160"/>
                  <a:gd name="T32" fmla="*/ 58 w 176"/>
                  <a:gd name="T33" fmla="*/ 136 h 160"/>
                  <a:gd name="T34" fmla="*/ 72 w 176"/>
                  <a:gd name="T35" fmla="*/ 160 h 160"/>
                  <a:gd name="T36" fmla="*/ 86 w 176"/>
                  <a:gd name="T37" fmla="*/ 136 h 160"/>
                  <a:gd name="T38" fmla="*/ 128 w 176"/>
                  <a:gd name="T39" fmla="*/ 144 h 160"/>
                  <a:gd name="T40" fmla="*/ 160 w 176"/>
                  <a:gd name="T41" fmla="*/ 144 h 160"/>
                  <a:gd name="T42" fmla="*/ 160 w 176"/>
                  <a:gd name="T43" fmla="*/ 133 h 160"/>
                  <a:gd name="T44" fmla="*/ 167 w 176"/>
                  <a:gd name="T45" fmla="*/ 64 h 160"/>
                  <a:gd name="T46" fmla="*/ 142 w 176"/>
                  <a:gd name="T47" fmla="*/ 80 h 160"/>
                  <a:gd name="T48" fmla="*/ 46 w 176"/>
                  <a:gd name="T49" fmla="*/ 64 h 160"/>
                  <a:gd name="T50" fmla="*/ 74 w 176"/>
                  <a:gd name="T51" fmla="*/ 80 h 160"/>
                  <a:gd name="T52" fmla="*/ 46 w 176"/>
                  <a:gd name="T53" fmla="*/ 64 h 160"/>
                  <a:gd name="T54" fmla="*/ 52 w 176"/>
                  <a:gd name="T55" fmla="*/ 88 h 160"/>
                  <a:gd name="T56" fmla="*/ 77 w 176"/>
                  <a:gd name="T57" fmla="*/ 104 h 160"/>
                  <a:gd name="T58" fmla="*/ 59 w 176"/>
                  <a:gd name="T59" fmla="*/ 112 h 160"/>
                  <a:gd name="T60" fmla="*/ 80 w 176"/>
                  <a:gd name="T61" fmla="*/ 128 h 160"/>
                  <a:gd name="T62" fmla="*/ 59 w 176"/>
                  <a:gd name="T63" fmla="*/ 112 h 160"/>
                  <a:gd name="T64" fmla="*/ 64 w 176"/>
                  <a:gd name="T65" fmla="*/ 144 h 160"/>
                  <a:gd name="T66" fmla="*/ 80 w 176"/>
                  <a:gd name="T67" fmla="*/ 144 h 160"/>
                  <a:gd name="T68" fmla="*/ 104 w 176"/>
                  <a:gd name="T69" fmla="*/ 128 h 160"/>
                  <a:gd name="T70" fmla="*/ 86 w 176"/>
                  <a:gd name="T71" fmla="*/ 112 h 160"/>
                  <a:gd name="T72" fmla="*/ 104 w 176"/>
                  <a:gd name="T73" fmla="*/ 128 h 160"/>
                  <a:gd name="T74" fmla="*/ 85 w 176"/>
                  <a:gd name="T75" fmla="*/ 104 h 160"/>
                  <a:gd name="T76" fmla="*/ 104 w 176"/>
                  <a:gd name="T77" fmla="*/ 88 h 160"/>
                  <a:gd name="T78" fmla="*/ 104 w 176"/>
                  <a:gd name="T79" fmla="*/ 80 h 160"/>
                  <a:gd name="T80" fmla="*/ 80 w 176"/>
                  <a:gd name="T81" fmla="*/ 64 h 160"/>
                  <a:gd name="T82" fmla="*/ 104 w 176"/>
                  <a:gd name="T83" fmla="*/ 80 h 160"/>
                  <a:gd name="T84" fmla="*/ 112 w 176"/>
                  <a:gd name="T85" fmla="*/ 128 h 160"/>
                  <a:gd name="T86" fmla="*/ 130 w 176"/>
                  <a:gd name="T87" fmla="*/ 112 h 160"/>
                  <a:gd name="T88" fmla="*/ 131 w 176"/>
                  <a:gd name="T89" fmla="*/ 104 h 160"/>
                  <a:gd name="T90" fmla="*/ 112 w 176"/>
                  <a:gd name="T91" fmla="*/ 88 h 160"/>
                  <a:gd name="T92" fmla="*/ 131 w 176"/>
                  <a:gd name="T93" fmla="*/ 104 h 160"/>
                  <a:gd name="T94" fmla="*/ 112 w 176"/>
                  <a:gd name="T95" fmla="*/ 80 h 160"/>
                  <a:gd name="T96" fmla="*/ 136 w 176"/>
                  <a:gd name="T97" fmla="*/ 64 h 160"/>
                  <a:gd name="T98" fmla="*/ 144 w 176"/>
                  <a:gd name="T99" fmla="*/ 152 h 160"/>
                  <a:gd name="T100" fmla="*/ 144 w 176"/>
                  <a:gd name="T101" fmla="*/ 136 h 160"/>
                  <a:gd name="T102" fmla="*/ 144 w 176"/>
                  <a:gd name="T103" fmla="*/ 152 h 160"/>
                  <a:gd name="T104" fmla="*/ 136 w 176"/>
                  <a:gd name="T105" fmla="*/ 128 h 160"/>
                  <a:gd name="T106" fmla="*/ 156 w 176"/>
                  <a:gd name="T107" fmla="*/ 112 h 160"/>
                  <a:gd name="T108" fmla="*/ 139 w 176"/>
                  <a:gd name="T109" fmla="*/ 104 h 160"/>
                  <a:gd name="T110" fmla="*/ 162 w 176"/>
                  <a:gd name="T111" fmla="*/ 88 h 160"/>
                  <a:gd name="T112" fmla="*/ 139 w 176"/>
                  <a:gd name="T113" fmla="*/ 10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6" h="160">
                    <a:moveTo>
                      <a:pt x="88" y="28"/>
                    </a:moveTo>
                    <a:cubicBezTo>
                      <a:pt x="104" y="28"/>
                      <a:pt x="104" y="28"/>
                      <a:pt x="104" y="28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4" y="46"/>
                      <a:pt x="106" y="48"/>
                      <a:pt x="108" y="48"/>
                    </a:cubicBezTo>
                    <a:cubicBezTo>
                      <a:pt x="110" y="48"/>
                      <a:pt x="112" y="46"/>
                      <a:pt x="112" y="44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28" y="28"/>
                      <a:pt x="128" y="28"/>
                      <a:pt x="128" y="28"/>
                    </a:cubicBezTo>
                    <a:cubicBezTo>
                      <a:pt x="130" y="28"/>
                      <a:pt x="132" y="26"/>
                      <a:pt x="132" y="24"/>
                    </a:cubicBezTo>
                    <a:cubicBezTo>
                      <a:pt x="132" y="22"/>
                      <a:pt x="130" y="20"/>
                      <a:pt x="128" y="20"/>
                    </a:cubicBezTo>
                    <a:cubicBezTo>
                      <a:pt x="112" y="20"/>
                      <a:pt x="112" y="20"/>
                      <a:pt x="112" y="20"/>
                    </a:cubicBezTo>
                    <a:cubicBezTo>
                      <a:pt x="112" y="4"/>
                      <a:pt x="112" y="4"/>
                      <a:pt x="112" y="4"/>
                    </a:cubicBezTo>
                    <a:cubicBezTo>
                      <a:pt x="112" y="2"/>
                      <a:pt x="110" y="0"/>
                      <a:pt x="108" y="0"/>
                    </a:cubicBezTo>
                    <a:cubicBezTo>
                      <a:pt x="106" y="0"/>
                      <a:pt x="104" y="2"/>
                      <a:pt x="104" y="4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6" y="20"/>
                      <a:pt x="84" y="22"/>
                      <a:pt x="84" y="24"/>
                    </a:cubicBezTo>
                    <a:cubicBezTo>
                      <a:pt x="84" y="26"/>
                      <a:pt x="86" y="28"/>
                      <a:pt x="88" y="28"/>
                    </a:cubicBezTo>
                    <a:moveTo>
                      <a:pt x="160" y="133"/>
                    </a:moveTo>
                    <a:cubicBezTo>
                      <a:pt x="160" y="133"/>
                      <a:pt x="160" y="133"/>
                      <a:pt x="160" y="133"/>
                    </a:cubicBezTo>
                    <a:cubicBezTo>
                      <a:pt x="176" y="61"/>
                      <a:pt x="176" y="61"/>
                      <a:pt x="176" y="61"/>
                    </a:cubicBezTo>
                    <a:cubicBezTo>
                      <a:pt x="176" y="61"/>
                      <a:pt x="176" y="61"/>
                      <a:pt x="176" y="61"/>
                    </a:cubicBezTo>
                    <a:cubicBezTo>
                      <a:pt x="176" y="61"/>
                      <a:pt x="176" y="60"/>
                      <a:pt x="176" y="60"/>
                    </a:cubicBezTo>
                    <a:cubicBezTo>
                      <a:pt x="176" y="58"/>
                      <a:pt x="174" y="56"/>
                      <a:pt x="172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8" y="33"/>
                      <a:pt x="36" y="32"/>
                      <a:pt x="34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2" y="32"/>
                      <a:pt x="0" y="34"/>
                      <a:pt x="0" y="36"/>
                    </a:cubicBezTo>
                    <a:cubicBezTo>
                      <a:pt x="0" y="38"/>
                      <a:pt x="2" y="40"/>
                      <a:pt x="4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56" y="133"/>
                      <a:pt x="56" y="133"/>
                      <a:pt x="56" y="133"/>
                    </a:cubicBezTo>
                    <a:cubicBezTo>
                      <a:pt x="56" y="133"/>
                      <a:pt x="56" y="133"/>
                      <a:pt x="56" y="133"/>
                    </a:cubicBezTo>
                    <a:cubicBezTo>
                      <a:pt x="57" y="134"/>
                      <a:pt x="57" y="135"/>
                      <a:pt x="58" y="136"/>
                    </a:cubicBezTo>
                    <a:cubicBezTo>
                      <a:pt x="57" y="138"/>
                      <a:pt x="56" y="141"/>
                      <a:pt x="56" y="144"/>
                    </a:cubicBezTo>
                    <a:cubicBezTo>
                      <a:pt x="56" y="153"/>
                      <a:pt x="63" y="160"/>
                      <a:pt x="72" y="160"/>
                    </a:cubicBezTo>
                    <a:cubicBezTo>
                      <a:pt x="81" y="160"/>
                      <a:pt x="88" y="153"/>
                      <a:pt x="88" y="144"/>
                    </a:cubicBezTo>
                    <a:cubicBezTo>
                      <a:pt x="88" y="141"/>
                      <a:pt x="87" y="138"/>
                      <a:pt x="86" y="136"/>
                    </a:cubicBezTo>
                    <a:cubicBezTo>
                      <a:pt x="130" y="136"/>
                      <a:pt x="130" y="136"/>
                      <a:pt x="130" y="136"/>
                    </a:cubicBezTo>
                    <a:cubicBezTo>
                      <a:pt x="129" y="138"/>
                      <a:pt x="128" y="141"/>
                      <a:pt x="128" y="144"/>
                    </a:cubicBezTo>
                    <a:cubicBezTo>
                      <a:pt x="128" y="153"/>
                      <a:pt x="135" y="160"/>
                      <a:pt x="144" y="160"/>
                    </a:cubicBezTo>
                    <a:cubicBezTo>
                      <a:pt x="153" y="160"/>
                      <a:pt x="160" y="153"/>
                      <a:pt x="160" y="144"/>
                    </a:cubicBezTo>
                    <a:cubicBezTo>
                      <a:pt x="160" y="141"/>
                      <a:pt x="159" y="138"/>
                      <a:pt x="158" y="136"/>
                    </a:cubicBezTo>
                    <a:cubicBezTo>
                      <a:pt x="159" y="135"/>
                      <a:pt x="160" y="134"/>
                      <a:pt x="160" y="133"/>
                    </a:cubicBezTo>
                    <a:moveTo>
                      <a:pt x="144" y="64"/>
                    </a:moveTo>
                    <a:cubicBezTo>
                      <a:pt x="167" y="64"/>
                      <a:pt x="167" y="64"/>
                      <a:pt x="167" y="64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42" y="80"/>
                      <a:pt x="142" y="80"/>
                      <a:pt x="142" y="80"/>
                    </a:cubicBezTo>
                    <a:lnTo>
                      <a:pt x="144" y="64"/>
                    </a:lnTo>
                    <a:close/>
                    <a:moveTo>
                      <a:pt x="46" y="64"/>
                    </a:moveTo>
                    <a:cubicBezTo>
                      <a:pt x="72" y="64"/>
                      <a:pt x="72" y="64"/>
                      <a:pt x="72" y="64"/>
                    </a:cubicBezTo>
                    <a:cubicBezTo>
                      <a:pt x="74" y="80"/>
                      <a:pt x="74" y="80"/>
                      <a:pt x="74" y="80"/>
                    </a:cubicBezTo>
                    <a:cubicBezTo>
                      <a:pt x="50" y="80"/>
                      <a:pt x="50" y="80"/>
                      <a:pt x="50" y="80"/>
                    </a:cubicBezTo>
                    <a:lnTo>
                      <a:pt x="46" y="64"/>
                    </a:lnTo>
                    <a:close/>
                    <a:moveTo>
                      <a:pt x="57" y="104"/>
                    </a:moveTo>
                    <a:cubicBezTo>
                      <a:pt x="52" y="88"/>
                      <a:pt x="52" y="88"/>
                      <a:pt x="52" y="88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77" y="104"/>
                      <a:pt x="77" y="104"/>
                      <a:pt x="77" y="104"/>
                    </a:cubicBezTo>
                    <a:lnTo>
                      <a:pt x="57" y="104"/>
                    </a:lnTo>
                    <a:close/>
                    <a:moveTo>
                      <a:pt x="59" y="112"/>
                    </a:moveTo>
                    <a:cubicBezTo>
                      <a:pt x="78" y="112"/>
                      <a:pt x="78" y="112"/>
                      <a:pt x="78" y="112"/>
                    </a:cubicBezTo>
                    <a:cubicBezTo>
                      <a:pt x="80" y="128"/>
                      <a:pt x="80" y="128"/>
                      <a:pt x="80" y="128"/>
                    </a:cubicBezTo>
                    <a:cubicBezTo>
                      <a:pt x="63" y="128"/>
                      <a:pt x="63" y="128"/>
                      <a:pt x="63" y="128"/>
                    </a:cubicBezTo>
                    <a:lnTo>
                      <a:pt x="59" y="112"/>
                    </a:lnTo>
                    <a:close/>
                    <a:moveTo>
                      <a:pt x="72" y="152"/>
                    </a:moveTo>
                    <a:cubicBezTo>
                      <a:pt x="68" y="152"/>
                      <a:pt x="64" y="148"/>
                      <a:pt x="64" y="144"/>
                    </a:cubicBezTo>
                    <a:cubicBezTo>
                      <a:pt x="64" y="140"/>
                      <a:pt x="68" y="136"/>
                      <a:pt x="72" y="136"/>
                    </a:cubicBezTo>
                    <a:cubicBezTo>
                      <a:pt x="76" y="136"/>
                      <a:pt x="80" y="140"/>
                      <a:pt x="80" y="144"/>
                    </a:cubicBezTo>
                    <a:cubicBezTo>
                      <a:pt x="80" y="148"/>
                      <a:pt x="76" y="152"/>
                      <a:pt x="72" y="152"/>
                    </a:cubicBezTo>
                    <a:moveTo>
                      <a:pt x="104" y="128"/>
                    </a:moveTo>
                    <a:cubicBezTo>
                      <a:pt x="88" y="128"/>
                      <a:pt x="88" y="128"/>
                      <a:pt x="88" y="128"/>
                    </a:cubicBezTo>
                    <a:cubicBezTo>
                      <a:pt x="86" y="112"/>
                      <a:pt x="86" y="112"/>
                      <a:pt x="86" y="112"/>
                    </a:cubicBezTo>
                    <a:cubicBezTo>
                      <a:pt x="104" y="112"/>
                      <a:pt x="104" y="112"/>
                      <a:pt x="104" y="112"/>
                    </a:cubicBezTo>
                    <a:lnTo>
                      <a:pt x="104" y="128"/>
                    </a:lnTo>
                    <a:close/>
                    <a:moveTo>
                      <a:pt x="104" y="104"/>
                    </a:moveTo>
                    <a:cubicBezTo>
                      <a:pt x="85" y="104"/>
                      <a:pt x="85" y="104"/>
                      <a:pt x="85" y="104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104" y="88"/>
                      <a:pt x="104" y="88"/>
                      <a:pt x="104" y="88"/>
                    </a:cubicBezTo>
                    <a:lnTo>
                      <a:pt x="104" y="104"/>
                    </a:lnTo>
                    <a:close/>
                    <a:moveTo>
                      <a:pt x="104" y="80"/>
                    </a:moveTo>
                    <a:cubicBezTo>
                      <a:pt x="82" y="80"/>
                      <a:pt x="82" y="80"/>
                      <a:pt x="82" y="80"/>
                    </a:cubicBezTo>
                    <a:cubicBezTo>
                      <a:pt x="80" y="64"/>
                      <a:pt x="80" y="64"/>
                      <a:pt x="80" y="64"/>
                    </a:cubicBezTo>
                    <a:cubicBezTo>
                      <a:pt x="104" y="64"/>
                      <a:pt x="104" y="64"/>
                      <a:pt x="104" y="64"/>
                    </a:cubicBezTo>
                    <a:lnTo>
                      <a:pt x="104" y="80"/>
                    </a:lnTo>
                    <a:close/>
                    <a:moveTo>
                      <a:pt x="128" y="128"/>
                    </a:move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30" y="112"/>
                      <a:pt x="130" y="112"/>
                      <a:pt x="130" y="112"/>
                    </a:cubicBezTo>
                    <a:lnTo>
                      <a:pt x="128" y="128"/>
                    </a:lnTo>
                    <a:close/>
                    <a:moveTo>
                      <a:pt x="131" y="104"/>
                    </a:moveTo>
                    <a:cubicBezTo>
                      <a:pt x="112" y="104"/>
                      <a:pt x="112" y="104"/>
                      <a:pt x="112" y="104"/>
                    </a:cubicBezTo>
                    <a:cubicBezTo>
                      <a:pt x="112" y="88"/>
                      <a:pt x="112" y="88"/>
                      <a:pt x="112" y="88"/>
                    </a:cubicBezTo>
                    <a:cubicBezTo>
                      <a:pt x="133" y="88"/>
                      <a:pt x="133" y="88"/>
                      <a:pt x="133" y="88"/>
                    </a:cubicBezTo>
                    <a:lnTo>
                      <a:pt x="131" y="104"/>
                    </a:lnTo>
                    <a:close/>
                    <a:moveTo>
                      <a:pt x="134" y="80"/>
                    </a:moveTo>
                    <a:cubicBezTo>
                      <a:pt x="112" y="80"/>
                      <a:pt x="112" y="80"/>
                      <a:pt x="112" y="80"/>
                    </a:cubicBezTo>
                    <a:cubicBezTo>
                      <a:pt x="112" y="64"/>
                      <a:pt x="112" y="64"/>
                      <a:pt x="112" y="64"/>
                    </a:cubicBezTo>
                    <a:cubicBezTo>
                      <a:pt x="136" y="64"/>
                      <a:pt x="136" y="64"/>
                      <a:pt x="136" y="64"/>
                    </a:cubicBezTo>
                    <a:lnTo>
                      <a:pt x="134" y="80"/>
                    </a:lnTo>
                    <a:close/>
                    <a:moveTo>
                      <a:pt x="144" y="152"/>
                    </a:moveTo>
                    <a:cubicBezTo>
                      <a:pt x="140" y="152"/>
                      <a:pt x="136" y="148"/>
                      <a:pt x="136" y="144"/>
                    </a:cubicBezTo>
                    <a:cubicBezTo>
                      <a:pt x="136" y="140"/>
                      <a:pt x="140" y="136"/>
                      <a:pt x="144" y="136"/>
                    </a:cubicBezTo>
                    <a:cubicBezTo>
                      <a:pt x="148" y="136"/>
                      <a:pt x="152" y="140"/>
                      <a:pt x="152" y="144"/>
                    </a:cubicBezTo>
                    <a:cubicBezTo>
                      <a:pt x="152" y="148"/>
                      <a:pt x="148" y="152"/>
                      <a:pt x="144" y="152"/>
                    </a:cubicBezTo>
                    <a:moveTo>
                      <a:pt x="153" y="128"/>
                    </a:moveTo>
                    <a:cubicBezTo>
                      <a:pt x="136" y="128"/>
                      <a:pt x="136" y="128"/>
                      <a:pt x="136" y="128"/>
                    </a:cubicBezTo>
                    <a:cubicBezTo>
                      <a:pt x="138" y="112"/>
                      <a:pt x="138" y="112"/>
                      <a:pt x="138" y="112"/>
                    </a:cubicBezTo>
                    <a:cubicBezTo>
                      <a:pt x="156" y="112"/>
                      <a:pt x="156" y="112"/>
                      <a:pt x="156" y="112"/>
                    </a:cubicBezTo>
                    <a:lnTo>
                      <a:pt x="153" y="128"/>
                    </a:lnTo>
                    <a:close/>
                    <a:moveTo>
                      <a:pt x="139" y="104"/>
                    </a:moveTo>
                    <a:cubicBezTo>
                      <a:pt x="141" y="88"/>
                      <a:pt x="141" y="88"/>
                      <a:pt x="141" y="88"/>
                    </a:cubicBezTo>
                    <a:cubicBezTo>
                      <a:pt x="162" y="88"/>
                      <a:pt x="162" y="88"/>
                      <a:pt x="162" y="88"/>
                    </a:cubicBezTo>
                    <a:cubicBezTo>
                      <a:pt x="158" y="104"/>
                      <a:pt x="158" y="104"/>
                      <a:pt x="158" y="104"/>
                    </a:cubicBezTo>
                    <a:lnTo>
                      <a:pt x="139" y="10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9" name="íşḷîdè">
              <a:extLst>
                <a:ext uri="{FF2B5EF4-FFF2-40B4-BE49-F238E27FC236}">
                  <a16:creationId xmlns:a16="http://schemas.microsoft.com/office/drawing/2014/main" id="{BDC7ED71-D4CD-4FE0-BFCE-6BF0258DBCB0}"/>
                </a:ext>
              </a:extLst>
            </p:cNvPr>
            <p:cNvSpPr/>
            <p:nvPr/>
          </p:nvSpPr>
          <p:spPr bwMode="auto">
            <a:xfrm>
              <a:off x="3407577" y="5450111"/>
              <a:ext cx="5376845" cy="693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Supporting text here. </a:t>
              </a:r>
            </a:p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0" name="iṩļíde">
              <a:extLst>
                <a:ext uri="{FF2B5EF4-FFF2-40B4-BE49-F238E27FC236}">
                  <a16:creationId xmlns:a16="http://schemas.microsoft.com/office/drawing/2014/main" id="{973F1E3A-CF2B-400D-AD9E-78423A66DD97}"/>
                </a:ext>
              </a:extLst>
            </p:cNvPr>
            <p:cNvSpPr txBox="1"/>
            <p:nvPr/>
          </p:nvSpPr>
          <p:spPr>
            <a:xfrm>
              <a:off x="1897439" y="1130299"/>
              <a:ext cx="8397123" cy="581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62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apaste, choose "keep text only" option.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BCF331-840D-4379-9B62-4F5BF3BA1086}"/>
              </a:ext>
            </a:extLst>
          </p:cNvPr>
          <p:cNvSpPr txBox="1"/>
          <p:nvPr/>
        </p:nvSpPr>
        <p:spPr>
          <a:xfrm>
            <a:off x="5754851" y="2012628"/>
            <a:ext cx="682295" cy="69618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6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CC609-BB4C-47A0-B241-304CB7E5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3229DE-101C-438C-B4B2-94D70B36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15100"/>
            <a:ext cx="4114800" cy="206381"/>
          </a:xfrm>
        </p:spPr>
        <p:txBody>
          <a:bodyPr/>
          <a:lstStyle/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6E4218-22B5-417C-9813-D16238AA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515100"/>
            <a:ext cx="2886075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a1e73f40-0fce-404c-9561-6cbbac204b3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19B30F2-7B00-4353-958F-E43AEE1C33F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299"/>
            <a:ext cx="10845800" cy="5016501"/>
            <a:chOff x="673100" y="1130299"/>
            <a:chExt cx="10845800" cy="5016501"/>
          </a:xfrm>
        </p:grpSpPr>
        <p:sp>
          <p:nvSpPr>
            <p:cNvPr id="6" name="îṩ1îḋe">
              <a:extLst>
                <a:ext uri="{FF2B5EF4-FFF2-40B4-BE49-F238E27FC236}">
                  <a16:creationId xmlns:a16="http://schemas.microsoft.com/office/drawing/2014/main" id="{0C95A92E-00E0-4E72-A894-208B5DADC61A}"/>
                </a:ext>
              </a:extLst>
            </p:cNvPr>
            <p:cNvSpPr txBox="1"/>
            <p:nvPr/>
          </p:nvSpPr>
          <p:spPr>
            <a:xfrm>
              <a:off x="8140425" y="4755235"/>
              <a:ext cx="3160309" cy="10835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>
                <a:buSzPct val="25000"/>
                <a:defRPr sz="1200" b="1">
                  <a:solidFill>
                    <a:schemeClr val="dk1"/>
                  </a:solidFill>
                </a:defRPr>
              </a:lvl1pPr>
            </a:lstStyle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</a:t>
              </a:r>
            </a:p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7" name="íŝ1ïdé">
              <a:extLst>
                <a:ext uri="{FF2B5EF4-FFF2-40B4-BE49-F238E27FC236}">
                  <a16:creationId xmlns:a16="http://schemas.microsoft.com/office/drawing/2014/main" id="{BF4F3DBC-ECFF-485C-9A1C-0E7426B8EFFE}"/>
                </a:ext>
              </a:extLst>
            </p:cNvPr>
            <p:cNvSpPr txBox="1"/>
            <p:nvPr/>
          </p:nvSpPr>
          <p:spPr>
            <a:xfrm>
              <a:off x="8140425" y="4428051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lnSpcReduction="1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8" name="isļîḑê">
              <a:extLst>
                <a:ext uri="{FF2B5EF4-FFF2-40B4-BE49-F238E27FC236}">
                  <a16:creationId xmlns:a16="http://schemas.microsoft.com/office/drawing/2014/main" id="{D9F1548C-55B2-48BA-9676-AD669AAEC10F}"/>
                </a:ext>
              </a:extLst>
            </p:cNvPr>
            <p:cNvSpPr/>
            <p:nvPr/>
          </p:nvSpPr>
          <p:spPr>
            <a:xfrm>
              <a:off x="8244077" y="3842938"/>
              <a:ext cx="258614" cy="3598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403" y="112293"/>
                  </a:moveTo>
                  <a:lnTo>
                    <a:pt x="75403" y="112293"/>
                  </a:lnTo>
                  <a:cubicBezTo>
                    <a:pt x="75403" y="114770"/>
                    <a:pt x="78044" y="117247"/>
                    <a:pt x="80684" y="117247"/>
                  </a:cubicBezTo>
                  <a:cubicBezTo>
                    <a:pt x="109144" y="119724"/>
                    <a:pt x="109144" y="119724"/>
                    <a:pt x="109144" y="119724"/>
                  </a:cubicBezTo>
                  <a:cubicBezTo>
                    <a:pt x="112078" y="119724"/>
                    <a:pt x="112078" y="117247"/>
                    <a:pt x="114718" y="114770"/>
                  </a:cubicBezTo>
                  <a:cubicBezTo>
                    <a:pt x="114718" y="92752"/>
                    <a:pt x="114718" y="92752"/>
                    <a:pt x="114718" y="92752"/>
                  </a:cubicBezTo>
                  <a:cubicBezTo>
                    <a:pt x="78044" y="90275"/>
                    <a:pt x="78044" y="90275"/>
                    <a:pt x="78044" y="90275"/>
                  </a:cubicBezTo>
                  <a:lnTo>
                    <a:pt x="75403" y="112293"/>
                  </a:lnTo>
                  <a:close/>
                  <a:moveTo>
                    <a:pt x="5281" y="92752"/>
                  </a:moveTo>
                  <a:lnTo>
                    <a:pt x="5281" y="92752"/>
                  </a:lnTo>
                  <a:cubicBezTo>
                    <a:pt x="5281" y="114770"/>
                    <a:pt x="5281" y="114770"/>
                    <a:pt x="5281" y="114770"/>
                  </a:cubicBezTo>
                  <a:cubicBezTo>
                    <a:pt x="5281" y="117247"/>
                    <a:pt x="7921" y="119724"/>
                    <a:pt x="10268" y="119724"/>
                  </a:cubicBezTo>
                  <a:cubicBezTo>
                    <a:pt x="39022" y="117247"/>
                    <a:pt x="39022" y="117247"/>
                    <a:pt x="39022" y="117247"/>
                  </a:cubicBezTo>
                  <a:cubicBezTo>
                    <a:pt x="41662" y="117247"/>
                    <a:pt x="44303" y="114770"/>
                    <a:pt x="44303" y="112293"/>
                  </a:cubicBezTo>
                  <a:cubicBezTo>
                    <a:pt x="41662" y="90275"/>
                    <a:pt x="41662" y="90275"/>
                    <a:pt x="41662" y="90275"/>
                  </a:cubicBezTo>
                  <a:lnTo>
                    <a:pt x="5281" y="92752"/>
                  </a:lnTo>
                  <a:close/>
                  <a:moveTo>
                    <a:pt x="0" y="56422"/>
                  </a:moveTo>
                  <a:lnTo>
                    <a:pt x="0" y="56422"/>
                  </a:lnTo>
                  <a:cubicBezTo>
                    <a:pt x="2640" y="80642"/>
                    <a:pt x="2640" y="80642"/>
                    <a:pt x="2640" y="80642"/>
                  </a:cubicBezTo>
                  <a:cubicBezTo>
                    <a:pt x="39022" y="75688"/>
                    <a:pt x="39022" y="75688"/>
                    <a:pt x="39022" y="75688"/>
                  </a:cubicBezTo>
                  <a:cubicBezTo>
                    <a:pt x="39022" y="53944"/>
                    <a:pt x="39022" y="53944"/>
                    <a:pt x="39022" y="53944"/>
                  </a:cubicBezTo>
                  <a:lnTo>
                    <a:pt x="39022" y="51467"/>
                  </a:lnTo>
                  <a:cubicBezTo>
                    <a:pt x="39022" y="41834"/>
                    <a:pt x="46943" y="31926"/>
                    <a:pt x="59853" y="31926"/>
                  </a:cubicBezTo>
                  <a:cubicBezTo>
                    <a:pt x="72762" y="31926"/>
                    <a:pt x="80684" y="41834"/>
                    <a:pt x="80684" y="51467"/>
                  </a:cubicBezTo>
                  <a:lnTo>
                    <a:pt x="80684" y="53944"/>
                  </a:lnTo>
                  <a:cubicBezTo>
                    <a:pt x="78044" y="75688"/>
                    <a:pt x="78044" y="75688"/>
                    <a:pt x="78044" y="75688"/>
                  </a:cubicBezTo>
                  <a:cubicBezTo>
                    <a:pt x="117066" y="80642"/>
                    <a:pt x="117066" y="80642"/>
                    <a:pt x="117066" y="80642"/>
                  </a:cubicBezTo>
                  <a:cubicBezTo>
                    <a:pt x="119706" y="56422"/>
                    <a:pt x="119706" y="56422"/>
                    <a:pt x="119706" y="56422"/>
                  </a:cubicBezTo>
                  <a:cubicBezTo>
                    <a:pt x="119706" y="53944"/>
                    <a:pt x="119706" y="53944"/>
                    <a:pt x="119706" y="51467"/>
                  </a:cubicBezTo>
                  <a:cubicBezTo>
                    <a:pt x="119706" y="22018"/>
                    <a:pt x="93594" y="0"/>
                    <a:pt x="59853" y="0"/>
                  </a:cubicBezTo>
                  <a:cubicBezTo>
                    <a:pt x="25819" y="0"/>
                    <a:pt x="0" y="22018"/>
                    <a:pt x="0" y="51467"/>
                  </a:cubicBezTo>
                  <a:cubicBezTo>
                    <a:pt x="0" y="53944"/>
                    <a:pt x="0" y="53944"/>
                    <a:pt x="0" y="564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250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iŝľide">
              <a:extLst>
                <a:ext uri="{FF2B5EF4-FFF2-40B4-BE49-F238E27FC236}">
                  <a16:creationId xmlns:a16="http://schemas.microsoft.com/office/drawing/2014/main" id="{31D4EEA2-D25C-45A8-AF92-52474646F0B2}"/>
                </a:ext>
              </a:extLst>
            </p:cNvPr>
            <p:cNvSpPr txBox="1"/>
            <p:nvPr/>
          </p:nvSpPr>
          <p:spPr>
            <a:xfrm>
              <a:off x="673100" y="4755235"/>
              <a:ext cx="3160309" cy="10835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>
                <a:buSzPct val="25000"/>
                <a:defRPr sz="1200" b="1">
                  <a:solidFill>
                    <a:schemeClr val="dk1"/>
                  </a:solidFill>
                </a:defRPr>
              </a:lvl1pPr>
            </a:lstStyle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</a:t>
              </a:r>
            </a:p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0" name="iŝľíḋe">
              <a:extLst>
                <a:ext uri="{FF2B5EF4-FFF2-40B4-BE49-F238E27FC236}">
                  <a16:creationId xmlns:a16="http://schemas.microsoft.com/office/drawing/2014/main" id="{FFC624C7-302B-4B79-8E31-A2B42E7917CE}"/>
                </a:ext>
              </a:extLst>
            </p:cNvPr>
            <p:cNvSpPr txBox="1"/>
            <p:nvPr/>
          </p:nvSpPr>
          <p:spPr>
            <a:xfrm>
              <a:off x="673100" y="4428051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lnSpcReduction="1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1" name="íśḻîḓè">
              <a:extLst>
                <a:ext uri="{FF2B5EF4-FFF2-40B4-BE49-F238E27FC236}">
                  <a16:creationId xmlns:a16="http://schemas.microsoft.com/office/drawing/2014/main" id="{A25C0223-F3BC-4151-8C78-27D3AC146F27}"/>
                </a:ext>
              </a:extLst>
            </p:cNvPr>
            <p:cNvSpPr/>
            <p:nvPr/>
          </p:nvSpPr>
          <p:spPr>
            <a:xfrm>
              <a:off x="782082" y="3805839"/>
              <a:ext cx="287588" cy="29734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879" y="45112"/>
                  </a:moveTo>
                  <a:lnTo>
                    <a:pt x="59879" y="45112"/>
                  </a:lnTo>
                  <a:cubicBezTo>
                    <a:pt x="49014" y="45112"/>
                    <a:pt x="42736" y="52932"/>
                    <a:pt x="42736" y="66466"/>
                  </a:cubicBezTo>
                  <a:cubicBezTo>
                    <a:pt x="42736" y="80000"/>
                    <a:pt x="49014" y="87819"/>
                    <a:pt x="59879" y="87819"/>
                  </a:cubicBezTo>
                  <a:cubicBezTo>
                    <a:pt x="70503" y="87819"/>
                    <a:pt x="77022" y="80000"/>
                    <a:pt x="77022" y="66466"/>
                  </a:cubicBezTo>
                  <a:cubicBezTo>
                    <a:pt x="77022" y="52932"/>
                    <a:pt x="70503" y="45112"/>
                    <a:pt x="59879" y="45112"/>
                  </a:cubicBezTo>
                  <a:close/>
                  <a:moveTo>
                    <a:pt x="106720" y="21052"/>
                  </a:moveTo>
                  <a:lnTo>
                    <a:pt x="106720" y="21052"/>
                  </a:lnTo>
                  <a:cubicBezTo>
                    <a:pt x="93923" y="21052"/>
                    <a:pt x="93923" y="21052"/>
                    <a:pt x="93923" y="21052"/>
                  </a:cubicBezTo>
                  <a:cubicBezTo>
                    <a:pt x="91750" y="21052"/>
                    <a:pt x="89818" y="21052"/>
                    <a:pt x="87645" y="18345"/>
                  </a:cubicBezTo>
                  <a:cubicBezTo>
                    <a:pt x="85472" y="2406"/>
                    <a:pt x="85472" y="2406"/>
                    <a:pt x="85472" y="2406"/>
                  </a:cubicBezTo>
                  <a:cubicBezTo>
                    <a:pt x="83299" y="2406"/>
                    <a:pt x="81126" y="0"/>
                    <a:pt x="78953" y="0"/>
                  </a:cubicBezTo>
                  <a:cubicBezTo>
                    <a:pt x="38390" y="0"/>
                    <a:pt x="38390" y="0"/>
                    <a:pt x="38390" y="0"/>
                  </a:cubicBezTo>
                  <a:cubicBezTo>
                    <a:pt x="38390" y="0"/>
                    <a:pt x="36217" y="2406"/>
                    <a:pt x="34285" y="2406"/>
                  </a:cubicBezTo>
                  <a:cubicBezTo>
                    <a:pt x="29698" y="18345"/>
                    <a:pt x="29698" y="18345"/>
                    <a:pt x="29698" y="18345"/>
                  </a:cubicBezTo>
                  <a:cubicBezTo>
                    <a:pt x="29698" y="21052"/>
                    <a:pt x="27766" y="21052"/>
                    <a:pt x="25593" y="21052"/>
                  </a:cubicBezTo>
                  <a:cubicBezTo>
                    <a:pt x="12796" y="21052"/>
                    <a:pt x="12796" y="21052"/>
                    <a:pt x="12796" y="21052"/>
                  </a:cubicBezTo>
                  <a:cubicBezTo>
                    <a:pt x="4104" y="21052"/>
                    <a:pt x="0" y="29172"/>
                    <a:pt x="0" y="36992"/>
                  </a:cubicBezTo>
                  <a:cubicBezTo>
                    <a:pt x="0" y="103759"/>
                    <a:pt x="0" y="103759"/>
                    <a:pt x="0" y="103759"/>
                  </a:cubicBezTo>
                  <a:cubicBezTo>
                    <a:pt x="0" y="111879"/>
                    <a:pt x="4104" y="119699"/>
                    <a:pt x="12796" y="119699"/>
                  </a:cubicBezTo>
                  <a:cubicBezTo>
                    <a:pt x="106720" y="119699"/>
                    <a:pt x="106720" y="119699"/>
                    <a:pt x="106720" y="119699"/>
                  </a:cubicBezTo>
                  <a:cubicBezTo>
                    <a:pt x="113480" y="119699"/>
                    <a:pt x="119758" y="111879"/>
                    <a:pt x="119758" y="103759"/>
                  </a:cubicBezTo>
                  <a:cubicBezTo>
                    <a:pt x="119758" y="36992"/>
                    <a:pt x="119758" y="36992"/>
                    <a:pt x="119758" y="36992"/>
                  </a:cubicBezTo>
                  <a:cubicBezTo>
                    <a:pt x="119758" y="29172"/>
                    <a:pt x="113480" y="21052"/>
                    <a:pt x="106720" y="21052"/>
                  </a:cubicBezTo>
                  <a:close/>
                  <a:moveTo>
                    <a:pt x="59879" y="103759"/>
                  </a:moveTo>
                  <a:lnTo>
                    <a:pt x="59879" y="103759"/>
                  </a:lnTo>
                  <a:cubicBezTo>
                    <a:pt x="42736" y="103759"/>
                    <a:pt x="29698" y="87819"/>
                    <a:pt x="29698" y="66466"/>
                  </a:cubicBezTo>
                  <a:cubicBezTo>
                    <a:pt x="29698" y="45112"/>
                    <a:pt x="42736" y="29172"/>
                    <a:pt x="59879" y="29172"/>
                  </a:cubicBezTo>
                  <a:cubicBezTo>
                    <a:pt x="77022" y="29172"/>
                    <a:pt x="89818" y="45112"/>
                    <a:pt x="89818" y="66466"/>
                  </a:cubicBezTo>
                  <a:cubicBezTo>
                    <a:pt x="89818" y="87819"/>
                    <a:pt x="77022" y="103759"/>
                    <a:pt x="59879" y="103759"/>
                  </a:cubicBezTo>
                  <a:close/>
                  <a:moveTo>
                    <a:pt x="102615" y="47819"/>
                  </a:moveTo>
                  <a:lnTo>
                    <a:pt x="102615" y="47819"/>
                  </a:lnTo>
                  <a:cubicBezTo>
                    <a:pt x="100442" y="47819"/>
                    <a:pt x="98269" y="45112"/>
                    <a:pt x="98269" y="42406"/>
                  </a:cubicBezTo>
                  <a:cubicBezTo>
                    <a:pt x="98269" y="39699"/>
                    <a:pt x="100442" y="36992"/>
                    <a:pt x="102615" y="36992"/>
                  </a:cubicBezTo>
                  <a:cubicBezTo>
                    <a:pt x="104547" y="36992"/>
                    <a:pt x="106720" y="39699"/>
                    <a:pt x="106720" y="42406"/>
                  </a:cubicBezTo>
                  <a:cubicBezTo>
                    <a:pt x="106720" y="45112"/>
                    <a:pt x="104547" y="47819"/>
                    <a:pt x="102615" y="478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250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iŝ1îḑé">
              <a:extLst>
                <a:ext uri="{FF2B5EF4-FFF2-40B4-BE49-F238E27FC236}">
                  <a16:creationId xmlns:a16="http://schemas.microsoft.com/office/drawing/2014/main" id="{3938205E-BC38-4901-B43C-40816B55CB53}"/>
                </a:ext>
              </a:extLst>
            </p:cNvPr>
            <p:cNvSpPr txBox="1"/>
            <p:nvPr/>
          </p:nvSpPr>
          <p:spPr>
            <a:xfrm>
              <a:off x="4419433" y="4755235"/>
              <a:ext cx="3160309" cy="10835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>
                <a:buSzPct val="25000"/>
                <a:defRPr sz="1200" b="1">
                  <a:solidFill>
                    <a:schemeClr val="dk1"/>
                  </a:solidFill>
                </a:defRPr>
              </a:lvl1pPr>
            </a:lstStyle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</a:t>
              </a:r>
            </a:p>
            <a:p>
              <a:pPr marL="0" marR="0" lvl="0" indent="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……</a:t>
              </a:r>
            </a:p>
          </p:txBody>
        </p:sp>
        <p:sp>
          <p:nvSpPr>
            <p:cNvPr id="13" name="ïṥlidè">
              <a:extLst>
                <a:ext uri="{FF2B5EF4-FFF2-40B4-BE49-F238E27FC236}">
                  <a16:creationId xmlns:a16="http://schemas.microsoft.com/office/drawing/2014/main" id="{852FD03C-8E5B-469D-BBDD-3BB00E7983D8}"/>
                </a:ext>
              </a:extLst>
            </p:cNvPr>
            <p:cNvSpPr txBox="1"/>
            <p:nvPr/>
          </p:nvSpPr>
          <p:spPr>
            <a:xfrm>
              <a:off x="4419433" y="4428051"/>
              <a:ext cx="3160309" cy="3117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lnSpcReduction="1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4" name="iśļiḋé">
              <a:extLst>
                <a:ext uri="{FF2B5EF4-FFF2-40B4-BE49-F238E27FC236}">
                  <a16:creationId xmlns:a16="http://schemas.microsoft.com/office/drawing/2014/main" id="{85AC63D1-EAB6-47C2-8DD6-F0859AE1E165}"/>
                </a:ext>
              </a:extLst>
            </p:cNvPr>
            <p:cNvSpPr/>
            <p:nvPr/>
          </p:nvSpPr>
          <p:spPr>
            <a:xfrm>
              <a:off x="4506934" y="3816357"/>
              <a:ext cx="292053" cy="307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324" y="2895"/>
                  </a:moveTo>
                  <a:lnTo>
                    <a:pt x="115324" y="2895"/>
                  </a:lnTo>
                  <a:cubicBezTo>
                    <a:pt x="112727" y="2895"/>
                    <a:pt x="4675" y="51474"/>
                    <a:pt x="2337" y="51474"/>
                  </a:cubicBezTo>
                  <a:cubicBezTo>
                    <a:pt x="0" y="51474"/>
                    <a:pt x="0" y="54369"/>
                    <a:pt x="2337" y="54369"/>
                  </a:cubicBezTo>
                  <a:cubicBezTo>
                    <a:pt x="4675" y="56943"/>
                    <a:pt x="25454" y="68525"/>
                    <a:pt x="25454" y="68525"/>
                  </a:cubicBezTo>
                  <a:lnTo>
                    <a:pt x="25454" y="68525"/>
                  </a:lnTo>
                  <a:cubicBezTo>
                    <a:pt x="41558" y="73994"/>
                    <a:pt x="41558" y="73994"/>
                    <a:pt x="41558" y="73994"/>
                  </a:cubicBezTo>
                  <a:cubicBezTo>
                    <a:pt x="41558" y="73994"/>
                    <a:pt x="110389" y="11260"/>
                    <a:pt x="112727" y="11260"/>
                  </a:cubicBezTo>
                  <a:cubicBezTo>
                    <a:pt x="112727" y="8364"/>
                    <a:pt x="112727" y="11260"/>
                    <a:pt x="112727" y="11260"/>
                  </a:cubicBezTo>
                  <a:lnTo>
                    <a:pt x="62337" y="79785"/>
                  </a:lnTo>
                  <a:lnTo>
                    <a:pt x="62337" y="79785"/>
                  </a:lnTo>
                  <a:cubicBezTo>
                    <a:pt x="59999" y="82680"/>
                    <a:pt x="59999" y="82680"/>
                    <a:pt x="59999" y="82680"/>
                  </a:cubicBezTo>
                  <a:cubicBezTo>
                    <a:pt x="62337" y="85576"/>
                    <a:pt x="62337" y="85576"/>
                    <a:pt x="62337" y="85576"/>
                  </a:cubicBezTo>
                  <a:lnTo>
                    <a:pt x="62337" y="85576"/>
                  </a:lnTo>
                  <a:cubicBezTo>
                    <a:pt x="62337" y="85576"/>
                    <a:pt x="94285" y="105522"/>
                    <a:pt x="94285" y="108418"/>
                  </a:cubicBezTo>
                  <a:cubicBezTo>
                    <a:pt x="96623" y="108418"/>
                    <a:pt x="98961" y="108418"/>
                    <a:pt x="101298" y="105522"/>
                  </a:cubicBezTo>
                  <a:cubicBezTo>
                    <a:pt x="101298" y="102627"/>
                    <a:pt x="119740" y="8364"/>
                    <a:pt x="119740" y="5790"/>
                  </a:cubicBezTo>
                  <a:cubicBezTo>
                    <a:pt x="119740" y="2895"/>
                    <a:pt x="117662" y="0"/>
                    <a:pt x="115324" y="2895"/>
                  </a:cubicBezTo>
                  <a:close/>
                  <a:moveTo>
                    <a:pt x="41558" y="116782"/>
                  </a:moveTo>
                  <a:lnTo>
                    <a:pt x="41558" y="116782"/>
                  </a:lnTo>
                  <a:cubicBezTo>
                    <a:pt x="41558" y="119678"/>
                    <a:pt x="41558" y="119678"/>
                    <a:pt x="43896" y="119678"/>
                  </a:cubicBezTo>
                  <a:cubicBezTo>
                    <a:pt x="43896" y="116782"/>
                    <a:pt x="62337" y="99731"/>
                    <a:pt x="62337" y="99731"/>
                  </a:cubicBezTo>
                  <a:cubicBezTo>
                    <a:pt x="41558" y="85576"/>
                    <a:pt x="41558" y="85576"/>
                    <a:pt x="41558" y="85576"/>
                  </a:cubicBezTo>
                  <a:lnTo>
                    <a:pt x="41558" y="1167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250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îṡľïḋé">
              <a:extLst>
                <a:ext uri="{FF2B5EF4-FFF2-40B4-BE49-F238E27FC236}">
                  <a16:creationId xmlns:a16="http://schemas.microsoft.com/office/drawing/2014/main" id="{8502076B-54C7-44FA-A3C7-69BDC840BA43}"/>
                </a:ext>
              </a:extLst>
            </p:cNvPr>
            <p:cNvSpPr txBox="1"/>
            <p:nvPr/>
          </p:nvSpPr>
          <p:spPr>
            <a:xfrm>
              <a:off x="2722025" y="3413008"/>
              <a:ext cx="1436658" cy="1621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75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</a:rPr>
                <a:t>01</a:t>
              </a:r>
            </a:p>
          </p:txBody>
        </p:sp>
        <p:sp>
          <p:nvSpPr>
            <p:cNvPr id="16" name="ïšļïḍê">
              <a:extLst>
                <a:ext uri="{FF2B5EF4-FFF2-40B4-BE49-F238E27FC236}">
                  <a16:creationId xmlns:a16="http://schemas.microsoft.com/office/drawing/2014/main" id="{53612C06-BDA5-49EA-8A54-3EA8B9CA1F22}"/>
                </a:ext>
              </a:extLst>
            </p:cNvPr>
            <p:cNvSpPr txBox="1"/>
            <p:nvPr/>
          </p:nvSpPr>
          <p:spPr>
            <a:xfrm>
              <a:off x="6337893" y="3413008"/>
              <a:ext cx="1436658" cy="1621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>
                <a:buSzPct val="25000"/>
                <a:defRPr sz="75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75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</a:rPr>
                <a:t>02</a:t>
              </a:r>
            </a:p>
          </p:txBody>
        </p:sp>
        <p:sp>
          <p:nvSpPr>
            <p:cNvPr id="17" name="îṥľíḍê">
              <a:extLst>
                <a:ext uri="{FF2B5EF4-FFF2-40B4-BE49-F238E27FC236}">
                  <a16:creationId xmlns:a16="http://schemas.microsoft.com/office/drawing/2014/main" id="{A70EDA28-5172-469A-9E16-1356AE47BCFF}"/>
                </a:ext>
              </a:extLst>
            </p:cNvPr>
            <p:cNvSpPr txBox="1"/>
            <p:nvPr/>
          </p:nvSpPr>
          <p:spPr>
            <a:xfrm>
              <a:off x="10082242" y="3413008"/>
              <a:ext cx="1436658" cy="1621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>
                <a:buSzPct val="25000"/>
                <a:defRPr sz="75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7500" b="0" i="0" u="none" strike="noStrike" kern="1200" cap="none" spc="0" normalizeH="0" baseline="0" noProof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</a:rPr>
                <a:t>03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8FC0E17-4678-4678-A9E8-D7B277D593A8}"/>
                </a:ext>
              </a:extLst>
            </p:cNvPr>
            <p:cNvCxnSpPr/>
            <p:nvPr/>
          </p:nvCxnSpPr>
          <p:spPr>
            <a:xfrm>
              <a:off x="4097457" y="3438597"/>
              <a:ext cx="0" cy="2708203"/>
            </a:xfrm>
            <a:prstGeom prst="straightConnector1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BAC290E-D8C3-4ABD-A162-3CD99E8FE56A}"/>
                </a:ext>
              </a:extLst>
            </p:cNvPr>
            <p:cNvCxnSpPr/>
            <p:nvPr/>
          </p:nvCxnSpPr>
          <p:spPr>
            <a:xfrm>
              <a:off x="7840993" y="3438597"/>
              <a:ext cx="0" cy="2708203"/>
            </a:xfrm>
            <a:prstGeom prst="straightConnector1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ïṩ1ïḋé">
              <a:extLst>
                <a:ext uri="{FF2B5EF4-FFF2-40B4-BE49-F238E27FC236}">
                  <a16:creationId xmlns:a16="http://schemas.microsoft.com/office/drawing/2014/main" id="{7F3E021B-5CAC-4320-B9E9-DF62EAD219D0}"/>
                </a:ext>
              </a:extLst>
            </p:cNvPr>
            <p:cNvSpPr txBox="1"/>
            <p:nvPr/>
          </p:nvSpPr>
          <p:spPr>
            <a:xfrm>
              <a:off x="1897439" y="1130299"/>
              <a:ext cx="8397123" cy="581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Unified fonts make reading more fluent.</a:t>
              </a:r>
            </a:p>
          </p:txBody>
        </p:sp>
        <p:sp>
          <p:nvSpPr>
            <p:cNvPr id="21" name="ïşļiḋê">
              <a:extLst>
                <a:ext uri="{FF2B5EF4-FFF2-40B4-BE49-F238E27FC236}">
                  <a16:creationId xmlns:a16="http://schemas.microsoft.com/office/drawing/2014/main" id="{FBFE738B-89F7-4FFA-9DAA-369DB2462C76}"/>
                </a:ext>
              </a:extLst>
            </p:cNvPr>
            <p:cNvSpPr txBox="1"/>
            <p:nvPr/>
          </p:nvSpPr>
          <p:spPr>
            <a:xfrm>
              <a:off x="1897440" y="1894706"/>
              <a:ext cx="8397120" cy="5944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Theme color makes PPT more convenient to change.</a:t>
              </a:r>
            </a:p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Adjust the spacing to adapt to Chinese typesetting, use the reference line in PPT.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1852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f35ddcc2-9b0e-4c13-aae4-c07a265663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f35b37b-af8a-4341-87f5-e7ce3f3dd2e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3943533-02ec-424e-a2f7-e21ba11e06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a2360b4-9480-462b-a190-f0b3864b851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332a577-c2e7-43dc-b286-edc224ffa6d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dab499-e560-49cf-a06e-bfc3e7fa7f0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f0e110-c422-4047-af34-da3053609d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bb029a5-b3ea-429b-b0d9-71ff042f6c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624472e-6115-407c-86a2-7ead7c81611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e2e458c-895f-4d37-9dfe-c2c1347eb3d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d73f0c4-202d-4407-8aae-5712bd8e48d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f996129-97f4-43d8-bffb-8a5da1b04bf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8852456-80ad-4484-b3fc-d9d068f1cc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04eedb3-8c42-4950-a565-5ea0b562000b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5f53f8e-b531-4453-bf6c-230c0dec761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8bb9f86-6b7e-41a1-b681-424ce34a55c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1ea0486-0a8a-440c-b3df-a20d8d750da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ee312b8-a9c6-4a2e-944a-a07da3e9035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e7b5d9f-3bc0-4dd9-97ae-c84774a81e8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af1eef1-55ec-472b-aa87-ff141f5160d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b736548-9893-44c3-b714-eb4547449cc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1e73f40-0fce-404c-9561-6cbbac204b3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ac920e7-5218-4fbe-b9da-235380bf5af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c757227-04b2-4b08-b769-7e2fe8ee996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23e9f9-eb9a-4555-8238-9dabd0be4080"/>
</p:tagLst>
</file>

<file path=ppt/theme/theme1.xml><?xml version="1.0" encoding="utf-8"?>
<a:theme xmlns:a="http://schemas.openxmlformats.org/drawingml/2006/main" name="主题8">
  <a:themeElements>
    <a:clrScheme name="自定义 2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6A1C6"/>
      </a:accent1>
      <a:accent2>
        <a:srgbClr val="425272"/>
      </a:accent2>
      <a:accent3>
        <a:srgbClr val="F3C93C"/>
      </a:accent3>
      <a:accent4>
        <a:srgbClr val="F39C12"/>
      </a:accent4>
      <a:accent5>
        <a:srgbClr val="D8D8D8"/>
      </a:accent5>
      <a:accent6>
        <a:srgbClr val="2C3F50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8" id="{82A30D23-2BB6-4A81-9147-4281170A69CA}" vid="{4BAA61D5-7828-410C-B5C8-09DADB661CA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23</TotalTime>
  <Words>2332</Words>
  <Application>Microsoft Office PowerPoint</Application>
  <PresentationFormat>宽屏</PresentationFormat>
  <Paragraphs>477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微软雅黑</vt:lpstr>
      <vt:lpstr>等线</vt:lpstr>
      <vt:lpstr>Arial</vt:lpstr>
      <vt:lpstr>Calibri</vt:lpstr>
      <vt:lpstr>Impact</vt:lpstr>
      <vt:lpstr>Segoe UI Light</vt:lpstr>
      <vt:lpstr>主题8</vt:lpstr>
      <vt:lpstr>OfficePLUS</vt:lpstr>
      <vt:lpstr>iSlide® PowerPoint standard template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Thanks And Your Slogan Here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Yunxuan Liu (Chinasoft)</cp:lastModifiedBy>
  <cp:revision>11</cp:revision>
  <cp:lastPrinted>2018-02-05T16:00:00Z</cp:lastPrinted>
  <dcterms:created xsi:type="dcterms:W3CDTF">2018-02-05T16:00:00Z</dcterms:created>
  <dcterms:modified xsi:type="dcterms:W3CDTF">2018-11-16T07:36:28Z</dcterms:modified>
  <cp:category>oral defense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f35ddcc2-9b0e-4c13-aae4-c07a26566376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2018-11-16T07:36:27.7012485Z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