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1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04/05/2021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04/05/2021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04/05/2021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04/05/2021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04/05/2021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04/05/2021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04/05/2021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04/05/2021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04/05/2021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04/05/2021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04/05/2021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04/05/2021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04/05/2021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04/05/2021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MARKOV em M</a:t>
            </a:r>
            <a:r>
              <a:rPr lang="pt-br" sz="4400" dirty="0">
                <a:solidFill>
                  <a:schemeClr val="tx1"/>
                </a:solidFill>
              </a:rPr>
              <a:t>ATLAB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Hywre Cesar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9810BB-F890-4E5E-A1E1-EC22F48D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Métodos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D5C24-2F6D-476F-BB61-04A9CA486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Coppelia</a:t>
            </a:r>
            <a:endParaRPr lang="pt-BR" dirty="0"/>
          </a:p>
          <a:p>
            <a:pPr lvl="1"/>
            <a:r>
              <a:rPr lang="pt-BR" dirty="0"/>
              <a:t>Possibilidade de API em </a:t>
            </a:r>
            <a:r>
              <a:rPr lang="pt-BR" dirty="0" err="1"/>
              <a:t>Matlab</a:t>
            </a:r>
            <a:r>
              <a:rPr lang="pt-BR" dirty="0"/>
              <a:t>, Python, C++, Lua...</a:t>
            </a:r>
          </a:p>
          <a:p>
            <a:r>
              <a:rPr lang="pt-BR" dirty="0" err="1"/>
              <a:t>Matlab</a:t>
            </a:r>
            <a:endParaRPr lang="pt-BR" dirty="0"/>
          </a:p>
          <a:p>
            <a:pPr lvl="1"/>
            <a:r>
              <a:rPr lang="pt-BR" dirty="0"/>
              <a:t>Flexibilidade e rapidez no desenvolvimento;</a:t>
            </a:r>
          </a:p>
          <a:p>
            <a:pPr lvl="1"/>
            <a:r>
              <a:rPr lang="pt-BR" dirty="0"/>
              <a:t>Possibilidade de </a:t>
            </a:r>
            <a:r>
              <a:rPr lang="pt-BR" dirty="0" err="1"/>
              <a:t>stereoparameters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27248-10B9-44AB-ADC1-66A0ADBF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04/05/2021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9BE0F3-89C7-4A3A-B542-6A416380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723787"/>
            <a:ext cx="371526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B3E008D-5F01-45C5-BB02-D0E0106C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66987EF-DECA-43E0-84AE-2AADCAD6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Modificações no robô: Inserção de sensores, posição, duas câmeras, lidar, espaçamento das rodas e alinhamento;</a:t>
            </a:r>
          </a:p>
          <a:p>
            <a:r>
              <a:rPr lang="pt-BR" dirty="0"/>
              <a:t>Modificações no ambiente: Assimetria</a:t>
            </a:r>
          </a:p>
          <a:p>
            <a:r>
              <a:rPr lang="pt-BR" dirty="0"/>
              <a:t>Modificações no algoritmo: Não usou lidar (acabou gerando uma rotina para gerar pontos apenas rotacionando o robô)</a:t>
            </a:r>
          </a:p>
          <a:p>
            <a:r>
              <a:rPr lang="pt-BR" dirty="0"/>
              <a:t>Modificações no sensor: Levantar e em disco</a:t>
            </a:r>
          </a:p>
          <a:p>
            <a:r>
              <a:rPr lang="pt-BR" dirty="0"/>
              <a:t>Dificuldades: </a:t>
            </a:r>
          </a:p>
          <a:p>
            <a:pPr lvl="1"/>
            <a:r>
              <a:rPr lang="pt-BR" dirty="0"/>
              <a:t>Saber quanto tempo o motor deve ser acionado para 30º</a:t>
            </a:r>
          </a:p>
          <a:p>
            <a:pPr lvl="1"/>
            <a:r>
              <a:rPr lang="pt-BR" dirty="0"/>
              <a:t>API</a:t>
            </a:r>
          </a:p>
          <a:p>
            <a:pPr lvl="1"/>
            <a:r>
              <a:rPr lang="pt-BR" dirty="0"/>
              <a:t>Medir o ambiente e qual a velocidade adequada para 0,5m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E37301-3CD0-4946-B270-C815ED63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04/05/2021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E83D8-D29C-4872-94AD-A2B76E0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04/05/2021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1F61E6-6346-4C91-9C02-83497693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618733"/>
            <a:ext cx="10612331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E83D8-D29C-4872-94AD-A2B76E0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04/05/2021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A1F4DB-B8F3-4AEE-AC99-BB559A76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1333207"/>
            <a:ext cx="1123154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E83D8-D29C-4872-94AD-A2B76E0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04/05/2021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076191-A1E6-46FD-99E6-98396308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304364"/>
            <a:ext cx="10450383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9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2F6CA8-6E8B-49EC-A30B-995D623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04/05/2021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05890D-E3CC-4E51-9523-10F35F37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404390"/>
            <a:ext cx="1137443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{BAF9C2CB-3B43-4206-A40A-D62E4F64945D}tf78438558_win32</Template>
  <TotalTime>62</TotalTime>
  <Words>116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MARKOV em MATLAB</vt:lpstr>
      <vt:lpstr>Materiais e Métodos</vt:lpstr>
      <vt:lpstr>Principais Pontos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em MATLAB</dc:title>
  <dc:creator>Hywre Cesar</dc:creator>
  <cp:lastModifiedBy>Hywre Cesar</cp:lastModifiedBy>
  <cp:revision>5</cp:revision>
  <dcterms:created xsi:type="dcterms:W3CDTF">2021-05-04T16:55:57Z</dcterms:created>
  <dcterms:modified xsi:type="dcterms:W3CDTF">2021-05-04T17:58:25Z</dcterms:modified>
</cp:coreProperties>
</file>