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6427-8BB2-43B5-BA8B-666288B6454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9FD-9E1C-4088-96A8-272EC72A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7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6427-8BB2-43B5-BA8B-666288B6454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9FD-9E1C-4088-96A8-272EC72A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1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6427-8BB2-43B5-BA8B-666288B6454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9FD-9E1C-4088-96A8-272EC72A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4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6427-8BB2-43B5-BA8B-666288B6454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9FD-9E1C-4088-96A8-272EC72A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8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6427-8BB2-43B5-BA8B-666288B6454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9FD-9E1C-4088-96A8-272EC72A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6427-8BB2-43B5-BA8B-666288B6454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9FD-9E1C-4088-96A8-272EC72A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6427-8BB2-43B5-BA8B-666288B6454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9FD-9E1C-4088-96A8-272EC72A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6427-8BB2-43B5-BA8B-666288B6454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9FD-9E1C-4088-96A8-272EC72A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6427-8BB2-43B5-BA8B-666288B6454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9FD-9E1C-4088-96A8-272EC72A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6427-8BB2-43B5-BA8B-666288B6454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9FD-9E1C-4088-96A8-272EC72A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6427-8BB2-43B5-BA8B-666288B6454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3A9FD-9E1C-4088-96A8-272EC72A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A6427-8BB2-43B5-BA8B-666288B6454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A9FD-9E1C-4088-96A8-272EC72A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43435" y="1129553"/>
            <a:ext cx="2617694" cy="1093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StockListComponent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1365" y="4706477"/>
            <a:ext cx="2617694" cy="1093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StockItemCo</a:t>
            </a:r>
            <a:r>
              <a:rPr lang="en-US" b="1" dirty="0" err="1" smtClean="0"/>
              <a:t>m</a:t>
            </a:r>
            <a:r>
              <a:rPr lang="en-US" dirty="0" err="1" smtClean="0"/>
              <a:t>ponent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25906" y="493058"/>
            <a:ext cx="3325906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184777" y="493058"/>
            <a:ext cx="3325906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 Class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4697509"/>
            <a:ext cx="4724400" cy="216244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891" y="1129553"/>
            <a:ext cx="4000792" cy="31376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434" y="1129553"/>
            <a:ext cx="4039516" cy="2178353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H="1" flipV="1">
            <a:off x="5423647" y="2958354"/>
            <a:ext cx="2312894" cy="2832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6911788" y="2958354"/>
            <a:ext cx="824753" cy="806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616824" y="2456329"/>
            <a:ext cx="594368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5620871" y="2456329"/>
            <a:ext cx="2208183" cy="502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616824" y="2725199"/>
            <a:ext cx="3119717" cy="2528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761129" y="869575"/>
            <a:ext cx="4401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467600" y="869575"/>
            <a:ext cx="4401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404847" y="2608729"/>
            <a:ext cx="24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467600" y="5585013"/>
            <a:ext cx="24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4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Chen</dc:creator>
  <cp:lastModifiedBy>Hung-Yi Chen</cp:lastModifiedBy>
  <cp:revision>2</cp:revision>
  <dcterms:created xsi:type="dcterms:W3CDTF">2020-11-03T01:40:38Z</dcterms:created>
  <dcterms:modified xsi:type="dcterms:W3CDTF">2020-11-03T01:42:40Z</dcterms:modified>
</cp:coreProperties>
</file>