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League Gothic" charset="1" panose="00000500000000000000"/>
      <p:regular r:id="rId9"/>
    </p:embeddedFont>
    <p:embeddedFont>
      <p:font typeface="Open Sans Bold" charset="1" panose="00000000000000000000"/>
      <p:regular r:id="rId10"/>
    </p:embeddedFont>
    <p:embeddedFont>
      <p:font typeface="Open Sans" charset="1" panose="020B060603050402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0731" r="0" b="-7073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465110" y="549005"/>
            <a:ext cx="12731126" cy="8452516"/>
            <a:chOff x="0" y="0"/>
            <a:chExt cx="3353054" cy="222617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53054" cy="2226177"/>
            </a:xfrm>
            <a:custGeom>
              <a:avLst/>
              <a:gdLst/>
              <a:ahLst/>
              <a:cxnLst/>
              <a:rect r="r" b="b" t="t" l="l"/>
              <a:pathLst>
                <a:path h="2226177" w="3353054">
                  <a:moveTo>
                    <a:pt x="0" y="0"/>
                  </a:moveTo>
                  <a:lnTo>
                    <a:pt x="3353054" y="0"/>
                  </a:lnTo>
                  <a:lnTo>
                    <a:pt x="3353054" y="2226177"/>
                  </a:lnTo>
                  <a:lnTo>
                    <a:pt x="0" y="222617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353054" cy="2283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71483" y="7187061"/>
            <a:ext cx="3199416" cy="744555"/>
            <a:chOff x="0" y="0"/>
            <a:chExt cx="686849" cy="1598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86849" cy="159841"/>
            </a:xfrm>
            <a:custGeom>
              <a:avLst/>
              <a:gdLst/>
              <a:ahLst/>
              <a:cxnLst/>
              <a:rect r="r" b="b" t="t" l="l"/>
              <a:pathLst>
                <a:path h="159841" w="686849">
                  <a:moveTo>
                    <a:pt x="79920" y="0"/>
                  </a:moveTo>
                  <a:lnTo>
                    <a:pt x="606929" y="0"/>
                  </a:lnTo>
                  <a:cubicBezTo>
                    <a:pt x="651067" y="0"/>
                    <a:pt x="686849" y="35782"/>
                    <a:pt x="686849" y="79920"/>
                  </a:cubicBezTo>
                  <a:lnTo>
                    <a:pt x="686849" y="79920"/>
                  </a:lnTo>
                  <a:cubicBezTo>
                    <a:pt x="686849" y="124059"/>
                    <a:pt x="651067" y="159841"/>
                    <a:pt x="606929" y="159841"/>
                  </a:cubicBezTo>
                  <a:lnTo>
                    <a:pt x="79920" y="159841"/>
                  </a:lnTo>
                  <a:cubicBezTo>
                    <a:pt x="35782" y="159841"/>
                    <a:pt x="0" y="124059"/>
                    <a:pt x="0" y="79920"/>
                  </a:cubicBezTo>
                  <a:lnTo>
                    <a:pt x="0" y="79920"/>
                  </a:lnTo>
                  <a:cubicBezTo>
                    <a:pt x="0" y="35782"/>
                    <a:pt x="35782" y="0"/>
                    <a:pt x="79920" y="0"/>
                  </a:cubicBezTo>
                  <a:close/>
                </a:path>
              </a:pathLst>
            </a:custGeom>
            <a:solidFill>
              <a:srgbClr val="073064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686849" cy="207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571551" y="7187061"/>
            <a:ext cx="744555" cy="74455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893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true" flipV="false" rot="0">
            <a:off x="4862448" y="7424267"/>
            <a:ext cx="162761" cy="270142"/>
          </a:xfrm>
          <a:custGeom>
            <a:avLst/>
            <a:gdLst/>
            <a:ahLst/>
            <a:cxnLst/>
            <a:rect r="r" b="b" t="t" l="l"/>
            <a:pathLst>
              <a:path h="270142" w="162761">
                <a:moveTo>
                  <a:pt x="162761" y="0"/>
                </a:moveTo>
                <a:lnTo>
                  <a:pt x="0" y="0"/>
                </a:lnTo>
                <a:lnTo>
                  <a:pt x="0" y="270143"/>
                </a:lnTo>
                <a:lnTo>
                  <a:pt x="162761" y="270143"/>
                </a:lnTo>
                <a:lnTo>
                  <a:pt x="16276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856065" y="5672666"/>
            <a:ext cx="2534998" cy="542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9"/>
              </a:lnSpc>
            </a:pPr>
            <a:r>
              <a:rPr lang="en-US" sz="4399" spc="87">
                <a:solidFill>
                  <a:srgbClr val="F88932"/>
                </a:solidFill>
                <a:latin typeface="League Gothic"/>
                <a:ea typeface="League Gothic"/>
                <a:cs typeface="League Gothic"/>
                <a:sym typeface="League Gothic"/>
              </a:rPr>
              <a:t>PRESENTATION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0503" y="3746564"/>
            <a:ext cx="6740790" cy="1282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60"/>
              </a:lnSpc>
            </a:pPr>
            <a:r>
              <a:rPr lang="en-US" sz="10400" spc="208">
                <a:solidFill>
                  <a:srgbClr val="073064"/>
                </a:solidFill>
                <a:latin typeface="League Gothic"/>
                <a:ea typeface="League Gothic"/>
                <a:cs typeface="League Gothic"/>
                <a:sym typeface="League Gothic"/>
              </a:rPr>
              <a:t>HANK CHEN</a:t>
            </a:r>
          </a:p>
        </p:txBody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8011900" y="-368237"/>
            <a:ext cx="10904892" cy="11023474"/>
            <a:chOff x="0" y="0"/>
            <a:chExt cx="5956300" cy="602107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956300" cy="6021070"/>
            </a:xfrm>
            <a:custGeom>
              <a:avLst/>
              <a:gdLst/>
              <a:ahLst/>
              <a:cxnLst/>
              <a:rect r="r" b="b" t="t" l="l"/>
              <a:pathLst>
                <a:path h="6021070" w="5956300">
                  <a:moveTo>
                    <a:pt x="0" y="6021070"/>
                  </a:moveTo>
                  <a:lnTo>
                    <a:pt x="692150" y="0"/>
                  </a:lnTo>
                  <a:lnTo>
                    <a:pt x="5956300" y="0"/>
                  </a:lnTo>
                  <a:lnTo>
                    <a:pt x="5264150" y="6021070"/>
                  </a:lnTo>
                  <a:close/>
                </a:path>
              </a:pathLst>
            </a:custGeom>
            <a:blipFill>
              <a:blip r:embed="rId5"/>
              <a:stretch>
                <a:fillRect l="0" t="-11827" r="0" b="-11827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856065" y="7342169"/>
            <a:ext cx="223025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 spc="153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Get Started!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0731" r="0" b="-70731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-118990">
            <a:off x="86280" y="90609"/>
            <a:ext cx="5324492" cy="5078582"/>
            <a:chOff x="0" y="0"/>
            <a:chExt cx="6324600" cy="6032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27000" y="127000"/>
              <a:ext cx="6070600" cy="5778500"/>
            </a:xfrm>
            <a:custGeom>
              <a:avLst/>
              <a:gdLst/>
              <a:ahLst/>
              <a:cxnLst/>
              <a:rect r="r" b="b" t="t" l="l"/>
              <a:pathLst>
                <a:path h="5778500" w="6070600">
                  <a:moveTo>
                    <a:pt x="0" y="0"/>
                  </a:moveTo>
                  <a:lnTo>
                    <a:pt x="6070600" y="0"/>
                  </a:lnTo>
                  <a:lnTo>
                    <a:pt x="6070600" y="5778500"/>
                  </a:lnTo>
                  <a:lnTo>
                    <a:pt x="0" y="5778500"/>
                  </a:lnTo>
                  <a:close/>
                </a:path>
              </a:pathLst>
            </a:custGeom>
            <a:blipFill>
              <a:blip r:embed="rId3"/>
              <a:stretch>
                <a:fillRect l="-13458" t="0" r="-13458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24600" cy="6032500"/>
            </a:xfrm>
            <a:custGeom>
              <a:avLst/>
              <a:gdLst/>
              <a:ahLst/>
              <a:cxnLst/>
              <a:rect r="r" b="b" t="t" l="l"/>
              <a:pathLst>
                <a:path h="6032500" w="6324600">
                  <a:moveTo>
                    <a:pt x="6324600" y="6032500"/>
                  </a:moveTo>
                  <a:lnTo>
                    <a:pt x="0" y="6032500"/>
                  </a:lnTo>
                  <a:lnTo>
                    <a:pt x="0" y="0"/>
                  </a:lnTo>
                  <a:lnTo>
                    <a:pt x="6324600" y="0"/>
                  </a:lnTo>
                  <a:lnTo>
                    <a:pt x="6324600" y="6032500"/>
                  </a:lnTo>
                  <a:close/>
                  <a:moveTo>
                    <a:pt x="127000" y="5905500"/>
                  </a:moveTo>
                  <a:lnTo>
                    <a:pt x="6197600" y="5905500"/>
                  </a:lnTo>
                  <a:lnTo>
                    <a:pt x="6197600" y="127000"/>
                  </a:lnTo>
                  <a:lnTo>
                    <a:pt x="127000" y="127000"/>
                  </a:lnTo>
                  <a:lnTo>
                    <a:pt x="127000" y="59055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533924" y="1827537"/>
            <a:ext cx="3273343" cy="1598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63"/>
              </a:lnSpc>
            </a:pPr>
            <a:r>
              <a:rPr lang="en-US" sz="12959">
                <a:solidFill>
                  <a:srgbClr val="073064"/>
                </a:solidFill>
                <a:latin typeface="League Gothic"/>
                <a:ea typeface="League Gothic"/>
                <a:cs typeface="League Gothic"/>
                <a:sym typeface="League Gothic"/>
              </a:rPr>
              <a:t>ABOUT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07267" y="1827537"/>
            <a:ext cx="1476909" cy="1598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63"/>
              </a:lnSpc>
            </a:pPr>
            <a:r>
              <a:rPr lang="en-US" sz="12959">
                <a:solidFill>
                  <a:srgbClr val="F88932"/>
                </a:solidFill>
                <a:latin typeface="League Gothic"/>
                <a:ea typeface="League Gothic"/>
                <a:cs typeface="League Gothic"/>
                <a:sym typeface="League Gothic"/>
              </a:rPr>
              <a:t>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197481" y="4057252"/>
            <a:ext cx="10505209" cy="5890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4"/>
              </a:lnSpc>
            </a:pPr>
            <a:r>
              <a:rPr lang="en-US" sz="3462">
                <a:solidFill>
                  <a:srgbClr val="073064"/>
                </a:solidFill>
                <a:latin typeface="Open Sans"/>
                <a:ea typeface="Open Sans"/>
                <a:cs typeface="Open Sans"/>
                <a:sym typeface="Open Sans"/>
              </a:rPr>
              <a:t>Hi,My name is Hank,here is a bit of my background</a:t>
            </a:r>
          </a:p>
          <a:p>
            <a:pPr algn="l" marL="747617" indent="-373808" lvl="1">
              <a:lnSpc>
                <a:spcPts val="5194"/>
              </a:lnSpc>
              <a:buFont typeface="Arial"/>
              <a:buChar char="•"/>
            </a:pPr>
            <a:r>
              <a:rPr lang="en-US" sz="3462">
                <a:solidFill>
                  <a:srgbClr val="073064"/>
                </a:solidFill>
                <a:latin typeface="Open Sans"/>
                <a:ea typeface="Open Sans"/>
                <a:cs typeface="Open Sans"/>
                <a:sym typeface="Open Sans"/>
              </a:rPr>
              <a:t>Economics Analysis</a:t>
            </a:r>
          </a:p>
          <a:p>
            <a:pPr algn="l" marL="747617" indent="-373808" lvl="1">
              <a:lnSpc>
                <a:spcPts val="5194"/>
              </a:lnSpc>
              <a:buFont typeface="Arial"/>
              <a:buChar char="•"/>
            </a:pPr>
            <a:r>
              <a:rPr lang="en-US" sz="3462">
                <a:solidFill>
                  <a:srgbClr val="073064"/>
                </a:solidFill>
                <a:latin typeface="Open Sans"/>
                <a:ea typeface="Open Sans"/>
                <a:cs typeface="Open Sans"/>
                <a:sym typeface="Open Sans"/>
              </a:rPr>
              <a:t>Cannabis Industry</a:t>
            </a:r>
          </a:p>
          <a:p>
            <a:pPr algn="l" marL="747617" indent="-373808" lvl="1">
              <a:lnSpc>
                <a:spcPts val="5194"/>
              </a:lnSpc>
              <a:buFont typeface="Arial"/>
              <a:buChar char="•"/>
            </a:pPr>
            <a:r>
              <a:rPr lang="en-US" sz="3462">
                <a:solidFill>
                  <a:srgbClr val="073064"/>
                </a:solidFill>
                <a:latin typeface="Open Sans"/>
                <a:ea typeface="Open Sans"/>
                <a:cs typeface="Open Sans"/>
                <a:sym typeface="Open Sans"/>
              </a:rPr>
              <a:t>Musical Instrument sales</a:t>
            </a:r>
          </a:p>
          <a:p>
            <a:pPr algn="l">
              <a:lnSpc>
                <a:spcPts val="5194"/>
              </a:lnSpc>
            </a:pPr>
            <a:r>
              <a:rPr lang="en-US" sz="3462">
                <a:solidFill>
                  <a:srgbClr val="073064"/>
                </a:solidFill>
                <a:latin typeface="Open Sans"/>
                <a:ea typeface="Open Sans"/>
                <a:cs typeface="Open Sans"/>
                <a:sym typeface="Open Sans"/>
              </a:rPr>
              <a:t>"Having just moved to Calgary and planning to start a new life here, currently pursuing  a career in full-stack developer."</a:t>
            </a:r>
          </a:p>
          <a:p>
            <a:pPr algn="l">
              <a:lnSpc>
                <a:spcPts val="5194"/>
              </a:lnSpc>
            </a:pPr>
          </a:p>
          <a:p>
            <a:pPr algn="l">
              <a:lnSpc>
                <a:spcPts val="5194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0731" r="0" b="-7073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219661" y="3204336"/>
            <a:ext cx="3732807" cy="373280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277026" y="4805428"/>
            <a:ext cx="3732807" cy="373280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335532" y="3204336"/>
            <a:ext cx="3732807" cy="373280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745499" y="6509089"/>
            <a:ext cx="2681131" cy="757432"/>
            <a:chOff x="0" y="0"/>
            <a:chExt cx="658332" cy="18598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58332" cy="185982"/>
            </a:xfrm>
            <a:custGeom>
              <a:avLst/>
              <a:gdLst/>
              <a:ahLst/>
              <a:cxnLst/>
              <a:rect r="r" b="b" t="t" l="l"/>
              <a:pathLst>
                <a:path h="185982" w="658332">
                  <a:moveTo>
                    <a:pt x="92991" y="0"/>
                  </a:moveTo>
                  <a:lnTo>
                    <a:pt x="565341" y="0"/>
                  </a:lnTo>
                  <a:cubicBezTo>
                    <a:pt x="590004" y="0"/>
                    <a:pt x="613656" y="9797"/>
                    <a:pt x="631096" y="27236"/>
                  </a:cubicBezTo>
                  <a:cubicBezTo>
                    <a:pt x="648535" y="44676"/>
                    <a:pt x="658332" y="68328"/>
                    <a:pt x="658332" y="92991"/>
                  </a:cubicBezTo>
                  <a:lnTo>
                    <a:pt x="658332" y="92991"/>
                  </a:lnTo>
                  <a:cubicBezTo>
                    <a:pt x="658332" y="144348"/>
                    <a:pt x="616699" y="185982"/>
                    <a:pt x="565341" y="185982"/>
                  </a:cubicBezTo>
                  <a:lnTo>
                    <a:pt x="92991" y="185982"/>
                  </a:lnTo>
                  <a:cubicBezTo>
                    <a:pt x="41633" y="185982"/>
                    <a:pt x="0" y="144348"/>
                    <a:pt x="0" y="92991"/>
                  </a:cubicBezTo>
                  <a:lnTo>
                    <a:pt x="0" y="92991"/>
                  </a:lnTo>
                  <a:cubicBezTo>
                    <a:pt x="0" y="41633"/>
                    <a:pt x="41633" y="0"/>
                    <a:pt x="92991" y="0"/>
                  </a:cubicBezTo>
                  <a:close/>
                </a:path>
              </a:pathLst>
            </a:custGeom>
            <a:solidFill>
              <a:srgbClr val="FF8C32"/>
            </a:solidFill>
            <a:ln cap="rnd">
              <a:noFill/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658332" cy="233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802863" y="8115004"/>
            <a:ext cx="2681131" cy="757432"/>
            <a:chOff x="0" y="0"/>
            <a:chExt cx="658332" cy="18598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58332" cy="185982"/>
            </a:xfrm>
            <a:custGeom>
              <a:avLst/>
              <a:gdLst/>
              <a:ahLst/>
              <a:cxnLst/>
              <a:rect r="r" b="b" t="t" l="l"/>
              <a:pathLst>
                <a:path h="185982" w="658332">
                  <a:moveTo>
                    <a:pt x="92991" y="0"/>
                  </a:moveTo>
                  <a:lnTo>
                    <a:pt x="565341" y="0"/>
                  </a:lnTo>
                  <a:cubicBezTo>
                    <a:pt x="590004" y="0"/>
                    <a:pt x="613656" y="9797"/>
                    <a:pt x="631096" y="27236"/>
                  </a:cubicBezTo>
                  <a:cubicBezTo>
                    <a:pt x="648535" y="44676"/>
                    <a:pt x="658332" y="68328"/>
                    <a:pt x="658332" y="92991"/>
                  </a:cubicBezTo>
                  <a:lnTo>
                    <a:pt x="658332" y="92991"/>
                  </a:lnTo>
                  <a:cubicBezTo>
                    <a:pt x="658332" y="144348"/>
                    <a:pt x="616699" y="185982"/>
                    <a:pt x="565341" y="185982"/>
                  </a:cubicBezTo>
                  <a:lnTo>
                    <a:pt x="92991" y="185982"/>
                  </a:lnTo>
                  <a:cubicBezTo>
                    <a:pt x="41633" y="185982"/>
                    <a:pt x="0" y="144348"/>
                    <a:pt x="0" y="92991"/>
                  </a:cubicBezTo>
                  <a:lnTo>
                    <a:pt x="0" y="92991"/>
                  </a:lnTo>
                  <a:cubicBezTo>
                    <a:pt x="0" y="41633"/>
                    <a:pt x="41633" y="0"/>
                    <a:pt x="92991" y="0"/>
                  </a:cubicBezTo>
                  <a:close/>
                </a:path>
              </a:pathLst>
            </a:custGeom>
            <a:solidFill>
              <a:srgbClr val="FF8C32"/>
            </a:solidFill>
            <a:ln cap="rnd">
              <a:noFill/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658332" cy="233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861370" y="6509089"/>
            <a:ext cx="2681131" cy="757432"/>
            <a:chOff x="0" y="0"/>
            <a:chExt cx="658332" cy="18598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58332" cy="185982"/>
            </a:xfrm>
            <a:custGeom>
              <a:avLst/>
              <a:gdLst/>
              <a:ahLst/>
              <a:cxnLst/>
              <a:rect r="r" b="b" t="t" l="l"/>
              <a:pathLst>
                <a:path h="185982" w="658332">
                  <a:moveTo>
                    <a:pt x="92991" y="0"/>
                  </a:moveTo>
                  <a:lnTo>
                    <a:pt x="565341" y="0"/>
                  </a:lnTo>
                  <a:cubicBezTo>
                    <a:pt x="590004" y="0"/>
                    <a:pt x="613656" y="9797"/>
                    <a:pt x="631096" y="27236"/>
                  </a:cubicBezTo>
                  <a:cubicBezTo>
                    <a:pt x="648535" y="44676"/>
                    <a:pt x="658332" y="68328"/>
                    <a:pt x="658332" y="92991"/>
                  </a:cubicBezTo>
                  <a:lnTo>
                    <a:pt x="658332" y="92991"/>
                  </a:lnTo>
                  <a:cubicBezTo>
                    <a:pt x="658332" y="144348"/>
                    <a:pt x="616699" y="185982"/>
                    <a:pt x="565341" y="185982"/>
                  </a:cubicBezTo>
                  <a:lnTo>
                    <a:pt x="92991" y="185982"/>
                  </a:lnTo>
                  <a:cubicBezTo>
                    <a:pt x="41633" y="185982"/>
                    <a:pt x="0" y="144348"/>
                    <a:pt x="0" y="92991"/>
                  </a:cubicBezTo>
                  <a:lnTo>
                    <a:pt x="0" y="92991"/>
                  </a:lnTo>
                  <a:cubicBezTo>
                    <a:pt x="0" y="41633"/>
                    <a:pt x="41633" y="0"/>
                    <a:pt x="92991" y="0"/>
                  </a:cubicBezTo>
                  <a:close/>
                </a:path>
              </a:pathLst>
            </a:custGeom>
            <a:solidFill>
              <a:srgbClr val="FF8C32"/>
            </a:solidFill>
            <a:ln cap="rnd">
              <a:noFill/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658332" cy="233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4100531" y="6670635"/>
            <a:ext cx="197220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 spc="15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HTML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158752" y="8276551"/>
            <a:ext cx="197220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 spc="15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215831" y="6670635"/>
            <a:ext cx="197220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 spc="15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3928412" y="3204336"/>
            <a:ext cx="2229016" cy="3143484"/>
          </a:xfrm>
          <a:custGeom>
            <a:avLst/>
            <a:gdLst/>
            <a:ahLst/>
            <a:cxnLst/>
            <a:rect r="r" b="b" t="t" l="l"/>
            <a:pathLst>
              <a:path h="3143484" w="2229016">
                <a:moveTo>
                  <a:pt x="0" y="0"/>
                </a:moveTo>
                <a:lnTo>
                  <a:pt x="2229016" y="0"/>
                </a:lnTo>
                <a:lnTo>
                  <a:pt x="2229016" y="3143484"/>
                </a:lnTo>
                <a:lnTo>
                  <a:pt x="0" y="31434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1861370" y="3490169"/>
            <a:ext cx="2558776" cy="2630517"/>
          </a:xfrm>
          <a:custGeom>
            <a:avLst/>
            <a:gdLst/>
            <a:ahLst/>
            <a:cxnLst/>
            <a:rect r="r" b="b" t="t" l="l"/>
            <a:pathLst>
              <a:path h="2630517" w="2558776">
                <a:moveTo>
                  <a:pt x="0" y="0"/>
                </a:moveTo>
                <a:lnTo>
                  <a:pt x="2558776" y="0"/>
                </a:lnTo>
                <a:lnTo>
                  <a:pt x="2558776" y="2630518"/>
                </a:lnTo>
                <a:lnTo>
                  <a:pt x="0" y="26305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7671388" y="4994309"/>
            <a:ext cx="2946936" cy="3029561"/>
          </a:xfrm>
          <a:custGeom>
            <a:avLst/>
            <a:gdLst/>
            <a:ahLst/>
            <a:cxnLst/>
            <a:rect r="r" b="b" t="t" l="l"/>
            <a:pathLst>
              <a:path h="3029561" w="2946936">
                <a:moveTo>
                  <a:pt x="0" y="0"/>
                </a:moveTo>
                <a:lnTo>
                  <a:pt x="2946937" y="0"/>
                </a:lnTo>
                <a:lnTo>
                  <a:pt x="2946937" y="3029561"/>
                </a:lnTo>
                <a:lnTo>
                  <a:pt x="0" y="30295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2248258" y="83784"/>
            <a:ext cx="12994125" cy="1699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95"/>
              </a:lnSpc>
              <a:spcBef>
                <a:spcPct val="0"/>
              </a:spcBef>
            </a:pPr>
            <a:r>
              <a:rPr lang="en-US" sz="1006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Technical skills used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DAGT4jO5IoA</dc:identifier>
  <dcterms:modified xsi:type="dcterms:W3CDTF">2011-08-01T06:04:30Z</dcterms:modified>
  <cp:revision>1</cp:revision>
  <dc:title>實況英文 的複本</dc:title>
</cp:coreProperties>
</file>