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7" r:id="rId8"/>
    <p:sldId id="268" r:id="rId9"/>
    <p:sldId id="264" r:id="rId10"/>
    <p:sldId id="265" r:id="rId11"/>
    <p:sldId id="266" r:id="rId12"/>
    <p:sldId id="257" r:id="rId13"/>
    <p:sldId id="25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2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1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94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7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2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43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5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14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1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87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5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D815C-601B-49CD-8FF6-5B651A1CD159}" type="datetimeFigureOut">
              <a:rPr lang="ko-KR" altLang="en-US" smtClean="0"/>
              <a:t>2012-09-29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9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0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85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37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저작 기능 화면 설계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" y="476672"/>
            <a:ext cx="5677093" cy="529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46950" y="843838"/>
            <a:ext cx="1008112" cy="252028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십이각형 5"/>
          <p:cNvSpPr/>
          <p:nvPr/>
        </p:nvSpPr>
        <p:spPr>
          <a:xfrm>
            <a:off x="1611046" y="695211"/>
            <a:ext cx="288032" cy="288032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cxnSp>
        <p:nvCxnSpPr>
          <p:cNvPr id="8" name="꺾인 연결선 7"/>
          <p:cNvCxnSpPr>
            <a:stCxn id="6" idx="1"/>
            <a:endCxn id="10" idx="1"/>
          </p:cNvCxnSpPr>
          <p:nvPr/>
        </p:nvCxnSpPr>
        <p:spPr>
          <a:xfrm>
            <a:off x="1899078" y="800636"/>
            <a:ext cx="1520794" cy="221913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419872" y="839226"/>
            <a:ext cx="2160240" cy="4361095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6136" y="502550"/>
            <a:ext cx="32403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카테고리를 변경할 때 마다 </a:t>
            </a:r>
            <a:r>
              <a:rPr lang="en-US" altLang="ko-KR" sz="1200" dirty="0" smtClean="0"/>
              <a:t>Theme</a:t>
            </a:r>
            <a:r>
              <a:rPr lang="ko-KR" altLang="en-US" sz="1200" dirty="0" smtClean="0"/>
              <a:t>시안을 표현하는 화면이 변경이 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Item</a:t>
            </a:r>
            <a:r>
              <a:rPr lang="ko-KR" altLang="en-US" sz="1200" dirty="0" smtClean="0"/>
              <a:t>이 변경될 때마다 </a:t>
            </a:r>
            <a:r>
              <a:rPr lang="en-US" altLang="ko-KR" sz="1200" dirty="0" smtClean="0"/>
              <a:t>Item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대상이 되는 항목을 표시하는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붉은색 점선 또는 표현이 가능한 무언가로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무언가가 존재한다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Setting</a:t>
            </a:r>
            <a:r>
              <a:rPr lang="ko-KR" altLang="en-US" sz="1200" dirty="0" smtClean="0"/>
              <a:t>화면은 </a:t>
            </a:r>
            <a:r>
              <a:rPr lang="en-US" altLang="ko-KR" sz="1200" dirty="0" smtClean="0"/>
              <a:t>Category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Item</a:t>
            </a:r>
            <a:r>
              <a:rPr lang="ko-KR" altLang="en-US" sz="1200" dirty="0" smtClean="0"/>
              <a:t>에서 선택이 된 설정 값 수정을 위한 화면이며 이 항목에서 수정 시 바로 바로 </a:t>
            </a:r>
            <a:r>
              <a:rPr lang="en-US" altLang="ko-KR" sz="1200" dirty="0" smtClean="0"/>
              <a:t>Theme</a:t>
            </a:r>
            <a:r>
              <a:rPr lang="ko-KR" altLang="en-US" sz="1200" dirty="0" smtClean="0"/>
              <a:t>시안 화면이 변경이 되어야 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설정에 따라 바로 바로 변경이 되는 테마 시안이다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46950" y="1140307"/>
            <a:ext cx="1008112" cy="252028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이각형 14"/>
          <p:cNvSpPr/>
          <p:nvPr/>
        </p:nvSpPr>
        <p:spPr>
          <a:xfrm>
            <a:off x="1611046" y="1266321"/>
            <a:ext cx="288032" cy="288032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cxnSp>
        <p:nvCxnSpPr>
          <p:cNvPr id="16" name="꺾인 연결선 15"/>
          <p:cNvCxnSpPr>
            <a:stCxn id="15" idx="4"/>
            <a:endCxn id="19" idx="1"/>
          </p:cNvCxnSpPr>
          <p:nvPr/>
        </p:nvCxnSpPr>
        <p:spPr>
          <a:xfrm rot="16200000" flipH="1">
            <a:off x="1688940" y="1659065"/>
            <a:ext cx="2538472" cy="2329047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122700" y="3840797"/>
            <a:ext cx="796280" cy="504056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9512" y="1475024"/>
            <a:ext cx="2304256" cy="36532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십이각형 21"/>
          <p:cNvSpPr/>
          <p:nvPr/>
        </p:nvSpPr>
        <p:spPr>
          <a:xfrm>
            <a:off x="1047871" y="3157652"/>
            <a:ext cx="288032" cy="288032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3" name="십이각형 22"/>
          <p:cNvSpPr/>
          <p:nvPr/>
        </p:nvSpPr>
        <p:spPr>
          <a:xfrm>
            <a:off x="4323033" y="1766189"/>
            <a:ext cx="288032" cy="288032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188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템플릿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09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</a:t>
            </a:r>
            <a:r>
              <a:rPr lang="ko-KR" altLang="en-US" dirty="0"/>
              <a:t>표</a:t>
            </a:r>
            <a:r>
              <a:rPr lang="ko-KR" altLang="en-US" dirty="0" smtClean="0"/>
              <a:t> 정리</a:t>
            </a:r>
            <a:r>
              <a:rPr lang="en-US" altLang="ko-KR" dirty="0" smtClean="0"/>
              <a:t> [</a:t>
            </a:r>
            <a:r>
              <a:rPr lang="ko-KR" altLang="en-US" dirty="0" smtClean="0"/>
              <a:t>글 설명</a:t>
            </a:r>
            <a:r>
              <a:rPr lang="en-US" altLang="ko-KR" dirty="0" smtClean="0"/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476672"/>
            <a:ext cx="8856984" cy="144655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 저작 도구의 목표는 일반 사용자 및 테마 저작 전문가분들도 편하고 쉽게 </a:t>
            </a:r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테마를 저작 할 수 있도록 함이 최종 목표 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일반 사용자에게는 편하고 빠르게 원하는 테마를 저작함에 기준을 두고 있으며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전문가분들은 세세하게 </a:t>
            </a:r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테마의 전부를 수정 할 수 있도록 해야 합니다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또한 </a:t>
            </a:r>
            <a:r>
              <a:rPr lang="ko-KR" altLang="en-US" sz="1100" dirty="0" err="1" smtClean="0"/>
              <a:t>안드로이드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아이폰</a:t>
            </a:r>
            <a:r>
              <a:rPr lang="ko-KR" altLang="en-US" sz="1100" dirty="0" smtClean="0"/>
              <a:t> 연동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유저 관리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테마 관리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페이스 북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트위터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카카오 톡 연동 및 별도 기능들도 해야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가장 중요한 것은 </a:t>
            </a:r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 저작임을 항상 명심을 해야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상세 기능은 기능 </a:t>
            </a:r>
            <a:r>
              <a:rPr lang="ko-KR" altLang="en-US" sz="1100" dirty="0" err="1" smtClean="0"/>
              <a:t>정의서에서</a:t>
            </a:r>
            <a:r>
              <a:rPr lang="ko-KR" altLang="en-US" sz="1100" dirty="0" smtClean="0"/>
              <a:t> 다루도록 하겠습니다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163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저작 흐름 정리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476672"/>
            <a:ext cx="8856984" cy="280076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가장 중요한 기능 저작에 관해서 설명을 하겠습니다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저작은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가지 방법을 토대로 갑니다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첫번째로는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형태의 저작 방안입니다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두번째는</a:t>
            </a:r>
            <a:r>
              <a:rPr lang="ko-KR" altLang="en-US" sz="1100" dirty="0" smtClean="0"/>
              <a:t> 상세 저작 방안 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간략하게 설명을 드리겠습니다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형태의 저작은 전문가가 아닌 일반 사용자가 쉽고 빠르게 저작을 할 수 있도록 하기 위한 방법이며 단계별로 사용자가 원하는 형태의 테마를 만드는 것입니다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상세 저작방법은 </a:t>
            </a:r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또는 아무것도 없는 화면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또는 템플릿으로만 구성된 화면에서 각각의 단계의 화면을 상세하게 저작을 할 수 있도록 하는 방법입니다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보통 사용자가 프로젝트를 생성하거나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저작을 하겠다는 일련의 행동을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위자드형태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상세형태 둘 중에 하나를 고르도록 하게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형태를 고르시면</a:t>
            </a:r>
            <a:r>
              <a:rPr lang="en-US" altLang="ko-KR" sz="1100" dirty="0"/>
              <a:t> </a:t>
            </a:r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형태를 따라 테마를 만들고 만들어진 테마를 상세 하게 저작 할 수 있도록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상세 형태를 고르면 상세 형태에서는 기본 </a:t>
            </a:r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테마나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제공된 </a:t>
            </a:r>
            <a:r>
              <a:rPr lang="ko-KR" altLang="en-US" sz="1100" dirty="0" err="1" smtClean="0"/>
              <a:t>템플릿중</a:t>
            </a:r>
            <a:r>
              <a:rPr lang="ko-KR" altLang="en-US" sz="1100" dirty="0" smtClean="0"/>
              <a:t> 하나를 선택한 후 상세 저작을 할 수 있도록 하게 합니다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다음 장에 상세히 설명을 드리겠습니다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498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최초 저작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664"/>
            <a:ext cx="7478115" cy="4877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5445224"/>
            <a:ext cx="8856984" cy="76944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최초 저작 화면에서는 위와 </a:t>
            </a:r>
            <a:r>
              <a:rPr lang="ko-KR" altLang="en-US" sz="1100" dirty="0" err="1" smtClean="0"/>
              <a:t>비슷</a:t>
            </a:r>
            <a:r>
              <a:rPr lang="ko-KR" altLang="en-US" sz="1100" dirty="0" smtClean="0"/>
              <a:t> 한 형태로 저작을 하도록 할 것입니다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방식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상세 저작 방식을 선택 하도록 할 것이며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붉은 글씨로 간략한 설명과 선택한 저작방식으로 테마를 만드는 동영상이 사용자에게 보여지게 될 것입니다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저작방식은 차후 확장 가능성이 있으니 확장 고려를 생각해서 만들어야 합니다</a:t>
            </a:r>
            <a:r>
              <a:rPr lang="en-US" altLang="ko-KR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848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위자드</a:t>
            </a:r>
            <a:r>
              <a:rPr lang="ko-KR" altLang="en-US" dirty="0" smtClean="0"/>
              <a:t> 형태의 저작방안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설정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7504" y="5445224"/>
            <a:ext cx="8856984" cy="9387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단계 기본 설정에서는 </a:t>
            </a:r>
            <a:r>
              <a:rPr lang="ko-KR" altLang="en-US" sz="1100" dirty="0" smtClean="0">
                <a:solidFill>
                  <a:srgbClr val="FF0000"/>
                </a:solidFill>
              </a:rPr>
              <a:t>테마 이름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어플</a:t>
            </a:r>
            <a:r>
              <a:rPr lang="ko-KR" altLang="en-US" sz="1100" dirty="0" smtClean="0">
                <a:solidFill>
                  <a:srgbClr val="FF0000"/>
                </a:solidFill>
              </a:rPr>
              <a:t> 이름</a:t>
            </a:r>
            <a:r>
              <a:rPr lang="en-US" altLang="ko-KR" sz="1100" dirty="0" smtClean="0">
                <a:solidFill>
                  <a:srgbClr val="FF0000"/>
                </a:solidFill>
              </a:rPr>
              <a:t>, OS </a:t>
            </a:r>
            <a:r>
              <a:rPr lang="ko-KR" altLang="en-US" sz="1100" dirty="0" smtClean="0">
                <a:solidFill>
                  <a:srgbClr val="FF0000"/>
                </a:solidFill>
              </a:rPr>
              <a:t>종류</a:t>
            </a:r>
            <a:r>
              <a:rPr lang="ko-KR" altLang="en-US" sz="1100" dirty="0" smtClean="0"/>
              <a:t>를 선택합니다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테마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어플</a:t>
            </a:r>
            <a:r>
              <a:rPr lang="ko-KR" altLang="en-US" sz="1100" dirty="0" smtClean="0"/>
              <a:t> 이름은 </a:t>
            </a:r>
            <a:r>
              <a:rPr lang="ko-KR" altLang="en-US" sz="1100" dirty="0" err="1" smtClean="0"/>
              <a:t>카카오톡에서</a:t>
            </a:r>
            <a:r>
              <a:rPr lang="ko-KR" altLang="en-US" sz="1100" dirty="0" smtClean="0"/>
              <a:t> 테마 설정 하는 곳에서 사용하는 이름 입니다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OS </a:t>
            </a:r>
            <a:r>
              <a:rPr lang="ko-KR" altLang="en-US" sz="1100" dirty="0" smtClean="0"/>
              <a:t>종류는 </a:t>
            </a:r>
            <a:r>
              <a:rPr lang="ko-KR" altLang="en-US" sz="1100" dirty="0" err="1" smtClean="0"/>
              <a:t>안드로이드폰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아이폰</a:t>
            </a:r>
            <a:r>
              <a:rPr lang="ko-KR" altLang="en-US" sz="1100" dirty="0" smtClean="0"/>
              <a:t> 이며 실제 차후 </a:t>
            </a:r>
            <a:r>
              <a:rPr lang="ko-KR" altLang="en-US" sz="1100" dirty="0" err="1" smtClean="0"/>
              <a:t>카카오톡이</a:t>
            </a:r>
            <a:r>
              <a:rPr lang="ko-KR" altLang="en-US" sz="1100" dirty="0" smtClean="0"/>
              <a:t> 지원하는 핸드폰에서는 다 동작할 수 있도록 확장 할 수 있게 해야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화면은 탭으로 구성이 되며 특정 완료 단계를 거치면 바로 완료를 할 수 있도록 </a:t>
            </a:r>
            <a:r>
              <a:rPr lang="ko-KR" altLang="en-US" sz="1100" dirty="0" err="1" smtClean="0"/>
              <a:t>해야합니다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이전 다음 버튼을 눌러 단계별 설정을 할 수 있으며 탭을 눌러 단계별 설정을 할 수 있도록 합니다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64" y="476672"/>
            <a:ext cx="7598271" cy="475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9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위자드</a:t>
            </a:r>
            <a:r>
              <a:rPr lang="ko-KR" altLang="en-US" dirty="0" smtClean="0"/>
              <a:t> 형태의 저작방안 </a:t>
            </a:r>
            <a:r>
              <a:rPr lang="en-US" altLang="ko-KR" dirty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테마 설정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5445224"/>
            <a:ext cx="8856984" cy="9387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단계 테마 설정은 우리가 올린 테마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템플릿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이나 사용자들이 저작한 테마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템플릿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을 적용 했을 때 어떤 류의 화면이 나오는지 보여주고 상세 설정 또한 할 수 있도록 하는 단계 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검색이 가능 해야 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보기 형식은 아이콘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리스트 형태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가지 이상의 종류여야 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테마 종류를 선택하면 적용 화면이 선택한 테마 종류로 바뀌어야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그리고 적용 화면에서 특정 단계의 화면을 클릭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마우스 </a:t>
            </a:r>
            <a:r>
              <a:rPr lang="ko-KR" altLang="en-US" sz="1100" dirty="0" err="1" smtClean="0"/>
              <a:t>우클릭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상세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하는 경우 상세 저작 화면을 보여주도록 합니다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8582100" cy="4519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0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별첨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상세 저작 단계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5445224"/>
            <a:ext cx="8856984" cy="4308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상세 단계는 특정 단계의 아이콘 하나하나를 상세 수정할 수 있도록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위 화면 말고 더 많은 화면이 있을 것이며 각 화면마다 수정 화면을 틀릴 수 있습니다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76671"/>
            <a:ext cx="8610535" cy="3600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4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위자드</a:t>
            </a:r>
            <a:r>
              <a:rPr lang="ko-KR" altLang="en-US" dirty="0" smtClean="0"/>
              <a:t> 형태의 저작방안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보색 단계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5445224"/>
            <a:ext cx="8856984" cy="6001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단계 보색 설정은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단계에서 선택된 테마의 색을 지정해 주는 곳입니다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</a:t>
            </a:r>
            <a:r>
              <a:rPr lang="ko-KR" altLang="en-US" sz="1100" dirty="0" smtClean="0"/>
              <a:t>단계에서는 형태를 잡아주었다면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단계는 색을 설정 하는 곳이라 생각하면 됩니다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</a:t>
            </a:r>
            <a:r>
              <a:rPr lang="ko-KR" altLang="en-US" sz="1100" dirty="0" smtClean="0"/>
              <a:t>단계에서 색 설정을 제거 하고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단계에서 테마 </a:t>
            </a:r>
            <a:r>
              <a:rPr lang="en-US" altLang="ko-KR" sz="1100" dirty="0" smtClean="0"/>
              <a:t>+ </a:t>
            </a:r>
            <a:r>
              <a:rPr lang="ko-KR" altLang="en-US" sz="1100" dirty="0" smtClean="0"/>
              <a:t>보색을 할 수 있는 것도 좋은 방법이라 생각합니다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92" y="476672"/>
            <a:ext cx="8316416" cy="4349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3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위자드</a:t>
            </a:r>
            <a:r>
              <a:rPr lang="ko-KR" altLang="en-US" dirty="0" smtClean="0"/>
              <a:t> 형태의 저작방안 </a:t>
            </a:r>
            <a:r>
              <a:rPr lang="en-US" altLang="ko-KR" dirty="0"/>
              <a:t>4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확인 </a:t>
            </a:r>
            <a:r>
              <a:rPr lang="ko-KR" altLang="en-US" dirty="0" smtClean="0"/>
              <a:t>단계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5445224"/>
            <a:ext cx="8856984" cy="6001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4</a:t>
            </a:r>
            <a:r>
              <a:rPr lang="ko-KR" altLang="en-US" sz="1100" dirty="0" smtClean="0"/>
              <a:t>단계 확인 단계는 </a:t>
            </a:r>
            <a:r>
              <a:rPr lang="en-US" altLang="ko-KR" sz="1100" dirty="0" smtClean="0"/>
              <a:t>1,2,3</a:t>
            </a:r>
            <a:r>
              <a:rPr lang="ko-KR" altLang="en-US" sz="1100" dirty="0" smtClean="0"/>
              <a:t>단계를 거쳐 완성이 된 </a:t>
            </a:r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테마를 한눈에 볼 수 있도록 하며 현재 까지 설정한 정보를 보여주는 화면입니다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최종 완료 단계입니다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87" y="476672"/>
            <a:ext cx="8242226" cy="451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1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679</Words>
  <Application>Microsoft Office PowerPoint</Application>
  <PresentationFormat>화면 슬라이드 쇼(4:3)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hycho</cp:lastModifiedBy>
  <cp:revision>24</cp:revision>
  <dcterms:created xsi:type="dcterms:W3CDTF">2012-09-19T11:24:50Z</dcterms:created>
  <dcterms:modified xsi:type="dcterms:W3CDTF">2012-09-29T11:54:13Z</dcterms:modified>
</cp:coreProperties>
</file>