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저작기능상세화면정의서에서는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테마분석가이드 </a:t>
            </a:r>
            <a:r>
              <a:rPr lang="ko-KR" altLang="en-US" sz="1100" dirty="0" err="1" smtClean="0"/>
              <a:t>변환가능목록탭의</a:t>
            </a:r>
            <a:r>
              <a:rPr lang="ko-KR" altLang="en-US" sz="1100" dirty="0" smtClean="0"/>
              <a:t> 리스트와 </a:t>
            </a:r>
            <a:r>
              <a:rPr lang="ko-KR" altLang="en-US" sz="1100" dirty="0" err="1" smtClean="0"/>
              <a:t>매핑하여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Resource</a:t>
            </a:r>
            <a:r>
              <a:rPr lang="ko-KR" altLang="en-US" sz="1100" dirty="0" smtClean="0"/>
              <a:t>와 디자인을 총괄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작업해 주실 </a:t>
            </a:r>
            <a:r>
              <a:rPr lang="ko-KR" altLang="en-US" sz="1100" dirty="0" err="1" smtClean="0"/>
              <a:t>맴버님들이</a:t>
            </a:r>
            <a:r>
              <a:rPr lang="ko-KR" altLang="en-US" sz="1100" dirty="0" smtClean="0"/>
              <a:t> 어떠한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색감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디자인 등등을 쉽게 알 수 있도록 함에 목적을 두고 있습니다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89" y="1706677"/>
            <a:ext cx="2706414" cy="4408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4489" y="624834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문서예제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21170" y="2204864"/>
            <a:ext cx="530750" cy="50405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6612" y="2319628"/>
            <a:ext cx="873060" cy="27699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/>
              <a:t>KT-R-062</a:t>
            </a:r>
            <a:endParaRPr lang="ko-KR" altLang="en-US" sz="1200" b="1" dirty="0"/>
          </a:p>
        </p:txBody>
      </p:sp>
      <p:cxnSp>
        <p:nvCxnSpPr>
          <p:cNvPr id="8" name="꺾인 연결선 7"/>
          <p:cNvCxnSpPr>
            <a:stCxn id="6" idx="3"/>
            <a:endCxn id="3" idx="1"/>
          </p:cNvCxnSpPr>
          <p:nvPr/>
        </p:nvCxnSpPr>
        <p:spPr>
          <a:xfrm flipV="1">
            <a:off x="1619672" y="2456892"/>
            <a:ext cx="1701498" cy="12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40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목차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hycho</cp:lastModifiedBy>
  <cp:revision>37</cp:revision>
  <dcterms:created xsi:type="dcterms:W3CDTF">2012-09-19T11:24:50Z</dcterms:created>
  <dcterms:modified xsi:type="dcterms:W3CDTF">2012-10-04T15:20:09Z</dcterms:modified>
</cp:coreProperties>
</file>