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1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7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2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3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5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4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1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7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5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815C-601B-49CD-8FF6-5B651A1CD15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9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9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저작 기능 화면 설계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" y="721574"/>
            <a:ext cx="5677093" cy="529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46950" y="1088740"/>
            <a:ext cx="1008112" cy="25202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십이각형 5"/>
          <p:cNvSpPr/>
          <p:nvPr/>
        </p:nvSpPr>
        <p:spPr>
          <a:xfrm>
            <a:off x="1611046" y="940113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cxnSp>
        <p:nvCxnSpPr>
          <p:cNvPr id="8" name="꺾인 연결선 7"/>
          <p:cNvCxnSpPr>
            <a:stCxn id="6" idx="1"/>
            <a:endCxn id="10" idx="1"/>
          </p:cNvCxnSpPr>
          <p:nvPr/>
        </p:nvCxnSpPr>
        <p:spPr>
          <a:xfrm>
            <a:off x="1899078" y="1045538"/>
            <a:ext cx="1520794" cy="221913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419872" y="1084128"/>
            <a:ext cx="2160240" cy="436109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6136" y="747452"/>
            <a:ext cx="3240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카테고리를 변경할 때 마다 </a:t>
            </a:r>
            <a:r>
              <a:rPr lang="en-US" altLang="ko-KR" sz="1200" dirty="0" smtClean="0"/>
              <a:t>Theme</a:t>
            </a:r>
            <a:r>
              <a:rPr lang="ko-KR" altLang="en-US" sz="1200" dirty="0" smtClean="0"/>
              <a:t>시안을 표현하는 화면이 변경이 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Item</a:t>
            </a:r>
            <a:r>
              <a:rPr lang="ko-KR" altLang="en-US" sz="1200" dirty="0" smtClean="0"/>
              <a:t>이 변경될 때마다 </a:t>
            </a:r>
            <a:r>
              <a:rPr lang="en-US" altLang="ko-KR" sz="1200" dirty="0" smtClean="0"/>
              <a:t>Item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대상이 되는 항목을 표시하는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붉은색 점선 또는 표현이 가능한 무언가로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무언가가 존재한다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Setting</a:t>
            </a:r>
            <a:r>
              <a:rPr lang="ko-KR" altLang="en-US" sz="1200" dirty="0" smtClean="0"/>
              <a:t>화면은 </a:t>
            </a:r>
            <a:r>
              <a:rPr lang="en-US" altLang="ko-KR" sz="1200" dirty="0" smtClean="0"/>
              <a:t>Category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Item</a:t>
            </a:r>
            <a:r>
              <a:rPr lang="ko-KR" altLang="en-US" sz="1200" dirty="0" smtClean="0"/>
              <a:t>에서 선택이 된 설정 값 수정을 위한 화면이며 이 항목에서 </a:t>
            </a:r>
            <a:r>
              <a:rPr lang="ko-KR" altLang="en-US" sz="1200" dirty="0" smtClean="0"/>
              <a:t>수정 시 바로 바로 </a:t>
            </a:r>
            <a:r>
              <a:rPr lang="en-US" altLang="ko-KR" sz="1200" dirty="0" smtClean="0"/>
              <a:t>Theme</a:t>
            </a:r>
            <a:r>
              <a:rPr lang="ko-KR" altLang="en-US" sz="1200" dirty="0" smtClean="0"/>
              <a:t>시안 화면이 변경이 되어야 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설정에 따라 바로 바로 변경이 되는 테마 시안이다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46950" y="1385209"/>
            <a:ext cx="1008112" cy="25202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이각형 14"/>
          <p:cNvSpPr/>
          <p:nvPr/>
        </p:nvSpPr>
        <p:spPr>
          <a:xfrm>
            <a:off x="1611046" y="1511223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cxnSp>
        <p:nvCxnSpPr>
          <p:cNvPr id="16" name="꺾인 연결선 15"/>
          <p:cNvCxnSpPr>
            <a:stCxn id="15" idx="4"/>
            <a:endCxn id="19" idx="1"/>
          </p:cNvCxnSpPr>
          <p:nvPr/>
        </p:nvCxnSpPr>
        <p:spPr>
          <a:xfrm rot="16200000" flipH="1">
            <a:off x="1688940" y="1903967"/>
            <a:ext cx="2538472" cy="232904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122700" y="4085699"/>
            <a:ext cx="796280" cy="504056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512" y="1719926"/>
            <a:ext cx="2304256" cy="36532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십이각형 21"/>
          <p:cNvSpPr/>
          <p:nvPr/>
        </p:nvSpPr>
        <p:spPr>
          <a:xfrm>
            <a:off x="1047871" y="3402554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3" name="십이각형 22"/>
          <p:cNvSpPr/>
          <p:nvPr/>
        </p:nvSpPr>
        <p:spPr>
          <a:xfrm>
            <a:off x="4323033" y="2011091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1886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템플릿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9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목차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4</cp:revision>
  <dcterms:created xsi:type="dcterms:W3CDTF">2012-09-19T11:24:50Z</dcterms:created>
  <dcterms:modified xsi:type="dcterms:W3CDTF">2012-09-19T11:58:24Z</dcterms:modified>
</cp:coreProperties>
</file>