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8" r:id="rId9"/>
    <p:sldId id="264" r:id="rId10"/>
    <p:sldId id="265" r:id="rId11"/>
    <p:sldId id="257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</a:t>
            </a:r>
            <a:r>
              <a:rPr lang="ko-KR" altLang="en-US" dirty="0" err="1"/>
              <a:t>지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3508" y="6238473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 페이지는 위 그림처럼 각 구역으로 잡을 생각입니다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그림 </a:t>
            </a:r>
            <a:r>
              <a:rPr lang="ko-KR" altLang="en-US" sz="1100" dirty="0" err="1" smtClean="0"/>
              <a:t>플래쉬구역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메뉴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최근저작된</a:t>
            </a:r>
            <a:r>
              <a:rPr lang="ko-KR" altLang="en-US" sz="1100" dirty="0" smtClean="0"/>
              <a:t> 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카테고리별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최고추천테마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독특한 아티스트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알파벳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한글별</a:t>
            </a:r>
            <a:r>
              <a:rPr lang="ko-KR" altLang="en-US" sz="1100" dirty="0" smtClean="0"/>
              <a:t> 테마 검색</a:t>
            </a:r>
            <a:endParaRPr lang="en-US" altLang="ko-KR" sz="11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2239"/>
            <a:ext cx="5400601" cy="55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476672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843838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69521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800636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839226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50255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140307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26632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659065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3840797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475024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157652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1766189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4465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 도구의 목표는 일반 사용자 및 테마 저작 전문가분들도 편하고 쉽게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저작 할 수 있도록 함이 최종 목표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일반 사용자에게는 편하고 빠르게 원하는 테마를 저작함에 기준을 두고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전문가분들은 세세하게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테마의 전부를 수정 할 수 있도록 해야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안드로이드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유저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페이스 북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트위터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카카오 톡 연동 및 별도 기능들도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가장 중요한 것은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저작임을 항상 명심을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기능은 기능 </a:t>
            </a:r>
            <a:r>
              <a:rPr lang="ko-KR" altLang="en-US" sz="1100" dirty="0" err="1" smtClean="0"/>
              <a:t>정의서에서</a:t>
            </a:r>
            <a:r>
              <a:rPr lang="ko-KR" altLang="en-US" sz="1100" dirty="0" smtClean="0"/>
              <a:t> 다루도록 하겠습니다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흐름 정리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중요한 기능 저작에 관해서 설명을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방법을 토대로 갑니다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첫번째로는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 방안입니다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상세 저작 방안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간략하게 설명을 드리겠습니다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저작은 전문가가 아닌 일반 사용자가 쉽고 빠르게 저작을 할 수 있도록 하기 위한 방법이며 단계별로 사용자가 원하는 형태의 테마를 만드는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저작방법은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또는 아무것도 없는 화면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또는 템플릿으로만 구성된 화면에서 각각의 단계의 화면을 상세하게 저작을 할 수 있도록 하는 방법입니다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보통 사용자가 프로젝트를 생성하거나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저작을 하겠다는 일련의 행동을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위자드형태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상세형태 둘 중에 하나를 고르도록 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고르시면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따라 테마를 만들고 만들어진 테마를 상세 하게 저작 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형태를 고르면 상세 형태에서는 기본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제공된 </a:t>
            </a:r>
            <a:r>
              <a:rPr lang="ko-KR" altLang="en-US" sz="1100" dirty="0" err="1" smtClean="0"/>
              <a:t>템플릿중</a:t>
            </a:r>
            <a:r>
              <a:rPr lang="ko-KR" altLang="en-US" sz="1100" dirty="0" smtClean="0"/>
              <a:t> 하나를 선택한 후 상세 저작을 할 수 있도록 하게 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장에 상세히 설명을 드리겠습니다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49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저작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78115" cy="48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저작 화면에서는 위와 </a:t>
            </a:r>
            <a:r>
              <a:rPr lang="ko-KR" altLang="en-US" sz="1100" dirty="0" err="1" smtClean="0"/>
              <a:t>비슷</a:t>
            </a:r>
            <a:r>
              <a:rPr lang="ko-KR" altLang="en-US" sz="1100" dirty="0" smtClean="0"/>
              <a:t> 한 형태로 저작을 하도록 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저작 방식을 선택 하도록 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붉은 글씨로 간략한 설명과 선택한 저작방식으로 테마를 만드는 동영상이 사용자에게 보여지게 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저작방식은 차후 확장 가능성이 있으니 확장 고려를 생각해서 만들어야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4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 기본 설정에서는 </a:t>
            </a:r>
            <a:r>
              <a:rPr lang="ko-KR" altLang="en-US" sz="1100" dirty="0" smtClean="0">
                <a:solidFill>
                  <a:srgbClr val="FF0000"/>
                </a:solidFill>
              </a:rPr>
              <a:t>테마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sz="1100" dirty="0" smtClean="0">
                <a:solidFill>
                  <a:srgbClr val="FF0000"/>
                </a:solidFill>
              </a:rPr>
              <a:t>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OS </a:t>
            </a:r>
            <a:r>
              <a:rPr lang="ko-KR" altLang="en-US" sz="1100" dirty="0" smtClean="0">
                <a:solidFill>
                  <a:srgbClr val="FF0000"/>
                </a:solidFill>
              </a:rPr>
              <a:t>종류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어플</a:t>
            </a:r>
            <a:r>
              <a:rPr lang="ko-KR" altLang="en-US" sz="1100" dirty="0" smtClean="0"/>
              <a:t> 이름은 </a:t>
            </a:r>
            <a:r>
              <a:rPr lang="ko-KR" altLang="en-US" sz="1100" dirty="0" err="1" smtClean="0"/>
              <a:t>카카오톡에서</a:t>
            </a:r>
            <a:r>
              <a:rPr lang="ko-KR" altLang="en-US" sz="1100" dirty="0" smtClean="0"/>
              <a:t> 테마 설정 하는 곳에서 사용하는 이름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OS </a:t>
            </a:r>
            <a:r>
              <a:rPr lang="ko-KR" altLang="en-US" sz="1100" dirty="0" smtClean="0"/>
              <a:t>종류는 </a:t>
            </a:r>
            <a:r>
              <a:rPr lang="ko-KR" altLang="en-US" sz="1100" dirty="0" err="1" smtClean="0"/>
              <a:t>안드로이드폰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이며 실제 차후 </a:t>
            </a:r>
            <a:r>
              <a:rPr lang="ko-KR" altLang="en-US" sz="1100" dirty="0" err="1" smtClean="0"/>
              <a:t>카카오톡이</a:t>
            </a:r>
            <a:r>
              <a:rPr lang="ko-KR" altLang="en-US" sz="1100" dirty="0" smtClean="0"/>
              <a:t> 지원하는 핸드폰에서는 다 동작할 수 있도록 확장 할 수 있게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화면은 탭으로 구성이 되며 특정 완료 단계를 거치면 바로 완료를 할 수 있도록 </a:t>
            </a:r>
            <a:r>
              <a:rPr lang="ko-KR" altLang="en-US" sz="1100" dirty="0" err="1" smtClean="0"/>
              <a:t>해야합니다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이전 다음 버튼을 눌러 단계별 설정을 할 수 있으며 탭을 눌러 단계별 설정을 할 수 있도록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4" y="476672"/>
            <a:ext cx="7598271" cy="47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저작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상세 단계는 특정 단계의 아이콘 하나하나를 상세 수정할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위 화면 말고 더 많은 화면이 있을 것이며 각 화면마다 수정 화면을 틀릴 수 있습니다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76671"/>
            <a:ext cx="8610535" cy="360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보색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 보색 설정은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선택된 테마의 색을 지정해 주는 곳입니다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단계에서는 형태를 잡아주었다면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단계는 색을 설정 하는 곳이라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단계에서 색 설정을 제거 하고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테마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보색을 할 수 있는 것도 좋은 방법이라 생각합니다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476672"/>
            <a:ext cx="8316416" cy="434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단계 확인 단계는 </a:t>
            </a:r>
            <a:r>
              <a:rPr lang="en-US" altLang="ko-KR" sz="1100" dirty="0" smtClean="0"/>
              <a:t>1,2,3</a:t>
            </a:r>
            <a:r>
              <a:rPr lang="ko-KR" altLang="en-US" sz="1100" dirty="0" smtClean="0"/>
              <a:t>단계를 거쳐 완성이 된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한눈에 볼 수 있도록 하며 현재 까지 설정한 정보를 보여주는 화면입니다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최종 완료 단계입니다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7" y="476672"/>
            <a:ext cx="8242226" cy="451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711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조호영</cp:lastModifiedBy>
  <cp:revision>26</cp:revision>
  <dcterms:created xsi:type="dcterms:W3CDTF">2012-09-19T11:24:50Z</dcterms:created>
  <dcterms:modified xsi:type="dcterms:W3CDTF">2012-10-02T08:41:09Z</dcterms:modified>
</cp:coreProperties>
</file>