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8EB1-67E6-486B-9D60-C8E7B3C40A7D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6229B-186E-4D50-AAF0-D8D11D92D5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6229B-186E-4D50-AAF0-D8D11D92D5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0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0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5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3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93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32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58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3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7394-9C82-446C-9AAD-86FBA3A417C9}" type="datetimeFigureOut">
              <a:rPr lang="it-IT" smtClean="0"/>
              <a:pPr/>
              <a:t>17/10/2012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821F-6559-4339-9DE8-464668E18D0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9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1464" y="2012949"/>
            <a:ext cx="1202941" cy="388359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6686" y="454338"/>
            <a:ext cx="846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speech</a:t>
            </a:r>
            <a:endParaRPr lang="it-IT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40039" y="1611070"/>
            <a:ext cx="1" cy="387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67944" y="2762137"/>
            <a:ext cx="1872208" cy="120919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iolStateMachine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Handler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862443" y="886654"/>
            <a:ext cx="37777" cy="5602686"/>
          </a:xfrm>
          <a:prstGeom prst="line">
            <a:avLst/>
          </a:prstGeom>
          <a:ln w="635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277497" y="1128440"/>
            <a:ext cx="1628799" cy="504056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lumaChroma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7497" y="1992536"/>
            <a:ext cx="1628799" cy="504056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blobExtractor</a:t>
            </a:r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 flipV="1">
            <a:off x="6911340" y="2244564"/>
            <a:ext cx="366157" cy="3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277497" y="4845253"/>
            <a:ext cx="1628799" cy="504056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pointDetector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290133" y="5709350"/>
            <a:ext cx="1628799" cy="504056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motionCUT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911877" y="552933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1"/>
          </p:cNvCxnSpPr>
          <p:nvPr/>
        </p:nvCxnSpPr>
        <p:spPr>
          <a:xfrm flipV="1">
            <a:off x="6900219" y="5097281"/>
            <a:ext cx="377278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919062" y="1812517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353666" y="1556107"/>
            <a:ext cx="1872208" cy="936104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Action Rendering Engine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637894" y="2409825"/>
            <a:ext cx="2146" cy="352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2350" y="2599938"/>
            <a:ext cx="1187281" cy="648072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Cartesian I/F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41" idx="1"/>
          </p:cNvCxnSpPr>
          <p:nvPr/>
        </p:nvCxnSpPr>
        <p:spPr>
          <a:xfrm rot="10800000" flipV="1">
            <a:off x="665992" y="2024158"/>
            <a:ext cx="687675" cy="57577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592739" y="4834404"/>
            <a:ext cx="892706" cy="504056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iSpeak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0152" y="3382445"/>
            <a:ext cx="936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8" idx="2"/>
          </p:cNvCxnSpPr>
          <p:nvPr/>
        </p:nvCxnSpPr>
        <p:spPr>
          <a:xfrm flipV="1">
            <a:off x="4368345" y="823670"/>
            <a:ext cx="2906" cy="192270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87913" y="454338"/>
            <a:ext cx="966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cameras</a:t>
            </a:r>
            <a:endParaRPr lang="it-IT" dirty="0"/>
          </a:p>
        </p:txBody>
      </p:sp>
      <p:cxnSp>
        <p:nvCxnSpPr>
          <p:cNvPr id="126" name="Elbow Connector 125"/>
          <p:cNvCxnSpPr>
            <a:stCxn id="12" idx="1"/>
            <a:endCxn id="41" idx="3"/>
          </p:cNvCxnSpPr>
          <p:nvPr/>
        </p:nvCxnSpPr>
        <p:spPr>
          <a:xfrm rot="10800000">
            <a:off x="3225874" y="2024160"/>
            <a:ext cx="842070" cy="13425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546383" y="3486818"/>
            <a:ext cx="1537574" cy="504056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karmaMotor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277497" y="2856632"/>
            <a:ext cx="1628799" cy="504056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milClassifier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7924512" y="267235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V="1">
            <a:off x="7092936" y="2944044"/>
            <a:ext cx="0" cy="401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287645" y="3720728"/>
            <a:ext cx="1628799" cy="504056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OPC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5400000" flipV="1">
            <a:off x="7087025" y="3808140"/>
            <a:ext cx="0" cy="401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7951844" y="354070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79" idx="0"/>
          </p:cNvCxnSpPr>
          <p:nvPr/>
        </p:nvCxnSpPr>
        <p:spPr>
          <a:xfrm rot="16200000" flipH="1">
            <a:off x="5371353" y="4166665"/>
            <a:ext cx="863078" cy="4724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2" idx="0"/>
          </p:cNvCxnSpPr>
          <p:nvPr/>
        </p:nvCxnSpPr>
        <p:spPr>
          <a:xfrm>
            <a:off x="4496817" y="3972756"/>
            <a:ext cx="3175" cy="645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563888" y="4618502"/>
            <a:ext cx="1872208" cy="49959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karmaManager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endCxn id="40" idx="3"/>
          </p:cNvCxnSpPr>
          <p:nvPr/>
        </p:nvCxnSpPr>
        <p:spPr>
          <a:xfrm rot="10800000" flipV="1">
            <a:off x="3083958" y="3540708"/>
            <a:ext cx="983987" cy="198138"/>
          </a:xfrm>
          <a:prstGeom prst="bentConnector3">
            <a:avLst>
              <a:gd name="adj1" fmla="val 4225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47344" y="1106016"/>
            <a:ext cx="1981150" cy="504056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speechRecognizer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5" idx="2"/>
          </p:cNvCxnSpPr>
          <p:nvPr/>
        </p:nvCxnSpPr>
        <p:spPr>
          <a:xfrm>
            <a:off x="5640040" y="823670"/>
            <a:ext cx="1" cy="286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58181" y="5956424"/>
            <a:ext cx="1628799" cy="560490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segmentator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053881" y="5956423"/>
            <a:ext cx="1628799" cy="575005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Particle Filter</a:t>
            </a:r>
          </a:p>
        </p:txBody>
      </p:sp>
      <p:cxnSp>
        <p:nvCxnSpPr>
          <p:cNvPr id="81" name="Elbow Connector 80"/>
          <p:cNvCxnSpPr>
            <a:stCxn id="72" idx="2"/>
            <a:endCxn id="76" idx="0"/>
          </p:cNvCxnSpPr>
          <p:nvPr/>
        </p:nvCxnSpPr>
        <p:spPr>
          <a:xfrm rot="16200000" flipH="1">
            <a:off x="4764975" y="4853116"/>
            <a:ext cx="838323" cy="136828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0" idx="0"/>
            <a:endCxn id="72" idx="2"/>
          </p:cNvCxnSpPr>
          <p:nvPr/>
        </p:nvCxnSpPr>
        <p:spPr>
          <a:xfrm rot="5400000" flipH="1" flipV="1">
            <a:off x="2917124" y="4373557"/>
            <a:ext cx="838324" cy="23274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496817" y="5537262"/>
            <a:ext cx="5334" cy="4126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209600" y="304800"/>
            <a:ext cx="1238200" cy="314672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general purpose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09600" y="685800"/>
            <a:ext cx="1238200" cy="31467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IOL-based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09600" y="1079500"/>
            <a:ext cx="1238200" cy="314672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KARMA-based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5" name="Elbow Connector 72"/>
          <p:cNvCxnSpPr>
            <a:stCxn id="40" idx="1"/>
          </p:cNvCxnSpPr>
          <p:nvPr/>
        </p:nvCxnSpPr>
        <p:spPr>
          <a:xfrm rot="10800000">
            <a:off x="665991" y="3248010"/>
            <a:ext cx="880392" cy="49083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24383" y="5976018"/>
            <a:ext cx="1537574" cy="504056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karmaLearn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10849" y="4259128"/>
            <a:ext cx="1872208" cy="49959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karmaToolProject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9779" y="4927406"/>
            <a:ext cx="1872208" cy="49959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karmaToolFinder</a:t>
            </a:r>
            <a:endParaRPr lang="it-IT" dirty="0" smtClean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stCxn id="49" idx="3"/>
            <a:endCxn id="48" idx="3"/>
          </p:cNvCxnSpPr>
          <p:nvPr/>
        </p:nvCxnSpPr>
        <p:spPr>
          <a:xfrm flipH="1" flipV="1">
            <a:off x="2283057" y="4508927"/>
            <a:ext cx="8930" cy="668278"/>
          </a:xfrm>
          <a:prstGeom prst="bentConnector3">
            <a:avLst>
              <a:gd name="adj1" fmla="val -554647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1"/>
          </p:cNvCxnSpPr>
          <p:nvPr/>
        </p:nvCxnSpPr>
        <p:spPr>
          <a:xfrm>
            <a:off x="2768600" y="4868301"/>
            <a:ext cx="79528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Experiment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Teach iCub objects (as for the chris demo)</a:t>
            </a:r>
          </a:p>
          <a:p>
            <a:r>
              <a:rPr lang="it-IT" sz="2000" dirty="0" smtClean="0"/>
              <a:t>Ask robot to perform effect learning on a specific object (new spoken command)</a:t>
            </a:r>
          </a:p>
          <a:p>
            <a:r>
              <a:rPr lang="it-IT" sz="2000" dirty="0" smtClean="0"/>
              <a:t>karmaMotor takes over using info from OPC and MIL</a:t>
            </a:r>
          </a:p>
          <a:p>
            <a:r>
              <a:rPr lang="it-IT" sz="2000" dirty="0" smtClean="0"/>
              <a:t>Particle tracker is enabled on the object and positions are saved (use ARE to track object (track cmd) and get 3D position)</a:t>
            </a:r>
          </a:p>
          <a:p>
            <a:r>
              <a:rPr lang="it-IT" sz="2000" dirty="0" smtClean="0"/>
              <a:t>Once the object is still, or certain amount of time passed iCub will pick up the object and place it at initial position</a:t>
            </a:r>
          </a:p>
          <a:p>
            <a:r>
              <a:rPr lang="it-IT" sz="2000" dirty="0" smtClean="0"/>
              <a:t>Data is passed to the learning machine online</a:t>
            </a:r>
          </a:p>
          <a:p>
            <a:r>
              <a:rPr lang="it-IT" sz="2000" dirty="0" smtClean="0"/>
              <a:t>Loop continues until user stops the learning action (spoken command as for the play alone)</a:t>
            </a:r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04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KARMA² Overview</a:t>
            </a:r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it-IT" sz="2000" dirty="0" smtClean="0"/>
              <a:t>TODO:</a:t>
            </a:r>
          </a:p>
          <a:p>
            <a:r>
              <a:rPr lang="it-IT" sz="2000" dirty="0" smtClean="0"/>
              <a:t>Use «waving» to generate motion</a:t>
            </a:r>
          </a:p>
          <a:p>
            <a:r>
              <a:rPr lang="it-IT" sz="2000" dirty="0" smtClean="0"/>
              <a:t>Use kmeans to segment both blobs and use longest to get endpoint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Ipopt</a:t>
            </a:r>
            <a:r>
              <a:rPr lang="en-US" sz="2000" dirty="0" smtClean="0"/>
              <a:t> to solve optimization problem and find </a:t>
            </a:r>
            <a:r>
              <a:rPr lang="en-US" sz="2000" smtClean="0"/>
              <a:t>the tool </a:t>
            </a:r>
            <a:r>
              <a:rPr lang="en-US" sz="2000" dirty="0" smtClean="0"/>
              <a:t>tip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Extend KARMA to map the different areas it can reach.</a:t>
            </a:r>
          </a:p>
          <a:p>
            <a:r>
              <a:rPr lang="it-IT" sz="2400" dirty="0" smtClean="0"/>
              <a:t>Test it</a:t>
            </a:r>
          </a:p>
          <a:p>
            <a:r>
              <a:rPr lang="it-IT" sz="2400" dirty="0" smtClean="0"/>
              <a:t>Use that learned map to do the same thing with the stick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0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201</Words>
  <Application>Microsoft Office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Experiment Overview</vt:lpstr>
      <vt:lpstr>KARMA²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vtikha</dc:creator>
  <cp:lastModifiedBy>Ugo Pattacini</cp:lastModifiedBy>
  <cp:revision>43</cp:revision>
  <dcterms:created xsi:type="dcterms:W3CDTF">2012-03-09T17:42:51Z</dcterms:created>
  <dcterms:modified xsi:type="dcterms:W3CDTF">2012-10-17T12:25:26Z</dcterms:modified>
</cp:coreProperties>
</file>