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72" r:id="rId3"/>
    <p:sldId id="270" r:id="rId4"/>
    <p:sldId id="280" r:id="rId5"/>
    <p:sldId id="268" r:id="rId6"/>
    <p:sldId id="269" r:id="rId7"/>
    <p:sldId id="276" r:id="rId8"/>
    <p:sldId id="274" r:id="rId9"/>
    <p:sldId id="281" r:id="rId10"/>
    <p:sldId id="273" r:id="rId11"/>
    <p:sldId id="275" r:id="rId12"/>
    <p:sldId id="278" r:id="rId13"/>
    <p:sldId id="27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2C"/>
    <a:srgbClr val="21FF51"/>
    <a:srgbClr val="36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A95D56-6B94-4DD5-9D6B-322649121E4F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131CCB-8C51-4A84-B707-398FC69C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4000504"/>
            <a:ext cx="7834322" cy="1828800"/>
          </a:xfrm>
        </p:spPr>
        <p:txBody>
          <a:bodyPr>
            <a:noAutofit/>
          </a:bodyPr>
          <a:lstStyle/>
          <a:p>
            <a:r>
              <a:rPr lang="ko-KR" altLang="en-US" sz="7200" dirty="0" smtClean="0">
                <a:solidFill>
                  <a:schemeClr val="tx1"/>
                </a:solidFill>
              </a:rPr>
              <a:t>신입생을 위한 보안 세미나 </a:t>
            </a:r>
            <a:r>
              <a:rPr lang="en-US" altLang="ko-KR" sz="7200" dirty="0" smtClean="0">
                <a:solidFill>
                  <a:schemeClr val="tx1"/>
                </a:solidFill>
              </a:rPr>
              <a:t>I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-</a:t>
            </a:r>
            <a:r>
              <a:rPr lang="ko-KR" altLang="en-US" dirty="0" smtClean="0">
                <a:solidFill>
                  <a:srgbClr val="FFFF00"/>
                </a:solidFill>
              </a:rPr>
              <a:t>해킹 넘나 </a:t>
            </a:r>
            <a:r>
              <a:rPr lang="ko-KR" altLang="en-US" dirty="0" err="1" smtClean="0">
                <a:solidFill>
                  <a:srgbClr val="FFFF00"/>
                </a:solidFill>
              </a:rPr>
              <a:t>잼있는것</a:t>
            </a:r>
            <a:r>
              <a:rPr lang="en-US" altLang="ko-KR" dirty="0" smtClean="0">
                <a:solidFill>
                  <a:srgbClr val="FFFF00"/>
                </a:solidFill>
              </a:rPr>
              <a:t>(?)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smtClean="0">
                <a:solidFill>
                  <a:srgbClr val="FFFF00"/>
                </a:solidFill>
              </a:rPr>
              <a:t>신입생</a:t>
            </a:r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smtClean="0">
                <a:solidFill>
                  <a:srgbClr val="FFFF00"/>
                </a:solidFill>
              </a:rPr>
              <a:t>해킹</a:t>
            </a:r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smtClean="0">
                <a:solidFill>
                  <a:srgbClr val="FFFF00"/>
                </a:solidFill>
              </a:rPr>
              <a:t>넘나 </a:t>
            </a:r>
            <a:r>
              <a:rPr lang="ko-KR" altLang="en-US" dirty="0" err="1" smtClean="0">
                <a:solidFill>
                  <a:srgbClr val="FFFF00"/>
                </a:solidFill>
              </a:rPr>
              <a:t>잼있는것</a:t>
            </a:r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err="1" smtClean="0">
                <a:solidFill>
                  <a:srgbClr val="FFFF00"/>
                </a:solidFill>
              </a:rPr>
              <a:t>만섭형</a:t>
            </a:r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smtClean="0">
                <a:solidFill>
                  <a:srgbClr val="FFFF00"/>
                </a:solidFill>
              </a:rPr>
              <a:t>권요한</a:t>
            </a:r>
            <a:r>
              <a:rPr lang="en-US" altLang="ko-KR" dirty="0" smtClean="0">
                <a:solidFill>
                  <a:srgbClr val="FFFF00"/>
                </a:solidFill>
              </a:rPr>
              <a:t>#</a:t>
            </a:r>
            <a:r>
              <a:rPr lang="ko-KR" altLang="en-US" dirty="0" smtClean="0">
                <a:solidFill>
                  <a:srgbClr val="FFFF00"/>
                </a:solidFill>
              </a:rPr>
              <a:t>고생고생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//</a:t>
            </a:r>
            <a:r>
              <a:rPr lang="ko-KR" altLang="en-US" dirty="0" smtClean="0">
                <a:solidFill>
                  <a:srgbClr val="FFFF00"/>
                </a:solidFill>
              </a:rPr>
              <a:t>해킹데모 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36" y="614364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발표자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권요한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심만섭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웹해킹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Web hacking</a:t>
            </a:r>
            <a:r>
              <a:rPr lang="ko-KR" altLang="en-US" dirty="0" smtClean="0"/>
              <a:t>은 웹 사이트의 취약점을 공격하는 기술적 위협으로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페이지를 통하여 권한이 없는 시스템에 접근하거나 데이터 유출 및 파괴와 같은 행위를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시스템해킹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System hacking</a:t>
            </a:r>
            <a:r>
              <a:rPr lang="ko-KR" altLang="en-US" b="1" dirty="0" smtClean="0"/>
              <a:t>은  크게 두가지 목적으로 접근권한이 없는 컴퓨터에 명령을 내리거나 현재 접근 권한이 있는 시스템에서 더 높은 접근 권한을 얻는 것이다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14620"/>
            <a:ext cx="6739155" cy="37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7158" y="2143116"/>
            <a:ext cx="8554805" cy="939784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근데 해킹 배우면 </a:t>
            </a:r>
            <a:r>
              <a:rPr lang="ko-KR" altLang="en-US" sz="6600" dirty="0" err="1" smtClean="0"/>
              <a:t>어디취직하나요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5400" dirty="0" smtClean="0"/>
              <a:t>               To be continue…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해커 넘나 </a:t>
            </a:r>
            <a:r>
              <a:rPr lang="ko-KR" altLang="en-US" dirty="0" err="1" smtClean="0"/>
              <a:t>나쁜것</a:t>
            </a:r>
            <a:r>
              <a:rPr lang="en-US" altLang="ko-KR" dirty="0" smtClean="0"/>
              <a:t>? No!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화이트햇</a:t>
            </a:r>
            <a:r>
              <a:rPr lang="ko-KR" altLang="en-US" dirty="0" smtClean="0"/>
              <a:t> 해커</a:t>
            </a:r>
            <a:r>
              <a:rPr lang="en-US" altLang="ko-KR" dirty="0" smtClean="0"/>
              <a:t>(White hat Hacker)</a:t>
            </a:r>
            <a:br>
              <a:rPr lang="en-US" altLang="ko-KR" dirty="0" smtClean="0"/>
            </a:br>
            <a:r>
              <a:rPr lang="ko-KR" altLang="en-US" dirty="0" smtClean="0"/>
              <a:t>선의의 목적으로 보안 취약점을 찾아내고 해결법을 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담당자의 적법한 승인</a:t>
            </a:r>
            <a:endParaRPr lang="en-US" altLang="ko-KR" dirty="0" smtClean="0"/>
          </a:p>
          <a:p>
            <a:r>
              <a:rPr lang="ko-KR" altLang="en-US" dirty="0" err="1" smtClean="0"/>
              <a:t>블랙햇</a:t>
            </a:r>
            <a:r>
              <a:rPr lang="ko-KR" altLang="en-US" dirty="0" smtClean="0"/>
              <a:t> 해커</a:t>
            </a:r>
            <a:r>
              <a:rPr lang="en-US" altLang="ko-KR" dirty="0" smtClean="0"/>
              <a:t>(Black hat Hacker)</a:t>
            </a:r>
            <a:br>
              <a:rPr lang="en-US" altLang="ko-KR" dirty="0" smtClean="0"/>
            </a:br>
            <a:r>
              <a:rPr lang="ko-KR" altLang="en-US" dirty="0" err="1" smtClean="0"/>
              <a:t>악의적목적으로</a:t>
            </a:r>
            <a:r>
              <a:rPr lang="ko-KR" altLang="en-US" dirty="0" smtClean="0"/>
              <a:t> 컴퓨터 침입 개인적 이익을 취함</a:t>
            </a:r>
            <a:r>
              <a:rPr lang="en-US" altLang="ko-KR" dirty="0" smtClean="0"/>
              <a:t>(=Cracker)</a:t>
            </a:r>
          </a:p>
          <a:p>
            <a:r>
              <a:rPr lang="ko-KR" altLang="en-US" dirty="0" err="1" smtClean="0"/>
              <a:t>그레이햇</a:t>
            </a:r>
            <a:r>
              <a:rPr lang="ko-KR" altLang="en-US" dirty="0" smtClean="0"/>
              <a:t> 해커</a:t>
            </a:r>
            <a:r>
              <a:rPr lang="en-US" altLang="ko-KR" dirty="0" smtClean="0"/>
              <a:t>(Grey hat Hacker)</a:t>
            </a:r>
            <a:br>
              <a:rPr lang="en-US" altLang="ko-KR" dirty="0" smtClean="0"/>
            </a:br>
            <a:r>
              <a:rPr lang="ko-KR" altLang="en-US" dirty="0" smtClean="0"/>
              <a:t>불법적인 해킹을 시도하고 시스템의 취약점을 관리자에게 알림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구글해킹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0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검색을 활용한 해킹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해킹 </a:t>
            </a:r>
            <a:r>
              <a:rPr lang="ko-KR" altLang="en-US" dirty="0" err="1" smtClean="0"/>
              <a:t>절차중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정보수집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사이트에 대한 관리자 </a:t>
            </a:r>
            <a:r>
              <a:rPr lang="ko-KR" altLang="en-US" dirty="0" err="1" smtClean="0"/>
              <a:t>페이지정보등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검색만으로 기밀문서나 개인정보 </a:t>
            </a:r>
            <a:r>
              <a:rPr lang="ko-KR" altLang="en-US" dirty="0" err="1" smtClean="0"/>
              <a:t>찾을수도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연산자를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pic>
        <p:nvPicPr>
          <p:cNvPr id="4" name="그림 3" descr="구글해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417006"/>
            <a:ext cx="5653725" cy="3301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85786" y="1142984"/>
            <a:ext cx="8153400" cy="990600"/>
          </a:xfrm>
        </p:spPr>
        <p:txBody>
          <a:bodyPr>
            <a:no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간</a:t>
            </a:r>
            <a:r>
              <a:rPr lang="ko-KR" altLang="en-US" sz="7200" dirty="0" smtClean="0">
                <a:solidFill>
                  <a:srgbClr val="FFC000"/>
                </a:solidFill>
              </a:rPr>
              <a:t>단</a:t>
            </a:r>
            <a:r>
              <a:rPr lang="ko-KR" altLang="en-US" sz="7200" dirty="0" smtClean="0">
                <a:solidFill>
                  <a:srgbClr val="FFFF00"/>
                </a:solidFill>
              </a:rPr>
              <a:t>한</a:t>
            </a:r>
            <a:r>
              <a:rPr lang="ko-KR" altLang="en-US" sz="7200" dirty="0" smtClean="0">
                <a:solidFill>
                  <a:srgbClr val="FF0000"/>
                </a:solidFill>
              </a:rPr>
              <a:t> </a:t>
            </a:r>
            <a:r>
              <a:rPr lang="en-US" altLang="ko-KR" sz="7200" dirty="0" smtClean="0">
                <a:solidFill>
                  <a:srgbClr val="92D050"/>
                </a:solidFill>
              </a:rPr>
              <a:t>D</a:t>
            </a:r>
            <a:r>
              <a:rPr lang="en-US" altLang="ko-KR" sz="7200" dirty="0" smtClean="0">
                <a:solidFill>
                  <a:srgbClr val="00B050"/>
                </a:solidFill>
              </a:rPr>
              <a:t>e</a:t>
            </a:r>
            <a:r>
              <a:rPr lang="en-US" altLang="ko-KR" sz="7200" dirty="0" smtClean="0">
                <a:solidFill>
                  <a:srgbClr val="00B0F0"/>
                </a:solidFill>
              </a:rPr>
              <a:t>m</a:t>
            </a:r>
            <a:r>
              <a:rPr lang="en-US" altLang="ko-KR" sz="7200" dirty="0" smtClean="0">
                <a:solidFill>
                  <a:srgbClr val="0070C0"/>
                </a:solidFill>
              </a:rPr>
              <a:t>o</a:t>
            </a:r>
            <a:endParaRPr lang="ko-KR" altLang="en-US" sz="7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해킹 전 </a:t>
            </a:r>
            <a:r>
              <a:rPr lang="en-US" altLang="ko-KR" dirty="0" smtClean="0"/>
              <a:t>Preview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오늘의 키워드 어셈블리어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       x, k	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값만큼을 더한다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mov</a:t>
            </a:r>
            <a:r>
              <a:rPr lang="en-US" altLang="ko-KR" dirty="0" smtClean="0"/>
              <a:t>      x, y	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값을 옮긴다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movzx</a:t>
            </a:r>
            <a:r>
              <a:rPr lang="en-US" altLang="ko-KR" dirty="0" smtClean="0"/>
              <a:t>  x, y	x</a:t>
            </a:r>
            <a:r>
              <a:rPr lang="ko-KR" altLang="en-US" dirty="0" smtClean="0"/>
              <a:t>값을 초기화하고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넣는다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push     x	</a:t>
            </a:r>
            <a:r>
              <a:rPr lang="en-US" altLang="ko-KR" dirty="0" err="1" smtClean="0"/>
              <a:t>x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스텍에</a:t>
            </a:r>
            <a:r>
              <a:rPr lang="ko-KR" altLang="en-US" dirty="0" smtClean="0"/>
              <a:t> 저장한다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pop       x	</a:t>
            </a:r>
            <a:r>
              <a:rPr lang="ko-KR" altLang="en-US" dirty="0" err="1" smtClean="0"/>
              <a:t>스텍</a:t>
            </a:r>
            <a:r>
              <a:rPr lang="ko-KR" altLang="en-US" dirty="0" smtClean="0"/>
              <a:t> 가장 위의 값을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pushad</a:t>
            </a:r>
            <a:r>
              <a:rPr lang="en-US" altLang="ko-KR" dirty="0" smtClean="0"/>
              <a:t>		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레지스터값을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스텍에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pushfd</a:t>
            </a:r>
            <a:r>
              <a:rPr lang="en-US" altLang="ko-KR" dirty="0" smtClean="0"/>
              <a:t>		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플러그레지서터값을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스텍에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85786" y="1142984"/>
            <a:ext cx="8153400" cy="990600"/>
          </a:xfrm>
        </p:spPr>
        <p:txBody>
          <a:bodyPr>
            <a:no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간</a:t>
            </a:r>
            <a:r>
              <a:rPr lang="ko-KR" altLang="en-US" sz="7200" dirty="0" smtClean="0">
                <a:solidFill>
                  <a:srgbClr val="FFC000"/>
                </a:solidFill>
              </a:rPr>
              <a:t>단</a:t>
            </a:r>
            <a:r>
              <a:rPr lang="ko-KR" altLang="en-US" sz="7200" dirty="0" smtClean="0">
                <a:solidFill>
                  <a:srgbClr val="FFFF00"/>
                </a:solidFill>
              </a:rPr>
              <a:t>한</a:t>
            </a:r>
            <a:r>
              <a:rPr lang="ko-KR" altLang="en-US" sz="7200" dirty="0" smtClean="0">
                <a:solidFill>
                  <a:srgbClr val="FF0000"/>
                </a:solidFill>
              </a:rPr>
              <a:t> </a:t>
            </a:r>
            <a:r>
              <a:rPr lang="en-US" altLang="ko-KR" sz="7200" dirty="0" smtClean="0">
                <a:solidFill>
                  <a:srgbClr val="92D050"/>
                </a:solidFill>
              </a:rPr>
              <a:t>D</a:t>
            </a:r>
            <a:r>
              <a:rPr lang="en-US" altLang="ko-KR" sz="7200" dirty="0" smtClean="0">
                <a:solidFill>
                  <a:srgbClr val="00B050"/>
                </a:solidFill>
              </a:rPr>
              <a:t>e</a:t>
            </a:r>
            <a:r>
              <a:rPr lang="en-US" altLang="ko-KR" sz="7200" dirty="0" smtClean="0">
                <a:solidFill>
                  <a:srgbClr val="00B0F0"/>
                </a:solidFill>
              </a:rPr>
              <a:t>m</a:t>
            </a:r>
            <a:r>
              <a:rPr lang="en-US" altLang="ko-KR" sz="7200" dirty="0" smtClean="0">
                <a:solidFill>
                  <a:srgbClr val="0070C0"/>
                </a:solidFill>
              </a:rPr>
              <a:t>o</a:t>
            </a:r>
            <a:endParaRPr lang="ko-KR" altLang="en-US" sz="7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해킹별</a:t>
            </a:r>
            <a:r>
              <a:rPr lang="ko-KR" altLang="en-US" dirty="0" smtClean="0"/>
              <a:t> 분야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해킹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시스템 해킹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Reverse Engineering</a:t>
            </a:r>
            <a:r>
              <a:rPr lang="ko-KR" altLang="en-US" dirty="0" smtClean="0"/>
              <a:t>은 장치 또는 시스템의 기술적인 원리를 그 구조분석을 통해 발견하는 과정이다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종종 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 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프로그램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조각내서 분석하는 것을 포함한다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유지 보수를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같은 기능을 하는 새 장치를 원본의 일부를 이용하지 않고 만들기 위해 대상의 세부적인 작동을 분석하는 것을 포함한다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 descr="올리디버그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6544" cy="3298681"/>
          </a:xfrm>
          <a:prstGeom prst="rect">
            <a:avLst/>
          </a:prstGeom>
        </p:spPr>
      </p:pic>
      <p:pic>
        <p:nvPicPr>
          <p:cNvPr id="5" name="내용 개체 틀 3" descr="올리디버그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26" y="3000372"/>
            <a:ext cx="6066455" cy="3740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64" y="714356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ollydbg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5500702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IDA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</TotalTime>
  <Words>185</Words>
  <Application>Microsoft Office PowerPoint</Application>
  <PresentationFormat>화면 슬라이드 쇼(4:3)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가을</vt:lpstr>
      <vt:lpstr>신입생을 위한 보안 세미나 I</vt:lpstr>
      <vt:lpstr>해커 넘나 나쁜것? No!</vt:lpstr>
      <vt:lpstr>구글해킹</vt:lpstr>
      <vt:lpstr>간단한 Demo</vt:lpstr>
      <vt:lpstr>해킹 전 Preview</vt:lpstr>
      <vt:lpstr>간단한 Demo</vt:lpstr>
      <vt:lpstr>해킹별 분야</vt:lpstr>
      <vt:lpstr>리버스 엔지니어링</vt:lpstr>
      <vt:lpstr>슬라이드 9</vt:lpstr>
      <vt:lpstr>웹해킹</vt:lpstr>
      <vt:lpstr>시스템해킹</vt:lpstr>
      <vt:lpstr>근데 해킹 배우면 어디취직하나요?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리버스엔지니어링</dc:title>
  <dc:creator>master2015</dc:creator>
  <cp:lastModifiedBy>master2015</cp:lastModifiedBy>
  <cp:revision>42</cp:revision>
  <dcterms:created xsi:type="dcterms:W3CDTF">2015-11-19T15:08:49Z</dcterms:created>
  <dcterms:modified xsi:type="dcterms:W3CDTF">2016-03-20T16:11:47Z</dcterms:modified>
</cp:coreProperties>
</file>