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3" r:id="rId2"/>
    <p:sldId id="268" r:id="rId3"/>
    <p:sldId id="258" r:id="rId4"/>
    <p:sldId id="266" r:id="rId5"/>
    <p:sldId id="264" r:id="rId6"/>
    <p:sldId id="271" r:id="rId7"/>
    <p:sldId id="265" r:id="rId8"/>
    <p:sldId id="270" r:id="rId9"/>
    <p:sldId id="267" r:id="rId10"/>
    <p:sldId id="261" r:id="rId11"/>
    <p:sldId id="257" r:id="rId12"/>
    <p:sldId id="259" r:id="rId13"/>
    <p:sldId id="269" r:id="rId14"/>
    <p:sldId id="26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47" autoAdjust="0"/>
  </p:normalViewPr>
  <p:slideViewPr>
    <p:cSldViewPr>
      <p:cViewPr varScale="1">
        <p:scale>
          <a:sx n="62" d="100"/>
          <a:sy n="62" d="100"/>
        </p:scale>
        <p:origin x="-6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A228-1F8B-47A2-BC9A-EA3D5CBEC260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15EB-2C96-45F5-8031-FDAC4FBC40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A228-1F8B-47A2-BC9A-EA3D5CBEC260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15EB-2C96-45F5-8031-FDAC4FBC40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A228-1F8B-47A2-BC9A-EA3D5CBEC260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15EB-2C96-45F5-8031-FDAC4FBC40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A228-1F8B-47A2-BC9A-EA3D5CBEC260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15EB-2C96-45F5-8031-FDAC4FBC40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A228-1F8B-47A2-BC9A-EA3D5CBEC260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15EB-2C96-45F5-8031-FDAC4FBC40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A228-1F8B-47A2-BC9A-EA3D5CBEC260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15EB-2C96-45F5-8031-FDAC4FBC40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A228-1F8B-47A2-BC9A-EA3D5CBEC260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15EB-2C96-45F5-8031-FDAC4FBC40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A228-1F8B-47A2-BC9A-EA3D5CBEC260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2015EB-2C96-45F5-8031-FDAC4FBC40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A228-1F8B-47A2-BC9A-EA3D5CBEC260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15EB-2C96-45F5-8031-FDAC4FBC40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A228-1F8B-47A2-BC9A-EA3D5CBEC260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92015EB-2C96-45F5-8031-FDAC4FBC40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707A228-1F8B-47A2-BC9A-EA3D5CBEC260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15EB-2C96-45F5-8031-FDAC4FBC40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707A228-1F8B-47A2-BC9A-EA3D5CBEC260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92015EB-2C96-45F5-8031-FDAC4FBC40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5602952"/>
          </a:xfrm>
        </p:spPr>
        <p:txBody>
          <a:bodyPr/>
          <a:lstStyle/>
          <a:p>
            <a:r>
              <a:rPr lang="ko-KR" altLang="en-US" dirty="0" smtClean="0"/>
              <a:t>정보보안 왜 중요한가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73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     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user\Desktop\기사.pn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40768"/>
            <a:ext cx="4040188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esktop\R1024x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4232995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9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정보보안 직업 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  직업 종류         </a:t>
            </a:r>
            <a:r>
              <a:rPr lang="en-US" altLang="ko-KR" dirty="0" smtClean="0"/>
              <a:t>-    </a:t>
            </a:r>
          </a:p>
          <a:p>
            <a:r>
              <a:rPr lang="ko-KR" altLang="en-US" dirty="0" smtClean="0"/>
              <a:t>        자격증      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 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4293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자격증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7467600" cy="5589240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sz="3400" b="1" dirty="0"/>
              <a:t>정보보안기사</a:t>
            </a:r>
            <a:r>
              <a:rPr lang="en-US" altLang="ko-KR" sz="3400" b="1" dirty="0"/>
              <a:t>/</a:t>
            </a:r>
            <a:r>
              <a:rPr lang="ko-KR" altLang="en-US" sz="3400" b="1" dirty="0" smtClean="0"/>
              <a:t>산업기사    </a:t>
            </a:r>
            <a:r>
              <a:rPr lang="en-US" altLang="ko-KR" sz="3400" b="1" dirty="0" smtClean="0">
                <a:sym typeface="Wingdings" pitchFamily="2" charset="2"/>
              </a:rPr>
              <a:t>  </a:t>
            </a:r>
            <a:r>
              <a:rPr lang="ko-KR" altLang="en-US" sz="3400" b="1" dirty="0" smtClean="0">
                <a:sym typeface="Wingdings" pitchFamily="2" charset="2"/>
              </a:rPr>
              <a:t>국가 자격증  요거 </a:t>
            </a:r>
            <a:r>
              <a:rPr lang="ko-KR" altLang="en-US" sz="3400" b="1" dirty="0"/>
              <a:t/>
            </a:r>
            <a:br>
              <a:rPr lang="ko-KR" altLang="en-US" sz="3400" b="1" dirty="0"/>
            </a:br>
            <a:r>
              <a:rPr lang="ko-KR" altLang="en-US" b="1" dirty="0" err="1"/>
              <a:t>웹보안</a:t>
            </a:r>
            <a:r>
              <a:rPr lang="en-US" altLang="ko-KR" b="1" dirty="0"/>
              <a:t>, </a:t>
            </a:r>
            <a:r>
              <a:rPr lang="ko-KR" altLang="en-US" b="1" dirty="0"/>
              <a:t>시스템보안</a:t>
            </a:r>
            <a:r>
              <a:rPr lang="en-US" altLang="ko-KR" b="1" dirty="0"/>
              <a:t>, </a:t>
            </a:r>
            <a:r>
              <a:rPr lang="ko-KR" altLang="en-US" b="1" dirty="0"/>
              <a:t>네트워크보안</a:t>
            </a:r>
            <a:r>
              <a:rPr lang="en-US" altLang="ko-KR" b="1" dirty="0"/>
              <a:t>, </a:t>
            </a:r>
            <a:r>
              <a:rPr lang="ko-KR" altLang="en-US" b="1" dirty="0"/>
              <a:t>보안관련법령 등에 대해서 자격시험</a:t>
            </a:r>
            <a:br>
              <a:rPr lang="ko-KR" altLang="en-US" b="1" dirty="0"/>
            </a:br>
            <a:r>
              <a:rPr lang="ko-KR" altLang="en-US" b="1" dirty="0"/>
              <a:t>자격요건 </a:t>
            </a:r>
            <a:r>
              <a:rPr lang="en-US" altLang="ko-KR" b="1" dirty="0"/>
              <a:t>&gt; </a:t>
            </a:r>
            <a:r>
              <a:rPr lang="ko-KR" altLang="en-US" b="1" dirty="0"/>
              <a:t>관련전공 </a:t>
            </a:r>
            <a:r>
              <a:rPr lang="en-US" altLang="ko-KR" b="1" dirty="0"/>
              <a:t>2</a:t>
            </a:r>
            <a:r>
              <a:rPr lang="ko-KR" altLang="en-US" b="1" dirty="0" err="1" smtClean="0"/>
              <a:t>년이상</a:t>
            </a:r>
            <a:endParaRPr lang="en-US" altLang="ko-KR" b="1" dirty="0" smtClean="0"/>
          </a:p>
          <a:p>
            <a:endParaRPr lang="ko-KR" altLang="en-US" dirty="0"/>
          </a:p>
          <a:p>
            <a:r>
              <a:rPr lang="en-US" altLang="ko-KR" b="1" dirty="0"/>
              <a:t>GIAC</a:t>
            </a:r>
            <a:r>
              <a:rPr lang="ko-KR" altLang="en-US" b="1" dirty="0"/>
              <a:t>의 </a:t>
            </a:r>
            <a:r>
              <a:rPr lang="en-US" altLang="ko-KR" b="1" dirty="0"/>
              <a:t>GSEC (</a:t>
            </a:r>
            <a:r>
              <a:rPr lang="ko-KR" altLang="en-US" b="1" dirty="0"/>
              <a:t>국제정보보증인증</a:t>
            </a:r>
            <a:r>
              <a:rPr lang="en-US" altLang="ko-KR" b="1" dirty="0"/>
              <a:t>)</a:t>
            </a:r>
            <a:br>
              <a:rPr lang="en-US" altLang="ko-KR" b="1" dirty="0"/>
            </a:br>
            <a:r>
              <a:rPr lang="ko-KR" altLang="en-US" b="1" dirty="0"/>
              <a:t>보안관리자</a:t>
            </a:r>
            <a:r>
              <a:rPr lang="en-US" altLang="ko-KR" b="1" dirty="0"/>
              <a:t>, </a:t>
            </a:r>
            <a:r>
              <a:rPr lang="ko-KR" altLang="en-US" b="1" dirty="0" err="1"/>
              <a:t>포렌식</a:t>
            </a:r>
            <a:r>
              <a:rPr lang="en-US" altLang="ko-KR" b="1" dirty="0"/>
              <a:t>, </a:t>
            </a:r>
            <a:r>
              <a:rPr lang="ko-KR" altLang="en-US" b="1" dirty="0"/>
              <a:t>운영</a:t>
            </a:r>
            <a:r>
              <a:rPr lang="en-US" altLang="ko-KR" b="1" dirty="0"/>
              <a:t>, </a:t>
            </a:r>
            <a:r>
              <a:rPr lang="ko-KR" altLang="en-US" b="1" dirty="0"/>
              <a:t>감사</a:t>
            </a:r>
            <a:r>
              <a:rPr lang="en-US" altLang="ko-KR" b="1" dirty="0"/>
              <a:t>, </a:t>
            </a:r>
            <a:r>
              <a:rPr lang="ko-KR" altLang="en-US" b="1" dirty="0"/>
              <a:t>소프트웨어 보안 보안관련 법 등 능력 자격 시험</a:t>
            </a:r>
            <a:endParaRPr lang="ko-KR" altLang="en-US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en-US" altLang="ko-KR" b="1" dirty="0"/>
              <a:t>ISC)2</a:t>
            </a:r>
            <a:r>
              <a:rPr lang="ko-KR" altLang="en-US" b="1" dirty="0"/>
              <a:t>의 </a:t>
            </a:r>
            <a:r>
              <a:rPr lang="en-US" altLang="ko-KR" b="1" dirty="0" smtClean="0"/>
              <a:t>CISSP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/>
              <a:t>정보시스템 아키텍처를 규정</a:t>
            </a:r>
            <a:r>
              <a:rPr lang="en-US" altLang="ko-KR" b="1" dirty="0"/>
              <a:t>, </a:t>
            </a:r>
            <a:r>
              <a:rPr lang="ko-KR" altLang="en-US" b="1" dirty="0"/>
              <a:t>정보시스템 환경 전체를 설계</a:t>
            </a:r>
            <a:r>
              <a:rPr lang="en-US" altLang="ko-KR" b="1" dirty="0"/>
              <a:t>, </a:t>
            </a:r>
            <a:r>
              <a:rPr lang="ko-KR" altLang="en-US" b="1" dirty="0"/>
              <a:t>관리</a:t>
            </a:r>
            <a:r>
              <a:rPr lang="en-US" altLang="ko-KR" b="1" dirty="0"/>
              <a:t>, </a:t>
            </a:r>
            <a:r>
              <a:rPr lang="ko-KR" altLang="en-US" b="1" dirty="0"/>
              <a:t>통제 자격</a:t>
            </a:r>
            <a:br>
              <a:rPr lang="ko-KR" altLang="en-US" b="1" dirty="0"/>
            </a:br>
            <a:r>
              <a:rPr lang="ko-KR" altLang="en-US" b="1" dirty="0"/>
              <a:t>자격요건 </a:t>
            </a:r>
            <a:r>
              <a:rPr lang="en-US" altLang="ko-KR" b="1" dirty="0"/>
              <a:t>&gt; </a:t>
            </a:r>
            <a:r>
              <a:rPr lang="ko-KR" altLang="en-US" b="1" dirty="0" err="1"/>
              <a:t>리스크</a:t>
            </a:r>
            <a:r>
              <a:rPr lang="ko-KR" altLang="en-US" b="1" dirty="0"/>
              <a:t> 관리</a:t>
            </a:r>
            <a:r>
              <a:rPr lang="en-US" altLang="ko-KR" b="1" dirty="0"/>
              <a:t>, </a:t>
            </a:r>
            <a:r>
              <a:rPr lang="ko-KR" altLang="en-US" b="1" dirty="0" err="1"/>
              <a:t>클라우드</a:t>
            </a:r>
            <a:r>
              <a:rPr lang="ko-KR" altLang="en-US" b="1" dirty="0"/>
              <a:t> 컴퓨팅</a:t>
            </a:r>
            <a:r>
              <a:rPr lang="en-US" altLang="ko-KR" b="1" dirty="0"/>
              <a:t>, </a:t>
            </a:r>
            <a:r>
              <a:rPr lang="ko-KR" altLang="en-US" b="1" dirty="0" err="1"/>
              <a:t>모바일</a:t>
            </a:r>
            <a:r>
              <a:rPr lang="ko-KR" altLang="en-US" b="1" dirty="0"/>
              <a:t> 보안</a:t>
            </a:r>
            <a:r>
              <a:rPr lang="en-US" altLang="ko-KR" b="1" dirty="0"/>
              <a:t>, </a:t>
            </a:r>
            <a:r>
              <a:rPr lang="ko-KR" altLang="en-US" b="1" dirty="0" err="1"/>
              <a:t>앱개발</a:t>
            </a:r>
            <a:r>
              <a:rPr lang="ko-KR" altLang="en-US" b="1" dirty="0"/>
              <a:t> 보안 등 </a:t>
            </a:r>
            <a:r>
              <a:rPr lang="en-US" altLang="ko-KR" b="1" dirty="0"/>
              <a:t>CISSP</a:t>
            </a:r>
            <a:r>
              <a:rPr lang="ko-KR" altLang="en-US" b="1" dirty="0"/>
              <a:t>에서 정해놓은 보안 분야 중 </a:t>
            </a:r>
            <a:r>
              <a:rPr lang="en-US" altLang="ko-KR" b="1" dirty="0"/>
              <a:t>2</a:t>
            </a:r>
            <a:r>
              <a:rPr lang="ko-KR" altLang="en-US" b="1" dirty="0"/>
              <a:t>가지 이상 </a:t>
            </a:r>
            <a:r>
              <a:rPr lang="en-US" altLang="ko-KR" b="1" dirty="0"/>
              <a:t>5</a:t>
            </a:r>
            <a:r>
              <a:rPr lang="ko-KR" altLang="en-US" b="1" dirty="0"/>
              <a:t>년 활동 경험 필요</a:t>
            </a:r>
            <a:endParaRPr lang="ko-KR" altLang="en-US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en-US" altLang="ko-KR" b="1" dirty="0"/>
              <a:t>ISC)2</a:t>
            </a:r>
            <a:r>
              <a:rPr lang="ko-KR" altLang="en-US" b="1" dirty="0"/>
              <a:t>의 </a:t>
            </a:r>
            <a:r>
              <a:rPr lang="en-US" altLang="ko-KR" b="1" dirty="0" smtClean="0"/>
              <a:t>SSCP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CISSP </a:t>
            </a:r>
            <a:r>
              <a:rPr lang="ko-KR" altLang="en-US" b="1" dirty="0"/>
              <a:t>자격과 비슷하다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r>
              <a:rPr lang="ko-KR" altLang="en-US" b="1" dirty="0"/>
              <a:t>자격요건 </a:t>
            </a:r>
            <a:r>
              <a:rPr lang="en-US" altLang="ko-KR" b="1" dirty="0"/>
              <a:t>&gt; SSCP</a:t>
            </a:r>
            <a:r>
              <a:rPr lang="ko-KR" altLang="en-US" b="1" dirty="0"/>
              <a:t>가 지정한 정보보안 </a:t>
            </a:r>
            <a:r>
              <a:rPr lang="ko-KR" altLang="en-US" b="1" dirty="0" err="1"/>
              <a:t>분야중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r>
              <a:rPr lang="ko-KR" altLang="en-US" b="1" dirty="0"/>
              <a:t>가지 분야에서 </a:t>
            </a:r>
            <a:r>
              <a:rPr lang="en-US" altLang="ko-KR" b="1" dirty="0"/>
              <a:t>1</a:t>
            </a:r>
            <a:r>
              <a:rPr lang="ko-KR" altLang="en-US" b="1" dirty="0" err="1"/>
              <a:t>년이상</a:t>
            </a:r>
            <a:r>
              <a:rPr lang="ko-KR" altLang="en-US" b="1" dirty="0"/>
              <a:t> 근무경험</a:t>
            </a:r>
            <a:endParaRPr lang="ko-KR" altLang="en-US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ISACA</a:t>
            </a:r>
            <a:r>
              <a:rPr lang="ko-KR" altLang="en-US" b="1" dirty="0"/>
              <a:t>의 </a:t>
            </a:r>
            <a:r>
              <a:rPr lang="en-US" altLang="ko-KR" b="1" dirty="0"/>
              <a:t>CISM</a:t>
            </a:r>
            <a:br>
              <a:rPr lang="en-US" altLang="ko-KR" b="1" dirty="0"/>
            </a:br>
            <a:r>
              <a:rPr lang="ko-KR" altLang="en-US" b="1" dirty="0"/>
              <a:t>조직 내 정보보안 자격</a:t>
            </a:r>
            <a:br>
              <a:rPr lang="ko-KR" altLang="en-US" b="1" dirty="0"/>
            </a:br>
            <a:r>
              <a:rPr lang="ko-KR" altLang="en-US" b="1" dirty="0"/>
              <a:t>자격요건 </a:t>
            </a:r>
            <a:r>
              <a:rPr lang="en-US" altLang="ko-KR" b="1" dirty="0"/>
              <a:t>&gt; </a:t>
            </a:r>
            <a:r>
              <a:rPr lang="ko-KR" altLang="en-US" b="1" dirty="0"/>
              <a:t>정보보안 업계 </a:t>
            </a:r>
            <a:r>
              <a:rPr lang="en-US" altLang="ko-KR" b="1" dirty="0"/>
              <a:t>5</a:t>
            </a:r>
            <a:r>
              <a:rPr lang="ko-KR" altLang="en-US" b="1" dirty="0" err="1"/>
              <a:t>년이상</a:t>
            </a:r>
            <a:r>
              <a:rPr lang="ko-KR" altLang="en-US" b="1" dirty="0"/>
              <a:t> </a:t>
            </a:r>
            <a:r>
              <a:rPr lang="ko-KR" altLang="en-US" b="1" dirty="0" err="1"/>
              <a:t>근무중</a:t>
            </a:r>
            <a:r>
              <a:rPr lang="ko-KR" altLang="en-US" b="1" dirty="0"/>
              <a:t> </a:t>
            </a:r>
            <a:r>
              <a:rPr lang="en-US" altLang="ko-KR" b="1" dirty="0"/>
              <a:t>3</a:t>
            </a:r>
            <a:r>
              <a:rPr lang="ko-KR" altLang="en-US" b="1" dirty="0" err="1"/>
              <a:t>년이상</a:t>
            </a:r>
            <a:r>
              <a:rPr lang="ko-KR" altLang="en-US" b="1" dirty="0"/>
              <a:t> 관리자이상으로 근무</a:t>
            </a:r>
            <a:endParaRPr lang="ko-KR" altLang="en-US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ISACA</a:t>
            </a:r>
            <a:r>
              <a:rPr lang="ko-KR" altLang="en-US" b="1" dirty="0"/>
              <a:t>의 </a:t>
            </a:r>
            <a:r>
              <a:rPr lang="en-US" altLang="ko-KR" b="1" dirty="0"/>
              <a:t>CISA</a:t>
            </a:r>
            <a:br>
              <a:rPr lang="en-US" altLang="ko-KR" b="1" dirty="0"/>
            </a:br>
            <a:r>
              <a:rPr lang="en-US" altLang="ko-KR" b="1" dirty="0"/>
              <a:t>CIMA</a:t>
            </a:r>
            <a:r>
              <a:rPr lang="ko-KR" altLang="en-US" b="1" dirty="0"/>
              <a:t>와 </a:t>
            </a:r>
            <a:r>
              <a:rPr lang="ko-KR" altLang="en-US" b="1" dirty="0" err="1"/>
              <a:t>비슷</a:t>
            </a:r>
            <a:r>
              <a:rPr lang="ko-KR" altLang="en-US" b="1" dirty="0"/>
              <a:t> 정보보안 감사 관리 자격</a:t>
            </a:r>
            <a:br>
              <a:rPr lang="ko-KR" altLang="en-US" b="1" dirty="0"/>
            </a:br>
            <a:r>
              <a:rPr lang="ko-KR" altLang="en-US" b="1" dirty="0"/>
              <a:t>자격요건 </a:t>
            </a:r>
            <a:r>
              <a:rPr lang="en-US" altLang="ko-KR" b="1" dirty="0"/>
              <a:t>&gt; </a:t>
            </a:r>
            <a:r>
              <a:rPr lang="ko-KR" altLang="en-US" b="1" dirty="0"/>
              <a:t>정보 시스템 감사</a:t>
            </a:r>
            <a:r>
              <a:rPr lang="en-US" altLang="ko-KR" b="1" dirty="0"/>
              <a:t>, </a:t>
            </a:r>
            <a:r>
              <a:rPr lang="ko-KR" altLang="en-US" b="1" dirty="0"/>
              <a:t>통제</a:t>
            </a:r>
            <a:r>
              <a:rPr lang="en-US" altLang="ko-KR" b="1" dirty="0"/>
              <a:t>, </a:t>
            </a:r>
            <a:r>
              <a:rPr lang="ko-KR" altLang="en-US" b="1" dirty="0"/>
              <a:t>정보 보증 및 보안 분야 중 </a:t>
            </a:r>
            <a:r>
              <a:rPr lang="en-US" altLang="ko-KR" b="1" dirty="0"/>
              <a:t>5</a:t>
            </a:r>
            <a:r>
              <a:rPr lang="ko-KR" altLang="en-US" b="1" dirty="0" err="1"/>
              <a:t>년이상</a:t>
            </a:r>
            <a:r>
              <a:rPr lang="ko-KR" altLang="en-US" b="1" dirty="0"/>
              <a:t> 경험</a:t>
            </a:r>
            <a:endParaRPr lang="ko-KR" altLang="en-US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컴티아의</a:t>
            </a:r>
            <a:r>
              <a:rPr lang="ko-KR" altLang="en-US" b="1" dirty="0" smtClean="0"/>
              <a:t> </a:t>
            </a:r>
            <a:r>
              <a:rPr lang="en-US" altLang="ko-KR" b="1" dirty="0"/>
              <a:t>Security+</a:t>
            </a:r>
            <a:br>
              <a:rPr lang="en-US" altLang="ko-KR" b="1" dirty="0"/>
            </a:br>
            <a:r>
              <a:rPr lang="ko-KR" altLang="en-US" b="1" dirty="0"/>
              <a:t>정보보안 자격</a:t>
            </a:r>
            <a:br>
              <a:rPr lang="ko-KR" altLang="en-US" b="1" dirty="0"/>
            </a:br>
            <a:r>
              <a:rPr lang="ko-KR" altLang="en-US" b="1" dirty="0"/>
              <a:t>자격요건 </a:t>
            </a:r>
            <a:r>
              <a:rPr lang="en-US" altLang="ko-KR" b="1" dirty="0"/>
              <a:t>&gt; </a:t>
            </a:r>
            <a:r>
              <a:rPr lang="ko-KR" altLang="en-US" b="1" dirty="0"/>
              <a:t>정보보안 관련 업종에서 </a:t>
            </a:r>
            <a:r>
              <a:rPr lang="en-US" altLang="ko-KR" b="1" dirty="0"/>
              <a:t>2</a:t>
            </a:r>
            <a:r>
              <a:rPr lang="ko-KR" altLang="en-US" b="1" dirty="0" err="1"/>
              <a:t>년이상</a:t>
            </a:r>
            <a:r>
              <a:rPr lang="ko-KR" altLang="en-US" b="1" dirty="0"/>
              <a:t> 근무 경험</a:t>
            </a:r>
            <a:r>
              <a:rPr lang="en-US" altLang="ko-KR" b="1" dirty="0"/>
              <a:t>, Network+ </a:t>
            </a:r>
            <a:r>
              <a:rPr lang="ko-KR" altLang="en-US" b="1" dirty="0"/>
              <a:t>자격증 필요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927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자격증 취득 하는 것</a:t>
            </a:r>
            <a:r>
              <a:rPr lang="ko-KR" altLang="en-US" dirty="0"/>
              <a:t>이</a:t>
            </a:r>
            <a:r>
              <a:rPr lang="ko-KR" altLang="en-US" dirty="0" smtClean="0"/>
              <a:t> 좋다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3" name="Picture 3" descr="C:\Users\user\Desktop\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452704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3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994122"/>
          </a:xfrm>
        </p:spPr>
        <p:txBody>
          <a:bodyPr/>
          <a:lstStyle/>
          <a:p>
            <a:r>
              <a:rPr lang="ko-KR" altLang="en-US" dirty="0" smtClean="0"/>
              <a:t>보안전문가 분류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196752"/>
            <a:ext cx="7467600" cy="4929411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sz="5600" b="1" dirty="0" smtClean="0"/>
              <a:t>모의해킹전문가</a:t>
            </a:r>
            <a:endParaRPr lang="en-US" altLang="ko-KR" sz="5600" b="1" dirty="0" smtClean="0"/>
          </a:p>
          <a:p>
            <a:endParaRPr lang="en-US" altLang="ko-KR" sz="5600" dirty="0"/>
          </a:p>
          <a:p>
            <a:r>
              <a:rPr lang="ko-KR" altLang="en-US" sz="5600" b="1" dirty="0"/>
              <a:t>보안솔루션 개발자</a:t>
            </a:r>
            <a:r>
              <a:rPr lang="ko-KR" altLang="en-US" sz="5600" dirty="0"/>
              <a:t> </a:t>
            </a:r>
            <a:endParaRPr lang="en-US" altLang="ko-KR" sz="5600" dirty="0"/>
          </a:p>
          <a:p>
            <a:endParaRPr lang="en-US" altLang="ko-KR" sz="5600" dirty="0"/>
          </a:p>
          <a:p>
            <a:r>
              <a:rPr lang="en-US" altLang="ko-KR" sz="5600" dirty="0"/>
              <a:t> </a:t>
            </a:r>
            <a:r>
              <a:rPr lang="en-US" altLang="ko-KR" sz="5600" b="1" dirty="0"/>
              <a:t>CERT(</a:t>
            </a:r>
            <a:r>
              <a:rPr lang="ko-KR" altLang="en-US" sz="5600" b="1" dirty="0"/>
              <a:t>침해대응전문가</a:t>
            </a:r>
            <a:r>
              <a:rPr lang="en-US" altLang="ko-KR" sz="5600" b="1" dirty="0"/>
              <a:t>) </a:t>
            </a:r>
            <a:endParaRPr lang="en-US" altLang="ko-KR" sz="5600" dirty="0"/>
          </a:p>
          <a:p>
            <a:endParaRPr lang="en-US" altLang="ko-KR" sz="5600" b="1" dirty="0" smtClean="0"/>
          </a:p>
          <a:p>
            <a:r>
              <a:rPr lang="ko-KR" altLang="en-US" sz="5600" b="1" dirty="0" smtClean="0"/>
              <a:t>악성코드 </a:t>
            </a:r>
            <a:r>
              <a:rPr lang="ko-KR" altLang="en-US" sz="5600" b="1" dirty="0"/>
              <a:t>분석가</a:t>
            </a:r>
            <a:r>
              <a:rPr lang="ko-KR" altLang="en-US" sz="5600" dirty="0"/>
              <a:t> </a:t>
            </a:r>
            <a:endParaRPr lang="en-US" altLang="ko-KR" sz="5600" dirty="0"/>
          </a:p>
          <a:p>
            <a:endParaRPr lang="en-US" altLang="ko-KR" sz="5600" dirty="0"/>
          </a:p>
          <a:p>
            <a:r>
              <a:rPr lang="ko-KR" altLang="en-US" sz="5600" b="1" dirty="0" err="1"/>
              <a:t>디지털포렌식전문가</a:t>
            </a:r>
            <a:r>
              <a:rPr lang="en-US" altLang="ko-KR" sz="5600" b="1" dirty="0"/>
              <a:t>(</a:t>
            </a:r>
            <a:r>
              <a:rPr lang="ko-KR" altLang="en-US" sz="5600" b="1" dirty="0"/>
              <a:t>사이버수사대</a:t>
            </a:r>
            <a:r>
              <a:rPr lang="en-US" altLang="ko-KR" sz="5600" b="1" dirty="0"/>
              <a:t>)</a:t>
            </a:r>
            <a:r>
              <a:rPr lang="ko-KR" altLang="en-US" sz="5600" dirty="0"/>
              <a:t> </a:t>
            </a:r>
            <a:endParaRPr lang="en-US" altLang="ko-KR" sz="5600" dirty="0"/>
          </a:p>
          <a:p>
            <a:endParaRPr lang="en-US" altLang="ko-KR" sz="5600" dirty="0"/>
          </a:p>
          <a:p>
            <a:r>
              <a:rPr lang="ko-KR" altLang="en-US" sz="5600" b="1" dirty="0"/>
              <a:t>정보보안 컨설턴트</a:t>
            </a:r>
            <a:r>
              <a:rPr lang="ko-KR" altLang="en-US" sz="5600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98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2014</a:t>
            </a:r>
            <a:r>
              <a:rPr lang="ko-KR" altLang="en-US" dirty="0" smtClean="0"/>
              <a:t>년 카드</a:t>
            </a:r>
            <a:r>
              <a:rPr lang="en-US" altLang="ko-KR" dirty="0" smtClean="0"/>
              <a:t>3</a:t>
            </a:r>
            <a:r>
              <a:rPr lang="ko-KR" altLang="en-US" dirty="0" smtClean="0"/>
              <a:t>사 대량 정보유출 사건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ko-KR" altLang="en-US" dirty="0" smtClean="0"/>
              <a:t>우리나라 보안이슈와 보안시장확대 및 관심이 높아진 시기</a:t>
            </a:r>
            <a:r>
              <a:rPr lang="en-US" altLang="ko-KR" dirty="0" smtClean="0"/>
              <a:t>.</a:t>
            </a:r>
          </a:p>
          <a:p>
            <a:pPr marL="36576" indent="0">
              <a:buNone/>
            </a:pPr>
            <a:endParaRPr lang="en-US" altLang="ko-KR" dirty="0" smtClean="0"/>
          </a:p>
          <a:p>
            <a:pPr marL="36576" indent="0">
              <a:buNone/>
            </a:pPr>
            <a:r>
              <a:rPr lang="ko-KR" altLang="en-US" dirty="0"/>
              <a:t>보안시장 지원 및 </a:t>
            </a:r>
            <a:r>
              <a:rPr lang="ko-KR" altLang="en-US" dirty="0" smtClean="0"/>
              <a:t>증대</a:t>
            </a:r>
            <a:endParaRPr lang="en-US" altLang="ko-KR" dirty="0" smtClean="0"/>
          </a:p>
          <a:p>
            <a:pPr marL="36576" indent="0">
              <a:buNone/>
            </a:pPr>
            <a:r>
              <a:rPr lang="en-US" altLang="ko-KR" dirty="0" smtClean="0"/>
              <a:t>IT </a:t>
            </a:r>
            <a:r>
              <a:rPr lang="ko-KR" altLang="en-US" dirty="0" smtClean="0"/>
              <a:t>교육 의무화 </a:t>
            </a:r>
            <a:endParaRPr lang="en-US" altLang="ko-KR" dirty="0" smtClean="0"/>
          </a:p>
          <a:p>
            <a:pPr marL="36576" indent="0">
              <a:buNone/>
            </a:pPr>
            <a:r>
              <a:rPr lang="ko-KR" altLang="en-US" dirty="0" smtClean="0"/>
              <a:t>금융회사 및 통신회사 보안감사 의무화 및 보안전문가 채용 권고</a:t>
            </a:r>
            <a:endParaRPr lang="en-US" altLang="ko-KR" dirty="0" smtClean="0"/>
          </a:p>
          <a:p>
            <a:pPr marL="36576" indent="0">
              <a:buNone/>
            </a:pPr>
            <a:r>
              <a:rPr lang="ko-KR" altLang="en-US" dirty="0" smtClean="0"/>
              <a:t>이번 년도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월 법 강화 </a:t>
            </a:r>
            <a:endParaRPr lang="en-US" altLang="ko-KR" dirty="0" smtClean="0"/>
          </a:p>
          <a:p>
            <a:pPr marL="36576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37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 descr="C:\Users\user\Desktop\정보보안전문가되는방법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" y="-778"/>
            <a:ext cx="9154808" cy="685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0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핀 </a:t>
            </a:r>
            <a:r>
              <a:rPr lang="ko-KR" altLang="en-US" dirty="0" err="1" smtClean="0"/>
              <a:t>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FinTech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ko-KR" altLang="en-US" dirty="0" smtClean="0"/>
              <a:t>금융</a:t>
            </a:r>
            <a:r>
              <a:rPr lang="en-US" altLang="ko-KR" dirty="0" smtClean="0"/>
              <a:t>(Financial) + ICT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(Technology)</a:t>
            </a:r>
          </a:p>
          <a:p>
            <a:pPr marL="36576" indent="0">
              <a:buNone/>
            </a:pPr>
            <a:endParaRPr lang="en-US" altLang="ko-KR" dirty="0" smtClean="0"/>
          </a:p>
          <a:p>
            <a:pPr marL="36576" indent="0">
              <a:buNone/>
            </a:pPr>
            <a:endParaRPr lang="en-US" altLang="ko-KR" dirty="0" smtClean="0"/>
          </a:p>
          <a:p>
            <a:pPr marL="36576" indent="0">
              <a:buNone/>
            </a:pPr>
            <a:endParaRPr lang="en-US" altLang="ko-KR" dirty="0"/>
          </a:p>
          <a:p>
            <a:pPr marL="36576" indent="0">
              <a:buNone/>
            </a:pPr>
            <a:endParaRPr lang="en-US" altLang="ko-KR" dirty="0" smtClean="0"/>
          </a:p>
          <a:p>
            <a:pPr marL="36576" indent="0">
              <a:buNone/>
            </a:pPr>
            <a:r>
              <a:rPr lang="ko-KR" altLang="en-US" dirty="0" err="1" smtClean="0"/>
              <a:t>모바일</a:t>
            </a:r>
            <a:r>
              <a:rPr lang="ko-KR" altLang="en-US" dirty="0" smtClean="0"/>
              <a:t> 이용한 결제가 엄청나게 증가함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6576" indent="0">
              <a:buNone/>
            </a:pPr>
            <a:endParaRPr lang="en-US" altLang="ko-KR" dirty="0" smtClean="0"/>
          </a:p>
          <a:p>
            <a:pPr marL="36576" indent="0">
              <a:buNone/>
            </a:pPr>
            <a:r>
              <a:rPr lang="ko-KR" altLang="en-US" dirty="0" smtClean="0"/>
              <a:t>하지만 보안이 받쳐주지 못한다면 활성화 가 불가능 했을 것</a:t>
            </a:r>
            <a:r>
              <a:rPr lang="en-US" altLang="ko-KR" dirty="0" smtClean="0"/>
              <a:t>!</a:t>
            </a:r>
            <a:endParaRPr lang="en-US" altLang="ko-KR" dirty="0"/>
          </a:p>
        </p:txBody>
      </p:sp>
      <p:pic>
        <p:nvPicPr>
          <p:cNvPr id="7170" name="Picture 2" descr="C:\Users\user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276872"/>
            <a:ext cx="660250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5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핀 </a:t>
            </a:r>
            <a:r>
              <a:rPr lang="ko-KR" altLang="en-US" dirty="0" err="1" smtClean="0"/>
              <a:t>테크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 descr="C:\Users\user\Desktop\%C7%C9%C5%D7ũ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4000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%C7%C9%C5%D7ũ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4572000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user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55"/>
            <a:ext cx="9144000" cy="683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00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574696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알파고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이세돌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인공지능의 진화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보안과 관련 없지 않다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467600" cy="4525963"/>
          </a:xfrm>
        </p:spPr>
        <p:txBody>
          <a:bodyPr/>
          <a:lstStyle/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864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사물인터넷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nternet of Thing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194" name="Picture 2" descr="C:\Users\user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32" y="2564904"/>
            <a:ext cx="7697788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user\Desktop\제목 없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84" y="3793976"/>
            <a:ext cx="5400675" cy="258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92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실제로 해킹 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https://www.youtube.com/watch?v=MK0SrxBC1xs&amp;feature=player_embedded</a:t>
            </a:r>
            <a:endParaRPr lang="ko-KR" altLang="en-US" dirty="0"/>
          </a:p>
        </p:txBody>
      </p:sp>
      <p:pic>
        <p:nvPicPr>
          <p:cNvPr id="8" name="Picture 4" descr="C:\Users\user\Desktop\자동차해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7749480"/>
            <a:ext cx="10125075" cy="322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user\Desktop\자동차해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7566105" cy="39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70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11292</TotalTime>
  <Words>122</Words>
  <Application>Microsoft Office PowerPoint</Application>
  <PresentationFormat>화면 슬라이드 쇼(4:3)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테크닉</vt:lpstr>
      <vt:lpstr>정보보안 왜 중요한가!</vt:lpstr>
      <vt:lpstr>2014년 카드3사 대량 정보유출 사건</vt:lpstr>
      <vt:lpstr>PowerPoint 프레젠테이션</vt:lpstr>
      <vt:lpstr>핀 테크 (FinTech)</vt:lpstr>
      <vt:lpstr>핀 테크 </vt:lpstr>
      <vt:lpstr>PowerPoint 프레젠테이션</vt:lpstr>
      <vt:lpstr>알파고 vs 이세돌 인공지능의 진화  보안과 관련 없지 않다!</vt:lpstr>
      <vt:lpstr>사물인터넷 (IoT)</vt:lpstr>
      <vt:lpstr>실제로 해킹 가능함.</vt:lpstr>
      <vt:lpstr>       </vt:lpstr>
      <vt:lpstr>정보보안 직업 </vt:lpstr>
      <vt:lpstr>자격증</vt:lpstr>
      <vt:lpstr>자격증 취득 하는 것이 좋다!</vt:lpstr>
      <vt:lpstr>보안전문가 분류</vt:lpstr>
    </vt:vector>
  </TitlesOfParts>
  <Company>XP R2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해킹사례와  정보보안의 전망</dc:title>
  <dc:creator>User</dc:creator>
  <cp:lastModifiedBy>User</cp:lastModifiedBy>
  <cp:revision>34</cp:revision>
  <dcterms:created xsi:type="dcterms:W3CDTF">2016-03-19T11:24:25Z</dcterms:created>
  <dcterms:modified xsi:type="dcterms:W3CDTF">2016-03-27T07:36:28Z</dcterms:modified>
</cp:coreProperties>
</file>