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9" r:id="rId3"/>
    <p:sldId id="260" r:id="rId4"/>
    <p:sldId id="261" r:id="rId5"/>
    <p:sldId id="284" r:id="rId6"/>
    <p:sldId id="294" r:id="rId7"/>
    <p:sldId id="295" r:id="rId8"/>
    <p:sldId id="262" r:id="rId9"/>
    <p:sldId id="285" r:id="rId10"/>
    <p:sldId id="273" r:id="rId11"/>
    <p:sldId id="288" r:id="rId12"/>
    <p:sldId id="287" r:id="rId13"/>
    <p:sldId id="289" r:id="rId14"/>
    <p:sldId id="292" r:id="rId15"/>
    <p:sldId id="293" r:id="rId16"/>
    <p:sldId id="290" r:id="rId17"/>
    <p:sldId id="291" r:id="rId18"/>
    <p:sldId id="297" r:id="rId19"/>
    <p:sldId id="296" r:id="rId20"/>
    <p:sldId id="299" r:id="rId21"/>
    <p:sldId id="300" r:id="rId22"/>
    <p:sldId id="317" r:id="rId23"/>
    <p:sldId id="310" r:id="rId24"/>
    <p:sldId id="311" r:id="rId25"/>
    <p:sldId id="312" r:id="rId26"/>
    <p:sldId id="313" r:id="rId27"/>
    <p:sldId id="314" r:id="rId28"/>
    <p:sldId id="309" r:id="rId29"/>
    <p:sldId id="302" r:id="rId30"/>
    <p:sldId id="303" r:id="rId31"/>
    <p:sldId id="304" r:id="rId32"/>
    <p:sldId id="305" r:id="rId33"/>
    <p:sldId id="306" r:id="rId34"/>
    <p:sldId id="315" r:id="rId35"/>
    <p:sldId id="307" r:id="rId36"/>
    <p:sldId id="308" r:id="rId37"/>
    <p:sldId id="318" r:id="rId38"/>
    <p:sldId id="286" r:id="rId39"/>
    <p:sldId id="279" r:id="rId40"/>
  </p:sldIdLst>
  <p:sldSz cx="9144000" cy="5143500" type="screen16x9"/>
  <p:notesSz cx="6858000" cy="9144000"/>
  <p:embeddedFontLst>
    <p:embeddedFont>
      <p:font typeface="Roboto Slab" panose="020B0604020202020204" charset="0"/>
      <p:regular r:id="rId42"/>
      <p:bold r:id="rId43"/>
    </p:embeddedFont>
    <p:embeddedFont>
      <p:font typeface="Nixie One" panose="020B0604020202020204" charset="0"/>
      <p:regular r:id="rId44"/>
    </p:embeddedFont>
    <p:embeddedFont>
      <p:font typeface="나눔고딕" panose="020D0604000000000000" pitchFamily="50" charset="-127"/>
      <p:regular r:id="rId45"/>
      <p:bold r:id="rId46"/>
    </p:embeddedFont>
    <p:embeddedFont>
      <p:font typeface="Impact" panose="020B0806030902050204" pitchFamily="34" charset="0"/>
      <p:regular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37B"/>
    <a:srgbClr val="3B8D61"/>
    <a:srgbClr val="165751"/>
    <a:srgbClr val="A28E16"/>
    <a:srgbClr val="D2B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A1F44CD-EAFB-4C77-B842-CB4FAB93EFC3}">
  <a:tblStyle styleId="{3A1F44CD-EAFB-4C77-B842-CB4FAB93EFC3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>
        <p:scale>
          <a:sx n="93" d="100"/>
          <a:sy n="93" d="100"/>
        </p:scale>
        <p:origin x="-7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4162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5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398537" y="1599537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500624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4333125"/>
            <a:ext cx="9144000" cy="8102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753266" y="2571750"/>
            <a:ext cx="6838528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Injection :</a:t>
            </a:r>
            <a:b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3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프로세스에 보이지 않는 프로그램</a:t>
            </a:r>
            <a: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3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" sz="3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9" name="Shape 99"/>
          <p:cNvGrpSpPr/>
          <p:nvPr/>
        </p:nvGrpSpPr>
        <p:grpSpPr>
          <a:xfrm>
            <a:off x="753266" y="1029785"/>
            <a:ext cx="964540" cy="1011306"/>
            <a:chOff x="5961125" y="1623900"/>
            <a:chExt cx="427450" cy="448175"/>
          </a:xfrm>
        </p:grpSpPr>
        <p:sp>
          <p:nvSpPr>
            <p:cNvPr id="100" name="Shape 10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C:\output\Cap 2016-04-03 20-40-29-4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27" y="853814"/>
            <a:ext cx="3048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심는 과정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name="adj" fmla="val 30129"/>
            </a:avLst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xie One"/>
                <a:sym typeface="Nixie One"/>
              </a:rPr>
              <a:t>1.DLL</a:t>
            </a:r>
            <a:r>
              <a:rPr lang="ko-KR" altLang="en-US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xie One"/>
                <a:sym typeface="Nixie One"/>
              </a:rPr>
              <a:t>을 만든다</a:t>
            </a:r>
            <a:r>
              <a:rPr lang="en-US" altLang="ko-KR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xie One"/>
                <a:sym typeface="Nixie One"/>
              </a:rPr>
              <a:t>.</a:t>
            </a:r>
            <a:endParaRPr lang="en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ixie One"/>
              <a:sym typeface="Nixie One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262562" y="2290250"/>
            <a:ext cx="2783999" cy="2010900"/>
          </a:xfrm>
          <a:prstGeom prst="chevron">
            <a:avLst>
              <a:gd name="adj" fmla="val 29853"/>
            </a:avLst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xie One"/>
                <a:sym typeface="Nixie One"/>
              </a:rPr>
              <a:t>2.DLL </a:t>
            </a:r>
            <a:r>
              <a:rPr lang="ko-KR" altLang="en-US" b="1" dirty="0" err="1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xie One"/>
                <a:sym typeface="Nixie One"/>
              </a:rPr>
              <a:t>인젝터를</a:t>
            </a:r>
            <a:r>
              <a:rPr lang="ko-KR" altLang="en-US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xie One"/>
                <a:sym typeface="Nixie One"/>
              </a:rPr>
              <a:t> 만든다</a:t>
            </a:r>
            <a:r>
              <a:rPr lang="en-US" altLang="ko-KR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xie One"/>
                <a:sym typeface="Nixie One"/>
              </a:rPr>
              <a:t>.</a:t>
            </a:r>
            <a:endParaRPr lang="en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ixie One"/>
              <a:sym typeface="Nixie One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5524608" y="2290250"/>
            <a:ext cx="2783999" cy="2010900"/>
          </a:xfrm>
          <a:prstGeom prst="chevron">
            <a:avLst>
              <a:gd name="adj" fmla="val 29853"/>
            </a:avLst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xie One"/>
                <a:sym typeface="Nixie One"/>
              </a:rPr>
              <a:t>3.</a:t>
            </a:r>
            <a:r>
              <a:rPr lang="ko-KR" altLang="en-US" b="1" dirty="0" err="1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xie One"/>
                <a:sym typeface="Nixie One"/>
              </a:rPr>
              <a:t>인젝터를</a:t>
            </a:r>
            <a:r>
              <a:rPr lang="ko-KR" altLang="en-US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xie One"/>
                <a:sym typeface="Nixie One"/>
              </a:rPr>
              <a:t> 이용하여 </a:t>
            </a:r>
            <a:r>
              <a:rPr lang="en-US" altLang="ko-KR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xie One"/>
                <a:sym typeface="Nixie One"/>
              </a:rPr>
              <a:t>DLL</a:t>
            </a:r>
            <a:r>
              <a:rPr lang="ko-KR" altLang="en-US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xie One"/>
                <a:sym typeface="Nixie One"/>
              </a:rPr>
              <a:t>을 심는다</a:t>
            </a:r>
            <a:r>
              <a:rPr lang="en-US" altLang="ko-KR" b="1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ixie One"/>
                <a:sym typeface="Nixie One"/>
              </a:rPr>
              <a:t>.</a:t>
            </a:r>
            <a:endParaRPr lang="en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ixie One"/>
              <a:sym typeface="Nixie One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Dev C++ IDE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진행되었으며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 프로그램과 상이한 부분이 있을 수 있으니 참고바랍니다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0" indent="-228600" rtl="0">
              <a:spcBef>
                <a:spcPts val="0"/>
              </a:spcBef>
            </a:pPr>
            <a:endParaRPr lang="en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</a:t>
            </a:r>
            <a:r>
              <a:rPr 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IDE(Integrated Development Environment) :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49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30479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49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D:\Choi\Capture\Cap 2016-04-05 01-09-51-4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837" y="1851670"/>
            <a:ext cx="5089619" cy="309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07904" y="3003798"/>
            <a:ext cx="648072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hape 191"/>
          <p:cNvSpPr txBox="1">
            <a:spLocks noGrp="1"/>
          </p:cNvSpPr>
          <p:nvPr>
            <p:ph type="body" idx="1"/>
          </p:nvPr>
        </p:nvSpPr>
        <p:spPr>
          <a:xfrm>
            <a:off x="1547664" y="2571750"/>
            <a:ext cx="1800200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sz="2000" b="1" dirty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</a:t>
            </a:r>
            <a:r>
              <a:rPr lang="ko-KR" altLang="en-US" sz="2000" b="1" dirty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endParaRPr lang="en-US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5393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49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52" name="Picture 4" descr="D:\Choi\Capture\Cap 2016-04-05 01-42-13-5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81391"/>
            <a:ext cx="4680520" cy="356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64088" y="2643758"/>
            <a:ext cx="3456384" cy="2499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hape 191"/>
          <p:cNvSpPr txBox="1">
            <a:spLocks noGrp="1"/>
          </p:cNvSpPr>
          <p:nvPr>
            <p:ph type="body" idx="1"/>
          </p:nvPr>
        </p:nvSpPr>
        <p:spPr>
          <a:xfrm>
            <a:off x="351020" y="2571750"/>
            <a:ext cx="4653028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 </a:t>
            </a:r>
            <a:r>
              <a:rPr lang="en-US" altLang="ko-KR" sz="2000" b="1" dirty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WINAPI DLLMAIN(HINSTANCE </a:t>
            </a:r>
            <a:r>
              <a:rPr lang="en-US" altLang="ko-KR" sz="2000" b="1" dirty="0" err="1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hinstDLL,DWORD</a:t>
            </a:r>
            <a:r>
              <a:rPr lang="en-US" altLang="ko-KR" sz="2000" b="1" dirty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fdwReason,LPVOID</a:t>
            </a:r>
            <a:r>
              <a:rPr lang="en-US" altLang="ko-KR" sz="2000" b="1" dirty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lpvReserved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buNone/>
            </a:pPr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void main()</a:t>
            </a:r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9404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49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47"/>
          <p:cNvSpPr txBox="1">
            <a:spLocks/>
          </p:cNvSpPr>
          <p:nvPr/>
        </p:nvSpPr>
        <p:spPr>
          <a:xfrm>
            <a:off x="1298425" y="19196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LLMAIN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호출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endParaRPr lang="en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프로세스에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되었을때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프로세스에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해제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x)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되었을 때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4314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49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47"/>
          <p:cNvSpPr txBox="1">
            <a:spLocks/>
          </p:cNvSpPr>
          <p:nvPr/>
        </p:nvSpPr>
        <p:spPr>
          <a:xfrm>
            <a:off x="1298425" y="19196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</a:t>
            </a:r>
            <a:r>
              <a:rPr 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LLMAIN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호출시기</a:t>
            </a:r>
            <a:endParaRPr lang="en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드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되었을때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스레드에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해제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x)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되었을 때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5284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49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91"/>
          <p:cNvSpPr txBox="1">
            <a:spLocks noGrp="1"/>
          </p:cNvSpPr>
          <p:nvPr>
            <p:ph type="body" idx="1"/>
          </p:nvPr>
        </p:nvSpPr>
        <p:spPr>
          <a:xfrm>
            <a:off x="2079212" y="1851670"/>
            <a:ext cx="4653028" cy="26642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 </a:t>
            </a:r>
            <a:r>
              <a:rPr lang="en-US" altLang="ko-KR" sz="2000" b="1" dirty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WINAPI DLLMAIN(HINSTANCE </a:t>
            </a:r>
            <a:r>
              <a:rPr lang="en-US" altLang="ko-KR" sz="2000" b="1" dirty="0" err="1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hinstDLL,</a:t>
            </a:r>
            <a:r>
              <a:rPr lang="en-US" altLang="ko-KR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DWORD</a:t>
            </a:r>
            <a:r>
              <a:rPr lang="en-US" altLang="ko-KR" sz="2000" b="1" dirty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fdwReason</a:t>
            </a:r>
            <a:r>
              <a:rPr lang="en-US" altLang="ko-KR" sz="2000" b="1" dirty="0" err="1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,LPVOID</a:t>
            </a:r>
            <a:r>
              <a:rPr lang="en-US" altLang="ko-KR" sz="2000" b="1" dirty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lpvReserved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buNone/>
            </a:pPr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endParaRPr lang="en-US" altLang="ko-KR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r>
              <a:rPr lang="ko-KR" altLang="en-US" sz="2000" b="1" dirty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상태를 나타냄</a:t>
            </a:r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5032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49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91"/>
          <p:cNvSpPr txBox="1">
            <a:spLocks noGrp="1"/>
          </p:cNvSpPr>
          <p:nvPr>
            <p:ph type="body" idx="1"/>
          </p:nvPr>
        </p:nvSpPr>
        <p:spPr>
          <a:xfrm>
            <a:off x="2051720" y="1851670"/>
            <a:ext cx="5733148" cy="26642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ko-KR" sz="20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DWORD </a:t>
            </a:r>
            <a:r>
              <a:rPr lang="en-US" altLang="ko-KR" sz="2000" b="1" dirty="0" err="1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fdwReason</a:t>
            </a:r>
            <a:endParaRPr lang="en-US" altLang="ko-KR" sz="2000" b="1" dirty="0">
              <a:solidFill>
                <a:srgbClr val="16575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endParaRPr lang="en-US" altLang="ko-KR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PROCESS_ATTACH  // </a:t>
            </a: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</a:t>
            </a:r>
            <a:r>
              <a:rPr lang="ko-KR" altLang="en-US" sz="20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endParaRPr lang="en-US" altLang="ko-KR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endParaRPr lang="en-US" altLang="ko-KR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PROCESS_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TACH  // </a:t>
            </a: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</a:t>
            </a:r>
            <a:r>
              <a:rPr lang="ko-KR" altLang="en-US" sz="20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>
              <a:buNone/>
            </a:pPr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THREAD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_ATTACH  // </a:t>
            </a:r>
            <a:r>
              <a:rPr lang="ko-KR" altLang="en-US" sz="20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endParaRPr lang="en-US" altLang="ko-KR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THREAD_DETACH // </a:t>
            </a:r>
            <a:r>
              <a:rPr lang="ko-KR" altLang="en-US" sz="20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035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49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91"/>
          <p:cNvSpPr txBox="1">
            <a:spLocks noGrp="1"/>
          </p:cNvSpPr>
          <p:nvPr>
            <p:ph type="body" idx="1"/>
          </p:nvPr>
        </p:nvSpPr>
        <p:spPr>
          <a:xfrm>
            <a:off x="2051720" y="1851670"/>
            <a:ext cx="5733148" cy="26642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ko-KR" sz="20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DWORD </a:t>
            </a:r>
            <a:r>
              <a:rPr lang="en-US" altLang="ko-KR" sz="2000" b="1" dirty="0" err="1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fdwReason</a:t>
            </a:r>
            <a:endParaRPr lang="en-US" altLang="ko-KR" sz="2000" b="1" dirty="0">
              <a:solidFill>
                <a:srgbClr val="16575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endParaRPr lang="en-US" altLang="ko-KR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PROCESS_ATTACH  // </a:t>
            </a: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</a:t>
            </a:r>
            <a:r>
              <a:rPr lang="ko-KR" altLang="en-US" sz="20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endParaRPr lang="en-US" altLang="ko-KR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endParaRPr lang="en-US" altLang="ko-KR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PROCESS_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TACH  // </a:t>
            </a:r>
            <a:r>
              <a:rPr lang="ko-KR" altLang="en-US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</a:t>
            </a:r>
            <a:r>
              <a:rPr lang="ko-KR" altLang="en-US" sz="20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en-US" altLang="ko-KR" sz="2000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>
              <a:buNone/>
            </a:pPr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r>
              <a:rPr lang="ko-KR" alt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THREAD</a:t>
            </a:r>
            <a:r>
              <a:rPr lang="en-US" altLang="ko-K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_ATTACH  // </a:t>
            </a:r>
            <a:r>
              <a:rPr lang="ko-KR" altLang="en-US" sz="20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endParaRPr lang="en-US" altLang="ko-KR" sz="2000" b="1" dirty="0" smtClean="0">
              <a:solidFill>
                <a:schemeClr val="bg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endParaRPr lang="en-US" altLang="ko-KR" sz="2000" b="1" dirty="0">
              <a:solidFill>
                <a:schemeClr val="bg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r>
              <a:rPr lang="ko-KR" alt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THREAD_DETACH // </a:t>
            </a:r>
            <a:r>
              <a:rPr lang="ko-KR" altLang="en-US" sz="20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매핑</a:t>
            </a:r>
            <a:r>
              <a:rPr lang="ko-KR" alt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en-US" altLang="ko-KR" sz="2000" b="1" dirty="0">
              <a:solidFill>
                <a:schemeClr val="bg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7980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Choi\Capture\Cap 2016-04-05 13-23-49-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973"/>
            <a:ext cx="6768753" cy="482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75856" y="3147814"/>
            <a:ext cx="4176464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31840" y="3795886"/>
            <a:ext cx="4176464" cy="79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D:\Choi\Capture\Cap 2016-04-05 13-56-02-9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847316"/>
            <a:ext cx="5524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778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49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122" name="Picture 2" descr="D:\Choi\Capture\Cap 2016-04-05 14-25-55-2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35646"/>
            <a:ext cx="5497473" cy="351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8104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191"/>
          <p:cNvSpPr txBox="1">
            <a:spLocks/>
          </p:cNvSpPr>
          <p:nvPr/>
        </p:nvSpPr>
        <p:spPr>
          <a:xfrm>
            <a:off x="4932040" y="2067694"/>
            <a:ext cx="3816424" cy="21602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6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 WINAPI </a:t>
            </a:r>
            <a:r>
              <a:rPr lang="en-US" altLang="ko-KR" sz="1600" b="1" dirty="0" err="1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WriteProcessMemory</a:t>
            </a:r>
            <a:r>
              <a:rPr lang="en-US" altLang="ko-KR" sz="16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</a:p>
          <a:p>
            <a:r>
              <a:rPr lang="en-US" altLang="ko-KR" sz="20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pPr algn="just"/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HANDLE  </a:t>
            </a:r>
            <a:r>
              <a:rPr lang="en-US" altLang="ko-KR" sz="12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hProcess</a:t>
            </a:r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/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LPVOID </a:t>
            </a:r>
            <a:r>
              <a:rPr lang="en-US" altLang="ko-KR" sz="12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lpBaseAddress</a:t>
            </a:r>
            <a:endParaRPr lang="en-US" altLang="ko-KR" sz="12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LPCVOID  </a:t>
            </a:r>
            <a:r>
              <a:rPr lang="en-US" altLang="ko-KR" sz="12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lpBuffer</a:t>
            </a:r>
            <a:endParaRPr lang="en-US" altLang="ko-KR" sz="12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SIZE_T  </a:t>
            </a:r>
            <a:r>
              <a:rPr lang="en-US" altLang="ko-KR" sz="12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nSize</a:t>
            </a:r>
            <a:endParaRPr lang="en-US" altLang="ko-KR" sz="12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SIZE_T * </a:t>
            </a:r>
            <a:r>
              <a:rPr lang="en-US" altLang="ko-KR" sz="12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lpNumberofBytesWritten</a:t>
            </a:r>
            <a:endParaRPr lang="en-US" altLang="ko-KR" sz="12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16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6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b="1" dirty="0">
              <a:solidFill>
                <a:srgbClr val="18637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Shape 191"/>
          <p:cNvSpPr txBox="1">
            <a:spLocks/>
          </p:cNvSpPr>
          <p:nvPr/>
        </p:nvSpPr>
        <p:spPr>
          <a:xfrm>
            <a:off x="734897" y="2031690"/>
            <a:ext cx="4248472" cy="26642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6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HANDLE WINAPI </a:t>
            </a:r>
            <a:r>
              <a:rPr lang="en-US" altLang="ko-KR" sz="1600" b="1" dirty="0" err="1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CreateRemoteThread</a:t>
            </a:r>
            <a:r>
              <a:rPr lang="en-US" altLang="ko-KR" sz="16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r>
              <a:rPr lang="en-US" altLang="ko-KR" sz="20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pPr algn="just"/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HANDLE  </a:t>
            </a:r>
            <a:r>
              <a:rPr lang="en-US" altLang="ko-KR" sz="12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hProcess</a:t>
            </a:r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/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LPSECURITY_ATTRIBUTES  </a:t>
            </a:r>
            <a:r>
              <a:rPr lang="en-US" altLang="ko-KR" sz="12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lpThreadAttributes</a:t>
            </a:r>
            <a:endParaRPr lang="en-US" altLang="ko-KR" sz="12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SIZE_T  </a:t>
            </a:r>
            <a:r>
              <a:rPr lang="en-US" altLang="ko-KR" sz="12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dwStackSize</a:t>
            </a:r>
            <a:endParaRPr lang="en-US" altLang="ko-KR" sz="12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LPTHREAD_START_ROUTINE  </a:t>
            </a:r>
            <a:r>
              <a:rPr lang="en-US" altLang="ko-KR" sz="12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lpStartAddress</a:t>
            </a:r>
            <a:endParaRPr lang="en-US" altLang="ko-KR" sz="12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LPVOID  </a:t>
            </a:r>
            <a:r>
              <a:rPr lang="en-US" altLang="ko-KR" sz="12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lpParameter</a:t>
            </a:r>
            <a:endParaRPr lang="en-US" altLang="ko-KR" sz="12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DWORD  </a:t>
            </a:r>
            <a:r>
              <a:rPr lang="en-US" altLang="ko-KR" sz="12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dwCreationFlags</a:t>
            </a:r>
            <a:endParaRPr lang="en-US" altLang="ko-KR" sz="12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2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LPDWORD </a:t>
            </a:r>
            <a:r>
              <a:rPr lang="en-US" altLang="ko-KR" sz="12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lpThreadID</a:t>
            </a:r>
            <a:endParaRPr lang="en-US" altLang="ko-KR" sz="12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16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6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b="1" dirty="0">
              <a:solidFill>
                <a:srgbClr val="18637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20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endParaRPr lang="en-US" altLang="ko-KR" sz="2000" b="1" dirty="0">
              <a:solidFill>
                <a:srgbClr val="16575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 smtClean="0">
              <a:solidFill>
                <a:srgbClr val="18637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 smtClean="0">
              <a:solidFill>
                <a:srgbClr val="18637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9160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46942" y="1635646"/>
            <a:ext cx="7813490" cy="720080"/>
          </a:xfrm>
          <a:prstGeom prst="rect">
            <a:avLst/>
          </a:prstGeom>
          <a:noFill/>
          <a:ln>
            <a:solidFill>
              <a:srgbClr val="186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779662"/>
            <a:ext cx="194421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“C:\attack.dll”</a:t>
            </a:r>
            <a:endParaRPr lang="ko-KR" altLang="en-US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1799692" y="221171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572000" y="2355726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979712" y="3867894"/>
            <a:ext cx="41044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</a:t>
            </a:r>
            <a:r>
              <a:rPr lang="ko-KR" altLang="en-US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프로세스의 메모리(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iexplore</a:t>
            </a:r>
            <a:r>
              <a:rPr lang="ko-KR" altLang="en-US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.exe)</a:t>
            </a:r>
            <a:endParaRPr lang="ko-KR" altLang="en-US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2825" y="3363838"/>
            <a:ext cx="273630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1.VirtualAllocEX()</a:t>
            </a:r>
            <a:endParaRPr lang="ko-KR" altLang="en-US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123728" y="2067694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835696" y="2787774"/>
            <a:ext cx="2529663" cy="382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2.WriteProcessMemory()</a:t>
            </a:r>
            <a:endParaRPr lang="ko-KR" altLang="en-US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6103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147"/>
          <p:cNvSpPr txBox="1">
            <a:spLocks/>
          </p:cNvSpPr>
          <p:nvPr/>
        </p:nvSpPr>
        <p:spPr>
          <a:xfrm>
            <a:off x="1298425" y="19196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altLang="ko-KR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HANDLE(PVOID = void*)  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hProcess</a:t>
            </a:r>
            <a:endParaRPr lang="en-US" altLang="ko-KR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타겟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프로세스의 핸들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OpenProcess</a:t>
            </a:r>
            <a:r>
              <a:rPr 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통해서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프로세스의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HANDLE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값을 얻어야 함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altLang="ko-KR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</a:t>
            </a:r>
            <a:r>
              <a:rPr lang="en-US" sz="20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OpenProcess</a:t>
            </a:r>
            <a:r>
              <a:rPr lang="en-US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: 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프로세스를 연다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2000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570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147"/>
          <p:cNvSpPr txBox="1">
            <a:spLocks/>
          </p:cNvSpPr>
          <p:nvPr/>
        </p:nvSpPr>
        <p:spPr>
          <a:xfrm>
            <a:off x="1187624" y="1851670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altLang="ko-KR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LPVOID(= void*)  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lpBaseAddress</a:t>
            </a:r>
            <a:endParaRPr lang="en-US" altLang="ko-KR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겟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프로세스의 물리적 주소를 인자로 전달합니다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VirtualAllocEx</a:t>
            </a:r>
            <a:r>
              <a:rPr 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통해서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LPVOID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값을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넘겨야함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altLang="ko-KR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VirtualAllocEX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: 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프로세스에 할당된 공간의 상태를 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쓰기가능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예약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,etc..)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변경합니다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 뒤에는 그 지역의 기준 주소를 반환합니다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765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147"/>
          <p:cNvSpPr txBox="1">
            <a:spLocks/>
          </p:cNvSpPr>
          <p:nvPr/>
        </p:nvSpPr>
        <p:spPr>
          <a:xfrm>
            <a:off x="1187624" y="1851670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altLang="ko-KR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LPCVOID (CONST void*) 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lpBuffer</a:t>
            </a:r>
            <a:endParaRPr lang="en-US" altLang="ko-KR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>
              <a:buNone/>
            </a:pP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메모리에 써질 데이터를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지정해야함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여기다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경로가 포함된 파일명을 넣어주시면 되겠습니다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7698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147"/>
          <p:cNvSpPr txBox="1">
            <a:spLocks/>
          </p:cNvSpPr>
          <p:nvPr/>
        </p:nvSpPr>
        <p:spPr>
          <a:xfrm>
            <a:off x="1187624" y="1851670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altLang="ko-KR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SIZE_T(=ULONG_PTR = unsigned long)  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nSize</a:t>
            </a:r>
            <a:endParaRPr lang="en-US" altLang="ko-KR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>
              <a:buNone/>
            </a:pP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 프로세스에 할당할 메모리 크기를 바이트 단위로 지정해줍니다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4299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147"/>
          <p:cNvSpPr txBox="1">
            <a:spLocks/>
          </p:cNvSpPr>
          <p:nvPr/>
        </p:nvSpPr>
        <p:spPr>
          <a:xfrm>
            <a:off x="1187624" y="1851669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altLang="ko-KR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SIZE_T * 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lpNumberOfBytesWritten</a:t>
            </a:r>
            <a:endParaRPr lang="en-US" altLang="ko-KR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>
              <a:buNone/>
            </a:pP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 실행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후에 이곳에 얼마나 많은 바이트가 특정 프로세스에게 넘어갔는지 알려주는 변수입니다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8064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" name="Shape 191"/>
          <p:cNvSpPr txBox="1">
            <a:spLocks/>
          </p:cNvSpPr>
          <p:nvPr/>
        </p:nvSpPr>
        <p:spPr>
          <a:xfrm>
            <a:off x="2051720" y="1707654"/>
            <a:ext cx="5733148" cy="26642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HANDLE WINAPI </a:t>
            </a:r>
            <a:r>
              <a:rPr lang="en-US" altLang="ko-KR" sz="2000" b="1" dirty="0" err="1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CreateRemoteThread</a:t>
            </a:r>
            <a:r>
              <a:rPr lang="en-US" altLang="ko-KR" sz="20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r>
              <a:rPr lang="en-US" altLang="ko-KR" sz="20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pPr algn="just"/>
            <a:r>
              <a:rPr lang="en-US" altLang="ko-KR" sz="16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HANDLE  </a:t>
            </a:r>
            <a:r>
              <a:rPr lang="en-US" altLang="ko-KR" sz="16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hProcess</a:t>
            </a:r>
            <a:r>
              <a:rPr lang="en-US" altLang="ko-KR" sz="16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/>
            <a:r>
              <a:rPr lang="en-US" altLang="ko-KR" sz="16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LPSECURITY_ATTRIBUTES  </a:t>
            </a:r>
            <a:r>
              <a:rPr lang="en-US" altLang="ko-KR" sz="16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lpThreadAttributes</a:t>
            </a:r>
            <a:endParaRPr lang="en-US" altLang="ko-KR" sz="16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6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SIZE_T  </a:t>
            </a:r>
            <a:r>
              <a:rPr lang="en-US" altLang="ko-KR" sz="16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dwStackSize</a:t>
            </a:r>
            <a:endParaRPr lang="en-US" altLang="ko-KR" sz="16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6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LPTHREAD_START_ROUTINE  </a:t>
            </a:r>
            <a:r>
              <a:rPr lang="en-US" altLang="ko-KR" sz="16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lpStartAddress</a:t>
            </a:r>
            <a:endParaRPr lang="en-US" altLang="ko-KR" sz="16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6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LPVOID  </a:t>
            </a:r>
            <a:r>
              <a:rPr lang="en-US" altLang="ko-KR" sz="16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lpParameter</a:t>
            </a:r>
            <a:endParaRPr lang="en-US" altLang="ko-KR" sz="16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6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DWORD  </a:t>
            </a:r>
            <a:r>
              <a:rPr lang="en-US" altLang="ko-KR" sz="16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dwCreationFlags</a:t>
            </a:r>
            <a:endParaRPr lang="en-US" altLang="ko-KR" sz="16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16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LPDWORD </a:t>
            </a:r>
            <a:r>
              <a:rPr lang="en-US" altLang="ko-KR" sz="1600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lpThreadID</a:t>
            </a:r>
            <a:endParaRPr lang="en-US" altLang="ko-KR" sz="16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16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20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b="1" dirty="0">
              <a:solidFill>
                <a:srgbClr val="18637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endParaRPr lang="en-US" altLang="ko-KR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2000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endParaRPr lang="en-US" altLang="ko-KR" sz="2000" b="1" dirty="0">
              <a:solidFill>
                <a:srgbClr val="16575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 smtClean="0">
              <a:solidFill>
                <a:srgbClr val="18637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b="1" dirty="0" smtClean="0">
              <a:solidFill>
                <a:srgbClr val="18637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</a:t>
            </a:r>
            <a:r>
              <a:rPr lang="en-US" altLang="ko-K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HANDLE WINA</a:t>
            </a:r>
          </a:p>
          <a:p>
            <a:endParaRPr lang="en-US" altLang="ko-KR" sz="2000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2719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147"/>
          <p:cNvSpPr txBox="1">
            <a:spLocks/>
          </p:cNvSpPr>
          <p:nvPr/>
        </p:nvSpPr>
        <p:spPr>
          <a:xfrm>
            <a:off x="1298425" y="19196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altLang="ko-KR" b="1" dirty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HANDLE  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hProcess</a:t>
            </a:r>
            <a:endParaRPr lang="en-US" altLang="ko-KR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타겟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프로세스의 핸들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OpenProcess</a:t>
            </a:r>
            <a:r>
              <a:rPr 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통해서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HANDLE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값을 얻어야 함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6381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556175" y="1894642"/>
            <a:ext cx="6031800" cy="60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1" dirty="0">
                <a:latin typeface="맑은 고딕 (본문)"/>
                <a:ea typeface="+mn-ea"/>
              </a:rPr>
              <a:t>D</a:t>
            </a:r>
            <a:r>
              <a:rPr lang="en" sz="3000" b="1" dirty="0" smtClean="0">
                <a:latin typeface="맑은 고딕 (본문)"/>
                <a:ea typeface="+mn-ea"/>
              </a:rPr>
              <a:t>ynamic Link Library</a:t>
            </a:r>
            <a:endParaRPr lang="en" sz="3000" b="1" dirty="0">
              <a:latin typeface="맑은 고딕 (본문)"/>
              <a:ea typeface="+mn-e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147"/>
          <p:cNvSpPr txBox="1">
            <a:spLocks/>
          </p:cNvSpPr>
          <p:nvPr/>
        </p:nvSpPr>
        <p:spPr>
          <a:xfrm>
            <a:off x="1298425" y="1914389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altLang="ko-KR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LPSECURITY_ATTRIBUTES 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lpThreadAttributes</a:t>
            </a:r>
            <a:endParaRPr lang="en-US" altLang="ko-KR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구조체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SECURITY_ATTRIBUTES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포인터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자식프로세스가 핸들을 상속받을지 결정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9534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147"/>
          <p:cNvSpPr txBox="1">
            <a:spLocks/>
          </p:cNvSpPr>
          <p:nvPr/>
        </p:nvSpPr>
        <p:spPr>
          <a:xfrm>
            <a:off x="1298425" y="1914389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altLang="ko-KR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SIZE_T  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dwStacksize</a:t>
            </a:r>
            <a:endParaRPr lang="en-US" altLang="ko-KR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생성할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크기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0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넘길 경우 기본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사이즈가 들어감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8374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147"/>
          <p:cNvSpPr txBox="1">
            <a:spLocks/>
          </p:cNvSpPr>
          <p:nvPr/>
        </p:nvSpPr>
        <p:spPr>
          <a:xfrm>
            <a:off x="1278321" y="1563638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altLang="ko-KR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LPTHREAD_START_ROUTINE  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lpStartAddress</a:t>
            </a:r>
            <a:endParaRPr lang="en-US" altLang="ko-KR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스레드에서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실행할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“DWORD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(LPVOID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변수명</a:t>
            </a:r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)”</a:t>
            </a:r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함수의 포인터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값 자체는 원격 프로세스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스레드의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시작주소를 의미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GetProcAddress</a:t>
            </a:r>
            <a:r>
              <a:rPr 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 호출하여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kernel32.dll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 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Loadlibrary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(LPVOID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경로명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함수의 주소를 넘겨줍니다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9785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147"/>
          <p:cNvSpPr txBox="1">
            <a:spLocks/>
          </p:cNvSpPr>
          <p:nvPr/>
        </p:nvSpPr>
        <p:spPr>
          <a:xfrm>
            <a:off x="1298425" y="1563638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altLang="ko-KR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LPVOID(=void*)  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lpParameter</a:t>
            </a:r>
            <a:endParaRPr lang="en-US" altLang="ko-KR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함수에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들어갈 인자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(Argument)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설정합니다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Loadlibrary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함수의 주소가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시작 위치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사용자 정의 함수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아닌 </a:t>
            </a:r>
            <a:r>
              <a:rPr 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Loadlibary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함수가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타겟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프로세스에서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로드함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707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147"/>
          <p:cNvSpPr txBox="1">
            <a:spLocks/>
          </p:cNvSpPr>
          <p:nvPr/>
        </p:nvSpPr>
        <p:spPr>
          <a:xfrm>
            <a:off x="1298425" y="1914388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altLang="ko-KR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LPVOID  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lpParameter</a:t>
            </a:r>
            <a:endParaRPr lang="en-US" altLang="ko-KR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원격 프로세스에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로드할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lpParameter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주소는 원격 프로세스 내에 있어야 함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경로를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VirtualAllocEx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통하여 원격 프로세스에 전달한 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함수의 주소를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lpParameter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넘겨주면 됩니다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8177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147"/>
          <p:cNvSpPr txBox="1">
            <a:spLocks/>
          </p:cNvSpPr>
          <p:nvPr/>
        </p:nvSpPr>
        <p:spPr>
          <a:xfrm>
            <a:off x="1298425" y="1914389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altLang="ko-KR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DWORD(=unsigned long) 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dwCreationFlags</a:t>
            </a:r>
            <a:endParaRPr lang="en-US" altLang="ko-KR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스레드의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기본상태를 설정합니다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대입할 경우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호출 시 바로 실행합니다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2409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Shape 147"/>
          <p:cNvSpPr txBox="1">
            <a:spLocks/>
          </p:cNvSpPr>
          <p:nvPr/>
        </p:nvSpPr>
        <p:spPr>
          <a:xfrm>
            <a:off x="1298425" y="1898918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457200" indent="-228600"/>
            <a:r>
              <a:rPr lang="en-US" altLang="ko-KR" b="1" dirty="0" smtClean="0">
                <a:solidFill>
                  <a:srgbClr val="16575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LPDWORD(=DWORD* = unsigned long *)  </a:t>
            </a:r>
            <a:r>
              <a:rPr lang="en-US" altLang="ko-KR" b="1" dirty="0" err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lpThreadId</a:t>
            </a:r>
            <a:endParaRPr lang="en-US" altLang="ko-KR" b="1" dirty="0" smtClean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1">
              <a:buNone/>
            </a:pP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1">
              <a:buNone/>
            </a:pP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1">
              <a:buNone/>
            </a:pP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lvl="1">
              <a:buNone/>
            </a:pP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생성시 정보를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lpThreadId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넘겨줍니다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1773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5121216" y="548536"/>
            <a:ext cx="1637871" cy="382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3B8D61"/>
                </a:solidFill>
              </a:rPr>
              <a:t>4. </a:t>
            </a:r>
            <a:r>
              <a:rPr lang="ko-KR" altLang="en-US" b="1" dirty="0" err="1" smtClean="0">
                <a:solidFill>
                  <a:srgbClr val="3B8D61"/>
                </a:solidFill>
              </a:rPr>
              <a:t>매개변수로넘김</a:t>
            </a:r>
            <a:endParaRPr lang="ko-KR" altLang="en-US" b="1" dirty="0">
              <a:solidFill>
                <a:srgbClr val="3B8D61"/>
              </a:solidFill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46942" y="1635646"/>
            <a:ext cx="7813490" cy="720080"/>
          </a:xfrm>
          <a:prstGeom prst="rect">
            <a:avLst/>
          </a:prstGeom>
          <a:noFill/>
          <a:ln>
            <a:solidFill>
              <a:srgbClr val="186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779662"/>
            <a:ext cx="194421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“C:\attack.dll”</a:t>
            </a:r>
            <a:endParaRPr lang="ko-KR" altLang="en-US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811681" y="221171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572000" y="2355726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23728" y="4155926"/>
            <a:ext cx="41044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 프로세스의 메모리(notepad.exe)</a:t>
            </a:r>
            <a:endParaRPr lang="ko-KR" altLang="en-US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1540" y="3291830"/>
            <a:ext cx="273630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3.VirtualAllocEX() </a:t>
            </a:r>
            <a:r>
              <a:rPr lang="ko-KR" altLang="en-US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주소를</a:t>
            </a:r>
            <a:endParaRPr lang="ko-KR" altLang="en-US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86068" y="1779662"/>
            <a:ext cx="352629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쓰레드</a:t>
            </a:r>
            <a:r>
              <a:rPr lang="ko-KR" altLang="en-US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함수</a:t>
            </a:r>
            <a:r>
              <a:rPr lang="en-US" altLang="ko-KR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Loadlibrary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22" name="Picture 2" descr="C:\output\Cap 2016-04-03 20-40-29-4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34" y="4269355"/>
            <a:ext cx="3048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788024" y="2787774"/>
            <a:ext cx="2529663" cy="382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1.CreateRemoteThread()</a:t>
            </a:r>
            <a:endParaRPr lang="ko-KR" altLang="en-US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19780" y="4083918"/>
            <a:ext cx="1175893" cy="780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내용물</a:t>
            </a:r>
            <a:endParaRPr lang="en-US" altLang="ko-KR" sz="1100" b="1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</a:p>
          <a:p>
            <a:pPr algn="ctr"/>
            <a:r>
              <a:rPr lang="en-US" altLang="ko-KR" sz="11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….</a:t>
            </a:r>
          </a:p>
          <a:p>
            <a:pPr algn="ctr"/>
            <a:r>
              <a:rPr lang="en-US" altLang="ko-KR" sz="1100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LoadLibrary</a:t>
            </a:r>
            <a:r>
              <a:rPr lang="en-US" altLang="ko-KR" sz="11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11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40152" y="4773659"/>
            <a:ext cx="1298244" cy="231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Kernel32.dll</a:t>
            </a:r>
            <a:endParaRPr lang="ko-KR" altLang="en-US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7319780" y="336383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화살표 연결선 322"/>
          <p:cNvCxnSpPr/>
          <p:nvPr/>
        </p:nvCxnSpPr>
        <p:spPr>
          <a:xfrm>
            <a:off x="5220072" y="2173735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28" idx="0"/>
            <a:endCxn id="22" idx="0"/>
          </p:cNvCxnSpPr>
          <p:nvPr/>
        </p:nvCxnSpPr>
        <p:spPr>
          <a:xfrm rot="16200000" flipH="1" flipV="1">
            <a:off x="7202312" y="3563939"/>
            <a:ext cx="185437" cy="1225393"/>
          </a:xfrm>
          <a:prstGeom prst="bentConnector3">
            <a:avLst>
              <a:gd name="adj1" fmla="val -123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34825" y="3233751"/>
            <a:ext cx="2529663" cy="382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3B8D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2.GetProcAddress()</a:t>
            </a:r>
            <a:endParaRPr lang="ko-KR" altLang="en-US" b="1" dirty="0">
              <a:solidFill>
                <a:srgbClr val="3B8D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꺾인 연결선 22"/>
          <p:cNvCxnSpPr>
            <a:stCxn id="26" idx="2"/>
            <a:endCxn id="27" idx="1"/>
          </p:cNvCxnSpPr>
          <p:nvPr/>
        </p:nvCxnSpPr>
        <p:spPr>
          <a:xfrm rot="16200000" flipH="1">
            <a:off x="6116380" y="3106364"/>
            <a:ext cx="254920" cy="381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7" idx="0"/>
            <a:endCxn id="21" idx="2"/>
          </p:cNvCxnSpPr>
          <p:nvPr/>
        </p:nvCxnSpPr>
        <p:spPr>
          <a:xfrm flipH="1" flipV="1">
            <a:off x="6049214" y="2211710"/>
            <a:ext cx="1650443" cy="1022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" idx="3"/>
          </p:cNvCxnSpPr>
          <p:nvPr/>
        </p:nvCxnSpPr>
        <p:spPr>
          <a:xfrm flipV="1">
            <a:off x="2771800" y="699542"/>
            <a:ext cx="4392488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7164288" y="69954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409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635896" y="2878750"/>
            <a:ext cx="4983403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 smtClean="0">
                <a:latin typeface="맑은 고딕 (제목)"/>
                <a:ea typeface="+mn-ea"/>
              </a:rPr>
              <a:t>시</a:t>
            </a:r>
            <a:r>
              <a:rPr lang="ko-KR" altLang="en-US" dirty="0">
                <a:latin typeface="맑은 고딕 (제목)"/>
                <a:ea typeface="+mn-ea"/>
              </a:rPr>
              <a:t>연</a:t>
            </a:r>
            <a:endParaRPr lang="en" dirty="0">
              <a:latin typeface="맑은 고딕 (제목)"/>
              <a:ea typeface="+mn-ea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361071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4211960" y="1493685"/>
            <a:ext cx="4664104" cy="237626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w="19050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395536" y="1224136"/>
            <a:ext cx="3506099" cy="199568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18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/>
                <a:sym typeface="Roboto Slab"/>
              </a:rPr>
              <a:t>두 가지 </a:t>
            </a:r>
            <a:r>
              <a:rPr lang="en-US" altLang="ko-KR" sz="18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/>
                <a:sym typeface="Roboto Slab"/>
              </a:rPr>
              <a:t>DLL </a:t>
            </a:r>
            <a:r>
              <a:rPr lang="ko-KR" altLang="en-US" sz="1800" b="1" dirty="0" smtClean="0">
                <a:solidFill>
                  <a:srgbClr val="18637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Slab"/>
                <a:sym typeface="Roboto Slab"/>
              </a:rPr>
              <a:t>프로그램</a:t>
            </a:r>
            <a:endParaRPr lang="en" sz="1800" b="1" dirty="0">
              <a:solidFill>
                <a:srgbClr val="18637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히오스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하라고 </a:t>
            </a:r>
            <a:r>
              <a:rPr lang="en-US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초마다 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협박</a:t>
            </a:r>
            <a:r>
              <a:rPr lang="en-US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(hos.dll)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5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rtl="0">
              <a:spcBef>
                <a:spcPts val="0"/>
              </a:spcBef>
              <a:buNone/>
            </a:pPr>
            <a:endParaRPr lang="en-US" altLang="ko-KR" sz="15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탐지</a:t>
            </a:r>
            <a:endParaRPr lang="en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 descr="D:\Choi\Capture\Cap 2016-04-03 23-42-14-2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84" y="1637701"/>
            <a:ext cx="4104456" cy="161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Definition</a:t>
            </a:r>
          </a:p>
          <a:p>
            <a:pPr marL="457200" lvl="0" indent="-228600" rtl="0">
              <a:spcBef>
                <a:spcPts val="0"/>
              </a:spcBef>
            </a:pPr>
            <a:endParaRPr lang="en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복수의 프로그램에서 동시에 실행될 수 있는 코드나 데이터를 가지고 있는 라이브러리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-228600"/>
            <a:r>
              <a:rPr 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Ex)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윈도우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대화 상자 관련 함수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 Comdlg32.DLL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존재</a:t>
            </a:r>
            <a:endParaRPr 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8" name="Shape 14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49" name="Shape 1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7" name="Picture 3" descr="D:\Choi\Capture\Cap 2016-04-03 20-08-47-5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35846"/>
            <a:ext cx="56292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 Injection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98618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 idx="4294967295"/>
          </p:nvPr>
        </p:nvSpPr>
        <p:spPr>
          <a:xfrm>
            <a:off x="1126359" y="123478"/>
            <a:ext cx="7891455" cy="10081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94BF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3000" dirty="0" smtClean="0">
                <a:solidFill>
                  <a:srgbClr val="94BF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내부에 기생충을 심는 것</a:t>
            </a:r>
            <a:r>
              <a:rPr lang="en" sz="3000" dirty="0" smtClean="0">
                <a:solidFill>
                  <a:srgbClr val="94BF6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" sz="3000" dirty="0">
              <a:solidFill>
                <a:srgbClr val="94BF6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4294967295"/>
          </p:nvPr>
        </p:nvSpPr>
        <p:spPr>
          <a:xfrm>
            <a:off x="539552" y="2363015"/>
            <a:ext cx="4153200" cy="784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희생자는 기생충의 존재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즉 프로그램 내 로드 된 </a:t>
            </a:r>
            <a:r>
              <a:rPr lang="en-US" altLang="ko-KR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인지하지 못함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050" name="Picture 2" descr="D:\Choi\Capture\Cap 2016-04-03 20-35-59-89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99001"/>
            <a:ext cx="4392487" cy="329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2" name="Shape 162"/>
          <p:cNvGrpSpPr/>
          <p:nvPr/>
        </p:nvGrpSpPr>
        <p:grpSpPr>
          <a:xfrm>
            <a:off x="5292080" y="1727869"/>
            <a:ext cx="3285175" cy="2685788"/>
            <a:chOff x="6643075" y="3664250"/>
            <a:chExt cx="407950" cy="407975"/>
          </a:xfrm>
        </p:grpSpPr>
        <p:sp>
          <p:nvSpPr>
            <p:cNvPr id="163" name="Shape 16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rgbClr val="94BF6E"/>
            </a:solidFill>
            <a:ln w="19050" cap="rnd" cmpd="sng">
              <a:solidFill>
                <a:srgbClr val="94BF6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rgbClr val="94BF6E"/>
            </a:solidFill>
            <a:ln w="19050" cap="rnd" cmpd="sng">
              <a:solidFill>
                <a:srgbClr val="94BF6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6267796" y="2894876"/>
            <a:ext cx="480539" cy="368966"/>
            <a:chOff x="576250" y="4319401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6250" y="4319401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18637B"/>
            </a:solidFill>
            <a:ln w="19050" cap="rnd" cmpd="sng">
              <a:solidFill>
                <a:srgbClr val="3B8D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0" name="Shape 170"/>
          <p:cNvSpPr/>
          <p:nvPr/>
        </p:nvSpPr>
        <p:spPr>
          <a:xfrm>
            <a:off x="4810655" y="1740554"/>
            <a:ext cx="585163" cy="5587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 rot="2384392">
            <a:off x="7598220" y="4050358"/>
            <a:ext cx="354079" cy="33808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7458280" y="1419622"/>
            <a:ext cx="354080" cy="33808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w="19050" cap="rnd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" name="Picture 2" descr="C:\output\Cap 2016-04-03 20-40-29-46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66" y="3228983"/>
            <a:ext cx="3048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111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hoi\Capture\Cap 2016-04-05 12-28-35-68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180" y="-35607"/>
            <a:ext cx="6984776" cy="510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4"/>
          <p:cNvSpPr txBox="1">
            <a:spLocks/>
          </p:cNvSpPr>
          <p:nvPr/>
        </p:nvSpPr>
        <p:spPr>
          <a:xfrm>
            <a:off x="7380312" y="1851670"/>
            <a:ext cx="1080120" cy="111896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ko-KR" sz="5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" sz="5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9951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hoi\Capture\Cap 2016-04-05 12-24-14-5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892480" cy="516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4299942"/>
            <a:ext cx="576064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635896" y="2878750"/>
            <a:ext cx="4983403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DLL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심는 과정</a:t>
            </a:r>
            <a:endParaRPr lang="en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30872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689</Words>
  <Application>Microsoft Office PowerPoint</Application>
  <PresentationFormat>화면 슬라이드 쇼(16:9)</PresentationFormat>
  <Paragraphs>235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Arial</vt:lpstr>
      <vt:lpstr>Roboto Slab</vt:lpstr>
      <vt:lpstr>맑은 고딕 (본문)</vt:lpstr>
      <vt:lpstr>Nixie One</vt:lpstr>
      <vt:lpstr>맑은 고딕 (제목)</vt:lpstr>
      <vt:lpstr>나눔고딕</vt:lpstr>
      <vt:lpstr>Impact</vt:lpstr>
      <vt:lpstr>맑은 고딕</vt:lpstr>
      <vt:lpstr>Warwick template</vt:lpstr>
      <vt:lpstr>    DLL Injection : 프로세스에 보이지 않는 프로그램 </vt:lpstr>
      <vt:lpstr>DLL 이란 ?</vt:lpstr>
      <vt:lpstr>PowerPoint 프레젠테이션</vt:lpstr>
      <vt:lpstr>DLL이란?</vt:lpstr>
      <vt:lpstr>DLL Injection 이란 ?</vt:lpstr>
      <vt:lpstr>“프로그램 내부에 기생충을 심는 것”</vt:lpstr>
      <vt:lpstr>PowerPoint 프레젠테이션</vt:lpstr>
      <vt:lpstr>PowerPoint 프레젠테이션</vt:lpstr>
      <vt:lpstr>DLL을 심는 과정</vt:lpstr>
      <vt:lpstr>DLL을 심는 과정</vt:lpstr>
      <vt:lpstr>DLL 생성</vt:lpstr>
      <vt:lpstr>DLL 생성</vt:lpstr>
      <vt:lpstr>DLL 생성</vt:lpstr>
      <vt:lpstr>DLL 생성</vt:lpstr>
      <vt:lpstr>DLL 생성</vt:lpstr>
      <vt:lpstr>DLL 생성</vt:lpstr>
      <vt:lpstr>DLL 생성</vt:lpstr>
      <vt:lpstr>DLL 생성</vt:lpstr>
      <vt:lpstr>PowerPoint 프레젠테이션</vt:lpstr>
      <vt:lpstr>DLL 인젝터 생성</vt:lpstr>
      <vt:lpstr>DLL 인젝터 생성</vt:lpstr>
      <vt:lpstr>DLL 인젝터 생성</vt:lpstr>
      <vt:lpstr>DLL인젝터 생성</vt:lpstr>
      <vt:lpstr>DLL 인젝터 생성</vt:lpstr>
      <vt:lpstr>DLL 인젝터 생성</vt:lpstr>
      <vt:lpstr>DLL 인젝터 생성</vt:lpstr>
      <vt:lpstr>DLL 인젝터 생성</vt:lpstr>
      <vt:lpstr>DLL 인젝터 생성</vt:lpstr>
      <vt:lpstr>DLL 인젝터 생성</vt:lpstr>
      <vt:lpstr>DLL 인젝터 생성</vt:lpstr>
      <vt:lpstr>DLL 인젝터 생성</vt:lpstr>
      <vt:lpstr>DLL 인젝터 생성</vt:lpstr>
      <vt:lpstr>DLL 인젝터 생성</vt:lpstr>
      <vt:lpstr>DLL 인젝터 생성</vt:lpstr>
      <vt:lpstr>DLL 인젝터 생성</vt:lpstr>
      <vt:lpstr>DLL 인젝터 생성</vt:lpstr>
      <vt:lpstr>DLL 인젝터 생성</vt:lpstr>
      <vt:lpstr>시연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DLL Injection : CreateRemoteThread</dc:title>
  <cp:lastModifiedBy>Windows User</cp:lastModifiedBy>
  <cp:revision>100</cp:revision>
  <dcterms:modified xsi:type="dcterms:W3CDTF">2016-04-06T06:39:37Z</dcterms:modified>
</cp:coreProperties>
</file>