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7" r:id="rId4"/>
    <p:sldId id="257" r:id="rId5"/>
    <p:sldId id="258" r:id="rId6"/>
    <p:sldId id="266" r:id="rId7"/>
    <p:sldId id="265" r:id="rId8"/>
    <p:sldId id="264" r:id="rId9"/>
    <p:sldId id="262" r:id="rId10"/>
    <p:sldId id="263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3B730D5-31CF-4F61-8B83-7BA81E3D4EC6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8039072-DD99-41E7-9E7F-84F90E2B6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Steganography</a:t>
            </a:r>
            <a:endParaRPr lang="ko-KR" altLang="en-US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스태가노그라피</a:t>
            </a:r>
            <a:endParaRPr lang="ko-KR" altLang="en-US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22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스테가노그래피를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워터마킹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핑거프린팅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1" name="Picture 3" descr="C:\Users\user\Desktop\eb65_113_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984776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1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  </a:t>
            </a:r>
            <a:r>
              <a:rPr lang="en-US" altLang="ko-KR" dirty="0" smtClean="0"/>
              <a:t>			</a:t>
            </a:r>
            <a:r>
              <a:rPr lang="ko-KR" altLang="en-US" dirty="0" smtClean="0"/>
              <a:t> </a:t>
            </a:r>
            <a:r>
              <a:rPr lang="ko-KR" altLang="en-US" sz="4800" dirty="0" smtClean="0">
                <a:solidFill>
                  <a:srgbClr val="FF0000"/>
                </a:solidFill>
              </a:rPr>
              <a:t>오늘의 교훈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			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ko-KR" altLang="en-US" sz="2800" dirty="0" smtClean="0"/>
              <a:t>다운받은 </a:t>
            </a:r>
            <a:r>
              <a:rPr lang="ko-KR" altLang="en-US" sz="2800" dirty="0" err="1" smtClean="0"/>
              <a:t>콘텐츠</a:t>
            </a:r>
            <a:r>
              <a:rPr lang="ko-KR" altLang="en-US" sz="2800" dirty="0" smtClean="0"/>
              <a:t> 함부로 </a:t>
            </a:r>
            <a:r>
              <a:rPr lang="ko-KR" altLang="en-US" sz="2800" dirty="0" err="1" smtClean="0"/>
              <a:t>업로드하지</a:t>
            </a:r>
            <a:r>
              <a:rPr lang="ko-KR" altLang="en-US" sz="2800" smtClean="0"/>
              <a:t> 말자</a:t>
            </a:r>
            <a:r>
              <a:rPr lang="en-US" altLang="ko-KR" sz="2800" dirty="0" smtClean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Users\user\Desktop\제목 없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412163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7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FF0000"/>
                </a:solidFill>
              </a:rPr>
              <a:t>사전적의미</a:t>
            </a:r>
            <a:r>
              <a:rPr lang="ko-KR" altLang="en-US" dirty="0" smtClean="0">
                <a:solidFill>
                  <a:srgbClr val="FF0000"/>
                </a:solidFill>
              </a:rPr>
              <a:t> 와 유례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b="1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ko-KR" b="1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ko-KR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Steganography</a:t>
            </a:r>
          </a:p>
          <a:p>
            <a:pPr marL="0" indent="0">
              <a:buNone/>
            </a:pPr>
            <a:r>
              <a:rPr lang="en-US" altLang="ko-KR" dirty="0" err="1"/>
              <a:t>Stegano</a:t>
            </a:r>
            <a:r>
              <a:rPr lang="en-US" altLang="ko-KR" dirty="0"/>
              <a:t> (</a:t>
            </a:r>
            <a:r>
              <a:rPr lang="ko-KR" altLang="en-US" dirty="0" err="1"/>
              <a:t>숨겨져있다</a:t>
            </a:r>
            <a:r>
              <a:rPr lang="en-US" altLang="ko-KR" dirty="0"/>
              <a:t>.)  grapy(</a:t>
            </a:r>
            <a:r>
              <a:rPr lang="ko-KR" altLang="en-US" dirty="0"/>
              <a:t>쓰다</a:t>
            </a:r>
            <a:r>
              <a:rPr lang="en-US" altLang="ko-KR" dirty="0"/>
              <a:t>.,</a:t>
            </a:r>
            <a:r>
              <a:rPr lang="ko-KR" altLang="en-US" dirty="0"/>
              <a:t>그리다</a:t>
            </a:r>
            <a:r>
              <a:rPr lang="en-US" altLang="ko-KR" dirty="0"/>
              <a:t>)  </a:t>
            </a:r>
            <a:r>
              <a:rPr lang="ko-KR" altLang="en-US" dirty="0"/>
              <a:t>감춰진 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b="1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ko-KR" altLang="en-US" sz="28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유례</a:t>
            </a:r>
            <a:endParaRPr lang="en-US" altLang="ko-KR" sz="2800" b="1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sz="40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고대 그리스에서 유례가 되었다</a:t>
            </a:r>
            <a:r>
              <a:rPr lang="en-US" altLang="ko-KR" sz="4000" b="1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</a:p>
          <a:p>
            <a:endParaRPr lang="en-US" altLang="ko-KR" sz="4000" b="1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727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user\Desktop\요오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2" y="2132856"/>
            <a:ext cx="4392488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mocrod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34" y="1988840"/>
            <a:ext cx="265799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C:\Users\user\Desktop\오사마빈라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95474"/>
            <a:ext cx="6984776" cy="318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3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북한 간첩이나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러시아 스파이</a:t>
            </a:r>
            <a:r>
              <a:rPr lang="en-US" altLang="ko-KR" dirty="0" smtClean="0"/>
              <a:t>, is</a:t>
            </a:r>
            <a:r>
              <a:rPr lang="ko-KR" altLang="en-US" dirty="0" smtClean="0"/>
              <a:t>테러집단도 사용 중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218" name="Picture 2" descr="C:\Users\user\Desktop\환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58336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 descr="C:\Users\user\Desktop\환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71" y="692696"/>
            <a:ext cx="8010923" cy="513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3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스테가노그래피</a:t>
            </a:r>
            <a:r>
              <a:rPr lang="ko-KR" altLang="en-US" dirty="0" smtClean="0"/>
              <a:t> 기술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LSB(Least significant Bit)</a:t>
            </a:r>
            <a:r>
              <a:rPr lang="ko-KR" altLang="en-US" dirty="0" smtClean="0"/>
              <a:t>를 이용한 방법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이미지 내용 중 중요도가 가장 떨어지는 부분에 정보를 삽입 하는 기술</a:t>
            </a:r>
            <a:endParaRPr lang="ko-KR" altLang="en-US" dirty="0"/>
          </a:p>
        </p:txBody>
      </p:sp>
      <p:pic>
        <p:nvPicPr>
          <p:cNvPr id="7170" name="Picture 2" descr="C:\Users\user\Desktop\a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79" y="2636912"/>
            <a:ext cx="6192838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7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DRM</a:t>
            </a:r>
            <a:r>
              <a:rPr lang="en-US" altLang="ko-KR" dirty="0" smtClean="0"/>
              <a:t>(DIGITAL RIGHTS MANAGEMENT)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user\Desktop\D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432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5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수평선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1998</TotalTime>
  <Words>61</Words>
  <Application>Microsoft Office PowerPoint</Application>
  <PresentationFormat>화면 슬라이드 쇼(4:3)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수평선</vt:lpstr>
      <vt:lpstr>스태가노그라피</vt:lpstr>
      <vt:lpstr>PowerPoint 프레젠테이션</vt:lpstr>
      <vt:lpstr>사전적의미 와 유례</vt:lpstr>
      <vt:lpstr>사례</vt:lpstr>
      <vt:lpstr>사례2</vt:lpstr>
      <vt:lpstr>북한 간첩이나, 러시아 스파이, is테러집단도 사용 중.. </vt:lpstr>
      <vt:lpstr>  </vt:lpstr>
      <vt:lpstr>스테가노그래피 기술.</vt:lpstr>
      <vt:lpstr>DRM(DIGITAL RIGHTS MANAGEMENT)</vt:lpstr>
      <vt:lpstr>스테가노그래피를 이용한 워터마킹, 핑거프린팅 </vt:lpstr>
      <vt:lpstr>       오늘의 교훈</vt:lpstr>
    </vt:vector>
  </TitlesOfParts>
  <Company>XP R2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스태가노그라피</dc:title>
  <dc:creator>User</dc:creator>
  <cp:lastModifiedBy>User</cp:lastModifiedBy>
  <cp:revision>21</cp:revision>
  <dcterms:created xsi:type="dcterms:W3CDTF">2016-10-02T06:36:27Z</dcterms:created>
  <dcterms:modified xsi:type="dcterms:W3CDTF">2016-10-04T14:15:27Z</dcterms:modified>
</cp:coreProperties>
</file>