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8" r:id="rId4"/>
    <p:sldId id="259" r:id="rId5"/>
    <p:sldId id="262" r:id="rId6"/>
    <p:sldId id="260" r:id="rId7"/>
    <p:sldId id="264" r:id="rId8"/>
    <p:sldId id="266" r:id="rId9"/>
    <p:sldId id="274" r:id="rId10"/>
    <p:sldId id="267" r:id="rId11"/>
    <p:sldId id="268" r:id="rId12"/>
    <p:sldId id="271" r:id="rId13"/>
    <p:sldId id="272" r:id="rId14"/>
    <p:sldId id="269" r:id="rId15"/>
    <p:sldId id="273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사용자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1"/>
    <p:restoredTop sz="82791"/>
  </p:normalViewPr>
  <p:slideViewPr>
    <p:cSldViewPr snapToGrid="0" snapToObjects="1">
      <p:cViewPr varScale="1">
        <p:scale>
          <a:sx n="92" d="100"/>
          <a:sy n="92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4T12:05:12.67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7F46E-7AA6-7049-BF24-CD7886D96491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29600-81C7-2147-8774-6A74F37F5A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435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시험 대상 제품 또는 서비스의 품질에 관한 정보를 제공하는 조사 과정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29600-81C7-2147-8774-6A74F37F5AA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30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mtClean="0"/>
              <a:t>소프트웨어 검사 방법 중 하나로 어떤 소프트웨어를 내부 구조나 작동 원리를 모르는 상태에서 소프트웨어의 동작을 검사하는 방법을 </a:t>
            </a:r>
            <a:r>
              <a:rPr kumimoji="1" lang="en-US" altLang="ko-KR" dirty="0" smtClean="0"/>
              <a:t>Black Box Testing</a:t>
            </a:r>
            <a:r>
              <a:rPr kumimoji="1" lang="ko-KR" altLang="en-US" smtClean="0"/>
              <a:t>이라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smtClean="0"/>
              <a:t>주오 올바른 입력과 올바르지 않은 입력을 일일이 다 동원하여 올바른 출력을 판별하는 방식으로 검사가 이루어지기떄문에 대상이 되는 소프트웨어의 코드나 내부 구조 및 개발 노하우에 대한 정보는 필요 없다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smtClean="0"/>
              <a:t> 필요한것은 특징</a:t>
            </a:r>
            <a:r>
              <a:rPr kumimoji="1" lang="en-US" altLang="ko-KR" dirty="0" smtClean="0"/>
              <a:t>,</a:t>
            </a:r>
            <a:r>
              <a:rPr kumimoji="1" lang="ko-KR" altLang="en-US" smtClean="0"/>
              <a:t>요구사항</a:t>
            </a:r>
            <a:r>
              <a:rPr kumimoji="1" lang="en-US" altLang="ko-KR" dirty="0" smtClean="0"/>
              <a:t>,</a:t>
            </a:r>
            <a:r>
              <a:rPr kumimoji="1" lang="ko-KR" altLang="en-US" smtClean="0"/>
              <a:t>검사를 위한 공개된 설계도등 공개된 사항뿐이다</a:t>
            </a:r>
            <a:r>
              <a:rPr kumimoji="1" lang="en-US" altLang="ko-KR" dirty="0" smtClean="0"/>
              <a:t>.</a:t>
            </a:r>
            <a:endParaRPr kumimoji="1" lang="ko-KR" altLang="en-US" smtClean="0"/>
          </a:p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29600-81C7-2147-8774-6A74F37F5AA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05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mtClean="0"/>
              <a:t>소프트웨어 내부 소스 코드를 테스트하는 기법으로</a:t>
            </a:r>
            <a:r>
              <a:rPr kumimoji="1" lang="en-US" altLang="ko-KR" dirty="0" smtClean="0"/>
              <a:t>,</a:t>
            </a:r>
            <a:r>
              <a:rPr kumimoji="1" lang="ko-KR" altLang="en-US" smtClean="0"/>
              <a:t> 소프트웨어 내부 소스코드를 확인하는 기법이다</a:t>
            </a:r>
            <a:r>
              <a:rPr kumimoji="1" lang="en-US" altLang="ko-KR" dirty="0" smtClean="0"/>
              <a:t>.</a:t>
            </a:r>
            <a:r>
              <a:rPr kumimoji="1" lang="ko-KR" altLang="en-US" smtClean="0"/>
              <a:t> 테스트하는 이유는 내부 소스코의 동작을 개발자가 추적 할 수 있기 때문에</a:t>
            </a:r>
            <a:r>
              <a:rPr kumimoji="1" lang="en-US" altLang="ko-KR" dirty="0" smtClean="0"/>
              <a:t>,</a:t>
            </a:r>
            <a:r>
              <a:rPr kumimoji="1" lang="ko-KR" altLang="en-US" smtClean="0"/>
              <a:t> 동작의 유효성 뿐만 아니라 실행 되는 과정을 살펴봄으로 코드가 어떤경로로 실행되며</a:t>
            </a:r>
            <a:r>
              <a:rPr kumimoji="1" lang="en-US" altLang="ko-KR" dirty="0" smtClean="0"/>
              <a:t>,</a:t>
            </a:r>
            <a:r>
              <a:rPr kumimoji="1" lang="ko-KR" altLang="en-US" smtClean="0"/>
              <a:t> 불필요한 코드 혹은 테스트됮지 못한 부분을 살펴볼수있다</a:t>
            </a:r>
            <a:r>
              <a:rPr kumimoji="1" lang="en-US" altLang="ko-KR" dirty="0" smtClean="0"/>
              <a:t>.</a:t>
            </a:r>
            <a:r>
              <a:rPr kumimoji="1" lang="ko-KR" altLang="en-US" smtClean="0"/>
              <a:t> 많은 시간과 분석을 필요로하지만 오류가 발생되는 결함의 위치등을 파악하는데 매우 유용하게 사용할 수있다</a:t>
            </a:r>
            <a:r>
              <a:rPr kumimoji="1" lang="en-US" altLang="ko-KR" dirty="0" smtClean="0"/>
              <a:t>.</a:t>
            </a:r>
            <a:endParaRPr kumimoji="1" lang="ko-KR" altLang="en-US" smtClean="0"/>
          </a:p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29600-81C7-2147-8774-6A74F37F5AA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62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mtClean="0"/>
              <a:t>조직의 정보 보안 수준을 능동적으로 평가하기 위한 프로세스의 일환으로 실제 공격 행위의 시뮬레이션을 수행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smtClean="0"/>
              <a:t>기업에게의 목적 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ko-KR" altLang="en-US" smtClean="0"/>
              <a:t>정기적인 보안검사로 안정화된 정보를 취급하고있단 확신 및 인정을 줄 수 있음</a:t>
            </a:r>
            <a:endParaRPr kumimoji="1" lang="en-US" altLang="ko-KR" dirty="0" smtClean="0"/>
          </a:p>
          <a:p>
            <a:pPr lvl="1"/>
            <a:r>
              <a:rPr kumimoji="1" lang="ko-KR" altLang="en-US" smtClean="0"/>
              <a:t>무결성을 보장받아 필수적으로 지켜야하는 내부 정책을 준수할 수 있음</a:t>
            </a:r>
            <a:endParaRPr kumimoji="1" lang="en-US" altLang="ko-KR" dirty="0" smtClean="0"/>
          </a:p>
          <a:p>
            <a:pPr lvl="1"/>
            <a:r>
              <a:rPr kumimoji="1" lang="ko-KR" altLang="en-US" smtClean="0"/>
              <a:t>주요 주체들의 기밀  데이터를 보호할 수 있음</a:t>
            </a:r>
            <a:r>
              <a:rPr kumimoji="1" lang="en-US" altLang="ko-KR" dirty="0" smtClean="0"/>
              <a:t>(</a:t>
            </a:r>
            <a:r>
              <a:rPr kumimoji="1" lang="ko-KR" altLang="en-US" smtClean="0"/>
              <a:t> 신뢰 극대화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smtClean="0"/>
              <a:t>실제 위협 제거 </a:t>
            </a:r>
            <a:endParaRPr kumimoji="1" lang="en-US" altLang="ko-KR" dirty="0" smtClean="0"/>
          </a:p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29600-81C7-2147-8774-6A74F37F5AA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34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Individual input values </a:t>
            </a:r>
            <a:r>
              <a:rPr kumimoji="1" lang="en-US" altLang="ko-KR" sz="1200" baseline="0" dirty="0" smtClean="0"/>
              <a:t>:</a:t>
            </a:r>
            <a:r>
              <a:rPr kumimoji="1" lang="ko-KR" altLang="en-US" sz="1200" baseline="0" smtClean="0"/>
              <a:t> 단순 한글자 입력</a:t>
            </a:r>
            <a:endParaRPr kumimoji="1" lang="en-US" altLang="ko-KR" sz="12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Combinations of inputs </a:t>
            </a:r>
            <a:r>
              <a:rPr lang="en-US" altLang="ko-KR" sz="1200" dirty="0" smtClean="0">
                <a:effectLst/>
              </a:rPr>
              <a:t>:</a:t>
            </a:r>
            <a:r>
              <a:rPr lang="ko-KR" altLang="en-US" sz="1200" smtClean="0">
                <a:effectLst/>
              </a:rPr>
              <a:t> 복잡하게 섞인 글자 입력</a:t>
            </a:r>
            <a:endParaRPr lang="en-US" altLang="ko-KR" sz="1200" dirty="0" smtClean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Ordering and Timing of inputs </a:t>
            </a:r>
            <a:r>
              <a:rPr lang="en-US" altLang="ko-KR" sz="1200" dirty="0" smtClean="0">
                <a:effectLst/>
              </a:rPr>
              <a:t>:</a:t>
            </a:r>
            <a:r>
              <a:rPr lang="ko-KR" altLang="en-US" sz="1200" smtClean="0">
                <a:effectLst/>
              </a:rPr>
              <a:t> 입력한 순서나 시간에 따라 </a:t>
            </a:r>
            <a:r>
              <a:rPr lang="en-US" altLang="ko-KR" sz="1200" dirty="0" smtClean="0">
                <a:effectLst/>
              </a:rPr>
              <a:t>output</a:t>
            </a:r>
            <a:r>
              <a:rPr lang="ko-KR" altLang="en-US" sz="1200" smtClean="0">
                <a:effectLst/>
              </a:rPr>
              <a:t>이 달라지는 입력들</a:t>
            </a:r>
            <a:endParaRPr lang="en-US" altLang="ko-KR" sz="12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29600-81C7-2147-8774-6A74F37F5AA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07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TimesNewRomanPSMT" charset="0"/>
              </a:rPr>
              <a:t>equivalence class </a:t>
            </a:r>
            <a:r>
              <a:rPr kumimoji="1" lang="en-US" altLang="ko-KR" baseline="0" dirty="0" smtClean="0">
                <a:latin typeface="+mn-lt"/>
              </a:rPr>
              <a:t>: </a:t>
            </a:r>
            <a:r>
              <a:rPr kumimoji="1" lang="ko-KR" altLang="en-US" baseline="0" smtClean="0">
                <a:latin typeface="+mn-lt"/>
              </a:rPr>
              <a:t>각 동일한 부분이 있는 </a:t>
            </a:r>
            <a:r>
              <a:rPr kumimoji="1" lang="en-US" altLang="ko-KR" baseline="0" dirty="0" smtClean="0">
                <a:latin typeface="+mn-lt"/>
              </a:rPr>
              <a:t>input</a:t>
            </a:r>
            <a:r>
              <a:rPr kumimoji="1" lang="ko-KR" altLang="en-US" baseline="0" smtClean="0">
                <a:latin typeface="+mn-lt"/>
              </a:rPr>
              <a:t>의 부분들을 묶어서 대표로 한 </a:t>
            </a:r>
            <a:r>
              <a:rPr kumimoji="1" lang="en-US" altLang="ko-KR" baseline="0" dirty="0" smtClean="0">
                <a:latin typeface="+mn-lt"/>
              </a:rPr>
              <a:t>input</a:t>
            </a:r>
            <a:r>
              <a:rPr kumimoji="1" lang="ko-KR" altLang="en-US" baseline="0" smtClean="0">
                <a:latin typeface="+mn-lt"/>
              </a:rPr>
              <a:t>만 입력해도 됨</a:t>
            </a:r>
            <a:r>
              <a:rPr kumimoji="1" lang="en-US" altLang="ko-KR" baseline="0" dirty="0" smtClean="0">
                <a:latin typeface="+mn-lt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29600-81C7-2147-8774-6A74F37F5AA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22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Boundary Value Analysis </a:t>
            </a:r>
            <a:r>
              <a:rPr kumimoji="1" lang="en-US" altLang="ko-KR" dirty="0" smtClean="0"/>
              <a:t>: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smtClean="0"/>
              <a:t>경계부분을 입력하는것이 프로그램의 실패 확률이 더 높다</a:t>
            </a:r>
            <a:r>
              <a:rPr kumimoji="1"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29600-81C7-2147-8774-6A74F37F5AA5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26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335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242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660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9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66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481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27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976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0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3A18-DC9C-1C46-B345-ABF41EF4CADC}" type="datetimeFigureOut">
              <a:rPr kumimoji="1" lang="ko-KR" altLang="en-US" smtClean="0"/>
              <a:t>2016. 10. 4.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783DD-9D41-2F4D-84F4-269CC86246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87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Software Testing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955350"/>
            <a:ext cx="9144000" cy="494474"/>
          </a:xfrm>
        </p:spPr>
        <p:txBody>
          <a:bodyPr/>
          <a:lstStyle/>
          <a:p>
            <a:pPr algn="r"/>
            <a:r>
              <a:rPr kumimoji="1" lang="en-US" altLang="ko-KR" dirty="0" smtClean="0"/>
              <a:t>HYcube </a:t>
            </a:r>
            <a:r>
              <a:rPr kumimoji="1" lang="ko-KR" altLang="en-US" dirty="0" smtClean="0"/>
              <a:t>장원우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82702" y="193309"/>
            <a:ext cx="4616196" cy="7210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3164" y="338410"/>
            <a:ext cx="1136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-INPUT</a:t>
            </a:r>
            <a:endParaRPr kumimoji="1" lang="ko-KR" altLang="en-US" sz="2200"/>
          </a:p>
        </p:txBody>
      </p:sp>
      <p:sp>
        <p:nvSpPr>
          <p:cNvPr id="3" name="TextBox 2"/>
          <p:cNvSpPr txBox="1"/>
          <p:nvPr/>
        </p:nvSpPr>
        <p:spPr>
          <a:xfrm>
            <a:off x="2286000" y="1995055"/>
            <a:ext cx="540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Individual input values </a:t>
            </a:r>
            <a:endParaRPr lang="en-US" altLang="ko-KR" sz="26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145" y="2410692"/>
            <a:ext cx="540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Combinations of inputs </a:t>
            </a:r>
            <a:endParaRPr lang="en-US" altLang="ko-KR" sz="26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886119"/>
            <a:ext cx="540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Ordering and Timing of inputs </a:t>
            </a:r>
            <a:endParaRPr lang="en-US" altLang="ko-KR" sz="2600" dirty="0">
              <a:effectLst/>
            </a:endParaRPr>
          </a:p>
        </p:txBody>
      </p:sp>
      <p:cxnSp>
        <p:nvCxnSpPr>
          <p:cNvPr id="12" name="직선 연결선[R] 11"/>
          <p:cNvCxnSpPr/>
          <p:nvPr/>
        </p:nvCxnSpPr>
        <p:spPr>
          <a:xfrm>
            <a:off x="124694" y="942110"/>
            <a:ext cx="118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82702" y="193309"/>
            <a:ext cx="4616196" cy="7210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3164" y="338410"/>
            <a:ext cx="1136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-INPUT</a:t>
            </a:r>
            <a:endParaRPr kumimoji="1" lang="ko-KR" altLang="en-US" sz="2200"/>
          </a:p>
        </p:txBody>
      </p:sp>
      <p:sp>
        <p:nvSpPr>
          <p:cNvPr id="5" name="타원 4"/>
          <p:cNvSpPr/>
          <p:nvPr/>
        </p:nvSpPr>
        <p:spPr>
          <a:xfrm>
            <a:off x="3906982" y="1510145"/>
            <a:ext cx="4378036" cy="4378036"/>
          </a:xfrm>
          <a:prstGeom prst="ellipse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4898898" y="24106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6817698" y="23344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5203698" y="2715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4650778" y="38446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6118098" y="2670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6392329" y="39658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5666619" y="369916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7525542" y="33250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5308814" y="499805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5770473" y="196782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7399698" y="39208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7009487" y="443673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4943898" y="44368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6907698" y="307528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6749578" y="51746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4808898" y="4956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4853898" y="32732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28880" y="394693"/>
            <a:ext cx="290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Equivalence </a:t>
            </a:r>
            <a:r>
              <a:rPr lang="en-US" altLang="ko-KR" dirty="0"/>
              <a:t>Partitioning </a:t>
            </a:r>
            <a:endParaRPr lang="en-US" altLang="ko-KR" dirty="0"/>
          </a:p>
        </p:txBody>
      </p:sp>
      <p:cxnSp>
        <p:nvCxnSpPr>
          <p:cNvPr id="40" name="직선 연결선[R] 39"/>
          <p:cNvCxnSpPr/>
          <p:nvPr/>
        </p:nvCxnSpPr>
        <p:spPr>
          <a:xfrm>
            <a:off x="124694" y="942110"/>
            <a:ext cx="118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906982" y="1510145"/>
            <a:ext cx="4378036" cy="4378036"/>
          </a:xfrm>
          <a:prstGeom prst="ellipse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4898898" y="24106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817698" y="23344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5203698" y="2715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4650778" y="38446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6118098" y="2670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6392329" y="39658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5666619" y="369916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7525542" y="33250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5308814" y="499805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770473" y="196782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7399698" y="39208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7009487" y="443673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4943898" y="44368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6907698" y="307528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6749578" y="51746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4808898" y="4956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4853898" y="32732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282702" y="193309"/>
            <a:ext cx="4616196" cy="7210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3164" y="338410"/>
            <a:ext cx="1136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-INPUT</a:t>
            </a:r>
            <a:endParaRPr kumimoji="1" lang="ko-KR" altLang="en-US" sz="2200"/>
          </a:p>
        </p:txBody>
      </p:sp>
      <p:cxnSp>
        <p:nvCxnSpPr>
          <p:cNvPr id="13" name="직선 연결선[R] 12"/>
          <p:cNvCxnSpPr/>
          <p:nvPr/>
        </p:nvCxnSpPr>
        <p:spPr>
          <a:xfrm flipH="1">
            <a:off x="5638800" y="1510145"/>
            <a:ext cx="457200" cy="435032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36421" y="1004522"/>
            <a:ext cx="879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V</a:t>
            </a:r>
            <a:r>
              <a:rPr kumimoji="1" lang="en-US" altLang="ko-KR" sz="2500" dirty="0" smtClean="0"/>
              <a:t>alid</a:t>
            </a:r>
            <a:endParaRPr kumimoji="1" lang="ko-KR" altLang="en-US" sz="2500"/>
          </a:p>
        </p:txBody>
      </p:sp>
      <p:sp>
        <p:nvSpPr>
          <p:cNvPr id="25" name="TextBox 24"/>
          <p:cNvSpPr txBox="1"/>
          <p:nvPr/>
        </p:nvSpPr>
        <p:spPr>
          <a:xfrm>
            <a:off x="6327915" y="1004522"/>
            <a:ext cx="11227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/>
              <a:t>Invalid</a:t>
            </a:r>
            <a:endParaRPr kumimoji="1" lang="ko-KR" altLang="en-US" sz="2500"/>
          </a:p>
        </p:txBody>
      </p:sp>
      <p:sp>
        <p:nvSpPr>
          <p:cNvPr id="26" name="TextBox 25"/>
          <p:cNvSpPr txBox="1"/>
          <p:nvPr/>
        </p:nvSpPr>
        <p:spPr>
          <a:xfrm>
            <a:off x="6228880" y="394693"/>
            <a:ext cx="290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Equivalence </a:t>
            </a:r>
            <a:r>
              <a:rPr lang="en-US" altLang="ko-KR" dirty="0"/>
              <a:t>Partitioning 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1122218" y="1233055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Partition #1</a:t>
            </a:r>
            <a:endParaRPr kumimoji="1" lang="ko-KR" altLang="en-US"/>
          </a:p>
        </p:txBody>
      </p:sp>
      <p:cxnSp>
        <p:nvCxnSpPr>
          <p:cNvPr id="30" name="직선 연결선[R] 29"/>
          <p:cNvCxnSpPr/>
          <p:nvPr/>
        </p:nvCxnSpPr>
        <p:spPr>
          <a:xfrm>
            <a:off x="124694" y="942110"/>
            <a:ext cx="118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906982" y="1510145"/>
            <a:ext cx="4378036" cy="4378036"/>
          </a:xfrm>
          <a:prstGeom prst="ellipse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4898898" y="2410691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6817698" y="23344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5203698" y="2715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4650778" y="38446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6118098" y="2670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6392329" y="39658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5666619" y="3699163"/>
            <a:ext cx="90000" cy="9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7525542" y="33250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5308814" y="499805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770473" y="196782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7399698" y="3920837"/>
            <a:ext cx="90000" cy="9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7009487" y="4436733"/>
            <a:ext cx="90000" cy="9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4943898" y="4436891"/>
            <a:ext cx="90000" cy="90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6907698" y="3075285"/>
            <a:ext cx="90000" cy="9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6749578" y="51746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4808898" y="4956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4853898" y="32732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282702" y="193309"/>
            <a:ext cx="4616196" cy="7210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3164" y="338410"/>
            <a:ext cx="1136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-INPUT</a:t>
            </a:r>
            <a:endParaRPr kumimoji="1" lang="ko-KR" altLang="en-US" sz="2200"/>
          </a:p>
        </p:txBody>
      </p:sp>
      <p:cxnSp>
        <p:nvCxnSpPr>
          <p:cNvPr id="13" name="직선 연결선[R] 12"/>
          <p:cNvCxnSpPr/>
          <p:nvPr/>
        </p:nvCxnSpPr>
        <p:spPr>
          <a:xfrm flipH="1">
            <a:off x="5638800" y="1510145"/>
            <a:ext cx="457200" cy="435032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8880" y="394693"/>
            <a:ext cx="290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Equivalence </a:t>
            </a:r>
            <a:r>
              <a:rPr lang="en-US" altLang="ko-KR" dirty="0"/>
              <a:t>Partitioning </a:t>
            </a:r>
            <a:endParaRPr lang="en-US" altLang="ko-KR" dirty="0"/>
          </a:p>
        </p:txBody>
      </p:sp>
      <p:sp>
        <p:nvSpPr>
          <p:cNvPr id="27" name="자유형 26"/>
          <p:cNvSpPr/>
          <p:nvPr/>
        </p:nvSpPr>
        <p:spPr>
          <a:xfrm>
            <a:off x="4613564" y="1837433"/>
            <a:ext cx="1330036" cy="1667767"/>
          </a:xfrm>
          <a:custGeom>
            <a:avLst/>
            <a:gdLst>
              <a:gd name="connsiteX0" fmla="*/ 1233054 w 1330036"/>
              <a:gd name="connsiteY0" fmla="*/ 5222 h 1667767"/>
              <a:gd name="connsiteX1" fmla="*/ 900545 w 1330036"/>
              <a:gd name="connsiteY1" fmla="*/ 32931 h 1667767"/>
              <a:gd name="connsiteX2" fmla="*/ 817418 w 1330036"/>
              <a:gd name="connsiteY2" fmla="*/ 60640 h 1667767"/>
              <a:gd name="connsiteX3" fmla="*/ 775854 w 1330036"/>
              <a:gd name="connsiteY3" fmla="*/ 74494 h 1667767"/>
              <a:gd name="connsiteX4" fmla="*/ 651163 w 1330036"/>
              <a:gd name="connsiteY4" fmla="*/ 116058 h 1667767"/>
              <a:gd name="connsiteX5" fmla="*/ 568036 w 1330036"/>
              <a:gd name="connsiteY5" fmla="*/ 143767 h 1667767"/>
              <a:gd name="connsiteX6" fmla="*/ 484909 w 1330036"/>
              <a:gd name="connsiteY6" fmla="*/ 199185 h 1667767"/>
              <a:gd name="connsiteX7" fmla="*/ 401781 w 1330036"/>
              <a:gd name="connsiteY7" fmla="*/ 240749 h 1667767"/>
              <a:gd name="connsiteX8" fmla="*/ 346363 w 1330036"/>
              <a:gd name="connsiteY8" fmla="*/ 310022 h 1667767"/>
              <a:gd name="connsiteX9" fmla="*/ 277091 w 1330036"/>
              <a:gd name="connsiteY9" fmla="*/ 393149 h 1667767"/>
              <a:gd name="connsiteX10" fmla="*/ 235527 w 1330036"/>
              <a:gd name="connsiteY10" fmla="*/ 476276 h 1667767"/>
              <a:gd name="connsiteX11" fmla="*/ 221672 w 1330036"/>
              <a:gd name="connsiteY11" fmla="*/ 517840 h 1667767"/>
              <a:gd name="connsiteX12" fmla="*/ 166254 w 1330036"/>
              <a:gd name="connsiteY12" fmla="*/ 600967 h 1667767"/>
              <a:gd name="connsiteX13" fmla="*/ 138545 w 1330036"/>
              <a:gd name="connsiteY13" fmla="*/ 684094 h 1667767"/>
              <a:gd name="connsiteX14" fmla="*/ 124691 w 1330036"/>
              <a:gd name="connsiteY14" fmla="*/ 725658 h 1667767"/>
              <a:gd name="connsiteX15" fmla="*/ 96981 w 1330036"/>
              <a:gd name="connsiteY15" fmla="*/ 836494 h 1667767"/>
              <a:gd name="connsiteX16" fmla="*/ 69272 w 1330036"/>
              <a:gd name="connsiteY16" fmla="*/ 878058 h 1667767"/>
              <a:gd name="connsiteX17" fmla="*/ 41563 w 1330036"/>
              <a:gd name="connsiteY17" fmla="*/ 961185 h 1667767"/>
              <a:gd name="connsiteX18" fmla="*/ 27709 w 1330036"/>
              <a:gd name="connsiteY18" fmla="*/ 1002749 h 1667767"/>
              <a:gd name="connsiteX19" fmla="*/ 0 w 1330036"/>
              <a:gd name="connsiteY19" fmla="*/ 1044312 h 1667767"/>
              <a:gd name="connsiteX20" fmla="*/ 13854 w 1330036"/>
              <a:gd name="connsiteY20" fmla="*/ 1362967 h 1667767"/>
              <a:gd name="connsiteX21" fmla="*/ 55418 w 1330036"/>
              <a:gd name="connsiteY21" fmla="*/ 1487658 h 1667767"/>
              <a:gd name="connsiteX22" fmla="*/ 83127 w 1330036"/>
              <a:gd name="connsiteY22" fmla="*/ 1570785 h 1667767"/>
              <a:gd name="connsiteX23" fmla="*/ 152400 w 1330036"/>
              <a:gd name="connsiteY23" fmla="*/ 1640058 h 1667767"/>
              <a:gd name="connsiteX24" fmla="*/ 235527 w 1330036"/>
              <a:gd name="connsiteY24" fmla="*/ 1667767 h 1667767"/>
              <a:gd name="connsiteX25" fmla="*/ 443345 w 1330036"/>
              <a:gd name="connsiteY25" fmla="*/ 1653912 h 1667767"/>
              <a:gd name="connsiteX26" fmla="*/ 526472 w 1330036"/>
              <a:gd name="connsiteY26" fmla="*/ 1612349 h 1667767"/>
              <a:gd name="connsiteX27" fmla="*/ 665018 w 1330036"/>
              <a:gd name="connsiteY27" fmla="*/ 1529222 h 1667767"/>
              <a:gd name="connsiteX28" fmla="*/ 734291 w 1330036"/>
              <a:gd name="connsiteY28" fmla="*/ 1459949 h 1667767"/>
              <a:gd name="connsiteX29" fmla="*/ 775854 w 1330036"/>
              <a:gd name="connsiteY29" fmla="*/ 1432240 h 1667767"/>
              <a:gd name="connsiteX30" fmla="*/ 914400 w 1330036"/>
              <a:gd name="connsiteY30" fmla="*/ 1265985 h 1667767"/>
              <a:gd name="connsiteX31" fmla="*/ 942109 w 1330036"/>
              <a:gd name="connsiteY31" fmla="*/ 1224422 h 1667767"/>
              <a:gd name="connsiteX32" fmla="*/ 1011381 w 1330036"/>
              <a:gd name="connsiteY32" fmla="*/ 1099731 h 1667767"/>
              <a:gd name="connsiteX33" fmla="*/ 1039091 w 1330036"/>
              <a:gd name="connsiteY33" fmla="*/ 1058167 h 1667767"/>
              <a:gd name="connsiteX34" fmla="*/ 1149927 w 1330036"/>
              <a:gd name="connsiteY34" fmla="*/ 725658 h 1667767"/>
              <a:gd name="connsiteX35" fmla="*/ 1191491 w 1330036"/>
              <a:gd name="connsiteY35" fmla="*/ 600967 h 1667767"/>
              <a:gd name="connsiteX36" fmla="*/ 1205345 w 1330036"/>
              <a:gd name="connsiteY36" fmla="*/ 559403 h 1667767"/>
              <a:gd name="connsiteX37" fmla="*/ 1233054 w 1330036"/>
              <a:gd name="connsiteY37" fmla="*/ 517840 h 1667767"/>
              <a:gd name="connsiteX38" fmla="*/ 1260763 w 1330036"/>
              <a:gd name="connsiteY38" fmla="*/ 420858 h 1667767"/>
              <a:gd name="connsiteX39" fmla="*/ 1288472 w 1330036"/>
              <a:gd name="connsiteY39" fmla="*/ 337731 h 1667767"/>
              <a:gd name="connsiteX40" fmla="*/ 1302327 w 1330036"/>
              <a:gd name="connsiteY40" fmla="*/ 296167 h 1667767"/>
              <a:gd name="connsiteX41" fmla="*/ 1330036 w 1330036"/>
              <a:gd name="connsiteY41" fmla="*/ 254603 h 1667767"/>
              <a:gd name="connsiteX42" fmla="*/ 1316181 w 1330036"/>
              <a:gd name="connsiteY42" fmla="*/ 74494 h 1667767"/>
              <a:gd name="connsiteX43" fmla="*/ 1288472 w 1330036"/>
              <a:gd name="connsiteY43" fmla="*/ 32931 h 1667767"/>
              <a:gd name="connsiteX44" fmla="*/ 1233054 w 1330036"/>
              <a:gd name="connsiteY44" fmla="*/ 5222 h 166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30036" h="1667767">
                <a:moveTo>
                  <a:pt x="1233054" y="5222"/>
                </a:moveTo>
                <a:cubicBezTo>
                  <a:pt x="1168400" y="5222"/>
                  <a:pt x="1340487" y="-17832"/>
                  <a:pt x="900545" y="32931"/>
                </a:cubicBezTo>
                <a:cubicBezTo>
                  <a:pt x="871530" y="36279"/>
                  <a:pt x="845127" y="51404"/>
                  <a:pt x="817418" y="60640"/>
                </a:cubicBezTo>
                <a:lnTo>
                  <a:pt x="775854" y="74494"/>
                </a:lnTo>
                <a:lnTo>
                  <a:pt x="651163" y="116058"/>
                </a:lnTo>
                <a:cubicBezTo>
                  <a:pt x="651159" y="116059"/>
                  <a:pt x="568039" y="143765"/>
                  <a:pt x="568036" y="143767"/>
                </a:cubicBezTo>
                <a:cubicBezTo>
                  <a:pt x="540327" y="162240"/>
                  <a:pt x="516502" y="188654"/>
                  <a:pt x="484909" y="199185"/>
                </a:cubicBezTo>
                <a:cubicBezTo>
                  <a:pt x="427548" y="218306"/>
                  <a:pt x="455496" y="204939"/>
                  <a:pt x="401781" y="240749"/>
                </a:cubicBezTo>
                <a:cubicBezTo>
                  <a:pt x="316497" y="368674"/>
                  <a:pt x="425329" y="211314"/>
                  <a:pt x="346363" y="310022"/>
                </a:cubicBezTo>
                <a:cubicBezTo>
                  <a:pt x="269210" y="406464"/>
                  <a:pt x="375820" y="294418"/>
                  <a:pt x="277091" y="393149"/>
                </a:cubicBezTo>
                <a:cubicBezTo>
                  <a:pt x="242265" y="497621"/>
                  <a:pt x="289243" y="368843"/>
                  <a:pt x="235527" y="476276"/>
                </a:cubicBezTo>
                <a:cubicBezTo>
                  <a:pt x="228996" y="489338"/>
                  <a:pt x="228764" y="505074"/>
                  <a:pt x="221672" y="517840"/>
                </a:cubicBezTo>
                <a:cubicBezTo>
                  <a:pt x="205499" y="546951"/>
                  <a:pt x="166254" y="600967"/>
                  <a:pt x="166254" y="600967"/>
                </a:cubicBezTo>
                <a:lnTo>
                  <a:pt x="138545" y="684094"/>
                </a:lnTo>
                <a:cubicBezTo>
                  <a:pt x="133927" y="697949"/>
                  <a:pt x="127555" y="711338"/>
                  <a:pt x="124691" y="725658"/>
                </a:cubicBezTo>
                <a:cubicBezTo>
                  <a:pt x="119421" y="752009"/>
                  <a:pt x="111183" y="808091"/>
                  <a:pt x="96981" y="836494"/>
                </a:cubicBezTo>
                <a:cubicBezTo>
                  <a:pt x="89534" y="851387"/>
                  <a:pt x="78508" y="864203"/>
                  <a:pt x="69272" y="878058"/>
                </a:cubicBezTo>
                <a:lnTo>
                  <a:pt x="41563" y="961185"/>
                </a:lnTo>
                <a:cubicBezTo>
                  <a:pt x="36945" y="975040"/>
                  <a:pt x="35810" y="990598"/>
                  <a:pt x="27709" y="1002749"/>
                </a:cubicBezTo>
                <a:lnTo>
                  <a:pt x="0" y="1044312"/>
                </a:lnTo>
                <a:cubicBezTo>
                  <a:pt x="4618" y="1150530"/>
                  <a:pt x="2914" y="1257213"/>
                  <a:pt x="13854" y="1362967"/>
                </a:cubicBezTo>
                <a:cubicBezTo>
                  <a:pt x="13855" y="1362973"/>
                  <a:pt x="48490" y="1466874"/>
                  <a:pt x="55418" y="1487658"/>
                </a:cubicBezTo>
                <a:cubicBezTo>
                  <a:pt x="55420" y="1487663"/>
                  <a:pt x="83123" y="1570780"/>
                  <a:pt x="83127" y="1570785"/>
                </a:cubicBezTo>
                <a:cubicBezTo>
                  <a:pt x="108406" y="1608704"/>
                  <a:pt x="108648" y="1620613"/>
                  <a:pt x="152400" y="1640058"/>
                </a:cubicBezTo>
                <a:cubicBezTo>
                  <a:pt x="179090" y="1651920"/>
                  <a:pt x="235527" y="1667767"/>
                  <a:pt x="235527" y="1667767"/>
                </a:cubicBezTo>
                <a:cubicBezTo>
                  <a:pt x="304800" y="1663149"/>
                  <a:pt x="374343" y="1661579"/>
                  <a:pt x="443345" y="1653912"/>
                </a:cubicBezTo>
                <a:cubicBezTo>
                  <a:pt x="482764" y="1649532"/>
                  <a:pt x="493214" y="1631354"/>
                  <a:pt x="526472" y="1612349"/>
                </a:cubicBezTo>
                <a:cubicBezTo>
                  <a:pt x="577493" y="1583194"/>
                  <a:pt x="619826" y="1574414"/>
                  <a:pt x="665018" y="1529222"/>
                </a:cubicBezTo>
                <a:cubicBezTo>
                  <a:pt x="688109" y="1506131"/>
                  <a:pt x="707120" y="1478063"/>
                  <a:pt x="734291" y="1459949"/>
                </a:cubicBezTo>
                <a:cubicBezTo>
                  <a:pt x="748145" y="1450713"/>
                  <a:pt x="763409" y="1443302"/>
                  <a:pt x="775854" y="1432240"/>
                </a:cubicBezTo>
                <a:cubicBezTo>
                  <a:pt x="863132" y="1354659"/>
                  <a:pt x="853728" y="1356991"/>
                  <a:pt x="914400" y="1265985"/>
                </a:cubicBezTo>
                <a:lnTo>
                  <a:pt x="942109" y="1224422"/>
                </a:lnTo>
                <a:cubicBezTo>
                  <a:pt x="966493" y="1151265"/>
                  <a:pt x="947863" y="1195008"/>
                  <a:pt x="1011381" y="1099731"/>
                </a:cubicBezTo>
                <a:lnTo>
                  <a:pt x="1039091" y="1058167"/>
                </a:lnTo>
                <a:lnTo>
                  <a:pt x="1149927" y="725658"/>
                </a:lnTo>
                <a:lnTo>
                  <a:pt x="1191491" y="600967"/>
                </a:lnTo>
                <a:cubicBezTo>
                  <a:pt x="1196109" y="587112"/>
                  <a:pt x="1197244" y="571554"/>
                  <a:pt x="1205345" y="559403"/>
                </a:cubicBezTo>
                <a:cubicBezTo>
                  <a:pt x="1214581" y="545549"/>
                  <a:pt x="1225607" y="532733"/>
                  <a:pt x="1233054" y="517840"/>
                </a:cubicBezTo>
                <a:cubicBezTo>
                  <a:pt x="1244696" y="494555"/>
                  <a:pt x="1254103" y="443059"/>
                  <a:pt x="1260763" y="420858"/>
                </a:cubicBezTo>
                <a:cubicBezTo>
                  <a:pt x="1269156" y="392882"/>
                  <a:pt x="1279236" y="365440"/>
                  <a:pt x="1288472" y="337731"/>
                </a:cubicBezTo>
                <a:cubicBezTo>
                  <a:pt x="1293090" y="323876"/>
                  <a:pt x="1294226" y="308318"/>
                  <a:pt x="1302327" y="296167"/>
                </a:cubicBezTo>
                <a:lnTo>
                  <a:pt x="1330036" y="254603"/>
                </a:lnTo>
                <a:cubicBezTo>
                  <a:pt x="1325418" y="194567"/>
                  <a:pt x="1327278" y="133676"/>
                  <a:pt x="1316181" y="74494"/>
                </a:cubicBezTo>
                <a:cubicBezTo>
                  <a:pt x="1313112" y="58128"/>
                  <a:pt x="1300246" y="44705"/>
                  <a:pt x="1288472" y="32931"/>
                </a:cubicBezTo>
                <a:cubicBezTo>
                  <a:pt x="1276698" y="21157"/>
                  <a:pt x="1297708" y="5222"/>
                  <a:pt x="1233054" y="5222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4405745" y="3740727"/>
            <a:ext cx="720437" cy="1440873"/>
          </a:xfrm>
          <a:custGeom>
            <a:avLst/>
            <a:gdLst>
              <a:gd name="connsiteX0" fmla="*/ 429491 w 720437"/>
              <a:gd name="connsiteY0" fmla="*/ 0 h 1440873"/>
              <a:gd name="connsiteX1" fmla="*/ 374073 w 720437"/>
              <a:gd name="connsiteY1" fmla="*/ 13855 h 1440873"/>
              <a:gd name="connsiteX2" fmla="*/ 207819 w 720437"/>
              <a:gd name="connsiteY2" fmla="*/ 27709 h 1440873"/>
              <a:gd name="connsiteX3" fmla="*/ 124691 w 720437"/>
              <a:gd name="connsiteY3" fmla="*/ 55418 h 1440873"/>
              <a:gd name="connsiteX4" fmla="*/ 83128 w 720437"/>
              <a:gd name="connsiteY4" fmla="*/ 69273 h 1440873"/>
              <a:gd name="connsiteX5" fmla="*/ 27710 w 720437"/>
              <a:gd name="connsiteY5" fmla="*/ 152400 h 1440873"/>
              <a:gd name="connsiteX6" fmla="*/ 0 w 720437"/>
              <a:gd name="connsiteY6" fmla="*/ 235528 h 1440873"/>
              <a:gd name="connsiteX7" fmla="*/ 13855 w 720437"/>
              <a:gd name="connsiteY7" fmla="*/ 581891 h 1440873"/>
              <a:gd name="connsiteX8" fmla="*/ 27710 w 720437"/>
              <a:gd name="connsiteY8" fmla="*/ 637309 h 1440873"/>
              <a:gd name="connsiteX9" fmla="*/ 55419 w 720437"/>
              <a:gd name="connsiteY9" fmla="*/ 720437 h 1440873"/>
              <a:gd name="connsiteX10" fmla="*/ 69273 w 720437"/>
              <a:gd name="connsiteY10" fmla="*/ 1052946 h 1440873"/>
              <a:gd name="connsiteX11" fmla="*/ 110837 w 720437"/>
              <a:gd name="connsiteY11" fmla="*/ 1191491 h 1440873"/>
              <a:gd name="connsiteX12" fmla="*/ 138546 w 720437"/>
              <a:gd name="connsiteY12" fmla="*/ 1274618 h 1440873"/>
              <a:gd name="connsiteX13" fmla="*/ 166255 w 720437"/>
              <a:gd name="connsiteY13" fmla="*/ 1302328 h 1440873"/>
              <a:gd name="connsiteX14" fmla="*/ 263237 w 720437"/>
              <a:gd name="connsiteY14" fmla="*/ 1413164 h 1440873"/>
              <a:gd name="connsiteX15" fmla="*/ 346364 w 720437"/>
              <a:gd name="connsiteY15" fmla="*/ 1440873 h 1440873"/>
              <a:gd name="connsiteX16" fmla="*/ 484910 w 720437"/>
              <a:gd name="connsiteY16" fmla="*/ 1427018 h 1440873"/>
              <a:gd name="connsiteX17" fmla="*/ 568037 w 720437"/>
              <a:gd name="connsiteY17" fmla="*/ 1399309 h 1440873"/>
              <a:gd name="connsiteX18" fmla="*/ 637310 w 720437"/>
              <a:gd name="connsiteY18" fmla="*/ 1316182 h 1440873"/>
              <a:gd name="connsiteX19" fmla="*/ 665019 w 720437"/>
              <a:gd name="connsiteY19" fmla="*/ 1233055 h 1440873"/>
              <a:gd name="connsiteX20" fmla="*/ 692728 w 720437"/>
              <a:gd name="connsiteY20" fmla="*/ 1122218 h 1440873"/>
              <a:gd name="connsiteX21" fmla="*/ 720437 w 720437"/>
              <a:gd name="connsiteY21" fmla="*/ 872837 h 1440873"/>
              <a:gd name="connsiteX22" fmla="*/ 706582 w 720437"/>
              <a:gd name="connsiteY22" fmla="*/ 720437 h 1440873"/>
              <a:gd name="connsiteX23" fmla="*/ 692728 w 720437"/>
              <a:gd name="connsiteY23" fmla="*/ 678873 h 1440873"/>
              <a:gd name="connsiteX24" fmla="*/ 678873 w 720437"/>
              <a:gd name="connsiteY24" fmla="*/ 609600 h 1440873"/>
              <a:gd name="connsiteX25" fmla="*/ 651164 w 720437"/>
              <a:gd name="connsiteY25" fmla="*/ 526473 h 1440873"/>
              <a:gd name="connsiteX26" fmla="*/ 623455 w 720437"/>
              <a:gd name="connsiteY26" fmla="*/ 443346 h 1440873"/>
              <a:gd name="connsiteX27" fmla="*/ 554182 w 720437"/>
              <a:gd name="connsiteY27" fmla="*/ 318655 h 1440873"/>
              <a:gd name="connsiteX28" fmla="*/ 526473 w 720437"/>
              <a:gd name="connsiteY28" fmla="*/ 277091 h 1440873"/>
              <a:gd name="connsiteX29" fmla="*/ 512619 w 720437"/>
              <a:gd name="connsiteY29" fmla="*/ 235528 h 1440873"/>
              <a:gd name="connsiteX30" fmla="*/ 484910 w 720437"/>
              <a:gd name="connsiteY30" fmla="*/ 193964 h 1440873"/>
              <a:gd name="connsiteX31" fmla="*/ 457200 w 720437"/>
              <a:gd name="connsiteY31" fmla="*/ 55418 h 1440873"/>
              <a:gd name="connsiteX32" fmla="*/ 443346 w 720437"/>
              <a:gd name="connsiteY32" fmla="*/ 13855 h 1440873"/>
              <a:gd name="connsiteX33" fmla="*/ 429491 w 720437"/>
              <a:gd name="connsiteY33" fmla="*/ 0 h 14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0437" h="1440873">
                <a:moveTo>
                  <a:pt x="429491" y="0"/>
                </a:moveTo>
                <a:cubicBezTo>
                  <a:pt x="417946" y="0"/>
                  <a:pt x="392967" y="11493"/>
                  <a:pt x="374073" y="13855"/>
                </a:cubicBezTo>
                <a:cubicBezTo>
                  <a:pt x="318892" y="20753"/>
                  <a:pt x="262672" y="18567"/>
                  <a:pt x="207819" y="27709"/>
                </a:cubicBezTo>
                <a:cubicBezTo>
                  <a:pt x="179008" y="32511"/>
                  <a:pt x="152400" y="46181"/>
                  <a:pt x="124691" y="55418"/>
                </a:cubicBezTo>
                <a:lnTo>
                  <a:pt x="83128" y="69273"/>
                </a:lnTo>
                <a:cubicBezTo>
                  <a:pt x="64655" y="96982"/>
                  <a:pt x="38241" y="120807"/>
                  <a:pt x="27710" y="152400"/>
                </a:cubicBezTo>
                <a:lnTo>
                  <a:pt x="0" y="235528"/>
                </a:lnTo>
                <a:cubicBezTo>
                  <a:pt x="4618" y="350982"/>
                  <a:pt x="5905" y="466618"/>
                  <a:pt x="13855" y="581891"/>
                </a:cubicBezTo>
                <a:cubicBezTo>
                  <a:pt x="15165" y="600887"/>
                  <a:pt x="22239" y="619071"/>
                  <a:pt x="27710" y="637309"/>
                </a:cubicBezTo>
                <a:cubicBezTo>
                  <a:pt x="36103" y="665285"/>
                  <a:pt x="55419" y="720437"/>
                  <a:pt x="55419" y="720437"/>
                </a:cubicBezTo>
                <a:cubicBezTo>
                  <a:pt x="60037" y="831273"/>
                  <a:pt x="61369" y="942295"/>
                  <a:pt x="69273" y="1052946"/>
                </a:cubicBezTo>
                <a:cubicBezTo>
                  <a:pt x="71176" y="1079592"/>
                  <a:pt x="106306" y="1177899"/>
                  <a:pt x="110837" y="1191491"/>
                </a:cubicBezTo>
                <a:lnTo>
                  <a:pt x="138546" y="1274618"/>
                </a:lnTo>
                <a:cubicBezTo>
                  <a:pt x="147782" y="1283855"/>
                  <a:pt x="158418" y="1291878"/>
                  <a:pt x="166255" y="1302328"/>
                </a:cubicBezTo>
                <a:cubicBezTo>
                  <a:pt x="208396" y="1358517"/>
                  <a:pt x="205221" y="1387379"/>
                  <a:pt x="263237" y="1413164"/>
                </a:cubicBezTo>
                <a:cubicBezTo>
                  <a:pt x="289927" y="1425026"/>
                  <a:pt x="346364" y="1440873"/>
                  <a:pt x="346364" y="1440873"/>
                </a:cubicBezTo>
                <a:cubicBezTo>
                  <a:pt x="392546" y="1436255"/>
                  <a:pt x="439293" y="1435571"/>
                  <a:pt x="484910" y="1427018"/>
                </a:cubicBezTo>
                <a:cubicBezTo>
                  <a:pt x="513618" y="1421635"/>
                  <a:pt x="568037" y="1399309"/>
                  <a:pt x="568037" y="1399309"/>
                </a:cubicBezTo>
                <a:cubicBezTo>
                  <a:pt x="594137" y="1373209"/>
                  <a:pt x="621879" y="1350900"/>
                  <a:pt x="637310" y="1316182"/>
                </a:cubicBezTo>
                <a:cubicBezTo>
                  <a:pt x="649173" y="1289492"/>
                  <a:pt x="655783" y="1260764"/>
                  <a:pt x="665019" y="1233055"/>
                </a:cubicBezTo>
                <a:cubicBezTo>
                  <a:pt x="680394" y="1186931"/>
                  <a:pt x="685564" y="1177143"/>
                  <a:pt x="692728" y="1122218"/>
                </a:cubicBezTo>
                <a:cubicBezTo>
                  <a:pt x="703546" y="1039282"/>
                  <a:pt x="720437" y="872837"/>
                  <a:pt x="720437" y="872837"/>
                </a:cubicBezTo>
                <a:cubicBezTo>
                  <a:pt x="715819" y="822037"/>
                  <a:pt x="713796" y="770934"/>
                  <a:pt x="706582" y="720437"/>
                </a:cubicBezTo>
                <a:cubicBezTo>
                  <a:pt x="704517" y="705980"/>
                  <a:pt x="696270" y="693041"/>
                  <a:pt x="692728" y="678873"/>
                </a:cubicBezTo>
                <a:cubicBezTo>
                  <a:pt x="687017" y="656028"/>
                  <a:pt x="685069" y="632319"/>
                  <a:pt x="678873" y="609600"/>
                </a:cubicBezTo>
                <a:cubicBezTo>
                  <a:pt x="671188" y="581421"/>
                  <a:pt x="660400" y="554182"/>
                  <a:pt x="651164" y="526473"/>
                </a:cubicBezTo>
                <a:lnTo>
                  <a:pt x="623455" y="443346"/>
                </a:lnTo>
                <a:cubicBezTo>
                  <a:pt x="599068" y="370188"/>
                  <a:pt x="617703" y="413936"/>
                  <a:pt x="554182" y="318655"/>
                </a:cubicBezTo>
                <a:lnTo>
                  <a:pt x="526473" y="277091"/>
                </a:lnTo>
                <a:cubicBezTo>
                  <a:pt x="521855" y="263237"/>
                  <a:pt x="519150" y="248590"/>
                  <a:pt x="512619" y="235528"/>
                </a:cubicBezTo>
                <a:cubicBezTo>
                  <a:pt x="505172" y="220635"/>
                  <a:pt x="489807" y="209879"/>
                  <a:pt x="484910" y="193964"/>
                </a:cubicBezTo>
                <a:cubicBezTo>
                  <a:pt x="471059" y="148950"/>
                  <a:pt x="472093" y="100098"/>
                  <a:pt x="457200" y="55418"/>
                </a:cubicBezTo>
                <a:cubicBezTo>
                  <a:pt x="452582" y="41564"/>
                  <a:pt x="449877" y="26917"/>
                  <a:pt x="443346" y="13855"/>
                </a:cubicBezTo>
                <a:cubicBezTo>
                  <a:pt x="440425" y="8013"/>
                  <a:pt x="441036" y="0"/>
                  <a:pt x="429491" y="0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250871" y="3546339"/>
            <a:ext cx="570213" cy="1690679"/>
          </a:xfrm>
          <a:custGeom>
            <a:avLst/>
            <a:gdLst>
              <a:gd name="connsiteX0" fmla="*/ 457202 w 498765"/>
              <a:gd name="connsiteY0" fmla="*/ 2625 h 1595898"/>
              <a:gd name="connsiteX1" fmla="*/ 401784 w 498765"/>
              <a:gd name="connsiteY1" fmla="*/ 16480 h 1595898"/>
              <a:gd name="connsiteX2" fmla="*/ 318656 w 498765"/>
              <a:gd name="connsiteY2" fmla="*/ 71898 h 1595898"/>
              <a:gd name="connsiteX3" fmla="*/ 263238 w 498765"/>
              <a:gd name="connsiteY3" fmla="*/ 155025 h 1595898"/>
              <a:gd name="connsiteX4" fmla="*/ 221674 w 498765"/>
              <a:gd name="connsiteY4" fmla="*/ 238153 h 1595898"/>
              <a:gd name="connsiteX5" fmla="*/ 166256 w 498765"/>
              <a:gd name="connsiteY5" fmla="*/ 404407 h 1595898"/>
              <a:gd name="connsiteX6" fmla="*/ 152402 w 498765"/>
              <a:gd name="connsiteY6" fmla="*/ 445971 h 1595898"/>
              <a:gd name="connsiteX7" fmla="*/ 138547 w 498765"/>
              <a:gd name="connsiteY7" fmla="*/ 487535 h 1595898"/>
              <a:gd name="connsiteX8" fmla="*/ 110838 w 498765"/>
              <a:gd name="connsiteY8" fmla="*/ 626080 h 1595898"/>
              <a:gd name="connsiteX9" fmla="*/ 96984 w 498765"/>
              <a:gd name="connsiteY9" fmla="*/ 681498 h 1595898"/>
              <a:gd name="connsiteX10" fmla="*/ 69274 w 498765"/>
              <a:gd name="connsiteY10" fmla="*/ 986298 h 1595898"/>
              <a:gd name="connsiteX11" fmla="*/ 41565 w 498765"/>
              <a:gd name="connsiteY11" fmla="*/ 1097135 h 1595898"/>
              <a:gd name="connsiteX12" fmla="*/ 13856 w 498765"/>
              <a:gd name="connsiteY12" fmla="*/ 1207971 h 1595898"/>
              <a:gd name="connsiteX13" fmla="*/ 13856 w 498765"/>
              <a:gd name="connsiteY13" fmla="*/ 1443498 h 1595898"/>
              <a:gd name="connsiteX14" fmla="*/ 41565 w 498765"/>
              <a:gd name="connsiteY14" fmla="*/ 1526625 h 1595898"/>
              <a:gd name="connsiteX15" fmla="*/ 96984 w 498765"/>
              <a:gd name="connsiteY15" fmla="*/ 1595898 h 1595898"/>
              <a:gd name="connsiteX16" fmla="*/ 166256 w 498765"/>
              <a:gd name="connsiteY16" fmla="*/ 1582044 h 1595898"/>
              <a:gd name="connsiteX17" fmla="*/ 207820 w 498765"/>
              <a:gd name="connsiteY17" fmla="*/ 1568189 h 1595898"/>
              <a:gd name="connsiteX18" fmla="*/ 263238 w 498765"/>
              <a:gd name="connsiteY18" fmla="*/ 1485062 h 1595898"/>
              <a:gd name="connsiteX19" fmla="*/ 290947 w 498765"/>
              <a:gd name="connsiteY19" fmla="*/ 1443498 h 1595898"/>
              <a:gd name="connsiteX20" fmla="*/ 332511 w 498765"/>
              <a:gd name="connsiteY20" fmla="*/ 1318807 h 1595898"/>
              <a:gd name="connsiteX21" fmla="*/ 346365 w 498765"/>
              <a:gd name="connsiteY21" fmla="*/ 1277244 h 1595898"/>
              <a:gd name="connsiteX22" fmla="*/ 374074 w 498765"/>
              <a:gd name="connsiteY22" fmla="*/ 1138698 h 1595898"/>
              <a:gd name="connsiteX23" fmla="*/ 387929 w 498765"/>
              <a:gd name="connsiteY23" fmla="*/ 917025 h 1595898"/>
              <a:gd name="connsiteX24" fmla="*/ 401784 w 498765"/>
              <a:gd name="connsiteY24" fmla="*/ 875462 h 1595898"/>
              <a:gd name="connsiteX25" fmla="*/ 415638 w 498765"/>
              <a:gd name="connsiteY25" fmla="*/ 806189 h 1595898"/>
              <a:gd name="connsiteX26" fmla="*/ 429493 w 498765"/>
              <a:gd name="connsiteY26" fmla="*/ 639935 h 1595898"/>
              <a:gd name="connsiteX27" fmla="*/ 443347 w 498765"/>
              <a:gd name="connsiteY27" fmla="*/ 584516 h 1595898"/>
              <a:gd name="connsiteX28" fmla="*/ 471056 w 498765"/>
              <a:gd name="connsiteY28" fmla="*/ 418262 h 1595898"/>
              <a:gd name="connsiteX29" fmla="*/ 484911 w 498765"/>
              <a:gd name="connsiteY29" fmla="*/ 252007 h 1595898"/>
              <a:gd name="connsiteX30" fmla="*/ 498765 w 498765"/>
              <a:gd name="connsiteY30" fmla="*/ 141171 h 1595898"/>
              <a:gd name="connsiteX31" fmla="*/ 484911 w 498765"/>
              <a:gd name="connsiteY31" fmla="*/ 30335 h 1595898"/>
              <a:gd name="connsiteX32" fmla="*/ 457202 w 498765"/>
              <a:gd name="connsiteY32" fmla="*/ 2625 h 15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98765" h="1595898">
                <a:moveTo>
                  <a:pt x="457202" y="2625"/>
                </a:moveTo>
                <a:cubicBezTo>
                  <a:pt x="443347" y="316"/>
                  <a:pt x="418815" y="7965"/>
                  <a:pt x="401784" y="16480"/>
                </a:cubicBezTo>
                <a:cubicBezTo>
                  <a:pt x="371997" y="31373"/>
                  <a:pt x="318656" y="71898"/>
                  <a:pt x="318656" y="71898"/>
                </a:cubicBezTo>
                <a:cubicBezTo>
                  <a:pt x="300183" y="99607"/>
                  <a:pt x="273769" y="123432"/>
                  <a:pt x="263238" y="155025"/>
                </a:cubicBezTo>
                <a:cubicBezTo>
                  <a:pt x="244119" y="212386"/>
                  <a:pt x="257485" y="184438"/>
                  <a:pt x="221674" y="238153"/>
                </a:cubicBezTo>
                <a:lnTo>
                  <a:pt x="166256" y="404407"/>
                </a:lnTo>
                <a:lnTo>
                  <a:pt x="152402" y="445971"/>
                </a:lnTo>
                <a:cubicBezTo>
                  <a:pt x="147784" y="459826"/>
                  <a:pt x="142089" y="473367"/>
                  <a:pt x="138547" y="487535"/>
                </a:cubicBezTo>
                <a:cubicBezTo>
                  <a:pt x="106368" y="616257"/>
                  <a:pt x="144808" y="456232"/>
                  <a:pt x="110838" y="626080"/>
                </a:cubicBezTo>
                <a:cubicBezTo>
                  <a:pt x="107104" y="644751"/>
                  <a:pt x="100114" y="662716"/>
                  <a:pt x="96984" y="681498"/>
                </a:cubicBezTo>
                <a:cubicBezTo>
                  <a:pt x="60517" y="900299"/>
                  <a:pt x="111149" y="679215"/>
                  <a:pt x="69274" y="986298"/>
                </a:cubicBezTo>
                <a:cubicBezTo>
                  <a:pt x="64128" y="1024031"/>
                  <a:pt x="49033" y="1059792"/>
                  <a:pt x="41565" y="1097135"/>
                </a:cubicBezTo>
                <a:cubicBezTo>
                  <a:pt x="24847" y="1180728"/>
                  <a:pt x="35158" y="1144068"/>
                  <a:pt x="13856" y="1207971"/>
                </a:cubicBezTo>
                <a:cubicBezTo>
                  <a:pt x="2152" y="1325017"/>
                  <a:pt x="-10360" y="1338560"/>
                  <a:pt x="13856" y="1443498"/>
                </a:cubicBezTo>
                <a:cubicBezTo>
                  <a:pt x="20424" y="1471958"/>
                  <a:pt x="20912" y="1505972"/>
                  <a:pt x="41565" y="1526625"/>
                </a:cubicBezTo>
                <a:cubicBezTo>
                  <a:pt x="81048" y="1566109"/>
                  <a:pt x="62028" y="1543467"/>
                  <a:pt x="96984" y="1595898"/>
                </a:cubicBezTo>
                <a:cubicBezTo>
                  <a:pt x="120075" y="1591280"/>
                  <a:pt x="143411" y="1587755"/>
                  <a:pt x="166256" y="1582044"/>
                </a:cubicBezTo>
                <a:cubicBezTo>
                  <a:pt x="180424" y="1578502"/>
                  <a:pt x="197493" y="1578516"/>
                  <a:pt x="207820" y="1568189"/>
                </a:cubicBezTo>
                <a:cubicBezTo>
                  <a:pt x="231368" y="1544641"/>
                  <a:pt x="244765" y="1512771"/>
                  <a:pt x="263238" y="1485062"/>
                </a:cubicBezTo>
                <a:cubicBezTo>
                  <a:pt x="272474" y="1471207"/>
                  <a:pt x="285681" y="1459295"/>
                  <a:pt x="290947" y="1443498"/>
                </a:cubicBezTo>
                <a:lnTo>
                  <a:pt x="332511" y="1318807"/>
                </a:lnTo>
                <a:cubicBezTo>
                  <a:pt x="337129" y="1304953"/>
                  <a:pt x="343501" y="1291564"/>
                  <a:pt x="346365" y="1277244"/>
                </a:cubicBezTo>
                <a:lnTo>
                  <a:pt x="374074" y="1138698"/>
                </a:lnTo>
                <a:cubicBezTo>
                  <a:pt x="378692" y="1064807"/>
                  <a:pt x="380178" y="990653"/>
                  <a:pt x="387929" y="917025"/>
                </a:cubicBezTo>
                <a:cubicBezTo>
                  <a:pt x="389458" y="902501"/>
                  <a:pt x="398242" y="889630"/>
                  <a:pt x="401784" y="875462"/>
                </a:cubicBezTo>
                <a:cubicBezTo>
                  <a:pt x="407495" y="852617"/>
                  <a:pt x="411020" y="829280"/>
                  <a:pt x="415638" y="806189"/>
                </a:cubicBezTo>
                <a:cubicBezTo>
                  <a:pt x="420256" y="750771"/>
                  <a:pt x="422595" y="695116"/>
                  <a:pt x="429493" y="639935"/>
                </a:cubicBezTo>
                <a:cubicBezTo>
                  <a:pt x="431855" y="621041"/>
                  <a:pt x="440217" y="603298"/>
                  <a:pt x="443347" y="584516"/>
                </a:cubicBezTo>
                <a:cubicBezTo>
                  <a:pt x="475779" y="389923"/>
                  <a:pt x="439879" y="542973"/>
                  <a:pt x="471056" y="418262"/>
                </a:cubicBezTo>
                <a:cubicBezTo>
                  <a:pt x="475674" y="362844"/>
                  <a:pt x="479378" y="307341"/>
                  <a:pt x="484911" y="252007"/>
                </a:cubicBezTo>
                <a:cubicBezTo>
                  <a:pt x="488616" y="214959"/>
                  <a:pt x="498765" y="178404"/>
                  <a:pt x="498765" y="141171"/>
                </a:cubicBezTo>
                <a:cubicBezTo>
                  <a:pt x="498765" y="103938"/>
                  <a:pt x="491571" y="66967"/>
                  <a:pt x="484911" y="30335"/>
                </a:cubicBezTo>
                <a:cubicBezTo>
                  <a:pt x="476557" y="-15610"/>
                  <a:pt x="471057" y="4934"/>
                  <a:pt x="457202" y="2625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6025458" y="2216727"/>
            <a:ext cx="1192760" cy="1108364"/>
          </a:xfrm>
          <a:custGeom>
            <a:avLst/>
            <a:gdLst>
              <a:gd name="connsiteX0" fmla="*/ 1269 w 1192760"/>
              <a:gd name="connsiteY0" fmla="*/ 526473 h 1108364"/>
              <a:gd name="connsiteX1" fmla="*/ 42833 w 1192760"/>
              <a:gd name="connsiteY1" fmla="*/ 720437 h 1108364"/>
              <a:gd name="connsiteX2" fmla="*/ 56687 w 1192760"/>
              <a:gd name="connsiteY2" fmla="*/ 762000 h 1108364"/>
              <a:gd name="connsiteX3" fmla="*/ 84397 w 1192760"/>
              <a:gd name="connsiteY3" fmla="*/ 789709 h 1108364"/>
              <a:gd name="connsiteX4" fmla="*/ 153669 w 1192760"/>
              <a:gd name="connsiteY4" fmla="*/ 914400 h 1108364"/>
              <a:gd name="connsiteX5" fmla="*/ 181378 w 1192760"/>
              <a:gd name="connsiteY5" fmla="*/ 955964 h 1108364"/>
              <a:gd name="connsiteX6" fmla="*/ 222942 w 1192760"/>
              <a:gd name="connsiteY6" fmla="*/ 969818 h 1108364"/>
              <a:gd name="connsiteX7" fmla="*/ 333778 w 1192760"/>
              <a:gd name="connsiteY7" fmla="*/ 1052946 h 1108364"/>
              <a:gd name="connsiteX8" fmla="*/ 472324 w 1192760"/>
              <a:gd name="connsiteY8" fmla="*/ 1094509 h 1108364"/>
              <a:gd name="connsiteX9" fmla="*/ 555451 w 1192760"/>
              <a:gd name="connsiteY9" fmla="*/ 1108364 h 1108364"/>
              <a:gd name="connsiteX10" fmla="*/ 901815 w 1192760"/>
              <a:gd name="connsiteY10" fmla="*/ 1080655 h 1108364"/>
              <a:gd name="connsiteX11" fmla="*/ 984942 w 1192760"/>
              <a:gd name="connsiteY11" fmla="*/ 1052946 h 1108364"/>
              <a:gd name="connsiteX12" fmla="*/ 1026506 w 1192760"/>
              <a:gd name="connsiteY12" fmla="*/ 1039091 h 1108364"/>
              <a:gd name="connsiteX13" fmla="*/ 1068069 w 1192760"/>
              <a:gd name="connsiteY13" fmla="*/ 1011382 h 1108364"/>
              <a:gd name="connsiteX14" fmla="*/ 1123487 w 1192760"/>
              <a:gd name="connsiteY14" fmla="*/ 845128 h 1108364"/>
              <a:gd name="connsiteX15" fmla="*/ 1137342 w 1192760"/>
              <a:gd name="connsiteY15" fmla="*/ 803564 h 1108364"/>
              <a:gd name="connsiteX16" fmla="*/ 1151197 w 1192760"/>
              <a:gd name="connsiteY16" fmla="*/ 762000 h 1108364"/>
              <a:gd name="connsiteX17" fmla="*/ 1165051 w 1192760"/>
              <a:gd name="connsiteY17" fmla="*/ 692728 h 1108364"/>
              <a:gd name="connsiteX18" fmla="*/ 1192760 w 1192760"/>
              <a:gd name="connsiteY18" fmla="*/ 526473 h 1108364"/>
              <a:gd name="connsiteX19" fmla="*/ 1178906 w 1192760"/>
              <a:gd name="connsiteY19" fmla="*/ 360218 h 1108364"/>
              <a:gd name="connsiteX20" fmla="*/ 1151197 w 1192760"/>
              <a:gd name="connsiteY20" fmla="*/ 277091 h 1108364"/>
              <a:gd name="connsiteX21" fmla="*/ 1137342 w 1192760"/>
              <a:gd name="connsiteY21" fmla="*/ 235528 h 1108364"/>
              <a:gd name="connsiteX22" fmla="*/ 1123487 w 1192760"/>
              <a:gd name="connsiteY22" fmla="*/ 193964 h 1108364"/>
              <a:gd name="connsiteX23" fmla="*/ 1095778 w 1192760"/>
              <a:gd name="connsiteY23" fmla="*/ 152400 h 1108364"/>
              <a:gd name="connsiteX24" fmla="*/ 1081924 w 1192760"/>
              <a:gd name="connsiteY24" fmla="*/ 110837 h 1108364"/>
              <a:gd name="connsiteX25" fmla="*/ 1040360 w 1192760"/>
              <a:gd name="connsiteY25" fmla="*/ 83128 h 1108364"/>
              <a:gd name="connsiteX26" fmla="*/ 1012651 w 1192760"/>
              <a:gd name="connsiteY26" fmla="*/ 55418 h 1108364"/>
              <a:gd name="connsiteX27" fmla="*/ 846397 w 1192760"/>
              <a:gd name="connsiteY27" fmla="*/ 13855 h 1108364"/>
              <a:gd name="connsiteX28" fmla="*/ 777124 w 1192760"/>
              <a:gd name="connsiteY28" fmla="*/ 0 h 1108364"/>
              <a:gd name="connsiteX29" fmla="*/ 569306 w 1192760"/>
              <a:gd name="connsiteY29" fmla="*/ 13855 h 1108364"/>
              <a:gd name="connsiteX30" fmla="*/ 486178 w 1192760"/>
              <a:gd name="connsiteY30" fmla="*/ 55418 h 1108364"/>
              <a:gd name="connsiteX31" fmla="*/ 458469 w 1192760"/>
              <a:gd name="connsiteY31" fmla="*/ 83128 h 1108364"/>
              <a:gd name="connsiteX32" fmla="*/ 416906 w 1192760"/>
              <a:gd name="connsiteY32" fmla="*/ 96982 h 1108364"/>
              <a:gd name="connsiteX33" fmla="*/ 278360 w 1192760"/>
              <a:gd name="connsiteY33" fmla="*/ 166255 h 1108364"/>
              <a:gd name="connsiteX34" fmla="*/ 250651 w 1192760"/>
              <a:gd name="connsiteY34" fmla="*/ 207818 h 1108364"/>
              <a:gd name="connsiteX35" fmla="*/ 222942 w 1192760"/>
              <a:gd name="connsiteY35" fmla="*/ 235528 h 1108364"/>
              <a:gd name="connsiteX36" fmla="*/ 209087 w 1192760"/>
              <a:gd name="connsiteY36" fmla="*/ 277091 h 1108364"/>
              <a:gd name="connsiteX37" fmla="*/ 167524 w 1192760"/>
              <a:gd name="connsiteY37" fmla="*/ 304800 h 1108364"/>
              <a:gd name="connsiteX38" fmla="*/ 70542 w 1192760"/>
              <a:gd name="connsiteY38" fmla="*/ 429491 h 1108364"/>
              <a:gd name="connsiteX39" fmla="*/ 1269 w 1192760"/>
              <a:gd name="connsiteY39" fmla="*/ 526473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92760" h="1108364">
                <a:moveTo>
                  <a:pt x="1269" y="526473"/>
                </a:moveTo>
                <a:cubicBezTo>
                  <a:pt x="-3349" y="574964"/>
                  <a:pt x="3350" y="601986"/>
                  <a:pt x="42833" y="720437"/>
                </a:cubicBezTo>
                <a:cubicBezTo>
                  <a:pt x="47451" y="734291"/>
                  <a:pt x="46360" y="751674"/>
                  <a:pt x="56687" y="762000"/>
                </a:cubicBezTo>
                <a:lnTo>
                  <a:pt x="84397" y="789709"/>
                </a:lnTo>
                <a:cubicBezTo>
                  <a:pt x="108782" y="862867"/>
                  <a:pt x="90150" y="819121"/>
                  <a:pt x="153669" y="914400"/>
                </a:cubicBezTo>
                <a:cubicBezTo>
                  <a:pt x="162905" y="928255"/>
                  <a:pt x="165581" y="950699"/>
                  <a:pt x="181378" y="955964"/>
                </a:cubicBezTo>
                <a:lnTo>
                  <a:pt x="222942" y="969818"/>
                </a:lnTo>
                <a:cubicBezTo>
                  <a:pt x="255765" y="1002642"/>
                  <a:pt x="286778" y="1037280"/>
                  <a:pt x="333778" y="1052946"/>
                </a:cubicBezTo>
                <a:cubicBezTo>
                  <a:pt x="386799" y="1070620"/>
                  <a:pt x="419973" y="1084039"/>
                  <a:pt x="472324" y="1094509"/>
                </a:cubicBezTo>
                <a:cubicBezTo>
                  <a:pt x="499870" y="1100018"/>
                  <a:pt x="527742" y="1103746"/>
                  <a:pt x="555451" y="1108364"/>
                </a:cubicBezTo>
                <a:cubicBezTo>
                  <a:pt x="622476" y="1104836"/>
                  <a:pt x="803714" y="1105180"/>
                  <a:pt x="901815" y="1080655"/>
                </a:cubicBezTo>
                <a:cubicBezTo>
                  <a:pt x="930151" y="1073571"/>
                  <a:pt x="957233" y="1062182"/>
                  <a:pt x="984942" y="1052946"/>
                </a:cubicBezTo>
                <a:cubicBezTo>
                  <a:pt x="998797" y="1048328"/>
                  <a:pt x="1014355" y="1047192"/>
                  <a:pt x="1026506" y="1039091"/>
                </a:cubicBezTo>
                <a:lnTo>
                  <a:pt x="1068069" y="1011382"/>
                </a:lnTo>
                <a:lnTo>
                  <a:pt x="1123487" y="845128"/>
                </a:lnTo>
                <a:lnTo>
                  <a:pt x="1137342" y="803564"/>
                </a:lnTo>
                <a:cubicBezTo>
                  <a:pt x="1141960" y="789709"/>
                  <a:pt x="1148333" y="776321"/>
                  <a:pt x="1151197" y="762000"/>
                </a:cubicBezTo>
                <a:cubicBezTo>
                  <a:pt x="1155815" y="738909"/>
                  <a:pt x="1160959" y="715918"/>
                  <a:pt x="1165051" y="692728"/>
                </a:cubicBezTo>
                <a:cubicBezTo>
                  <a:pt x="1174815" y="637400"/>
                  <a:pt x="1192760" y="526473"/>
                  <a:pt x="1192760" y="526473"/>
                </a:cubicBezTo>
                <a:cubicBezTo>
                  <a:pt x="1188142" y="471055"/>
                  <a:pt x="1188048" y="415072"/>
                  <a:pt x="1178906" y="360218"/>
                </a:cubicBezTo>
                <a:cubicBezTo>
                  <a:pt x="1174104" y="331408"/>
                  <a:pt x="1160433" y="304800"/>
                  <a:pt x="1151197" y="277091"/>
                </a:cubicBezTo>
                <a:lnTo>
                  <a:pt x="1137342" y="235528"/>
                </a:lnTo>
                <a:cubicBezTo>
                  <a:pt x="1132724" y="221673"/>
                  <a:pt x="1131588" y="206115"/>
                  <a:pt x="1123487" y="193964"/>
                </a:cubicBezTo>
                <a:lnTo>
                  <a:pt x="1095778" y="152400"/>
                </a:lnTo>
                <a:cubicBezTo>
                  <a:pt x="1091160" y="138546"/>
                  <a:pt x="1091047" y="122241"/>
                  <a:pt x="1081924" y="110837"/>
                </a:cubicBezTo>
                <a:cubicBezTo>
                  <a:pt x="1071522" y="97835"/>
                  <a:pt x="1053362" y="93530"/>
                  <a:pt x="1040360" y="83128"/>
                </a:cubicBezTo>
                <a:cubicBezTo>
                  <a:pt x="1030160" y="74968"/>
                  <a:pt x="1024334" y="61260"/>
                  <a:pt x="1012651" y="55418"/>
                </a:cubicBezTo>
                <a:cubicBezTo>
                  <a:pt x="954834" y="26509"/>
                  <a:pt x="908362" y="25121"/>
                  <a:pt x="846397" y="13855"/>
                </a:cubicBezTo>
                <a:cubicBezTo>
                  <a:pt x="823229" y="9643"/>
                  <a:pt x="800215" y="4618"/>
                  <a:pt x="777124" y="0"/>
                </a:cubicBezTo>
                <a:cubicBezTo>
                  <a:pt x="707851" y="4618"/>
                  <a:pt x="638308" y="6188"/>
                  <a:pt x="569306" y="13855"/>
                </a:cubicBezTo>
                <a:cubicBezTo>
                  <a:pt x="539567" y="17159"/>
                  <a:pt x="508400" y="37640"/>
                  <a:pt x="486178" y="55418"/>
                </a:cubicBezTo>
                <a:cubicBezTo>
                  <a:pt x="475978" y="63578"/>
                  <a:pt x="469670" y="76407"/>
                  <a:pt x="458469" y="83128"/>
                </a:cubicBezTo>
                <a:cubicBezTo>
                  <a:pt x="445946" y="90642"/>
                  <a:pt x="430760" y="92364"/>
                  <a:pt x="416906" y="96982"/>
                </a:cubicBezTo>
                <a:cubicBezTo>
                  <a:pt x="317935" y="162962"/>
                  <a:pt x="366086" y="144323"/>
                  <a:pt x="278360" y="166255"/>
                </a:cubicBezTo>
                <a:cubicBezTo>
                  <a:pt x="269124" y="180109"/>
                  <a:pt x="261053" y="194816"/>
                  <a:pt x="250651" y="207818"/>
                </a:cubicBezTo>
                <a:cubicBezTo>
                  <a:pt x="242491" y="218018"/>
                  <a:pt x="229663" y="224327"/>
                  <a:pt x="222942" y="235528"/>
                </a:cubicBezTo>
                <a:cubicBezTo>
                  <a:pt x="215428" y="248051"/>
                  <a:pt x="218210" y="265687"/>
                  <a:pt x="209087" y="277091"/>
                </a:cubicBezTo>
                <a:cubicBezTo>
                  <a:pt x="198685" y="290093"/>
                  <a:pt x="180316" y="294140"/>
                  <a:pt x="167524" y="304800"/>
                </a:cubicBezTo>
                <a:cubicBezTo>
                  <a:pt x="134420" y="332387"/>
                  <a:pt x="82425" y="393842"/>
                  <a:pt x="70542" y="429491"/>
                </a:cubicBezTo>
                <a:cubicBezTo>
                  <a:pt x="41373" y="516999"/>
                  <a:pt x="5887" y="477982"/>
                  <a:pt x="1269" y="526473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7190448" y="3172691"/>
            <a:ext cx="609661" cy="955964"/>
          </a:xfrm>
          <a:custGeom>
            <a:avLst/>
            <a:gdLst>
              <a:gd name="connsiteX0" fmla="*/ 401843 w 609661"/>
              <a:gd name="connsiteY0" fmla="*/ 0 h 955964"/>
              <a:gd name="connsiteX1" fmla="*/ 291007 w 609661"/>
              <a:gd name="connsiteY1" fmla="*/ 27709 h 955964"/>
              <a:gd name="connsiteX2" fmla="*/ 207879 w 609661"/>
              <a:gd name="connsiteY2" fmla="*/ 55418 h 955964"/>
              <a:gd name="connsiteX3" fmla="*/ 124752 w 609661"/>
              <a:gd name="connsiteY3" fmla="*/ 124691 h 955964"/>
              <a:gd name="connsiteX4" fmla="*/ 69334 w 609661"/>
              <a:gd name="connsiteY4" fmla="*/ 193964 h 955964"/>
              <a:gd name="connsiteX5" fmla="*/ 27770 w 609661"/>
              <a:gd name="connsiteY5" fmla="*/ 318654 h 955964"/>
              <a:gd name="connsiteX6" fmla="*/ 13916 w 609661"/>
              <a:gd name="connsiteY6" fmla="*/ 360218 h 955964"/>
              <a:gd name="connsiteX7" fmla="*/ 13916 w 609661"/>
              <a:gd name="connsiteY7" fmla="*/ 706582 h 955964"/>
              <a:gd name="connsiteX8" fmla="*/ 41625 w 609661"/>
              <a:gd name="connsiteY8" fmla="*/ 789709 h 955964"/>
              <a:gd name="connsiteX9" fmla="*/ 97043 w 609661"/>
              <a:gd name="connsiteY9" fmla="*/ 872836 h 955964"/>
              <a:gd name="connsiteX10" fmla="*/ 124752 w 609661"/>
              <a:gd name="connsiteY10" fmla="*/ 914400 h 955964"/>
              <a:gd name="connsiteX11" fmla="*/ 207879 w 609661"/>
              <a:gd name="connsiteY11" fmla="*/ 942109 h 955964"/>
              <a:gd name="connsiteX12" fmla="*/ 249443 w 609661"/>
              <a:gd name="connsiteY12" fmla="*/ 955964 h 955964"/>
              <a:gd name="connsiteX13" fmla="*/ 360279 w 609661"/>
              <a:gd name="connsiteY13" fmla="*/ 928254 h 955964"/>
              <a:gd name="connsiteX14" fmla="*/ 401843 w 609661"/>
              <a:gd name="connsiteY14" fmla="*/ 900545 h 955964"/>
              <a:gd name="connsiteX15" fmla="*/ 484970 w 609661"/>
              <a:gd name="connsiteY15" fmla="*/ 775854 h 955964"/>
              <a:gd name="connsiteX16" fmla="*/ 512679 w 609661"/>
              <a:gd name="connsiteY16" fmla="*/ 734291 h 955964"/>
              <a:gd name="connsiteX17" fmla="*/ 540388 w 609661"/>
              <a:gd name="connsiteY17" fmla="*/ 651164 h 955964"/>
              <a:gd name="connsiteX18" fmla="*/ 568097 w 609661"/>
              <a:gd name="connsiteY18" fmla="*/ 609600 h 955964"/>
              <a:gd name="connsiteX19" fmla="*/ 595807 w 609661"/>
              <a:gd name="connsiteY19" fmla="*/ 526473 h 955964"/>
              <a:gd name="connsiteX20" fmla="*/ 609661 w 609661"/>
              <a:gd name="connsiteY20" fmla="*/ 484909 h 955964"/>
              <a:gd name="connsiteX21" fmla="*/ 595807 w 609661"/>
              <a:gd name="connsiteY21" fmla="*/ 263236 h 955964"/>
              <a:gd name="connsiteX22" fmla="*/ 568097 w 609661"/>
              <a:gd name="connsiteY22" fmla="*/ 180109 h 955964"/>
              <a:gd name="connsiteX23" fmla="*/ 554243 w 609661"/>
              <a:gd name="connsiteY23" fmla="*/ 138545 h 955964"/>
              <a:gd name="connsiteX24" fmla="*/ 471116 w 609661"/>
              <a:gd name="connsiteY24" fmla="*/ 69273 h 955964"/>
              <a:gd name="connsiteX25" fmla="*/ 401843 w 609661"/>
              <a:gd name="connsiteY25" fmla="*/ 0 h 95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661" h="955964">
                <a:moveTo>
                  <a:pt x="401843" y="0"/>
                </a:moveTo>
                <a:cubicBezTo>
                  <a:pt x="364898" y="9236"/>
                  <a:pt x="327135" y="15666"/>
                  <a:pt x="291007" y="27709"/>
                </a:cubicBezTo>
                <a:lnTo>
                  <a:pt x="207879" y="55418"/>
                </a:lnTo>
                <a:cubicBezTo>
                  <a:pt x="167011" y="82664"/>
                  <a:pt x="158088" y="84688"/>
                  <a:pt x="124752" y="124691"/>
                </a:cubicBezTo>
                <a:cubicBezTo>
                  <a:pt x="37355" y="229567"/>
                  <a:pt x="149957" y="113338"/>
                  <a:pt x="69334" y="193964"/>
                </a:cubicBezTo>
                <a:lnTo>
                  <a:pt x="27770" y="318654"/>
                </a:lnTo>
                <a:lnTo>
                  <a:pt x="13916" y="360218"/>
                </a:lnTo>
                <a:cubicBezTo>
                  <a:pt x="3223" y="509912"/>
                  <a:pt x="-11156" y="564507"/>
                  <a:pt x="13916" y="706582"/>
                </a:cubicBezTo>
                <a:cubicBezTo>
                  <a:pt x="18992" y="735345"/>
                  <a:pt x="25423" y="765407"/>
                  <a:pt x="41625" y="789709"/>
                </a:cubicBezTo>
                <a:lnTo>
                  <a:pt x="97043" y="872836"/>
                </a:lnTo>
                <a:cubicBezTo>
                  <a:pt x="106279" y="886691"/>
                  <a:pt x="108955" y="909134"/>
                  <a:pt x="124752" y="914400"/>
                </a:cubicBezTo>
                <a:lnTo>
                  <a:pt x="207879" y="942109"/>
                </a:lnTo>
                <a:lnTo>
                  <a:pt x="249443" y="955964"/>
                </a:lnTo>
                <a:cubicBezTo>
                  <a:pt x="275794" y="950694"/>
                  <a:pt x="331876" y="942456"/>
                  <a:pt x="360279" y="928254"/>
                </a:cubicBezTo>
                <a:cubicBezTo>
                  <a:pt x="375172" y="920807"/>
                  <a:pt x="387988" y="909781"/>
                  <a:pt x="401843" y="900545"/>
                </a:cubicBezTo>
                <a:lnTo>
                  <a:pt x="484970" y="775854"/>
                </a:lnTo>
                <a:cubicBezTo>
                  <a:pt x="494206" y="762000"/>
                  <a:pt x="507414" y="750087"/>
                  <a:pt x="512679" y="734291"/>
                </a:cubicBezTo>
                <a:cubicBezTo>
                  <a:pt x="521915" y="706582"/>
                  <a:pt x="524187" y="675466"/>
                  <a:pt x="540388" y="651164"/>
                </a:cubicBezTo>
                <a:cubicBezTo>
                  <a:pt x="549624" y="637309"/>
                  <a:pt x="561334" y="624816"/>
                  <a:pt x="568097" y="609600"/>
                </a:cubicBezTo>
                <a:cubicBezTo>
                  <a:pt x="579960" y="582909"/>
                  <a:pt x="586571" y="554182"/>
                  <a:pt x="595807" y="526473"/>
                </a:cubicBezTo>
                <a:lnTo>
                  <a:pt x="609661" y="484909"/>
                </a:lnTo>
                <a:cubicBezTo>
                  <a:pt x="605043" y="411018"/>
                  <a:pt x="605810" y="336592"/>
                  <a:pt x="595807" y="263236"/>
                </a:cubicBezTo>
                <a:cubicBezTo>
                  <a:pt x="591861" y="234296"/>
                  <a:pt x="577333" y="207818"/>
                  <a:pt x="568097" y="180109"/>
                </a:cubicBezTo>
                <a:cubicBezTo>
                  <a:pt x="563479" y="166254"/>
                  <a:pt x="564570" y="148871"/>
                  <a:pt x="554243" y="138545"/>
                </a:cubicBezTo>
                <a:cubicBezTo>
                  <a:pt x="528143" y="112446"/>
                  <a:pt x="505833" y="84703"/>
                  <a:pt x="471116" y="69273"/>
                </a:cubicBezTo>
                <a:cubicBezTo>
                  <a:pt x="371554" y="25023"/>
                  <a:pt x="403396" y="72382"/>
                  <a:pt x="401843" y="0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6289003" y="3879273"/>
            <a:ext cx="998515" cy="1565563"/>
          </a:xfrm>
          <a:custGeom>
            <a:avLst/>
            <a:gdLst>
              <a:gd name="connsiteX0" fmla="*/ 859942 w 998515"/>
              <a:gd name="connsiteY0" fmla="*/ 484909 h 1565563"/>
              <a:gd name="connsiteX1" fmla="*/ 998488 w 998515"/>
              <a:gd name="connsiteY1" fmla="*/ 1399309 h 1565563"/>
              <a:gd name="connsiteX2" fmla="*/ 943070 w 998515"/>
              <a:gd name="connsiteY2" fmla="*/ 1454727 h 1565563"/>
              <a:gd name="connsiteX3" fmla="*/ 887652 w 998515"/>
              <a:gd name="connsiteY3" fmla="*/ 1496291 h 1565563"/>
              <a:gd name="connsiteX4" fmla="*/ 859942 w 998515"/>
              <a:gd name="connsiteY4" fmla="*/ 1524000 h 1565563"/>
              <a:gd name="connsiteX5" fmla="*/ 776815 w 998515"/>
              <a:gd name="connsiteY5" fmla="*/ 1551709 h 1565563"/>
              <a:gd name="connsiteX6" fmla="*/ 735252 w 998515"/>
              <a:gd name="connsiteY6" fmla="*/ 1565563 h 1565563"/>
              <a:gd name="connsiteX7" fmla="*/ 472015 w 998515"/>
              <a:gd name="connsiteY7" fmla="*/ 1551709 h 1565563"/>
              <a:gd name="connsiteX8" fmla="*/ 430452 w 998515"/>
              <a:gd name="connsiteY8" fmla="*/ 1524000 h 1565563"/>
              <a:gd name="connsiteX9" fmla="*/ 375033 w 998515"/>
              <a:gd name="connsiteY9" fmla="*/ 1454727 h 1565563"/>
              <a:gd name="connsiteX10" fmla="*/ 333470 w 998515"/>
              <a:gd name="connsiteY10" fmla="*/ 1413163 h 1565563"/>
              <a:gd name="connsiteX11" fmla="*/ 278052 w 998515"/>
              <a:gd name="connsiteY11" fmla="*/ 1330036 h 1565563"/>
              <a:gd name="connsiteX12" fmla="*/ 222633 w 998515"/>
              <a:gd name="connsiteY12" fmla="*/ 1260763 h 1565563"/>
              <a:gd name="connsiteX13" fmla="*/ 181070 w 998515"/>
              <a:gd name="connsiteY13" fmla="*/ 1177636 h 1565563"/>
              <a:gd name="connsiteX14" fmla="*/ 153361 w 998515"/>
              <a:gd name="connsiteY14" fmla="*/ 1094509 h 1565563"/>
              <a:gd name="connsiteX15" fmla="*/ 139506 w 998515"/>
              <a:gd name="connsiteY15" fmla="*/ 1052945 h 1565563"/>
              <a:gd name="connsiteX16" fmla="*/ 111797 w 998515"/>
              <a:gd name="connsiteY16" fmla="*/ 914400 h 1565563"/>
              <a:gd name="connsiteX17" fmla="*/ 97942 w 998515"/>
              <a:gd name="connsiteY17" fmla="*/ 845127 h 1565563"/>
              <a:gd name="connsiteX18" fmla="*/ 70233 w 998515"/>
              <a:gd name="connsiteY18" fmla="*/ 720436 h 1565563"/>
              <a:gd name="connsiteX19" fmla="*/ 56379 w 998515"/>
              <a:gd name="connsiteY19" fmla="*/ 623454 h 1565563"/>
              <a:gd name="connsiteX20" fmla="*/ 14815 w 998515"/>
              <a:gd name="connsiteY20" fmla="*/ 443345 h 1565563"/>
              <a:gd name="connsiteX21" fmla="*/ 961 w 998515"/>
              <a:gd name="connsiteY21" fmla="*/ 318654 h 1565563"/>
              <a:gd name="connsiteX22" fmla="*/ 14815 w 998515"/>
              <a:gd name="connsiteY22" fmla="*/ 55418 h 1565563"/>
              <a:gd name="connsiteX23" fmla="*/ 97942 w 998515"/>
              <a:gd name="connsiteY23" fmla="*/ 0 h 1565563"/>
              <a:gd name="connsiteX24" fmla="*/ 236488 w 998515"/>
              <a:gd name="connsiteY24" fmla="*/ 27709 h 1565563"/>
              <a:gd name="connsiteX25" fmla="*/ 347324 w 998515"/>
              <a:gd name="connsiteY25" fmla="*/ 110836 h 1565563"/>
              <a:gd name="connsiteX26" fmla="*/ 472015 w 998515"/>
              <a:gd name="connsiteY26" fmla="*/ 193963 h 1565563"/>
              <a:gd name="connsiteX27" fmla="*/ 513579 w 998515"/>
              <a:gd name="connsiteY27" fmla="*/ 221672 h 1565563"/>
              <a:gd name="connsiteX28" fmla="*/ 541288 w 998515"/>
              <a:gd name="connsiteY28" fmla="*/ 249382 h 1565563"/>
              <a:gd name="connsiteX29" fmla="*/ 582852 w 998515"/>
              <a:gd name="connsiteY29" fmla="*/ 277091 h 1565563"/>
              <a:gd name="connsiteX30" fmla="*/ 665979 w 998515"/>
              <a:gd name="connsiteY30" fmla="*/ 360218 h 1565563"/>
              <a:gd name="connsiteX31" fmla="*/ 707542 w 998515"/>
              <a:gd name="connsiteY31" fmla="*/ 387927 h 1565563"/>
              <a:gd name="connsiteX32" fmla="*/ 735252 w 998515"/>
              <a:gd name="connsiteY32" fmla="*/ 415636 h 1565563"/>
              <a:gd name="connsiteX33" fmla="*/ 776815 w 998515"/>
              <a:gd name="connsiteY33" fmla="*/ 429491 h 1565563"/>
              <a:gd name="connsiteX34" fmla="*/ 859942 w 998515"/>
              <a:gd name="connsiteY34" fmla="*/ 484909 h 15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8515" h="1565563">
                <a:moveTo>
                  <a:pt x="859942" y="484909"/>
                </a:moveTo>
                <a:cubicBezTo>
                  <a:pt x="1069321" y="764077"/>
                  <a:pt x="962238" y="601811"/>
                  <a:pt x="998488" y="1399309"/>
                </a:cubicBezTo>
                <a:cubicBezTo>
                  <a:pt x="999674" y="1425406"/>
                  <a:pt x="962730" y="1437524"/>
                  <a:pt x="943070" y="1454727"/>
                </a:cubicBezTo>
                <a:cubicBezTo>
                  <a:pt x="925692" y="1469933"/>
                  <a:pt x="905391" y="1481509"/>
                  <a:pt x="887652" y="1496291"/>
                </a:cubicBezTo>
                <a:cubicBezTo>
                  <a:pt x="877617" y="1504653"/>
                  <a:pt x="871625" y="1518158"/>
                  <a:pt x="859942" y="1524000"/>
                </a:cubicBezTo>
                <a:cubicBezTo>
                  <a:pt x="833818" y="1537062"/>
                  <a:pt x="804524" y="1542473"/>
                  <a:pt x="776815" y="1551709"/>
                </a:cubicBezTo>
                <a:lnTo>
                  <a:pt x="735252" y="1565563"/>
                </a:lnTo>
                <a:cubicBezTo>
                  <a:pt x="647506" y="1560945"/>
                  <a:pt x="559076" y="1563581"/>
                  <a:pt x="472015" y="1551709"/>
                </a:cubicBezTo>
                <a:cubicBezTo>
                  <a:pt x="455517" y="1549459"/>
                  <a:pt x="443454" y="1534402"/>
                  <a:pt x="430452" y="1524000"/>
                </a:cubicBezTo>
                <a:cubicBezTo>
                  <a:pt x="390142" y="1491752"/>
                  <a:pt x="411041" y="1497937"/>
                  <a:pt x="375033" y="1454727"/>
                </a:cubicBezTo>
                <a:cubicBezTo>
                  <a:pt x="362490" y="1439675"/>
                  <a:pt x="345499" y="1428629"/>
                  <a:pt x="333470" y="1413163"/>
                </a:cubicBezTo>
                <a:cubicBezTo>
                  <a:pt x="313025" y="1386876"/>
                  <a:pt x="301601" y="1353584"/>
                  <a:pt x="278052" y="1330036"/>
                </a:cubicBezTo>
                <a:cubicBezTo>
                  <a:pt x="238568" y="1290553"/>
                  <a:pt x="257588" y="1313196"/>
                  <a:pt x="222633" y="1260763"/>
                </a:cubicBezTo>
                <a:cubicBezTo>
                  <a:pt x="172110" y="1109191"/>
                  <a:pt x="252686" y="1338772"/>
                  <a:pt x="181070" y="1177636"/>
                </a:cubicBezTo>
                <a:cubicBezTo>
                  <a:pt x="169208" y="1150946"/>
                  <a:pt x="162597" y="1122218"/>
                  <a:pt x="153361" y="1094509"/>
                </a:cubicBezTo>
                <a:cubicBezTo>
                  <a:pt x="148743" y="1080654"/>
                  <a:pt x="142370" y="1067266"/>
                  <a:pt x="139506" y="1052945"/>
                </a:cubicBezTo>
                <a:lnTo>
                  <a:pt x="111797" y="914400"/>
                </a:lnTo>
                <a:cubicBezTo>
                  <a:pt x="107179" y="891309"/>
                  <a:pt x="103653" y="867972"/>
                  <a:pt x="97942" y="845127"/>
                </a:cubicBezTo>
                <a:cubicBezTo>
                  <a:pt x="85490" y="795317"/>
                  <a:pt x="79026" y="773192"/>
                  <a:pt x="70233" y="720436"/>
                </a:cubicBezTo>
                <a:cubicBezTo>
                  <a:pt x="64864" y="688225"/>
                  <a:pt x="62783" y="655475"/>
                  <a:pt x="56379" y="623454"/>
                </a:cubicBezTo>
                <a:cubicBezTo>
                  <a:pt x="40736" y="545236"/>
                  <a:pt x="25146" y="515665"/>
                  <a:pt x="14815" y="443345"/>
                </a:cubicBezTo>
                <a:cubicBezTo>
                  <a:pt x="8901" y="401946"/>
                  <a:pt x="5579" y="360218"/>
                  <a:pt x="961" y="318654"/>
                </a:cubicBezTo>
                <a:cubicBezTo>
                  <a:pt x="5579" y="230909"/>
                  <a:pt x="-10768" y="139478"/>
                  <a:pt x="14815" y="55418"/>
                </a:cubicBezTo>
                <a:cubicBezTo>
                  <a:pt x="24511" y="23559"/>
                  <a:pt x="97942" y="0"/>
                  <a:pt x="97942" y="0"/>
                </a:cubicBezTo>
                <a:cubicBezTo>
                  <a:pt x="98063" y="17"/>
                  <a:pt x="213728" y="10639"/>
                  <a:pt x="236488" y="27709"/>
                </a:cubicBezTo>
                <a:cubicBezTo>
                  <a:pt x="363845" y="123227"/>
                  <a:pt x="253424" y="79537"/>
                  <a:pt x="347324" y="110836"/>
                </a:cubicBezTo>
                <a:lnTo>
                  <a:pt x="472015" y="193963"/>
                </a:lnTo>
                <a:cubicBezTo>
                  <a:pt x="485870" y="203199"/>
                  <a:pt x="501805" y="209898"/>
                  <a:pt x="513579" y="221672"/>
                </a:cubicBezTo>
                <a:cubicBezTo>
                  <a:pt x="522815" y="230909"/>
                  <a:pt x="531088" y="241222"/>
                  <a:pt x="541288" y="249382"/>
                </a:cubicBezTo>
                <a:cubicBezTo>
                  <a:pt x="554290" y="259784"/>
                  <a:pt x="570407" y="266029"/>
                  <a:pt x="582852" y="277091"/>
                </a:cubicBezTo>
                <a:cubicBezTo>
                  <a:pt x="612140" y="303125"/>
                  <a:pt x="633374" y="338481"/>
                  <a:pt x="665979" y="360218"/>
                </a:cubicBezTo>
                <a:cubicBezTo>
                  <a:pt x="679833" y="369454"/>
                  <a:pt x="694540" y="377525"/>
                  <a:pt x="707542" y="387927"/>
                </a:cubicBezTo>
                <a:cubicBezTo>
                  <a:pt x="717742" y="396087"/>
                  <a:pt x="724051" y="408915"/>
                  <a:pt x="735252" y="415636"/>
                </a:cubicBezTo>
                <a:cubicBezTo>
                  <a:pt x="747775" y="423150"/>
                  <a:pt x="762961" y="424873"/>
                  <a:pt x="776815" y="429491"/>
                </a:cubicBezTo>
                <a:lnTo>
                  <a:pt x="859942" y="484909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036421" y="1004522"/>
            <a:ext cx="879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V</a:t>
            </a:r>
            <a:r>
              <a:rPr kumimoji="1" lang="en-US" altLang="ko-KR" sz="2500" dirty="0" smtClean="0"/>
              <a:t>alid</a:t>
            </a:r>
            <a:endParaRPr kumimoji="1" lang="ko-KR" altLang="en-US" sz="2500"/>
          </a:p>
        </p:txBody>
      </p:sp>
      <p:sp>
        <p:nvSpPr>
          <p:cNvPr id="36" name="TextBox 35"/>
          <p:cNvSpPr txBox="1"/>
          <p:nvPr/>
        </p:nvSpPr>
        <p:spPr>
          <a:xfrm>
            <a:off x="6327915" y="1004522"/>
            <a:ext cx="11227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/>
              <a:t>Invalid</a:t>
            </a:r>
            <a:endParaRPr kumimoji="1" lang="ko-KR" altLang="en-US" sz="2500"/>
          </a:p>
        </p:txBody>
      </p:sp>
      <p:sp>
        <p:nvSpPr>
          <p:cNvPr id="37" name="직사각형 36"/>
          <p:cNvSpPr/>
          <p:nvPr/>
        </p:nvSpPr>
        <p:spPr>
          <a:xfrm>
            <a:off x="1122218" y="1598492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NewRomanPSMT" charset="0"/>
              </a:rPr>
              <a:t>equivalence class </a:t>
            </a:r>
            <a:endParaRPr lang="en-US" altLang="ko-KR" dirty="0"/>
          </a:p>
        </p:txBody>
      </p:sp>
      <p:sp>
        <p:nvSpPr>
          <p:cNvPr id="38" name="TextBox 37"/>
          <p:cNvSpPr txBox="1"/>
          <p:nvPr/>
        </p:nvSpPr>
        <p:spPr>
          <a:xfrm>
            <a:off x="1122218" y="1233055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Partition #1</a:t>
            </a:r>
            <a:endParaRPr kumimoji="1" lang="ko-KR" altLang="en-US"/>
          </a:p>
        </p:txBody>
      </p:sp>
      <p:cxnSp>
        <p:nvCxnSpPr>
          <p:cNvPr id="40" name="직선 연결선[R] 39"/>
          <p:cNvCxnSpPr/>
          <p:nvPr/>
        </p:nvCxnSpPr>
        <p:spPr>
          <a:xfrm>
            <a:off x="124694" y="942110"/>
            <a:ext cx="118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82702" y="193309"/>
            <a:ext cx="4616196" cy="7210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3164" y="338410"/>
            <a:ext cx="1136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-INPUT</a:t>
            </a:r>
            <a:endParaRPr kumimoji="1" lang="ko-KR" altLang="en-US" sz="2200"/>
          </a:p>
        </p:txBody>
      </p:sp>
      <p:sp>
        <p:nvSpPr>
          <p:cNvPr id="3" name="TextBox 2"/>
          <p:cNvSpPr txBox="1"/>
          <p:nvPr/>
        </p:nvSpPr>
        <p:spPr>
          <a:xfrm>
            <a:off x="942103" y="1717964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Individual input values </a:t>
            </a:r>
            <a:endParaRPr lang="en-US" altLang="ko-KR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248" y="213360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Combinations of inputs </a:t>
            </a:r>
            <a:endParaRPr lang="en-US" altLang="ko-KR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103" y="2567463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Ordering and Timing of inputs </a:t>
            </a:r>
            <a:endParaRPr lang="en-US" altLang="ko-KR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1957" y="4110060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 </a:t>
            </a:r>
            <a:r>
              <a:rPr lang="en-US" altLang="ko-KR" dirty="0" smtClean="0"/>
              <a:t>value</a:t>
            </a:r>
            <a:r>
              <a:rPr lang="ko-KR" altLang="en-US" smtClean="0"/>
              <a:t> </a:t>
            </a:r>
            <a:r>
              <a:rPr lang="en-US" altLang="ko-KR" dirty="0" smtClean="0"/>
              <a:t>:</a:t>
            </a:r>
            <a:r>
              <a:rPr lang="ko-KR" altLang="en-US" smtClean="0"/>
              <a:t> </a:t>
            </a:r>
            <a:r>
              <a:rPr lang="en-US" altLang="ko-KR" dirty="0" smtClean="0"/>
              <a:t>T or F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241957" y="4461165"/>
            <a:ext cx="662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Numeric value in a particular </a:t>
            </a:r>
            <a:r>
              <a:rPr lang="en-US" altLang="ko-KR" dirty="0" smtClean="0"/>
              <a:t>range : Integer , Floating point 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241957" y="4853462"/>
            <a:ext cx="774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One of a fixed set of enumerated </a:t>
            </a:r>
            <a:r>
              <a:rPr lang="en-US" altLang="ko-KR" dirty="0" smtClean="0"/>
              <a:t>values : {Visa, Mastercard, Discover, ..} 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3241957" y="5245759"/>
            <a:ext cx="815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Formatted strings </a:t>
            </a:r>
            <a:r>
              <a:rPr lang="en-US" altLang="ko-KR" dirty="0" smtClean="0"/>
              <a:t>: Phone numbers, File names, URLs, Credit </a:t>
            </a:r>
            <a:r>
              <a:rPr lang="en-US" altLang="ko-KR" dirty="0"/>
              <a:t>card numbers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8880" y="39469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Examples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928248" y="1717964"/>
            <a:ext cx="3305626" cy="12188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41957" y="4110060"/>
            <a:ext cx="7938655" cy="15050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꺾인 연결선[E] 15"/>
          <p:cNvCxnSpPr>
            <a:stCxn id="13" idx="2"/>
            <a:endCxn id="14" idx="1"/>
          </p:cNvCxnSpPr>
          <p:nvPr/>
        </p:nvCxnSpPr>
        <p:spPr>
          <a:xfrm rot="16200000" flipH="1">
            <a:off x="1948619" y="3569237"/>
            <a:ext cx="1925781" cy="660896"/>
          </a:xfrm>
          <a:prstGeom prst="bentConnector2">
            <a:avLst/>
          </a:prstGeom>
          <a:ln w="38100" cmpd="thinThick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124694" y="942110"/>
            <a:ext cx="118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82702" y="193309"/>
            <a:ext cx="4616196" cy="7210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3164" y="338410"/>
            <a:ext cx="1136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-INPUT</a:t>
            </a:r>
            <a:endParaRPr kumimoji="1" lang="ko-KR" altLang="en-US" sz="2200"/>
          </a:p>
        </p:txBody>
      </p:sp>
      <p:sp>
        <p:nvSpPr>
          <p:cNvPr id="12" name="TextBox 11"/>
          <p:cNvSpPr txBox="1"/>
          <p:nvPr/>
        </p:nvSpPr>
        <p:spPr>
          <a:xfrm>
            <a:off x="6228880" y="394693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en-US" altLang="ko-KR" dirty="0"/>
              <a:t>Boundary Value Analysis </a:t>
            </a:r>
            <a:endParaRPr lang="en-US" altLang="ko-KR" dirty="0"/>
          </a:p>
        </p:txBody>
      </p:sp>
      <p:sp>
        <p:nvSpPr>
          <p:cNvPr id="15" name="타원 14"/>
          <p:cNvSpPr/>
          <p:nvPr/>
        </p:nvSpPr>
        <p:spPr>
          <a:xfrm>
            <a:off x="3906982" y="1510145"/>
            <a:ext cx="4378036" cy="4378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898898" y="24106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6817698" y="23344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5203698" y="2715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4650778" y="38446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6118098" y="2670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6392329" y="39658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5666619" y="369916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7525542" y="33250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5308814" y="499805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5770473" y="196782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7399698" y="392083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7009487" y="443673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4943898" y="44368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6907698" y="307528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6749578" y="51746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4808898" y="495649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4853898" y="32732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연결선[R] 33"/>
          <p:cNvCxnSpPr/>
          <p:nvPr/>
        </p:nvCxnSpPr>
        <p:spPr>
          <a:xfrm flipH="1">
            <a:off x="5638800" y="1510145"/>
            <a:ext cx="457200" cy="435032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4613564" y="1837433"/>
            <a:ext cx="1330036" cy="1667767"/>
          </a:xfrm>
          <a:custGeom>
            <a:avLst/>
            <a:gdLst>
              <a:gd name="connsiteX0" fmla="*/ 1233054 w 1330036"/>
              <a:gd name="connsiteY0" fmla="*/ 5222 h 1667767"/>
              <a:gd name="connsiteX1" fmla="*/ 900545 w 1330036"/>
              <a:gd name="connsiteY1" fmla="*/ 32931 h 1667767"/>
              <a:gd name="connsiteX2" fmla="*/ 817418 w 1330036"/>
              <a:gd name="connsiteY2" fmla="*/ 60640 h 1667767"/>
              <a:gd name="connsiteX3" fmla="*/ 775854 w 1330036"/>
              <a:gd name="connsiteY3" fmla="*/ 74494 h 1667767"/>
              <a:gd name="connsiteX4" fmla="*/ 651163 w 1330036"/>
              <a:gd name="connsiteY4" fmla="*/ 116058 h 1667767"/>
              <a:gd name="connsiteX5" fmla="*/ 568036 w 1330036"/>
              <a:gd name="connsiteY5" fmla="*/ 143767 h 1667767"/>
              <a:gd name="connsiteX6" fmla="*/ 484909 w 1330036"/>
              <a:gd name="connsiteY6" fmla="*/ 199185 h 1667767"/>
              <a:gd name="connsiteX7" fmla="*/ 401781 w 1330036"/>
              <a:gd name="connsiteY7" fmla="*/ 240749 h 1667767"/>
              <a:gd name="connsiteX8" fmla="*/ 346363 w 1330036"/>
              <a:gd name="connsiteY8" fmla="*/ 310022 h 1667767"/>
              <a:gd name="connsiteX9" fmla="*/ 277091 w 1330036"/>
              <a:gd name="connsiteY9" fmla="*/ 393149 h 1667767"/>
              <a:gd name="connsiteX10" fmla="*/ 235527 w 1330036"/>
              <a:gd name="connsiteY10" fmla="*/ 476276 h 1667767"/>
              <a:gd name="connsiteX11" fmla="*/ 221672 w 1330036"/>
              <a:gd name="connsiteY11" fmla="*/ 517840 h 1667767"/>
              <a:gd name="connsiteX12" fmla="*/ 166254 w 1330036"/>
              <a:gd name="connsiteY12" fmla="*/ 600967 h 1667767"/>
              <a:gd name="connsiteX13" fmla="*/ 138545 w 1330036"/>
              <a:gd name="connsiteY13" fmla="*/ 684094 h 1667767"/>
              <a:gd name="connsiteX14" fmla="*/ 124691 w 1330036"/>
              <a:gd name="connsiteY14" fmla="*/ 725658 h 1667767"/>
              <a:gd name="connsiteX15" fmla="*/ 96981 w 1330036"/>
              <a:gd name="connsiteY15" fmla="*/ 836494 h 1667767"/>
              <a:gd name="connsiteX16" fmla="*/ 69272 w 1330036"/>
              <a:gd name="connsiteY16" fmla="*/ 878058 h 1667767"/>
              <a:gd name="connsiteX17" fmla="*/ 41563 w 1330036"/>
              <a:gd name="connsiteY17" fmla="*/ 961185 h 1667767"/>
              <a:gd name="connsiteX18" fmla="*/ 27709 w 1330036"/>
              <a:gd name="connsiteY18" fmla="*/ 1002749 h 1667767"/>
              <a:gd name="connsiteX19" fmla="*/ 0 w 1330036"/>
              <a:gd name="connsiteY19" fmla="*/ 1044312 h 1667767"/>
              <a:gd name="connsiteX20" fmla="*/ 13854 w 1330036"/>
              <a:gd name="connsiteY20" fmla="*/ 1362967 h 1667767"/>
              <a:gd name="connsiteX21" fmla="*/ 55418 w 1330036"/>
              <a:gd name="connsiteY21" fmla="*/ 1487658 h 1667767"/>
              <a:gd name="connsiteX22" fmla="*/ 83127 w 1330036"/>
              <a:gd name="connsiteY22" fmla="*/ 1570785 h 1667767"/>
              <a:gd name="connsiteX23" fmla="*/ 152400 w 1330036"/>
              <a:gd name="connsiteY23" fmla="*/ 1640058 h 1667767"/>
              <a:gd name="connsiteX24" fmla="*/ 235527 w 1330036"/>
              <a:gd name="connsiteY24" fmla="*/ 1667767 h 1667767"/>
              <a:gd name="connsiteX25" fmla="*/ 443345 w 1330036"/>
              <a:gd name="connsiteY25" fmla="*/ 1653912 h 1667767"/>
              <a:gd name="connsiteX26" fmla="*/ 526472 w 1330036"/>
              <a:gd name="connsiteY26" fmla="*/ 1612349 h 1667767"/>
              <a:gd name="connsiteX27" fmla="*/ 665018 w 1330036"/>
              <a:gd name="connsiteY27" fmla="*/ 1529222 h 1667767"/>
              <a:gd name="connsiteX28" fmla="*/ 734291 w 1330036"/>
              <a:gd name="connsiteY28" fmla="*/ 1459949 h 1667767"/>
              <a:gd name="connsiteX29" fmla="*/ 775854 w 1330036"/>
              <a:gd name="connsiteY29" fmla="*/ 1432240 h 1667767"/>
              <a:gd name="connsiteX30" fmla="*/ 914400 w 1330036"/>
              <a:gd name="connsiteY30" fmla="*/ 1265985 h 1667767"/>
              <a:gd name="connsiteX31" fmla="*/ 942109 w 1330036"/>
              <a:gd name="connsiteY31" fmla="*/ 1224422 h 1667767"/>
              <a:gd name="connsiteX32" fmla="*/ 1011381 w 1330036"/>
              <a:gd name="connsiteY32" fmla="*/ 1099731 h 1667767"/>
              <a:gd name="connsiteX33" fmla="*/ 1039091 w 1330036"/>
              <a:gd name="connsiteY33" fmla="*/ 1058167 h 1667767"/>
              <a:gd name="connsiteX34" fmla="*/ 1149927 w 1330036"/>
              <a:gd name="connsiteY34" fmla="*/ 725658 h 1667767"/>
              <a:gd name="connsiteX35" fmla="*/ 1191491 w 1330036"/>
              <a:gd name="connsiteY35" fmla="*/ 600967 h 1667767"/>
              <a:gd name="connsiteX36" fmla="*/ 1205345 w 1330036"/>
              <a:gd name="connsiteY36" fmla="*/ 559403 h 1667767"/>
              <a:gd name="connsiteX37" fmla="*/ 1233054 w 1330036"/>
              <a:gd name="connsiteY37" fmla="*/ 517840 h 1667767"/>
              <a:gd name="connsiteX38" fmla="*/ 1260763 w 1330036"/>
              <a:gd name="connsiteY38" fmla="*/ 420858 h 1667767"/>
              <a:gd name="connsiteX39" fmla="*/ 1288472 w 1330036"/>
              <a:gd name="connsiteY39" fmla="*/ 337731 h 1667767"/>
              <a:gd name="connsiteX40" fmla="*/ 1302327 w 1330036"/>
              <a:gd name="connsiteY40" fmla="*/ 296167 h 1667767"/>
              <a:gd name="connsiteX41" fmla="*/ 1330036 w 1330036"/>
              <a:gd name="connsiteY41" fmla="*/ 254603 h 1667767"/>
              <a:gd name="connsiteX42" fmla="*/ 1316181 w 1330036"/>
              <a:gd name="connsiteY42" fmla="*/ 74494 h 1667767"/>
              <a:gd name="connsiteX43" fmla="*/ 1288472 w 1330036"/>
              <a:gd name="connsiteY43" fmla="*/ 32931 h 1667767"/>
              <a:gd name="connsiteX44" fmla="*/ 1233054 w 1330036"/>
              <a:gd name="connsiteY44" fmla="*/ 5222 h 166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30036" h="1667767">
                <a:moveTo>
                  <a:pt x="1233054" y="5222"/>
                </a:moveTo>
                <a:cubicBezTo>
                  <a:pt x="1168400" y="5222"/>
                  <a:pt x="1340487" y="-17832"/>
                  <a:pt x="900545" y="32931"/>
                </a:cubicBezTo>
                <a:cubicBezTo>
                  <a:pt x="871530" y="36279"/>
                  <a:pt x="845127" y="51404"/>
                  <a:pt x="817418" y="60640"/>
                </a:cubicBezTo>
                <a:lnTo>
                  <a:pt x="775854" y="74494"/>
                </a:lnTo>
                <a:lnTo>
                  <a:pt x="651163" y="116058"/>
                </a:lnTo>
                <a:cubicBezTo>
                  <a:pt x="651159" y="116059"/>
                  <a:pt x="568039" y="143765"/>
                  <a:pt x="568036" y="143767"/>
                </a:cubicBezTo>
                <a:cubicBezTo>
                  <a:pt x="540327" y="162240"/>
                  <a:pt x="516502" y="188654"/>
                  <a:pt x="484909" y="199185"/>
                </a:cubicBezTo>
                <a:cubicBezTo>
                  <a:pt x="427548" y="218306"/>
                  <a:pt x="455496" y="204939"/>
                  <a:pt x="401781" y="240749"/>
                </a:cubicBezTo>
                <a:cubicBezTo>
                  <a:pt x="316497" y="368674"/>
                  <a:pt x="425329" y="211314"/>
                  <a:pt x="346363" y="310022"/>
                </a:cubicBezTo>
                <a:cubicBezTo>
                  <a:pt x="269210" y="406464"/>
                  <a:pt x="375820" y="294418"/>
                  <a:pt x="277091" y="393149"/>
                </a:cubicBezTo>
                <a:cubicBezTo>
                  <a:pt x="242265" y="497621"/>
                  <a:pt x="289243" y="368843"/>
                  <a:pt x="235527" y="476276"/>
                </a:cubicBezTo>
                <a:cubicBezTo>
                  <a:pt x="228996" y="489338"/>
                  <a:pt x="228764" y="505074"/>
                  <a:pt x="221672" y="517840"/>
                </a:cubicBezTo>
                <a:cubicBezTo>
                  <a:pt x="205499" y="546951"/>
                  <a:pt x="166254" y="600967"/>
                  <a:pt x="166254" y="600967"/>
                </a:cubicBezTo>
                <a:lnTo>
                  <a:pt x="138545" y="684094"/>
                </a:lnTo>
                <a:cubicBezTo>
                  <a:pt x="133927" y="697949"/>
                  <a:pt x="127555" y="711338"/>
                  <a:pt x="124691" y="725658"/>
                </a:cubicBezTo>
                <a:cubicBezTo>
                  <a:pt x="119421" y="752009"/>
                  <a:pt x="111183" y="808091"/>
                  <a:pt x="96981" y="836494"/>
                </a:cubicBezTo>
                <a:cubicBezTo>
                  <a:pt x="89534" y="851387"/>
                  <a:pt x="78508" y="864203"/>
                  <a:pt x="69272" y="878058"/>
                </a:cubicBezTo>
                <a:lnTo>
                  <a:pt x="41563" y="961185"/>
                </a:lnTo>
                <a:cubicBezTo>
                  <a:pt x="36945" y="975040"/>
                  <a:pt x="35810" y="990598"/>
                  <a:pt x="27709" y="1002749"/>
                </a:cubicBezTo>
                <a:lnTo>
                  <a:pt x="0" y="1044312"/>
                </a:lnTo>
                <a:cubicBezTo>
                  <a:pt x="4618" y="1150530"/>
                  <a:pt x="2914" y="1257213"/>
                  <a:pt x="13854" y="1362967"/>
                </a:cubicBezTo>
                <a:cubicBezTo>
                  <a:pt x="13855" y="1362973"/>
                  <a:pt x="48490" y="1466874"/>
                  <a:pt x="55418" y="1487658"/>
                </a:cubicBezTo>
                <a:cubicBezTo>
                  <a:pt x="55420" y="1487663"/>
                  <a:pt x="83123" y="1570780"/>
                  <a:pt x="83127" y="1570785"/>
                </a:cubicBezTo>
                <a:cubicBezTo>
                  <a:pt x="108406" y="1608704"/>
                  <a:pt x="108648" y="1620613"/>
                  <a:pt x="152400" y="1640058"/>
                </a:cubicBezTo>
                <a:cubicBezTo>
                  <a:pt x="179090" y="1651920"/>
                  <a:pt x="235527" y="1667767"/>
                  <a:pt x="235527" y="1667767"/>
                </a:cubicBezTo>
                <a:cubicBezTo>
                  <a:pt x="304800" y="1663149"/>
                  <a:pt x="374343" y="1661579"/>
                  <a:pt x="443345" y="1653912"/>
                </a:cubicBezTo>
                <a:cubicBezTo>
                  <a:pt x="482764" y="1649532"/>
                  <a:pt x="493214" y="1631354"/>
                  <a:pt x="526472" y="1612349"/>
                </a:cubicBezTo>
                <a:cubicBezTo>
                  <a:pt x="577493" y="1583194"/>
                  <a:pt x="619826" y="1574414"/>
                  <a:pt x="665018" y="1529222"/>
                </a:cubicBezTo>
                <a:cubicBezTo>
                  <a:pt x="688109" y="1506131"/>
                  <a:pt x="707120" y="1478063"/>
                  <a:pt x="734291" y="1459949"/>
                </a:cubicBezTo>
                <a:cubicBezTo>
                  <a:pt x="748145" y="1450713"/>
                  <a:pt x="763409" y="1443302"/>
                  <a:pt x="775854" y="1432240"/>
                </a:cubicBezTo>
                <a:cubicBezTo>
                  <a:pt x="863132" y="1354659"/>
                  <a:pt x="853728" y="1356991"/>
                  <a:pt x="914400" y="1265985"/>
                </a:cubicBezTo>
                <a:lnTo>
                  <a:pt x="942109" y="1224422"/>
                </a:lnTo>
                <a:cubicBezTo>
                  <a:pt x="966493" y="1151265"/>
                  <a:pt x="947863" y="1195008"/>
                  <a:pt x="1011381" y="1099731"/>
                </a:cubicBezTo>
                <a:lnTo>
                  <a:pt x="1039091" y="1058167"/>
                </a:lnTo>
                <a:lnTo>
                  <a:pt x="1149927" y="725658"/>
                </a:lnTo>
                <a:lnTo>
                  <a:pt x="1191491" y="600967"/>
                </a:lnTo>
                <a:cubicBezTo>
                  <a:pt x="1196109" y="587112"/>
                  <a:pt x="1197244" y="571554"/>
                  <a:pt x="1205345" y="559403"/>
                </a:cubicBezTo>
                <a:cubicBezTo>
                  <a:pt x="1214581" y="545549"/>
                  <a:pt x="1225607" y="532733"/>
                  <a:pt x="1233054" y="517840"/>
                </a:cubicBezTo>
                <a:cubicBezTo>
                  <a:pt x="1244696" y="494555"/>
                  <a:pt x="1254103" y="443059"/>
                  <a:pt x="1260763" y="420858"/>
                </a:cubicBezTo>
                <a:cubicBezTo>
                  <a:pt x="1269156" y="392882"/>
                  <a:pt x="1279236" y="365440"/>
                  <a:pt x="1288472" y="337731"/>
                </a:cubicBezTo>
                <a:cubicBezTo>
                  <a:pt x="1293090" y="323876"/>
                  <a:pt x="1294226" y="308318"/>
                  <a:pt x="1302327" y="296167"/>
                </a:cubicBezTo>
                <a:lnTo>
                  <a:pt x="1330036" y="254603"/>
                </a:lnTo>
                <a:cubicBezTo>
                  <a:pt x="1325418" y="194567"/>
                  <a:pt x="1327278" y="133676"/>
                  <a:pt x="1316181" y="74494"/>
                </a:cubicBezTo>
                <a:cubicBezTo>
                  <a:pt x="1313112" y="58128"/>
                  <a:pt x="1300246" y="44705"/>
                  <a:pt x="1288472" y="32931"/>
                </a:cubicBezTo>
                <a:cubicBezTo>
                  <a:pt x="1276698" y="21157"/>
                  <a:pt x="1297708" y="5222"/>
                  <a:pt x="1233054" y="5222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4405745" y="3740727"/>
            <a:ext cx="720437" cy="1440873"/>
          </a:xfrm>
          <a:custGeom>
            <a:avLst/>
            <a:gdLst>
              <a:gd name="connsiteX0" fmla="*/ 429491 w 720437"/>
              <a:gd name="connsiteY0" fmla="*/ 0 h 1440873"/>
              <a:gd name="connsiteX1" fmla="*/ 374073 w 720437"/>
              <a:gd name="connsiteY1" fmla="*/ 13855 h 1440873"/>
              <a:gd name="connsiteX2" fmla="*/ 207819 w 720437"/>
              <a:gd name="connsiteY2" fmla="*/ 27709 h 1440873"/>
              <a:gd name="connsiteX3" fmla="*/ 124691 w 720437"/>
              <a:gd name="connsiteY3" fmla="*/ 55418 h 1440873"/>
              <a:gd name="connsiteX4" fmla="*/ 83128 w 720437"/>
              <a:gd name="connsiteY4" fmla="*/ 69273 h 1440873"/>
              <a:gd name="connsiteX5" fmla="*/ 27710 w 720437"/>
              <a:gd name="connsiteY5" fmla="*/ 152400 h 1440873"/>
              <a:gd name="connsiteX6" fmla="*/ 0 w 720437"/>
              <a:gd name="connsiteY6" fmla="*/ 235528 h 1440873"/>
              <a:gd name="connsiteX7" fmla="*/ 13855 w 720437"/>
              <a:gd name="connsiteY7" fmla="*/ 581891 h 1440873"/>
              <a:gd name="connsiteX8" fmla="*/ 27710 w 720437"/>
              <a:gd name="connsiteY8" fmla="*/ 637309 h 1440873"/>
              <a:gd name="connsiteX9" fmla="*/ 55419 w 720437"/>
              <a:gd name="connsiteY9" fmla="*/ 720437 h 1440873"/>
              <a:gd name="connsiteX10" fmla="*/ 69273 w 720437"/>
              <a:gd name="connsiteY10" fmla="*/ 1052946 h 1440873"/>
              <a:gd name="connsiteX11" fmla="*/ 110837 w 720437"/>
              <a:gd name="connsiteY11" fmla="*/ 1191491 h 1440873"/>
              <a:gd name="connsiteX12" fmla="*/ 138546 w 720437"/>
              <a:gd name="connsiteY12" fmla="*/ 1274618 h 1440873"/>
              <a:gd name="connsiteX13" fmla="*/ 166255 w 720437"/>
              <a:gd name="connsiteY13" fmla="*/ 1302328 h 1440873"/>
              <a:gd name="connsiteX14" fmla="*/ 263237 w 720437"/>
              <a:gd name="connsiteY14" fmla="*/ 1413164 h 1440873"/>
              <a:gd name="connsiteX15" fmla="*/ 346364 w 720437"/>
              <a:gd name="connsiteY15" fmla="*/ 1440873 h 1440873"/>
              <a:gd name="connsiteX16" fmla="*/ 484910 w 720437"/>
              <a:gd name="connsiteY16" fmla="*/ 1427018 h 1440873"/>
              <a:gd name="connsiteX17" fmla="*/ 568037 w 720437"/>
              <a:gd name="connsiteY17" fmla="*/ 1399309 h 1440873"/>
              <a:gd name="connsiteX18" fmla="*/ 637310 w 720437"/>
              <a:gd name="connsiteY18" fmla="*/ 1316182 h 1440873"/>
              <a:gd name="connsiteX19" fmla="*/ 665019 w 720437"/>
              <a:gd name="connsiteY19" fmla="*/ 1233055 h 1440873"/>
              <a:gd name="connsiteX20" fmla="*/ 692728 w 720437"/>
              <a:gd name="connsiteY20" fmla="*/ 1122218 h 1440873"/>
              <a:gd name="connsiteX21" fmla="*/ 720437 w 720437"/>
              <a:gd name="connsiteY21" fmla="*/ 872837 h 1440873"/>
              <a:gd name="connsiteX22" fmla="*/ 706582 w 720437"/>
              <a:gd name="connsiteY22" fmla="*/ 720437 h 1440873"/>
              <a:gd name="connsiteX23" fmla="*/ 692728 w 720437"/>
              <a:gd name="connsiteY23" fmla="*/ 678873 h 1440873"/>
              <a:gd name="connsiteX24" fmla="*/ 678873 w 720437"/>
              <a:gd name="connsiteY24" fmla="*/ 609600 h 1440873"/>
              <a:gd name="connsiteX25" fmla="*/ 651164 w 720437"/>
              <a:gd name="connsiteY25" fmla="*/ 526473 h 1440873"/>
              <a:gd name="connsiteX26" fmla="*/ 623455 w 720437"/>
              <a:gd name="connsiteY26" fmla="*/ 443346 h 1440873"/>
              <a:gd name="connsiteX27" fmla="*/ 554182 w 720437"/>
              <a:gd name="connsiteY27" fmla="*/ 318655 h 1440873"/>
              <a:gd name="connsiteX28" fmla="*/ 526473 w 720437"/>
              <a:gd name="connsiteY28" fmla="*/ 277091 h 1440873"/>
              <a:gd name="connsiteX29" fmla="*/ 512619 w 720437"/>
              <a:gd name="connsiteY29" fmla="*/ 235528 h 1440873"/>
              <a:gd name="connsiteX30" fmla="*/ 484910 w 720437"/>
              <a:gd name="connsiteY30" fmla="*/ 193964 h 1440873"/>
              <a:gd name="connsiteX31" fmla="*/ 457200 w 720437"/>
              <a:gd name="connsiteY31" fmla="*/ 55418 h 1440873"/>
              <a:gd name="connsiteX32" fmla="*/ 443346 w 720437"/>
              <a:gd name="connsiteY32" fmla="*/ 13855 h 1440873"/>
              <a:gd name="connsiteX33" fmla="*/ 429491 w 720437"/>
              <a:gd name="connsiteY33" fmla="*/ 0 h 14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0437" h="1440873">
                <a:moveTo>
                  <a:pt x="429491" y="0"/>
                </a:moveTo>
                <a:cubicBezTo>
                  <a:pt x="417946" y="0"/>
                  <a:pt x="392967" y="11493"/>
                  <a:pt x="374073" y="13855"/>
                </a:cubicBezTo>
                <a:cubicBezTo>
                  <a:pt x="318892" y="20753"/>
                  <a:pt x="262672" y="18567"/>
                  <a:pt x="207819" y="27709"/>
                </a:cubicBezTo>
                <a:cubicBezTo>
                  <a:pt x="179008" y="32511"/>
                  <a:pt x="152400" y="46181"/>
                  <a:pt x="124691" y="55418"/>
                </a:cubicBezTo>
                <a:lnTo>
                  <a:pt x="83128" y="69273"/>
                </a:lnTo>
                <a:cubicBezTo>
                  <a:pt x="64655" y="96982"/>
                  <a:pt x="38241" y="120807"/>
                  <a:pt x="27710" y="152400"/>
                </a:cubicBezTo>
                <a:lnTo>
                  <a:pt x="0" y="235528"/>
                </a:lnTo>
                <a:cubicBezTo>
                  <a:pt x="4618" y="350982"/>
                  <a:pt x="5905" y="466618"/>
                  <a:pt x="13855" y="581891"/>
                </a:cubicBezTo>
                <a:cubicBezTo>
                  <a:pt x="15165" y="600887"/>
                  <a:pt x="22239" y="619071"/>
                  <a:pt x="27710" y="637309"/>
                </a:cubicBezTo>
                <a:cubicBezTo>
                  <a:pt x="36103" y="665285"/>
                  <a:pt x="55419" y="720437"/>
                  <a:pt x="55419" y="720437"/>
                </a:cubicBezTo>
                <a:cubicBezTo>
                  <a:pt x="60037" y="831273"/>
                  <a:pt x="61369" y="942295"/>
                  <a:pt x="69273" y="1052946"/>
                </a:cubicBezTo>
                <a:cubicBezTo>
                  <a:pt x="71176" y="1079592"/>
                  <a:pt x="106306" y="1177899"/>
                  <a:pt x="110837" y="1191491"/>
                </a:cubicBezTo>
                <a:lnTo>
                  <a:pt x="138546" y="1274618"/>
                </a:lnTo>
                <a:cubicBezTo>
                  <a:pt x="147782" y="1283855"/>
                  <a:pt x="158418" y="1291878"/>
                  <a:pt x="166255" y="1302328"/>
                </a:cubicBezTo>
                <a:cubicBezTo>
                  <a:pt x="208396" y="1358517"/>
                  <a:pt x="205221" y="1387379"/>
                  <a:pt x="263237" y="1413164"/>
                </a:cubicBezTo>
                <a:cubicBezTo>
                  <a:pt x="289927" y="1425026"/>
                  <a:pt x="346364" y="1440873"/>
                  <a:pt x="346364" y="1440873"/>
                </a:cubicBezTo>
                <a:cubicBezTo>
                  <a:pt x="392546" y="1436255"/>
                  <a:pt x="439293" y="1435571"/>
                  <a:pt x="484910" y="1427018"/>
                </a:cubicBezTo>
                <a:cubicBezTo>
                  <a:pt x="513618" y="1421635"/>
                  <a:pt x="568037" y="1399309"/>
                  <a:pt x="568037" y="1399309"/>
                </a:cubicBezTo>
                <a:cubicBezTo>
                  <a:pt x="594137" y="1373209"/>
                  <a:pt x="621879" y="1350900"/>
                  <a:pt x="637310" y="1316182"/>
                </a:cubicBezTo>
                <a:cubicBezTo>
                  <a:pt x="649173" y="1289492"/>
                  <a:pt x="655783" y="1260764"/>
                  <a:pt x="665019" y="1233055"/>
                </a:cubicBezTo>
                <a:cubicBezTo>
                  <a:pt x="680394" y="1186931"/>
                  <a:pt x="685564" y="1177143"/>
                  <a:pt x="692728" y="1122218"/>
                </a:cubicBezTo>
                <a:cubicBezTo>
                  <a:pt x="703546" y="1039282"/>
                  <a:pt x="720437" y="872837"/>
                  <a:pt x="720437" y="872837"/>
                </a:cubicBezTo>
                <a:cubicBezTo>
                  <a:pt x="715819" y="822037"/>
                  <a:pt x="713796" y="770934"/>
                  <a:pt x="706582" y="720437"/>
                </a:cubicBezTo>
                <a:cubicBezTo>
                  <a:pt x="704517" y="705980"/>
                  <a:pt x="696270" y="693041"/>
                  <a:pt x="692728" y="678873"/>
                </a:cubicBezTo>
                <a:cubicBezTo>
                  <a:pt x="687017" y="656028"/>
                  <a:pt x="685069" y="632319"/>
                  <a:pt x="678873" y="609600"/>
                </a:cubicBezTo>
                <a:cubicBezTo>
                  <a:pt x="671188" y="581421"/>
                  <a:pt x="660400" y="554182"/>
                  <a:pt x="651164" y="526473"/>
                </a:cubicBezTo>
                <a:lnTo>
                  <a:pt x="623455" y="443346"/>
                </a:lnTo>
                <a:cubicBezTo>
                  <a:pt x="599068" y="370188"/>
                  <a:pt x="617703" y="413936"/>
                  <a:pt x="554182" y="318655"/>
                </a:cubicBezTo>
                <a:lnTo>
                  <a:pt x="526473" y="277091"/>
                </a:lnTo>
                <a:cubicBezTo>
                  <a:pt x="521855" y="263237"/>
                  <a:pt x="519150" y="248590"/>
                  <a:pt x="512619" y="235528"/>
                </a:cubicBezTo>
                <a:cubicBezTo>
                  <a:pt x="505172" y="220635"/>
                  <a:pt x="489807" y="209879"/>
                  <a:pt x="484910" y="193964"/>
                </a:cubicBezTo>
                <a:cubicBezTo>
                  <a:pt x="471059" y="148950"/>
                  <a:pt x="472093" y="100098"/>
                  <a:pt x="457200" y="55418"/>
                </a:cubicBezTo>
                <a:cubicBezTo>
                  <a:pt x="452582" y="41564"/>
                  <a:pt x="449877" y="26917"/>
                  <a:pt x="443346" y="13855"/>
                </a:cubicBezTo>
                <a:cubicBezTo>
                  <a:pt x="440425" y="8013"/>
                  <a:pt x="441036" y="0"/>
                  <a:pt x="429491" y="0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5250871" y="3546339"/>
            <a:ext cx="570213" cy="1690679"/>
          </a:xfrm>
          <a:custGeom>
            <a:avLst/>
            <a:gdLst>
              <a:gd name="connsiteX0" fmla="*/ 457202 w 498765"/>
              <a:gd name="connsiteY0" fmla="*/ 2625 h 1595898"/>
              <a:gd name="connsiteX1" fmla="*/ 401784 w 498765"/>
              <a:gd name="connsiteY1" fmla="*/ 16480 h 1595898"/>
              <a:gd name="connsiteX2" fmla="*/ 318656 w 498765"/>
              <a:gd name="connsiteY2" fmla="*/ 71898 h 1595898"/>
              <a:gd name="connsiteX3" fmla="*/ 263238 w 498765"/>
              <a:gd name="connsiteY3" fmla="*/ 155025 h 1595898"/>
              <a:gd name="connsiteX4" fmla="*/ 221674 w 498765"/>
              <a:gd name="connsiteY4" fmla="*/ 238153 h 1595898"/>
              <a:gd name="connsiteX5" fmla="*/ 166256 w 498765"/>
              <a:gd name="connsiteY5" fmla="*/ 404407 h 1595898"/>
              <a:gd name="connsiteX6" fmla="*/ 152402 w 498765"/>
              <a:gd name="connsiteY6" fmla="*/ 445971 h 1595898"/>
              <a:gd name="connsiteX7" fmla="*/ 138547 w 498765"/>
              <a:gd name="connsiteY7" fmla="*/ 487535 h 1595898"/>
              <a:gd name="connsiteX8" fmla="*/ 110838 w 498765"/>
              <a:gd name="connsiteY8" fmla="*/ 626080 h 1595898"/>
              <a:gd name="connsiteX9" fmla="*/ 96984 w 498765"/>
              <a:gd name="connsiteY9" fmla="*/ 681498 h 1595898"/>
              <a:gd name="connsiteX10" fmla="*/ 69274 w 498765"/>
              <a:gd name="connsiteY10" fmla="*/ 986298 h 1595898"/>
              <a:gd name="connsiteX11" fmla="*/ 41565 w 498765"/>
              <a:gd name="connsiteY11" fmla="*/ 1097135 h 1595898"/>
              <a:gd name="connsiteX12" fmla="*/ 13856 w 498765"/>
              <a:gd name="connsiteY12" fmla="*/ 1207971 h 1595898"/>
              <a:gd name="connsiteX13" fmla="*/ 13856 w 498765"/>
              <a:gd name="connsiteY13" fmla="*/ 1443498 h 1595898"/>
              <a:gd name="connsiteX14" fmla="*/ 41565 w 498765"/>
              <a:gd name="connsiteY14" fmla="*/ 1526625 h 1595898"/>
              <a:gd name="connsiteX15" fmla="*/ 96984 w 498765"/>
              <a:gd name="connsiteY15" fmla="*/ 1595898 h 1595898"/>
              <a:gd name="connsiteX16" fmla="*/ 166256 w 498765"/>
              <a:gd name="connsiteY16" fmla="*/ 1582044 h 1595898"/>
              <a:gd name="connsiteX17" fmla="*/ 207820 w 498765"/>
              <a:gd name="connsiteY17" fmla="*/ 1568189 h 1595898"/>
              <a:gd name="connsiteX18" fmla="*/ 263238 w 498765"/>
              <a:gd name="connsiteY18" fmla="*/ 1485062 h 1595898"/>
              <a:gd name="connsiteX19" fmla="*/ 290947 w 498765"/>
              <a:gd name="connsiteY19" fmla="*/ 1443498 h 1595898"/>
              <a:gd name="connsiteX20" fmla="*/ 332511 w 498765"/>
              <a:gd name="connsiteY20" fmla="*/ 1318807 h 1595898"/>
              <a:gd name="connsiteX21" fmla="*/ 346365 w 498765"/>
              <a:gd name="connsiteY21" fmla="*/ 1277244 h 1595898"/>
              <a:gd name="connsiteX22" fmla="*/ 374074 w 498765"/>
              <a:gd name="connsiteY22" fmla="*/ 1138698 h 1595898"/>
              <a:gd name="connsiteX23" fmla="*/ 387929 w 498765"/>
              <a:gd name="connsiteY23" fmla="*/ 917025 h 1595898"/>
              <a:gd name="connsiteX24" fmla="*/ 401784 w 498765"/>
              <a:gd name="connsiteY24" fmla="*/ 875462 h 1595898"/>
              <a:gd name="connsiteX25" fmla="*/ 415638 w 498765"/>
              <a:gd name="connsiteY25" fmla="*/ 806189 h 1595898"/>
              <a:gd name="connsiteX26" fmla="*/ 429493 w 498765"/>
              <a:gd name="connsiteY26" fmla="*/ 639935 h 1595898"/>
              <a:gd name="connsiteX27" fmla="*/ 443347 w 498765"/>
              <a:gd name="connsiteY27" fmla="*/ 584516 h 1595898"/>
              <a:gd name="connsiteX28" fmla="*/ 471056 w 498765"/>
              <a:gd name="connsiteY28" fmla="*/ 418262 h 1595898"/>
              <a:gd name="connsiteX29" fmla="*/ 484911 w 498765"/>
              <a:gd name="connsiteY29" fmla="*/ 252007 h 1595898"/>
              <a:gd name="connsiteX30" fmla="*/ 498765 w 498765"/>
              <a:gd name="connsiteY30" fmla="*/ 141171 h 1595898"/>
              <a:gd name="connsiteX31" fmla="*/ 484911 w 498765"/>
              <a:gd name="connsiteY31" fmla="*/ 30335 h 1595898"/>
              <a:gd name="connsiteX32" fmla="*/ 457202 w 498765"/>
              <a:gd name="connsiteY32" fmla="*/ 2625 h 15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98765" h="1595898">
                <a:moveTo>
                  <a:pt x="457202" y="2625"/>
                </a:moveTo>
                <a:cubicBezTo>
                  <a:pt x="443347" y="316"/>
                  <a:pt x="418815" y="7965"/>
                  <a:pt x="401784" y="16480"/>
                </a:cubicBezTo>
                <a:cubicBezTo>
                  <a:pt x="371997" y="31373"/>
                  <a:pt x="318656" y="71898"/>
                  <a:pt x="318656" y="71898"/>
                </a:cubicBezTo>
                <a:cubicBezTo>
                  <a:pt x="300183" y="99607"/>
                  <a:pt x="273769" y="123432"/>
                  <a:pt x="263238" y="155025"/>
                </a:cubicBezTo>
                <a:cubicBezTo>
                  <a:pt x="244119" y="212386"/>
                  <a:pt x="257485" y="184438"/>
                  <a:pt x="221674" y="238153"/>
                </a:cubicBezTo>
                <a:lnTo>
                  <a:pt x="166256" y="404407"/>
                </a:lnTo>
                <a:lnTo>
                  <a:pt x="152402" y="445971"/>
                </a:lnTo>
                <a:cubicBezTo>
                  <a:pt x="147784" y="459826"/>
                  <a:pt x="142089" y="473367"/>
                  <a:pt x="138547" y="487535"/>
                </a:cubicBezTo>
                <a:cubicBezTo>
                  <a:pt x="106368" y="616257"/>
                  <a:pt x="144808" y="456232"/>
                  <a:pt x="110838" y="626080"/>
                </a:cubicBezTo>
                <a:cubicBezTo>
                  <a:pt x="107104" y="644751"/>
                  <a:pt x="100114" y="662716"/>
                  <a:pt x="96984" y="681498"/>
                </a:cubicBezTo>
                <a:cubicBezTo>
                  <a:pt x="60517" y="900299"/>
                  <a:pt x="111149" y="679215"/>
                  <a:pt x="69274" y="986298"/>
                </a:cubicBezTo>
                <a:cubicBezTo>
                  <a:pt x="64128" y="1024031"/>
                  <a:pt x="49033" y="1059792"/>
                  <a:pt x="41565" y="1097135"/>
                </a:cubicBezTo>
                <a:cubicBezTo>
                  <a:pt x="24847" y="1180728"/>
                  <a:pt x="35158" y="1144068"/>
                  <a:pt x="13856" y="1207971"/>
                </a:cubicBezTo>
                <a:cubicBezTo>
                  <a:pt x="2152" y="1325017"/>
                  <a:pt x="-10360" y="1338560"/>
                  <a:pt x="13856" y="1443498"/>
                </a:cubicBezTo>
                <a:cubicBezTo>
                  <a:pt x="20424" y="1471958"/>
                  <a:pt x="20912" y="1505972"/>
                  <a:pt x="41565" y="1526625"/>
                </a:cubicBezTo>
                <a:cubicBezTo>
                  <a:pt x="81048" y="1566109"/>
                  <a:pt x="62028" y="1543467"/>
                  <a:pt x="96984" y="1595898"/>
                </a:cubicBezTo>
                <a:cubicBezTo>
                  <a:pt x="120075" y="1591280"/>
                  <a:pt x="143411" y="1587755"/>
                  <a:pt x="166256" y="1582044"/>
                </a:cubicBezTo>
                <a:cubicBezTo>
                  <a:pt x="180424" y="1578502"/>
                  <a:pt x="197493" y="1578516"/>
                  <a:pt x="207820" y="1568189"/>
                </a:cubicBezTo>
                <a:cubicBezTo>
                  <a:pt x="231368" y="1544641"/>
                  <a:pt x="244765" y="1512771"/>
                  <a:pt x="263238" y="1485062"/>
                </a:cubicBezTo>
                <a:cubicBezTo>
                  <a:pt x="272474" y="1471207"/>
                  <a:pt x="285681" y="1459295"/>
                  <a:pt x="290947" y="1443498"/>
                </a:cubicBezTo>
                <a:lnTo>
                  <a:pt x="332511" y="1318807"/>
                </a:lnTo>
                <a:cubicBezTo>
                  <a:pt x="337129" y="1304953"/>
                  <a:pt x="343501" y="1291564"/>
                  <a:pt x="346365" y="1277244"/>
                </a:cubicBezTo>
                <a:lnTo>
                  <a:pt x="374074" y="1138698"/>
                </a:lnTo>
                <a:cubicBezTo>
                  <a:pt x="378692" y="1064807"/>
                  <a:pt x="380178" y="990653"/>
                  <a:pt x="387929" y="917025"/>
                </a:cubicBezTo>
                <a:cubicBezTo>
                  <a:pt x="389458" y="902501"/>
                  <a:pt x="398242" y="889630"/>
                  <a:pt x="401784" y="875462"/>
                </a:cubicBezTo>
                <a:cubicBezTo>
                  <a:pt x="407495" y="852617"/>
                  <a:pt x="411020" y="829280"/>
                  <a:pt x="415638" y="806189"/>
                </a:cubicBezTo>
                <a:cubicBezTo>
                  <a:pt x="420256" y="750771"/>
                  <a:pt x="422595" y="695116"/>
                  <a:pt x="429493" y="639935"/>
                </a:cubicBezTo>
                <a:cubicBezTo>
                  <a:pt x="431855" y="621041"/>
                  <a:pt x="440217" y="603298"/>
                  <a:pt x="443347" y="584516"/>
                </a:cubicBezTo>
                <a:cubicBezTo>
                  <a:pt x="475779" y="389923"/>
                  <a:pt x="439879" y="542973"/>
                  <a:pt x="471056" y="418262"/>
                </a:cubicBezTo>
                <a:cubicBezTo>
                  <a:pt x="475674" y="362844"/>
                  <a:pt x="479378" y="307341"/>
                  <a:pt x="484911" y="252007"/>
                </a:cubicBezTo>
                <a:cubicBezTo>
                  <a:pt x="488616" y="214959"/>
                  <a:pt x="498765" y="178404"/>
                  <a:pt x="498765" y="141171"/>
                </a:cubicBezTo>
                <a:cubicBezTo>
                  <a:pt x="498765" y="103938"/>
                  <a:pt x="491571" y="66967"/>
                  <a:pt x="484911" y="30335"/>
                </a:cubicBezTo>
                <a:cubicBezTo>
                  <a:pt x="476557" y="-15610"/>
                  <a:pt x="471057" y="4934"/>
                  <a:pt x="457202" y="2625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6025458" y="2216727"/>
            <a:ext cx="1192760" cy="1108364"/>
          </a:xfrm>
          <a:custGeom>
            <a:avLst/>
            <a:gdLst>
              <a:gd name="connsiteX0" fmla="*/ 1269 w 1192760"/>
              <a:gd name="connsiteY0" fmla="*/ 526473 h 1108364"/>
              <a:gd name="connsiteX1" fmla="*/ 42833 w 1192760"/>
              <a:gd name="connsiteY1" fmla="*/ 720437 h 1108364"/>
              <a:gd name="connsiteX2" fmla="*/ 56687 w 1192760"/>
              <a:gd name="connsiteY2" fmla="*/ 762000 h 1108364"/>
              <a:gd name="connsiteX3" fmla="*/ 84397 w 1192760"/>
              <a:gd name="connsiteY3" fmla="*/ 789709 h 1108364"/>
              <a:gd name="connsiteX4" fmla="*/ 153669 w 1192760"/>
              <a:gd name="connsiteY4" fmla="*/ 914400 h 1108364"/>
              <a:gd name="connsiteX5" fmla="*/ 181378 w 1192760"/>
              <a:gd name="connsiteY5" fmla="*/ 955964 h 1108364"/>
              <a:gd name="connsiteX6" fmla="*/ 222942 w 1192760"/>
              <a:gd name="connsiteY6" fmla="*/ 969818 h 1108364"/>
              <a:gd name="connsiteX7" fmla="*/ 333778 w 1192760"/>
              <a:gd name="connsiteY7" fmla="*/ 1052946 h 1108364"/>
              <a:gd name="connsiteX8" fmla="*/ 472324 w 1192760"/>
              <a:gd name="connsiteY8" fmla="*/ 1094509 h 1108364"/>
              <a:gd name="connsiteX9" fmla="*/ 555451 w 1192760"/>
              <a:gd name="connsiteY9" fmla="*/ 1108364 h 1108364"/>
              <a:gd name="connsiteX10" fmla="*/ 901815 w 1192760"/>
              <a:gd name="connsiteY10" fmla="*/ 1080655 h 1108364"/>
              <a:gd name="connsiteX11" fmla="*/ 984942 w 1192760"/>
              <a:gd name="connsiteY11" fmla="*/ 1052946 h 1108364"/>
              <a:gd name="connsiteX12" fmla="*/ 1026506 w 1192760"/>
              <a:gd name="connsiteY12" fmla="*/ 1039091 h 1108364"/>
              <a:gd name="connsiteX13" fmla="*/ 1068069 w 1192760"/>
              <a:gd name="connsiteY13" fmla="*/ 1011382 h 1108364"/>
              <a:gd name="connsiteX14" fmla="*/ 1123487 w 1192760"/>
              <a:gd name="connsiteY14" fmla="*/ 845128 h 1108364"/>
              <a:gd name="connsiteX15" fmla="*/ 1137342 w 1192760"/>
              <a:gd name="connsiteY15" fmla="*/ 803564 h 1108364"/>
              <a:gd name="connsiteX16" fmla="*/ 1151197 w 1192760"/>
              <a:gd name="connsiteY16" fmla="*/ 762000 h 1108364"/>
              <a:gd name="connsiteX17" fmla="*/ 1165051 w 1192760"/>
              <a:gd name="connsiteY17" fmla="*/ 692728 h 1108364"/>
              <a:gd name="connsiteX18" fmla="*/ 1192760 w 1192760"/>
              <a:gd name="connsiteY18" fmla="*/ 526473 h 1108364"/>
              <a:gd name="connsiteX19" fmla="*/ 1178906 w 1192760"/>
              <a:gd name="connsiteY19" fmla="*/ 360218 h 1108364"/>
              <a:gd name="connsiteX20" fmla="*/ 1151197 w 1192760"/>
              <a:gd name="connsiteY20" fmla="*/ 277091 h 1108364"/>
              <a:gd name="connsiteX21" fmla="*/ 1137342 w 1192760"/>
              <a:gd name="connsiteY21" fmla="*/ 235528 h 1108364"/>
              <a:gd name="connsiteX22" fmla="*/ 1123487 w 1192760"/>
              <a:gd name="connsiteY22" fmla="*/ 193964 h 1108364"/>
              <a:gd name="connsiteX23" fmla="*/ 1095778 w 1192760"/>
              <a:gd name="connsiteY23" fmla="*/ 152400 h 1108364"/>
              <a:gd name="connsiteX24" fmla="*/ 1081924 w 1192760"/>
              <a:gd name="connsiteY24" fmla="*/ 110837 h 1108364"/>
              <a:gd name="connsiteX25" fmla="*/ 1040360 w 1192760"/>
              <a:gd name="connsiteY25" fmla="*/ 83128 h 1108364"/>
              <a:gd name="connsiteX26" fmla="*/ 1012651 w 1192760"/>
              <a:gd name="connsiteY26" fmla="*/ 55418 h 1108364"/>
              <a:gd name="connsiteX27" fmla="*/ 846397 w 1192760"/>
              <a:gd name="connsiteY27" fmla="*/ 13855 h 1108364"/>
              <a:gd name="connsiteX28" fmla="*/ 777124 w 1192760"/>
              <a:gd name="connsiteY28" fmla="*/ 0 h 1108364"/>
              <a:gd name="connsiteX29" fmla="*/ 569306 w 1192760"/>
              <a:gd name="connsiteY29" fmla="*/ 13855 h 1108364"/>
              <a:gd name="connsiteX30" fmla="*/ 486178 w 1192760"/>
              <a:gd name="connsiteY30" fmla="*/ 55418 h 1108364"/>
              <a:gd name="connsiteX31" fmla="*/ 458469 w 1192760"/>
              <a:gd name="connsiteY31" fmla="*/ 83128 h 1108364"/>
              <a:gd name="connsiteX32" fmla="*/ 416906 w 1192760"/>
              <a:gd name="connsiteY32" fmla="*/ 96982 h 1108364"/>
              <a:gd name="connsiteX33" fmla="*/ 278360 w 1192760"/>
              <a:gd name="connsiteY33" fmla="*/ 166255 h 1108364"/>
              <a:gd name="connsiteX34" fmla="*/ 250651 w 1192760"/>
              <a:gd name="connsiteY34" fmla="*/ 207818 h 1108364"/>
              <a:gd name="connsiteX35" fmla="*/ 222942 w 1192760"/>
              <a:gd name="connsiteY35" fmla="*/ 235528 h 1108364"/>
              <a:gd name="connsiteX36" fmla="*/ 209087 w 1192760"/>
              <a:gd name="connsiteY36" fmla="*/ 277091 h 1108364"/>
              <a:gd name="connsiteX37" fmla="*/ 167524 w 1192760"/>
              <a:gd name="connsiteY37" fmla="*/ 304800 h 1108364"/>
              <a:gd name="connsiteX38" fmla="*/ 70542 w 1192760"/>
              <a:gd name="connsiteY38" fmla="*/ 429491 h 1108364"/>
              <a:gd name="connsiteX39" fmla="*/ 1269 w 1192760"/>
              <a:gd name="connsiteY39" fmla="*/ 526473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92760" h="1108364">
                <a:moveTo>
                  <a:pt x="1269" y="526473"/>
                </a:moveTo>
                <a:cubicBezTo>
                  <a:pt x="-3349" y="574964"/>
                  <a:pt x="3350" y="601986"/>
                  <a:pt x="42833" y="720437"/>
                </a:cubicBezTo>
                <a:cubicBezTo>
                  <a:pt x="47451" y="734291"/>
                  <a:pt x="46360" y="751674"/>
                  <a:pt x="56687" y="762000"/>
                </a:cubicBezTo>
                <a:lnTo>
                  <a:pt x="84397" y="789709"/>
                </a:lnTo>
                <a:cubicBezTo>
                  <a:pt x="108782" y="862867"/>
                  <a:pt x="90150" y="819121"/>
                  <a:pt x="153669" y="914400"/>
                </a:cubicBezTo>
                <a:cubicBezTo>
                  <a:pt x="162905" y="928255"/>
                  <a:pt x="165581" y="950699"/>
                  <a:pt x="181378" y="955964"/>
                </a:cubicBezTo>
                <a:lnTo>
                  <a:pt x="222942" y="969818"/>
                </a:lnTo>
                <a:cubicBezTo>
                  <a:pt x="255765" y="1002642"/>
                  <a:pt x="286778" y="1037280"/>
                  <a:pt x="333778" y="1052946"/>
                </a:cubicBezTo>
                <a:cubicBezTo>
                  <a:pt x="386799" y="1070620"/>
                  <a:pt x="419973" y="1084039"/>
                  <a:pt x="472324" y="1094509"/>
                </a:cubicBezTo>
                <a:cubicBezTo>
                  <a:pt x="499870" y="1100018"/>
                  <a:pt x="527742" y="1103746"/>
                  <a:pt x="555451" y="1108364"/>
                </a:cubicBezTo>
                <a:cubicBezTo>
                  <a:pt x="622476" y="1104836"/>
                  <a:pt x="803714" y="1105180"/>
                  <a:pt x="901815" y="1080655"/>
                </a:cubicBezTo>
                <a:cubicBezTo>
                  <a:pt x="930151" y="1073571"/>
                  <a:pt x="957233" y="1062182"/>
                  <a:pt x="984942" y="1052946"/>
                </a:cubicBezTo>
                <a:cubicBezTo>
                  <a:pt x="998797" y="1048328"/>
                  <a:pt x="1014355" y="1047192"/>
                  <a:pt x="1026506" y="1039091"/>
                </a:cubicBezTo>
                <a:lnTo>
                  <a:pt x="1068069" y="1011382"/>
                </a:lnTo>
                <a:lnTo>
                  <a:pt x="1123487" y="845128"/>
                </a:lnTo>
                <a:lnTo>
                  <a:pt x="1137342" y="803564"/>
                </a:lnTo>
                <a:cubicBezTo>
                  <a:pt x="1141960" y="789709"/>
                  <a:pt x="1148333" y="776321"/>
                  <a:pt x="1151197" y="762000"/>
                </a:cubicBezTo>
                <a:cubicBezTo>
                  <a:pt x="1155815" y="738909"/>
                  <a:pt x="1160959" y="715918"/>
                  <a:pt x="1165051" y="692728"/>
                </a:cubicBezTo>
                <a:cubicBezTo>
                  <a:pt x="1174815" y="637400"/>
                  <a:pt x="1192760" y="526473"/>
                  <a:pt x="1192760" y="526473"/>
                </a:cubicBezTo>
                <a:cubicBezTo>
                  <a:pt x="1188142" y="471055"/>
                  <a:pt x="1188048" y="415072"/>
                  <a:pt x="1178906" y="360218"/>
                </a:cubicBezTo>
                <a:cubicBezTo>
                  <a:pt x="1174104" y="331408"/>
                  <a:pt x="1160433" y="304800"/>
                  <a:pt x="1151197" y="277091"/>
                </a:cubicBezTo>
                <a:lnTo>
                  <a:pt x="1137342" y="235528"/>
                </a:lnTo>
                <a:cubicBezTo>
                  <a:pt x="1132724" y="221673"/>
                  <a:pt x="1131588" y="206115"/>
                  <a:pt x="1123487" y="193964"/>
                </a:cubicBezTo>
                <a:lnTo>
                  <a:pt x="1095778" y="152400"/>
                </a:lnTo>
                <a:cubicBezTo>
                  <a:pt x="1091160" y="138546"/>
                  <a:pt x="1091047" y="122241"/>
                  <a:pt x="1081924" y="110837"/>
                </a:cubicBezTo>
                <a:cubicBezTo>
                  <a:pt x="1071522" y="97835"/>
                  <a:pt x="1053362" y="93530"/>
                  <a:pt x="1040360" y="83128"/>
                </a:cubicBezTo>
                <a:cubicBezTo>
                  <a:pt x="1030160" y="74968"/>
                  <a:pt x="1024334" y="61260"/>
                  <a:pt x="1012651" y="55418"/>
                </a:cubicBezTo>
                <a:cubicBezTo>
                  <a:pt x="954834" y="26509"/>
                  <a:pt x="908362" y="25121"/>
                  <a:pt x="846397" y="13855"/>
                </a:cubicBezTo>
                <a:cubicBezTo>
                  <a:pt x="823229" y="9643"/>
                  <a:pt x="800215" y="4618"/>
                  <a:pt x="777124" y="0"/>
                </a:cubicBezTo>
                <a:cubicBezTo>
                  <a:pt x="707851" y="4618"/>
                  <a:pt x="638308" y="6188"/>
                  <a:pt x="569306" y="13855"/>
                </a:cubicBezTo>
                <a:cubicBezTo>
                  <a:pt x="539567" y="17159"/>
                  <a:pt x="508400" y="37640"/>
                  <a:pt x="486178" y="55418"/>
                </a:cubicBezTo>
                <a:cubicBezTo>
                  <a:pt x="475978" y="63578"/>
                  <a:pt x="469670" y="76407"/>
                  <a:pt x="458469" y="83128"/>
                </a:cubicBezTo>
                <a:cubicBezTo>
                  <a:pt x="445946" y="90642"/>
                  <a:pt x="430760" y="92364"/>
                  <a:pt x="416906" y="96982"/>
                </a:cubicBezTo>
                <a:cubicBezTo>
                  <a:pt x="317935" y="162962"/>
                  <a:pt x="366086" y="144323"/>
                  <a:pt x="278360" y="166255"/>
                </a:cubicBezTo>
                <a:cubicBezTo>
                  <a:pt x="269124" y="180109"/>
                  <a:pt x="261053" y="194816"/>
                  <a:pt x="250651" y="207818"/>
                </a:cubicBezTo>
                <a:cubicBezTo>
                  <a:pt x="242491" y="218018"/>
                  <a:pt x="229663" y="224327"/>
                  <a:pt x="222942" y="235528"/>
                </a:cubicBezTo>
                <a:cubicBezTo>
                  <a:pt x="215428" y="248051"/>
                  <a:pt x="218210" y="265687"/>
                  <a:pt x="209087" y="277091"/>
                </a:cubicBezTo>
                <a:cubicBezTo>
                  <a:pt x="198685" y="290093"/>
                  <a:pt x="180316" y="294140"/>
                  <a:pt x="167524" y="304800"/>
                </a:cubicBezTo>
                <a:cubicBezTo>
                  <a:pt x="134420" y="332387"/>
                  <a:pt x="82425" y="393842"/>
                  <a:pt x="70542" y="429491"/>
                </a:cubicBezTo>
                <a:cubicBezTo>
                  <a:pt x="41373" y="516999"/>
                  <a:pt x="5887" y="477982"/>
                  <a:pt x="1269" y="526473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7190448" y="3172691"/>
            <a:ext cx="609661" cy="955964"/>
          </a:xfrm>
          <a:custGeom>
            <a:avLst/>
            <a:gdLst>
              <a:gd name="connsiteX0" fmla="*/ 401843 w 609661"/>
              <a:gd name="connsiteY0" fmla="*/ 0 h 955964"/>
              <a:gd name="connsiteX1" fmla="*/ 291007 w 609661"/>
              <a:gd name="connsiteY1" fmla="*/ 27709 h 955964"/>
              <a:gd name="connsiteX2" fmla="*/ 207879 w 609661"/>
              <a:gd name="connsiteY2" fmla="*/ 55418 h 955964"/>
              <a:gd name="connsiteX3" fmla="*/ 124752 w 609661"/>
              <a:gd name="connsiteY3" fmla="*/ 124691 h 955964"/>
              <a:gd name="connsiteX4" fmla="*/ 69334 w 609661"/>
              <a:gd name="connsiteY4" fmla="*/ 193964 h 955964"/>
              <a:gd name="connsiteX5" fmla="*/ 27770 w 609661"/>
              <a:gd name="connsiteY5" fmla="*/ 318654 h 955964"/>
              <a:gd name="connsiteX6" fmla="*/ 13916 w 609661"/>
              <a:gd name="connsiteY6" fmla="*/ 360218 h 955964"/>
              <a:gd name="connsiteX7" fmla="*/ 13916 w 609661"/>
              <a:gd name="connsiteY7" fmla="*/ 706582 h 955964"/>
              <a:gd name="connsiteX8" fmla="*/ 41625 w 609661"/>
              <a:gd name="connsiteY8" fmla="*/ 789709 h 955964"/>
              <a:gd name="connsiteX9" fmla="*/ 97043 w 609661"/>
              <a:gd name="connsiteY9" fmla="*/ 872836 h 955964"/>
              <a:gd name="connsiteX10" fmla="*/ 124752 w 609661"/>
              <a:gd name="connsiteY10" fmla="*/ 914400 h 955964"/>
              <a:gd name="connsiteX11" fmla="*/ 207879 w 609661"/>
              <a:gd name="connsiteY11" fmla="*/ 942109 h 955964"/>
              <a:gd name="connsiteX12" fmla="*/ 249443 w 609661"/>
              <a:gd name="connsiteY12" fmla="*/ 955964 h 955964"/>
              <a:gd name="connsiteX13" fmla="*/ 360279 w 609661"/>
              <a:gd name="connsiteY13" fmla="*/ 928254 h 955964"/>
              <a:gd name="connsiteX14" fmla="*/ 401843 w 609661"/>
              <a:gd name="connsiteY14" fmla="*/ 900545 h 955964"/>
              <a:gd name="connsiteX15" fmla="*/ 484970 w 609661"/>
              <a:gd name="connsiteY15" fmla="*/ 775854 h 955964"/>
              <a:gd name="connsiteX16" fmla="*/ 512679 w 609661"/>
              <a:gd name="connsiteY16" fmla="*/ 734291 h 955964"/>
              <a:gd name="connsiteX17" fmla="*/ 540388 w 609661"/>
              <a:gd name="connsiteY17" fmla="*/ 651164 h 955964"/>
              <a:gd name="connsiteX18" fmla="*/ 568097 w 609661"/>
              <a:gd name="connsiteY18" fmla="*/ 609600 h 955964"/>
              <a:gd name="connsiteX19" fmla="*/ 595807 w 609661"/>
              <a:gd name="connsiteY19" fmla="*/ 526473 h 955964"/>
              <a:gd name="connsiteX20" fmla="*/ 609661 w 609661"/>
              <a:gd name="connsiteY20" fmla="*/ 484909 h 955964"/>
              <a:gd name="connsiteX21" fmla="*/ 595807 w 609661"/>
              <a:gd name="connsiteY21" fmla="*/ 263236 h 955964"/>
              <a:gd name="connsiteX22" fmla="*/ 568097 w 609661"/>
              <a:gd name="connsiteY22" fmla="*/ 180109 h 955964"/>
              <a:gd name="connsiteX23" fmla="*/ 554243 w 609661"/>
              <a:gd name="connsiteY23" fmla="*/ 138545 h 955964"/>
              <a:gd name="connsiteX24" fmla="*/ 471116 w 609661"/>
              <a:gd name="connsiteY24" fmla="*/ 69273 h 955964"/>
              <a:gd name="connsiteX25" fmla="*/ 401843 w 609661"/>
              <a:gd name="connsiteY25" fmla="*/ 0 h 95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661" h="955964">
                <a:moveTo>
                  <a:pt x="401843" y="0"/>
                </a:moveTo>
                <a:cubicBezTo>
                  <a:pt x="364898" y="9236"/>
                  <a:pt x="327135" y="15666"/>
                  <a:pt x="291007" y="27709"/>
                </a:cubicBezTo>
                <a:lnTo>
                  <a:pt x="207879" y="55418"/>
                </a:lnTo>
                <a:cubicBezTo>
                  <a:pt x="167011" y="82664"/>
                  <a:pt x="158088" y="84688"/>
                  <a:pt x="124752" y="124691"/>
                </a:cubicBezTo>
                <a:cubicBezTo>
                  <a:pt x="37355" y="229567"/>
                  <a:pt x="149957" y="113338"/>
                  <a:pt x="69334" y="193964"/>
                </a:cubicBezTo>
                <a:lnTo>
                  <a:pt x="27770" y="318654"/>
                </a:lnTo>
                <a:lnTo>
                  <a:pt x="13916" y="360218"/>
                </a:lnTo>
                <a:cubicBezTo>
                  <a:pt x="3223" y="509912"/>
                  <a:pt x="-11156" y="564507"/>
                  <a:pt x="13916" y="706582"/>
                </a:cubicBezTo>
                <a:cubicBezTo>
                  <a:pt x="18992" y="735345"/>
                  <a:pt x="25423" y="765407"/>
                  <a:pt x="41625" y="789709"/>
                </a:cubicBezTo>
                <a:lnTo>
                  <a:pt x="97043" y="872836"/>
                </a:lnTo>
                <a:cubicBezTo>
                  <a:pt x="106279" y="886691"/>
                  <a:pt x="108955" y="909134"/>
                  <a:pt x="124752" y="914400"/>
                </a:cubicBezTo>
                <a:lnTo>
                  <a:pt x="207879" y="942109"/>
                </a:lnTo>
                <a:lnTo>
                  <a:pt x="249443" y="955964"/>
                </a:lnTo>
                <a:cubicBezTo>
                  <a:pt x="275794" y="950694"/>
                  <a:pt x="331876" y="942456"/>
                  <a:pt x="360279" y="928254"/>
                </a:cubicBezTo>
                <a:cubicBezTo>
                  <a:pt x="375172" y="920807"/>
                  <a:pt x="387988" y="909781"/>
                  <a:pt x="401843" y="900545"/>
                </a:cubicBezTo>
                <a:lnTo>
                  <a:pt x="484970" y="775854"/>
                </a:lnTo>
                <a:cubicBezTo>
                  <a:pt x="494206" y="762000"/>
                  <a:pt x="507414" y="750087"/>
                  <a:pt x="512679" y="734291"/>
                </a:cubicBezTo>
                <a:cubicBezTo>
                  <a:pt x="521915" y="706582"/>
                  <a:pt x="524187" y="675466"/>
                  <a:pt x="540388" y="651164"/>
                </a:cubicBezTo>
                <a:cubicBezTo>
                  <a:pt x="549624" y="637309"/>
                  <a:pt x="561334" y="624816"/>
                  <a:pt x="568097" y="609600"/>
                </a:cubicBezTo>
                <a:cubicBezTo>
                  <a:pt x="579960" y="582909"/>
                  <a:pt x="586571" y="554182"/>
                  <a:pt x="595807" y="526473"/>
                </a:cubicBezTo>
                <a:lnTo>
                  <a:pt x="609661" y="484909"/>
                </a:lnTo>
                <a:cubicBezTo>
                  <a:pt x="605043" y="411018"/>
                  <a:pt x="605810" y="336592"/>
                  <a:pt x="595807" y="263236"/>
                </a:cubicBezTo>
                <a:cubicBezTo>
                  <a:pt x="591861" y="234296"/>
                  <a:pt x="577333" y="207818"/>
                  <a:pt x="568097" y="180109"/>
                </a:cubicBezTo>
                <a:cubicBezTo>
                  <a:pt x="563479" y="166254"/>
                  <a:pt x="564570" y="148871"/>
                  <a:pt x="554243" y="138545"/>
                </a:cubicBezTo>
                <a:cubicBezTo>
                  <a:pt x="528143" y="112446"/>
                  <a:pt x="505833" y="84703"/>
                  <a:pt x="471116" y="69273"/>
                </a:cubicBezTo>
                <a:cubicBezTo>
                  <a:pt x="371554" y="25023"/>
                  <a:pt x="403396" y="72382"/>
                  <a:pt x="401843" y="0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6289003" y="3879273"/>
            <a:ext cx="998515" cy="1565563"/>
          </a:xfrm>
          <a:custGeom>
            <a:avLst/>
            <a:gdLst>
              <a:gd name="connsiteX0" fmla="*/ 859942 w 998515"/>
              <a:gd name="connsiteY0" fmla="*/ 484909 h 1565563"/>
              <a:gd name="connsiteX1" fmla="*/ 998488 w 998515"/>
              <a:gd name="connsiteY1" fmla="*/ 1399309 h 1565563"/>
              <a:gd name="connsiteX2" fmla="*/ 943070 w 998515"/>
              <a:gd name="connsiteY2" fmla="*/ 1454727 h 1565563"/>
              <a:gd name="connsiteX3" fmla="*/ 887652 w 998515"/>
              <a:gd name="connsiteY3" fmla="*/ 1496291 h 1565563"/>
              <a:gd name="connsiteX4" fmla="*/ 859942 w 998515"/>
              <a:gd name="connsiteY4" fmla="*/ 1524000 h 1565563"/>
              <a:gd name="connsiteX5" fmla="*/ 776815 w 998515"/>
              <a:gd name="connsiteY5" fmla="*/ 1551709 h 1565563"/>
              <a:gd name="connsiteX6" fmla="*/ 735252 w 998515"/>
              <a:gd name="connsiteY6" fmla="*/ 1565563 h 1565563"/>
              <a:gd name="connsiteX7" fmla="*/ 472015 w 998515"/>
              <a:gd name="connsiteY7" fmla="*/ 1551709 h 1565563"/>
              <a:gd name="connsiteX8" fmla="*/ 430452 w 998515"/>
              <a:gd name="connsiteY8" fmla="*/ 1524000 h 1565563"/>
              <a:gd name="connsiteX9" fmla="*/ 375033 w 998515"/>
              <a:gd name="connsiteY9" fmla="*/ 1454727 h 1565563"/>
              <a:gd name="connsiteX10" fmla="*/ 333470 w 998515"/>
              <a:gd name="connsiteY10" fmla="*/ 1413163 h 1565563"/>
              <a:gd name="connsiteX11" fmla="*/ 278052 w 998515"/>
              <a:gd name="connsiteY11" fmla="*/ 1330036 h 1565563"/>
              <a:gd name="connsiteX12" fmla="*/ 222633 w 998515"/>
              <a:gd name="connsiteY12" fmla="*/ 1260763 h 1565563"/>
              <a:gd name="connsiteX13" fmla="*/ 181070 w 998515"/>
              <a:gd name="connsiteY13" fmla="*/ 1177636 h 1565563"/>
              <a:gd name="connsiteX14" fmla="*/ 153361 w 998515"/>
              <a:gd name="connsiteY14" fmla="*/ 1094509 h 1565563"/>
              <a:gd name="connsiteX15" fmla="*/ 139506 w 998515"/>
              <a:gd name="connsiteY15" fmla="*/ 1052945 h 1565563"/>
              <a:gd name="connsiteX16" fmla="*/ 111797 w 998515"/>
              <a:gd name="connsiteY16" fmla="*/ 914400 h 1565563"/>
              <a:gd name="connsiteX17" fmla="*/ 97942 w 998515"/>
              <a:gd name="connsiteY17" fmla="*/ 845127 h 1565563"/>
              <a:gd name="connsiteX18" fmla="*/ 70233 w 998515"/>
              <a:gd name="connsiteY18" fmla="*/ 720436 h 1565563"/>
              <a:gd name="connsiteX19" fmla="*/ 56379 w 998515"/>
              <a:gd name="connsiteY19" fmla="*/ 623454 h 1565563"/>
              <a:gd name="connsiteX20" fmla="*/ 14815 w 998515"/>
              <a:gd name="connsiteY20" fmla="*/ 443345 h 1565563"/>
              <a:gd name="connsiteX21" fmla="*/ 961 w 998515"/>
              <a:gd name="connsiteY21" fmla="*/ 318654 h 1565563"/>
              <a:gd name="connsiteX22" fmla="*/ 14815 w 998515"/>
              <a:gd name="connsiteY22" fmla="*/ 55418 h 1565563"/>
              <a:gd name="connsiteX23" fmla="*/ 97942 w 998515"/>
              <a:gd name="connsiteY23" fmla="*/ 0 h 1565563"/>
              <a:gd name="connsiteX24" fmla="*/ 236488 w 998515"/>
              <a:gd name="connsiteY24" fmla="*/ 27709 h 1565563"/>
              <a:gd name="connsiteX25" fmla="*/ 347324 w 998515"/>
              <a:gd name="connsiteY25" fmla="*/ 110836 h 1565563"/>
              <a:gd name="connsiteX26" fmla="*/ 472015 w 998515"/>
              <a:gd name="connsiteY26" fmla="*/ 193963 h 1565563"/>
              <a:gd name="connsiteX27" fmla="*/ 513579 w 998515"/>
              <a:gd name="connsiteY27" fmla="*/ 221672 h 1565563"/>
              <a:gd name="connsiteX28" fmla="*/ 541288 w 998515"/>
              <a:gd name="connsiteY28" fmla="*/ 249382 h 1565563"/>
              <a:gd name="connsiteX29" fmla="*/ 582852 w 998515"/>
              <a:gd name="connsiteY29" fmla="*/ 277091 h 1565563"/>
              <a:gd name="connsiteX30" fmla="*/ 665979 w 998515"/>
              <a:gd name="connsiteY30" fmla="*/ 360218 h 1565563"/>
              <a:gd name="connsiteX31" fmla="*/ 707542 w 998515"/>
              <a:gd name="connsiteY31" fmla="*/ 387927 h 1565563"/>
              <a:gd name="connsiteX32" fmla="*/ 735252 w 998515"/>
              <a:gd name="connsiteY32" fmla="*/ 415636 h 1565563"/>
              <a:gd name="connsiteX33" fmla="*/ 776815 w 998515"/>
              <a:gd name="connsiteY33" fmla="*/ 429491 h 1565563"/>
              <a:gd name="connsiteX34" fmla="*/ 859942 w 998515"/>
              <a:gd name="connsiteY34" fmla="*/ 484909 h 15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8515" h="1565563">
                <a:moveTo>
                  <a:pt x="859942" y="484909"/>
                </a:moveTo>
                <a:cubicBezTo>
                  <a:pt x="1069321" y="764077"/>
                  <a:pt x="962238" y="601811"/>
                  <a:pt x="998488" y="1399309"/>
                </a:cubicBezTo>
                <a:cubicBezTo>
                  <a:pt x="999674" y="1425406"/>
                  <a:pt x="962730" y="1437524"/>
                  <a:pt x="943070" y="1454727"/>
                </a:cubicBezTo>
                <a:cubicBezTo>
                  <a:pt x="925692" y="1469933"/>
                  <a:pt x="905391" y="1481509"/>
                  <a:pt x="887652" y="1496291"/>
                </a:cubicBezTo>
                <a:cubicBezTo>
                  <a:pt x="877617" y="1504653"/>
                  <a:pt x="871625" y="1518158"/>
                  <a:pt x="859942" y="1524000"/>
                </a:cubicBezTo>
                <a:cubicBezTo>
                  <a:pt x="833818" y="1537062"/>
                  <a:pt x="804524" y="1542473"/>
                  <a:pt x="776815" y="1551709"/>
                </a:cubicBezTo>
                <a:lnTo>
                  <a:pt x="735252" y="1565563"/>
                </a:lnTo>
                <a:cubicBezTo>
                  <a:pt x="647506" y="1560945"/>
                  <a:pt x="559076" y="1563581"/>
                  <a:pt x="472015" y="1551709"/>
                </a:cubicBezTo>
                <a:cubicBezTo>
                  <a:pt x="455517" y="1549459"/>
                  <a:pt x="443454" y="1534402"/>
                  <a:pt x="430452" y="1524000"/>
                </a:cubicBezTo>
                <a:cubicBezTo>
                  <a:pt x="390142" y="1491752"/>
                  <a:pt x="411041" y="1497937"/>
                  <a:pt x="375033" y="1454727"/>
                </a:cubicBezTo>
                <a:cubicBezTo>
                  <a:pt x="362490" y="1439675"/>
                  <a:pt x="345499" y="1428629"/>
                  <a:pt x="333470" y="1413163"/>
                </a:cubicBezTo>
                <a:cubicBezTo>
                  <a:pt x="313025" y="1386876"/>
                  <a:pt x="301601" y="1353584"/>
                  <a:pt x="278052" y="1330036"/>
                </a:cubicBezTo>
                <a:cubicBezTo>
                  <a:pt x="238568" y="1290553"/>
                  <a:pt x="257588" y="1313196"/>
                  <a:pt x="222633" y="1260763"/>
                </a:cubicBezTo>
                <a:cubicBezTo>
                  <a:pt x="172110" y="1109191"/>
                  <a:pt x="252686" y="1338772"/>
                  <a:pt x="181070" y="1177636"/>
                </a:cubicBezTo>
                <a:cubicBezTo>
                  <a:pt x="169208" y="1150946"/>
                  <a:pt x="162597" y="1122218"/>
                  <a:pt x="153361" y="1094509"/>
                </a:cubicBezTo>
                <a:cubicBezTo>
                  <a:pt x="148743" y="1080654"/>
                  <a:pt x="142370" y="1067266"/>
                  <a:pt x="139506" y="1052945"/>
                </a:cubicBezTo>
                <a:lnTo>
                  <a:pt x="111797" y="914400"/>
                </a:lnTo>
                <a:cubicBezTo>
                  <a:pt x="107179" y="891309"/>
                  <a:pt x="103653" y="867972"/>
                  <a:pt x="97942" y="845127"/>
                </a:cubicBezTo>
                <a:cubicBezTo>
                  <a:pt x="85490" y="795317"/>
                  <a:pt x="79026" y="773192"/>
                  <a:pt x="70233" y="720436"/>
                </a:cubicBezTo>
                <a:cubicBezTo>
                  <a:pt x="64864" y="688225"/>
                  <a:pt x="62783" y="655475"/>
                  <a:pt x="56379" y="623454"/>
                </a:cubicBezTo>
                <a:cubicBezTo>
                  <a:pt x="40736" y="545236"/>
                  <a:pt x="25146" y="515665"/>
                  <a:pt x="14815" y="443345"/>
                </a:cubicBezTo>
                <a:cubicBezTo>
                  <a:pt x="8901" y="401946"/>
                  <a:pt x="5579" y="360218"/>
                  <a:pt x="961" y="318654"/>
                </a:cubicBezTo>
                <a:cubicBezTo>
                  <a:pt x="5579" y="230909"/>
                  <a:pt x="-10768" y="139478"/>
                  <a:pt x="14815" y="55418"/>
                </a:cubicBezTo>
                <a:cubicBezTo>
                  <a:pt x="24511" y="23559"/>
                  <a:pt x="97942" y="0"/>
                  <a:pt x="97942" y="0"/>
                </a:cubicBezTo>
                <a:cubicBezTo>
                  <a:pt x="98063" y="17"/>
                  <a:pt x="213728" y="10639"/>
                  <a:pt x="236488" y="27709"/>
                </a:cubicBezTo>
                <a:cubicBezTo>
                  <a:pt x="363845" y="123227"/>
                  <a:pt x="253424" y="79537"/>
                  <a:pt x="347324" y="110836"/>
                </a:cubicBezTo>
                <a:lnTo>
                  <a:pt x="472015" y="193963"/>
                </a:lnTo>
                <a:cubicBezTo>
                  <a:pt x="485870" y="203199"/>
                  <a:pt x="501805" y="209898"/>
                  <a:pt x="513579" y="221672"/>
                </a:cubicBezTo>
                <a:cubicBezTo>
                  <a:pt x="522815" y="230909"/>
                  <a:pt x="531088" y="241222"/>
                  <a:pt x="541288" y="249382"/>
                </a:cubicBezTo>
                <a:cubicBezTo>
                  <a:pt x="554290" y="259784"/>
                  <a:pt x="570407" y="266029"/>
                  <a:pt x="582852" y="277091"/>
                </a:cubicBezTo>
                <a:cubicBezTo>
                  <a:pt x="612140" y="303125"/>
                  <a:pt x="633374" y="338481"/>
                  <a:pt x="665979" y="360218"/>
                </a:cubicBezTo>
                <a:cubicBezTo>
                  <a:pt x="679833" y="369454"/>
                  <a:pt x="694540" y="377525"/>
                  <a:pt x="707542" y="387927"/>
                </a:cubicBezTo>
                <a:cubicBezTo>
                  <a:pt x="717742" y="396087"/>
                  <a:pt x="724051" y="408915"/>
                  <a:pt x="735252" y="415636"/>
                </a:cubicBezTo>
                <a:cubicBezTo>
                  <a:pt x="747775" y="423150"/>
                  <a:pt x="762961" y="424873"/>
                  <a:pt x="776815" y="429491"/>
                </a:cubicBezTo>
                <a:lnTo>
                  <a:pt x="859942" y="484909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036421" y="1004522"/>
            <a:ext cx="879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V</a:t>
            </a:r>
            <a:r>
              <a:rPr kumimoji="1" lang="en-US" altLang="ko-KR" sz="2500" dirty="0" smtClean="0"/>
              <a:t>alid</a:t>
            </a:r>
            <a:endParaRPr kumimoji="1" lang="ko-KR" altLang="en-US" sz="2500"/>
          </a:p>
        </p:txBody>
      </p:sp>
      <p:sp>
        <p:nvSpPr>
          <p:cNvPr id="42" name="TextBox 41"/>
          <p:cNvSpPr txBox="1"/>
          <p:nvPr/>
        </p:nvSpPr>
        <p:spPr>
          <a:xfrm>
            <a:off x="6327915" y="1004522"/>
            <a:ext cx="11227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/>
              <a:t>Invalid</a:t>
            </a:r>
            <a:endParaRPr kumimoji="1" lang="ko-KR" altLang="en-US" sz="2500"/>
          </a:p>
        </p:txBody>
      </p:sp>
      <p:sp>
        <p:nvSpPr>
          <p:cNvPr id="43" name="직사각형 42"/>
          <p:cNvSpPr/>
          <p:nvPr/>
        </p:nvSpPr>
        <p:spPr>
          <a:xfrm>
            <a:off x="1122218" y="1598492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NewRomanPSMT" charset="0"/>
              </a:rPr>
              <a:t>equivalence class </a:t>
            </a:r>
            <a:endParaRPr lang="en-US" altLang="ko-KR" dirty="0"/>
          </a:p>
        </p:txBody>
      </p:sp>
      <p:sp>
        <p:nvSpPr>
          <p:cNvPr id="44" name="TextBox 43"/>
          <p:cNvSpPr txBox="1"/>
          <p:nvPr/>
        </p:nvSpPr>
        <p:spPr>
          <a:xfrm>
            <a:off x="1122218" y="1233055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Partition #1</a:t>
            </a:r>
            <a:endParaRPr kumimoji="1"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22216" y="1972568"/>
            <a:ext cx="282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Boundary </a:t>
            </a:r>
            <a:r>
              <a:rPr lang="en-US" altLang="ko-KR" dirty="0" smtClean="0"/>
              <a:t>Value Analysis </a:t>
            </a:r>
            <a:endParaRPr lang="en-US" altLang="ko-KR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457728" y="3026841"/>
            <a:ext cx="311671" cy="103862"/>
            <a:chOff x="8905091" y="2016362"/>
            <a:chExt cx="311671" cy="103862"/>
          </a:xfrm>
          <a:solidFill>
            <a:srgbClr val="FFFF00"/>
          </a:solidFill>
        </p:grpSpPr>
        <p:sp>
          <p:nvSpPr>
            <p:cNvPr id="69" name="타원 68"/>
            <p:cNvSpPr>
              <a:spLocks noChangeAspect="1"/>
            </p:cNvSpPr>
            <p:nvPr/>
          </p:nvSpPr>
          <p:spPr>
            <a:xfrm>
              <a:off x="8905091" y="2030224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타원 69"/>
            <p:cNvSpPr>
              <a:spLocks noChangeAspect="1"/>
            </p:cNvSpPr>
            <p:nvPr/>
          </p:nvSpPr>
          <p:spPr>
            <a:xfrm>
              <a:off x="9015926" y="2016366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타원 70"/>
            <p:cNvSpPr>
              <a:spLocks noChangeAspect="1"/>
            </p:cNvSpPr>
            <p:nvPr/>
          </p:nvSpPr>
          <p:spPr>
            <a:xfrm>
              <a:off x="9126762" y="2016362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281056" y="4306257"/>
            <a:ext cx="311671" cy="103862"/>
            <a:chOff x="8905091" y="2016362"/>
            <a:chExt cx="311671" cy="103862"/>
          </a:xfrm>
          <a:solidFill>
            <a:srgbClr val="FFFF00"/>
          </a:solidFill>
        </p:grpSpPr>
        <p:sp>
          <p:nvSpPr>
            <p:cNvPr id="74" name="타원 73"/>
            <p:cNvSpPr>
              <a:spLocks noChangeAspect="1"/>
            </p:cNvSpPr>
            <p:nvPr/>
          </p:nvSpPr>
          <p:spPr>
            <a:xfrm>
              <a:off x="8905091" y="2030224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타원 74"/>
            <p:cNvSpPr>
              <a:spLocks noChangeAspect="1"/>
            </p:cNvSpPr>
            <p:nvPr/>
          </p:nvSpPr>
          <p:spPr>
            <a:xfrm>
              <a:off x="9015926" y="2016366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타원 75"/>
            <p:cNvSpPr>
              <a:spLocks noChangeAspect="1"/>
            </p:cNvSpPr>
            <p:nvPr/>
          </p:nvSpPr>
          <p:spPr>
            <a:xfrm>
              <a:off x="9126762" y="2016362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207136" y="4126555"/>
            <a:ext cx="311671" cy="103862"/>
            <a:chOff x="8905091" y="2016362"/>
            <a:chExt cx="311671" cy="103862"/>
          </a:xfrm>
          <a:solidFill>
            <a:srgbClr val="FFFF00"/>
          </a:solidFill>
        </p:grpSpPr>
        <p:sp>
          <p:nvSpPr>
            <p:cNvPr id="78" name="타원 77"/>
            <p:cNvSpPr>
              <a:spLocks noChangeAspect="1"/>
            </p:cNvSpPr>
            <p:nvPr/>
          </p:nvSpPr>
          <p:spPr>
            <a:xfrm>
              <a:off x="8905091" y="2030224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타원 78"/>
            <p:cNvSpPr>
              <a:spLocks noChangeAspect="1"/>
            </p:cNvSpPr>
            <p:nvPr/>
          </p:nvSpPr>
          <p:spPr>
            <a:xfrm>
              <a:off x="9015926" y="2016366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타원 79"/>
            <p:cNvSpPr>
              <a:spLocks noChangeAspect="1"/>
            </p:cNvSpPr>
            <p:nvPr/>
          </p:nvSpPr>
          <p:spPr>
            <a:xfrm>
              <a:off x="9126762" y="2016362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204315" y="4558192"/>
            <a:ext cx="311671" cy="103862"/>
            <a:chOff x="8905091" y="2016362"/>
            <a:chExt cx="311671" cy="103862"/>
          </a:xfrm>
          <a:solidFill>
            <a:srgbClr val="FFFF00"/>
          </a:solidFill>
        </p:grpSpPr>
        <p:sp>
          <p:nvSpPr>
            <p:cNvPr id="83" name="타원 82"/>
            <p:cNvSpPr>
              <a:spLocks noChangeAspect="1"/>
            </p:cNvSpPr>
            <p:nvPr/>
          </p:nvSpPr>
          <p:spPr>
            <a:xfrm>
              <a:off x="8905091" y="2030224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타원 83"/>
            <p:cNvSpPr>
              <a:spLocks noChangeAspect="1"/>
            </p:cNvSpPr>
            <p:nvPr/>
          </p:nvSpPr>
          <p:spPr>
            <a:xfrm>
              <a:off x="9015926" y="2016366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타원 84"/>
            <p:cNvSpPr>
              <a:spLocks noChangeAspect="1"/>
            </p:cNvSpPr>
            <p:nvPr/>
          </p:nvSpPr>
          <p:spPr>
            <a:xfrm>
              <a:off x="9126762" y="2016362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054485" y="3653685"/>
            <a:ext cx="311671" cy="103862"/>
            <a:chOff x="8905091" y="2016362"/>
            <a:chExt cx="311671" cy="103862"/>
          </a:xfrm>
          <a:solidFill>
            <a:srgbClr val="FFFF00"/>
          </a:solidFill>
        </p:grpSpPr>
        <p:sp>
          <p:nvSpPr>
            <p:cNvPr id="87" name="타원 86"/>
            <p:cNvSpPr>
              <a:spLocks noChangeAspect="1"/>
            </p:cNvSpPr>
            <p:nvPr/>
          </p:nvSpPr>
          <p:spPr>
            <a:xfrm>
              <a:off x="8905091" y="2030224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타원 87"/>
            <p:cNvSpPr>
              <a:spLocks noChangeAspect="1"/>
            </p:cNvSpPr>
            <p:nvPr/>
          </p:nvSpPr>
          <p:spPr>
            <a:xfrm>
              <a:off x="9015926" y="2016366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" name="타원 88"/>
            <p:cNvSpPr>
              <a:spLocks noChangeAspect="1"/>
            </p:cNvSpPr>
            <p:nvPr/>
          </p:nvSpPr>
          <p:spPr>
            <a:xfrm>
              <a:off x="9126762" y="2016362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166588" y="3189621"/>
            <a:ext cx="311671" cy="103862"/>
            <a:chOff x="8905091" y="2016362"/>
            <a:chExt cx="311671" cy="103862"/>
          </a:xfrm>
          <a:solidFill>
            <a:srgbClr val="FFFF00"/>
          </a:solidFill>
        </p:grpSpPr>
        <p:sp>
          <p:nvSpPr>
            <p:cNvPr id="91" name="타원 90"/>
            <p:cNvSpPr>
              <a:spLocks noChangeAspect="1"/>
            </p:cNvSpPr>
            <p:nvPr/>
          </p:nvSpPr>
          <p:spPr>
            <a:xfrm>
              <a:off x="8905091" y="2030224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타원 91"/>
            <p:cNvSpPr>
              <a:spLocks noChangeAspect="1"/>
            </p:cNvSpPr>
            <p:nvPr/>
          </p:nvSpPr>
          <p:spPr>
            <a:xfrm>
              <a:off x="9015926" y="2016366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3" name="타원 92"/>
            <p:cNvSpPr>
              <a:spLocks noChangeAspect="1"/>
            </p:cNvSpPr>
            <p:nvPr/>
          </p:nvSpPr>
          <p:spPr>
            <a:xfrm>
              <a:off x="9126762" y="2016362"/>
              <a:ext cx="90000" cy="9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94" name="직선 연결선[R] 93"/>
          <p:cNvCxnSpPr/>
          <p:nvPr/>
        </p:nvCxnSpPr>
        <p:spPr>
          <a:xfrm>
            <a:off x="124694" y="942110"/>
            <a:ext cx="118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82702" y="193309"/>
            <a:ext cx="4616196" cy="7210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3164" y="338410"/>
            <a:ext cx="1607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t</a:t>
            </a:r>
            <a:r>
              <a:rPr kumimoji="1" lang="en-US" altLang="ko-KR" sz="2200" dirty="0" smtClean="0"/>
              <a:t>o Hackers</a:t>
            </a:r>
            <a:endParaRPr kumimoji="1" lang="ko-KR" altLang="en-US" sz="2200"/>
          </a:p>
        </p:txBody>
      </p:sp>
      <p:sp>
        <p:nvSpPr>
          <p:cNvPr id="4" name="직사각형 3"/>
          <p:cNvSpPr/>
          <p:nvPr/>
        </p:nvSpPr>
        <p:spPr>
          <a:xfrm>
            <a:off x="872836" y="1454727"/>
            <a:ext cx="10203873" cy="4364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96291" y="2369127"/>
            <a:ext cx="5153891" cy="2140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2500" dirty="0" smtClean="0"/>
              <a:t>If function_x() != EXPECTED:</a:t>
            </a:r>
          </a:p>
          <a:p>
            <a:r>
              <a:rPr kumimoji="1" lang="en-US" altLang="ko-KR" sz="2500" dirty="0"/>
              <a:t> </a:t>
            </a:r>
            <a:r>
              <a:rPr kumimoji="1" lang="en-US" altLang="ko-KR" sz="2500" dirty="0" smtClean="0"/>
              <a:t>     DropMalware()</a:t>
            </a:r>
          </a:p>
          <a:p>
            <a:r>
              <a:rPr kumimoji="1" lang="en-US" altLang="ko-KR" sz="2500" dirty="0" smtClean="0"/>
              <a:t>else:</a:t>
            </a:r>
          </a:p>
          <a:p>
            <a:r>
              <a:rPr kumimoji="1" lang="en-US" altLang="ko-KR" sz="2500" dirty="0" smtClean="0"/>
              <a:t>      Exit()</a:t>
            </a:r>
            <a:endParaRPr kumimoji="1" lang="ko-KR" altLang="en-US" sz="2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21782" y="3927764"/>
            <a:ext cx="2306782" cy="14547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 smtClean="0"/>
              <a:t>Exit()</a:t>
            </a:r>
            <a:endParaRPr kumimoji="1" lang="ko-KR" altLang="en-US" sz="4000"/>
          </a:p>
        </p:txBody>
      </p:sp>
      <p:sp>
        <p:nvSpPr>
          <p:cNvPr id="19" name="TextBox 18"/>
          <p:cNvSpPr txBox="1"/>
          <p:nvPr/>
        </p:nvSpPr>
        <p:spPr>
          <a:xfrm>
            <a:off x="872836" y="1549358"/>
            <a:ext cx="28975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/>
              <a:t>AntiVirus Emulator</a:t>
            </a:r>
            <a:endParaRPr kumimoji="1"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8021782" y="1995705"/>
            <a:ext cx="2306782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 smtClean="0"/>
              <a:t>“Virus”</a:t>
            </a:r>
            <a:endParaRPr kumimoji="1" lang="ko-KR" altLang="en-US" sz="4000"/>
          </a:p>
        </p:txBody>
      </p:sp>
      <p:cxnSp>
        <p:nvCxnSpPr>
          <p:cNvPr id="22" name="꺾인 연결선[E] 21"/>
          <p:cNvCxnSpPr/>
          <p:nvPr/>
        </p:nvCxnSpPr>
        <p:spPr>
          <a:xfrm flipV="1">
            <a:off x="6830291" y="2369128"/>
            <a:ext cx="1149926" cy="797006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/>
          <p:cNvCxnSpPr/>
          <p:nvPr/>
        </p:nvCxnSpPr>
        <p:spPr>
          <a:xfrm>
            <a:off x="6774871" y="3851564"/>
            <a:ext cx="1205346" cy="9144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124694" y="942110"/>
            <a:ext cx="118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Q &amp; 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Thanks..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24300" y="1080000"/>
            <a:ext cx="4343400" cy="1325563"/>
          </a:xfrm>
        </p:spPr>
        <p:txBody>
          <a:bodyPr/>
          <a:lstStyle/>
          <a:p>
            <a:r>
              <a:rPr kumimoji="1" lang="en-US" altLang="ko-KR" dirty="0" smtClean="0"/>
              <a:t>Software Testing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9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7902" y="1080000"/>
            <a:ext cx="4616196" cy="1325563"/>
          </a:xfrm>
        </p:spPr>
        <p:txBody>
          <a:bodyPr/>
          <a:lstStyle/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4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7036" y="1080000"/>
            <a:ext cx="4757928" cy="1325563"/>
          </a:xfrm>
        </p:spPr>
        <p:txBody>
          <a:bodyPr/>
          <a:lstStyle/>
          <a:p>
            <a:r>
              <a:rPr kumimoji="1" lang="en-US" altLang="ko-KR" dirty="0" smtClean="0"/>
              <a:t>White Box Testing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3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28209" y="1080000"/>
            <a:ext cx="4135582" cy="1325563"/>
          </a:xfrm>
        </p:spPr>
        <p:txBody>
          <a:bodyPr/>
          <a:lstStyle/>
          <a:p>
            <a:r>
              <a:rPr kumimoji="1" lang="ko-KR" altLang="en-US" smtClean="0"/>
              <a:t>모의침투테스트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3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6000" y="2717665"/>
            <a:ext cx="10800000" cy="3600000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mtClean="0"/>
              <a:t>조직의 </a:t>
            </a:r>
            <a:r>
              <a:rPr kumimoji="1" lang="ko-KR" altLang="en-US" smtClean="0"/>
              <a:t>정보 보안 수준을 능동적으로 평가하기 위한 프로세스의 일환으로 실제 공격 행위의 시뮬레이션을 </a:t>
            </a:r>
            <a:r>
              <a:rPr kumimoji="1" lang="ko-KR" altLang="en-US" smtClean="0"/>
              <a:t>수행하는 방식</a:t>
            </a:r>
            <a:endParaRPr kumimoji="1"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028209" y="1080000"/>
            <a:ext cx="4135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mtClean="0"/>
              <a:t>모의침투테스트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6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701969" y="1080000"/>
            <a:ext cx="4788062" cy="7765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“Black Box Testing”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82702" y="193309"/>
            <a:ext cx="4616196" cy="7210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144970" y="1648692"/>
            <a:ext cx="5902060" cy="3726869"/>
            <a:chOff x="3006413" y="1648692"/>
            <a:chExt cx="5902060" cy="3726869"/>
          </a:xfrm>
        </p:grpSpPr>
        <p:sp>
          <p:nvSpPr>
            <p:cNvPr id="9" name="사다리꼴[T] 8"/>
            <p:cNvSpPr/>
            <p:nvPr/>
          </p:nvSpPr>
          <p:spPr>
            <a:xfrm rot="5400000" flipH="1" flipV="1">
              <a:off x="7432988" y="3803071"/>
              <a:ext cx="1274618" cy="1399309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사다리꼴[T] 7"/>
            <p:cNvSpPr/>
            <p:nvPr/>
          </p:nvSpPr>
          <p:spPr>
            <a:xfrm rot="5400000">
              <a:off x="3138063" y="1586347"/>
              <a:ext cx="1274618" cy="1399309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87092" y="1759527"/>
              <a:ext cx="3643745" cy="329738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87094" y="1898074"/>
              <a:ext cx="277091" cy="8035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26033" y="4100945"/>
              <a:ext cx="318657" cy="8035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06413" y="1648692"/>
              <a:ext cx="180127" cy="1454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631389" y="3754580"/>
              <a:ext cx="277084" cy="1620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66109" y="2084411"/>
            <a:ext cx="1136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“INPUT”</a:t>
            </a:r>
            <a:endParaRPr kumimoji="1" lang="ko-KR" altLang="en-US" sz="2200"/>
          </a:p>
        </p:txBody>
      </p:sp>
      <p:sp>
        <p:nvSpPr>
          <p:cNvPr id="15" name="TextBox 14"/>
          <p:cNvSpPr txBox="1"/>
          <p:nvPr/>
        </p:nvSpPr>
        <p:spPr>
          <a:xfrm>
            <a:off x="8430537" y="4318059"/>
            <a:ext cx="1253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OUTPUT</a:t>
            </a:r>
            <a:endParaRPr kumimoji="1" lang="ko-KR" altLang="en-US" sz="220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60061" y="2056703"/>
            <a:ext cx="858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617536" y="4318059"/>
            <a:ext cx="858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/>
          <p:cNvCxnSpPr/>
          <p:nvPr/>
        </p:nvCxnSpPr>
        <p:spPr>
          <a:xfrm>
            <a:off x="124694" y="942110"/>
            <a:ext cx="118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82702" y="193309"/>
            <a:ext cx="4616196" cy="72109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Black Box Testing</a:t>
            </a:r>
            <a:endParaRPr kumimoji="1"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144970" y="1648692"/>
            <a:ext cx="5902060" cy="3726869"/>
            <a:chOff x="3006413" y="1648692"/>
            <a:chExt cx="5902060" cy="3726869"/>
          </a:xfrm>
        </p:grpSpPr>
        <p:sp>
          <p:nvSpPr>
            <p:cNvPr id="9" name="사다리꼴[T] 8"/>
            <p:cNvSpPr/>
            <p:nvPr/>
          </p:nvSpPr>
          <p:spPr>
            <a:xfrm rot="5400000" flipH="1" flipV="1">
              <a:off x="7432988" y="3803071"/>
              <a:ext cx="1274618" cy="1399309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사다리꼴[T] 7"/>
            <p:cNvSpPr/>
            <p:nvPr/>
          </p:nvSpPr>
          <p:spPr>
            <a:xfrm rot="5400000">
              <a:off x="3138063" y="1586347"/>
              <a:ext cx="1274618" cy="1399309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87092" y="1759527"/>
              <a:ext cx="3643745" cy="329738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87094" y="1898074"/>
              <a:ext cx="277091" cy="8035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26033" y="4100945"/>
              <a:ext cx="318657" cy="8035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06413" y="1648692"/>
              <a:ext cx="180127" cy="1454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631389" y="3754580"/>
              <a:ext cx="277084" cy="1620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66109" y="2084411"/>
            <a:ext cx="1136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“INPUT”</a:t>
            </a:r>
            <a:endParaRPr kumimoji="1" lang="ko-KR" altLang="en-US" sz="2200"/>
          </a:p>
        </p:txBody>
      </p:sp>
      <p:sp>
        <p:nvSpPr>
          <p:cNvPr id="15" name="TextBox 14"/>
          <p:cNvSpPr txBox="1"/>
          <p:nvPr/>
        </p:nvSpPr>
        <p:spPr>
          <a:xfrm>
            <a:off x="8430537" y="4318059"/>
            <a:ext cx="1253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 smtClean="0"/>
              <a:t>OUTPUT</a:t>
            </a:r>
            <a:endParaRPr kumimoji="1" lang="ko-KR" altLang="en-US" sz="220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60061" y="2056703"/>
            <a:ext cx="858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617536" y="4318059"/>
            <a:ext cx="858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18073" y="4955369"/>
            <a:ext cx="237020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500" dirty="0" smtClean="0"/>
              <a:t>“Expect to Fail”</a:t>
            </a:r>
            <a:endParaRPr kumimoji="1" lang="ko-KR" altLang="en-US" sz="2500"/>
          </a:p>
        </p:txBody>
      </p:sp>
      <p:cxnSp>
        <p:nvCxnSpPr>
          <p:cNvPr id="10" name="꺾인 연결선[E] 9"/>
          <p:cNvCxnSpPr>
            <a:stCxn id="15" idx="2"/>
            <a:endCxn id="3" idx="1"/>
          </p:cNvCxnSpPr>
          <p:nvPr/>
        </p:nvCxnSpPr>
        <p:spPr>
          <a:xfrm rot="16200000" flipH="1">
            <a:off x="9065277" y="4741100"/>
            <a:ext cx="444950" cy="460641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124694" y="942110"/>
            <a:ext cx="118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474</Words>
  <Application>Microsoft Macintosh PowerPoint</Application>
  <PresentationFormat>와이드스크린</PresentationFormat>
  <Paragraphs>90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TimesNewRomanPSMT</vt:lpstr>
      <vt:lpstr>Arial</vt:lpstr>
      <vt:lpstr>Office 테마</vt:lpstr>
      <vt:lpstr>Software Testing</vt:lpstr>
      <vt:lpstr>Software Testing</vt:lpstr>
      <vt:lpstr>Black Box Testing</vt:lpstr>
      <vt:lpstr>White Box Testing</vt:lpstr>
      <vt:lpstr>모의침투테스트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Thanks..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</dc:title>
  <dc:creator>Microsoft Office 사용자</dc:creator>
  <cp:lastModifiedBy>Microsoft Office 사용자</cp:lastModifiedBy>
  <cp:revision>20</cp:revision>
  <dcterms:created xsi:type="dcterms:W3CDTF">2016-10-02T16:51:42Z</dcterms:created>
  <dcterms:modified xsi:type="dcterms:W3CDTF">2016-10-04T14:11:09Z</dcterms:modified>
</cp:coreProperties>
</file>