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61" r:id="rId6"/>
    <p:sldId id="262" r:id="rId7"/>
    <p:sldId id="264" r:id="rId8"/>
    <p:sldId id="263" r:id="rId9"/>
    <p:sldId id="265" r:id="rId10"/>
    <p:sldId id="272" r:id="rId11"/>
    <p:sldId id="268" r:id="rId12"/>
    <p:sldId id="269" r:id="rId13"/>
    <p:sldId id="267" r:id="rId14"/>
    <p:sldId id="270" r:id="rId15"/>
    <p:sldId id="266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c-ces-tW8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5415607"/>
            <a:ext cx="9144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최 승 언</a:t>
            </a:r>
            <a:endParaRPr kumimoji="0" lang="en-US" altLang="ko-KR" sz="25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-29220" y="4414867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포트 스캐닝 </a:t>
            </a:r>
            <a:r>
              <a:rPr lang="en-US" altLang="ko-KR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: </a:t>
            </a:r>
            <a:r>
              <a:rPr lang="en-US" altLang="ko-KR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itchFamily="34" charset="0"/>
              </a:rPr>
              <a:t>nmap</a:t>
            </a:r>
            <a:endParaRPr lang="en-US" altLang="ko-KR" sz="4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chou6_000\Pictures\Capture\Cap 2016-10-04 21-16-32-13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50256"/>
            <a:ext cx="49244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2.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쓰는가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76064"/>
          </a:xfrm>
        </p:spPr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-TCP 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YN scan(Half-Open Scan) (-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sS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중간에 연결을 끊는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TCP scan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99992" y="306896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들리냐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1920" y="3861048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응 들려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2080" y="4541058"/>
            <a:ext cx="3672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OOO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님이 음성 대화 채널을 떠났습니다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20272" y="5189130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연결성립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77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hou6_000\Pictures\Capture\Cap 2016-10-04 21-22-36-1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98104"/>
            <a:ext cx="49244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2.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쓰는가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76064"/>
          </a:xfrm>
        </p:spPr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CK scan (-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sA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방화벽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우회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방화벽이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ACK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패킷을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정상인식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11760" y="3048675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연결은이미시작됐다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748" y="4685074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뭐래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**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160" y="4613066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연결성립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2805896"/>
            <a:ext cx="28083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열려있는경우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-RST</a:t>
            </a:r>
          </a:p>
          <a:p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윈도우크기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아닌값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닫혀있는경우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-RST</a:t>
            </a:r>
          </a:p>
          <a:p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윈도우크기 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 값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94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2.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쓰는가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098" name="Picture 2" descr="C:\Users\chou6_000\Pictures\Capture\Cap 2016-10-04 21-38-48-8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99828"/>
            <a:ext cx="492442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76064"/>
          </a:xfrm>
        </p:spPr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ULL scan (-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sN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스텔스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스캔의 일종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748" y="338893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드으을리이냐아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676" y="5261138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응 차단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(No response)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184" y="3429000"/>
            <a:ext cx="2592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열려있는경우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무응답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닫혀있는경우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-RST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6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2.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쓰는가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76064"/>
          </a:xfrm>
        </p:spPr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DP scan (-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: UDP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스캔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184" y="3429000"/>
            <a:ext cx="2592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열려있는경우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무응답</a:t>
            </a:r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20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2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닫혀있는경우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-ICMP</a:t>
            </a:r>
          </a:p>
          <a:p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Unreachable</a:t>
            </a:r>
          </a:p>
        </p:txBody>
      </p:sp>
      <p:pic>
        <p:nvPicPr>
          <p:cNvPr id="5122" name="Picture 2" descr="C:\Users\chou6_000\Pictures\Capture\Cap 2016-10-04 22-27-11-2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927820"/>
            <a:ext cx="4924425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059832" y="3068960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들리</a:t>
            </a:r>
            <a:r>
              <a:rPr lang="ko-KR" altLang="en-US" sz="2000" b="1">
                <a:latin typeface="나눔고딕" panose="020D0604000000000000" pitchFamily="50" charset="-127"/>
                <a:ea typeface="나눔고딕" panose="020D0604000000000000" pitchFamily="50" charset="-127"/>
              </a:rPr>
              <a:t>냐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7784" y="501317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응 차단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(No response)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영상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576064"/>
          </a:xfrm>
        </p:spPr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www.youtube.com/watch?v=qc-ces-tW8s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https://www.youtube.com/watch?v=pG3tJNhrno0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467544" y="4293096"/>
            <a:ext cx="8229600" cy="576064"/>
          </a:xfrm>
        </p:spPr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http://mr-zero.tistory.com/28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467544" y="3717032"/>
            <a:ext cx="8229600" cy="576064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출처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내용 개체 틀 1"/>
          <p:cNvSpPr>
            <a:spLocks noGrp="1"/>
          </p:cNvSpPr>
          <p:nvPr>
            <p:ph idx="1"/>
          </p:nvPr>
        </p:nvSpPr>
        <p:spPr>
          <a:xfrm>
            <a:off x="467544" y="4941168"/>
            <a:ext cx="8229600" cy="576064"/>
          </a:xfrm>
        </p:spPr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http://securely.tistory.com/entry/No9-Scan%EC%8A%A4%ED%85%94%EC%8A%A4-%EC%8A%A4%EC%BA%94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73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목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8864" y="2348880"/>
            <a:ext cx="8229600" cy="460648"/>
          </a:xfrm>
        </p:spPr>
        <p:txBody>
          <a:bodyPr/>
          <a:lstStyle/>
          <a:p>
            <a:pPr lvl="0"/>
            <a:r>
              <a:rPr lang="en-US" altLang="ko-KR" sz="2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왜 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</a:t>
            </a:r>
            <a:r>
              <a:rPr lang="ko-KR" altLang="en-US" sz="2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는가</a:t>
            </a:r>
            <a:endParaRPr lang="en-US" altLang="ko-KR" sz="25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18864" y="3356992"/>
            <a:ext cx="8229600" cy="460648"/>
          </a:xfrm>
        </p:spPr>
        <p:txBody>
          <a:bodyPr/>
          <a:lstStyle/>
          <a:p>
            <a:pPr lvl="0"/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en-US" altLang="ko-KR" sz="2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2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쓰는가</a:t>
            </a:r>
            <a:endParaRPr lang="en-US" altLang="ko-KR" sz="25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Content Placeholder 5"/>
          <p:cNvSpPr>
            <a:spLocks noGrp="1"/>
          </p:cNvSpPr>
          <p:nvPr>
            <p:ph idx="1"/>
          </p:nvPr>
        </p:nvSpPr>
        <p:spPr>
          <a:xfrm>
            <a:off x="518864" y="4408512"/>
            <a:ext cx="8229600" cy="460648"/>
          </a:xfrm>
        </p:spPr>
        <p:txBody>
          <a:bodyPr/>
          <a:lstStyle/>
          <a:p>
            <a:pPr lvl="0"/>
            <a:r>
              <a:rPr lang="en-US" altLang="ko-KR" sz="2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2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예시가 담긴 영상</a:t>
            </a:r>
            <a:endParaRPr lang="en-US" altLang="ko-KR" sz="25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왜 쓰는가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60648"/>
          </a:xfrm>
        </p:spPr>
        <p:txBody>
          <a:bodyPr/>
          <a:lstStyle/>
          <a:p>
            <a:pPr algn="ctr"/>
            <a:r>
              <a:rPr lang="ko-KR" altLang="en-US" sz="2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해킹할 컴퓨터의 정보를 얻는다</a:t>
            </a:r>
            <a:r>
              <a:rPr lang="en-US" altLang="ko-KR" sz="2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2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내용 개체 틀 1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160240"/>
          </a:xfrm>
        </p:spPr>
        <p:txBody>
          <a:bodyPr/>
          <a:lstStyle/>
          <a:p>
            <a:pPr algn="ctr"/>
            <a:r>
              <a:rPr lang="en-US" altLang="ko-KR" sz="2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포트를 사용하고 있는 프로그램의 알려진 취약점</a:t>
            </a:r>
            <a:endParaRPr lang="en-US" altLang="ko-KR" sz="25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endParaRPr lang="en-US" altLang="ko-KR" sz="25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2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2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해당 운영체제의 취약점</a:t>
            </a:r>
            <a:endParaRPr lang="ko-KR" altLang="en-US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90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2.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쓰는가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-GUI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 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Cmd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또는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shell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nmap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 실행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0" name="Picture 2" descr="C:\Users\chou6_000\Pictures\Capture\Cap 2016-10-02 17-07-41-3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13866"/>
            <a:ext cx="8352928" cy="289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8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2.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쓰는가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Nmap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명령어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734888" y="2348880"/>
            <a:ext cx="8229600" cy="2952328"/>
          </a:xfrm>
        </p:spPr>
        <p:txBody>
          <a:bodyPr/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운영체제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탐지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포트번호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11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2.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쓰는가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76064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운영체제 탐지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nmap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–O [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기타옵션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 [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타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겟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주소 및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URL]</a:t>
            </a:r>
          </a:p>
          <a:p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1" name="Picture 3" descr="C:\Users\chou6_000\Pictures\Capture\Cap 2016-10-03 20-15-57-5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2060848"/>
            <a:ext cx="5524883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/>
          <p:cNvCxnSpPr/>
          <p:nvPr/>
        </p:nvCxnSpPr>
        <p:spPr>
          <a:xfrm flipH="1">
            <a:off x="3698036" y="4509120"/>
            <a:ext cx="151216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80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2.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쓰는가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76064"/>
          </a:xfrm>
        </p:spPr>
        <p:txBody>
          <a:bodyPr/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포트번호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주요 명령어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내용 개체 틀 1"/>
          <p:cNvSpPr>
            <a:spLocks noGrp="1"/>
          </p:cNvSpPr>
          <p:nvPr>
            <p:ph idx="1"/>
          </p:nvPr>
        </p:nvSpPr>
        <p:spPr>
          <a:xfrm>
            <a:off x="395536" y="2492896"/>
            <a:ext cx="8229600" cy="3312368"/>
          </a:xfrm>
        </p:spPr>
        <p:txBody>
          <a:bodyPr/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CP Open scan (-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sT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정직한 스캔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-TCP 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YN scan(Half-Open Scan) (-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sS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중간에 연결을 끊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TCP scan</a:t>
            </a:r>
          </a:p>
          <a:p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CK scan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(-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sA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방화벽 우회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ULL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scan (-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sN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스텔스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스캔</a:t>
            </a: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--------------------------------------------------------------------------------------</a:t>
            </a:r>
          </a:p>
          <a:p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DP scan (-</a:t>
            </a:r>
            <a:r>
              <a:rPr lang="en-US" altLang="ko-KR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sU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 : UDP</a:t>
            </a:r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이용한 스캔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9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2.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쓰는가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76064"/>
          </a:xfrm>
        </p:spPr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CP Open scan (-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정직한 스캔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1368152"/>
          </a:xfrm>
        </p:spPr>
        <p:txBody>
          <a:bodyPr/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C:\Users\chou6_000\Pictures\Capture\Cap 2016-10-04 21-07-45-74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916832"/>
            <a:ext cx="49244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211960" y="306896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들리냐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47864" y="4005064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응 들려</a:t>
            </a:r>
            <a:r>
              <a:rPr lang="en-US" altLang="ko-KR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4128" y="5157192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연결한다 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89749" y="5765194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연결이 성립됨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44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2.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어떻게 쓰는가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76064"/>
          </a:xfrm>
        </p:spPr>
        <p:txBody>
          <a:bodyPr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CP Open scan (-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: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정직한 스캔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1368152"/>
          </a:xfrm>
        </p:spPr>
        <p:txBody>
          <a:bodyPr/>
          <a:lstStyle/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6" name="Picture 2" descr="C:\Users\chou6_000\Pictures\Capture\Cap 2016-10-05 16-39-00-2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3" y="1947639"/>
            <a:ext cx="61245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46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357</Words>
  <Application>Microsoft Office PowerPoint</Application>
  <PresentationFormat>화면 슬라이드 쇼(4:3)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6" baseType="lpstr">
      <vt:lpstr>Office Theme</vt:lpstr>
      <vt:lpstr>Custom Design</vt:lpstr>
      <vt:lpstr>PowerPoint 프레젠테이션</vt:lpstr>
      <vt:lpstr> 목차</vt:lpstr>
      <vt:lpstr> 1. 왜 쓰는가</vt:lpstr>
      <vt:lpstr> 2. 어떻게 쓰는가</vt:lpstr>
      <vt:lpstr> 2. 어떻게 쓰는가</vt:lpstr>
      <vt:lpstr> 2. 어떻게 쓰는가</vt:lpstr>
      <vt:lpstr> 2. 어떻게 쓰는가</vt:lpstr>
      <vt:lpstr> 2. 어떻게 쓰는가</vt:lpstr>
      <vt:lpstr> 2. 어떻게 쓰는가</vt:lpstr>
      <vt:lpstr> 2. 어떻게 쓰는가</vt:lpstr>
      <vt:lpstr> 2. 어떻게 쓰는가</vt:lpstr>
      <vt:lpstr> 2. 어떻게 쓰는가</vt:lpstr>
      <vt:lpstr> 2. 어떻게 쓰는가</vt:lpstr>
      <vt:lpstr> 3. 영상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Windows User</cp:lastModifiedBy>
  <cp:revision>72</cp:revision>
  <dcterms:created xsi:type="dcterms:W3CDTF">2014-04-01T16:35:38Z</dcterms:created>
  <dcterms:modified xsi:type="dcterms:W3CDTF">2016-10-05T08:12:59Z</dcterms:modified>
</cp:coreProperties>
</file>