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3" r:id="rId4"/>
    <p:sldId id="264" r:id="rId5"/>
    <p:sldId id="260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4"/>
    <p:restoredTop sz="94695"/>
  </p:normalViewPr>
  <p:slideViewPr>
    <p:cSldViewPr snapToGrid="0">
      <p:cViewPr>
        <p:scale>
          <a:sx n="90" d="100"/>
          <a:sy n="90" d="100"/>
        </p:scale>
        <p:origin x="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23975339-178F-08F3-78FC-9367191F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6B10-D5B0-6CF3-8D76-38A7E722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642" y="1826096"/>
            <a:ext cx="3367969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4000" dirty="0"/>
              <a:t>Weekly</a:t>
            </a:r>
            <a:r>
              <a:rPr lang="zh-CN" altLang="en-US" sz="4000" dirty="0"/>
              <a:t> </a:t>
            </a:r>
            <a:r>
              <a:rPr lang="en-US" altLang="zh-CN" sz="4000" dirty="0"/>
              <a:t>Update</a:t>
            </a:r>
            <a:r>
              <a:rPr lang="zh-CN" altLang="en-US" sz="4000" dirty="0"/>
              <a:t> </a:t>
            </a:r>
            <a:r>
              <a:rPr lang="en-US" altLang="zh-CN" sz="4000" dirty="0"/>
              <a:t>2.6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D9E6-3FC8-7EE8-1712-76B304E3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dirty="0" err="1"/>
              <a:t>Hongyu</a:t>
            </a:r>
            <a:r>
              <a:rPr lang="zh-CN" altLang="en-US" dirty="0"/>
              <a:t> </a:t>
            </a:r>
            <a:r>
              <a:rPr lang="en-US" altLang="zh-CN" dirty="0"/>
              <a:t>Dai</a:t>
            </a:r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F0D54-0ABF-6DB6-DA15-EF8BB32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Accomplishments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47C5-498C-DD76-63E0-F9C0981F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05" y="2213082"/>
            <a:ext cx="5887241" cy="339455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Pdf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Original pdf consisted of campus and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Manually deleted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Converted district pdf to csv format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TX</a:t>
            </a:r>
            <a:r>
              <a:rPr lang="zh-CN" altLang="en-US" sz="1800" dirty="0"/>
              <a:t> </a:t>
            </a:r>
            <a:r>
              <a:rPr lang="en-US" altLang="zh-CN" sz="1800" dirty="0"/>
              <a:t>district-level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web scraping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Used selenium to simulate the real-world process to download all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Combined the files into one data frame/csv file according to its year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Retrieved all metrics and elements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Verified if they have the same metrics among 5 different years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endParaRPr lang="en-US" sz="1800" b="0" dirty="0">
              <a:effectLst/>
              <a:latin typeface="Menlo" panose="020B0609030804020204" pitchFamily="49" charset="0"/>
            </a:endParaRP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Provided ability to input single elements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a list of elements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9FF86B-2EF5-729C-D060-4E869D94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2786566"/>
            <a:ext cx="4848551" cy="12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8793-9099-E42C-34A2-034EAE2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Pdf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1E66BA-C0B1-8C9B-8979-3DBF67C2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687" y="1797328"/>
            <a:ext cx="3162300" cy="1930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B3E7-5033-7BBA-2F03-128FC85A3859}"/>
              </a:ext>
            </a:extLst>
          </p:cNvPr>
          <p:cNvSpPr txBox="1"/>
          <p:nvPr/>
        </p:nvSpPr>
        <p:spPr>
          <a:xfrm>
            <a:off x="982718" y="2023864"/>
            <a:ext cx="61030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Original pdf consisted of campus and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Manually deleted district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Converted district pdf to csv format</a:t>
            </a:r>
          </a:p>
        </p:txBody>
      </p:sp>
    </p:spTree>
    <p:extLst>
      <p:ext uri="{BB962C8B-B14F-4D97-AF65-F5344CB8AC3E}">
        <p14:creationId xmlns:p14="http://schemas.microsoft.com/office/powerpoint/2010/main" val="27059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0DCE-F0F2-5640-4A33-8A1B909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TX</a:t>
            </a:r>
            <a:r>
              <a:rPr lang="zh-CN" altLang="en-US" sz="4000" dirty="0"/>
              <a:t> </a:t>
            </a:r>
            <a:r>
              <a:rPr lang="en-US" altLang="zh-CN" sz="4000" dirty="0"/>
              <a:t>district-level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CC27-D3BB-833E-1075-7782C2D3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Used selenium to simulate the real-world process to download all data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Combined the files into one data frame/csv file according to its year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Retrieved all metrics and elements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Verified if they have the same metrics among 5 different years</a:t>
            </a:r>
          </a:p>
          <a:p>
            <a:pPr marL="44577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Develop Abbreviation CSV for Improved Comprehension of String Data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83517F-44EE-609C-F9F1-125D00FF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4286250"/>
            <a:ext cx="8464668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7EBB-1609-F2C2-169C-0CD560FB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Mapping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dirty="0"/>
              <a:t>S</a:t>
            </a:r>
            <a:r>
              <a:rPr lang="en-US" altLang="zh-CN" sz="4000" dirty="0"/>
              <a:t>ingle</a:t>
            </a:r>
            <a:r>
              <a:rPr lang="zh-CN" altLang="en-US" sz="4000" dirty="0"/>
              <a:t> </a:t>
            </a:r>
            <a:r>
              <a:rPr lang="en-US" altLang="zh-CN" dirty="0"/>
              <a:t>E</a:t>
            </a:r>
            <a:r>
              <a:rPr lang="en-US" altLang="zh-CN" sz="4000" dirty="0"/>
              <a:t>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F9E9-BBA0-1221-6CC5-F440FC4F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4641739" cy="3866793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sz="2000" dirty="0"/>
              <a:t>Write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functions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achieve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element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61722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 data frame with the related data in all exist year ranges.</a:t>
            </a:r>
          </a:p>
          <a:p>
            <a:pPr marL="61722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Explanation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4A4CF-D16E-C8CA-8753-B159B3E45B69}"/>
              </a:ext>
            </a:extLst>
          </p:cNvPr>
          <p:cNvSpPr txBox="1"/>
          <p:nvPr/>
        </p:nvSpPr>
        <p:spPr>
          <a:xfrm>
            <a:off x="2014537" y="5972175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'DH00AS03A17R'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433CC0D-58DA-65CB-643B-9DFD4E227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1"/>
          <a:stretch/>
        </p:blipFill>
        <p:spPr>
          <a:xfrm>
            <a:off x="5608483" y="1785938"/>
            <a:ext cx="6205924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DDD8-53F3-7850-8C5B-B68A73C3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Mapping</a:t>
            </a:r>
            <a:r>
              <a:rPr lang="zh-CN" altLang="en-US" sz="4000" dirty="0"/>
              <a:t> </a:t>
            </a:r>
            <a:r>
              <a:rPr lang="en-US" altLang="zh-CN" sz="4000" dirty="0"/>
              <a:t>-</a:t>
            </a:r>
            <a:r>
              <a:rPr lang="zh-CN" altLang="en-US" sz="4000" dirty="0"/>
              <a:t> </a:t>
            </a:r>
            <a:r>
              <a:rPr lang="en-US" altLang="zh-CN" dirty="0"/>
              <a:t>L</a:t>
            </a:r>
            <a:r>
              <a:rPr lang="en-US" altLang="zh-CN" sz="4000" dirty="0"/>
              <a:t>ist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dirty="0"/>
              <a:t>E</a:t>
            </a:r>
            <a:r>
              <a:rPr lang="en-US" altLang="zh-CN" sz="4000" dirty="0"/>
              <a:t>lements</a:t>
            </a:r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D7366196-2E15-8606-36DA-0DCCD30C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5088" y="2599834"/>
            <a:ext cx="3337658" cy="3255752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97FF558-6D9C-55BA-8FB5-AF5B0C44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4" y="3469994"/>
            <a:ext cx="8368640" cy="2150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184E7-6411-3103-7371-74EBFCBB063D}"/>
              </a:ext>
            </a:extLst>
          </p:cNvPr>
          <p:cNvSpPr txBox="1"/>
          <p:nvPr/>
        </p:nvSpPr>
        <p:spPr>
          <a:xfrm>
            <a:off x="479760" y="2485644"/>
            <a:ext cx="7168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[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'DDA03ARE1219R'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'DDA03ARE1218R'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'DB0GR18N'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4766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677-73B3-CE94-5C1D-00C469E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Issues: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C69F4-7B3E-7820-FA64-A3BA2FD5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</a:p>
          <a:p>
            <a:endParaRPr lang="en-US" dirty="0"/>
          </a:p>
          <a:p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QA?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  <a:endParaRPr lang="en-US" dirty="0"/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10506C8-4E63-805D-BE64-082E4182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80" y="2033008"/>
            <a:ext cx="3094776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AC1F-ED73-4362-DD42-81227E9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CC0-DEB7-152E-E74B-A1952E33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California data</a:t>
            </a:r>
          </a:p>
          <a:p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model..?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1851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Menlo</vt:lpstr>
      <vt:lpstr>MarrakeshVTI</vt:lpstr>
      <vt:lpstr>Weekly Update 2.6</vt:lpstr>
      <vt:lpstr>Accomplishments</vt:lpstr>
      <vt:lpstr>Pdf to Table </vt:lpstr>
      <vt:lpstr>TX district-level data web scraping</vt:lpstr>
      <vt:lpstr>Table Mapping - Single Element</vt:lpstr>
      <vt:lpstr>Table Mapping - List of Elements</vt:lpstr>
      <vt:lpstr>Challenges and Issues: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2.6</dc:title>
  <dc:creator>Dai, Hongyu</dc:creator>
  <cp:lastModifiedBy>Dai, Hongyu</cp:lastModifiedBy>
  <cp:revision>7</cp:revision>
  <dcterms:created xsi:type="dcterms:W3CDTF">2023-02-06T02:25:44Z</dcterms:created>
  <dcterms:modified xsi:type="dcterms:W3CDTF">2023-02-06T07:40:08Z</dcterms:modified>
</cp:coreProperties>
</file>