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fe049c0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fe049c0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fe049c07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fe049c0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Input data field, subcategory and data level, locate its elements id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fe049c07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fe049c07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e049c0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e049c0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fe049c07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fe049c0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fe049c07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fe049c07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fe049c07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fe049c0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fe049c0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fe049c0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/>
              <a:t>AllianceBernstein Capstone Project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/>
              <a:t>2.22 Weekly Update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Hongyu Dai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Previous takeaway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Web Scraping based on CA DataQuest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P</a:t>
            </a:r>
            <a:r>
              <a:rPr lang="zh-CN"/>
              <a:t>otential fields for 5-year time series analysis, which districts are showing the strongest trend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Summary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CA Web Scraping: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	Accomplishment: Scarping code have been completed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	Tech Problem: Scraping block because of too frequent visit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TX 5-year trend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In-progress (60%）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	Current difficulty: element mapping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Web Scraping based on CA DataQuest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</a:t>
            </a:r>
            <a:r>
              <a:rPr lang="zh-CN"/>
              <a:t>ombine beautiful soup &amp; selenium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Beautiful Soup: get fundamention information of </a:t>
            </a:r>
            <a:r>
              <a:rPr lang="zh-CN"/>
              <a:t>county/link/..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Selenium: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Analyze website layout,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Achieve human actions like click, submit, </a:t>
            </a:r>
            <a:r>
              <a:rPr lang="zh-CN"/>
              <a:t>drive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Save as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Implemented error handling to handle common exceptions and print the corresponding error message and URL of the page.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Web Scraping based on CA DataQuest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Some field don’t have a standard table format, more like a dashborad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Question: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Do we want those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If so, </a:t>
            </a:r>
            <a:r>
              <a:rPr lang="zh-CN"/>
              <a:t>How to organize its form?</a:t>
            </a:r>
            <a:r>
              <a:rPr lang="zh-CN"/>
              <a:t>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14685" l="-11141" r="4418" t="-21408"/>
          <a:stretch/>
        </p:blipFill>
        <p:spPr>
          <a:xfrm>
            <a:off x="2848200" y="2876777"/>
            <a:ext cx="5746850" cy="19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Web Scraping based on CA DataQuest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For field </a:t>
            </a:r>
            <a:r>
              <a:rPr b="1" lang="zh-CN"/>
              <a:t>CA Healthy Kid Survey: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Return a pdf around </a:t>
            </a:r>
            <a:r>
              <a:rPr lang="zh-CN"/>
              <a:t>80-pages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Data is not annual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Every two years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741" y="1201075"/>
            <a:ext cx="4543339" cy="3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Web Scraping based on CA DataQuest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CA School Staff Survey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Only available at district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/>
              <a:t>Create your own report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The latest year is 2017-16, more than the last five years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775" y="1152474"/>
            <a:ext cx="4933774" cy="15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100" y="2837850"/>
            <a:ext cx="1719475" cy="22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TX 5-years trend analysis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468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Input district name, locate its </a:t>
            </a:r>
            <a:r>
              <a:rPr lang="zh-CN"/>
              <a:t>district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zh-CN"/>
              <a:t>Input data field, subcategory and data level, locate its elements id 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Still working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May need to apply Table QA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Table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Calculate </a:t>
            </a:r>
            <a:r>
              <a:rPr lang="zh-CN"/>
              <a:t>pct change and plot the trend figure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599" y="521225"/>
            <a:ext cx="3854049" cy="275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963" y="3477649"/>
            <a:ext cx="2905300" cy="15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Next steps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Improve CA web scarping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Element mapping for </a:t>
            </a:r>
            <a:r>
              <a:rPr lang="zh-CN" sz="2000"/>
              <a:t>TX 5-years trend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TBD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