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480e44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480e4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480e44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480e44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480e44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480e44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480e44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480e44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2480e442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2480e442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/>
              <a:t>AllianceBernstein Capstone Project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2.27 Weekly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Hongyu Dai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Previous takeaway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CA </a:t>
            </a:r>
            <a:r>
              <a:rPr lang="zh-CN" sz="2100"/>
              <a:t>Web Scraping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CN" sz="1700"/>
              <a:t>Code need to be improve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CN" sz="1700"/>
              <a:t>Download non-char school &amp; </a:t>
            </a:r>
            <a:r>
              <a:rPr lang="zh-CN" sz="1700"/>
              <a:t>individual data of each </a:t>
            </a:r>
            <a:r>
              <a:rPr lang="zh-CN" sz="1700"/>
              <a:t>char shcool </a:t>
            </a:r>
            <a:br>
              <a:rPr lang="zh-CN" sz="1700"/>
            </a:b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Potential fields for 5-year time series analysis, which districts are showing the strongest trend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CN" sz="1700"/>
              <a:t>Difficulty: element mapping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zh-CN"/>
              <a:t>CA Web Scraping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	</a:t>
            </a:r>
            <a:r>
              <a:rPr b="1" lang="zh-CN"/>
              <a:t>Accomplishment: </a:t>
            </a:r>
            <a:r>
              <a:rPr lang="zh-CN"/>
              <a:t>Scarping code have been completed</a:t>
            </a:r>
            <a:endParaRPr/>
          </a:p>
          <a:p>
            <a:pPr indent="-308610" lvl="0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nochar &amp; char shool</a:t>
            </a:r>
            <a:endParaRPr/>
          </a:p>
          <a:p>
            <a:pPr indent="-308610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improve web scraping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	Just need to </a:t>
            </a:r>
            <a:r>
              <a:rPr lang="zh-CN"/>
              <a:t>aggregate</a:t>
            </a:r>
            <a:r>
              <a:rPr lang="zh-CN"/>
              <a:t> them and apply to check if bug (~2h)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zh-CN"/>
              <a:t>TX 5-years trend analysis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zh-CN"/>
              <a:t>Accomplishment: </a:t>
            </a:r>
            <a:r>
              <a:rPr lang="zh-CN"/>
              <a:t>basic code have been completed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b="1" lang="zh-CN"/>
              <a:t>Difficulty: </a:t>
            </a:r>
            <a:r>
              <a:rPr lang="zh-CN"/>
              <a:t>Element Mapping -&gt; Solve by pre-processing the datadict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	</a:t>
            </a:r>
            <a:r>
              <a:rPr b="1" lang="zh-CN"/>
              <a:t>Still working on</a:t>
            </a:r>
            <a:r>
              <a:rPr b="1" lang="zh-CN"/>
              <a:t>: </a:t>
            </a:r>
            <a:r>
              <a:rPr lang="zh-CN"/>
              <a:t>Improve data analysis part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 Web Scraping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 analyze each report, the reports can be divided into three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On hold: 'Course', 'Profile'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The layout for their report is kind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Only 1~2 reports exist within the option and no school type option exists: can be crawled by using the last step of the website. Simplify the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More number of reports and school type option exists.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Improve the previous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Add function to download data of individual charter school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TX 5-years trend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/>
              <a:t>Element Mapping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Try TableQA: work not will in this case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Solve by pre-processing the datadict data: add Data field column, complete Subcategory column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400"/>
              <a:t>Original Structure  </a:t>
            </a:r>
            <a:r>
              <a:rPr lang="zh-CN" sz="1400"/>
              <a:t>                                                                 </a:t>
            </a:r>
            <a:r>
              <a:rPr b="1" lang="zh-CN" sz="1400"/>
              <a:t>     After process</a:t>
            </a:r>
            <a:endParaRPr b="1" sz="1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600" y="2861375"/>
            <a:ext cx="3914820" cy="22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75" y="2861375"/>
            <a:ext cx="3077926" cy="20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steps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Aggregate (and improve)</a:t>
            </a:r>
            <a:r>
              <a:rPr lang="zh-CN"/>
              <a:t> CA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Improve data analysis on TX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To be discuss on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