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0c175b2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0c175b2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0c175b2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0c175b2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0c175b27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0c175b27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0c175b27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0c175b27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0c175b27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0c175b27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/>
              <a:t>Capstone Project - </a:t>
            </a:r>
            <a:r>
              <a:rPr lang="zh-CN" sz="4000"/>
              <a:t>AllianceBernstein 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/>
              <a:t>Weekly Update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/>
              <a:t>3.20 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Hongyu Dai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Previous takeaway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CA </a:t>
            </a:r>
            <a:r>
              <a:rPr lang="zh-CN"/>
              <a:t>data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code tuning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TX data analysis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Relatetion with house price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Summary - CA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Finish code final tunning.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Number of files ~= 20type*5years*55county*4avg reports = 20,000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Total run time ~ 30hr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zh-CN"/>
              <a:t>Currently: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zh-CN"/>
              <a:t>Program is still running -&gt; both local &amp; aws ec2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zh-CN"/>
              <a:t>Partly uploaded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Summary - TX data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Improvement on data analysis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>
                <a:solidFill>
                  <a:srgbClr val="343541"/>
                </a:solidFill>
              </a:rPr>
              <a:t>Relabel data with corresponding district names</a:t>
            </a:r>
            <a:endParaRPr>
              <a:solidFill>
                <a:srgbClr val="34354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400"/>
              <a:buChar char="-"/>
            </a:pPr>
            <a:r>
              <a:rPr lang="zh-CN">
                <a:solidFill>
                  <a:srgbClr val="343541"/>
                </a:solidFill>
              </a:rPr>
              <a:t>Option to display Top xx districts (eg. top 100 by average value)</a:t>
            </a:r>
            <a:endParaRPr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Add annotations for selected elements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Include average as benchmark for comparison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Explore the relationship with </a:t>
            </a:r>
            <a:r>
              <a:rPr lang="zh-CN"/>
              <a:t>Household income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zh-CN" sz="1600"/>
              <a:t>Still working on: Gather and organize distinct &amp; zipcode datasheets. </a:t>
            </a:r>
            <a:endParaRPr i="1"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Issue: TX education file have multiple distinct &amp; zipcode mapping, still consider how to determine final distinct &amp; zipcode mapping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….</a:t>
            </a:r>
            <a:endParaRPr sz="16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575" y="3903650"/>
            <a:ext cx="3847175" cy="11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Plot example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 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00" y="1165975"/>
            <a:ext cx="4758798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4675" y="1580100"/>
            <a:ext cx="4010851" cy="24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Next Step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Fix zipcode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House price/ Household income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Q</a:t>
            </a:r>
            <a:r>
              <a:rPr lang="zh-CN"/>
              <a:t>uestion: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How to mapping Geography &amp; zipcode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Any key features we would like to pay special attention to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