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92fa7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92fa7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692fa7a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692fa7a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692fa7a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692fa7a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692fa7b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692fa7b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692fa7b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692fa7b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692fa7a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692fa7a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edfin.com/news/data-cent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3000"/>
              <a:t>Capstone Project - AllianceBernstein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3000"/>
              <a:t>Weekly Update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000"/>
              <a:t>3.27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Hongyu Dai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Previous takeaway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Upload all CA data to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Using redfine data to explore </a:t>
            </a:r>
            <a:r>
              <a:rPr lang="zh-CN"/>
              <a:t>relationship</a:t>
            </a:r>
            <a:r>
              <a:rPr lang="zh-CN"/>
              <a:t> between house price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https://www.redfin.com/news/data-center/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Talk about some </a:t>
            </a:r>
            <a:r>
              <a:rPr lang="zh-CN"/>
              <a:t>data analysis</a:t>
            </a:r>
            <a:r>
              <a:rPr lang="zh-CN"/>
              <a:t> 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CA data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All available reports have been upload to GitHub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Code have been uploaded.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Next steps: documentation of code and creation of a build pipeline.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Note: The following page links are not clickable:</a:t>
            </a:r>
            <a:endParaRPr sz="18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zh-CN" sz="1500"/>
              <a:t>SpecEd 2018-19 02+ALPINE</a:t>
            </a:r>
            <a:endParaRPr i="1"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zh-CN" sz="1500"/>
              <a:t>SpecEd 2018-19 22+MARIPOSA</a:t>
            </a:r>
            <a:endParaRPr i="1"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zh-CN" sz="1500"/>
              <a:t>SpecEd 2017-18 02+ALPINE</a:t>
            </a:r>
            <a:endParaRPr i="1"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zh-CN" sz="1500"/>
              <a:t>SpecEd 2017-18 08+DEL+NORTE</a:t>
            </a:r>
            <a:endParaRPr i="1"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zh-CN" sz="1500"/>
              <a:t>SpecEd 2017-18 22+MARIPOSA</a:t>
            </a:r>
            <a:endParaRPr i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TX data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Explore the impact factors of house prices.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TX data - Explore the relationship with House price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Deal with house price data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CN" sz="1600"/>
              <a:t>Select </a:t>
            </a:r>
            <a:r>
              <a:rPr i="1" lang="zh-CN" sz="1600"/>
              <a:t>key(?)</a:t>
            </a:r>
            <a:r>
              <a:rPr lang="zh-CN" sz="1600"/>
              <a:t> columns: 'zipcode','period_begin',</a:t>
            </a:r>
            <a:r>
              <a:rPr lang="zh-CN" sz="1600"/>
              <a:t> </a:t>
            </a:r>
            <a:r>
              <a:rPr lang="zh-CN" sz="1600"/>
              <a:t>'period_end','median_ppsf','median_sale_price'</a:t>
            </a:r>
            <a:br>
              <a:rPr lang="zh-CN" sz="1600"/>
            </a:br>
            <a:r>
              <a:rPr lang="zh-CN" sz="1600"/>
              <a:t>'property_type_id','property_type'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CN" sz="1600"/>
              <a:t>Take </a:t>
            </a:r>
            <a:r>
              <a:rPr b="1" lang="zh-CN" sz="1600"/>
              <a:t>‘median_sale_price' </a:t>
            </a:r>
            <a:r>
              <a:rPr lang="zh-CN" sz="1600"/>
              <a:t>as target factor since there is na value in '</a:t>
            </a:r>
            <a:r>
              <a:rPr b="1" lang="zh-CN" sz="1600"/>
              <a:t>median_ppsf</a:t>
            </a:r>
            <a:r>
              <a:rPr lang="zh-CN" sz="1600"/>
              <a:t>'</a:t>
            </a:r>
            <a:endParaRPr i="1" sz="126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275" y="1139650"/>
            <a:ext cx="3466628" cy="254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13" y="3682625"/>
            <a:ext cx="7424377" cy="1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TX data - Explore the relationship with House price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2"/>
            </a:pPr>
            <a:r>
              <a:rPr lang="zh-CN" sz="1300">
                <a:solidFill>
                  <a:schemeClr val="dk1"/>
                </a:solidFill>
              </a:rPr>
              <a:t>Combine all TAPR_District data together based on their respective years to create a complete dataset.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2"/>
            </a:pPr>
            <a:r>
              <a:rPr lang="zh-CN" sz="1300">
                <a:solidFill>
                  <a:schemeClr val="dk1"/>
                </a:solidFill>
              </a:rPr>
              <a:t>Merging Zipcode and District ID Data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2"/>
            </a:pPr>
            <a:r>
              <a:rPr lang="zh-CN" sz="1300">
                <a:solidFill>
                  <a:schemeClr val="dk1"/>
                </a:solidFill>
              </a:rPr>
              <a:t>Inner Merge of House Price Data: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zh-CN" sz="1300">
                <a:solidFill>
                  <a:schemeClr val="dk1"/>
                </a:solidFill>
              </a:rPr>
              <a:t>Perform an inner merge of the house price data with the zipcode-district data to determine the corresponding house price changes in each district.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zh-CN" sz="1300">
                <a:solidFill>
                  <a:schemeClr val="dk1"/>
                </a:solidFill>
              </a:rPr>
              <a:t>Create a new column called 'years' based on the 'period_end' column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zh-CN" sz="1300">
                <a:solidFill>
                  <a:schemeClr val="dk1"/>
                </a:solidFill>
              </a:rPr>
              <a:t>Split the dataframe according to the 'year' column.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2"/>
            </a:pPr>
            <a:r>
              <a:rPr lang="zh-CN" sz="1300">
                <a:solidFill>
                  <a:schemeClr val="dk1"/>
                </a:solidFill>
              </a:rPr>
              <a:t>Combine two datasets belonging to the same year for impact analysis.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00" y="3169675"/>
            <a:ext cx="7272200" cy="18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TX data - Explore the relationship with House price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zh-CN" sz="1600"/>
              <a:t>Variable Impact Analysis </a:t>
            </a:r>
            <a:r>
              <a:rPr b="1" lang="zh-CN" sz="1600"/>
              <a:t>(On going)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Use </a:t>
            </a:r>
            <a:r>
              <a:rPr lang="zh-CN" sz="1600"/>
              <a:t>Random Forest Regression Model</a:t>
            </a:r>
            <a:r>
              <a:rPr lang="zh-CN" sz="1600"/>
              <a:t> to analyze the impact of various factors on house prices.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zh-CN" sz="1600"/>
              <a:t>Use the 'feature_importances_' attribute to obtain the 30 most important features.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zh-CN" sz="1600"/>
              <a:t>Compute Correlation Matrix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zh-CN" sz="1600"/>
              <a:t>Convert Correlation Matrix for visualization as a heatmap.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zh-CN" sz="1600"/>
              <a:t>Obtain Regression Coefficients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Use feacture selection method(eg. RandomForestClassifier) to select top 30 </a:t>
            </a:r>
            <a:r>
              <a:rPr lang="zh-CN" sz="1600"/>
              <a:t>most important features.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Difficult: data is too large, running time is too long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Next Step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CA Data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Code Documentation: Document the code to make it easier to understand and maintain.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Build Pipeline: Create a build pipeline to automate the process of building and testing the code.</a:t>
            </a:r>
            <a:br>
              <a:rPr lang="zh-CN" sz="1700"/>
            </a:b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TX Data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House Price Impact Analysis: Analyze the impact of various factors on house prices in Texas using the available data.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