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635b6d8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635b6d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635b6d8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635b6d8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35b6d81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35b6d81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635b6d81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635b6d81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35b6d81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35b6d81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635b6d81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635b6d81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635b6d8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635b6d8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35b6d81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635b6d81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ydai99/Capstone-AllianceBernste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ydai99/Capstone-AllianceBernste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/>
              <a:t>AllianceBernstein Capstone Project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3.6 Weekly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Hongyu Dai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Previous takeaway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TX data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Modify data structure of </a:t>
            </a:r>
            <a:r>
              <a:rPr i="1" lang="zh-CN" sz="2100"/>
              <a:t>datadict</a:t>
            </a:r>
            <a:r>
              <a:rPr lang="zh-CN" sz="2100"/>
              <a:t> file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5-years time series analysis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zh-CN" sz="2100"/>
              <a:t>CA Web Scraping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 sz="1700"/>
              <a:t>Code need to be improve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758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/>
              <a:t>TX 5-years trend analysis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/>
              <a:t>Accomplishment: 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Using function and pipeline to integrate codes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Add plots: line, box, scatter, pct change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zh-CN"/>
              <a:t>CA Web Scraping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	</a:t>
            </a:r>
            <a:r>
              <a:rPr b="1" lang="zh-CN"/>
              <a:t>Accomplishment: </a:t>
            </a:r>
            <a:r>
              <a:rPr lang="zh-CN"/>
              <a:t>Improve and </a:t>
            </a:r>
            <a:r>
              <a:rPr lang="zh-CN"/>
              <a:t>d</a:t>
            </a:r>
            <a:r>
              <a:rPr lang="zh-CN"/>
              <a:t>ebug for web s</a:t>
            </a:r>
            <a:r>
              <a:rPr lang="zh-CN"/>
              <a:t>carping codes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	Sample data have been upload to GitHub for reference. </a:t>
            </a:r>
            <a:r>
              <a:rPr lang="zh-C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hydai99/Capstone-AllianceBernstein (github.com)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CN"/>
              <a:t>	All data can be upload by tomorrow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TX 5-years trend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25" y="1134925"/>
            <a:ext cx="7279548" cy="36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TX 5-years 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75" y="1112750"/>
            <a:ext cx="6440450" cy="392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TX 5-years trend analysis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375" y="1017725"/>
            <a:ext cx="5152525" cy="378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TX 5-years 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723" y="1152475"/>
            <a:ext cx="6782552" cy="39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 Web Scraping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 lot of improvements have been made to the code.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Tested each report to make sure there were no bugs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Sample data have been upload to GitHub for reference. </a:t>
            </a:r>
            <a:r>
              <a:rPr lang="zh-C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hydai99/Capstone-AllianceBernstein (github.com)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steps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2100"/>
              <a:t>Upload CA data</a:t>
            </a: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2100"/>
              <a:t>Check next state data?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