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92fa7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92fa7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c626ef3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c626ef3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626ef3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626ef3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626ef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626ef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c626ef3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c626ef3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626ef3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626ef3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3000"/>
              <a:t>Capstone Project - AllianceBernstein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3000"/>
              <a:t>Weekly Update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000"/>
              <a:t>4.10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Hongyu Dai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- TX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Handling Missing Values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200">
                <a:solidFill>
                  <a:srgbClr val="343541"/>
                </a:solidFill>
              </a:rPr>
              <a:t>Drop rows where &gt;50% columns are null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Handling Missing Values for 4-Year Longitudinal Rate Element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Filling Missing 2020 data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Rolling Average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Mean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Pct change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</a:t>
            </a:r>
            <a:r>
              <a:rPr lang="zh-CN"/>
              <a:t>orrlelation analysis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Modelling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LinearRegression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RandomForestRegressor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Handling Missing Values for 4-Year Longitudinal Rate Element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The "4-Year Longitudinal Rate (Gr 9-12)" element covers data from 2016-2021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For each district, we will perform forward and backward filling to fill missing values in years where data was not collected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This will allow us to recover missing TAPR 20-year data for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525" y="3393000"/>
            <a:ext cx="5712951" cy="16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Adding Rolling Average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029400" y="133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We will generate two types of datasets: mean and percent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The mean dataset will provide the average value for each feature over a specified time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The percent change dataset will provide the percentage change in value for each feature over a specified time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We will use both datasets for correlation analysis and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25" y="3672975"/>
            <a:ext cx="4300798" cy="12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25" y="1253350"/>
            <a:ext cx="9048874" cy="2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Correlation Analysis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We will perform correlation analysis to understand the relationship between different variables in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Based on the correlation analysis, we found that there is no correlation between individual variables, so we will use a combination of variables for modeling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0" y="2433600"/>
            <a:ext cx="3874876" cy="249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00" y="-72125"/>
            <a:ext cx="8426300" cy="55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020"/>
              <a:t>Modeling - RandomForestRegressor &amp; </a:t>
            </a:r>
            <a:r>
              <a:rPr lang="zh-CN" sz="2020"/>
              <a:t>LinearRegression for mean</a:t>
            </a:r>
            <a:endParaRPr sz="20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64724" cy="317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800" y="1129475"/>
            <a:ext cx="4327502" cy="32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20"/>
              <a:t>Modeling - RandomForestRegressor &amp; LinearRegression for pct change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152475"/>
            <a:ext cx="4012285" cy="37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877" y="1152475"/>
            <a:ext cx="3901426" cy="3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