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692fa7ab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692fa7ab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a235831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a235831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a2358311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2a2358311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2a2358311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2a2358311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2a2358311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2a2358311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a2358311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a2358311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 MSE value of 7.566171633398244 indicates that on average, the predicted values are about 2.75 units away from the actual values (since the square root of MSE is approximately 2.75). A lower MSE value generally indicates a better fit of the model to the data.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 R^2 value of 0.06787391115637775 indicates that only about 6.8% of the variance in the dependent variable (Y) can be explained by the independent variables (X). A higher R^2 value generally indicates a better fit of the model to the data.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692fa7ab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2692fa7ab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zh-CN" sz="3000"/>
              <a:t>Capstone Project - AllianceBernstein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zh-CN" sz="3000"/>
              <a:t>Weekly Update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CN" sz="3000"/>
              <a:t>4.3</a:t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Hongyu Dai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Summary - TX data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Checked and re-merged the dataset</a:t>
            </a:r>
            <a:endParaRPr sz="1800"/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Fixed the target variable to median_ppsf change percentage compared to last year</a:t>
            </a:r>
            <a:endParaRPr sz="1800"/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EDA</a:t>
            </a:r>
            <a:endParaRPr sz="1800"/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Checked for missing values and -1</a:t>
            </a:r>
            <a:endParaRPr/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Model (</a:t>
            </a:r>
            <a:r>
              <a:rPr lang="zh-CN"/>
              <a:t>Using data from 2022 as an example)</a:t>
            </a:r>
            <a:endParaRPr sz="1800"/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Statsmodel</a:t>
            </a:r>
            <a:endParaRPr/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Data Process</a:t>
            </a:r>
            <a:endParaRPr/>
          </a:p>
          <a:p>
            <a:pPr indent="-31750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CN"/>
              <a:t>Continuous variables -&gt; RandomForestRegressor</a:t>
            </a:r>
            <a:endParaRPr/>
          </a:p>
          <a:p>
            <a:pPr indent="-31750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CN"/>
              <a:t>Convert to Discrete variables? -&gt; RandomForestClassifier</a:t>
            </a:r>
            <a:endParaRPr/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Feature selection</a:t>
            </a:r>
            <a:endParaRPr/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Linear regression</a:t>
            </a:r>
            <a:endParaRPr/>
          </a:p>
          <a:p>
            <a:pPr indent="-31750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CN"/>
              <a:t>Will check assumptions of linear regression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EDA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 sz="1400"/>
              <a:t>The data itself has a large number of</a:t>
            </a:r>
            <a:r>
              <a:rPr b="1" lang="zh-CN" sz="1400">
                <a:solidFill>
                  <a:srgbClr val="FF0000"/>
                </a:solidFill>
              </a:rPr>
              <a:t> . </a:t>
            </a:r>
            <a:r>
              <a:rPr lang="zh-CN" sz="1400"/>
              <a:t>values -&gt; treats it as NaN when </a:t>
            </a:r>
            <a:r>
              <a:rPr lang="zh-CN" sz="1400"/>
              <a:t>read data in Python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 sz="1400"/>
              <a:t>In addition to the regular values, there are many -1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The meaning of -1 is not clear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 sz="1400"/>
              <a:t>Preliminary data processing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 sz="1400"/>
              <a:t>Drop column </a:t>
            </a:r>
            <a:r>
              <a:rPr lang="zh-CN" sz="1400"/>
              <a:t>where &gt;50% columns are null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 sz="1400"/>
              <a:t>Drop rows where &gt;50% columns are null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Dropped 1/15th of the column. There are still 4000 factors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325" y="3064000"/>
            <a:ext cx="4486774" cy="196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Statsmodel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CN"/>
              <a:t> 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3199" y="259938"/>
            <a:ext cx="5727999" cy="462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Feature Selection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Using RandomForestRegressor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Select the 50 most important variables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5225" y="1835150"/>
            <a:ext cx="6193473" cy="309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Linear regression - Continuous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Using the 50 most important variables obtained from last step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LinearRegression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Calaulate MSE and R^2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300" y="2374900"/>
            <a:ext cx="4191000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CN"/>
              <a:t>Linear regression - Discrete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Uniform scaling of data to (1,10)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Convert to category 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Top 25 importance feature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975" y="2384425"/>
            <a:ext cx="432435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Next Step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zh-CN" sz="2100"/>
              <a:t>TX Data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zh-CN" sz="1700"/>
              <a:t>Checking the Linear Regression Assumptions </a:t>
            </a:r>
            <a:endParaRPr sz="17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zh-CN" sz="1500"/>
              <a:t>No Multicollinearity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zh-CN" sz="1500"/>
              <a:t>Mean of residuals should be 0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zh-CN" sz="1500"/>
              <a:t>No Heteroskedasticity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zh-CN" sz="1500"/>
              <a:t>Linearity of variables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zh-CN" sz="1500"/>
              <a:t>Normality of error terms</a:t>
            </a:r>
            <a:endParaRPr sz="15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zh-CN" sz="2100"/>
              <a:t>CA Data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zh-CN" sz="1700"/>
              <a:t>Code Documentation: Document the code to make it easier to understand and maintain.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zh-CN" sz="1700"/>
              <a:t>Build Pipeline: Create a build pipeline to automate the process of building and testing the code.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