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4"/>
    <p:restoredTop sz="96327"/>
  </p:normalViewPr>
  <p:slideViewPr>
    <p:cSldViewPr snapToGrid="0">
      <p:cViewPr varScale="1">
        <p:scale>
          <a:sx n="116" d="100"/>
          <a:sy n="116" d="100"/>
        </p:scale>
        <p:origin x="20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1/30/23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dai99/Capstone-AllianceBernste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9553-129C-0ACF-512E-B54FD0719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Capstone  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A7328-5A8A-B1A6-ECD1-DCD5B1F0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Hongyu</a:t>
            </a:r>
            <a:r>
              <a:rPr lang="zh-CN" altLang="en-US" dirty="0"/>
              <a:t> </a:t>
            </a:r>
            <a:r>
              <a:rPr lang="en-US" altLang="zh-CN" dirty="0"/>
              <a:t>Dai</a:t>
            </a:r>
          </a:p>
          <a:p>
            <a:r>
              <a:rPr lang="en-US" altLang="zh-CN" dirty="0"/>
              <a:t>1.31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48E38-C53B-3413-504E-28047C2E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4000"/>
              <a:t>Current</a:t>
            </a:r>
            <a:r>
              <a:rPr lang="zh-CN" altLang="en-US" sz="4000"/>
              <a:t> </a:t>
            </a:r>
            <a:r>
              <a:rPr lang="en-US" altLang="zh-CN" sz="4000"/>
              <a:t>progress</a:t>
            </a:r>
            <a:endParaRPr lang="en-US" sz="400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02FF23E8-A8B5-52CF-0931-72D5A6E03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30" y="640080"/>
            <a:ext cx="2724199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216E-E558-5AAE-7E6D-C103B997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7"/>
            <a:ext cx="5299586" cy="2870317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Web scarping for</a:t>
            </a:r>
            <a:r>
              <a:rPr lang="zh-CN" altLang="en-US" sz="2600" dirty="0"/>
              <a:t> </a:t>
            </a:r>
            <a:r>
              <a:rPr lang="en-US" altLang="zh-CN" sz="2600" dirty="0"/>
              <a:t>‘</a:t>
            </a:r>
            <a:r>
              <a:rPr lang="en-US" sz="2600" dirty="0"/>
              <a:t>District Download</a:t>
            </a:r>
            <a:r>
              <a:rPr lang="en-US" altLang="zh-CN" sz="2600" dirty="0"/>
              <a:t>’</a:t>
            </a:r>
          </a:p>
          <a:p>
            <a:pPr lvl="1"/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website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using</a:t>
            </a:r>
            <a:r>
              <a:rPr lang="zh-CN" altLang="en-US" sz="2200" dirty="0"/>
              <a:t> </a:t>
            </a:r>
            <a:r>
              <a:rPr lang="en-US" altLang="zh-CN" sz="2200" dirty="0"/>
              <a:t>ajax</a:t>
            </a:r>
            <a:r>
              <a:rPr lang="zh-CN" altLang="en-US" sz="2200" dirty="0"/>
              <a:t> </a:t>
            </a:r>
            <a:r>
              <a:rPr lang="en-US" altLang="zh-CN" sz="2200" dirty="0"/>
              <a:t>framework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2"/>
            <a:r>
              <a:rPr lang="en-US" altLang="zh-CN" sz="2200" dirty="0"/>
              <a:t>When</a:t>
            </a:r>
            <a:r>
              <a:rPr lang="zh-CN" altLang="en-US" sz="2200" dirty="0"/>
              <a:t> </a:t>
            </a:r>
            <a:r>
              <a:rPr lang="en-US" altLang="zh-CN" sz="2200" dirty="0"/>
              <a:t>I</a:t>
            </a:r>
            <a:r>
              <a:rPr lang="zh-CN" altLang="en-US" sz="2200" dirty="0"/>
              <a:t> </a:t>
            </a:r>
            <a:r>
              <a:rPr lang="en-US" altLang="zh-CN" sz="2200" dirty="0"/>
              <a:t>click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next</a:t>
            </a:r>
            <a:r>
              <a:rPr lang="zh-CN" altLang="en-US" sz="2200" dirty="0"/>
              <a:t> </a:t>
            </a:r>
            <a:r>
              <a:rPr lang="en-US" altLang="zh-CN" sz="2200" dirty="0"/>
              <a:t>page,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url</a:t>
            </a:r>
            <a:r>
              <a:rPr lang="zh-CN" altLang="en-US" sz="2200" dirty="0"/>
              <a:t> </a:t>
            </a:r>
            <a:r>
              <a:rPr lang="en-US" altLang="zh-CN" sz="2200" dirty="0"/>
              <a:t>don’t</a:t>
            </a:r>
            <a:r>
              <a:rPr lang="zh-CN" altLang="en-US" sz="2200" dirty="0"/>
              <a:t> </a:t>
            </a:r>
            <a:r>
              <a:rPr lang="en-US" altLang="zh-CN" sz="2200" dirty="0"/>
              <a:t>change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hard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fetch</a:t>
            </a:r>
          </a:p>
          <a:p>
            <a:pPr lvl="1"/>
            <a:r>
              <a:rPr lang="en-US" altLang="zh-CN" sz="2200" dirty="0"/>
              <a:t>Solution:</a:t>
            </a:r>
            <a:r>
              <a:rPr lang="zh-CN" altLang="en-US" sz="2200" dirty="0"/>
              <a:t> </a:t>
            </a:r>
            <a:r>
              <a:rPr lang="en-US" altLang="zh-CN" sz="2200" dirty="0"/>
              <a:t>using</a:t>
            </a:r>
            <a:r>
              <a:rPr lang="zh-CN" altLang="en-US" sz="2200" dirty="0"/>
              <a:t> </a:t>
            </a:r>
            <a:r>
              <a:rPr lang="en-US" altLang="zh-CN" sz="2200" b="1" dirty="0" err="1"/>
              <a:t>request.post</a:t>
            </a:r>
            <a:r>
              <a:rPr lang="zh-CN" altLang="en-US" sz="2200" b="1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its</a:t>
            </a:r>
            <a:r>
              <a:rPr lang="zh-CN" altLang="en-US" sz="2200" dirty="0"/>
              <a:t> </a:t>
            </a:r>
            <a:r>
              <a:rPr lang="en-US" altLang="zh-CN" sz="2200" dirty="0"/>
              <a:t>form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parameter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9C040B-8BE4-A77D-6983-1A448FA74C30}"/>
              </a:ext>
            </a:extLst>
          </p:cNvPr>
          <p:cNvSpPr txBox="1"/>
          <p:nvPr/>
        </p:nvSpPr>
        <p:spPr>
          <a:xfrm>
            <a:off x="1828130" y="5669371"/>
            <a:ext cx="2724199" cy="5588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</a:rPr>
              <a:t>Post:</a:t>
            </a:r>
            <a:r>
              <a:rPr lang="zh-CN" altLang="en-US" sz="1300">
                <a:solidFill>
                  <a:srgbClr val="FFFFFF"/>
                </a:solidFill>
              </a:rPr>
              <a:t> </a:t>
            </a:r>
            <a:r>
              <a:rPr lang="en-US" altLang="zh-CN" sz="1300">
                <a:solidFill>
                  <a:srgbClr val="FFFFFF"/>
                </a:solidFill>
              </a:rPr>
              <a:t>Form</a:t>
            </a:r>
            <a:r>
              <a:rPr lang="zh-CN" altLang="en-US" sz="1300">
                <a:solidFill>
                  <a:srgbClr val="FFFFFF"/>
                </a:solidFill>
              </a:rPr>
              <a:t> </a:t>
            </a:r>
            <a:r>
              <a:rPr lang="en-US" altLang="zh-CN" sz="1300">
                <a:solidFill>
                  <a:srgbClr val="FFFFFF"/>
                </a:solidFill>
              </a:rPr>
              <a:t>Data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2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5215-5E51-B061-9509-B13EC9C3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10B1-7C62-9D4F-57B4-0B0FCD91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8904"/>
            <a:ext cx="10058400" cy="4050792"/>
          </a:xfrm>
        </p:spPr>
        <p:txBody>
          <a:bodyPr/>
          <a:lstStyle/>
          <a:p>
            <a:pPr lvl="1"/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‘select</a:t>
            </a:r>
            <a:r>
              <a:rPr lang="zh-CN" altLang="en-US" dirty="0"/>
              <a:t> </a:t>
            </a:r>
            <a:r>
              <a:rPr lang="en-US" altLang="zh-CN" dirty="0"/>
              <a:t>all‘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(still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on):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46203-258B-D695-D4E8-73B9BC4C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0" y="3034887"/>
            <a:ext cx="2747831" cy="29295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03F5D8A-977B-48A5-E2BD-4DE4C5D23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79" y="3713132"/>
            <a:ext cx="7615967" cy="218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A5FF6-DD01-0CA7-7DBA-4C263B5A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40" y="3114210"/>
            <a:ext cx="608330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1B658-B912-FCAB-FF5A-88B253313BE6}"/>
              </a:ext>
            </a:extLst>
          </p:cNvPr>
          <p:cNvSpPr txBox="1"/>
          <p:nvPr/>
        </p:nvSpPr>
        <p:spPr>
          <a:xfrm>
            <a:off x="764449" y="6116466"/>
            <a:ext cx="274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metric:</a:t>
            </a:r>
            <a:r>
              <a:rPr lang="zh-CN" altLang="en-US" dirty="0"/>
              <a:t> </a:t>
            </a:r>
            <a:r>
              <a:rPr lang="en-US" altLang="zh-CN" dirty="0"/>
              <a:t>DOTHR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1726E-BC95-1B74-D8B1-5B7F614CB615}"/>
              </a:ext>
            </a:extLst>
          </p:cNvPr>
          <p:cNvSpPr txBox="1"/>
          <p:nvPr/>
        </p:nvSpPr>
        <p:spPr>
          <a:xfrm>
            <a:off x="5712253" y="5964481"/>
            <a:ext cx="481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</a:p>
          <a:p>
            <a:r>
              <a:rPr lang="en-US" altLang="zh-CN" dirty="0"/>
              <a:t>Set(x[2:-3]+</a:t>
            </a:r>
            <a:r>
              <a:rPr lang="en-US" altLang="zh-CN" dirty="0" err="1"/>
              <a:t>year_suffix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4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9F60-A4AD-8BC0-26D5-5FC9BA73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1686-3959-795B-CB10-76830670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b="1" dirty="0" err="1"/>
              <a:t>datadict+year</a:t>
            </a:r>
            <a:r>
              <a:rPr lang="zh-CN" altLang="en-US" b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pdf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dataframe</a:t>
            </a:r>
            <a:r>
              <a:rPr lang="en-US" altLang="zh-CN" dirty="0"/>
              <a:t>/csv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Azure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recognizer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Part of the content identifies 2 columns into 1 column,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D28020-909D-5687-660D-7E0EE4D0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4" y="3455233"/>
            <a:ext cx="6184025" cy="19412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61B2113-A0A2-7B78-FEB3-B0DED1909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4" y="3165323"/>
            <a:ext cx="4131328" cy="30343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A0D0B2-C98A-C137-82F3-406738FCA67F}"/>
              </a:ext>
            </a:extLst>
          </p:cNvPr>
          <p:cNvSpPr txBox="1"/>
          <p:nvPr/>
        </p:nvSpPr>
        <p:spPr>
          <a:xfrm>
            <a:off x="2379231" y="559966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Azure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2C43F-B1BF-6F6E-91EA-E0CB28E302D6}"/>
              </a:ext>
            </a:extLst>
          </p:cNvPr>
          <p:cNvSpPr txBox="1"/>
          <p:nvPr/>
        </p:nvSpPr>
        <p:spPr>
          <a:xfrm>
            <a:off x="8312316" y="6199632"/>
            <a:ext cx="324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Datadict_2017.pdf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8F98-8AFE-BD66-2D41-B0869DA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BC1C-B59F-D479-807D-F8218F14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</a:p>
          <a:p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scarping</a:t>
            </a:r>
          </a:p>
          <a:p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hydai99/Capstone-AllianceBernstein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96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522</TotalTime>
  <Words>182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Weekly Capstone  Update</vt:lpstr>
      <vt:lpstr>Current progress</vt:lpstr>
      <vt:lpstr>Current progress</vt:lpstr>
      <vt:lpstr>Current progress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Capstone  Update</dc:title>
  <dc:creator>Dai, Hongyu</dc:creator>
  <cp:lastModifiedBy>Dai, Hongyu</cp:lastModifiedBy>
  <cp:revision>3</cp:revision>
  <dcterms:created xsi:type="dcterms:W3CDTF">2023-01-30T09:03:51Z</dcterms:created>
  <dcterms:modified xsi:type="dcterms:W3CDTF">2023-01-30T17:46:16Z</dcterms:modified>
</cp:coreProperties>
</file>