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0"/>
    <p:restoredTop sz="96327"/>
  </p:normalViewPr>
  <p:slideViewPr>
    <p:cSldViewPr snapToGrid="0">
      <p:cViewPr varScale="1">
        <p:scale>
          <a:sx n="101" d="100"/>
          <a:sy n="101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1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hoolsdata2-93b5c-tea-texas.opendata.arcgi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713D7B29-6B70-395D-E60B-993F7C26B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0146" r="-1" b="9483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56AE7-30F5-D5BF-80D3-861E71C29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Capstone</a:t>
            </a:r>
            <a:r>
              <a:rPr lang="zh-CN" altLang="en-US" dirty="0">
                <a:solidFill>
                  <a:srgbClr val="FFFFFF"/>
                </a:solidFill>
              </a:rPr>
              <a:t>  </a:t>
            </a:r>
            <a:r>
              <a:rPr lang="en-US" altLang="zh-CN" dirty="0">
                <a:solidFill>
                  <a:srgbClr val="FFFFFF"/>
                </a:solidFill>
              </a:rPr>
              <a:t>Update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61E6-4A10-F529-3729-49B27AED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</a:rPr>
              <a:t>Hongyu</a:t>
            </a:r>
            <a:r>
              <a:rPr lang="en-US" sz="2200" dirty="0">
                <a:solidFill>
                  <a:srgbClr val="FFFFFF"/>
                </a:solidFill>
              </a:rPr>
              <a:t> Dai</a:t>
            </a:r>
          </a:p>
          <a:p>
            <a:r>
              <a:rPr lang="en-US" altLang="zh-CN" sz="2200" dirty="0">
                <a:solidFill>
                  <a:srgbClr val="FFFFFF"/>
                </a:solidFill>
              </a:rPr>
              <a:t>Jan</a:t>
            </a:r>
            <a:r>
              <a:rPr lang="zh-CN" altLang="en-US" sz="2200" dirty="0">
                <a:solidFill>
                  <a:srgbClr val="FFFFFF"/>
                </a:solidFill>
              </a:rPr>
              <a:t> </a:t>
            </a:r>
            <a:r>
              <a:rPr lang="en-US" sz="2200" dirty="0">
                <a:solidFill>
                  <a:srgbClr val="FFFFFF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6049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909-85C1-5EF1-F880-3B82058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Current</a:t>
            </a:r>
            <a:r>
              <a:rPr lang="zh-CN" altLang="en-US"/>
              <a:t> </a:t>
            </a:r>
            <a:r>
              <a:rPr lang="en-US" altLang="zh-CN"/>
              <a:t>Progress</a:t>
            </a:r>
            <a:r>
              <a:rPr lang="zh-CN" altLang="en-US"/>
              <a:t> </a:t>
            </a:r>
            <a:r>
              <a:rPr lang="en-US" altLang="zh-CN"/>
              <a:t>——</a:t>
            </a:r>
            <a:r>
              <a:rPr lang="zh-CN" altLang="en-US"/>
              <a:t> </a:t>
            </a:r>
            <a:r>
              <a:rPr lang="en-US" altLang="zh-CN"/>
              <a:t>Web</a:t>
            </a:r>
            <a:r>
              <a:rPr lang="zh-CN" altLang="en-US"/>
              <a:t> </a:t>
            </a:r>
            <a:r>
              <a:rPr lang="en-US" altLang="zh-CN"/>
              <a:t>Scrap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AB3-B2F2-5C7A-8783-A78F63F6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6"/>
            <a:ext cx="6513576" cy="3508912"/>
          </a:xfrm>
        </p:spPr>
        <p:txBody>
          <a:bodyPr/>
          <a:lstStyle/>
          <a:p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excel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school years: 2021-22, 2020-21, and 2018-19</a:t>
            </a:r>
          </a:p>
          <a:p>
            <a:pPr marL="22860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means: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TX</a:t>
            </a:r>
            <a:r>
              <a:rPr lang="zh-CN" altLang="en-US" dirty="0"/>
              <a:t> </a:t>
            </a:r>
            <a:r>
              <a:rPr lang="en-US" altLang="zh-CN" b="1" dirty="0"/>
              <a:t>Impact Entity Name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/>
              <a:t>K_12_HIPinvestor.csv</a:t>
            </a:r>
          </a:p>
          <a:p>
            <a:pPr lvl="2"/>
            <a:endParaRPr lang="en-US" altLang="zh-CN" b="1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227A63-6EEF-C867-AA01-CA84095D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2178656"/>
            <a:ext cx="3489960" cy="39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5FFE-026E-69CD-3A18-25A84FB8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35BE-D799-3ED0-D137-890B35F8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6641592" cy="3784600"/>
          </a:xfrm>
        </p:spPr>
        <p:txBody>
          <a:bodyPr/>
          <a:lstStyle/>
          <a:p>
            <a:pPr algn="l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District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b="0" i="0" u="sng" dirty="0">
                <a:effectLst/>
                <a:latin typeface="var(--fontsHeadingFamily)"/>
                <a:hlinkClick r:id="rId2"/>
              </a:rPr>
              <a:t>Texas Education Agency Public Open Data Site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csv</a:t>
            </a:r>
            <a:endParaRPr lang="en-US" b="0" i="0" u="sng" dirty="0">
              <a:effectLst/>
              <a:latin typeface="var(--fontsHeadingFamily)"/>
              <a:hlinkClick r:id="rId2"/>
            </a:endParaRP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csv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K12.csv</a:t>
            </a:r>
          </a:p>
          <a:p>
            <a:pPr lvl="1"/>
            <a:r>
              <a:rPr lang="en-US" altLang="zh-CN" b="1" dirty="0"/>
              <a:t>Conclusion:</a:t>
            </a:r>
            <a:r>
              <a:rPr lang="zh-CN" altLang="en-US" b="1" dirty="0"/>
              <a:t> </a:t>
            </a:r>
            <a:r>
              <a:rPr lang="en-US" altLang="zh-CN" dirty="0"/>
              <a:t>All school district id in Texas have been found</a:t>
            </a:r>
            <a:r>
              <a:rPr lang="zh-CN" altLang="en-US" dirty="0"/>
              <a:t> </a:t>
            </a:r>
            <a:r>
              <a:rPr lang="en-US" altLang="zh-CN" dirty="0"/>
              <a:t>(1210</a:t>
            </a:r>
            <a:r>
              <a:rPr lang="zh-CN" altLang="en-US" dirty="0"/>
              <a:t> </a:t>
            </a:r>
            <a:r>
              <a:rPr lang="en-US" altLang="zh-CN" dirty="0"/>
              <a:t>district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total.)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114B6E-A52B-E716-89CF-9980EE63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78" y="1625600"/>
            <a:ext cx="3268522" cy="39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1A47-8C27-9A78-7D39-5CB10E6E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altLang="zh-C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Method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0A55-29CB-08F4-846E-DCB422B5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 Analyze the source code of the website to identify commonalities in the download links</a:t>
            </a:r>
            <a:r>
              <a:rPr lang="zh-CN" altLang="en-US" sz="2200" dirty="0">
                <a:solidFill>
                  <a:schemeClr val="tx2">
                    <a:alpha val="60000"/>
                  </a:schemeClr>
                </a:solidFill>
              </a:rPr>
              <a:t> </a:t>
            </a:r>
            <a:endParaRPr lang="en-US" altLang="zh-CN" sz="2200" dirty="0">
              <a:solidFill>
                <a:schemeClr val="tx2">
                  <a:alpha val="60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tx2">
                    <a:alpha val="60000"/>
                  </a:schemeClr>
                </a:solidFill>
              </a:rPr>
              <a:t>-&gt;</a:t>
            </a:r>
            <a:r>
              <a:rPr lang="zh-CN" altLang="en-US" sz="22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use Python to download Excel reports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B11C4-16A1-3787-16E4-E79B1913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5874740" y="2730817"/>
            <a:ext cx="5479061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C6AA-CC82-1CEE-FDCC-D5E29853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B289-2196-989B-0C29-8C288DD3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excel</a:t>
            </a:r>
            <a:r>
              <a:rPr lang="zh-CN" altLang="en-US" dirty="0"/>
              <a:t> </a:t>
            </a:r>
            <a:r>
              <a:rPr lang="en-US" altLang="zh-CN" dirty="0"/>
              <a:t>report?</a:t>
            </a:r>
          </a:p>
          <a:p>
            <a:pPr lvl="1"/>
            <a:r>
              <a:rPr lang="en-US" altLang="zh-CN" dirty="0"/>
              <a:t>How to name a file</a:t>
            </a:r>
          </a:p>
          <a:p>
            <a:pPr lvl="1"/>
            <a:r>
              <a:rPr lang="en-US" altLang="zh-CN" dirty="0"/>
              <a:t>How to set the path</a:t>
            </a:r>
          </a:p>
          <a:p>
            <a:pPr lvl="1"/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now?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Should I web scrap all file to my local computer? Or is there any server to run the code &amp; save them?</a:t>
            </a:r>
          </a:p>
        </p:txBody>
      </p:sp>
    </p:spTree>
    <p:extLst>
      <p:ext uri="{BB962C8B-B14F-4D97-AF65-F5344CB8AC3E}">
        <p14:creationId xmlns:p14="http://schemas.microsoft.com/office/powerpoint/2010/main" val="374451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C55A-B929-62FC-2A80-A2120F8D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58C3-5F5A-DE4F-C09E-F3169209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Azure Form Recognizer to extract tables from pdf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</a:p>
          <a:p>
            <a:pPr lvl="1"/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</a:p>
          <a:p>
            <a:pPr lvl="2"/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 </a:t>
            </a:r>
            <a:r>
              <a:rPr lang="en-US" altLang="zh-CN" i="1" dirty="0"/>
              <a:t>due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free</a:t>
            </a:r>
            <a:r>
              <a:rPr lang="zh-CN" altLang="en-US" i="1" dirty="0"/>
              <a:t> </a:t>
            </a:r>
            <a:r>
              <a:rPr lang="en-US" altLang="zh-CN" i="1" dirty="0"/>
              <a:t>version?</a:t>
            </a:r>
          </a:p>
          <a:p>
            <a:pPr lvl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well-format</a:t>
            </a:r>
            <a:r>
              <a:rPr lang="zh-CN" altLang="en-US" dirty="0"/>
              <a:t> </a:t>
            </a:r>
            <a:r>
              <a:rPr lang="en-US" altLang="zh-CN" dirty="0" err="1"/>
              <a:t>DataFrame</a:t>
            </a:r>
            <a:r>
              <a:rPr lang="zh-CN" altLang="en-US" dirty="0"/>
              <a:t> </a:t>
            </a:r>
            <a:r>
              <a:rPr lang="en-US" altLang="zh-CN" dirty="0"/>
              <a:t>yet.</a:t>
            </a:r>
          </a:p>
        </p:txBody>
      </p:sp>
    </p:spTree>
    <p:extLst>
      <p:ext uri="{BB962C8B-B14F-4D97-AF65-F5344CB8AC3E}">
        <p14:creationId xmlns:p14="http://schemas.microsoft.com/office/powerpoint/2010/main" val="134490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7C2-17C8-52EC-EB93-3096F7DC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83EA-2674-16A1-B346-F95D0408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 series of keywords to find the relevant</a:t>
            </a:r>
            <a:r>
              <a:rPr lang="zh-CN" altLang="en-US" dirty="0"/>
              <a:t> </a:t>
            </a:r>
            <a:r>
              <a:rPr lang="en-US" altLang="zh-CN" dirty="0"/>
              <a:t>CSR report for Parent Issuers</a:t>
            </a:r>
          </a:p>
          <a:p>
            <a:pPr lvl="1"/>
            <a:r>
              <a:rPr lang="en-US" altLang="zh-CN" i="1" dirty="0"/>
              <a:t>Based</a:t>
            </a:r>
            <a:r>
              <a:rPr lang="zh-CN" altLang="en-US" i="1" dirty="0"/>
              <a:t> </a:t>
            </a:r>
            <a:r>
              <a:rPr lang="en-US" altLang="zh-CN" i="1" dirty="0"/>
              <a:t>on</a:t>
            </a:r>
            <a:r>
              <a:rPr lang="zh-CN" altLang="en-US" i="1" dirty="0"/>
              <a:t> </a:t>
            </a:r>
            <a:r>
              <a:rPr lang="en-US" altLang="zh-CN" i="1" dirty="0"/>
              <a:t>Google</a:t>
            </a:r>
            <a:r>
              <a:rPr lang="zh-CN" altLang="en-US" i="1" dirty="0"/>
              <a:t> </a:t>
            </a:r>
            <a:r>
              <a:rPr lang="en-US" altLang="zh-CN" i="1" dirty="0"/>
              <a:t>Search?</a:t>
            </a:r>
          </a:p>
          <a:p>
            <a:pPr lvl="1"/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3AEA5BD-FD80-C82C-58AF-8EAFEB0C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36" y="2806593"/>
            <a:ext cx="2594864" cy="354242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6879B02-CD83-49B2-6941-FF2B0499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60" y="3699244"/>
            <a:ext cx="4052316" cy="25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174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240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var(--fontsHeadingFamily)</vt:lpstr>
      <vt:lpstr>Arial</vt:lpstr>
      <vt:lpstr>Avenir Next LT Pro</vt:lpstr>
      <vt:lpstr>Sabon Next LT</vt:lpstr>
      <vt:lpstr>Wingdings</vt:lpstr>
      <vt:lpstr>LuminousVTI</vt:lpstr>
      <vt:lpstr>Capstone  Update</vt:lpstr>
      <vt:lpstr>Current Progress —— Web Scrap</vt:lpstr>
      <vt:lpstr>Method</vt:lpstr>
      <vt:lpstr>Method</vt:lpstr>
      <vt:lpstr>Question</vt:lpstr>
      <vt:lpstr>Next Step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 Update</dc:title>
  <dc:creator>Dai, Hongyu</dc:creator>
  <cp:lastModifiedBy>Dai, Hongyu</cp:lastModifiedBy>
  <cp:revision>2</cp:revision>
  <dcterms:created xsi:type="dcterms:W3CDTF">2023-01-22T21:47:29Z</dcterms:created>
  <dcterms:modified xsi:type="dcterms:W3CDTF">2023-01-23T07:46:06Z</dcterms:modified>
</cp:coreProperties>
</file>