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21"/>
  </p:notesMasterIdLst>
  <p:sldIdLst>
    <p:sldId id="281" r:id="rId2"/>
    <p:sldId id="259" r:id="rId3"/>
    <p:sldId id="260" r:id="rId4"/>
    <p:sldId id="279" r:id="rId5"/>
    <p:sldId id="294" r:id="rId6"/>
    <p:sldId id="295" r:id="rId7"/>
    <p:sldId id="301" r:id="rId8"/>
    <p:sldId id="302" r:id="rId9"/>
    <p:sldId id="289" r:id="rId10"/>
    <p:sldId id="297" r:id="rId11"/>
    <p:sldId id="298" r:id="rId12"/>
    <p:sldId id="299" r:id="rId13"/>
    <p:sldId id="300" r:id="rId14"/>
    <p:sldId id="290" r:id="rId15"/>
    <p:sldId id="293" r:id="rId16"/>
    <p:sldId id="280" r:id="rId17"/>
    <p:sldId id="263" r:id="rId18"/>
    <p:sldId id="278" r:id="rId19"/>
    <p:sldId id="28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5C2A"/>
    <a:srgbClr val="0A5652"/>
    <a:srgbClr val="514C0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6C1676-7215-41EC-A03D-18F1090AD02E}" v="28" dt="2023-06-18T04:55:30.9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ishla Tiwari" userId="2cdfc2f3a8889d0c" providerId="LiveId" clId="{176C1676-7215-41EC-A03D-18F1090AD02E}"/>
    <pc:docChg chg="undo custSel modSld modMainMaster">
      <pc:chgData name="Trishla Tiwari" userId="2cdfc2f3a8889d0c" providerId="LiveId" clId="{176C1676-7215-41EC-A03D-18F1090AD02E}" dt="2023-06-18T05:40:31.498" v="192" actId="20577"/>
      <pc:docMkLst>
        <pc:docMk/>
      </pc:docMkLst>
      <pc:sldChg chg="modSp mod">
        <pc:chgData name="Trishla Tiwari" userId="2cdfc2f3a8889d0c" providerId="LiveId" clId="{176C1676-7215-41EC-A03D-18F1090AD02E}" dt="2023-06-18T05:40:31.498" v="192" actId="20577"/>
        <pc:sldMkLst>
          <pc:docMk/>
          <pc:sldMk cId="0" sldId="259"/>
        </pc:sldMkLst>
        <pc:spChg chg="mod">
          <ac:chgData name="Trishla Tiwari" userId="2cdfc2f3a8889d0c" providerId="LiveId" clId="{176C1676-7215-41EC-A03D-18F1090AD02E}" dt="2023-06-18T05:40:31.498" v="192" actId="20577"/>
          <ac:spMkLst>
            <pc:docMk/>
            <pc:sldMk cId="0" sldId="259"/>
            <ac:spMk id="397" creationId="{00000000-0000-0000-0000-000000000000}"/>
          </ac:spMkLst>
        </pc:spChg>
        <pc:spChg chg="mod">
          <ac:chgData name="Trishla Tiwari" userId="2cdfc2f3a8889d0c" providerId="LiveId" clId="{176C1676-7215-41EC-A03D-18F1090AD02E}" dt="2023-06-18T04:49:25.125" v="16"/>
          <ac:spMkLst>
            <pc:docMk/>
            <pc:sldMk cId="0" sldId="259"/>
            <ac:spMk id="398" creationId="{00000000-0000-0000-0000-000000000000}"/>
          </ac:spMkLst>
        </pc:spChg>
      </pc:sldChg>
      <pc:sldChg chg="modSp">
        <pc:chgData name="Trishla Tiwari" userId="2cdfc2f3a8889d0c" providerId="LiveId" clId="{176C1676-7215-41EC-A03D-18F1090AD02E}" dt="2023-06-18T04:49:25.125" v="16"/>
        <pc:sldMkLst>
          <pc:docMk/>
          <pc:sldMk cId="0" sldId="260"/>
        </pc:sldMkLst>
        <pc:spChg chg="mod">
          <ac:chgData name="Trishla Tiwari" userId="2cdfc2f3a8889d0c" providerId="LiveId" clId="{176C1676-7215-41EC-A03D-18F1090AD02E}" dt="2023-06-18T04:49:25.125" v="16"/>
          <ac:spMkLst>
            <pc:docMk/>
            <pc:sldMk cId="0" sldId="260"/>
            <ac:spMk id="505" creationId="{00000000-0000-0000-0000-000000000000}"/>
          </ac:spMkLst>
        </pc:spChg>
        <pc:spChg chg="mod">
          <ac:chgData name="Trishla Tiwari" userId="2cdfc2f3a8889d0c" providerId="LiveId" clId="{176C1676-7215-41EC-A03D-18F1090AD02E}" dt="2023-06-18T04:49:25.125" v="16"/>
          <ac:spMkLst>
            <pc:docMk/>
            <pc:sldMk cId="0" sldId="260"/>
            <ac:spMk id="508" creationId="{00000000-0000-0000-0000-000000000000}"/>
          </ac:spMkLst>
        </pc:spChg>
      </pc:sldChg>
      <pc:sldChg chg="modSp">
        <pc:chgData name="Trishla Tiwari" userId="2cdfc2f3a8889d0c" providerId="LiveId" clId="{176C1676-7215-41EC-A03D-18F1090AD02E}" dt="2023-06-18T04:49:25.125" v="16"/>
        <pc:sldMkLst>
          <pc:docMk/>
          <pc:sldMk cId="0" sldId="263"/>
        </pc:sldMkLst>
        <pc:spChg chg="mod">
          <ac:chgData name="Trishla Tiwari" userId="2cdfc2f3a8889d0c" providerId="LiveId" clId="{176C1676-7215-41EC-A03D-18F1090AD02E}" dt="2023-06-18T04:49:25.125" v="16"/>
          <ac:spMkLst>
            <pc:docMk/>
            <pc:sldMk cId="0" sldId="263"/>
            <ac:spMk id="687" creationId="{00000000-0000-0000-0000-000000000000}"/>
          </ac:spMkLst>
        </pc:spChg>
        <pc:spChg chg="mod">
          <ac:chgData name="Trishla Tiwari" userId="2cdfc2f3a8889d0c" providerId="LiveId" clId="{176C1676-7215-41EC-A03D-18F1090AD02E}" dt="2023-06-18T04:49:25.125" v="16"/>
          <ac:spMkLst>
            <pc:docMk/>
            <pc:sldMk cId="0" sldId="263"/>
            <ac:spMk id="689" creationId="{00000000-0000-0000-0000-000000000000}"/>
          </ac:spMkLst>
        </pc:spChg>
        <pc:spChg chg="mod">
          <ac:chgData name="Trishla Tiwari" userId="2cdfc2f3a8889d0c" providerId="LiveId" clId="{176C1676-7215-41EC-A03D-18F1090AD02E}" dt="2023-06-18T04:49:25.125" v="16"/>
          <ac:spMkLst>
            <pc:docMk/>
            <pc:sldMk cId="0" sldId="263"/>
            <ac:spMk id="691" creationId="{00000000-0000-0000-0000-000000000000}"/>
          </ac:spMkLst>
        </pc:spChg>
      </pc:sldChg>
      <pc:sldChg chg="modSp">
        <pc:chgData name="Trishla Tiwari" userId="2cdfc2f3a8889d0c" providerId="LiveId" clId="{176C1676-7215-41EC-A03D-18F1090AD02E}" dt="2023-06-18T04:49:25.125" v="16"/>
        <pc:sldMkLst>
          <pc:docMk/>
          <pc:sldMk cId="0" sldId="278"/>
        </pc:sldMkLst>
        <pc:spChg chg="mod">
          <ac:chgData name="Trishla Tiwari" userId="2cdfc2f3a8889d0c" providerId="LiveId" clId="{176C1676-7215-41EC-A03D-18F1090AD02E}" dt="2023-06-18T04:49:25.125" v="16"/>
          <ac:spMkLst>
            <pc:docMk/>
            <pc:sldMk cId="0" sldId="278"/>
            <ac:spMk id="1569" creationId="{00000000-0000-0000-0000-000000000000}"/>
          </ac:spMkLst>
        </pc:spChg>
      </pc:sldChg>
      <pc:sldChg chg="modSp setBg">
        <pc:chgData name="Trishla Tiwari" userId="2cdfc2f3a8889d0c" providerId="LiveId" clId="{176C1676-7215-41EC-A03D-18F1090AD02E}" dt="2023-06-18T04:55:30.968" v="19"/>
        <pc:sldMkLst>
          <pc:docMk/>
          <pc:sldMk cId="0" sldId="280"/>
        </pc:sldMkLst>
        <pc:spChg chg="mod">
          <ac:chgData name="Trishla Tiwari" userId="2cdfc2f3a8889d0c" providerId="LiveId" clId="{176C1676-7215-41EC-A03D-18F1090AD02E}" dt="2023-06-18T04:49:25.125" v="16"/>
          <ac:spMkLst>
            <pc:docMk/>
            <pc:sldMk cId="0" sldId="280"/>
            <ac:spMk id="1713" creationId="{00000000-0000-0000-0000-000000000000}"/>
          </ac:spMkLst>
        </pc:spChg>
      </pc:sldChg>
      <pc:sldChg chg="modSp mod setBg">
        <pc:chgData name="Trishla Tiwari" userId="2cdfc2f3a8889d0c" providerId="LiveId" clId="{176C1676-7215-41EC-A03D-18F1090AD02E}" dt="2023-06-18T05:00:48.987" v="25" actId="1076"/>
        <pc:sldMkLst>
          <pc:docMk/>
          <pc:sldMk cId="0" sldId="281"/>
        </pc:sldMkLst>
        <pc:spChg chg="mod">
          <ac:chgData name="Trishla Tiwari" userId="2cdfc2f3a8889d0c" providerId="LiveId" clId="{176C1676-7215-41EC-A03D-18F1090AD02E}" dt="2023-06-18T05:00:16.061" v="22" actId="1076"/>
          <ac:spMkLst>
            <pc:docMk/>
            <pc:sldMk cId="0" sldId="281"/>
            <ac:spMk id="238" creationId="{00000000-0000-0000-0000-000000000000}"/>
          </ac:spMkLst>
        </pc:spChg>
        <pc:spChg chg="mod">
          <ac:chgData name="Trishla Tiwari" userId="2cdfc2f3a8889d0c" providerId="LiveId" clId="{176C1676-7215-41EC-A03D-18F1090AD02E}" dt="2023-06-18T04:49:25.125" v="16"/>
          <ac:spMkLst>
            <pc:docMk/>
            <pc:sldMk cId="0" sldId="281"/>
            <ac:spMk id="239" creationId="{00000000-0000-0000-0000-000000000000}"/>
          </ac:spMkLst>
        </pc:spChg>
        <pc:spChg chg="mod">
          <ac:chgData name="Trishla Tiwari" userId="2cdfc2f3a8889d0c" providerId="LiveId" clId="{176C1676-7215-41EC-A03D-18F1090AD02E}" dt="2023-06-18T05:00:48.987" v="25" actId="1076"/>
          <ac:spMkLst>
            <pc:docMk/>
            <pc:sldMk cId="0" sldId="281"/>
            <ac:spMk id="240" creationId="{00000000-0000-0000-0000-000000000000}"/>
          </ac:spMkLst>
        </pc:spChg>
      </pc:sldChg>
      <pc:sldChg chg="setBg">
        <pc:chgData name="Trishla Tiwari" userId="2cdfc2f3a8889d0c" providerId="LiveId" clId="{176C1676-7215-41EC-A03D-18F1090AD02E}" dt="2023-06-18T04:49:21.113" v="13"/>
        <pc:sldMkLst>
          <pc:docMk/>
          <pc:sldMk cId="52993146" sldId="301"/>
        </pc:sldMkLst>
      </pc:sldChg>
      <pc:sldMasterChg chg="setBg modSldLayout">
        <pc:chgData name="Trishla Tiwari" userId="2cdfc2f3a8889d0c" providerId="LiveId" clId="{176C1676-7215-41EC-A03D-18F1090AD02E}" dt="2023-06-18T04:55:29.979" v="18"/>
        <pc:sldMasterMkLst>
          <pc:docMk/>
          <pc:sldMasterMk cId="1107458013" sldId="2147483660"/>
        </pc:sldMasterMkLst>
        <pc:sldLayoutChg chg="setBg">
          <pc:chgData name="Trishla Tiwari" userId="2cdfc2f3a8889d0c" providerId="LiveId" clId="{176C1676-7215-41EC-A03D-18F1090AD02E}" dt="2023-06-18T04:55:29.979" v="18"/>
          <pc:sldLayoutMkLst>
            <pc:docMk/>
            <pc:sldMasterMk cId="1107458013" sldId="2147483660"/>
            <pc:sldLayoutMk cId="3643592204" sldId="2147483661"/>
          </pc:sldLayoutMkLst>
        </pc:sldLayoutChg>
        <pc:sldLayoutChg chg="setBg">
          <pc:chgData name="Trishla Tiwari" userId="2cdfc2f3a8889d0c" providerId="LiveId" clId="{176C1676-7215-41EC-A03D-18F1090AD02E}" dt="2023-06-18T04:55:29.979" v="18"/>
          <pc:sldLayoutMkLst>
            <pc:docMk/>
            <pc:sldMasterMk cId="1107458013" sldId="2147483660"/>
            <pc:sldLayoutMk cId="1391548440" sldId="2147483662"/>
          </pc:sldLayoutMkLst>
        </pc:sldLayoutChg>
        <pc:sldLayoutChg chg="setBg">
          <pc:chgData name="Trishla Tiwari" userId="2cdfc2f3a8889d0c" providerId="LiveId" clId="{176C1676-7215-41EC-A03D-18F1090AD02E}" dt="2023-06-18T04:55:29.979" v="18"/>
          <pc:sldLayoutMkLst>
            <pc:docMk/>
            <pc:sldMasterMk cId="1107458013" sldId="2147483660"/>
            <pc:sldLayoutMk cId="3430162947" sldId="2147483663"/>
          </pc:sldLayoutMkLst>
        </pc:sldLayoutChg>
        <pc:sldLayoutChg chg="setBg">
          <pc:chgData name="Trishla Tiwari" userId="2cdfc2f3a8889d0c" providerId="LiveId" clId="{176C1676-7215-41EC-A03D-18F1090AD02E}" dt="2023-06-18T04:55:29.979" v="18"/>
          <pc:sldLayoutMkLst>
            <pc:docMk/>
            <pc:sldMasterMk cId="1107458013" sldId="2147483660"/>
            <pc:sldLayoutMk cId="254616096" sldId="2147483664"/>
          </pc:sldLayoutMkLst>
        </pc:sldLayoutChg>
        <pc:sldLayoutChg chg="setBg">
          <pc:chgData name="Trishla Tiwari" userId="2cdfc2f3a8889d0c" providerId="LiveId" clId="{176C1676-7215-41EC-A03D-18F1090AD02E}" dt="2023-06-18T04:55:29.979" v="18"/>
          <pc:sldLayoutMkLst>
            <pc:docMk/>
            <pc:sldMasterMk cId="1107458013" sldId="2147483660"/>
            <pc:sldLayoutMk cId="2732768508" sldId="2147483665"/>
          </pc:sldLayoutMkLst>
        </pc:sldLayoutChg>
        <pc:sldLayoutChg chg="setBg">
          <pc:chgData name="Trishla Tiwari" userId="2cdfc2f3a8889d0c" providerId="LiveId" clId="{176C1676-7215-41EC-A03D-18F1090AD02E}" dt="2023-06-18T04:55:29.979" v="18"/>
          <pc:sldLayoutMkLst>
            <pc:docMk/>
            <pc:sldMasterMk cId="1107458013" sldId="2147483660"/>
            <pc:sldLayoutMk cId="3778723194" sldId="2147483666"/>
          </pc:sldLayoutMkLst>
        </pc:sldLayoutChg>
        <pc:sldLayoutChg chg="setBg">
          <pc:chgData name="Trishla Tiwari" userId="2cdfc2f3a8889d0c" providerId="LiveId" clId="{176C1676-7215-41EC-A03D-18F1090AD02E}" dt="2023-06-18T04:55:29.979" v="18"/>
          <pc:sldLayoutMkLst>
            <pc:docMk/>
            <pc:sldMasterMk cId="1107458013" sldId="2147483660"/>
            <pc:sldLayoutMk cId="3818441071" sldId="2147483667"/>
          </pc:sldLayoutMkLst>
        </pc:sldLayoutChg>
        <pc:sldLayoutChg chg="setBg">
          <pc:chgData name="Trishla Tiwari" userId="2cdfc2f3a8889d0c" providerId="LiveId" clId="{176C1676-7215-41EC-A03D-18F1090AD02E}" dt="2023-06-18T04:55:29.979" v="18"/>
          <pc:sldLayoutMkLst>
            <pc:docMk/>
            <pc:sldMasterMk cId="1107458013" sldId="2147483660"/>
            <pc:sldLayoutMk cId="1600252089" sldId="2147483668"/>
          </pc:sldLayoutMkLst>
        </pc:sldLayoutChg>
        <pc:sldLayoutChg chg="setBg">
          <pc:chgData name="Trishla Tiwari" userId="2cdfc2f3a8889d0c" providerId="LiveId" clId="{176C1676-7215-41EC-A03D-18F1090AD02E}" dt="2023-06-18T04:55:29.979" v="18"/>
          <pc:sldLayoutMkLst>
            <pc:docMk/>
            <pc:sldMasterMk cId="1107458013" sldId="2147483660"/>
            <pc:sldLayoutMk cId="3931773111" sldId="2147483669"/>
          </pc:sldLayoutMkLst>
        </pc:sldLayoutChg>
        <pc:sldLayoutChg chg="setBg">
          <pc:chgData name="Trishla Tiwari" userId="2cdfc2f3a8889d0c" providerId="LiveId" clId="{176C1676-7215-41EC-A03D-18F1090AD02E}" dt="2023-06-18T04:55:29.979" v="18"/>
          <pc:sldLayoutMkLst>
            <pc:docMk/>
            <pc:sldMasterMk cId="1107458013" sldId="2147483660"/>
            <pc:sldLayoutMk cId="545246811" sldId="2147483670"/>
          </pc:sldLayoutMkLst>
        </pc:sldLayoutChg>
        <pc:sldLayoutChg chg="setBg">
          <pc:chgData name="Trishla Tiwari" userId="2cdfc2f3a8889d0c" providerId="LiveId" clId="{176C1676-7215-41EC-A03D-18F1090AD02E}" dt="2023-06-18T04:55:29.979" v="18"/>
          <pc:sldLayoutMkLst>
            <pc:docMk/>
            <pc:sldMasterMk cId="1107458013" sldId="2147483660"/>
            <pc:sldLayoutMk cId="774265503" sldId="2147483671"/>
          </pc:sldLayoutMkLst>
        </pc:sldLayoutChg>
        <pc:sldLayoutChg chg="setBg">
          <pc:chgData name="Trishla Tiwari" userId="2cdfc2f3a8889d0c" providerId="LiveId" clId="{176C1676-7215-41EC-A03D-18F1090AD02E}" dt="2023-06-18T04:55:29.979" v="18"/>
          <pc:sldLayoutMkLst>
            <pc:docMk/>
            <pc:sldMasterMk cId="1107458013" sldId="2147483660"/>
            <pc:sldLayoutMk cId="2134568864" sldId="2147483672"/>
          </pc:sldLayoutMkLst>
        </pc:sldLayoutChg>
        <pc:sldLayoutChg chg="setBg">
          <pc:chgData name="Trishla Tiwari" userId="2cdfc2f3a8889d0c" providerId="LiveId" clId="{176C1676-7215-41EC-A03D-18F1090AD02E}" dt="2023-06-18T04:55:29.979" v="18"/>
          <pc:sldLayoutMkLst>
            <pc:docMk/>
            <pc:sldMasterMk cId="1107458013" sldId="2147483660"/>
            <pc:sldLayoutMk cId="3359266477" sldId="2147483673"/>
          </pc:sldLayoutMkLst>
        </pc:sldLayoutChg>
        <pc:sldLayoutChg chg="setBg">
          <pc:chgData name="Trishla Tiwari" userId="2cdfc2f3a8889d0c" providerId="LiveId" clId="{176C1676-7215-41EC-A03D-18F1090AD02E}" dt="2023-06-18T04:55:29.979" v="18"/>
          <pc:sldLayoutMkLst>
            <pc:docMk/>
            <pc:sldMasterMk cId="1107458013" sldId="2147483660"/>
            <pc:sldLayoutMk cId="3279956194" sldId="2147483674"/>
          </pc:sldLayoutMkLst>
        </pc:sldLayoutChg>
        <pc:sldLayoutChg chg="setBg">
          <pc:chgData name="Trishla Tiwari" userId="2cdfc2f3a8889d0c" providerId="LiveId" clId="{176C1676-7215-41EC-A03D-18F1090AD02E}" dt="2023-06-18T04:55:29.979" v="18"/>
          <pc:sldLayoutMkLst>
            <pc:docMk/>
            <pc:sldMasterMk cId="1107458013" sldId="2147483660"/>
            <pc:sldLayoutMk cId="4156121373" sldId="2147483675"/>
          </pc:sldLayoutMkLst>
        </pc:sldLayoutChg>
        <pc:sldLayoutChg chg="setBg">
          <pc:chgData name="Trishla Tiwari" userId="2cdfc2f3a8889d0c" providerId="LiveId" clId="{176C1676-7215-41EC-A03D-18F1090AD02E}" dt="2023-06-18T04:55:29.979" v="18"/>
          <pc:sldLayoutMkLst>
            <pc:docMk/>
            <pc:sldMasterMk cId="1107458013" sldId="2147483660"/>
            <pc:sldLayoutMk cId="3316110548" sldId="2147483676"/>
          </pc:sldLayoutMkLst>
        </pc:sldLayoutChg>
        <pc:sldLayoutChg chg="setBg">
          <pc:chgData name="Trishla Tiwari" userId="2cdfc2f3a8889d0c" providerId="LiveId" clId="{176C1676-7215-41EC-A03D-18F1090AD02E}" dt="2023-06-18T04:55:29.979" v="18"/>
          <pc:sldLayoutMkLst>
            <pc:docMk/>
            <pc:sldMasterMk cId="1107458013" sldId="2147483660"/>
            <pc:sldLayoutMk cId="3648769020" sldId="2147483677"/>
          </pc:sldLayoutMkLst>
        </pc:sldLayoutChg>
        <pc:sldLayoutChg chg="setBg">
          <pc:chgData name="Trishla Tiwari" userId="2cdfc2f3a8889d0c" providerId="LiveId" clId="{176C1676-7215-41EC-A03D-18F1090AD02E}" dt="2023-06-18T04:55:29.979" v="18"/>
          <pc:sldLayoutMkLst>
            <pc:docMk/>
            <pc:sldMasterMk cId="1107458013" sldId="2147483660"/>
            <pc:sldLayoutMk cId="2927446114" sldId="2147483678"/>
          </pc:sldLayoutMkLst>
        </pc:sldLayoutChg>
        <pc:sldLayoutChg chg="setBg">
          <pc:chgData name="Trishla Tiwari" userId="2cdfc2f3a8889d0c" providerId="LiveId" clId="{176C1676-7215-41EC-A03D-18F1090AD02E}" dt="2023-06-18T04:55:29.979" v="18"/>
          <pc:sldLayoutMkLst>
            <pc:docMk/>
            <pc:sldMasterMk cId="1107458013" sldId="2147483660"/>
            <pc:sldLayoutMk cId="2604846844" sldId="2147483679"/>
          </pc:sldLayoutMkLst>
        </pc:sldLayoutChg>
        <pc:sldLayoutChg chg="setBg">
          <pc:chgData name="Trishla Tiwari" userId="2cdfc2f3a8889d0c" providerId="LiveId" clId="{176C1676-7215-41EC-A03D-18F1090AD02E}" dt="2023-06-18T04:55:29.979" v="18"/>
          <pc:sldLayoutMkLst>
            <pc:docMk/>
            <pc:sldMasterMk cId="1107458013" sldId="2147483660"/>
            <pc:sldLayoutMk cId="1295086037" sldId="2147483680"/>
          </pc:sldLayoutMkLst>
        </pc:sldLayoutChg>
        <pc:sldLayoutChg chg="setBg">
          <pc:chgData name="Trishla Tiwari" userId="2cdfc2f3a8889d0c" providerId="LiveId" clId="{176C1676-7215-41EC-A03D-18F1090AD02E}" dt="2023-06-18T04:55:29.979" v="18"/>
          <pc:sldLayoutMkLst>
            <pc:docMk/>
            <pc:sldMasterMk cId="1107458013" sldId="2147483660"/>
            <pc:sldLayoutMk cId="1227776334" sldId="2147483682"/>
          </pc:sldLayoutMkLst>
        </pc:sldLayoutChg>
        <pc:sldLayoutChg chg="setBg">
          <pc:chgData name="Trishla Tiwari" userId="2cdfc2f3a8889d0c" providerId="LiveId" clId="{176C1676-7215-41EC-A03D-18F1090AD02E}" dt="2023-06-18T04:55:29.979" v="18"/>
          <pc:sldLayoutMkLst>
            <pc:docMk/>
            <pc:sldMasterMk cId="1107458013" sldId="2147483660"/>
            <pc:sldLayoutMk cId="451389053" sldId="2147483683"/>
          </pc:sldLayoutMkLst>
        </pc:sldLayoutChg>
        <pc:sldLayoutChg chg="setBg">
          <pc:chgData name="Trishla Tiwari" userId="2cdfc2f3a8889d0c" providerId="LiveId" clId="{176C1676-7215-41EC-A03D-18F1090AD02E}" dt="2023-06-18T04:55:29.979" v="18"/>
          <pc:sldLayoutMkLst>
            <pc:docMk/>
            <pc:sldMasterMk cId="1107458013" sldId="2147483660"/>
            <pc:sldLayoutMk cId="2457133029" sldId="2147483684"/>
          </pc:sldLayoutMkLst>
        </pc:sldLayoutChg>
        <pc:sldLayoutChg chg="setBg">
          <pc:chgData name="Trishla Tiwari" userId="2cdfc2f3a8889d0c" providerId="LiveId" clId="{176C1676-7215-41EC-A03D-18F1090AD02E}" dt="2023-06-18T04:55:29.979" v="18"/>
          <pc:sldLayoutMkLst>
            <pc:docMk/>
            <pc:sldMasterMk cId="1107458013" sldId="2147483660"/>
            <pc:sldLayoutMk cId="636117376" sldId="2147483685"/>
          </pc:sldLayoutMkLst>
        </pc:sldLayoutChg>
        <pc:sldLayoutChg chg="setBg">
          <pc:chgData name="Trishla Tiwari" userId="2cdfc2f3a8889d0c" providerId="LiveId" clId="{176C1676-7215-41EC-A03D-18F1090AD02E}" dt="2023-06-18T04:55:29.979" v="18"/>
          <pc:sldLayoutMkLst>
            <pc:docMk/>
            <pc:sldMasterMk cId="1107458013" sldId="2147483660"/>
            <pc:sldLayoutMk cId="93522560" sldId="2147483686"/>
          </pc:sldLayoutMkLst>
        </pc:sldLayoutChg>
        <pc:sldLayoutChg chg="setBg">
          <pc:chgData name="Trishla Tiwari" userId="2cdfc2f3a8889d0c" providerId="LiveId" clId="{176C1676-7215-41EC-A03D-18F1090AD02E}" dt="2023-06-18T04:55:29.979" v="18"/>
          <pc:sldLayoutMkLst>
            <pc:docMk/>
            <pc:sldMasterMk cId="1107458013" sldId="2147483660"/>
            <pc:sldLayoutMk cId="2346964024" sldId="2147483687"/>
          </pc:sldLayoutMkLst>
        </pc:sldLayoutChg>
        <pc:sldLayoutChg chg="setBg">
          <pc:chgData name="Trishla Tiwari" userId="2cdfc2f3a8889d0c" providerId="LiveId" clId="{176C1676-7215-41EC-A03D-18F1090AD02E}" dt="2023-06-18T04:55:29.979" v="18"/>
          <pc:sldLayoutMkLst>
            <pc:docMk/>
            <pc:sldMasterMk cId="1107458013" sldId="2147483660"/>
            <pc:sldLayoutMk cId="1344973024" sldId="2147483688"/>
          </pc:sldLayoutMkLst>
        </pc:sldLayoutChg>
        <pc:sldLayoutChg chg="setBg">
          <pc:chgData name="Trishla Tiwari" userId="2cdfc2f3a8889d0c" providerId="LiveId" clId="{176C1676-7215-41EC-A03D-18F1090AD02E}" dt="2023-06-18T04:55:29.979" v="18"/>
          <pc:sldLayoutMkLst>
            <pc:docMk/>
            <pc:sldMasterMk cId="1107458013" sldId="2147483660"/>
            <pc:sldLayoutMk cId="891032899" sldId="2147483689"/>
          </pc:sldLayoutMkLst>
        </pc:sldLayoutChg>
      </pc:sldMasterChg>
      <pc:sldMasterChg chg="modSldLayout">
        <pc:chgData name="Trishla Tiwari" userId="2cdfc2f3a8889d0c" providerId="LiveId" clId="{176C1676-7215-41EC-A03D-18F1090AD02E}" dt="2023-06-18T04:38:50.112" v="5"/>
        <pc:sldMasterMkLst>
          <pc:docMk/>
          <pc:sldMasterMk cId="3459208239" sldId="2147483690"/>
        </pc:sldMasterMkLst>
        <pc:sldLayoutChg chg="addSp delSp">
          <pc:chgData name="Trishla Tiwari" userId="2cdfc2f3a8889d0c" providerId="LiveId" clId="{176C1676-7215-41EC-A03D-18F1090AD02E}" dt="2023-06-18T04:38:50.112" v="5"/>
          <pc:sldLayoutMkLst>
            <pc:docMk/>
            <pc:sldMasterMk cId="3459208239" sldId="2147483690"/>
            <pc:sldLayoutMk cId="406016181" sldId="2147483702"/>
          </pc:sldLayoutMkLst>
          <pc:cxnChg chg="add del">
            <ac:chgData name="Trishla Tiwari" userId="2cdfc2f3a8889d0c" providerId="LiveId" clId="{176C1676-7215-41EC-A03D-18F1090AD02E}" dt="2023-06-18T04:38:50.112" v="5"/>
            <ac:cxnSpMkLst>
              <pc:docMk/>
              <pc:sldMasterMk cId="3459208239" sldId="2147483690"/>
              <pc:sldLayoutMk cId="406016181" sldId="2147483702"/>
              <ac:cxnSpMk id="165" creationId="{00000000-0000-0000-0000-000000000000}"/>
            </ac:cxnSpMkLst>
          </pc:cxnChg>
          <pc:cxnChg chg="add del">
            <ac:chgData name="Trishla Tiwari" userId="2cdfc2f3a8889d0c" providerId="LiveId" clId="{176C1676-7215-41EC-A03D-18F1090AD02E}" dt="2023-06-18T04:38:50.112" v="5"/>
            <ac:cxnSpMkLst>
              <pc:docMk/>
              <pc:sldMasterMk cId="3459208239" sldId="2147483690"/>
              <pc:sldLayoutMk cId="406016181" sldId="2147483702"/>
              <ac:cxnSpMk id="166" creationId="{00000000-0000-0000-0000-000000000000}"/>
            </ac:cxnSpMkLst>
          </pc:cxnChg>
        </pc:sldLayoutChg>
        <pc:sldLayoutChg chg="addSp delSp">
          <pc:chgData name="Trishla Tiwari" userId="2cdfc2f3a8889d0c" providerId="LiveId" clId="{176C1676-7215-41EC-A03D-18F1090AD02E}" dt="2023-06-18T04:38:50.112" v="5"/>
          <pc:sldLayoutMkLst>
            <pc:docMk/>
            <pc:sldMasterMk cId="3459208239" sldId="2147483690"/>
            <pc:sldLayoutMk cId="1605669326" sldId="2147483703"/>
          </pc:sldLayoutMkLst>
          <pc:cxnChg chg="add del">
            <ac:chgData name="Trishla Tiwari" userId="2cdfc2f3a8889d0c" providerId="LiveId" clId="{176C1676-7215-41EC-A03D-18F1090AD02E}" dt="2023-06-18T04:38:50.112" v="5"/>
            <ac:cxnSpMkLst>
              <pc:docMk/>
              <pc:sldMasterMk cId="3459208239" sldId="2147483690"/>
              <pc:sldLayoutMk cId="1605669326" sldId="2147483703"/>
              <ac:cxnSpMk id="74" creationId="{00000000-0000-0000-0000-000000000000}"/>
            </ac:cxnSpMkLst>
          </pc:cxnChg>
          <pc:cxnChg chg="add del">
            <ac:chgData name="Trishla Tiwari" userId="2cdfc2f3a8889d0c" providerId="LiveId" clId="{176C1676-7215-41EC-A03D-18F1090AD02E}" dt="2023-06-18T04:38:50.112" v="5"/>
            <ac:cxnSpMkLst>
              <pc:docMk/>
              <pc:sldMasterMk cId="3459208239" sldId="2147483690"/>
              <pc:sldLayoutMk cId="1605669326" sldId="2147483703"/>
              <ac:cxnSpMk id="75" creationId="{00000000-0000-0000-0000-000000000000}"/>
            </ac:cxnSpMkLst>
          </pc:cxnChg>
        </pc:sldLayoutChg>
        <pc:sldLayoutChg chg="addSp delSp">
          <pc:chgData name="Trishla Tiwari" userId="2cdfc2f3a8889d0c" providerId="LiveId" clId="{176C1676-7215-41EC-A03D-18F1090AD02E}" dt="2023-06-18T04:38:50.112" v="5"/>
          <pc:sldLayoutMkLst>
            <pc:docMk/>
            <pc:sldMasterMk cId="3459208239" sldId="2147483690"/>
            <pc:sldLayoutMk cId="2022906265" sldId="2147483705"/>
          </pc:sldLayoutMkLst>
          <pc:cxnChg chg="add del">
            <ac:chgData name="Trishla Tiwari" userId="2cdfc2f3a8889d0c" providerId="LiveId" clId="{176C1676-7215-41EC-A03D-18F1090AD02E}" dt="2023-06-18T04:38:50.112" v="5"/>
            <ac:cxnSpMkLst>
              <pc:docMk/>
              <pc:sldMasterMk cId="3459208239" sldId="2147483690"/>
              <pc:sldLayoutMk cId="2022906265" sldId="2147483705"/>
              <ac:cxnSpMk id="90" creationId="{00000000-0000-0000-0000-000000000000}"/>
            </ac:cxnSpMkLst>
          </pc:cxnChg>
          <pc:cxnChg chg="add del">
            <ac:chgData name="Trishla Tiwari" userId="2cdfc2f3a8889d0c" providerId="LiveId" clId="{176C1676-7215-41EC-A03D-18F1090AD02E}" dt="2023-06-18T04:38:50.112" v="5"/>
            <ac:cxnSpMkLst>
              <pc:docMk/>
              <pc:sldMasterMk cId="3459208239" sldId="2147483690"/>
              <pc:sldLayoutMk cId="2022906265" sldId="2147483705"/>
              <ac:cxnSpMk id="91" creationId="{00000000-0000-0000-0000-000000000000}"/>
            </ac:cxnSpMkLst>
          </pc:cxnChg>
        </pc:sldLayoutChg>
        <pc:sldLayoutChg chg="addSp delSp">
          <pc:chgData name="Trishla Tiwari" userId="2cdfc2f3a8889d0c" providerId="LiveId" clId="{176C1676-7215-41EC-A03D-18F1090AD02E}" dt="2023-06-18T04:38:50.112" v="5"/>
          <pc:sldLayoutMkLst>
            <pc:docMk/>
            <pc:sldMasterMk cId="3459208239" sldId="2147483690"/>
            <pc:sldLayoutMk cId="1086009655" sldId="2147483706"/>
          </pc:sldLayoutMkLst>
          <pc:cxnChg chg="add del">
            <ac:chgData name="Trishla Tiwari" userId="2cdfc2f3a8889d0c" providerId="LiveId" clId="{176C1676-7215-41EC-A03D-18F1090AD02E}" dt="2023-06-18T04:38:50.112" v="5"/>
            <ac:cxnSpMkLst>
              <pc:docMk/>
              <pc:sldMasterMk cId="3459208239" sldId="2147483690"/>
              <pc:sldLayoutMk cId="1086009655" sldId="2147483706"/>
              <ac:cxnSpMk id="170" creationId="{00000000-0000-0000-0000-000000000000}"/>
            </ac:cxnSpMkLst>
          </pc:cxnChg>
          <pc:cxnChg chg="add del">
            <ac:chgData name="Trishla Tiwari" userId="2cdfc2f3a8889d0c" providerId="LiveId" clId="{176C1676-7215-41EC-A03D-18F1090AD02E}" dt="2023-06-18T04:38:50.112" v="5"/>
            <ac:cxnSpMkLst>
              <pc:docMk/>
              <pc:sldMasterMk cId="3459208239" sldId="2147483690"/>
              <pc:sldLayoutMk cId="1086009655" sldId="2147483706"/>
              <ac:cxnSpMk id="171" creationId="{00000000-0000-0000-0000-000000000000}"/>
            </ac:cxnSpMkLst>
          </pc:cxnChg>
        </pc:sldLayoutChg>
      </pc:sldMasterChg>
    </pc:docChg>
  </pc:docChgLst>
  <pc:docChgLst>
    <pc:chgData name="Guest User" userId="S::urn:spo:anon#a7d56b37d9f7ce1992c878b600b18c84f273e727400db9599f7c996665d3d494::" providerId="AD" clId="Web-{5E83587E-4748-7A8C-6E47-860178ED6895}"/>
    <pc:docChg chg="modSld">
      <pc:chgData name="Guest User" userId="S::urn:spo:anon#a7d56b37d9f7ce1992c878b600b18c84f273e727400db9599f7c996665d3d494::" providerId="AD" clId="Web-{5E83587E-4748-7A8C-6E47-860178ED6895}" dt="2023-03-23T06:41:44.816" v="67" actId="20577"/>
      <pc:docMkLst>
        <pc:docMk/>
      </pc:docMkLst>
      <pc:sldChg chg="modSp">
        <pc:chgData name="Guest User" userId="S::urn:spo:anon#a7d56b37d9f7ce1992c878b600b18c84f273e727400db9599f7c996665d3d494::" providerId="AD" clId="Web-{5E83587E-4748-7A8C-6E47-860178ED6895}" dt="2023-03-23T06:41:07.081" v="57" actId="1076"/>
        <pc:sldMkLst>
          <pc:docMk/>
          <pc:sldMk cId="3854864504" sldId="289"/>
        </pc:sldMkLst>
        <pc:spChg chg="mod">
          <ac:chgData name="Guest User" userId="S::urn:spo:anon#a7d56b37d9f7ce1992c878b600b18c84f273e727400db9599f7c996665d3d494::" providerId="AD" clId="Web-{5E83587E-4748-7A8C-6E47-860178ED6895}" dt="2023-03-23T06:41:07.081" v="57" actId="1076"/>
          <ac:spMkLst>
            <pc:docMk/>
            <pc:sldMk cId="3854864504" sldId="289"/>
            <ac:spMk id="5" creationId="{B0D5C4B2-2827-CD9F-DE91-4F8F7D69FE70}"/>
          </ac:spMkLst>
        </pc:spChg>
        <pc:picChg chg="mod">
          <ac:chgData name="Guest User" userId="S::urn:spo:anon#a7d56b37d9f7ce1992c878b600b18c84f273e727400db9599f7c996665d3d494::" providerId="AD" clId="Web-{5E83587E-4748-7A8C-6E47-860178ED6895}" dt="2023-03-23T06:40:36.237" v="52" actId="1076"/>
          <ac:picMkLst>
            <pc:docMk/>
            <pc:sldMk cId="3854864504" sldId="289"/>
            <ac:picMk id="2" creationId="{B194AA30-FC57-B65B-8FD0-EEDFB8886DD5}"/>
          </ac:picMkLst>
        </pc:picChg>
      </pc:sldChg>
      <pc:sldChg chg="modSp">
        <pc:chgData name="Guest User" userId="S::urn:spo:anon#a7d56b37d9f7ce1992c878b600b18c84f273e727400db9599f7c996665d3d494::" providerId="AD" clId="Web-{5E83587E-4748-7A8C-6E47-860178ED6895}" dt="2023-03-23T06:40:59.940" v="56" actId="1076"/>
        <pc:sldMkLst>
          <pc:docMk/>
          <pc:sldMk cId="1838289791" sldId="297"/>
        </pc:sldMkLst>
        <pc:spChg chg="mod">
          <ac:chgData name="Guest User" userId="S::urn:spo:anon#a7d56b37d9f7ce1992c878b600b18c84f273e727400db9599f7c996665d3d494::" providerId="AD" clId="Web-{5E83587E-4748-7A8C-6E47-860178ED6895}" dt="2023-03-23T06:40:59.940" v="56" actId="1076"/>
          <ac:spMkLst>
            <pc:docMk/>
            <pc:sldMk cId="1838289791" sldId="297"/>
            <ac:spMk id="5" creationId="{B0D5C4B2-2827-CD9F-DE91-4F8F7D69FE70}"/>
          </ac:spMkLst>
        </pc:spChg>
        <pc:picChg chg="mod">
          <ac:chgData name="Guest User" userId="S::urn:spo:anon#a7d56b37d9f7ce1992c878b600b18c84f273e727400db9599f7c996665d3d494::" providerId="AD" clId="Web-{5E83587E-4748-7A8C-6E47-860178ED6895}" dt="2023-03-23T06:40:48.518" v="54" actId="1076"/>
          <ac:picMkLst>
            <pc:docMk/>
            <pc:sldMk cId="1838289791" sldId="297"/>
            <ac:picMk id="4" creationId="{364DC3E0-5AEF-0ACB-40D4-16A5B3C11A58}"/>
          </ac:picMkLst>
        </pc:picChg>
      </pc:sldChg>
      <pc:sldChg chg="modSp">
        <pc:chgData name="Guest User" userId="S::urn:spo:anon#a7d56b37d9f7ce1992c878b600b18c84f273e727400db9599f7c996665d3d494::" providerId="AD" clId="Web-{5E83587E-4748-7A8C-6E47-860178ED6895}" dt="2023-03-23T06:41:14.831" v="58" actId="1076"/>
        <pc:sldMkLst>
          <pc:docMk/>
          <pc:sldMk cId="3425967388" sldId="298"/>
        </pc:sldMkLst>
        <pc:spChg chg="mod">
          <ac:chgData name="Guest User" userId="S::urn:spo:anon#a7d56b37d9f7ce1992c878b600b18c84f273e727400db9599f7c996665d3d494::" providerId="AD" clId="Web-{5E83587E-4748-7A8C-6E47-860178ED6895}" dt="2023-03-23T06:41:14.831" v="58" actId="1076"/>
          <ac:spMkLst>
            <pc:docMk/>
            <pc:sldMk cId="3425967388" sldId="298"/>
            <ac:spMk id="5" creationId="{B0D5C4B2-2827-CD9F-DE91-4F8F7D69FE70}"/>
          </ac:spMkLst>
        </pc:spChg>
      </pc:sldChg>
      <pc:sldChg chg="modSp">
        <pc:chgData name="Guest User" userId="S::urn:spo:anon#a7d56b37d9f7ce1992c878b600b18c84f273e727400db9599f7c996665d3d494::" providerId="AD" clId="Web-{5E83587E-4748-7A8C-6E47-860178ED6895}" dt="2023-03-23T06:41:31.191" v="59" actId="1076"/>
        <pc:sldMkLst>
          <pc:docMk/>
          <pc:sldMk cId="1676295487" sldId="299"/>
        </pc:sldMkLst>
        <pc:spChg chg="mod">
          <ac:chgData name="Guest User" userId="S::urn:spo:anon#a7d56b37d9f7ce1992c878b600b18c84f273e727400db9599f7c996665d3d494::" providerId="AD" clId="Web-{5E83587E-4748-7A8C-6E47-860178ED6895}" dt="2023-03-23T06:41:31.191" v="59" actId="1076"/>
          <ac:spMkLst>
            <pc:docMk/>
            <pc:sldMk cId="1676295487" sldId="299"/>
            <ac:spMk id="5" creationId="{B0D5C4B2-2827-CD9F-DE91-4F8F7D69FE70}"/>
          </ac:spMkLst>
        </pc:spChg>
      </pc:sldChg>
      <pc:sldChg chg="addSp delSp modSp">
        <pc:chgData name="Guest User" userId="S::urn:spo:anon#a7d56b37d9f7ce1992c878b600b18c84f273e727400db9599f7c996665d3d494::" providerId="AD" clId="Web-{5E83587E-4748-7A8C-6E47-860178ED6895}" dt="2023-03-23T06:41:44.816" v="67" actId="20577"/>
        <pc:sldMkLst>
          <pc:docMk/>
          <pc:sldMk cId="278891782" sldId="300"/>
        </pc:sldMkLst>
        <pc:spChg chg="mod">
          <ac:chgData name="Guest User" userId="S::urn:spo:anon#a7d56b37d9f7ce1992c878b600b18c84f273e727400db9599f7c996665d3d494::" providerId="AD" clId="Web-{5E83587E-4748-7A8C-6E47-860178ED6895}" dt="2023-03-23T06:41:44.816" v="67" actId="20577"/>
          <ac:spMkLst>
            <pc:docMk/>
            <pc:sldMk cId="278891782" sldId="300"/>
            <ac:spMk id="2" creationId="{B36EAC8F-C892-6F87-0385-1EB00AB72B48}"/>
          </ac:spMkLst>
        </pc:spChg>
        <pc:spChg chg="mod">
          <ac:chgData name="Guest User" userId="S::urn:spo:anon#a7d56b37d9f7ce1992c878b600b18c84f273e727400db9599f7c996665d3d494::" providerId="AD" clId="Web-{5E83587E-4748-7A8C-6E47-860178ED6895}" dt="2023-03-23T06:40:09.815" v="51" actId="20577"/>
          <ac:spMkLst>
            <pc:docMk/>
            <pc:sldMk cId="278891782" sldId="300"/>
            <ac:spMk id="5" creationId="{B0D5C4B2-2827-CD9F-DE91-4F8F7D69FE70}"/>
          </ac:spMkLst>
        </pc:spChg>
        <pc:picChg chg="del">
          <ac:chgData name="Guest User" userId="S::urn:spo:anon#a7d56b37d9f7ce1992c878b600b18c84f273e727400db9599f7c996665d3d494::" providerId="AD" clId="Web-{5E83587E-4748-7A8C-6E47-860178ED6895}" dt="2023-03-23T06:39:13.314" v="5"/>
          <ac:picMkLst>
            <pc:docMk/>
            <pc:sldMk cId="278891782" sldId="300"/>
            <ac:picMk id="4" creationId="{86F94C4F-6D3A-34D4-4C38-5E3BB1AE353A}"/>
          </ac:picMkLst>
        </pc:picChg>
        <pc:picChg chg="add mod">
          <ac:chgData name="Guest User" userId="S::urn:spo:anon#a7d56b37d9f7ce1992c878b600b18c84f273e727400db9599f7c996665d3d494::" providerId="AD" clId="Web-{5E83587E-4748-7A8C-6E47-860178ED6895}" dt="2023-03-23T06:39:16.548" v="6" actId="14100"/>
          <ac:picMkLst>
            <pc:docMk/>
            <pc:sldMk cId="278891782" sldId="300"/>
            <ac:picMk id="6" creationId="{D40E5639-42B4-BEF0-4985-516FE63CAA74}"/>
          </ac:picMkLst>
        </pc:picChg>
      </pc:sldChg>
    </pc:docChg>
  </pc:docChgLst>
  <pc:docChgLst>
    <pc:chgData name="Guest User" userId="S::urn:spo:anon#a7d56b37d9f7ce1992c878b600b18c84f273e727400db9599f7c996665d3d494::" providerId="AD" clId="Web-{2F3182B4-E158-47B6-86DE-9B9E561459B9}"/>
    <pc:docChg chg="addSld modSld sldOrd">
      <pc:chgData name="Guest User" userId="S::urn:spo:anon#a7d56b37d9f7ce1992c878b600b18c84f273e727400db9599f7c996665d3d494::" providerId="AD" clId="Web-{2F3182B4-E158-47B6-86DE-9B9E561459B9}" dt="2023-03-23T03:22:42.189" v="312" actId="20577"/>
      <pc:docMkLst>
        <pc:docMk/>
      </pc:docMkLst>
      <pc:sldChg chg="modSp">
        <pc:chgData name="Guest User" userId="S::urn:spo:anon#a7d56b37d9f7ce1992c878b600b18c84f273e727400db9599f7c996665d3d494::" providerId="AD" clId="Web-{2F3182B4-E158-47B6-86DE-9B9E561459B9}" dt="2023-03-23T03:08:20.236" v="23" actId="14100"/>
        <pc:sldMkLst>
          <pc:docMk/>
          <pc:sldMk cId="0" sldId="259"/>
        </pc:sldMkLst>
        <pc:spChg chg="mod">
          <ac:chgData name="Guest User" userId="S::urn:spo:anon#a7d56b37d9f7ce1992c878b600b18c84f273e727400db9599f7c996665d3d494::" providerId="AD" clId="Web-{2F3182B4-E158-47B6-86DE-9B9E561459B9}" dt="2023-03-23T03:08:20.236" v="23" actId="14100"/>
          <ac:spMkLst>
            <pc:docMk/>
            <pc:sldMk cId="0" sldId="259"/>
            <ac:spMk id="397" creationId="{00000000-0000-0000-0000-000000000000}"/>
          </ac:spMkLst>
        </pc:spChg>
      </pc:sldChg>
      <pc:sldChg chg="addSp modSp">
        <pc:chgData name="Guest User" userId="S::urn:spo:anon#a7d56b37d9f7ce1992c878b600b18c84f273e727400db9599f7c996665d3d494::" providerId="AD" clId="Web-{2F3182B4-E158-47B6-86DE-9B9E561459B9}" dt="2023-03-23T03:22:16.595" v="308" actId="1076"/>
        <pc:sldMkLst>
          <pc:docMk/>
          <pc:sldMk cId="0" sldId="279"/>
        </pc:sldMkLst>
        <pc:spChg chg="add mod">
          <ac:chgData name="Guest User" userId="S::urn:spo:anon#a7d56b37d9f7ce1992c878b600b18c84f273e727400db9599f7c996665d3d494::" providerId="AD" clId="Web-{2F3182B4-E158-47B6-86DE-9B9E561459B9}" dt="2023-03-23T03:22:16.595" v="308" actId="1076"/>
          <ac:spMkLst>
            <pc:docMk/>
            <pc:sldMk cId="0" sldId="279"/>
            <ac:spMk id="2" creationId="{E45CA195-1C56-4A31-75BE-7A9EDCE0E27F}"/>
          </ac:spMkLst>
        </pc:spChg>
        <pc:grpChg chg="mod">
          <ac:chgData name="Guest User" userId="S::urn:spo:anon#a7d56b37d9f7ce1992c878b600b18c84f273e727400db9599f7c996665d3d494::" providerId="AD" clId="Web-{2F3182B4-E158-47B6-86DE-9B9E561459B9}" dt="2023-03-23T03:08:38.846" v="24" actId="1076"/>
          <ac:grpSpMkLst>
            <pc:docMk/>
            <pc:sldMk cId="0" sldId="279"/>
            <ac:grpSpMk id="1623" creationId="{00000000-0000-0000-0000-000000000000}"/>
          </ac:grpSpMkLst>
        </pc:grpChg>
      </pc:sldChg>
      <pc:sldChg chg="modSp new ord">
        <pc:chgData name="Guest User" userId="S::urn:spo:anon#a7d56b37d9f7ce1992c878b600b18c84f273e727400db9599f7c996665d3d494::" providerId="AD" clId="Web-{2F3182B4-E158-47B6-86DE-9B9E561459B9}" dt="2023-03-23T03:19:14.936" v="223"/>
        <pc:sldMkLst>
          <pc:docMk/>
          <pc:sldMk cId="3964380320" sldId="294"/>
        </pc:sldMkLst>
        <pc:spChg chg="mod">
          <ac:chgData name="Guest User" userId="S::urn:spo:anon#a7d56b37d9f7ce1992c878b600b18c84f273e727400db9599f7c996665d3d494::" providerId="AD" clId="Web-{2F3182B4-E158-47B6-86DE-9B9E561459B9}" dt="2023-03-23T03:18:46.076" v="219" actId="14100"/>
          <ac:spMkLst>
            <pc:docMk/>
            <pc:sldMk cId="3964380320" sldId="294"/>
            <ac:spMk id="2" creationId="{E027EDD8-36C6-3977-65A8-A33C59C5D417}"/>
          </ac:spMkLst>
        </pc:spChg>
        <pc:spChg chg="mod">
          <ac:chgData name="Guest User" userId="S::urn:spo:anon#a7d56b37d9f7ce1992c878b600b18c84f273e727400db9599f7c996665d3d494::" providerId="AD" clId="Web-{2F3182B4-E158-47B6-86DE-9B9E561459B9}" dt="2023-03-23T03:18:54.764" v="221" actId="20577"/>
          <ac:spMkLst>
            <pc:docMk/>
            <pc:sldMk cId="3964380320" sldId="294"/>
            <ac:spMk id="3" creationId="{E0807F56-C215-04C0-556D-8145E80778AB}"/>
          </ac:spMkLst>
        </pc:spChg>
      </pc:sldChg>
      <pc:sldChg chg="modSp add replId">
        <pc:chgData name="Guest User" userId="S::urn:spo:anon#a7d56b37d9f7ce1992c878b600b18c84f273e727400db9599f7c996665d3d494::" providerId="AD" clId="Web-{2F3182B4-E158-47B6-86DE-9B9E561459B9}" dt="2023-03-23T03:22:42.189" v="312" actId="20577"/>
        <pc:sldMkLst>
          <pc:docMk/>
          <pc:sldMk cId="4210059130" sldId="295"/>
        </pc:sldMkLst>
        <pc:spChg chg="mod">
          <ac:chgData name="Guest User" userId="S::urn:spo:anon#a7d56b37d9f7ce1992c878b600b18c84f273e727400db9599f7c996665d3d494::" providerId="AD" clId="Web-{2F3182B4-E158-47B6-86DE-9B9E561459B9}" dt="2023-03-23T03:22:42.189" v="312" actId="20577"/>
          <ac:spMkLst>
            <pc:docMk/>
            <pc:sldMk cId="4210059130" sldId="295"/>
            <ac:spMk id="2" creationId="{E45CA195-1C56-4A31-75BE-7A9EDCE0E27F}"/>
          </ac:spMkLst>
        </pc:spChg>
        <pc:spChg chg="mod">
          <ac:chgData name="Guest User" userId="S::urn:spo:anon#a7d56b37d9f7ce1992c878b600b18c84f273e727400db9599f7c996665d3d494::" providerId="AD" clId="Web-{2F3182B4-E158-47B6-86DE-9B9E561459B9}" dt="2023-03-23T03:19:34.733" v="234" actId="20577"/>
          <ac:spMkLst>
            <pc:docMk/>
            <pc:sldMk cId="4210059130" sldId="295"/>
            <ac:spMk id="1620" creationId="{00000000-0000-0000-0000-000000000000}"/>
          </ac:spMkLst>
        </pc:spChg>
      </pc:sldChg>
    </pc:docChg>
  </pc:docChgLst>
  <pc:docChgLst>
    <pc:chgData name="Guest User" userId="S::urn:spo:anon#a7d56b37d9f7ce1992c878b600b18c84f273e727400db9599f7c996665d3d494::" providerId="AD" clId="Web-{D7DA90A2-7A3A-1D05-446A-297346AF5B93}"/>
    <pc:docChg chg="modSld">
      <pc:chgData name="Guest User" userId="S::urn:spo:anon#a7d56b37d9f7ce1992c878b600b18c84f273e727400db9599f7c996665d3d494::" providerId="AD" clId="Web-{D7DA90A2-7A3A-1D05-446A-297346AF5B93}" dt="2023-03-22T23:23:17.980" v="7" actId="20577"/>
      <pc:docMkLst>
        <pc:docMk/>
      </pc:docMkLst>
      <pc:sldChg chg="modSp">
        <pc:chgData name="Guest User" userId="S::urn:spo:anon#a7d56b37d9f7ce1992c878b600b18c84f273e727400db9599f7c996665d3d494::" providerId="AD" clId="Web-{D7DA90A2-7A3A-1D05-446A-297346AF5B93}" dt="2023-03-22T23:23:17.980" v="7" actId="20577"/>
        <pc:sldMkLst>
          <pc:docMk/>
          <pc:sldMk cId="0" sldId="260"/>
        </pc:sldMkLst>
        <pc:spChg chg="mod">
          <ac:chgData name="Guest User" userId="S::urn:spo:anon#a7d56b37d9f7ce1992c878b600b18c84f273e727400db9599f7c996665d3d494::" providerId="AD" clId="Web-{D7DA90A2-7A3A-1D05-446A-297346AF5B93}" dt="2023-03-22T23:23:17.980" v="7" actId="20577"/>
          <ac:spMkLst>
            <pc:docMk/>
            <pc:sldMk cId="0" sldId="260"/>
            <ac:spMk id="14" creationId="{11803A42-28E0-83BE-7331-7C32946616DC}"/>
          </ac:spMkLst>
        </pc:spChg>
        <pc:spChg chg="mod">
          <ac:chgData name="Guest User" userId="S::urn:spo:anon#a7d56b37d9f7ce1992c878b600b18c84f273e727400db9599f7c996665d3d494::" providerId="AD" clId="Web-{D7DA90A2-7A3A-1D05-446A-297346AF5B93}" dt="2023-03-22T23:23:12.714" v="6" actId="20577"/>
          <ac:spMkLst>
            <pc:docMk/>
            <pc:sldMk cId="0" sldId="260"/>
            <ac:spMk id="510" creationId="{00000000-0000-0000-0000-000000000000}"/>
          </ac:spMkLst>
        </pc:spChg>
        <pc:spChg chg="mod">
          <ac:chgData name="Guest User" userId="S::urn:spo:anon#a7d56b37d9f7ce1992c878b600b18c84f273e727400db9599f7c996665d3d494::" providerId="AD" clId="Web-{D7DA90A2-7A3A-1D05-446A-297346AF5B93}" dt="2023-03-22T23:10:12.485" v="0" actId="1076"/>
          <ac:spMkLst>
            <pc:docMk/>
            <pc:sldMk cId="0" sldId="260"/>
            <ac:spMk id="511" creationId="{00000000-0000-0000-0000-000000000000}"/>
          </ac:spMkLst>
        </pc:spChg>
        <pc:spChg chg="mod">
          <ac:chgData name="Guest User" userId="S::urn:spo:anon#a7d56b37d9f7ce1992c878b600b18c84f273e727400db9599f7c996665d3d494::" providerId="AD" clId="Web-{D7DA90A2-7A3A-1D05-446A-297346AF5B93}" dt="2023-03-22T23:23:02.245" v="4" actId="20577"/>
          <ac:spMkLst>
            <pc:docMk/>
            <pc:sldMk cId="0" sldId="260"/>
            <ac:spMk id="516" creationId="{00000000-0000-0000-0000-000000000000}"/>
          </ac:spMkLst>
        </pc:spChg>
        <pc:cxnChg chg="mod">
          <ac:chgData name="Guest User" userId="S::urn:spo:anon#a7d56b37d9f7ce1992c878b600b18c84f273e727400db9599f7c996665d3d494::" providerId="AD" clId="Web-{D7DA90A2-7A3A-1D05-446A-297346AF5B93}" dt="2023-03-22T23:10:16.204" v="1" actId="1076"/>
          <ac:cxnSpMkLst>
            <pc:docMk/>
            <pc:sldMk cId="0" sldId="260"/>
            <ac:cxnSpMk id="499" creationId="{00000000-0000-0000-0000-000000000000}"/>
          </ac:cxnSpMkLst>
        </pc:cxnChg>
      </pc:sldChg>
    </pc:docChg>
  </pc:docChgLst>
  <pc:docChgLst>
    <pc:chgData name="Guest User" userId="S::urn:spo:anon#a7d56b37d9f7ce1992c878b600b18c84f273e727400db9599f7c996665d3d494::" providerId="AD" clId="Web-{250F1A4D-F565-5E60-809C-3B35878BA4D4}"/>
    <pc:docChg chg="delSld modSld">
      <pc:chgData name="Guest User" userId="S::urn:spo:anon#a7d56b37d9f7ce1992c878b600b18c84f273e727400db9599f7c996665d3d494::" providerId="AD" clId="Web-{250F1A4D-F565-5E60-809C-3B35878BA4D4}" dt="2023-03-23T05:40:53.350" v="71"/>
      <pc:docMkLst>
        <pc:docMk/>
      </pc:docMkLst>
      <pc:sldChg chg="delSp del">
        <pc:chgData name="Guest User" userId="S::urn:spo:anon#a7d56b37d9f7ce1992c878b600b18c84f273e727400db9599f7c996665d3d494::" providerId="AD" clId="Web-{250F1A4D-F565-5E60-809C-3B35878BA4D4}" dt="2023-03-23T05:39:04.301" v="56"/>
        <pc:sldMkLst>
          <pc:docMk/>
          <pc:sldMk cId="4196361623" sldId="288"/>
        </pc:sldMkLst>
        <pc:spChg chg="del">
          <ac:chgData name="Guest User" userId="S::urn:spo:anon#a7d56b37d9f7ce1992c878b600b18c84f273e727400db9599f7c996665d3d494::" providerId="AD" clId="Web-{250F1A4D-F565-5E60-809C-3B35878BA4D4}" dt="2023-03-23T05:38:43.316" v="53"/>
          <ac:spMkLst>
            <pc:docMk/>
            <pc:sldMk cId="4196361623" sldId="288"/>
            <ac:spMk id="1620" creationId="{00000000-0000-0000-0000-000000000000}"/>
          </ac:spMkLst>
        </pc:spChg>
      </pc:sldChg>
      <pc:sldChg chg="addSp delSp modSp modNotes">
        <pc:chgData name="Guest User" userId="S::urn:spo:anon#a7d56b37d9f7ce1992c878b600b18c84f273e727400db9599f7c996665d3d494::" providerId="AD" clId="Web-{250F1A4D-F565-5E60-809C-3B35878BA4D4}" dt="2023-03-23T05:38:57.926" v="55" actId="1076"/>
        <pc:sldMkLst>
          <pc:docMk/>
          <pc:sldMk cId="52993146" sldId="301"/>
        </pc:sldMkLst>
        <pc:spChg chg="mod">
          <ac:chgData name="Guest User" userId="S::urn:spo:anon#a7d56b37d9f7ce1992c878b600b18c84f273e727400db9599f7c996665d3d494::" providerId="AD" clId="Web-{250F1A4D-F565-5E60-809C-3B35878BA4D4}" dt="2023-03-23T05:34:43.047" v="31" actId="14100"/>
          <ac:spMkLst>
            <pc:docMk/>
            <pc:sldMk cId="52993146" sldId="301"/>
            <ac:spMk id="3" creationId="{E21C192B-0CE4-EA9E-B807-282125E6AF8E}"/>
          </ac:spMkLst>
        </pc:spChg>
        <pc:spChg chg="mod">
          <ac:chgData name="Guest User" userId="S::urn:spo:anon#a7d56b37d9f7ce1992c878b600b18c84f273e727400db9599f7c996665d3d494::" providerId="AD" clId="Web-{250F1A4D-F565-5E60-809C-3B35878BA4D4}" dt="2023-03-23T05:37:07.393" v="50" actId="1076"/>
          <ac:spMkLst>
            <pc:docMk/>
            <pc:sldMk cId="52993146" sldId="301"/>
            <ac:spMk id="14" creationId="{D63590FA-6D76-057E-1844-4F57393EEB9D}"/>
          </ac:spMkLst>
        </pc:spChg>
        <pc:spChg chg="mod">
          <ac:chgData name="Guest User" userId="S::urn:spo:anon#a7d56b37d9f7ce1992c878b600b18c84f273e727400db9599f7c996665d3d494::" providerId="AD" clId="Web-{250F1A4D-F565-5E60-809C-3B35878BA4D4}" dt="2023-03-23T05:34:46.328" v="32" actId="14100"/>
          <ac:spMkLst>
            <pc:docMk/>
            <pc:sldMk cId="52993146" sldId="301"/>
            <ac:spMk id="15" creationId="{98702DD5-9945-6405-EC39-99436F36C71D}"/>
          </ac:spMkLst>
        </pc:spChg>
        <pc:spChg chg="mod">
          <ac:chgData name="Guest User" userId="S::urn:spo:anon#a7d56b37d9f7ce1992c878b600b18c84f273e727400db9599f7c996665d3d494::" providerId="AD" clId="Web-{250F1A4D-F565-5E60-809C-3B35878BA4D4}" dt="2023-03-23T05:35:02.438" v="35" actId="14100"/>
          <ac:spMkLst>
            <pc:docMk/>
            <pc:sldMk cId="52993146" sldId="301"/>
            <ac:spMk id="16" creationId="{AC263778-00E5-949B-9156-6D8647EC9B27}"/>
          </ac:spMkLst>
        </pc:spChg>
        <pc:spChg chg="ord">
          <ac:chgData name="Guest User" userId="S::urn:spo:anon#a7d56b37d9f7ce1992c878b600b18c84f273e727400db9599f7c996665d3d494::" providerId="AD" clId="Web-{250F1A4D-F565-5E60-809C-3B35878BA4D4}" dt="2023-03-23T05:35:49.423" v="40"/>
          <ac:spMkLst>
            <pc:docMk/>
            <pc:sldMk cId="52993146" sldId="301"/>
            <ac:spMk id="45" creationId="{B6253B5C-1116-C435-6201-DFB275674603}"/>
          </ac:spMkLst>
        </pc:spChg>
        <pc:spChg chg="ord">
          <ac:chgData name="Guest User" userId="S::urn:spo:anon#a7d56b37d9f7ce1992c878b600b18c84f273e727400db9599f7c996665d3d494::" providerId="AD" clId="Web-{250F1A4D-F565-5E60-809C-3B35878BA4D4}" dt="2023-03-23T05:36:00.204" v="42"/>
          <ac:spMkLst>
            <pc:docMk/>
            <pc:sldMk cId="52993146" sldId="301"/>
            <ac:spMk id="55" creationId="{4B0D1BD1-9A14-CF5B-45EB-CBCE5AC295A5}"/>
          </ac:spMkLst>
        </pc:spChg>
        <pc:spChg chg="del">
          <ac:chgData name="Guest User" userId="S::urn:spo:anon#a7d56b37d9f7ce1992c878b600b18c84f273e727400db9599f7c996665d3d494::" providerId="AD" clId="Web-{250F1A4D-F565-5E60-809C-3B35878BA4D4}" dt="2023-03-23T05:36:27.128" v="46"/>
          <ac:spMkLst>
            <pc:docMk/>
            <pc:sldMk cId="52993146" sldId="301"/>
            <ac:spMk id="71" creationId="{DC98249D-29F8-71DD-EAF0-E1C272495634}"/>
          </ac:spMkLst>
        </pc:spChg>
        <pc:spChg chg="add mod">
          <ac:chgData name="Guest User" userId="S::urn:spo:anon#a7d56b37d9f7ce1992c878b600b18c84f273e727400db9599f7c996665d3d494::" providerId="AD" clId="Web-{250F1A4D-F565-5E60-809C-3B35878BA4D4}" dt="2023-03-23T05:38:57.926" v="55" actId="1076"/>
          <ac:spMkLst>
            <pc:docMk/>
            <pc:sldMk cId="52993146" sldId="301"/>
            <ac:spMk id="81" creationId="{49802A5B-577F-CAA0-4DD6-51523022C026}"/>
          </ac:spMkLst>
        </pc:spChg>
        <pc:grpChg chg="add mod ord">
          <ac:chgData name="Guest User" userId="S::urn:spo:anon#a7d56b37d9f7ce1992c878b600b18c84f273e727400db9599f7c996665d3d494::" providerId="AD" clId="Web-{250F1A4D-F565-5E60-809C-3B35878BA4D4}" dt="2023-03-23T05:37:14.784" v="51" actId="1076"/>
          <ac:grpSpMkLst>
            <pc:docMk/>
            <pc:sldMk cId="52993146" sldId="301"/>
            <ac:grpSpMk id="79" creationId="{C3EFF712-C8D7-42BD-B685-5A3DF9558979}"/>
          </ac:grpSpMkLst>
        </pc:grpChg>
        <pc:picChg chg="add del mod ord">
          <ac:chgData name="Guest User" userId="S::urn:spo:anon#a7d56b37d9f7ce1992c878b600b18c84f273e727400db9599f7c996665d3d494::" providerId="AD" clId="Web-{250F1A4D-F565-5E60-809C-3B35878BA4D4}" dt="2023-03-23T05:33:53.968" v="25"/>
          <ac:picMkLst>
            <pc:docMk/>
            <pc:sldMk cId="52993146" sldId="301"/>
            <ac:picMk id="2" creationId="{61824D37-8645-881F-F4C7-14DF55AADFCC}"/>
          </ac:picMkLst>
        </pc:picChg>
        <pc:picChg chg="add mod">
          <ac:chgData name="Guest User" userId="S::urn:spo:anon#a7d56b37d9f7ce1992c878b600b18c84f273e727400db9599f7c996665d3d494::" providerId="AD" clId="Web-{250F1A4D-F565-5E60-809C-3B35878BA4D4}" dt="2023-03-23T05:37:19.565" v="52" actId="1076"/>
          <ac:picMkLst>
            <pc:docMk/>
            <pc:sldMk cId="52993146" sldId="301"/>
            <ac:picMk id="80" creationId="{EF6FB44B-8168-D2A9-E285-1C9F70693E06}"/>
          </ac:picMkLst>
        </pc:picChg>
      </pc:sldChg>
      <pc:sldChg chg="addSp delSp modSp">
        <pc:chgData name="Guest User" userId="S::urn:spo:anon#a7d56b37d9f7ce1992c878b600b18c84f273e727400db9599f7c996665d3d494::" providerId="AD" clId="Web-{250F1A4D-F565-5E60-809C-3B35878BA4D4}" dt="2023-03-23T05:40:53.350" v="71"/>
        <pc:sldMkLst>
          <pc:docMk/>
          <pc:sldMk cId="1044256752" sldId="302"/>
        </pc:sldMkLst>
        <pc:spChg chg="mod">
          <ac:chgData name="Guest User" userId="S::urn:spo:anon#a7d56b37d9f7ce1992c878b600b18c84f273e727400db9599f7c996665d3d494::" providerId="AD" clId="Web-{250F1A4D-F565-5E60-809C-3B35878BA4D4}" dt="2023-03-23T05:40:14.208" v="65" actId="1076"/>
          <ac:spMkLst>
            <pc:docMk/>
            <pc:sldMk cId="1044256752" sldId="302"/>
            <ac:spMk id="3" creationId="{1CF633D4-9CA3-CDC2-7DF2-FD1B1B423D38}"/>
          </ac:spMkLst>
        </pc:spChg>
        <pc:spChg chg="mod">
          <ac:chgData name="Guest User" userId="S::urn:spo:anon#a7d56b37d9f7ce1992c878b600b18c84f273e727400db9599f7c996665d3d494::" providerId="AD" clId="Web-{250F1A4D-F565-5E60-809C-3B35878BA4D4}" dt="2023-03-23T05:39:25.504" v="58" actId="1076"/>
          <ac:spMkLst>
            <pc:docMk/>
            <pc:sldMk cId="1044256752" sldId="302"/>
            <ac:spMk id="4" creationId="{5968B1CD-1861-76B5-EAFB-CF0534C71BDE}"/>
          </ac:spMkLst>
        </pc:spChg>
        <pc:spChg chg="mod">
          <ac:chgData name="Guest User" userId="S::urn:spo:anon#a7d56b37d9f7ce1992c878b600b18c84f273e727400db9599f7c996665d3d494::" providerId="AD" clId="Web-{250F1A4D-F565-5E60-809C-3B35878BA4D4}" dt="2023-03-23T05:39:43.411" v="61" actId="1076"/>
          <ac:spMkLst>
            <pc:docMk/>
            <pc:sldMk cId="1044256752" sldId="302"/>
            <ac:spMk id="9" creationId="{E9BC5F3C-BE3C-2586-0BA3-38BD16366149}"/>
          </ac:spMkLst>
        </pc:spChg>
        <pc:spChg chg="del">
          <ac:chgData name="Guest User" userId="S::urn:spo:anon#a7d56b37d9f7ce1992c878b600b18c84f273e727400db9599f7c996665d3d494::" providerId="AD" clId="Web-{250F1A4D-F565-5E60-809C-3B35878BA4D4}" dt="2023-03-23T05:39:21.004" v="57"/>
          <ac:spMkLst>
            <pc:docMk/>
            <pc:sldMk cId="1044256752" sldId="302"/>
            <ac:spMk id="14" creationId="{36165E6B-81FD-5693-1190-BFC72B7D22B0}"/>
          </ac:spMkLst>
        </pc:spChg>
        <pc:spChg chg="mod">
          <ac:chgData name="Guest User" userId="S::urn:spo:anon#a7d56b37d9f7ce1992c878b600b18c84f273e727400db9599f7c996665d3d494::" providerId="AD" clId="Web-{250F1A4D-F565-5E60-809C-3B35878BA4D4}" dt="2023-03-23T05:40:05.052" v="64" actId="1076"/>
          <ac:spMkLst>
            <pc:docMk/>
            <pc:sldMk cId="1044256752" sldId="302"/>
            <ac:spMk id="15" creationId="{6F85A3EE-C666-D7AF-9E6E-1E790174E413}"/>
          </ac:spMkLst>
        </pc:spChg>
        <pc:picChg chg="add mod">
          <ac:chgData name="Guest User" userId="S::urn:spo:anon#a7d56b37d9f7ce1992c878b600b18c84f273e727400db9599f7c996665d3d494::" providerId="AD" clId="Web-{250F1A4D-F565-5E60-809C-3B35878BA4D4}" dt="2023-03-23T05:40:53.350" v="71"/>
          <ac:picMkLst>
            <pc:docMk/>
            <pc:sldMk cId="1044256752" sldId="302"/>
            <ac:picMk id="2" creationId="{89FD6E4C-CC6B-AB62-CC9C-9AC5CB7795D6}"/>
          </ac:picMkLst>
        </pc:picChg>
      </pc:sldChg>
    </pc:docChg>
  </pc:docChgLst>
  <pc:docChgLst>
    <pc:chgData name="Guest User" userId="S::urn:spo:anon#a7d56b37d9f7ce1992c878b600b18c84f273e727400db9599f7c996665d3d494::" providerId="AD" clId="Web-{DD54AAB6-B3D4-4C8C-8A6B-B6A2917AC556}"/>
    <pc:docChg chg="addSld delSld modSld">
      <pc:chgData name="Guest User" userId="S::urn:spo:anon#a7d56b37d9f7ce1992c878b600b18c84f273e727400db9599f7c996665d3d494::" providerId="AD" clId="Web-{DD54AAB6-B3D4-4C8C-8A6B-B6A2917AC556}" dt="2023-03-23T05:30:19.169" v="1105"/>
      <pc:docMkLst>
        <pc:docMk/>
      </pc:docMkLst>
      <pc:sldChg chg="addSp delSp modSp">
        <pc:chgData name="Guest User" userId="S::urn:spo:anon#a7d56b37d9f7ce1992c878b600b18c84f273e727400db9599f7c996665d3d494::" providerId="AD" clId="Web-{DD54AAB6-B3D4-4C8C-8A6B-B6A2917AC556}" dt="2023-03-23T05:30:19.169" v="1105"/>
        <pc:sldMkLst>
          <pc:docMk/>
          <pc:sldMk cId="4196361623" sldId="288"/>
        </pc:sldMkLst>
        <pc:spChg chg="add del mod">
          <ac:chgData name="Guest User" userId="S::urn:spo:anon#a7d56b37d9f7ce1992c878b600b18c84f273e727400db9599f7c996665d3d494::" providerId="AD" clId="Web-{DD54AAB6-B3D4-4C8C-8A6B-B6A2917AC556}" dt="2023-03-23T05:30:19.169" v="1105"/>
          <ac:spMkLst>
            <pc:docMk/>
            <pc:sldMk cId="4196361623" sldId="288"/>
            <ac:spMk id="2" creationId="{7FA1B3DB-303C-35C1-7634-6FCA1133F087}"/>
          </ac:spMkLst>
        </pc:spChg>
        <pc:spChg chg="mod">
          <ac:chgData name="Guest User" userId="S::urn:spo:anon#a7d56b37d9f7ce1992c878b600b18c84f273e727400db9599f7c996665d3d494::" providerId="AD" clId="Web-{DD54AAB6-B3D4-4C8C-8A6B-B6A2917AC556}" dt="2023-03-23T04:50:32.972" v="12" actId="14100"/>
          <ac:spMkLst>
            <pc:docMk/>
            <pc:sldMk cId="4196361623" sldId="288"/>
            <ac:spMk id="1686" creationId="{00000000-0000-0000-0000-000000000000}"/>
          </ac:spMkLst>
        </pc:spChg>
        <pc:grpChg chg="mod">
          <ac:chgData name="Guest User" userId="S::urn:spo:anon#a7d56b37d9f7ce1992c878b600b18c84f273e727400db9599f7c996665d3d494::" providerId="AD" clId="Web-{DD54AAB6-B3D4-4C8C-8A6B-B6A2917AC556}" dt="2023-03-23T04:50:54.785" v="13" actId="1076"/>
          <ac:grpSpMkLst>
            <pc:docMk/>
            <pc:sldMk cId="4196361623" sldId="288"/>
            <ac:grpSpMk id="1623" creationId="{00000000-0000-0000-0000-000000000000}"/>
          </ac:grpSpMkLst>
        </pc:grpChg>
      </pc:sldChg>
      <pc:sldChg chg="addSp delSp modSp new del">
        <pc:chgData name="Guest User" userId="S::urn:spo:anon#a7d56b37d9f7ce1992c878b600b18c84f273e727400db9599f7c996665d3d494::" providerId="AD" clId="Web-{DD54AAB6-B3D4-4C8C-8A6B-B6A2917AC556}" dt="2023-03-23T05:03:51.724" v="252"/>
        <pc:sldMkLst>
          <pc:docMk/>
          <pc:sldMk cId="862125519" sldId="296"/>
        </pc:sldMkLst>
        <pc:spChg chg="del mod">
          <ac:chgData name="Guest User" userId="S::urn:spo:anon#a7d56b37d9f7ce1992c878b600b18c84f273e727400db9599f7c996665d3d494::" providerId="AD" clId="Web-{DD54AAB6-B3D4-4C8C-8A6B-B6A2917AC556}" dt="2023-03-23T05:02:49.004" v="249"/>
          <ac:spMkLst>
            <pc:docMk/>
            <pc:sldMk cId="862125519" sldId="296"/>
            <ac:spMk id="2" creationId="{900EF1F4-589E-9F8E-0C47-5C6265B54327}"/>
          </ac:spMkLst>
        </pc:spChg>
        <pc:spChg chg="mod">
          <ac:chgData name="Guest User" userId="S::urn:spo:anon#a7d56b37d9f7ce1992c878b600b18c84f273e727400db9599f7c996665d3d494::" providerId="AD" clId="Web-{DD54AAB6-B3D4-4C8C-8A6B-B6A2917AC556}" dt="2023-03-23T04:54:31.356" v="63" actId="20577"/>
          <ac:spMkLst>
            <pc:docMk/>
            <pc:sldMk cId="862125519" sldId="296"/>
            <ac:spMk id="3" creationId="{9855D1DE-CF66-644A-929C-B990050625DA}"/>
          </ac:spMkLst>
        </pc:spChg>
        <pc:spChg chg="add mod">
          <ac:chgData name="Guest User" userId="S::urn:spo:anon#a7d56b37d9f7ce1992c878b600b18c84f273e727400db9599f7c996665d3d494::" providerId="AD" clId="Web-{DD54AAB6-B3D4-4C8C-8A6B-B6A2917AC556}" dt="2023-03-23T05:02:49.004" v="249"/>
          <ac:spMkLst>
            <pc:docMk/>
            <pc:sldMk cId="862125519" sldId="296"/>
            <ac:spMk id="5" creationId="{39932DB5-DC61-FCE1-1E85-E5013326C998}"/>
          </ac:spMkLst>
        </pc:spChg>
      </pc:sldChg>
      <pc:sldChg chg="addSp delSp modSp new">
        <pc:chgData name="Guest User" userId="S::urn:spo:anon#a7d56b37d9f7ce1992c878b600b18c84f273e727400db9599f7c996665d3d494::" providerId="AD" clId="Web-{DD54AAB6-B3D4-4C8C-8A6B-B6A2917AC556}" dt="2023-03-23T05:20:47.426" v="708" actId="20577"/>
        <pc:sldMkLst>
          <pc:docMk/>
          <pc:sldMk cId="52993146" sldId="301"/>
        </pc:sldMkLst>
        <pc:spChg chg="del mod">
          <ac:chgData name="Guest User" userId="S::urn:spo:anon#a7d56b37d9f7ce1992c878b600b18c84f273e727400db9599f7c996665d3d494::" providerId="AD" clId="Web-{DD54AAB6-B3D4-4C8C-8A6B-B6A2917AC556}" dt="2023-03-23T05:05:38.881" v="269"/>
          <ac:spMkLst>
            <pc:docMk/>
            <pc:sldMk cId="52993146" sldId="301"/>
            <ac:spMk id="2" creationId="{19DC9E83-ACCD-8B34-2286-7F300FA25E56}"/>
          </ac:spMkLst>
        </pc:spChg>
        <pc:spChg chg="mod">
          <ac:chgData name="Guest User" userId="S::urn:spo:anon#a7d56b37d9f7ce1992c878b600b18c84f273e727400db9599f7c996665d3d494::" providerId="AD" clId="Web-{DD54AAB6-B3D4-4C8C-8A6B-B6A2917AC556}" dt="2023-03-23T05:19:39.878" v="692" actId="14100"/>
          <ac:spMkLst>
            <pc:docMk/>
            <pc:sldMk cId="52993146" sldId="301"/>
            <ac:spMk id="3" creationId="{E21C192B-0CE4-EA9E-B807-282125E6AF8E}"/>
          </ac:spMkLst>
        </pc:spChg>
        <pc:spChg chg="mod">
          <ac:chgData name="Guest User" userId="S::urn:spo:anon#a7d56b37d9f7ce1992c878b600b18c84f273e727400db9599f7c996665d3d494::" providerId="AD" clId="Web-{DD54AAB6-B3D4-4C8C-8A6B-B6A2917AC556}" dt="2023-03-23T05:20:40.942" v="707" actId="20577"/>
          <ac:spMkLst>
            <pc:docMk/>
            <pc:sldMk cId="52993146" sldId="301"/>
            <ac:spMk id="4" creationId="{D6D2FDC2-EA9F-69EF-B397-E858FDB7040C}"/>
          </ac:spMkLst>
        </pc:spChg>
        <pc:spChg chg="del">
          <ac:chgData name="Guest User" userId="S::urn:spo:anon#a7d56b37d9f7ce1992c878b600b18c84f273e727400db9599f7c996665d3d494::" providerId="AD" clId="Web-{DD54AAB6-B3D4-4C8C-8A6B-B6A2917AC556}" dt="2023-03-23T05:06:55.148" v="285"/>
          <ac:spMkLst>
            <pc:docMk/>
            <pc:sldMk cId="52993146" sldId="301"/>
            <ac:spMk id="5" creationId="{CBADB751-C1FA-B248-01AD-B901F33CA01B}"/>
          </ac:spMkLst>
        </pc:spChg>
        <pc:spChg chg="del">
          <ac:chgData name="Guest User" userId="S::urn:spo:anon#a7d56b37d9f7ce1992c878b600b18c84f273e727400db9599f7c996665d3d494::" providerId="AD" clId="Web-{DD54AAB6-B3D4-4C8C-8A6B-B6A2917AC556}" dt="2023-03-23T05:06:57.617" v="286"/>
          <ac:spMkLst>
            <pc:docMk/>
            <pc:sldMk cId="52993146" sldId="301"/>
            <ac:spMk id="6" creationId="{69A93988-8D14-E774-D973-7BB5A8088F09}"/>
          </ac:spMkLst>
        </pc:spChg>
        <pc:spChg chg="del">
          <ac:chgData name="Guest User" userId="S::urn:spo:anon#a7d56b37d9f7ce1992c878b600b18c84f273e727400db9599f7c996665d3d494::" providerId="AD" clId="Web-{DD54AAB6-B3D4-4C8C-8A6B-B6A2917AC556}" dt="2023-03-23T05:06:51.976" v="284"/>
          <ac:spMkLst>
            <pc:docMk/>
            <pc:sldMk cId="52993146" sldId="301"/>
            <ac:spMk id="7" creationId="{86504AC1-96D9-467E-7F5E-507B1BA9FB87}"/>
          </ac:spMkLst>
        </pc:spChg>
        <pc:spChg chg="del">
          <ac:chgData name="Guest User" userId="S::urn:spo:anon#a7d56b37d9f7ce1992c878b600b18c84f273e727400db9599f7c996665d3d494::" providerId="AD" clId="Web-{DD54AAB6-B3D4-4C8C-8A6B-B6A2917AC556}" dt="2023-03-23T05:07:09.352" v="290"/>
          <ac:spMkLst>
            <pc:docMk/>
            <pc:sldMk cId="52993146" sldId="301"/>
            <ac:spMk id="8" creationId="{D0037133-13E4-E107-0A9A-6A5A2B26C50F}"/>
          </ac:spMkLst>
        </pc:spChg>
        <pc:spChg chg="mod">
          <ac:chgData name="Guest User" userId="S::urn:spo:anon#a7d56b37d9f7ce1992c878b600b18c84f273e727400db9599f7c996665d3d494::" providerId="AD" clId="Web-{DD54AAB6-B3D4-4C8C-8A6B-B6A2917AC556}" dt="2023-03-23T05:20:13.644" v="699" actId="14100"/>
          <ac:spMkLst>
            <pc:docMk/>
            <pc:sldMk cId="52993146" sldId="301"/>
            <ac:spMk id="9" creationId="{B9C027D0-E2AA-6B8F-352F-519F5AF2A45C}"/>
          </ac:spMkLst>
        </pc:spChg>
        <pc:spChg chg="mod">
          <ac:chgData name="Guest User" userId="S::urn:spo:anon#a7d56b37d9f7ce1992c878b600b18c84f273e727400db9599f7c996665d3d494::" providerId="AD" clId="Web-{DD54AAB6-B3D4-4C8C-8A6B-B6A2917AC556}" dt="2023-03-23T05:20:47.426" v="708" actId="20577"/>
          <ac:spMkLst>
            <pc:docMk/>
            <pc:sldMk cId="52993146" sldId="301"/>
            <ac:spMk id="10" creationId="{98E5BAF3-65F3-4C07-CD0E-0801D13A03CA}"/>
          </ac:spMkLst>
        </pc:spChg>
        <pc:spChg chg="del">
          <ac:chgData name="Guest User" userId="S::urn:spo:anon#a7d56b37d9f7ce1992c878b600b18c84f273e727400db9599f7c996665d3d494::" providerId="AD" clId="Web-{DD54AAB6-B3D4-4C8C-8A6B-B6A2917AC556}" dt="2023-03-23T05:07:00.976" v="287"/>
          <ac:spMkLst>
            <pc:docMk/>
            <pc:sldMk cId="52993146" sldId="301"/>
            <ac:spMk id="11" creationId="{1CBE185B-1330-5490-70EE-829710B1B71F}"/>
          </ac:spMkLst>
        </pc:spChg>
        <pc:spChg chg="del">
          <ac:chgData name="Guest User" userId="S::urn:spo:anon#a7d56b37d9f7ce1992c878b600b18c84f273e727400db9599f7c996665d3d494::" providerId="AD" clId="Web-{DD54AAB6-B3D4-4C8C-8A6B-B6A2917AC556}" dt="2023-03-23T05:07:03.695" v="288"/>
          <ac:spMkLst>
            <pc:docMk/>
            <pc:sldMk cId="52993146" sldId="301"/>
            <ac:spMk id="12" creationId="{8F1FAD6B-D541-F07F-2626-81E2C16D71BA}"/>
          </ac:spMkLst>
        </pc:spChg>
        <pc:spChg chg="del">
          <ac:chgData name="Guest User" userId="S::urn:spo:anon#a7d56b37d9f7ce1992c878b600b18c84f273e727400db9599f7c996665d3d494::" providerId="AD" clId="Web-{DD54AAB6-B3D4-4C8C-8A6B-B6A2917AC556}" dt="2023-03-23T05:07:06.805" v="289"/>
          <ac:spMkLst>
            <pc:docMk/>
            <pc:sldMk cId="52993146" sldId="301"/>
            <ac:spMk id="13" creationId="{0EA4A109-1913-E4F2-3505-BBED9039D74B}"/>
          </ac:spMkLst>
        </pc:spChg>
        <pc:spChg chg="add mod">
          <ac:chgData name="Guest User" userId="S::urn:spo:anon#a7d56b37d9f7ce1992c878b600b18c84f273e727400db9599f7c996665d3d494::" providerId="AD" clId="Web-{DD54AAB6-B3D4-4C8C-8A6B-B6A2917AC556}" dt="2023-03-23T05:19:34.675" v="691" actId="14100"/>
          <ac:spMkLst>
            <pc:docMk/>
            <pc:sldMk cId="52993146" sldId="301"/>
            <ac:spMk id="15" creationId="{98702DD5-9945-6405-EC39-99436F36C71D}"/>
          </ac:spMkLst>
        </pc:spChg>
        <pc:spChg chg="add mod">
          <ac:chgData name="Guest User" userId="S::urn:spo:anon#a7d56b37d9f7ce1992c878b600b18c84f273e727400db9599f7c996665d3d494::" providerId="AD" clId="Web-{DD54AAB6-B3D4-4C8C-8A6B-B6A2917AC556}" dt="2023-03-23T05:20:06.160" v="698" actId="1076"/>
          <ac:spMkLst>
            <pc:docMk/>
            <pc:sldMk cId="52993146" sldId="301"/>
            <ac:spMk id="16" creationId="{AC263778-00E5-949B-9156-6D8647EC9B27}"/>
          </ac:spMkLst>
        </pc:spChg>
      </pc:sldChg>
      <pc:sldChg chg="new del">
        <pc:chgData name="Guest User" userId="S::urn:spo:anon#a7d56b37d9f7ce1992c878b600b18c84f273e727400db9599f7c996665d3d494::" providerId="AD" clId="Web-{DD54AAB6-B3D4-4C8C-8A6B-B6A2917AC556}" dt="2023-03-23T05:04:05.364" v="254"/>
        <pc:sldMkLst>
          <pc:docMk/>
          <pc:sldMk cId="2220249111" sldId="301"/>
        </pc:sldMkLst>
      </pc:sldChg>
      <pc:sldChg chg="addSp delSp modSp new">
        <pc:chgData name="Guest User" userId="S::urn:spo:anon#a7d56b37d9f7ce1992c878b600b18c84f273e727400db9599f7c996665d3d494::" providerId="AD" clId="Web-{DD54AAB6-B3D4-4C8C-8A6B-B6A2917AC556}" dt="2023-03-23T05:30:07.840" v="1102" actId="20577"/>
        <pc:sldMkLst>
          <pc:docMk/>
          <pc:sldMk cId="1044256752" sldId="302"/>
        </pc:sldMkLst>
        <pc:spChg chg="del">
          <ac:chgData name="Guest User" userId="S::urn:spo:anon#a7d56b37d9f7ce1992c878b600b18c84f273e727400db9599f7c996665d3d494::" providerId="AD" clId="Web-{DD54AAB6-B3D4-4C8C-8A6B-B6A2917AC556}" dt="2023-03-23T05:17:20.517" v="670"/>
          <ac:spMkLst>
            <pc:docMk/>
            <pc:sldMk cId="1044256752" sldId="302"/>
            <ac:spMk id="2" creationId="{936554CE-11AB-D13C-7B09-41630FEB9656}"/>
          </ac:spMkLst>
        </pc:spChg>
        <pc:spChg chg="mod">
          <ac:chgData name="Guest User" userId="S::urn:spo:anon#a7d56b37d9f7ce1992c878b600b18c84f273e727400db9599f7c996665d3d494::" providerId="AD" clId="Web-{DD54AAB6-B3D4-4C8C-8A6B-B6A2917AC556}" dt="2023-03-23T05:23:55.554" v="885" actId="20577"/>
          <ac:spMkLst>
            <pc:docMk/>
            <pc:sldMk cId="1044256752" sldId="302"/>
            <ac:spMk id="3" creationId="{1CF633D4-9CA3-CDC2-7DF2-FD1B1B423D38}"/>
          </ac:spMkLst>
        </pc:spChg>
        <pc:spChg chg="mod">
          <ac:chgData name="Guest User" userId="S::urn:spo:anon#a7d56b37d9f7ce1992c878b600b18c84f273e727400db9599f7c996665d3d494::" providerId="AD" clId="Web-{DD54AAB6-B3D4-4C8C-8A6B-B6A2917AC556}" dt="2023-03-23T05:19:26.487" v="690" actId="20577"/>
          <ac:spMkLst>
            <pc:docMk/>
            <pc:sldMk cId="1044256752" sldId="302"/>
            <ac:spMk id="4" creationId="{5968B1CD-1861-76B5-EAFB-CF0534C71BDE}"/>
          </ac:spMkLst>
        </pc:spChg>
        <pc:spChg chg="del">
          <ac:chgData name="Guest User" userId="S::urn:spo:anon#a7d56b37d9f7ce1992c878b600b18c84f273e727400db9599f7c996665d3d494::" providerId="AD" clId="Web-{DD54AAB6-B3D4-4C8C-8A6B-B6A2917AC556}" dt="2023-03-23T05:17:02.470" v="664"/>
          <ac:spMkLst>
            <pc:docMk/>
            <pc:sldMk cId="1044256752" sldId="302"/>
            <ac:spMk id="5" creationId="{90006E3B-9E73-7448-06F5-316AD5CD601E}"/>
          </ac:spMkLst>
        </pc:spChg>
        <pc:spChg chg="del">
          <ac:chgData name="Guest User" userId="S::urn:spo:anon#a7d56b37d9f7ce1992c878b600b18c84f273e727400db9599f7c996665d3d494::" providerId="AD" clId="Web-{DD54AAB6-B3D4-4C8C-8A6B-B6A2917AC556}" dt="2023-03-23T05:16:56.251" v="663"/>
          <ac:spMkLst>
            <pc:docMk/>
            <pc:sldMk cId="1044256752" sldId="302"/>
            <ac:spMk id="6" creationId="{6BD2E04A-274B-A221-92F3-B7B8A5CFC2FA}"/>
          </ac:spMkLst>
        </pc:spChg>
        <pc:spChg chg="del">
          <ac:chgData name="Guest User" userId="S::urn:spo:anon#a7d56b37d9f7ce1992c878b600b18c84f273e727400db9599f7c996665d3d494::" providerId="AD" clId="Web-{DD54AAB6-B3D4-4C8C-8A6B-B6A2917AC556}" dt="2023-03-23T05:17:05.032" v="665"/>
          <ac:spMkLst>
            <pc:docMk/>
            <pc:sldMk cId="1044256752" sldId="302"/>
            <ac:spMk id="7" creationId="{B63EFA56-F119-A93A-8C98-4DC238DE859B}"/>
          </ac:spMkLst>
        </pc:spChg>
        <pc:spChg chg="del">
          <ac:chgData name="Guest User" userId="S::urn:spo:anon#a7d56b37d9f7ce1992c878b600b18c84f273e727400db9599f7c996665d3d494::" providerId="AD" clId="Web-{DD54AAB6-B3D4-4C8C-8A6B-B6A2917AC556}" dt="2023-03-23T05:17:17.798" v="669"/>
          <ac:spMkLst>
            <pc:docMk/>
            <pc:sldMk cId="1044256752" sldId="302"/>
            <ac:spMk id="8" creationId="{10D0B9A1-B34A-CED7-C687-A72258A2B520}"/>
          </ac:spMkLst>
        </pc:spChg>
        <pc:spChg chg="mod">
          <ac:chgData name="Guest User" userId="S::urn:spo:anon#a7d56b37d9f7ce1992c878b600b18c84f273e727400db9599f7c996665d3d494::" providerId="AD" clId="Web-{DD54AAB6-B3D4-4C8C-8A6B-B6A2917AC556}" dt="2023-03-23T05:30:07.840" v="1102" actId="20577"/>
          <ac:spMkLst>
            <pc:docMk/>
            <pc:sldMk cId="1044256752" sldId="302"/>
            <ac:spMk id="9" creationId="{E9BC5F3C-BE3C-2586-0BA3-38BD16366149}"/>
          </ac:spMkLst>
        </pc:spChg>
        <pc:spChg chg="del">
          <ac:chgData name="Guest User" userId="S::urn:spo:anon#a7d56b37d9f7ce1992c878b600b18c84f273e727400db9599f7c996665d3d494::" providerId="AD" clId="Web-{DD54AAB6-B3D4-4C8C-8A6B-B6A2917AC556}" dt="2023-03-23T05:18:13.252" v="677"/>
          <ac:spMkLst>
            <pc:docMk/>
            <pc:sldMk cId="1044256752" sldId="302"/>
            <ac:spMk id="10" creationId="{193D342C-9EA8-0202-CC9B-1F4FDD2AC066}"/>
          </ac:spMkLst>
        </pc:spChg>
        <pc:spChg chg="del">
          <ac:chgData name="Guest User" userId="S::urn:spo:anon#a7d56b37d9f7ce1992c878b600b18c84f273e727400db9599f7c996665d3d494::" providerId="AD" clId="Web-{DD54AAB6-B3D4-4C8C-8A6B-B6A2917AC556}" dt="2023-03-23T05:17:07.767" v="666"/>
          <ac:spMkLst>
            <pc:docMk/>
            <pc:sldMk cId="1044256752" sldId="302"/>
            <ac:spMk id="11" creationId="{C426C0F9-C865-84BD-8C6D-399C7FE1A39F}"/>
          </ac:spMkLst>
        </pc:spChg>
        <pc:spChg chg="del">
          <ac:chgData name="Guest User" userId="S::urn:spo:anon#a7d56b37d9f7ce1992c878b600b18c84f273e727400db9599f7c996665d3d494::" providerId="AD" clId="Web-{DD54AAB6-B3D4-4C8C-8A6B-B6A2917AC556}" dt="2023-03-23T05:17:11.517" v="667"/>
          <ac:spMkLst>
            <pc:docMk/>
            <pc:sldMk cId="1044256752" sldId="302"/>
            <ac:spMk id="12" creationId="{1B5A6FB3-4894-7AFE-FB2F-A011B740A464}"/>
          </ac:spMkLst>
        </pc:spChg>
        <pc:spChg chg="del">
          <ac:chgData name="Guest User" userId="S::urn:spo:anon#a7d56b37d9f7ce1992c878b600b18c84f273e727400db9599f7c996665d3d494::" providerId="AD" clId="Web-{DD54AAB6-B3D4-4C8C-8A6B-B6A2917AC556}" dt="2023-03-23T05:17:14.110" v="668"/>
          <ac:spMkLst>
            <pc:docMk/>
            <pc:sldMk cId="1044256752" sldId="302"/>
            <ac:spMk id="13" creationId="{B8566373-CD1C-CDDF-A6EF-9508A74519F9}"/>
          </ac:spMkLst>
        </pc:spChg>
        <pc:spChg chg="add mod">
          <ac:chgData name="Guest User" userId="S::urn:spo:anon#a7d56b37d9f7ce1992c878b600b18c84f273e727400db9599f7c996665d3d494::" providerId="AD" clId="Web-{DD54AAB6-B3D4-4C8C-8A6B-B6A2917AC556}" dt="2023-03-23T05:21:50.833" v="763" actId="20577"/>
          <ac:spMkLst>
            <pc:docMk/>
            <pc:sldMk cId="1044256752" sldId="302"/>
            <ac:spMk id="15" creationId="{6F85A3EE-C666-D7AF-9E6E-1E790174E413}"/>
          </ac:spMkLst>
        </pc:spChg>
        <pc:spChg chg="add del">
          <ac:chgData name="Guest User" userId="S::urn:spo:anon#a7d56b37d9f7ce1992c878b600b18c84f273e727400db9599f7c996665d3d494::" providerId="AD" clId="Web-{DD54AAB6-B3D4-4C8C-8A6B-B6A2917AC556}" dt="2023-03-23T05:18:10.611" v="676"/>
          <ac:spMkLst>
            <pc:docMk/>
            <pc:sldMk cId="1044256752" sldId="302"/>
            <ac:spMk id="16" creationId="{600820F5-F932-470A-C089-379C27B7AD46}"/>
          </ac:spMkLst>
        </pc:spChg>
      </pc:sldChg>
    </pc:docChg>
  </pc:docChgLst>
  <pc:docChgLst>
    <pc:chgData name="Guest User" userId="S::urn:spo:anon#a7d56b37d9f7ce1992c878b600b18c84f273e727400db9599f7c996665d3d494::" providerId="AD" clId="Web-{E3A42974-9F09-4E3C-8EB5-3D24B1E202BE}"/>
    <pc:docChg chg="addSld modSld">
      <pc:chgData name="Guest User" userId="S::urn:spo:anon#a7d56b37d9f7ce1992c878b600b18c84f273e727400db9599f7c996665d3d494::" providerId="AD" clId="Web-{E3A42974-9F09-4E3C-8EB5-3D24B1E202BE}" dt="2023-03-23T03:09:31.166" v="486" actId="20577"/>
      <pc:docMkLst>
        <pc:docMk/>
      </pc:docMkLst>
      <pc:sldChg chg="addSp delSp modSp modNotes">
        <pc:chgData name="Guest User" userId="S::urn:spo:anon#a7d56b37d9f7ce1992c878b600b18c84f273e727400db9599f7c996665d3d494::" providerId="AD" clId="Web-{E3A42974-9F09-4E3C-8EB5-3D24B1E202BE}" dt="2023-03-23T03:09:31.166" v="486" actId="20577"/>
        <pc:sldMkLst>
          <pc:docMk/>
          <pc:sldMk cId="3098055355" sldId="290"/>
        </pc:sldMkLst>
        <pc:spChg chg="add mod">
          <ac:chgData name="Guest User" userId="S::urn:spo:anon#a7d56b37d9f7ce1992c878b600b18c84f273e727400db9599f7c996665d3d494::" providerId="AD" clId="Web-{E3A42974-9F09-4E3C-8EB5-3D24B1E202BE}" dt="2023-03-23T02:57:44.980" v="424" actId="1076"/>
          <ac:spMkLst>
            <pc:docMk/>
            <pc:sldMk cId="3098055355" sldId="290"/>
            <ac:spMk id="2" creationId="{7A27CCBA-6C69-5BE1-78F5-B69E15D45C33}"/>
          </ac:spMkLst>
        </pc:spChg>
        <pc:spChg chg="add del mod">
          <ac:chgData name="Guest User" userId="S::urn:spo:anon#a7d56b37d9f7ce1992c878b600b18c84f273e727400db9599f7c996665d3d494::" providerId="AD" clId="Web-{E3A42974-9F09-4E3C-8EB5-3D24B1E202BE}" dt="2023-03-23T02:55:56.666" v="405"/>
          <ac:spMkLst>
            <pc:docMk/>
            <pc:sldMk cId="3098055355" sldId="290"/>
            <ac:spMk id="3" creationId="{A0C40E6C-4408-4889-F589-9BEEFD2291F8}"/>
          </ac:spMkLst>
        </pc:spChg>
        <pc:spChg chg="add mod">
          <ac:chgData name="Guest User" userId="S::urn:spo:anon#a7d56b37d9f7ce1992c878b600b18c84f273e727400db9599f7c996665d3d494::" providerId="AD" clId="Web-{E3A42974-9F09-4E3C-8EB5-3D24B1E202BE}" dt="2023-03-23T03:04:28.537" v="439" actId="20577"/>
          <ac:spMkLst>
            <pc:docMk/>
            <pc:sldMk cId="3098055355" sldId="290"/>
            <ac:spMk id="6" creationId="{68993D85-6627-A38D-980F-883F4601D9E7}"/>
          </ac:spMkLst>
        </pc:spChg>
        <pc:spChg chg="add mod">
          <ac:chgData name="Guest User" userId="S::urn:spo:anon#a7d56b37d9f7ce1992c878b600b18c84f273e727400db9599f7c996665d3d494::" providerId="AD" clId="Web-{E3A42974-9F09-4E3C-8EB5-3D24B1E202BE}" dt="2023-03-23T03:09:31.166" v="486" actId="20577"/>
          <ac:spMkLst>
            <pc:docMk/>
            <pc:sldMk cId="3098055355" sldId="290"/>
            <ac:spMk id="8" creationId="{AF2B1C1B-237E-621C-19C7-C7B01F746893}"/>
          </ac:spMkLst>
        </pc:spChg>
        <pc:spChg chg="mod">
          <ac:chgData name="Guest User" userId="S::urn:spo:anon#a7d56b37d9f7ce1992c878b600b18c84f273e727400db9599f7c996665d3d494::" providerId="AD" clId="Web-{E3A42974-9F09-4E3C-8EB5-3D24B1E202BE}" dt="2023-03-23T02:32:03.268" v="22" actId="1076"/>
          <ac:spMkLst>
            <pc:docMk/>
            <pc:sldMk cId="3098055355" sldId="290"/>
            <ac:spMk id="1621" creationId="{00000000-0000-0000-0000-000000000000}"/>
          </ac:spMkLst>
        </pc:spChg>
        <pc:spChg chg="del mod">
          <ac:chgData name="Guest User" userId="S::urn:spo:anon#a7d56b37d9f7ce1992c878b600b18c84f273e727400db9599f7c996665d3d494::" providerId="AD" clId="Web-{E3A42974-9F09-4E3C-8EB5-3D24B1E202BE}" dt="2023-03-23T02:31:41.830" v="20"/>
          <ac:spMkLst>
            <pc:docMk/>
            <pc:sldMk cId="3098055355" sldId="290"/>
            <ac:spMk id="1624" creationId="{00000000-0000-0000-0000-000000000000}"/>
          </ac:spMkLst>
        </pc:spChg>
        <pc:grpChg chg="mod">
          <ac:chgData name="Guest User" userId="S::urn:spo:anon#a7d56b37d9f7ce1992c878b600b18c84f273e727400db9599f7c996665d3d494::" providerId="AD" clId="Web-{E3A42974-9F09-4E3C-8EB5-3D24B1E202BE}" dt="2023-03-23T02:57:08.698" v="415" actId="1076"/>
          <ac:grpSpMkLst>
            <pc:docMk/>
            <pc:sldMk cId="3098055355" sldId="290"/>
            <ac:grpSpMk id="1623" creationId="{00000000-0000-0000-0000-000000000000}"/>
          </ac:grpSpMkLst>
        </pc:grpChg>
        <pc:picChg chg="add del mod">
          <ac:chgData name="Guest User" userId="S::urn:spo:anon#a7d56b37d9f7ce1992c878b600b18c84f273e727400db9599f7c996665d3d494::" providerId="AD" clId="Web-{E3A42974-9F09-4E3C-8EB5-3D24B1E202BE}" dt="2023-03-23T01:34:59.035" v="5"/>
          <ac:picMkLst>
            <pc:docMk/>
            <pc:sldMk cId="3098055355" sldId="290"/>
            <ac:picMk id="3" creationId="{F4CF562A-AB8B-D092-C12A-FE6F5212703D}"/>
          </ac:picMkLst>
        </pc:picChg>
        <pc:picChg chg="add del mod">
          <ac:chgData name="Guest User" userId="S::urn:spo:anon#a7d56b37d9f7ce1992c878b600b18c84f273e727400db9599f7c996665d3d494::" providerId="AD" clId="Web-{E3A42974-9F09-4E3C-8EB5-3D24B1E202BE}" dt="2023-03-23T02:08:11.068" v="12"/>
          <ac:picMkLst>
            <pc:docMk/>
            <pc:sldMk cId="3098055355" sldId="290"/>
            <ac:picMk id="4" creationId="{9B904531-7E5A-4E32-270B-9BCD96DF03EC}"/>
          </ac:picMkLst>
        </pc:picChg>
        <pc:picChg chg="add mod">
          <ac:chgData name="Guest User" userId="S::urn:spo:anon#a7d56b37d9f7ce1992c878b600b18c84f273e727400db9599f7c996665d3d494::" providerId="AD" clId="Web-{E3A42974-9F09-4E3C-8EB5-3D24B1E202BE}" dt="2023-03-23T03:05:59.445" v="460" actId="14100"/>
          <ac:picMkLst>
            <pc:docMk/>
            <pc:sldMk cId="3098055355" sldId="290"/>
            <ac:picMk id="4" creationId="{C776298B-A628-73AC-783D-5E295D0A1F14}"/>
          </ac:picMkLst>
        </pc:picChg>
        <pc:picChg chg="add del mod">
          <ac:chgData name="Guest User" userId="S::urn:spo:anon#a7d56b37d9f7ce1992c878b600b18c84f273e727400db9599f7c996665d3d494::" providerId="AD" clId="Web-{E3A42974-9F09-4E3C-8EB5-3D24B1E202BE}" dt="2023-03-23T02:08:15.615" v="14"/>
          <ac:picMkLst>
            <pc:docMk/>
            <pc:sldMk cId="3098055355" sldId="290"/>
            <ac:picMk id="5" creationId="{1FB78C8D-E977-4EF4-9219-FB9E227F8918}"/>
          </ac:picMkLst>
        </pc:picChg>
        <pc:picChg chg="add del mod ord">
          <ac:chgData name="Guest User" userId="S::urn:spo:anon#a7d56b37d9f7ce1992c878b600b18c84f273e727400db9599f7c996665d3d494::" providerId="AD" clId="Web-{E3A42974-9F09-4E3C-8EB5-3D24B1E202BE}" dt="2023-03-23T03:04:13.240" v="435"/>
          <ac:picMkLst>
            <pc:docMk/>
            <pc:sldMk cId="3098055355" sldId="290"/>
            <ac:picMk id="5" creationId="{56641479-B18F-6006-09A3-455A5C46DE5C}"/>
          </ac:picMkLst>
        </pc:picChg>
        <pc:picChg chg="add del mod">
          <ac:chgData name="Guest User" userId="S::urn:spo:anon#a7d56b37d9f7ce1992c878b600b18c84f273e727400db9599f7c996665d3d494::" providerId="AD" clId="Web-{E3A42974-9F09-4E3C-8EB5-3D24B1E202BE}" dt="2023-03-23T02:08:12.130" v="13"/>
          <ac:picMkLst>
            <pc:docMk/>
            <pc:sldMk cId="3098055355" sldId="290"/>
            <ac:picMk id="6" creationId="{87A6AAAF-7D5F-FA16-993D-5515843A7A66}"/>
          </ac:picMkLst>
        </pc:picChg>
        <pc:picChg chg="add mod">
          <ac:chgData name="Guest User" userId="S::urn:spo:anon#a7d56b37d9f7ce1992c878b600b18c84f273e727400db9599f7c996665d3d494::" providerId="AD" clId="Web-{E3A42974-9F09-4E3C-8EB5-3D24B1E202BE}" dt="2023-03-23T03:07:20.477" v="464"/>
          <ac:picMkLst>
            <pc:docMk/>
            <pc:sldMk cId="3098055355" sldId="290"/>
            <ac:picMk id="7" creationId="{1A707E54-CDCA-F14C-2B10-2AD92FB0D2FC}"/>
          </ac:picMkLst>
        </pc:picChg>
      </pc:sldChg>
      <pc:sldChg chg="addSp modSp new">
        <pc:chgData name="Guest User" userId="S::urn:spo:anon#a7d56b37d9f7ce1992c878b600b18c84f273e727400db9599f7c996665d3d494::" providerId="AD" clId="Web-{E3A42974-9F09-4E3C-8EB5-3D24B1E202BE}" dt="2023-03-23T02:59:20.893" v="432" actId="20577"/>
        <pc:sldMkLst>
          <pc:docMk/>
          <pc:sldMk cId="3523088733" sldId="293"/>
        </pc:sldMkLst>
        <pc:spChg chg="mod">
          <ac:chgData name="Guest User" userId="S::urn:spo:anon#a7d56b37d9f7ce1992c878b600b18c84f273e727400db9599f7c996665d3d494::" providerId="AD" clId="Web-{E3A42974-9F09-4E3C-8EB5-3D24B1E202BE}" dt="2023-03-23T02:42:33.043" v="196" actId="20577"/>
          <ac:spMkLst>
            <pc:docMk/>
            <pc:sldMk cId="3523088733" sldId="293"/>
            <ac:spMk id="2" creationId="{C21F45CA-3013-25E0-EAE8-7AA36326DD97}"/>
          </ac:spMkLst>
        </pc:spChg>
        <pc:spChg chg="mod">
          <ac:chgData name="Guest User" userId="S::urn:spo:anon#a7d56b37d9f7ce1992c878b600b18c84f273e727400db9599f7c996665d3d494::" providerId="AD" clId="Web-{E3A42974-9F09-4E3C-8EB5-3D24B1E202BE}" dt="2023-03-23T02:59:13.877" v="429" actId="20577"/>
          <ac:spMkLst>
            <pc:docMk/>
            <pc:sldMk cId="3523088733" sldId="293"/>
            <ac:spMk id="3" creationId="{5A6B98E4-BB1A-C325-977A-DE569D59641E}"/>
          </ac:spMkLst>
        </pc:spChg>
        <pc:spChg chg="add mod">
          <ac:chgData name="Guest User" userId="S::urn:spo:anon#a7d56b37d9f7ce1992c878b600b18c84f273e727400db9599f7c996665d3d494::" providerId="AD" clId="Web-{E3A42974-9F09-4E3C-8EB5-3D24B1E202BE}" dt="2023-03-23T02:59:20.893" v="432" actId="20577"/>
          <ac:spMkLst>
            <pc:docMk/>
            <pc:sldMk cId="3523088733" sldId="293"/>
            <ac:spMk id="6" creationId="{BEFEE5EB-4D0B-3B83-C1A9-D62046763D8B}"/>
          </ac:spMkLst>
        </pc:spChg>
        <pc:picChg chg="add mod modCrop">
          <ac:chgData name="Guest User" userId="S::urn:spo:anon#a7d56b37d9f7ce1992c878b600b18c84f273e727400db9599f7c996665d3d494::" providerId="AD" clId="Web-{E3A42974-9F09-4E3C-8EB5-3D24B1E202BE}" dt="2023-03-23T02:42:14.808" v="184" actId="1076"/>
          <ac:picMkLst>
            <pc:docMk/>
            <pc:sldMk cId="3523088733" sldId="293"/>
            <ac:picMk id="4" creationId="{B094325D-400B-041D-0875-F1D0B1B90832}"/>
          </ac:picMkLst>
        </pc:picChg>
        <pc:picChg chg="add mod">
          <ac:chgData name="Guest User" userId="S::urn:spo:anon#a7d56b37d9f7ce1992c878b600b18c84f273e727400db9599f7c996665d3d494::" providerId="AD" clId="Web-{E3A42974-9F09-4E3C-8EB5-3D24B1E202BE}" dt="2023-03-23T02:44:45.560" v="207"/>
          <ac:picMkLst>
            <pc:docMk/>
            <pc:sldMk cId="3523088733" sldId="293"/>
            <ac:picMk id="5" creationId="{C996B1B7-56DD-C66E-3748-653D787CB597}"/>
          </ac:picMkLst>
        </pc:picChg>
      </pc:sldChg>
    </pc:docChg>
  </pc:docChgLst>
  <pc:docChgLst>
    <pc:chgData name="Guest User" userId="S::urn:spo:anon#a7d56b37d9f7ce1992c878b600b18c84f273e727400db9599f7c996665d3d494::" providerId="AD" clId="Web-{7A5606E0-B9B6-B30D-FE65-AC474AFCDAA1}"/>
    <pc:docChg chg="addSld delSld modSld sldOrd">
      <pc:chgData name="Guest User" userId="S::urn:spo:anon#a7d56b37d9f7ce1992c878b600b18c84f273e727400db9599f7c996665d3d494::" providerId="AD" clId="Web-{7A5606E0-B9B6-B30D-FE65-AC474AFCDAA1}" dt="2023-03-23T05:04:59.811" v="407" actId="20577"/>
      <pc:docMkLst>
        <pc:docMk/>
      </pc:docMkLst>
      <pc:sldChg chg="modSp">
        <pc:chgData name="Guest User" userId="S::urn:spo:anon#a7d56b37d9f7ce1992c878b600b18c84f273e727400db9599f7c996665d3d494::" providerId="AD" clId="Web-{7A5606E0-B9B6-B30D-FE65-AC474AFCDAA1}" dt="2023-03-23T04:00:52.584" v="3" actId="20577"/>
        <pc:sldMkLst>
          <pc:docMk/>
          <pc:sldMk cId="0" sldId="260"/>
        </pc:sldMkLst>
        <pc:spChg chg="mod">
          <ac:chgData name="Guest User" userId="S::urn:spo:anon#a7d56b37d9f7ce1992c878b600b18c84f273e727400db9599f7c996665d3d494::" providerId="AD" clId="Web-{7A5606E0-B9B6-B30D-FE65-AC474AFCDAA1}" dt="2023-03-23T04:00:28.053" v="1" actId="20577"/>
          <ac:spMkLst>
            <pc:docMk/>
            <pc:sldMk cId="0" sldId="260"/>
            <ac:spMk id="510" creationId="{00000000-0000-0000-0000-000000000000}"/>
          </ac:spMkLst>
        </pc:spChg>
        <pc:spChg chg="mod">
          <ac:chgData name="Guest User" userId="S::urn:spo:anon#a7d56b37d9f7ce1992c878b600b18c84f273e727400db9599f7c996665d3d494::" providerId="AD" clId="Web-{7A5606E0-B9B6-B30D-FE65-AC474AFCDAA1}" dt="2023-03-23T04:00:52.584" v="3" actId="20577"/>
          <ac:spMkLst>
            <pc:docMk/>
            <pc:sldMk cId="0" sldId="260"/>
            <ac:spMk id="516" creationId="{00000000-0000-0000-0000-000000000000}"/>
          </ac:spMkLst>
        </pc:spChg>
      </pc:sldChg>
      <pc:sldChg chg="addSp delSp">
        <pc:chgData name="Guest User" userId="S::urn:spo:anon#a7d56b37d9f7ce1992c878b600b18c84f273e727400db9599f7c996665d3d494::" providerId="AD" clId="Web-{7A5606E0-B9B6-B30D-FE65-AC474AFCDAA1}" dt="2023-03-23T04:47:26.998" v="7"/>
        <pc:sldMkLst>
          <pc:docMk/>
          <pc:sldMk cId="4196361623" sldId="288"/>
        </pc:sldMkLst>
        <pc:spChg chg="add del">
          <ac:chgData name="Guest User" userId="S::urn:spo:anon#a7d56b37d9f7ce1992c878b600b18c84f273e727400db9599f7c996665d3d494::" providerId="AD" clId="Web-{7A5606E0-B9B6-B30D-FE65-AC474AFCDAA1}" dt="2023-03-23T04:47:25.201" v="6"/>
          <ac:spMkLst>
            <pc:docMk/>
            <pc:sldMk cId="4196361623" sldId="288"/>
            <ac:spMk id="1621" creationId="{00000000-0000-0000-0000-000000000000}"/>
          </ac:spMkLst>
        </pc:spChg>
        <pc:grpChg chg="add del">
          <ac:chgData name="Guest User" userId="S::urn:spo:anon#a7d56b37d9f7ce1992c878b600b18c84f273e727400db9599f7c996665d3d494::" providerId="AD" clId="Web-{7A5606E0-B9B6-B30D-FE65-AC474AFCDAA1}" dt="2023-03-23T04:47:26.998" v="7"/>
          <ac:grpSpMkLst>
            <pc:docMk/>
            <pc:sldMk cId="4196361623" sldId="288"/>
            <ac:grpSpMk id="1623" creationId="{00000000-0000-0000-0000-000000000000}"/>
          </ac:grpSpMkLst>
        </pc:grpChg>
      </pc:sldChg>
      <pc:sldChg chg="addSp delSp modSp">
        <pc:chgData name="Guest User" userId="S::urn:spo:anon#a7d56b37d9f7ce1992c878b600b18c84f273e727400db9599f7c996665d3d494::" providerId="AD" clId="Web-{7A5606E0-B9B6-B30D-FE65-AC474AFCDAA1}" dt="2023-03-23T04:54:34.475" v="160" actId="1076"/>
        <pc:sldMkLst>
          <pc:docMk/>
          <pc:sldMk cId="3854864504" sldId="289"/>
        </pc:sldMkLst>
        <pc:spChg chg="add mod">
          <ac:chgData name="Guest User" userId="S::urn:spo:anon#a7d56b37d9f7ce1992c878b600b18c84f273e727400db9599f7c996665d3d494::" providerId="AD" clId="Web-{7A5606E0-B9B6-B30D-FE65-AC474AFCDAA1}" dt="2023-03-23T04:54:34.475" v="160" actId="1076"/>
          <ac:spMkLst>
            <pc:docMk/>
            <pc:sldMk cId="3854864504" sldId="289"/>
            <ac:spMk id="3" creationId="{BE82EEE7-C230-8DBE-00E4-C05406EC0F93}"/>
          </ac:spMkLst>
        </pc:spChg>
        <pc:spChg chg="add del">
          <ac:chgData name="Guest User" userId="S::urn:spo:anon#a7d56b37d9f7ce1992c878b600b18c84f273e727400db9599f7c996665d3d494::" providerId="AD" clId="Web-{7A5606E0-B9B6-B30D-FE65-AC474AFCDAA1}" dt="2023-03-23T04:53:16.396" v="120"/>
          <ac:spMkLst>
            <pc:docMk/>
            <pc:sldMk cId="3854864504" sldId="289"/>
            <ac:spMk id="4" creationId="{B99F0112-9D3E-A800-9BE8-A139787FF6AA}"/>
          </ac:spMkLst>
        </pc:spChg>
        <pc:spChg chg="add mod">
          <ac:chgData name="Guest User" userId="S::urn:spo:anon#a7d56b37d9f7ce1992c878b600b18c84f273e727400db9599f7c996665d3d494::" providerId="AD" clId="Web-{7A5606E0-B9B6-B30D-FE65-AC474AFCDAA1}" dt="2023-03-23T04:52:33.312" v="111" actId="1076"/>
          <ac:spMkLst>
            <pc:docMk/>
            <pc:sldMk cId="3854864504" sldId="289"/>
            <ac:spMk id="5" creationId="{B0D5C4B2-2827-CD9F-DE91-4F8F7D69FE70}"/>
          </ac:spMkLst>
        </pc:spChg>
        <pc:spChg chg="mod">
          <ac:chgData name="Guest User" userId="S::urn:spo:anon#a7d56b37d9f7ce1992c878b600b18c84f273e727400db9599f7c996665d3d494::" providerId="AD" clId="Web-{7A5606E0-B9B6-B30D-FE65-AC474AFCDAA1}" dt="2023-03-23T04:54:30.334" v="159" actId="20577"/>
          <ac:spMkLst>
            <pc:docMk/>
            <pc:sldMk cId="3854864504" sldId="289"/>
            <ac:spMk id="1620" creationId="{00000000-0000-0000-0000-000000000000}"/>
          </ac:spMkLst>
        </pc:spChg>
        <pc:grpChg chg="del">
          <ac:chgData name="Guest User" userId="S::urn:spo:anon#a7d56b37d9f7ce1992c878b600b18c84f273e727400db9599f7c996665d3d494::" providerId="AD" clId="Web-{7A5606E0-B9B6-B30D-FE65-AC474AFCDAA1}" dt="2023-03-23T04:47:37.185" v="8"/>
          <ac:grpSpMkLst>
            <pc:docMk/>
            <pc:sldMk cId="3854864504" sldId="289"/>
            <ac:grpSpMk id="1623" creationId="{00000000-0000-0000-0000-000000000000}"/>
          </ac:grpSpMkLst>
        </pc:grpChg>
        <pc:picChg chg="add mod">
          <ac:chgData name="Guest User" userId="S::urn:spo:anon#a7d56b37d9f7ce1992c878b600b18c84f273e727400db9599f7c996665d3d494::" providerId="AD" clId="Web-{7A5606E0-B9B6-B30D-FE65-AC474AFCDAA1}" dt="2023-03-23T04:49:33.967" v="29" actId="1076"/>
          <ac:picMkLst>
            <pc:docMk/>
            <pc:sldMk cId="3854864504" sldId="289"/>
            <ac:picMk id="2" creationId="{B194AA30-FC57-B65B-8FD0-EEDFB8886DD5}"/>
          </ac:picMkLst>
        </pc:picChg>
        <pc:picChg chg="add del mod">
          <ac:chgData name="Guest User" userId="S::urn:spo:anon#a7d56b37d9f7ce1992c878b600b18c84f273e727400db9599f7c996665d3d494::" providerId="AD" clId="Web-{7A5606E0-B9B6-B30D-FE65-AC474AFCDAA1}" dt="2023-03-23T04:48:42.295" v="19"/>
          <ac:picMkLst>
            <pc:docMk/>
            <pc:sldMk cId="3854864504" sldId="289"/>
            <ac:picMk id="3" creationId="{F5A522A8-82C3-B01A-BC4A-0E08E3CF55C4}"/>
          </ac:picMkLst>
        </pc:picChg>
      </pc:sldChg>
      <pc:sldChg chg="addSp delSp modSp add replId">
        <pc:chgData name="Guest User" userId="S::urn:spo:anon#a7d56b37d9f7ce1992c878b600b18c84f273e727400db9599f7c996665d3d494::" providerId="AD" clId="Web-{7A5606E0-B9B6-B30D-FE65-AC474AFCDAA1}" dt="2023-03-23T04:58:18.571" v="206" actId="20577"/>
        <pc:sldMkLst>
          <pc:docMk/>
          <pc:sldMk cId="1838289791" sldId="297"/>
        </pc:sldMkLst>
        <pc:spChg chg="mod">
          <ac:chgData name="Guest User" userId="S::urn:spo:anon#a7d56b37d9f7ce1992c878b600b18c84f273e727400db9599f7c996665d3d494::" providerId="AD" clId="Web-{7A5606E0-B9B6-B30D-FE65-AC474AFCDAA1}" dt="2023-03-23T04:58:18.571" v="206" actId="20577"/>
          <ac:spMkLst>
            <pc:docMk/>
            <pc:sldMk cId="1838289791" sldId="297"/>
            <ac:spMk id="3" creationId="{BE82EEE7-C230-8DBE-00E4-C05406EC0F93}"/>
          </ac:spMkLst>
        </pc:spChg>
        <pc:spChg chg="mod">
          <ac:chgData name="Guest User" userId="S::urn:spo:anon#a7d56b37d9f7ce1992c878b600b18c84f273e727400db9599f7c996665d3d494::" providerId="AD" clId="Web-{7A5606E0-B9B6-B30D-FE65-AC474AFCDAA1}" dt="2023-03-23T04:56:46.602" v="188" actId="20577"/>
          <ac:spMkLst>
            <pc:docMk/>
            <pc:sldMk cId="1838289791" sldId="297"/>
            <ac:spMk id="5" creationId="{B0D5C4B2-2827-CD9F-DE91-4F8F7D69FE70}"/>
          </ac:spMkLst>
        </pc:spChg>
        <pc:picChg chg="del">
          <ac:chgData name="Guest User" userId="S::urn:spo:anon#a7d56b37d9f7ce1992c878b600b18c84f273e727400db9599f7c996665d3d494::" providerId="AD" clId="Web-{7A5606E0-B9B6-B30D-FE65-AC474AFCDAA1}" dt="2023-03-23T04:55:08.256" v="162"/>
          <ac:picMkLst>
            <pc:docMk/>
            <pc:sldMk cId="1838289791" sldId="297"/>
            <ac:picMk id="2" creationId="{B194AA30-FC57-B65B-8FD0-EEDFB8886DD5}"/>
          </ac:picMkLst>
        </pc:picChg>
        <pc:picChg chg="add mod">
          <ac:chgData name="Guest User" userId="S::urn:spo:anon#a7d56b37d9f7ce1992c878b600b18c84f273e727400db9599f7c996665d3d494::" providerId="AD" clId="Web-{7A5606E0-B9B6-B30D-FE65-AC474AFCDAA1}" dt="2023-03-23T04:56:05.523" v="169" actId="1076"/>
          <ac:picMkLst>
            <pc:docMk/>
            <pc:sldMk cId="1838289791" sldId="297"/>
            <ac:picMk id="4" creationId="{364DC3E0-5AEF-0ACB-40D4-16A5B3C11A58}"/>
          </ac:picMkLst>
        </pc:picChg>
      </pc:sldChg>
      <pc:sldChg chg="add del replId">
        <pc:chgData name="Guest User" userId="S::urn:spo:anon#a7d56b37d9f7ce1992c878b600b18c84f273e727400db9599f7c996665d3d494::" providerId="AD" clId="Web-{7A5606E0-B9B6-B30D-FE65-AC474AFCDAA1}" dt="2023-03-23T04:52:57.755" v="114"/>
        <pc:sldMkLst>
          <pc:docMk/>
          <pc:sldMk cId="3490183734" sldId="297"/>
        </pc:sldMkLst>
      </pc:sldChg>
      <pc:sldChg chg="addSp delSp modSp add ord replId">
        <pc:chgData name="Guest User" userId="S::urn:spo:anon#a7d56b37d9f7ce1992c878b600b18c84f273e727400db9599f7c996665d3d494::" providerId="AD" clId="Web-{7A5606E0-B9B6-B30D-FE65-AC474AFCDAA1}" dt="2023-03-23T05:01:13.855" v="286" actId="20577"/>
        <pc:sldMkLst>
          <pc:docMk/>
          <pc:sldMk cId="3425967388" sldId="298"/>
        </pc:sldMkLst>
        <pc:spChg chg="mod">
          <ac:chgData name="Guest User" userId="S::urn:spo:anon#a7d56b37d9f7ce1992c878b600b18c84f273e727400db9599f7c996665d3d494::" providerId="AD" clId="Web-{7A5606E0-B9B6-B30D-FE65-AC474AFCDAA1}" dt="2023-03-23T04:58:54.431" v="216" actId="20577"/>
          <ac:spMkLst>
            <pc:docMk/>
            <pc:sldMk cId="3425967388" sldId="298"/>
            <ac:spMk id="3" creationId="{BE82EEE7-C230-8DBE-00E4-C05406EC0F93}"/>
          </ac:spMkLst>
        </pc:spChg>
        <pc:spChg chg="mod">
          <ac:chgData name="Guest User" userId="S::urn:spo:anon#a7d56b37d9f7ce1992c878b600b18c84f273e727400db9599f7c996665d3d494::" providerId="AD" clId="Web-{7A5606E0-B9B6-B30D-FE65-AC474AFCDAA1}" dt="2023-03-23T05:01:13.855" v="286" actId="20577"/>
          <ac:spMkLst>
            <pc:docMk/>
            <pc:sldMk cId="3425967388" sldId="298"/>
            <ac:spMk id="5" creationId="{B0D5C4B2-2827-CD9F-DE91-4F8F7D69FE70}"/>
          </ac:spMkLst>
        </pc:spChg>
        <pc:picChg chg="del">
          <ac:chgData name="Guest User" userId="S::urn:spo:anon#a7d56b37d9f7ce1992c878b600b18c84f273e727400db9599f7c996665d3d494::" providerId="AD" clId="Web-{7A5606E0-B9B6-B30D-FE65-AC474AFCDAA1}" dt="2023-03-23T04:59:18.791" v="222"/>
          <ac:picMkLst>
            <pc:docMk/>
            <pc:sldMk cId="3425967388" sldId="298"/>
            <ac:picMk id="2" creationId="{B194AA30-FC57-B65B-8FD0-EEDFB8886DD5}"/>
          </ac:picMkLst>
        </pc:picChg>
        <pc:picChg chg="add mod">
          <ac:chgData name="Guest User" userId="S::urn:spo:anon#a7d56b37d9f7ce1992c878b600b18c84f273e727400db9599f7c996665d3d494::" providerId="AD" clId="Web-{7A5606E0-B9B6-B30D-FE65-AC474AFCDAA1}" dt="2023-03-23T04:59:29.807" v="224" actId="1076"/>
          <ac:picMkLst>
            <pc:docMk/>
            <pc:sldMk cId="3425967388" sldId="298"/>
            <ac:picMk id="4" creationId="{86F94C4F-6D3A-34D4-4C38-5E3BB1AE353A}"/>
          </ac:picMkLst>
        </pc:picChg>
      </pc:sldChg>
      <pc:sldChg chg="addSp delSp modSp add ord replId">
        <pc:chgData name="Guest User" userId="S::urn:spo:anon#a7d56b37d9f7ce1992c878b600b18c84f273e727400db9599f7c996665d3d494::" providerId="AD" clId="Web-{7A5606E0-B9B6-B30D-FE65-AC474AFCDAA1}" dt="2023-03-23T05:04:59.811" v="407" actId="20577"/>
        <pc:sldMkLst>
          <pc:docMk/>
          <pc:sldMk cId="1676295487" sldId="299"/>
        </pc:sldMkLst>
        <pc:spChg chg="mod">
          <ac:chgData name="Guest User" userId="S::urn:spo:anon#a7d56b37d9f7ce1992c878b600b18c84f273e727400db9599f7c996665d3d494::" providerId="AD" clId="Web-{7A5606E0-B9B6-B30D-FE65-AC474AFCDAA1}" dt="2023-03-23T05:04:59.811" v="407" actId="20577"/>
          <ac:spMkLst>
            <pc:docMk/>
            <pc:sldMk cId="1676295487" sldId="299"/>
            <ac:spMk id="3" creationId="{BE82EEE7-C230-8DBE-00E4-C05406EC0F93}"/>
          </ac:spMkLst>
        </pc:spChg>
        <pc:spChg chg="mod">
          <ac:chgData name="Guest User" userId="S::urn:spo:anon#a7d56b37d9f7ce1992c878b600b18c84f273e727400db9599f7c996665d3d494::" providerId="AD" clId="Web-{7A5606E0-B9B6-B30D-FE65-AC474AFCDAA1}" dt="2023-03-23T05:04:49.952" v="400" actId="20577"/>
          <ac:spMkLst>
            <pc:docMk/>
            <pc:sldMk cId="1676295487" sldId="299"/>
            <ac:spMk id="5" creationId="{B0D5C4B2-2827-CD9F-DE91-4F8F7D69FE70}"/>
          </ac:spMkLst>
        </pc:spChg>
        <pc:picChg chg="add del mod">
          <ac:chgData name="Guest User" userId="S::urn:spo:anon#a7d56b37d9f7ce1992c878b600b18c84f273e727400db9599f7c996665d3d494::" providerId="AD" clId="Web-{7A5606E0-B9B6-B30D-FE65-AC474AFCDAA1}" dt="2023-03-23T05:04:07.857" v="361"/>
          <ac:picMkLst>
            <pc:docMk/>
            <pc:sldMk cId="1676295487" sldId="299"/>
            <ac:picMk id="2" creationId="{F8058C4D-1EF7-2E9F-38B8-509BB6259293}"/>
          </ac:picMkLst>
        </pc:picChg>
        <pc:picChg chg="del">
          <ac:chgData name="Guest User" userId="S::urn:spo:anon#a7d56b37d9f7ce1992c878b600b18c84f273e727400db9599f7c996665d3d494::" providerId="AD" clId="Web-{7A5606E0-B9B6-B30D-FE65-AC474AFCDAA1}" dt="2023-03-23T05:02:22.965" v="316"/>
          <ac:picMkLst>
            <pc:docMk/>
            <pc:sldMk cId="1676295487" sldId="299"/>
            <ac:picMk id="4" creationId="{364DC3E0-5AEF-0ACB-40D4-16A5B3C11A58}"/>
          </ac:picMkLst>
        </pc:picChg>
        <pc:picChg chg="add mod">
          <ac:chgData name="Guest User" userId="S::urn:spo:anon#a7d56b37d9f7ce1992c878b600b18c84f273e727400db9599f7c996665d3d494::" providerId="AD" clId="Web-{7A5606E0-B9B6-B30D-FE65-AC474AFCDAA1}" dt="2023-03-23T05:04:13.404" v="363" actId="1076"/>
          <ac:picMkLst>
            <pc:docMk/>
            <pc:sldMk cId="1676295487" sldId="299"/>
            <ac:picMk id="6" creationId="{B4F195A2-99EA-D83E-1D5B-2C67B3474D99}"/>
          </ac:picMkLst>
        </pc:picChg>
      </pc:sldChg>
      <pc:sldChg chg="add replId">
        <pc:chgData name="Guest User" userId="S::urn:spo:anon#a7d56b37d9f7ce1992c878b600b18c84f273e727400db9599f7c996665d3d494::" providerId="AD" clId="Web-{7A5606E0-B9B6-B30D-FE65-AC474AFCDAA1}" dt="2023-03-23T05:03:36.248" v="354"/>
        <pc:sldMkLst>
          <pc:docMk/>
          <pc:sldMk cId="278891782" sldId="300"/>
        </pc:sldMkLst>
      </pc:sldChg>
    </pc:docChg>
  </pc:docChgLst>
  <pc:docChgLst>
    <pc:chgData name="Backup" userId="6044022e-3eb3-43ec-b25d-92c2f62c059e" providerId="ADAL" clId="{3C0B1695-E4BF-44DC-B8EC-C04D7B783F6C}"/>
    <pc:docChg chg="undo custSel addSld delSld modSld sldOrd">
      <pc:chgData name="Backup" userId="6044022e-3eb3-43ec-b25d-92c2f62c059e" providerId="ADAL" clId="{3C0B1695-E4BF-44DC-B8EC-C04D7B783F6C}" dt="2023-03-23T06:43:35.347" v="4251" actId="1036"/>
      <pc:docMkLst>
        <pc:docMk/>
      </pc:docMkLst>
      <pc:sldChg chg="modSp mod">
        <pc:chgData name="Backup" userId="6044022e-3eb3-43ec-b25d-92c2f62c059e" providerId="ADAL" clId="{3C0B1695-E4BF-44DC-B8EC-C04D7B783F6C}" dt="2023-03-22T23:03:45.570" v="40" actId="6549"/>
        <pc:sldMkLst>
          <pc:docMk/>
          <pc:sldMk cId="0" sldId="259"/>
        </pc:sldMkLst>
        <pc:spChg chg="mod">
          <ac:chgData name="Backup" userId="6044022e-3eb3-43ec-b25d-92c2f62c059e" providerId="ADAL" clId="{3C0B1695-E4BF-44DC-B8EC-C04D7B783F6C}" dt="2023-03-22T23:03:45.570" v="40" actId="6549"/>
          <ac:spMkLst>
            <pc:docMk/>
            <pc:sldMk cId="0" sldId="259"/>
            <ac:spMk id="397" creationId="{00000000-0000-0000-0000-000000000000}"/>
          </ac:spMkLst>
        </pc:spChg>
      </pc:sldChg>
      <pc:sldChg chg="addSp delSp modSp add mod">
        <pc:chgData name="Backup" userId="6044022e-3eb3-43ec-b25d-92c2f62c059e" providerId="ADAL" clId="{3C0B1695-E4BF-44DC-B8EC-C04D7B783F6C}" dt="2023-03-23T06:25:36.797" v="2901" actId="478"/>
        <pc:sldMkLst>
          <pc:docMk/>
          <pc:sldMk cId="0" sldId="260"/>
        </pc:sldMkLst>
        <pc:spChg chg="add mod">
          <ac:chgData name="Backup" userId="6044022e-3eb3-43ec-b25d-92c2f62c059e" providerId="ADAL" clId="{3C0B1695-E4BF-44DC-B8EC-C04D7B783F6C}" dt="2023-03-22T23:12:41.251" v="1019" actId="1035"/>
          <ac:spMkLst>
            <pc:docMk/>
            <pc:sldMk cId="0" sldId="260"/>
            <ac:spMk id="2" creationId="{2EEA2299-358A-F9D5-E4E4-35AAE0005946}"/>
          </ac:spMkLst>
        </pc:spChg>
        <pc:spChg chg="add mod">
          <ac:chgData name="Backup" userId="6044022e-3eb3-43ec-b25d-92c2f62c059e" providerId="ADAL" clId="{3C0B1695-E4BF-44DC-B8EC-C04D7B783F6C}" dt="2023-03-22T23:12:44.331" v="1021" actId="20577"/>
          <ac:spMkLst>
            <pc:docMk/>
            <pc:sldMk cId="0" sldId="260"/>
            <ac:spMk id="3" creationId="{DDB5BD08-5FDB-3C51-752A-6FB3602AE875}"/>
          </ac:spMkLst>
        </pc:spChg>
        <pc:spChg chg="add del mod">
          <ac:chgData name="Backup" userId="6044022e-3eb3-43ec-b25d-92c2f62c059e" providerId="ADAL" clId="{3C0B1695-E4BF-44DC-B8EC-C04D7B783F6C}" dt="2023-03-22T23:10:21.799" v="365" actId="478"/>
          <ac:spMkLst>
            <pc:docMk/>
            <pc:sldMk cId="0" sldId="260"/>
            <ac:spMk id="5" creationId="{4EAA7ED7-AEBD-71D9-A983-638E19E9859F}"/>
          </ac:spMkLst>
        </pc:spChg>
        <pc:spChg chg="add del mod">
          <ac:chgData name="Backup" userId="6044022e-3eb3-43ec-b25d-92c2f62c059e" providerId="ADAL" clId="{3C0B1695-E4BF-44DC-B8EC-C04D7B783F6C}" dt="2023-03-22T23:10:27.318" v="367" actId="478"/>
          <ac:spMkLst>
            <pc:docMk/>
            <pc:sldMk cId="0" sldId="260"/>
            <ac:spMk id="7" creationId="{BD55DF90-955D-0A50-7C88-5FF254526F49}"/>
          </ac:spMkLst>
        </pc:spChg>
        <pc:spChg chg="add del mod">
          <ac:chgData name="Backup" userId="6044022e-3eb3-43ec-b25d-92c2f62c059e" providerId="ADAL" clId="{3C0B1695-E4BF-44DC-B8EC-C04D7B783F6C}" dt="2023-03-22T23:10:39.476" v="387" actId="478"/>
          <ac:spMkLst>
            <pc:docMk/>
            <pc:sldMk cId="0" sldId="260"/>
            <ac:spMk id="9" creationId="{FDB96263-54BA-D391-2745-734AAF5501D8}"/>
          </ac:spMkLst>
        </pc:spChg>
        <pc:spChg chg="add del mod">
          <ac:chgData name="Backup" userId="6044022e-3eb3-43ec-b25d-92c2f62c059e" providerId="ADAL" clId="{3C0B1695-E4BF-44DC-B8EC-C04D7B783F6C}" dt="2023-03-22T23:10:43.254" v="389" actId="478"/>
          <ac:spMkLst>
            <pc:docMk/>
            <pc:sldMk cId="0" sldId="260"/>
            <ac:spMk id="11" creationId="{D083D0B3-B2E0-8624-BAF5-84D00CEBAC2D}"/>
          </ac:spMkLst>
        </pc:spChg>
        <pc:spChg chg="add del mod">
          <ac:chgData name="Backup" userId="6044022e-3eb3-43ec-b25d-92c2f62c059e" providerId="ADAL" clId="{3C0B1695-E4BF-44DC-B8EC-C04D7B783F6C}" dt="2023-03-23T06:25:29.735" v="2898" actId="478"/>
          <ac:spMkLst>
            <pc:docMk/>
            <pc:sldMk cId="0" sldId="260"/>
            <ac:spMk id="12" creationId="{E740DBFA-D0E2-5AD7-6348-2E0F7EE1F533}"/>
          </ac:spMkLst>
        </pc:spChg>
        <pc:spChg chg="add del mod">
          <ac:chgData name="Backup" userId="6044022e-3eb3-43ec-b25d-92c2f62c059e" providerId="ADAL" clId="{3C0B1695-E4BF-44DC-B8EC-C04D7B783F6C}" dt="2023-03-23T06:25:33.697" v="2900" actId="478"/>
          <ac:spMkLst>
            <pc:docMk/>
            <pc:sldMk cId="0" sldId="260"/>
            <ac:spMk id="13" creationId="{A5093698-AB21-4797-EA2A-D656CB1F36F7}"/>
          </ac:spMkLst>
        </pc:spChg>
        <pc:spChg chg="add del mod">
          <ac:chgData name="Backup" userId="6044022e-3eb3-43ec-b25d-92c2f62c059e" providerId="ADAL" clId="{3C0B1695-E4BF-44DC-B8EC-C04D7B783F6C}" dt="2023-03-23T06:25:36.797" v="2901" actId="478"/>
          <ac:spMkLst>
            <pc:docMk/>
            <pc:sldMk cId="0" sldId="260"/>
            <ac:spMk id="14" creationId="{11803A42-28E0-83BE-7331-7C32946616DC}"/>
          </ac:spMkLst>
        </pc:spChg>
        <pc:spChg chg="add mod">
          <ac:chgData name="Backup" userId="6044022e-3eb3-43ec-b25d-92c2f62c059e" providerId="ADAL" clId="{3C0B1695-E4BF-44DC-B8EC-C04D7B783F6C}" dt="2023-03-22T23:14:35.574" v="1495" actId="20577"/>
          <ac:spMkLst>
            <pc:docMk/>
            <pc:sldMk cId="0" sldId="260"/>
            <ac:spMk id="15" creationId="{01541D90-EA87-7EAD-BA3D-3735AE4A3985}"/>
          </ac:spMkLst>
        </pc:spChg>
        <pc:spChg chg="mod">
          <ac:chgData name="Backup" userId="6044022e-3eb3-43ec-b25d-92c2f62c059e" providerId="ADAL" clId="{3C0B1695-E4BF-44DC-B8EC-C04D7B783F6C}" dt="2023-03-22T23:11:44.354" v="709" actId="1037"/>
          <ac:spMkLst>
            <pc:docMk/>
            <pc:sldMk cId="0" sldId="260"/>
            <ac:spMk id="498" creationId="{00000000-0000-0000-0000-000000000000}"/>
          </ac:spMkLst>
        </pc:spChg>
        <pc:spChg chg="mod">
          <ac:chgData name="Backup" userId="6044022e-3eb3-43ec-b25d-92c2f62c059e" providerId="ADAL" clId="{3C0B1695-E4BF-44DC-B8EC-C04D7B783F6C}" dt="2023-03-22T23:11:05.137" v="416" actId="1035"/>
          <ac:spMkLst>
            <pc:docMk/>
            <pc:sldMk cId="0" sldId="260"/>
            <ac:spMk id="500" creationId="{00000000-0000-0000-0000-000000000000}"/>
          </ac:spMkLst>
        </pc:spChg>
        <pc:spChg chg="mod">
          <ac:chgData name="Backup" userId="6044022e-3eb3-43ec-b25d-92c2f62c059e" providerId="ADAL" clId="{3C0B1695-E4BF-44DC-B8EC-C04D7B783F6C}" dt="2023-03-22T23:12:30.844" v="956" actId="1035"/>
          <ac:spMkLst>
            <pc:docMk/>
            <pc:sldMk cId="0" sldId="260"/>
            <ac:spMk id="502" creationId="{00000000-0000-0000-0000-000000000000}"/>
          </ac:spMkLst>
        </pc:spChg>
        <pc:spChg chg="mod">
          <ac:chgData name="Backup" userId="6044022e-3eb3-43ec-b25d-92c2f62c059e" providerId="ADAL" clId="{3C0B1695-E4BF-44DC-B8EC-C04D7B783F6C}" dt="2023-03-22T23:12:06.180" v="875" actId="1036"/>
          <ac:spMkLst>
            <pc:docMk/>
            <pc:sldMk cId="0" sldId="260"/>
            <ac:spMk id="506" creationId="{00000000-0000-0000-0000-000000000000}"/>
          </ac:spMkLst>
        </pc:spChg>
        <pc:spChg chg="del mod">
          <ac:chgData name="Backup" userId="6044022e-3eb3-43ec-b25d-92c2f62c059e" providerId="ADAL" clId="{3C0B1695-E4BF-44DC-B8EC-C04D7B783F6C}" dt="2023-03-22T23:10:19.387" v="364" actId="478"/>
          <ac:spMkLst>
            <pc:docMk/>
            <pc:sldMk cId="0" sldId="260"/>
            <ac:spMk id="507" creationId="{00000000-0000-0000-0000-000000000000}"/>
          </ac:spMkLst>
        </pc:spChg>
        <pc:spChg chg="mod">
          <ac:chgData name="Backup" userId="6044022e-3eb3-43ec-b25d-92c2f62c059e" providerId="ADAL" clId="{3C0B1695-E4BF-44DC-B8EC-C04D7B783F6C}" dt="2023-03-22T23:13:00.327" v="1082" actId="1035"/>
          <ac:spMkLst>
            <pc:docMk/>
            <pc:sldMk cId="0" sldId="260"/>
            <ac:spMk id="510" creationId="{00000000-0000-0000-0000-000000000000}"/>
          </ac:spMkLst>
        </pc:spChg>
        <pc:spChg chg="del mod">
          <ac:chgData name="Backup" userId="6044022e-3eb3-43ec-b25d-92c2f62c059e" providerId="ADAL" clId="{3C0B1695-E4BF-44DC-B8EC-C04D7B783F6C}" dt="2023-03-22T23:10:25.067" v="366" actId="478"/>
          <ac:spMkLst>
            <pc:docMk/>
            <pc:sldMk cId="0" sldId="260"/>
            <ac:spMk id="511" creationId="{00000000-0000-0000-0000-000000000000}"/>
          </ac:spMkLst>
        </pc:spChg>
        <pc:spChg chg="mod">
          <ac:chgData name="Backup" userId="6044022e-3eb3-43ec-b25d-92c2f62c059e" providerId="ADAL" clId="{3C0B1695-E4BF-44DC-B8EC-C04D7B783F6C}" dt="2023-03-22T23:11:44.354" v="709" actId="1037"/>
          <ac:spMkLst>
            <pc:docMk/>
            <pc:sldMk cId="0" sldId="260"/>
            <ac:spMk id="512" creationId="{00000000-0000-0000-0000-000000000000}"/>
          </ac:spMkLst>
        </pc:spChg>
        <pc:spChg chg="mod">
          <ac:chgData name="Backup" userId="6044022e-3eb3-43ec-b25d-92c2f62c059e" providerId="ADAL" clId="{3C0B1695-E4BF-44DC-B8EC-C04D7B783F6C}" dt="2023-03-22T23:12:18.433" v="906" actId="1038"/>
          <ac:spMkLst>
            <pc:docMk/>
            <pc:sldMk cId="0" sldId="260"/>
            <ac:spMk id="513" creationId="{00000000-0000-0000-0000-000000000000}"/>
          </ac:spMkLst>
        </pc:spChg>
        <pc:spChg chg="del">
          <ac:chgData name="Backup" userId="6044022e-3eb3-43ec-b25d-92c2f62c059e" providerId="ADAL" clId="{3C0B1695-E4BF-44DC-B8EC-C04D7B783F6C}" dt="2023-03-22T23:10:36.786" v="386" actId="478"/>
          <ac:spMkLst>
            <pc:docMk/>
            <pc:sldMk cId="0" sldId="260"/>
            <ac:spMk id="514" creationId="{00000000-0000-0000-0000-000000000000}"/>
          </ac:spMkLst>
        </pc:spChg>
        <pc:spChg chg="mod">
          <ac:chgData name="Backup" userId="6044022e-3eb3-43ec-b25d-92c2f62c059e" providerId="ADAL" clId="{3C0B1695-E4BF-44DC-B8EC-C04D7B783F6C}" dt="2023-03-22T23:11:05.137" v="416" actId="1035"/>
          <ac:spMkLst>
            <pc:docMk/>
            <pc:sldMk cId="0" sldId="260"/>
            <ac:spMk id="515" creationId="{00000000-0000-0000-0000-000000000000}"/>
          </ac:spMkLst>
        </pc:spChg>
        <pc:spChg chg="mod">
          <ac:chgData name="Backup" userId="6044022e-3eb3-43ec-b25d-92c2f62c059e" providerId="ADAL" clId="{3C0B1695-E4BF-44DC-B8EC-C04D7B783F6C}" dt="2023-03-22T23:13:22.220" v="1102" actId="20577"/>
          <ac:spMkLst>
            <pc:docMk/>
            <pc:sldMk cId="0" sldId="260"/>
            <ac:spMk id="516" creationId="{00000000-0000-0000-0000-000000000000}"/>
          </ac:spMkLst>
        </pc:spChg>
        <pc:spChg chg="del">
          <ac:chgData name="Backup" userId="6044022e-3eb3-43ec-b25d-92c2f62c059e" providerId="ADAL" clId="{3C0B1695-E4BF-44DC-B8EC-C04D7B783F6C}" dt="2023-03-22T23:10:42.134" v="388" actId="478"/>
          <ac:spMkLst>
            <pc:docMk/>
            <pc:sldMk cId="0" sldId="260"/>
            <ac:spMk id="517" creationId="{00000000-0000-0000-0000-000000000000}"/>
          </ac:spMkLst>
        </pc:spChg>
        <pc:spChg chg="mod">
          <ac:chgData name="Backup" userId="6044022e-3eb3-43ec-b25d-92c2f62c059e" providerId="ADAL" clId="{3C0B1695-E4BF-44DC-B8EC-C04D7B783F6C}" dt="2023-03-22T23:12:30.844" v="956" actId="1035"/>
          <ac:spMkLst>
            <pc:docMk/>
            <pc:sldMk cId="0" sldId="260"/>
            <ac:spMk id="518" creationId="{00000000-0000-0000-0000-000000000000}"/>
          </ac:spMkLst>
        </pc:spChg>
        <pc:spChg chg="mod">
          <ac:chgData name="Backup" userId="6044022e-3eb3-43ec-b25d-92c2f62c059e" providerId="ADAL" clId="{3C0B1695-E4BF-44DC-B8EC-C04D7B783F6C}" dt="2023-03-22T23:02:39.193" v="23" actId="14100"/>
          <ac:spMkLst>
            <pc:docMk/>
            <pc:sldMk cId="0" sldId="260"/>
            <ac:spMk id="519" creationId="{00000000-0000-0000-0000-000000000000}"/>
          </ac:spMkLst>
        </pc:spChg>
        <pc:spChg chg="del">
          <ac:chgData name="Backup" userId="6044022e-3eb3-43ec-b25d-92c2f62c059e" providerId="ADAL" clId="{3C0B1695-E4BF-44DC-B8EC-C04D7B783F6C}" dt="2023-03-22T23:02:23.024" v="3" actId="478"/>
          <ac:spMkLst>
            <pc:docMk/>
            <pc:sldMk cId="0" sldId="260"/>
            <ac:spMk id="522" creationId="{00000000-0000-0000-0000-000000000000}"/>
          </ac:spMkLst>
        </pc:spChg>
        <pc:spChg chg="del">
          <ac:chgData name="Backup" userId="6044022e-3eb3-43ec-b25d-92c2f62c059e" providerId="ADAL" clId="{3C0B1695-E4BF-44DC-B8EC-C04D7B783F6C}" dt="2023-03-22T23:02:25.279" v="4" actId="478"/>
          <ac:spMkLst>
            <pc:docMk/>
            <pc:sldMk cId="0" sldId="260"/>
            <ac:spMk id="523" creationId="{00000000-0000-0000-0000-000000000000}"/>
          </ac:spMkLst>
        </pc:spChg>
        <pc:spChg chg="del">
          <ac:chgData name="Backup" userId="6044022e-3eb3-43ec-b25d-92c2f62c059e" providerId="ADAL" clId="{3C0B1695-E4BF-44DC-B8EC-C04D7B783F6C}" dt="2023-03-22T23:02:27.847" v="5" actId="478"/>
          <ac:spMkLst>
            <pc:docMk/>
            <pc:sldMk cId="0" sldId="260"/>
            <ac:spMk id="524" creationId="{00000000-0000-0000-0000-000000000000}"/>
          </ac:spMkLst>
        </pc:spChg>
        <pc:spChg chg="del">
          <ac:chgData name="Backup" userId="6044022e-3eb3-43ec-b25d-92c2f62c059e" providerId="ADAL" clId="{3C0B1695-E4BF-44DC-B8EC-C04D7B783F6C}" dt="2023-03-22T23:02:17.016" v="1" actId="478"/>
          <ac:spMkLst>
            <pc:docMk/>
            <pc:sldMk cId="0" sldId="260"/>
            <ac:spMk id="535" creationId="{00000000-0000-0000-0000-000000000000}"/>
          </ac:spMkLst>
        </pc:spChg>
        <pc:spChg chg="mod">
          <ac:chgData name="Backup" userId="6044022e-3eb3-43ec-b25d-92c2f62c059e" providerId="ADAL" clId="{3C0B1695-E4BF-44DC-B8EC-C04D7B783F6C}" dt="2023-03-22T23:13:26.497" v="1116" actId="1035"/>
          <ac:spMkLst>
            <pc:docMk/>
            <pc:sldMk cId="0" sldId="260"/>
            <ac:spMk id="536" creationId="{00000000-0000-0000-0000-000000000000}"/>
          </ac:spMkLst>
        </pc:spChg>
        <pc:spChg chg="mod">
          <ac:chgData name="Backup" userId="6044022e-3eb3-43ec-b25d-92c2f62c059e" providerId="ADAL" clId="{3C0B1695-E4BF-44DC-B8EC-C04D7B783F6C}" dt="2023-03-22T23:11:32.365" v="657" actId="1036"/>
          <ac:spMkLst>
            <pc:docMk/>
            <pc:sldMk cId="0" sldId="260"/>
            <ac:spMk id="548" creationId="{00000000-0000-0000-0000-000000000000}"/>
          </ac:spMkLst>
        </pc:spChg>
        <pc:spChg chg="mod">
          <ac:chgData name="Backup" userId="6044022e-3eb3-43ec-b25d-92c2f62c059e" providerId="ADAL" clId="{3C0B1695-E4BF-44DC-B8EC-C04D7B783F6C}" dt="2023-03-22T23:11:34.765" v="668" actId="1037"/>
          <ac:spMkLst>
            <pc:docMk/>
            <pc:sldMk cId="0" sldId="260"/>
            <ac:spMk id="549" creationId="{00000000-0000-0000-0000-000000000000}"/>
          </ac:spMkLst>
        </pc:spChg>
        <pc:grpChg chg="del">
          <ac:chgData name="Backup" userId="6044022e-3eb3-43ec-b25d-92c2f62c059e" providerId="ADAL" clId="{3C0B1695-E4BF-44DC-B8EC-C04D7B783F6C}" dt="2023-03-22T23:02:19.354" v="2" actId="478"/>
          <ac:grpSpMkLst>
            <pc:docMk/>
            <pc:sldMk cId="0" sldId="260"/>
            <ac:grpSpMk id="525" creationId="{00000000-0000-0000-0000-000000000000}"/>
          </ac:grpSpMkLst>
        </pc:grpChg>
        <pc:cxnChg chg="del mod">
          <ac:chgData name="Backup" userId="6044022e-3eb3-43ec-b25d-92c2f62c059e" providerId="ADAL" clId="{3C0B1695-E4BF-44DC-B8EC-C04D7B783F6C}" dt="2023-03-22T23:12:21.759" v="907" actId="478"/>
          <ac:cxnSpMkLst>
            <pc:docMk/>
            <pc:sldMk cId="0" sldId="260"/>
            <ac:cxnSpMk id="499" creationId="{00000000-0000-0000-0000-000000000000}"/>
          </ac:cxnSpMkLst>
        </pc:cxnChg>
        <pc:cxnChg chg="del mod">
          <ac:chgData name="Backup" userId="6044022e-3eb3-43ec-b25d-92c2f62c059e" providerId="ADAL" clId="{3C0B1695-E4BF-44DC-B8EC-C04D7B783F6C}" dt="2023-03-22T23:12:13.511" v="886" actId="478"/>
          <ac:cxnSpMkLst>
            <pc:docMk/>
            <pc:sldMk cId="0" sldId="260"/>
            <ac:cxnSpMk id="501" creationId="{00000000-0000-0000-0000-000000000000}"/>
          </ac:cxnSpMkLst>
        </pc:cxnChg>
        <pc:cxnChg chg="del">
          <ac:chgData name="Backup" userId="6044022e-3eb3-43ec-b25d-92c2f62c059e" providerId="ADAL" clId="{3C0B1695-E4BF-44DC-B8EC-C04D7B783F6C}" dt="2023-03-22T23:12:23.848" v="908" actId="478"/>
          <ac:cxnSpMkLst>
            <pc:docMk/>
            <pc:sldMk cId="0" sldId="260"/>
            <ac:cxnSpMk id="503" creationId="{00000000-0000-0000-0000-000000000000}"/>
          </ac:cxnSpMkLst>
        </pc:cxnChg>
        <pc:cxnChg chg="del">
          <ac:chgData name="Backup" userId="6044022e-3eb3-43ec-b25d-92c2f62c059e" providerId="ADAL" clId="{3C0B1695-E4BF-44DC-B8EC-C04D7B783F6C}" dt="2023-03-22T23:12:03.210" v="862" actId="478"/>
          <ac:cxnSpMkLst>
            <pc:docMk/>
            <pc:sldMk cId="0" sldId="260"/>
            <ac:cxnSpMk id="509" creationId="{00000000-0000-0000-0000-000000000000}"/>
          </ac:cxnSpMkLst>
        </pc:cxnChg>
      </pc:sldChg>
      <pc:sldChg chg="addSp delSp modSp add mod">
        <pc:chgData name="Backup" userId="6044022e-3eb3-43ec-b25d-92c2f62c059e" providerId="ADAL" clId="{3C0B1695-E4BF-44DC-B8EC-C04D7B783F6C}" dt="2023-03-22T23:43:10.722" v="2400" actId="20577"/>
        <pc:sldMkLst>
          <pc:docMk/>
          <pc:sldMk cId="0" sldId="263"/>
        </pc:sldMkLst>
        <pc:spChg chg="add del mod">
          <ac:chgData name="Backup" userId="6044022e-3eb3-43ec-b25d-92c2f62c059e" providerId="ADAL" clId="{3C0B1695-E4BF-44DC-B8EC-C04D7B783F6C}" dt="2023-03-22T23:38:07.149" v="2071" actId="478"/>
          <ac:spMkLst>
            <pc:docMk/>
            <pc:sldMk cId="0" sldId="263"/>
            <ac:spMk id="11" creationId="{F900C8B6-03A3-3F35-9672-59C96F8C7EA3}"/>
          </ac:spMkLst>
        </pc:spChg>
        <pc:spChg chg="add del mod">
          <ac:chgData name="Backup" userId="6044022e-3eb3-43ec-b25d-92c2f62c059e" providerId="ADAL" clId="{3C0B1695-E4BF-44DC-B8EC-C04D7B783F6C}" dt="2023-03-22T23:38:13.076" v="2073" actId="478"/>
          <ac:spMkLst>
            <pc:docMk/>
            <pc:sldMk cId="0" sldId="263"/>
            <ac:spMk id="13" creationId="{5A7D3909-D029-6FFF-5CB7-2ECF69E36C71}"/>
          </ac:spMkLst>
        </pc:spChg>
        <pc:spChg chg="add del mod">
          <ac:chgData name="Backup" userId="6044022e-3eb3-43ec-b25d-92c2f62c059e" providerId="ADAL" clId="{3C0B1695-E4BF-44DC-B8EC-C04D7B783F6C}" dt="2023-03-22T23:40:58.671" v="2146" actId="478"/>
          <ac:spMkLst>
            <pc:docMk/>
            <pc:sldMk cId="0" sldId="263"/>
            <ac:spMk id="14" creationId="{9BA5AAE6-0F5B-0FE2-8A60-E0CBEE45EE1C}"/>
          </ac:spMkLst>
        </pc:spChg>
        <pc:spChg chg="add del mod">
          <ac:chgData name="Backup" userId="6044022e-3eb3-43ec-b25d-92c2f62c059e" providerId="ADAL" clId="{3C0B1695-E4BF-44DC-B8EC-C04D7B783F6C}" dt="2023-03-22T23:40:58.671" v="2146" actId="478"/>
          <ac:spMkLst>
            <pc:docMk/>
            <pc:sldMk cId="0" sldId="263"/>
            <ac:spMk id="15" creationId="{0ADF1B52-432F-214C-19EC-4CE9CB10F4BA}"/>
          </ac:spMkLst>
        </pc:spChg>
        <pc:spChg chg="add del mod">
          <ac:chgData name="Backup" userId="6044022e-3eb3-43ec-b25d-92c2f62c059e" providerId="ADAL" clId="{3C0B1695-E4BF-44DC-B8EC-C04D7B783F6C}" dt="2023-03-22T23:41:08.882" v="2147" actId="478"/>
          <ac:spMkLst>
            <pc:docMk/>
            <pc:sldMk cId="0" sldId="263"/>
            <ac:spMk id="17" creationId="{FF3CDBED-39DC-7634-A1FA-E82A2935E50B}"/>
          </ac:spMkLst>
        </pc:spChg>
        <pc:spChg chg="add mod">
          <ac:chgData name="Backup" userId="6044022e-3eb3-43ec-b25d-92c2f62c059e" providerId="ADAL" clId="{3C0B1695-E4BF-44DC-B8EC-C04D7B783F6C}" dt="2023-03-22T23:42:00.636" v="2332" actId="20577"/>
          <ac:spMkLst>
            <pc:docMk/>
            <pc:sldMk cId="0" sldId="263"/>
            <ac:spMk id="18" creationId="{06433953-7716-176C-B83A-E21636D9158A}"/>
          </ac:spMkLst>
        </pc:spChg>
        <pc:spChg chg="add mod">
          <ac:chgData name="Backup" userId="6044022e-3eb3-43ec-b25d-92c2f62c059e" providerId="ADAL" clId="{3C0B1695-E4BF-44DC-B8EC-C04D7B783F6C}" dt="2023-03-22T23:43:10.722" v="2400" actId="20577"/>
          <ac:spMkLst>
            <pc:docMk/>
            <pc:sldMk cId="0" sldId="263"/>
            <ac:spMk id="19" creationId="{7FFD9D6B-D629-E6C4-580D-3B87E0EF8F81}"/>
          </ac:spMkLst>
        </pc:spChg>
        <pc:spChg chg="add mod">
          <ac:chgData name="Backup" userId="6044022e-3eb3-43ec-b25d-92c2f62c059e" providerId="ADAL" clId="{3C0B1695-E4BF-44DC-B8EC-C04D7B783F6C}" dt="2023-03-22T23:41:41.176" v="2330" actId="1036"/>
          <ac:spMkLst>
            <pc:docMk/>
            <pc:sldMk cId="0" sldId="263"/>
            <ac:spMk id="20" creationId="{A8EFF418-0DED-BF7D-E1CC-618FABC459D7}"/>
          </ac:spMkLst>
        </pc:spChg>
        <pc:spChg chg="add mod">
          <ac:chgData name="Backup" userId="6044022e-3eb3-43ec-b25d-92c2f62c059e" providerId="ADAL" clId="{3C0B1695-E4BF-44DC-B8EC-C04D7B783F6C}" dt="2023-03-22T23:42:07.880" v="2333" actId="14100"/>
          <ac:spMkLst>
            <pc:docMk/>
            <pc:sldMk cId="0" sldId="263"/>
            <ac:spMk id="21" creationId="{7C53B751-C65F-B053-13CB-C561CEEA7E9A}"/>
          </ac:spMkLst>
        </pc:spChg>
        <pc:spChg chg="mod">
          <ac:chgData name="Backup" userId="6044022e-3eb3-43ec-b25d-92c2f62c059e" providerId="ADAL" clId="{3C0B1695-E4BF-44DC-B8EC-C04D7B783F6C}" dt="2023-03-22T23:31:52.020" v="1738" actId="20577"/>
          <ac:spMkLst>
            <pc:docMk/>
            <pc:sldMk cId="0" sldId="263"/>
            <ac:spMk id="687" creationId="{00000000-0000-0000-0000-000000000000}"/>
          </ac:spMkLst>
        </pc:spChg>
        <pc:spChg chg="del mod">
          <ac:chgData name="Backup" userId="6044022e-3eb3-43ec-b25d-92c2f62c059e" providerId="ADAL" clId="{3C0B1695-E4BF-44DC-B8EC-C04D7B783F6C}" dt="2023-03-22T23:38:05.474" v="2070" actId="478"/>
          <ac:spMkLst>
            <pc:docMk/>
            <pc:sldMk cId="0" sldId="263"/>
            <ac:spMk id="688" creationId="{00000000-0000-0000-0000-000000000000}"/>
          </ac:spMkLst>
        </pc:spChg>
        <pc:spChg chg="mod">
          <ac:chgData name="Backup" userId="6044022e-3eb3-43ec-b25d-92c2f62c059e" providerId="ADAL" clId="{3C0B1695-E4BF-44DC-B8EC-C04D7B783F6C}" dt="2023-03-22T23:33:13.356" v="1755" actId="20577"/>
          <ac:spMkLst>
            <pc:docMk/>
            <pc:sldMk cId="0" sldId="263"/>
            <ac:spMk id="689" creationId="{00000000-0000-0000-0000-000000000000}"/>
          </ac:spMkLst>
        </pc:spChg>
        <pc:spChg chg="del">
          <ac:chgData name="Backup" userId="6044022e-3eb3-43ec-b25d-92c2f62c059e" providerId="ADAL" clId="{3C0B1695-E4BF-44DC-B8EC-C04D7B783F6C}" dt="2023-03-22T23:38:10.678" v="2072" actId="478"/>
          <ac:spMkLst>
            <pc:docMk/>
            <pc:sldMk cId="0" sldId="263"/>
            <ac:spMk id="690" creationId="{00000000-0000-0000-0000-000000000000}"/>
          </ac:spMkLst>
        </pc:spChg>
        <pc:spChg chg="mod">
          <ac:chgData name="Backup" userId="6044022e-3eb3-43ec-b25d-92c2f62c059e" providerId="ADAL" clId="{3C0B1695-E4BF-44DC-B8EC-C04D7B783F6C}" dt="2023-03-22T23:31:20.099" v="1732" actId="20577"/>
          <ac:spMkLst>
            <pc:docMk/>
            <pc:sldMk cId="0" sldId="263"/>
            <ac:spMk id="691" creationId="{00000000-0000-0000-0000-000000000000}"/>
          </ac:spMkLst>
        </pc:spChg>
        <pc:spChg chg="mod">
          <ac:chgData name="Backup" userId="6044022e-3eb3-43ec-b25d-92c2f62c059e" providerId="ADAL" clId="{3C0B1695-E4BF-44DC-B8EC-C04D7B783F6C}" dt="2023-03-22T23:30:58.256" v="1713" actId="14100"/>
          <ac:spMkLst>
            <pc:docMk/>
            <pc:sldMk cId="0" sldId="263"/>
            <ac:spMk id="696" creationId="{00000000-0000-0000-0000-000000000000}"/>
          </ac:spMkLst>
        </pc:spChg>
        <pc:spChg chg="mod">
          <ac:chgData name="Backup" userId="6044022e-3eb3-43ec-b25d-92c2f62c059e" providerId="ADAL" clId="{3C0B1695-E4BF-44DC-B8EC-C04D7B783F6C}" dt="2023-03-22T23:32:45.324" v="1746" actId="14100"/>
          <ac:spMkLst>
            <pc:docMk/>
            <pc:sldMk cId="0" sldId="263"/>
            <ac:spMk id="722" creationId="{00000000-0000-0000-0000-000000000000}"/>
          </ac:spMkLst>
        </pc:spChg>
        <pc:spChg chg="del">
          <ac:chgData name="Backup" userId="6044022e-3eb3-43ec-b25d-92c2f62c059e" providerId="ADAL" clId="{3C0B1695-E4BF-44DC-B8EC-C04D7B783F6C}" dt="2023-03-22T23:31:06.240" v="1716" actId="478"/>
          <ac:spMkLst>
            <pc:docMk/>
            <pc:sldMk cId="0" sldId="263"/>
            <ac:spMk id="731" creationId="{00000000-0000-0000-0000-000000000000}"/>
          </ac:spMkLst>
        </pc:spChg>
        <pc:spChg chg="del">
          <ac:chgData name="Backup" userId="6044022e-3eb3-43ec-b25d-92c2f62c059e" providerId="ADAL" clId="{3C0B1695-E4BF-44DC-B8EC-C04D7B783F6C}" dt="2023-03-22T23:31:04.054" v="1715" actId="478"/>
          <ac:spMkLst>
            <pc:docMk/>
            <pc:sldMk cId="0" sldId="263"/>
            <ac:spMk id="732" creationId="{00000000-0000-0000-0000-000000000000}"/>
          </ac:spMkLst>
        </pc:spChg>
        <pc:spChg chg="del">
          <ac:chgData name="Backup" userId="6044022e-3eb3-43ec-b25d-92c2f62c059e" providerId="ADAL" clId="{3C0B1695-E4BF-44DC-B8EC-C04D7B783F6C}" dt="2023-03-22T23:31:01.780" v="1714" actId="478"/>
          <ac:spMkLst>
            <pc:docMk/>
            <pc:sldMk cId="0" sldId="263"/>
            <ac:spMk id="733" creationId="{00000000-0000-0000-0000-000000000000}"/>
          </ac:spMkLst>
        </pc:spChg>
        <pc:spChg chg="del">
          <ac:chgData name="Backup" userId="6044022e-3eb3-43ec-b25d-92c2f62c059e" providerId="ADAL" clId="{3C0B1695-E4BF-44DC-B8EC-C04D7B783F6C}" dt="2023-03-22T23:31:08.922" v="1717" actId="478"/>
          <ac:spMkLst>
            <pc:docMk/>
            <pc:sldMk cId="0" sldId="263"/>
            <ac:spMk id="744" creationId="{00000000-0000-0000-0000-000000000000}"/>
          </ac:spMkLst>
        </pc:spChg>
        <pc:grpChg chg="del">
          <ac:chgData name="Backup" userId="6044022e-3eb3-43ec-b25d-92c2f62c059e" providerId="ADAL" clId="{3C0B1695-E4BF-44DC-B8EC-C04D7B783F6C}" dt="2023-03-22T23:32:48.529" v="1748" actId="478"/>
          <ac:grpSpMkLst>
            <pc:docMk/>
            <pc:sldMk cId="0" sldId="263"/>
            <ac:grpSpMk id="719" creationId="{00000000-0000-0000-0000-000000000000}"/>
          </ac:grpSpMkLst>
        </pc:grpChg>
        <pc:grpChg chg="del">
          <ac:chgData name="Backup" userId="6044022e-3eb3-43ec-b25d-92c2f62c059e" providerId="ADAL" clId="{3C0B1695-E4BF-44DC-B8EC-C04D7B783F6C}" dt="2023-03-22T23:32:53.183" v="1749" actId="478"/>
          <ac:grpSpMkLst>
            <pc:docMk/>
            <pc:sldMk cId="0" sldId="263"/>
            <ac:grpSpMk id="723" creationId="{00000000-0000-0000-0000-000000000000}"/>
          </ac:grpSpMkLst>
        </pc:grpChg>
        <pc:grpChg chg="del">
          <ac:chgData name="Backup" userId="6044022e-3eb3-43ec-b25d-92c2f62c059e" providerId="ADAL" clId="{3C0B1695-E4BF-44DC-B8EC-C04D7B783F6C}" dt="2023-03-22T23:31:12.631" v="1718" actId="478"/>
          <ac:grpSpMkLst>
            <pc:docMk/>
            <pc:sldMk cId="0" sldId="263"/>
            <ac:grpSpMk id="734" creationId="{00000000-0000-0000-0000-000000000000}"/>
          </ac:grpSpMkLst>
        </pc:grpChg>
        <pc:picChg chg="add del mod ord">
          <ac:chgData name="Backup" userId="6044022e-3eb3-43ec-b25d-92c2f62c059e" providerId="ADAL" clId="{3C0B1695-E4BF-44DC-B8EC-C04D7B783F6C}" dt="2023-03-22T23:34:21.462" v="1765" actId="478"/>
          <ac:picMkLst>
            <pc:docMk/>
            <pc:sldMk cId="0" sldId="263"/>
            <ac:picMk id="3" creationId="{77CE4AA9-1F4E-8037-DC76-26A34923EED2}"/>
          </ac:picMkLst>
        </pc:picChg>
        <pc:picChg chg="add mod">
          <ac:chgData name="Backup" userId="6044022e-3eb3-43ec-b25d-92c2f62c059e" providerId="ADAL" clId="{3C0B1695-E4BF-44DC-B8EC-C04D7B783F6C}" dt="2023-03-22T23:35:22.854" v="1862" actId="1038"/>
          <ac:picMkLst>
            <pc:docMk/>
            <pc:sldMk cId="0" sldId="263"/>
            <ac:picMk id="5" creationId="{37C92E20-782E-CEC8-06FD-390AD809F9EE}"/>
          </ac:picMkLst>
        </pc:picChg>
        <pc:picChg chg="add del mod">
          <ac:chgData name="Backup" userId="6044022e-3eb3-43ec-b25d-92c2f62c059e" providerId="ADAL" clId="{3C0B1695-E4BF-44DC-B8EC-C04D7B783F6C}" dt="2023-03-22T23:36:10.331" v="1945" actId="478"/>
          <ac:picMkLst>
            <pc:docMk/>
            <pc:sldMk cId="0" sldId="263"/>
            <ac:picMk id="7" creationId="{9D1B0593-17D3-40A6-038F-9A1354F8327C}"/>
          </ac:picMkLst>
        </pc:picChg>
        <pc:picChg chg="add mod">
          <ac:chgData name="Backup" userId="6044022e-3eb3-43ec-b25d-92c2f62c059e" providerId="ADAL" clId="{3C0B1695-E4BF-44DC-B8EC-C04D7B783F6C}" dt="2023-03-22T23:36:35.275" v="2044" actId="1038"/>
          <ac:picMkLst>
            <pc:docMk/>
            <pc:sldMk cId="0" sldId="263"/>
            <ac:picMk id="9" creationId="{E480D53D-8859-0B59-18EE-F2B83A0242B8}"/>
          </ac:picMkLst>
        </pc:picChg>
      </pc:sldChg>
      <pc:sldChg chg="addSp delSp modSp add mod">
        <pc:chgData name="Backup" userId="6044022e-3eb3-43ec-b25d-92c2f62c059e" providerId="ADAL" clId="{3C0B1695-E4BF-44DC-B8EC-C04D7B783F6C}" dt="2023-03-22T23:49:50.919" v="2852" actId="1035"/>
        <pc:sldMkLst>
          <pc:docMk/>
          <pc:sldMk cId="0" sldId="278"/>
        </pc:sldMkLst>
        <pc:spChg chg="mod">
          <ac:chgData name="Backup" userId="6044022e-3eb3-43ec-b25d-92c2f62c059e" providerId="ADAL" clId="{3C0B1695-E4BF-44DC-B8EC-C04D7B783F6C}" dt="2023-03-22T23:46:23.884" v="2448" actId="20577"/>
          <ac:spMkLst>
            <pc:docMk/>
            <pc:sldMk cId="0" sldId="278"/>
            <ac:spMk id="1569" creationId="{00000000-0000-0000-0000-000000000000}"/>
          </ac:spMkLst>
        </pc:spChg>
        <pc:spChg chg="mod">
          <ac:chgData name="Backup" userId="6044022e-3eb3-43ec-b25d-92c2f62c059e" providerId="ADAL" clId="{3C0B1695-E4BF-44DC-B8EC-C04D7B783F6C}" dt="2023-03-22T23:47:20.720" v="2482" actId="20577"/>
          <ac:spMkLst>
            <pc:docMk/>
            <pc:sldMk cId="0" sldId="278"/>
            <ac:spMk id="1570" creationId="{00000000-0000-0000-0000-000000000000}"/>
          </ac:spMkLst>
        </pc:spChg>
        <pc:spChg chg="mod">
          <ac:chgData name="Backup" userId="6044022e-3eb3-43ec-b25d-92c2f62c059e" providerId="ADAL" clId="{3C0B1695-E4BF-44DC-B8EC-C04D7B783F6C}" dt="2023-03-22T23:48:12.300" v="2549" actId="20577"/>
          <ac:spMkLst>
            <pc:docMk/>
            <pc:sldMk cId="0" sldId="278"/>
            <ac:spMk id="1571" creationId="{00000000-0000-0000-0000-000000000000}"/>
          </ac:spMkLst>
        </pc:spChg>
        <pc:spChg chg="mod">
          <ac:chgData name="Backup" userId="6044022e-3eb3-43ec-b25d-92c2f62c059e" providerId="ADAL" clId="{3C0B1695-E4BF-44DC-B8EC-C04D7B783F6C}" dt="2023-03-22T23:47:25.227" v="2483" actId="6549"/>
          <ac:spMkLst>
            <pc:docMk/>
            <pc:sldMk cId="0" sldId="278"/>
            <ac:spMk id="1572" creationId="{00000000-0000-0000-0000-000000000000}"/>
          </ac:spMkLst>
        </pc:spChg>
        <pc:spChg chg="mod">
          <ac:chgData name="Backup" userId="6044022e-3eb3-43ec-b25d-92c2f62c059e" providerId="ADAL" clId="{3C0B1695-E4BF-44DC-B8EC-C04D7B783F6C}" dt="2023-03-22T23:46:38.718" v="2463" actId="20577"/>
          <ac:spMkLst>
            <pc:docMk/>
            <pc:sldMk cId="0" sldId="278"/>
            <ac:spMk id="1573" creationId="{00000000-0000-0000-0000-000000000000}"/>
          </ac:spMkLst>
        </pc:spChg>
        <pc:spChg chg="del">
          <ac:chgData name="Backup" userId="6044022e-3eb3-43ec-b25d-92c2f62c059e" providerId="ADAL" clId="{3C0B1695-E4BF-44DC-B8EC-C04D7B783F6C}" dt="2023-03-22T23:48:18.864" v="2550" actId="478"/>
          <ac:spMkLst>
            <pc:docMk/>
            <pc:sldMk cId="0" sldId="278"/>
            <ac:spMk id="1574" creationId="{00000000-0000-0000-0000-000000000000}"/>
          </ac:spMkLst>
        </pc:spChg>
        <pc:spChg chg="mod">
          <ac:chgData name="Backup" userId="6044022e-3eb3-43ec-b25d-92c2f62c059e" providerId="ADAL" clId="{3C0B1695-E4BF-44DC-B8EC-C04D7B783F6C}" dt="2023-03-22T23:46:45.094" v="2472" actId="20577"/>
          <ac:spMkLst>
            <pc:docMk/>
            <pc:sldMk cId="0" sldId="278"/>
            <ac:spMk id="1575" creationId="{00000000-0000-0000-0000-000000000000}"/>
          </ac:spMkLst>
        </pc:spChg>
        <pc:spChg chg="del">
          <ac:chgData name="Backup" userId="6044022e-3eb3-43ec-b25d-92c2f62c059e" providerId="ADAL" clId="{3C0B1695-E4BF-44DC-B8EC-C04D7B783F6C}" dt="2023-03-22T23:48:21.386" v="2551" actId="478"/>
          <ac:spMkLst>
            <pc:docMk/>
            <pc:sldMk cId="0" sldId="278"/>
            <ac:spMk id="1576" creationId="{00000000-0000-0000-0000-000000000000}"/>
          </ac:spMkLst>
        </pc:spChg>
        <pc:spChg chg="mod">
          <ac:chgData name="Backup" userId="6044022e-3eb3-43ec-b25d-92c2f62c059e" providerId="ADAL" clId="{3C0B1695-E4BF-44DC-B8EC-C04D7B783F6C}" dt="2023-03-22T23:48:35.039" v="2645" actId="1036"/>
          <ac:spMkLst>
            <pc:docMk/>
            <pc:sldMk cId="0" sldId="278"/>
            <ac:spMk id="1577" creationId="{00000000-0000-0000-0000-000000000000}"/>
          </ac:spMkLst>
        </pc:spChg>
        <pc:spChg chg="mod">
          <ac:chgData name="Backup" userId="6044022e-3eb3-43ec-b25d-92c2f62c059e" providerId="ADAL" clId="{3C0B1695-E4BF-44DC-B8EC-C04D7B783F6C}" dt="2023-03-22T23:48:29.234" v="2611" actId="1035"/>
          <ac:spMkLst>
            <pc:docMk/>
            <pc:sldMk cId="0" sldId="278"/>
            <ac:spMk id="1578" creationId="{00000000-0000-0000-0000-000000000000}"/>
          </ac:spMkLst>
        </pc:spChg>
        <pc:spChg chg="mod">
          <ac:chgData name="Backup" userId="6044022e-3eb3-43ec-b25d-92c2f62c059e" providerId="ADAL" clId="{3C0B1695-E4BF-44DC-B8EC-C04D7B783F6C}" dt="2023-03-22T23:45:42.099" v="2412" actId="14100"/>
          <ac:spMkLst>
            <pc:docMk/>
            <pc:sldMk cId="0" sldId="278"/>
            <ac:spMk id="1579" creationId="{00000000-0000-0000-0000-000000000000}"/>
          </ac:spMkLst>
        </pc:spChg>
        <pc:spChg chg="del">
          <ac:chgData name="Backup" userId="6044022e-3eb3-43ec-b25d-92c2f62c059e" providerId="ADAL" clId="{3C0B1695-E4BF-44DC-B8EC-C04D7B783F6C}" dt="2023-03-22T23:45:50.560" v="2415" actId="478"/>
          <ac:spMkLst>
            <pc:docMk/>
            <pc:sldMk cId="0" sldId="278"/>
            <ac:spMk id="1582" creationId="{00000000-0000-0000-0000-000000000000}"/>
          </ac:spMkLst>
        </pc:spChg>
        <pc:spChg chg="del">
          <ac:chgData name="Backup" userId="6044022e-3eb3-43ec-b25d-92c2f62c059e" providerId="ADAL" clId="{3C0B1695-E4BF-44DC-B8EC-C04D7B783F6C}" dt="2023-03-22T23:45:52.617" v="2416" actId="478"/>
          <ac:spMkLst>
            <pc:docMk/>
            <pc:sldMk cId="0" sldId="278"/>
            <ac:spMk id="1583" creationId="{00000000-0000-0000-0000-000000000000}"/>
          </ac:spMkLst>
        </pc:spChg>
        <pc:spChg chg="del">
          <ac:chgData name="Backup" userId="6044022e-3eb3-43ec-b25d-92c2f62c059e" providerId="ADAL" clId="{3C0B1695-E4BF-44DC-B8EC-C04D7B783F6C}" dt="2023-03-22T23:45:54.831" v="2417" actId="478"/>
          <ac:spMkLst>
            <pc:docMk/>
            <pc:sldMk cId="0" sldId="278"/>
            <ac:spMk id="1584" creationId="{00000000-0000-0000-0000-000000000000}"/>
          </ac:spMkLst>
        </pc:spChg>
        <pc:spChg chg="del">
          <ac:chgData name="Backup" userId="6044022e-3eb3-43ec-b25d-92c2f62c059e" providerId="ADAL" clId="{3C0B1695-E4BF-44DC-B8EC-C04D7B783F6C}" dt="2023-03-22T23:45:45.882" v="2413" actId="478"/>
          <ac:spMkLst>
            <pc:docMk/>
            <pc:sldMk cId="0" sldId="278"/>
            <ac:spMk id="1595" creationId="{00000000-0000-0000-0000-000000000000}"/>
          </ac:spMkLst>
        </pc:spChg>
        <pc:grpChg chg="del">
          <ac:chgData name="Backup" userId="6044022e-3eb3-43ec-b25d-92c2f62c059e" providerId="ADAL" clId="{3C0B1695-E4BF-44DC-B8EC-C04D7B783F6C}" dt="2023-03-22T23:45:48.310" v="2414" actId="478"/>
          <ac:grpSpMkLst>
            <pc:docMk/>
            <pc:sldMk cId="0" sldId="278"/>
            <ac:grpSpMk id="1585" creationId="{00000000-0000-0000-0000-000000000000}"/>
          </ac:grpSpMkLst>
        </pc:grpChg>
        <pc:picChg chg="add mod">
          <ac:chgData name="Backup" userId="6044022e-3eb3-43ec-b25d-92c2f62c059e" providerId="ADAL" clId="{3C0B1695-E4BF-44DC-B8EC-C04D7B783F6C}" dt="2023-03-22T23:49:13.168" v="2722" actId="1038"/>
          <ac:picMkLst>
            <pc:docMk/>
            <pc:sldMk cId="0" sldId="278"/>
            <ac:picMk id="3" creationId="{40F62681-5E99-66CF-8A1A-09DE9EB5FAC7}"/>
          </ac:picMkLst>
        </pc:picChg>
        <pc:picChg chg="add del mod">
          <ac:chgData name="Backup" userId="6044022e-3eb3-43ec-b25d-92c2f62c059e" providerId="ADAL" clId="{3C0B1695-E4BF-44DC-B8EC-C04D7B783F6C}" dt="2023-03-22T23:49:32.335" v="2767" actId="478"/>
          <ac:picMkLst>
            <pc:docMk/>
            <pc:sldMk cId="0" sldId="278"/>
            <ac:picMk id="5" creationId="{91534BC2-A0D9-9D97-E8D1-259EFE2DB9DE}"/>
          </ac:picMkLst>
        </pc:picChg>
        <pc:picChg chg="add mod">
          <ac:chgData name="Backup" userId="6044022e-3eb3-43ec-b25d-92c2f62c059e" providerId="ADAL" clId="{3C0B1695-E4BF-44DC-B8EC-C04D7B783F6C}" dt="2023-03-22T23:49:50.919" v="2852" actId="1035"/>
          <ac:picMkLst>
            <pc:docMk/>
            <pc:sldMk cId="0" sldId="278"/>
            <ac:picMk id="7" creationId="{283EF8CD-5B41-5C08-EA5B-C6058A7C4DCC}"/>
          </ac:picMkLst>
        </pc:picChg>
      </pc:sldChg>
      <pc:sldChg chg="delSp modSp add mod ord">
        <pc:chgData name="Backup" userId="6044022e-3eb3-43ec-b25d-92c2f62c059e" providerId="ADAL" clId="{3C0B1695-E4BF-44DC-B8EC-C04D7B783F6C}" dt="2023-03-22T23:23:50.350" v="1600" actId="20577"/>
        <pc:sldMkLst>
          <pc:docMk/>
          <pc:sldMk cId="0" sldId="279"/>
        </pc:sldMkLst>
        <pc:spChg chg="mod">
          <ac:chgData name="Backup" userId="6044022e-3eb3-43ec-b25d-92c2f62c059e" providerId="ADAL" clId="{3C0B1695-E4BF-44DC-B8EC-C04D7B783F6C}" dt="2023-03-22T23:23:50.350" v="1600" actId="20577"/>
          <ac:spMkLst>
            <pc:docMk/>
            <pc:sldMk cId="0" sldId="279"/>
            <ac:spMk id="1620" creationId="{00000000-0000-0000-0000-000000000000}"/>
          </ac:spMkLst>
        </pc:spChg>
        <pc:spChg chg="del">
          <ac:chgData name="Backup" userId="6044022e-3eb3-43ec-b25d-92c2f62c059e" providerId="ADAL" clId="{3C0B1695-E4BF-44DC-B8EC-C04D7B783F6C}" dt="2023-03-22T23:22:36.341" v="1585" actId="478"/>
          <ac:spMkLst>
            <pc:docMk/>
            <pc:sldMk cId="0" sldId="279"/>
            <ac:spMk id="1695" creationId="{00000000-0000-0000-0000-000000000000}"/>
          </ac:spMkLst>
        </pc:spChg>
        <pc:spChg chg="del">
          <ac:chgData name="Backup" userId="6044022e-3eb3-43ec-b25d-92c2f62c059e" providerId="ADAL" clId="{3C0B1695-E4BF-44DC-B8EC-C04D7B783F6C}" dt="2023-03-22T23:22:38.694" v="1586" actId="478"/>
          <ac:spMkLst>
            <pc:docMk/>
            <pc:sldMk cId="0" sldId="279"/>
            <ac:spMk id="1696" creationId="{00000000-0000-0000-0000-000000000000}"/>
          </ac:spMkLst>
        </pc:spChg>
        <pc:spChg chg="del">
          <ac:chgData name="Backup" userId="6044022e-3eb3-43ec-b25d-92c2f62c059e" providerId="ADAL" clId="{3C0B1695-E4BF-44DC-B8EC-C04D7B783F6C}" dt="2023-03-22T23:22:40.738" v="1587" actId="478"/>
          <ac:spMkLst>
            <pc:docMk/>
            <pc:sldMk cId="0" sldId="279"/>
            <ac:spMk id="1697" creationId="{00000000-0000-0000-0000-000000000000}"/>
          </ac:spMkLst>
        </pc:spChg>
        <pc:spChg chg="del">
          <ac:chgData name="Backup" userId="6044022e-3eb3-43ec-b25d-92c2f62c059e" providerId="ADAL" clId="{3C0B1695-E4BF-44DC-B8EC-C04D7B783F6C}" dt="2023-03-22T23:22:32.141" v="1584" actId="478"/>
          <ac:spMkLst>
            <pc:docMk/>
            <pc:sldMk cId="0" sldId="279"/>
            <ac:spMk id="1708" creationId="{00000000-0000-0000-0000-000000000000}"/>
          </ac:spMkLst>
        </pc:spChg>
        <pc:grpChg chg="del">
          <ac:chgData name="Backup" userId="6044022e-3eb3-43ec-b25d-92c2f62c059e" providerId="ADAL" clId="{3C0B1695-E4BF-44DC-B8EC-C04D7B783F6C}" dt="2023-03-22T23:22:43.310" v="1588" actId="478"/>
          <ac:grpSpMkLst>
            <pc:docMk/>
            <pc:sldMk cId="0" sldId="279"/>
            <ac:grpSpMk id="1698" creationId="{00000000-0000-0000-0000-000000000000}"/>
          </ac:grpSpMkLst>
        </pc:grpChg>
      </pc:sldChg>
      <pc:sldChg chg="delSp modSp mod">
        <pc:chgData name="Backup" userId="6044022e-3eb3-43ec-b25d-92c2f62c059e" providerId="ADAL" clId="{3C0B1695-E4BF-44DC-B8EC-C04D7B783F6C}" dt="2023-03-22T23:53:42.561" v="2856" actId="13926"/>
        <pc:sldMkLst>
          <pc:docMk/>
          <pc:sldMk cId="0" sldId="280"/>
        </pc:sldMkLst>
        <pc:grpChg chg="del">
          <ac:chgData name="Backup" userId="6044022e-3eb3-43ec-b25d-92c2f62c059e" providerId="ADAL" clId="{3C0B1695-E4BF-44DC-B8EC-C04D7B783F6C}" dt="2023-03-22T23:29:32.521" v="1682" actId="478"/>
          <ac:grpSpMkLst>
            <pc:docMk/>
            <pc:sldMk cId="0" sldId="280"/>
            <ac:grpSpMk id="1720" creationId="{00000000-0000-0000-0000-000000000000}"/>
          </ac:grpSpMkLst>
        </pc:grpChg>
        <pc:graphicFrameChg chg="modGraphic">
          <ac:chgData name="Backup" userId="6044022e-3eb3-43ec-b25d-92c2f62c059e" providerId="ADAL" clId="{3C0B1695-E4BF-44DC-B8EC-C04D7B783F6C}" dt="2023-03-22T23:53:42.561" v="2856" actId="13926"/>
          <ac:graphicFrameMkLst>
            <pc:docMk/>
            <pc:sldMk cId="0" sldId="280"/>
            <ac:graphicFrameMk id="9" creationId="{CF428D92-8519-6E71-CB4B-9E3EF6F5AB44}"/>
          </ac:graphicFrameMkLst>
        </pc:graphicFrameChg>
      </pc:sldChg>
      <pc:sldChg chg="addSp modSp">
        <pc:chgData name="Backup" userId="6044022e-3eb3-43ec-b25d-92c2f62c059e" providerId="ADAL" clId="{3C0B1695-E4BF-44DC-B8EC-C04D7B783F6C}" dt="2023-03-22T23:50:11.796" v="2853"/>
        <pc:sldMkLst>
          <pc:docMk/>
          <pc:sldMk cId="0" sldId="281"/>
        </pc:sldMkLst>
        <pc:spChg chg="add mod">
          <ac:chgData name="Backup" userId="6044022e-3eb3-43ec-b25d-92c2f62c059e" providerId="ADAL" clId="{3C0B1695-E4BF-44DC-B8EC-C04D7B783F6C}" dt="2023-03-22T23:50:11.796" v="2853"/>
          <ac:spMkLst>
            <pc:docMk/>
            <pc:sldMk cId="0" sldId="281"/>
            <ac:spMk id="2" creationId="{FF70DD34-EAE6-5421-61C0-58D560AA93A1}"/>
          </ac:spMkLst>
        </pc:spChg>
      </pc:sldChg>
      <pc:sldChg chg="addSp delSp modSp add mod">
        <pc:chgData name="Backup" userId="6044022e-3eb3-43ec-b25d-92c2f62c059e" providerId="ADAL" clId="{3C0B1695-E4BF-44DC-B8EC-C04D7B783F6C}" dt="2023-03-22T23:50:34.529" v="2854" actId="478"/>
        <pc:sldMkLst>
          <pc:docMk/>
          <pc:sldMk cId="0" sldId="287"/>
        </pc:sldMkLst>
        <pc:spChg chg="add del mod">
          <ac:chgData name="Backup" userId="6044022e-3eb3-43ec-b25d-92c2f62c059e" providerId="ADAL" clId="{3C0B1695-E4BF-44DC-B8EC-C04D7B783F6C}" dt="2023-03-22T23:18:13.749" v="1528" actId="478"/>
          <ac:spMkLst>
            <pc:docMk/>
            <pc:sldMk cId="0" sldId="287"/>
            <ac:spMk id="3" creationId="{4AD561FE-F9F9-A982-5FCA-2A150E3E6556}"/>
          </ac:spMkLst>
        </pc:spChg>
        <pc:spChg chg="del">
          <ac:chgData name="Backup" userId="6044022e-3eb3-43ec-b25d-92c2f62c059e" providerId="ADAL" clId="{3C0B1695-E4BF-44DC-B8EC-C04D7B783F6C}" dt="2023-03-22T23:18:10.829" v="1527" actId="478"/>
          <ac:spMkLst>
            <pc:docMk/>
            <pc:sldMk cId="0" sldId="287"/>
            <ac:spMk id="2049" creationId="{00000000-0000-0000-0000-000000000000}"/>
          </ac:spMkLst>
        </pc:spChg>
        <pc:spChg chg="mod">
          <ac:chgData name="Backup" userId="6044022e-3eb3-43ec-b25d-92c2f62c059e" providerId="ADAL" clId="{3C0B1695-E4BF-44DC-B8EC-C04D7B783F6C}" dt="2023-03-22T23:18:58.898" v="1580" actId="1036"/>
          <ac:spMkLst>
            <pc:docMk/>
            <pc:sldMk cId="0" sldId="287"/>
            <ac:spMk id="2050" creationId="{00000000-0000-0000-0000-000000000000}"/>
          </ac:spMkLst>
        </pc:spChg>
        <pc:spChg chg="mod">
          <ac:chgData name="Backup" userId="6044022e-3eb3-43ec-b25d-92c2f62c059e" providerId="ADAL" clId="{3C0B1695-E4BF-44DC-B8EC-C04D7B783F6C}" dt="2023-03-22T23:17:52.738" v="1521" actId="20577"/>
          <ac:spMkLst>
            <pc:docMk/>
            <pc:sldMk cId="0" sldId="287"/>
            <ac:spMk id="2052" creationId="{00000000-0000-0000-0000-000000000000}"/>
          </ac:spMkLst>
        </pc:spChg>
        <pc:spChg chg="del">
          <ac:chgData name="Backup" userId="6044022e-3eb3-43ec-b25d-92c2f62c059e" providerId="ADAL" clId="{3C0B1695-E4BF-44DC-B8EC-C04D7B783F6C}" dt="2023-03-22T23:50:34.529" v="2854" actId="478"/>
          <ac:spMkLst>
            <pc:docMk/>
            <pc:sldMk cId="0" sldId="287"/>
            <ac:spMk id="2076" creationId="{00000000-0000-0000-0000-000000000000}"/>
          </ac:spMkLst>
        </pc:spChg>
        <pc:spChg chg="del">
          <ac:chgData name="Backup" userId="6044022e-3eb3-43ec-b25d-92c2f62c059e" providerId="ADAL" clId="{3C0B1695-E4BF-44DC-B8EC-C04D7B783F6C}" dt="2023-03-22T23:17:59.726" v="1524" actId="478"/>
          <ac:spMkLst>
            <pc:docMk/>
            <pc:sldMk cId="0" sldId="287"/>
            <ac:spMk id="2078" creationId="{00000000-0000-0000-0000-000000000000}"/>
          </ac:spMkLst>
        </pc:spChg>
        <pc:spChg chg="del">
          <ac:chgData name="Backup" userId="6044022e-3eb3-43ec-b25d-92c2f62c059e" providerId="ADAL" clId="{3C0B1695-E4BF-44DC-B8EC-C04D7B783F6C}" dt="2023-03-22T23:17:57.636" v="1523" actId="478"/>
          <ac:spMkLst>
            <pc:docMk/>
            <pc:sldMk cId="0" sldId="287"/>
            <ac:spMk id="2079" creationId="{00000000-0000-0000-0000-000000000000}"/>
          </ac:spMkLst>
        </pc:spChg>
        <pc:spChg chg="del">
          <ac:chgData name="Backup" userId="6044022e-3eb3-43ec-b25d-92c2f62c059e" providerId="ADAL" clId="{3C0B1695-E4BF-44DC-B8EC-C04D7B783F6C}" dt="2023-03-22T23:17:55.573" v="1522" actId="478"/>
          <ac:spMkLst>
            <pc:docMk/>
            <pc:sldMk cId="0" sldId="287"/>
            <ac:spMk id="2080" creationId="{00000000-0000-0000-0000-000000000000}"/>
          </ac:spMkLst>
        </pc:spChg>
        <pc:spChg chg="del">
          <ac:chgData name="Backup" userId="6044022e-3eb3-43ec-b25d-92c2f62c059e" providerId="ADAL" clId="{3C0B1695-E4BF-44DC-B8EC-C04D7B783F6C}" dt="2023-03-22T23:18:03.751" v="1525" actId="478"/>
          <ac:spMkLst>
            <pc:docMk/>
            <pc:sldMk cId="0" sldId="287"/>
            <ac:spMk id="2091" creationId="{00000000-0000-0000-0000-000000000000}"/>
          </ac:spMkLst>
        </pc:spChg>
        <pc:grpChg chg="del">
          <ac:chgData name="Backup" userId="6044022e-3eb3-43ec-b25d-92c2f62c059e" providerId="ADAL" clId="{3C0B1695-E4BF-44DC-B8EC-C04D7B783F6C}" dt="2023-03-22T23:18:06.424" v="1526" actId="478"/>
          <ac:grpSpMkLst>
            <pc:docMk/>
            <pc:sldMk cId="0" sldId="287"/>
            <ac:grpSpMk id="2081" creationId="{00000000-0000-0000-0000-000000000000}"/>
          </ac:grpSpMkLst>
        </pc:grpChg>
      </pc:sldChg>
      <pc:sldChg chg="modSp add mod">
        <pc:chgData name="Backup" userId="6044022e-3eb3-43ec-b25d-92c2f62c059e" providerId="ADAL" clId="{3C0B1695-E4BF-44DC-B8EC-C04D7B783F6C}" dt="2023-03-22T23:24:13.731" v="1622" actId="14100"/>
        <pc:sldMkLst>
          <pc:docMk/>
          <pc:sldMk cId="4196361623" sldId="288"/>
        </pc:sldMkLst>
        <pc:spChg chg="mod">
          <ac:chgData name="Backup" userId="6044022e-3eb3-43ec-b25d-92c2f62c059e" providerId="ADAL" clId="{3C0B1695-E4BF-44DC-B8EC-C04D7B783F6C}" dt="2023-03-22T23:24:13.731" v="1622" actId="14100"/>
          <ac:spMkLst>
            <pc:docMk/>
            <pc:sldMk cId="4196361623" sldId="288"/>
            <ac:spMk id="1620" creationId="{00000000-0000-0000-0000-000000000000}"/>
          </ac:spMkLst>
        </pc:spChg>
      </pc:sldChg>
      <pc:sldChg chg="addSp delSp modSp add mod">
        <pc:chgData name="Backup" userId="6044022e-3eb3-43ec-b25d-92c2f62c059e" providerId="ADAL" clId="{3C0B1695-E4BF-44DC-B8EC-C04D7B783F6C}" dt="2023-03-23T06:43:07.202" v="4240" actId="1076"/>
        <pc:sldMkLst>
          <pc:docMk/>
          <pc:sldMk cId="3854864504" sldId="289"/>
        </pc:sldMkLst>
        <pc:spChg chg="del mod">
          <ac:chgData name="Backup" userId="6044022e-3eb3-43ec-b25d-92c2f62c059e" providerId="ADAL" clId="{3C0B1695-E4BF-44DC-B8EC-C04D7B783F6C}" dt="2023-03-23T06:34:14.291" v="3581" actId="478"/>
          <ac:spMkLst>
            <pc:docMk/>
            <pc:sldMk cId="3854864504" sldId="289"/>
            <ac:spMk id="3" creationId="{BE82EEE7-C230-8DBE-00E4-C05406EC0F93}"/>
          </ac:spMkLst>
        </pc:spChg>
        <pc:spChg chg="add del mod">
          <ac:chgData name="Backup" userId="6044022e-3eb3-43ec-b25d-92c2f62c059e" providerId="ADAL" clId="{3C0B1695-E4BF-44DC-B8EC-C04D7B783F6C}" dt="2023-03-23T06:32:59.170" v="3388"/>
          <ac:spMkLst>
            <pc:docMk/>
            <pc:sldMk cId="3854864504" sldId="289"/>
            <ac:spMk id="4" creationId="{E6C25FF2-A042-1E28-509F-798BCF726A48}"/>
          </ac:spMkLst>
        </pc:spChg>
        <pc:spChg chg="add mod">
          <ac:chgData name="Backup" userId="6044022e-3eb3-43ec-b25d-92c2f62c059e" providerId="ADAL" clId="{3C0B1695-E4BF-44DC-B8EC-C04D7B783F6C}" dt="2023-03-23T06:34:22.946" v="3660" actId="1036"/>
          <ac:spMkLst>
            <pc:docMk/>
            <pc:sldMk cId="3854864504" sldId="289"/>
            <ac:spMk id="7" creationId="{224DE543-0893-CD9D-6E33-20FFAC4623DA}"/>
          </ac:spMkLst>
        </pc:spChg>
        <pc:spChg chg="mod">
          <ac:chgData name="Backup" userId="6044022e-3eb3-43ec-b25d-92c2f62c059e" providerId="ADAL" clId="{3C0B1695-E4BF-44DC-B8EC-C04D7B783F6C}" dt="2023-03-22T23:24:47.091" v="1642" actId="20577"/>
          <ac:spMkLst>
            <pc:docMk/>
            <pc:sldMk cId="3854864504" sldId="289"/>
            <ac:spMk id="1620" creationId="{00000000-0000-0000-0000-000000000000}"/>
          </ac:spMkLst>
        </pc:spChg>
        <pc:spChg chg="mod">
          <ac:chgData name="Backup" userId="6044022e-3eb3-43ec-b25d-92c2f62c059e" providerId="ADAL" clId="{3C0B1695-E4BF-44DC-B8EC-C04D7B783F6C}" dt="2023-03-23T06:43:07.202" v="4240" actId="1076"/>
          <ac:spMkLst>
            <pc:docMk/>
            <pc:sldMk cId="3854864504" sldId="289"/>
            <ac:spMk id="1694" creationId="{00000000-0000-0000-0000-000000000000}"/>
          </ac:spMkLst>
        </pc:spChg>
        <pc:picChg chg="add del mod">
          <ac:chgData name="Backup" userId="6044022e-3eb3-43ec-b25d-92c2f62c059e" providerId="ADAL" clId="{3C0B1695-E4BF-44DC-B8EC-C04D7B783F6C}" dt="2023-03-23T06:33:14.114" v="3431" actId="478"/>
          <ac:picMkLst>
            <pc:docMk/>
            <pc:sldMk cId="3854864504" sldId="289"/>
            <ac:picMk id="6" creationId="{8CD92970-952B-7354-D299-5CDF97DED978}"/>
          </ac:picMkLst>
        </pc:picChg>
      </pc:sldChg>
      <pc:sldChg chg="modSp add mod">
        <pc:chgData name="Backup" userId="6044022e-3eb3-43ec-b25d-92c2f62c059e" providerId="ADAL" clId="{3C0B1695-E4BF-44DC-B8EC-C04D7B783F6C}" dt="2023-03-23T06:42:15.620" v="4102" actId="20577"/>
        <pc:sldMkLst>
          <pc:docMk/>
          <pc:sldMk cId="3098055355" sldId="290"/>
        </pc:sldMkLst>
        <pc:spChg chg="mod">
          <ac:chgData name="Backup" userId="6044022e-3eb3-43ec-b25d-92c2f62c059e" providerId="ADAL" clId="{3C0B1695-E4BF-44DC-B8EC-C04D7B783F6C}" dt="2023-03-23T06:42:15.620" v="4102" actId="20577"/>
          <ac:spMkLst>
            <pc:docMk/>
            <pc:sldMk cId="3098055355" sldId="290"/>
            <ac:spMk id="8" creationId="{AF2B1C1B-237E-621C-19C7-C7B01F746893}"/>
          </ac:spMkLst>
        </pc:spChg>
        <pc:spChg chg="mod">
          <ac:chgData name="Backup" userId="6044022e-3eb3-43ec-b25d-92c2f62c059e" providerId="ADAL" clId="{3C0B1695-E4BF-44DC-B8EC-C04D7B783F6C}" dt="2023-03-23T06:41:19.819" v="4009" actId="1036"/>
          <ac:spMkLst>
            <pc:docMk/>
            <pc:sldMk cId="3098055355" sldId="290"/>
            <ac:spMk id="1620" creationId="{00000000-0000-0000-0000-000000000000}"/>
          </ac:spMkLst>
        </pc:spChg>
        <pc:picChg chg="mod">
          <ac:chgData name="Backup" userId="6044022e-3eb3-43ec-b25d-92c2f62c059e" providerId="ADAL" clId="{3C0B1695-E4BF-44DC-B8EC-C04D7B783F6C}" dt="2023-03-23T06:36:45.880" v="3864" actId="1036"/>
          <ac:picMkLst>
            <pc:docMk/>
            <pc:sldMk cId="3098055355" sldId="290"/>
            <ac:picMk id="4" creationId="{C776298B-A628-73AC-783D-5E295D0A1F14}"/>
          </ac:picMkLst>
        </pc:picChg>
        <pc:picChg chg="mod">
          <ac:chgData name="Backup" userId="6044022e-3eb3-43ec-b25d-92c2f62c059e" providerId="ADAL" clId="{3C0B1695-E4BF-44DC-B8EC-C04D7B783F6C}" dt="2023-03-23T06:36:37.352" v="3805" actId="1076"/>
          <ac:picMkLst>
            <pc:docMk/>
            <pc:sldMk cId="3098055355" sldId="290"/>
            <ac:picMk id="7" creationId="{1A707E54-CDCA-F14C-2B10-2AD92FB0D2FC}"/>
          </ac:picMkLst>
        </pc:picChg>
      </pc:sldChg>
      <pc:sldChg chg="modSp add del mod">
        <pc:chgData name="Backup" userId="6044022e-3eb3-43ec-b25d-92c2f62c059e" providerId="ADAL" clId="{3C0B1695-E4BF-44DC-B8EC-C04D7B783F6C}" dt="2023-03-22T23:25:47.413" v="1677" actId="2696"/>
        <pc:sldMkLst>
          <pc:docMk/>
          <pc:sldMk cId="3182667551" sldId="291"/>
        </pc:sldMkLst>
        <pc:spChg chg="mod">
          <ac:chgData name="Backup" userId="6044022e-3eb3-43ec-b25d-92c2f62c059e" providerId="ADAL" clId="{3C0B1695-E4BF-44DC-B8EC-C04D7B783F6C}" dt="2023-03-22T23:25:34.395" v="1676" actId="20577"/>
          <ac:spMkLst>
            <pc:docMk/>
            <pc:sldMk cId="3182667551" sldId="291"/>
            <ac:spMk id="1620" creationId="{00000000-0000-0000-0000-000000000000}"/>
          </ac:spMkLst>
        </pc:spChg>
      </pc:sldChg>
      <pc:sldChg chg="delSp modSp add del mod">
        <pc:chgData name="Backup" userId="6044022e-3eb3-43ec-b25d-92c2f62c059e" providerId="ADAL" clId="{3C0B1695-E4BF-44DC-B8EC-C04D7B783F6C}" dt="2023-03-22T23:30:48.803" v="1702" actId="2696"/>
        <pc:sldMkLst>
          <pc:docMk/>
          <pc:sldMk cId="3554178925" sldId="291"/>
        </pc:sldMkLst>
        <pc:spChg chg="mod">
          <ac:chgData name="Backup" userId="6044022e-3eb3-43ec-b25d-92c2f62c059e" providerId="ADAL" clId="{3C0B1695-E4BF-44DC-B8EC-C04D7B783F6C}" dt="2023-03-22T23:30:02.419" v="1699" actId="20577"/>
          <ac:spMkLst>
            <pc:docMk/>
            <pc:sldMk cId="3554178925" sldId="291"/>
            <ac:spMk id="1713" creationId="{00000000-0000-0000-0000-000000000000}"/>
          </ac:spMkLst>
        </pc:spChg>
        <pc:grpChg chg="del">
          <ac:chgData name="Backup" userId="6044022e-3eb3-43ec-b25d-92c2f62c059e" providerId="ADAL" clId="{3C0B1695-E4BF-44DC-B8EC-C04D7B783F6C}" dt="2023-03-22T23:29:36.289" v="1683" actId="478"/>
          <ac:grpSpMkLst>
            <pc:docMk/>
            <pc:sldMk cId="3554178925" sldId="291"/>
            <ac:grpSpMk id="1720" creationId="{00000000-0000-0000-0000-000000000000}"/>
          </ac:grpSpMkLst>
        </pc:grpChg>
        <pc:graphicFrameChg chg="del">
          <ac:chgData name="Backup" userId="6044022e-3eb3-43ec-b25d-92c2f62c059e" providerId="ADAL" clId="{3C0B1695-E4BF-44DC-B8EC-C04D7B783F6C}" dt="2023-03-22T23:30:15.426" v="1700" actId="478"/>
          <ac:graphicFrameMkLst>
            <pc:docMk/>
            <pc:sldMk cId="3554178925" sldId="291"/>
            <ac:graphicFrameMk id="9" creationId="{CF428D92-8519-6E71-CB4B-9E3EF6F5AB44}"/>
          </ac:graphicFrameMkLst>
        </pc:graphicFrameChg>
      </pc:sldChg>
      <pc:sldChg chg="modSp add del mod ord">
        <pc:chgData name="Backup" userId="6044022e-3eb3-43ec-b25d-92c2f62c059e" providerId="ADAL" clId="{3C0B1695-E4BF-44DC-B8EC-C04D7B783F6C}" dt="2023-03-22T23:59:19.612" v="2892" actId="2696"/>
        <pc:sldMkLst>
          <pc:docMk/>
          <pc:sldMk cId="4136855894" sldId="291"/>
        </pc:sldMkLst>
        <pc:spChg chg="mod">
          <ac:chgData name="Backup" userId="6044022e-3eb3-43ec-b25d-92c2f62c059e" providerId="ADAL" clId="{3C0B1695-E4BF-44DC-B8EC-C04D7B783F6C}" dt="2023-03-22T23:55:58.615" v="2891" actId="20577"/>
          <ac:spMkLst>
            <pc:docMk/>
            <pc:sldMk cId="4136855894" sldId="291"/>
            <ac:spMk id="1620" creationId="{00000000-0000-0000-0000-000000000000}"/>
          </ac:spMkLst>
        </pc:spChg>
      </pc:sldChg>
      <pc:sldChg chg="add del">
        <pc:chgData name="Backup" userId="6044022e-3eb3-43ec-b25d-92c2f62c059e" providerId="ADAL" clId="{3C0B1695-E4BF-44DC-B8EC-C04D7B783F6C}" dt="2023-03-23T05:38:56.447" v="2896" actId="2696"/>
        <pc:sldMkLst>
          <pc:docMk/>
          <pc:sldMk cId="869079880" sldId="292"/>
        </pc:sldMkLst>
      </pc:sldChg>
      <pc:sldChg chg="addSp delSp modSp mod">
        <pc:chgData name="Backup" userId="6044022e-3eb3-43ec-b25d-92c2f62c059e" providerId="ADAL" clId="{3C0B1695-E4BF-44DC-B8EC-C04D7B783F6C}" dt="2023-03-23T06:43:35.347" v="4251" actId="1036"/>
        <pc:sldMkLst>
          <pc:docMk/>
          <pc:sldMk cId="3523088733" sldId="293"/>
        </pc:sldMkLst>
        <pc:spChg chg="mod">
          <ac:chgData name="Backup" userId="6044022e-3eb3-43ec-b25d-92c2f62c059e" providerId="ADAL" clId="{3C0B1695-E4BF-44DC-B8EC-C04D7B783F6C}" dt="2023-03-23T06:42:50.623" v="4239" actId="1038"/>
          <ac:spMkLst>
            <pc:docMk/>
            <pc:sldMk cId="3523088733" sldId="293"/>
            <ac:spMk id="2" creationId="{C21F45CA-3013-25E0-EAE8-7AA36326DD97}"/>
          </ac:spMkLst>
        </pc:spChg>
        <pc:spChg chg="mod">
          <ac:chgData name="Backup" userId="6044022e-3eb3-43ec-b25d-92c2f62c059e" providerId="ADAL" clId="{3C0B1695-E4BF-44DC-B8EC-C04D7B783F6C}" dt="2023-03-23T06:42:06.335" v="4101" actId="1038"/>
          <ac:spMkLst>
            <pc:docMk/>
            <pc:sldMk cId="3523088733" sldId="293"/>
            <ac:spMk id="3" creationId="{5A6B98E4-BB1A-C325-977A-DE569D59641E}"/>
          </ac:spMkLst>
        </pc:spChg>
        <pc:spChg chg="mod">
          <ac:chgData name="Backup" userId="6044022e-3eb3-43ec-b25d-92c2f62c059e" providerId="ADAL" clId="{3C0B1695-E4BF-44DC-B8EC-C04D7B783F6C}" dt="2023-03-23T06:41:54.995" v="4054" actId="1036"/>
          <ac:spMkLst>
            <pc:docMk/>
            <pc:sldMk cId="3523088733" sldId="293"/>
            <ac:spMk id="6" creationId="{BEFEE5EB-4D0B-3B83-C1A9-D62046763D8B}"/>
          </ac:spMkLst>
        </pc:spChg>
        <pc:spChg chg="add mod">
          <ac:chgData name="Backup" userId="6044022e-3eb3-43ec-b25d-92c2f62c059e" providerId="ADAL" clId="{3C0B1695-E4BF-44DC-B8EC-C04D7B783F6C}" dt="2023-03-23T06:41:23.282" v="4010"/>
          <ac:spMkLst>
            <pc:docMk/>
            <pc:sldMk cId="3523088733" sldId="293"/>
            <ac:spMk id="7" creationId="{BEDD5A01-1D58-558D-3D57-26247702BBBB}"/>
          </ac:spMkLst>
        </pc:spChg>
        <pc:spChg chg="add del mod">
          <ac:chgData name="Backup" userId="6044022e-3eb3-43ec-b25d-92c2f62c059e" providerId="ADAL" clId="{3C0B1695-E4BF-44DC-B8EC-C04D7B783F6C}" dt="2023-03-23T06:41:28.908" v="4011" actId="478"/>
          <ac:spMkLst>
            <pc:docMk/>
            <pc:sldMk cId="3523088733" sldId="293"/>
            <ac:spMk id="8" creationId="{8AC42A23-1224-5206-C3E3-19D5160E4548}"/>
          </ac:spMkLst>
        </pc:spChg>
        <pc:spChg chg="add mod">
          <ac:chgData name="Backup" userId="6044022e-3eb3-43ec-b25d-92c2f62c059e" providerId="ADAL" clId="{3C0B1695-E4BF-44DC-B8EC-C04D7B783F6C}" dt="2023-03-23T06:43:24.315" v="4243"/>
          <ac:spMkLst>
            <pc:docMk/>
            <pc:sldMk cId="3523088733" sldId="293"/>
            <ac:spMk id="10" creationId="{DA84DE84-DC33-946D-1612-44E214E7849C}"/>
          </ac:spMkLst>
        </pc:spChg>
        <pc:spChg chg="add mod">
          <ac:chgData name="Backup" userId="6044022e-3eb3-43ec-b25d-92c2f62c059e" providerId="ADAL" clId="{3C0B1695-E4BF-44DC-B8EC-C04D7B783F6C}" dt="2023-03-23T06:43:24.315" v="4243"/>
          <ac:spMkLst>
            <pc:docMk/>
            <pc:sldMk cId="3523088733" sldId="293"/>
            <ac:spMk id="11" creationId="{29104369-2543-A968-F5D9-036A95EDED1A}"/>
          </ac:spMkLst>
        </pc:spChg>
        <pc:picChg chg="mod">
          <ac:chgData name="Backup" userId="6044022e-3eb3-43ec-b25d-92c2f62c059e" providerId="ADAL" clId="{3C0B1695-E4BF-44DC-B8EC-C04D7B783F6C}" dt="2023-03-23T06:42:25.711" v="4140" actId="1038"/>
          <ac:picMkLst>
            <pc:docMk/>
            <pc:sldMk cId="3523088733" sldId="293"/>
            <ac:picMk id="4" creationId="{B094325D-400B-041D-0875-F1D0B1B90832}"/>
          </ac:picMkLst>
        </pc:picChg>
        <pc:picChg chg="mod">
          <ac:chgData name="Backup" userId="6044022e-3eb3-43ec-b25d-92c2f62c059e" providerId="ADAL" clId="{3C0B1695-E4BF-44DC-B8EC-C04D7B783F6C}" dt="2023-03-23T06:41:59.076" v="4055" actId="14100"/>
          <ac:picMkLst>
            <pc:docMk/>
            <pc:sldMk cId="3523088733" sldId="293"/>
            <ac:picMk id="5" creationId="{C996B1B7-56DD-C66E-3748-653D787CB597}"/>
          </ac:picMkLst>
        </pc:picChg>
        <pc:cxnChg chg="add mod">
          <ac:chgData name="Backup" userId="6044022e-3eb3-43ec-b25d-92c2f62c059e" providerId="ADAL" clId="{3C0B1695-E4BF-44DC-B8EC-C04D7B783F6C}" dt="2023-03-23T06:42:32.735" v="4141"/>
          <ac:cxnSpMkLst>
            <pc:docMk/>
            <pc:sldMk cId="3523088733" sldId="293"/>
            <ac:cxnSpMk id="9" creationId="{43A63A37-5EF5-D9EA-F4B1-A5E61D82D099}"/>
          </ac:cxnSpMkLst>
        </pc:cxnChg>
        <pc:cxnChg chg="add mod">
          <ac:chgData name="Backup" userId="6044022e-3eb3-43ec-b25d-92c2f62c059e" providerId="ADAL" clId="{3C0B1695-E4BF-44DC-B8EC-C04D7B783F6C}" dt="2023-03-23T06:43:35.347" v="4251" actId="1036"/>
          <ac:cxnSpMkLst>
            <pc:docMk/>
            <pc:sldMk cId="3523088733" sldId="293"/>
            <ac:cxnSpMk id="12" creationId="{58EE76C2-54FC-90C7-9E49-7328DBC9EFB0}"/>
          </ac:cxnSpMkLst>
        </pc:cxnChg>
      </pc:sldChg>
      <pc:sldChg chg="addSp delSp modSp mod">
        <pc:chgData name="Backup" userId="6044022e-3eb3-43ec-b25d-92c2f62c059e" providerId="ADAL" clId="{3C0B1695-E4BF-44DC-B8EC-C04D7B783F6C}" dt="2023-03-23T06:28:20.196" v="2986" actId="1036"/>
        <pc:sldMkLst>
          <pc:docMk/>
          <pc:sldMk cId="3964380320" sldId="294"/>
        </pc:sldMkLst>
        <pc:spChg chg="mod">
          <ac:chgData name="Backup" userId="6044022e-3eb3-43ec-b25d-92c2f62c059e" providerId="ADAL" clId="{3C0B1695-E4BF-44DC-B8EC-C04D7B783F6C}" dt="2023-03-23T06:28:10.948" v="2967" actId="1038"/>
          <ac:spMkLst>
            <pc:docMk/>
            <pc:sldMk cId="3964380320" sldId="294"/>
            <ac:spMk id="2" creationId="{E027EDD8-36C6-3977-65A8-A33C59C5D417}"/>
          </ac:spMkLst>
        </pc:spChg>
        <pc:spChg chg="del">
          <ac:chgData name="Backup" userId="6044022e-3eb3-43ec-b25d-92c2f62c059e" providerId="ADAL" clId="{3C0B1695-E4BF-44DC-B8EC-C04D7B783F6C}" dt="2023-03-23T05:35:51.909" v="2893" actId="478"/>
          <ac:spMkLst>
            <pc:docMk/>
            <pc:sldMk cId="3964380320" sldId="294"/>
            <ac:spMk id="3" creationId="{E0807F56-C215-04C0-556D-8145E80778AB}"/>
          </ac:spMkLst>
        </pc:spChg>
        <pc:spChg chg="add mod">
          <ac:chgData name="Backup" userId="6044022e-3eb3-43ec-b25d-92c2f62c059e" providerId="ADAL" clId="{3C0B1695-E4BF-44DC-B8EC-C04D7B783F6C}" dt="2023-03-23T05:45:51.453" v="2897"/>
          <ac:spMkLst>
            <pc:docMk/>
            <pc:sldMk cId="3964380320" sldId="294"/>
            <ac:spMk id="5" creationId="{902EE861-F807-B01E-CCE7-AB19F74350E5}"/>
          </ac:spMkLst>
        </pc:spChg>
        <pc:spChg chg="mod">
          <ac:chgData name="Backup" userId="6044022e-3eb3-43ec-b25d-92c2f62c059e" providerId="ADAL" clId="{3C0B1695-E4BF-44DC-B8EC-C04D7B783F6C}" dt="2023-03-23T06:26:14.563" v="2904"/>
          <ac:spMkLst>
            <pc:docMk/>
            <pc:sldMk cId="3964380320" sldId="294"/>
            <ac:spMk id="6" creationId="{8EA48129-E7DA-A7BB-2B72-E9BF355FC4C9}"/>
          </ac:spMkLst>
        </pc:spChg>
        <pc:spChg chg="mod">
          <ac:chgData name="Backup" userId="6044022e-3eb3-43ec-b25d-92c2f62c059e" providerId="ADAL" clId="{3C0B1695-E4BF-44DC-B8EC-C04D7B783F6C}" dt="2023-03-23T06:26:14.563" v="2904"/>
          <ac:spMkLst>
            <pc:docMk/>
            <pc:sldMk cId="3964380320" sldId="294"/>
            <ac:spMk id="12" creationId="{B6A93E44-266F-CC3D-594C-CEFDB9B8809B}"/>
          </ac:spMkLst>
        </pc:spChg>
        <pc:spChg chg="mod">
          <ac:chgData name="Backup" userId="6044022e-3eb3-43ec-b25d-92c2f62c059e" providerId="ADAL" clId="{3C0B1695-E4BF-44DC-B8EC-C04D7B783F6C}" dt="2023-03-23T06:26:14.563" v="2904"/>
          <ac:spMkLst>
            <pc:docMk/>
            <pc:sldMk cId="3964380320" sldId="294"/>
            <ac:spMk id="13" creationId="{8C5F5CD0-2440-BC14-DE16-83E196BB3933}"/>
          </ac:spMkLst>
        </pc:spChg>
        <pc:spChg chg="mod">
          <ac:chgData name="Backup" userId="6044022e-3eb3-43ec-b25d-92c2f62c059e" providerId="ADAL" clId="{3C0B1695-E4BF-44DC-B8EC-C04D7B783F6C}" dt="2023-03-23T06:26:14.563" v="2904"/>
          <ac:spMkLst>
            <pc:docMk/>
            <pc:sldMk cId="3964380320" sldId="294"/>
            <ac:spMk id="14" creationId="{9A3890A0-6DC7-A5C3-B43F-7D4101579A69}"/>
          </ac:spMkLst>
        </pc:spChg>
        <pc:spChg chg="mod">
          <ac:chgData name="Backup" userId="6044022e-3eb3-43ec-b25d-92c2f62c059e" providerId="ADAL" clId="{3C0B1695-E4BF-44DC-B8EC-C04D7B783F6C}" dt="2023-03-23T06:26:14.563" v="2904"/>
          <ac:spMkLst>
            <pc:docMk/>
            <pc:sldMk cId="3964380320" sldId="294"/>
            <ac:spMk id="15" creationId="{A550ACC2-7504-F326-54AC-50402D7C2028}"/>
          </ac:spMkLst>
        </pc:spChg>
        <pc:spChg chg="mod">
          <ac:chgData name="Backup" userId="6044022e-3eb3-43ec-b25d-92c2f62c059e" providerId="ADAL" clId="{3C0B1695-E4BF-44DC-B8EC-C04D7B783F6C}" dt="2023-03-23T06:26:14.563" v="2904"/>
          <ac:spMkLst>
            <pc:docMk/>
            <pc:sldMk cId="3964380320" sldId="294"/>
            <ac:spMk id="16" creationId="{52A27D68-A390-9775-09DA-394C93B1240E}"/>
          </ac:spMkLst>
        </pc:spChg>
        <pc:spChg chg="mod">
          <ac:chgData name="Backup" userId="6044022e-3eb3-43ec-b25d-92c2f62c059e" providerId="ADAL" clId="{3C0B1695-E4BF-44DC-B8EC-C04D7B783F6C}" dt="2023-03-23T06:26:14.563" v="2904"/>
          <ac:spMkLst>
            <pc:docMk/>
            <pc:sldMk cId="3964380320" sldId="294"/>
            <ac:spMk id="17" creationId="{CFFC528E-2C03-3C01-0B87-6248FEE0853F}"/>
          </ac:spMkLst>
        </pc:spChg>
        <pc:spChg chg="mod">
          <ac:chgData name="Backup" userId="6044022e-3eb3-43ec-b25d-92c2f62c059e" providerId="ADAL" clId="{3C0B1695-E4BF-44DC-B8EC-C04D7B783F6C}" dt="2023-03-23T06:26:14.563" v="2904"/>
          <ac:spMkLst>
            <pc:docMk/>
            <pc:sldMk cId="3964380320" sldId="294"/>
            <ac:spMk id="18" creationId="{7B2106C8-117C-AE26-E83A-9B92395F670B}"/>
          </ac:spMkLst>
        </pc:spChg>
        <pc:spChg chg="mod">
          <ac:chgData name="Backup" userId="6044022e-3eb3-43ec-b25d-92c2f62c059e" providerId="ADAL" clId="{3C0B1695-E4BF-44DC-B8EC-C04D7B783F6C}" dt="2023-03-23T06:26:14.563" v="2904"/>
          <ac:spMkLst>
            <pc:docMk/>
            <pc:sldMk cId="3964380320" sldId="294"/>
            <ac:spMk id="19" creationId="{1292C78A-9632-682B-7CDA-06EC299BD8EA}"/>
          </ac:spMkLst>
        </pc:spChg>
        <pc:spChg chg="mod">
          <ac:chgData name="Backup" userId="6044022e-3eb3-43ec-b25d-92c2f62c059e" providerId="ADAL" clId="{3C0B1695-E4BF-44DC-B8EC-C04D7B783F6C}" dt="2023-03-23T06:26:14.563" v="2904"/>
          <ac:spMkLst>
            <pc:docMk/>
            <pc:sldMk cId="3964380320" sldId="294"/>
            <ac:spMk id="20" creationId="{27E764A5-CF28-01C6-7708-CCDAAA5D2E31}"/>
          </ac:spMkLst>
        </pc:spChg>
        <pc:spChg chg="mod">
          <ac:chgData name="Backup" userId="6044022e-3eb3-43ec-b25d-92c2f62c059e" providerId="ADAL" clId="{3C0B1695-E4BF-44DC-B8EC-C04D7B783F6C}" dt="2023-03-23T06:26:14.563" v="2904"/>
          <ac:spMkLst>
            <pc:docMk/>
            <pc:sldMk cId="3964380320" sldId="294"/>
            <ac:spMk id="21" creationId="{FBF713A5-8CD0-B1E1-B952-E1D4264E0A27}"/>
          </ac:spMkLst>
        </pc:spChg>
        <pc:spChg chg="mod">
          <ac:chgData name="Backup" userId="6044022e-3eb3-43ec-b25d-92c2f62c059e" providerId="ADAL" clId="{3C0B1695-E4BF-44DC-B8EC-C04D7B783F6C}" dt="2023-03-23T06:26:14.563" v="2904"/>
          <ac:spMkLst>
            <pc:docMk/>
            <pc:sldMk cId="3964380320" sldId="294"/>
            <ac:spMk id="22" creationId="{E5E93CEB-F4C9-B64B-1D77-EEEFB58D9992}"/>
          </ac:spMkLst>
        </pc:spChg>
        <pc:spChg chg="mod">
          <ac:chgData name="Backup" userId="6044022e-3eb3-43ec-b25d-92c2f62c059e" providerId="ADAL" clId="{3C0B1695-E4BF-44DC-B8EC-C04D7B783F6C}" dt="2023-03-23T06:26:14.563" v="2904"/>
          <ac:spMkLst>
            <pc:docMk/>
            <pc:sldMk cId="3964380320" sldId="294"/>
            <ac:spMk id="23" creationId="{A2F2F85B-C86C-9DC6-E22D-C5E94EF73F78}"/>
          </ac:spMkLst>
        </pc:spChg>
        <pc:spChg chg="mod">
          <ac:chgData name="Backup" userId="6044022e-3eb3-43ec-b25d-92c2f62c059e" providerId="ADAL" clId="{3C0B1695-E4BF-44DC-B8EC-C04D7B783F6C}" dt="2023-03-23T06:26:14.563" v="2904"/>
          <ac:spMkLst>
            <pc:docMk/>
            <pc:sldMk cId="3964380320" sldId="294"/>
            <ac:spMk id="24" creationId="{B9EE47FC-4C4E-9829-7589-C7E0672D722B}"/>
          </ac:spMkLst>
        </pc:spChg>
        <pc:spChg chg="mod">
          <ac:chgData name="Backup" userId="6044022e-3eb3-43ec-b25d-92c2f62c059e" providerId="ADAL" clId="{3C0B1695-E4BF-44DC-B8EC-C04D7B783F6C}" dt="2023-03-23T06:26:14.563" v="2904"/>
          <ac:spMkLst>
            <pc:docMk/>
            <pc:sldMk cId="3964380320" sldId="294"/>
            <ac:spMk id="25" creationId="{D699FBC9-D96F-1008-10D8-AB041DB87A83}"/>
          </ac:spMkLst>
        </pc:spChg>
        <pc:spChg chg="mod">
          <ac:chgData name="Backup" userId="6044022e-3eb3-43ec-b25d-92c2f62c059e" providerId="ADAL" clId="{3C0B1695-E4BF-44DC-B8EC-C04D7B783F6C}" dt="2023-03-23T06:26:14.563" v="2904"/>
          <ac:spMkLst>
            <pc:docMk/>
            <pc:sldMk cId="3964380320" sldId="294"/>
            <ac:spMk id="26" creationId="{0915CFD5-A5CC-86DE-EC0F-B43BAB0C05F2}"/>
          </ac:spMkLst>
        </pc:spChg>
        <pc:spChg chg="mod">
          <ac:chgData name="Backup" userId="6044022e-3eb3-43ec-b25d-92c2f62c059e" providerId="ADAL" clId="{3C0B1695-E4BF-44DC-B8EC-C04D7B783F6C}" dt="2023-03-23T06:26:14.563" v="2904"/>
          <ac:spMkLst>
            <pc:docMk/>
            <pc:sldMk cId="3964380320" sldId="294"/>
            <ac:spMk id="27" creationId="{9F726931-2AF0-4DB8-8A32-BE2F251B9170}"/>
          </ac:spMkLst>
        </pc:spChg>
        <pc:spChg chg="mod">
          <ac:chgData name="Backup" userId="6044022e-3eb3-43ec-b25d-92c2f62c059e" providerId="ADAL" clId="{3C0B1695-E4BF-44DC-B8EC-C04D7B783F6C}" dt="2023-03-23T06:26:14.563" v="2904"/>
          <ac:spMkLst>
            <pc:docMk/>
            <pc:sldMk cId="3964380320" sldId="294"/>
            <ac:spMk id="28" creationId="{FFE9BB39-07BC-6D88-3B64-443E0F632FC1}"/>
          </ac:spMkLst>
        </pc:spChg>
        <pc:spChg chg="mod">
          <ac:chgData name="Backup" userId="6044022e-3eb3-43ec-b25d-92c2f62c059e" providerId="ADAL" clId="{3C0B1695-E4BF-44DC-B8EC-C04D7B783F6C}" dt="2023-03-23T06:26:14.563" v="2904"/>
          <ac:spMkLst>
            <pc:docMk/>
            <pc:sldMk cId="3964380320" sldId="294"/>
            <ac:spMk id="29" creationId="{233DEA17-5E32-4989-DAD2-AAF9E165AC1F}"/>
          </ac:spMkLst>
        </pc:spChg>
        <pc:spChg chg="mod">
          <ac:chgData name="Backup" userId="6044022e-3eb3-43ec-b25d-92c2f62c059e" providerId="ADAL" clId="{3C0B1695-E4BF-44DC-B8EC-C04D7B783F6C}" dt="2023-03-23T06:26:14.563" v="2904"/>
          <ac:spMkLst>
            <pc:docMk/>
            <pc:sldMk cId="3964380320" sldId="294"/>
            <ac:spMk id="30" creationId="{947AED3D-5E7A-A25F-EA63-7AAB343238F0}"/>
          </ac:spMkLst>
        </pc:spChg>
        <pc:spChg chg="mod">
          <ac:chgData name="Backup" userId="6044022e-3eb3-43ec-b25d-92c2f62c059e" providerId="ADAL" clId="{3C0B1695-E4BF-44DC-B8EC-C04D7B783F6C}" dt="2023-03-23T06:26:14.563" v="2904"/>
          <ac:spMkLst>
            <pc:docMk/>
            <pc:sldMk cId="3964380320" sldId="294"/>
            <ac:spMk id="31" creationId="{524D5A5D-D94E-48F7-179A-BFC9583CFA78}"/>
          </ac:spMkLst>
        </pc:spChg>
        <pc:spChg chg="mod">
          <ac:chgData name="Backup" userId="6044022e-3eb3-43ec-b25d-92c2f62c059e" providerId="ADAL" clId="{3C0B1695-E4BF-44DC-B8EC-C04D7B783F6C}" dt="2023-03-23T06:26:14.563" v="2904"/>
          <ac:spMkLst>
            <pc:docMk/>
            <pc:sldMk cId="3964380320" sldId="294"/>
            <ac:spMk id="32" creationId="{12AE6CBF-0EB3-0E0A-C690-123D39FBBCE2}"/>
          </ac:spMkLst>
        </pc:spChg>
        <pc:spChg chg="mod">
          <ac:chgData name="Backup" userId="6044022e-3eb3-43ec-b25d-92c2f62c059e" providerId="ADAL" clId="{3C0B1695-E4BF-44DC-B8EC-C04D7B783F6C}" dt="2023-03-23T06:26:14.563" v="2904"/>
          <ac:spMkLst>
            <pc:docMk/>
            <pc:sldMk cId="3964380320" sldId="294"/>
            <ac:spMk id="33" creationId="{C144C5B6-384A-BEB1-8859-AB8410339094}"/>
          </ac:spMkLst>
        </pc:spChg>
        <pc:spChg chg="mod">
          <ac:chgData name="Backup" userId="6044022e-3eb3-43ec-b25d-92c2f62c059e" providerId="ADAL" clId="{3C0B1695-E4BF-44DC-B8EC-C04D7B783F6C}" dt="2023-03-23T06:26:14.563" v="2904"/>
          <ac:spMkLst>
            <pc:docMk/>
            <pc:sldMk cId="3964380320" sldId="294"/>
            <ac:spMk id="34" creationId="{22EC8027-190A-7661-6697-D63412F6AA53}"/>
          </ac:spMkLst>
        </pc:spChg>
        <pc:spChg chg="mod">
          <ac:chgData name="Backup" userId="6044022e-3eb3-43ec-b25d-92c2f62c059e" providerId="ADAL" clId="{3C0B1695-E4BF-44DC-B8EC-C04D7B783F6C}" dt="2023-03-23T06:26:14.563" v="2904"/>
          <ac:spMkLst>
            <pc:docMk/>
            <pc:sldMk cId="3964380320" sldId="294"/>
            <ac:spMk id="35" creationId="{198E8099-7DAC-F61F-173C-D9FAAE4D864C}"/>
          </ac:spMkLst>
        </pc:spChg>
        <pc:spChg chg="mod">
          <ac:chgData name="Backup" userId="6044022e-3eb3-43ec-b25d-92c2f62c059e" providerId="ADAL" clId="{3C0B1695-E4BF-44DC-B8EC-C04D7B783F6C}" dt="2023-03-23T06:26:14.563" v="2904"/>
          <ac:spMkLst>
            <pc:docMk/>
            <pc:sldMk cId="3964380320" sldId="294"/>
            <ac:spMk id="36" creationId="{3DB4A259-A3EB-7F92-7183-98698DB1B379}"/>
          </ac:spMkLst>
        </pc:spChg>
        <pc:spChg chg="mod">
          <ac:chgData name="Backup" userId="6044022e-3eb3-43ec-b25d-92c2f62c059e" providerId="ADAL" clId="{3C0B1695-E4BF-44DC-B8EC-C04D7B783F6C}" dt="2023-03-23T06:26:14.563" v="2904"/>
          <ac:spMkLst>
            <pc:docMk/>
            <pc:sldMk cId="3964380320" sldId="294"/>
            <ac:spMk id="37" creationId="{2B7841C5-A19C-F356-B729-1D60F5DDFF0A}"/>
          </ac:spMkLst>
        </pc:spChg>
        <pc:spChg chg="mod">
          <ac:chgData name="Backup" userId="6044022e-3eb3-43ec-b25d-92c2f62c059e" providerId="ADAL" clId="{3C0B1695-E4BF-44DC-B8EC-C04D7B783F6C}" dt="2023-03-23T06:26:14.563" v="2904"/>
          <ac:spMkLst>
            <pc:docMk/>
            <pc:sldMk cId="3964380320" sldId="294"/>
            <ac:spMk id="38" creationId="{315A8E96-F417-0348-54E9-1103B942B566}"/>
          </ac:spMkLst>
        </pc:spChg>
        <pc:spChg chg="mod">
          <ac:chgData name="Backup" userId="6044022e-3eb3-43ec-b25d-92c2f62c059e" providerId="ADAL" clId="{3C0B1695-E4BF-44DC-B8EC-C04D7B783F6C}" dt="2023-03-23T06:26:14.563" v="2904"/>
          <ac:spMkLst>
            <pc:docMk/>
            <pc:sldMk cId="3964380320" sldId="294"/>
            <ac:spMk id="39" creationId="{A379875C-628A-0A24-92DC-AA0618C84470}"/>
          </ac:spMkLst>
        </pc:spChg>
        <pc:spChg chg="mod">
          <ac:chgData name="Backup" userId="6044022e-3eb3-43ec-b25d-92c2f62c059e" providerId="ADAL" clId="{3C0B1695-E4BF-44DC-B8EC-C04D7B783F6C}" dt="2023-03-23T06:26:14.563" v="2904"/>
          <ac:spMkLst>
            <pc:docMk/>
            <pc:sldMk cId="3964380320" sldId="294"/>
            <ac:spMk id="40" creationId="{CA58CE54-E591-05D0-8173-314D8971C930}"/>
          </ac:spMkLst>
        </pc:spChg>
        <pc:spChg chg="mod">
          <ac:chgData name="Backup" userId="6044022e-3eb3-43ec-b25d-92c2f62c059e" providerId="ADAL" clId="{3C0B1695-E4BF-44DC-B8EC-C04D7B783F6C}" dt="2023-03-23T06:26:14.563" v="2904"/>
          <ac:spMkLst>
            <pc:docMk/>
            <pc:sldMk cId="3964380320" sldId="294"/>
            <ac:spMk id="41" creationId="{89DBD556-208C-3E03-C2E0-711F5A062286}"/>
          </ac:spMkLst>
        </pc:spChg>
        <pc:spChg chg="mod">
          <ac:chgData name="Backup" userId="6044022e-3eb3-43ec-b25d-92c2f62c059e" providerId="ADAL" clId="{3C0B1695-E4BF-44DC-B8EC-C04D7B783F6C}" dt="2023-03-23T06:26:14.563" v="2904"/>
          <ac:spMkLst>
            <pc:docMk/>
            <pc:sldMk cId="3964380320" sldId="294"/>
            <ac:spMk id="42" creationId="{0B36FF92-E98B-4B67-8653-0246BE07904C}"/>
          </ac:spMkLst>
        </pc:spChg>
        <pc:spChg chg="mod">
          <ac:chgData name="Backup" userId="6044022e-3eb3-43ec-b25d-92c2f62c059e" providerId="ADAL" clId="{3C0B1695-E4BF-44DC-B8EC-C04D7B783F6C}" dt="2023-03-23T06:26:14.563" v="2904"/>
          <ac:spMkLst>
            <pc:docMk/>
            <pc:sldMk cId="3964380320" sldId="294"/>
            <ac:spMk id="43" creationId="{AD7DAB32-0C71-44DD-A44E-3277C134FE3C}"/>
          </ac:spMkLst>
        </pc:spChg>
        <pc:spChg chg="mod">
          <ac:chgData name="Backup" userId="6044022e-3eb3-43ec-b25d-92c2f62c059e" providerId="ADAL" clId="{3C0B1695-E4BF-44DC-B8EC-C04D7B783F6C}" dt="2023-03-23T06:26:14.563" v="2904"/>
          <ac:spMkLst>
            <pc:docMk/>
            <pc:sldMk cId="3964380320" sldId="294"/>
            <ac:spMk id="44" creationId="{FC43A231-EFC9-8499-632B-C3047DBA0074}"/>
          </ac:spMkLst>
        </pc:spChg>
        <pc:spChg chg="mod">
          <ac:chgData name="Backup" userId="6044022e-3eb3-43ec-b25d-92c2f62c059e" providerId="ADAL" clId="{3C0B1695-E4BF-44DC-B8EC-C04D7B783F6C}" dt="2023-03-23T06:26:14.563" v="2904"/>
          <ac:spMkLst>
            <pc:docMk/>
            <pc:sldMk cId="3964380320" sldId="294"/>
            <ac:spMk id="45" creationId="{0E817628-38EA-D620-3F36-259575E466DB}"/>
          </ac:spMkLst>
        </pc:spChg>
        <pc:spChg chg="mod">
          <ac:chgData name="Backup" userId="6044022e-3eb3-43ec-b25d-92c2f62c059e" providerId="ADAL" clId="{3C0B1695-E4BF-44DC-B8EC-C04D7B783F6C}" dt="2023-03-23T06:26:14.563" v="2904"/>
          <ac:spMkLst>
            <pc:docMk/>
            <pc:sldMk cId="3964380320" sldId="294"/>
            <ac:spMk id="46" creationId="{4A66589A-8400-8128-0ECC-DA191D9D23B8}"/>
          </ac:spMkLst>
        </pc:spChg>
        <pc:spChg chg="mod">
          <ac:chgData name="Backup" userId="6044022e-3eb3-43ec-b25d-92c2f62c059e" providerId="ADAL" clId="{3C0B1695-E4BF-44DC-B8EC-C04D7B783F6C}" dt="2023-03-23T06:26:14.563" v="2904"/>
          <ac:spMkLst>
            <pc:docMk/>
            <pc:sldMk cId="3964380320" sldId="294"/>
            <ac:spMk id="47" creationId="{079C3BEF-DBE6-1A21-9466-A7C03CECCE96}"/>
          </ac:spMkLst>
        </pc:spChg>
        <pc:spChg chg="mod">
          <ac:chgData name="Backup" userId="6044022e-3eb3-43ec-b25d-92c2f62c059e" providerId="ADAL" clId="{3C0B1695-E4BF-44DC-B8EC-C04D7B783F6C}" dt="2023-03-23T06:26:14.563" v="2904"/>
          <ac:spMkLst>
            <pc:docMk/>
            <pc:sldMk cId="3964380320" sldId="294"/>
            <ac:spMk id="48" creationId="{EB9266E6-0DD8-A9F0-5EAB-71A7713CA09E}"/>
          </ac:spMkLst>
        </pc:spChg>
        <pc:spChg chg="mod">
          <ac:chgData name="Backup" userId="6044022e-3eb3-43ec-b25d-92c2f62c059e" providerId="ADAL" clId="{3C0B1695-E4BF-44DC-B8EC-C04D7B783F6C}" dt="2023-03-23T06:26:14.563" v="2904"/>
          <ac:spMkLst>
            <pc:docMk/>
            <pc:sldMk cId="3964380320" sldId="294"/>
            <ac:spMk id="49" creationId="{EB84AB05-D78B-22BF-0472-70CD9B47B021}"/>
          </ac:spMkLst>
        </pc:spChg>
        <pc:spChg chg="mod">
          <ac:chgData name="Backup" userId="6044022e-3eb3-43ec-b25d-92c2f62c059e" providerId="ADAL" clId="{3C0B1695-E4BF-44DC-B8EC-C04D7B783F6C}" dt="2023-03-23T06:26:14.563" v="2904"/>
          <ac:spMkLst>
            <pc:docMk/>
            <pc:sldMk cId="3964380320" sldId="294"/>
            <ac:spMk id="50" creationId="{EACC0913-AA04-A1CC-EF6A-50E050CD6D4C}"/>
          </ac:spMkLst>
        </pc:spChg>
        <pc:spChg chg="mod">
          <ac:chgData name="Backup" userId="6044022e-3eb3-43ec-b25d-92c2f62c059e" providerId="ADAL" clId="{3C0B1695-E4BF-44DC-B8EC-C04D7B783F6C}" dt="2023-03-23T06:26:14.563" v="2904"/>
          <ac:spMkLst>
            <pc:docMk/>
            <pc:sldMk cId="3964380320" sldId="294"/>
            <ac:spMk id="51" creationId="{F6A6CC94-FF11-D3D1-7286-5F2C78D07E78}"/>
          </ac:spMkLst>
        </pc:spChg>
        <pc:spChg chg="mod">
          <ac:chgData name="Backup" userId="6044022e-3eb3-43ec-b25d-92c2f62c059e" providerId="ADAL" clId="{3C0B1695-E4BF-44DC-B8EC-C04D7B783F6C}" dt="2023-03-23T06:26:14.563" v="2904"/>
          <ac:spMkLst>
            <pc:docMk/>
            <pc:sldMk cId="3964380320" sldId="294"/>
            <ac:spMk id="52" creationId="{8D804E58-F546-D12F-8169-919647176D15}"/>
          </ac:spMkLst>
        </pc:spChg>
        <pc:spChg chg="mod">
          <ac:chgData name="Backup" userId="6044022e-3eb3-43ec-b25d-92c2f62c059e" providerId="ADAL" clId="{3C0B1695-E4BF-44DC-B8EC-C04D7B783F6C}" dt="2023-03-23T06:26:14.563" v="2904"/>
          <ac:spMkLst>
            <pc:docMk/>
            <pc:sldMk cId="3964380320" sldId="294"/>
            <ac:spMk id="53" creationId="{5E4C0695-F6AE-CAAF-4A9A-6BE265AE6924}"/>
          </ac:spMkLst>
        </pc:spChg>
        <pc:spChg chg="mod">
          <ac:chgData name="Backup" userId="6044022e-3eb3-43ec-b25d-92c2f62c059e" providerId="ADAL" clId="{3C0B1695-E4BF-44DC-B8EC-C04D7B783F6C}" dt="2023-03-23T06:26:14.563" v="2904"/>
          <ac:spMkLst>
            <pc:docMk/>
            <pc:sldMk cId="3964380320" sldId="294"/>
            <ac:spMk id="54" creationId="{DDE4EC57-5533-FCDC-CEC5-564747613A26}"/>
          </ac:spMkLst>
        </pc:spChg>
        <pc:spChg chg="mod">
          <ac:chgData name="Backup" userId="6044022e-3eb3-43ec-b25d-92c2f62c059e" providerId="ADAL" clId="{3C0B1695-E4BF-44DC-B8EC-C04D7B783F6C}" dt="2023-03-23T06:26:14.563" v="2904"/>
          <ac:spMkLst>
            <pc:docMk/>
            <pc:sldMk cId="3964380320" sldId="294"/>
            <ac:spMk id="55" creationId="{F06CF4C8-8437-8847-622F-EDA43B018B9E}"/>
          </ac:spMkLst>
        </pc:spChg>
        <pc:spChg chg="mod">
          <ac:chgData name="Backup" userId="6044022e-3eb3-43ec-b25d-92c2f62c059e" providerId="ADAL" clId="{3C0B1695-E4BF-44DC-B8EC-C04D7B783F6C}" dt="2023-03-23T06:26:14.563" v="2904"/>
          <ac:spMkLst>
            <pc:docMk/>
            <pc:sldMk cId="3964380320" sldId="294"/>
            <ac:spMk id="56" creationId="{20379BFA-E404-B485-1D98-D3DC1048BCDD}"/>
          </ac:spMkLst>
        </pc:spChg>
        <pc:spChg chg="mod">
          <ac:chgData name="Backup" userId="6044022e-3eb3-43ec-b25d-92c2f62c059e" providerId="ADAL" clId="{3C0B1695-E4BF-44DC-B8EC-C04D7B783F6C}" dt="2023-03-23T06:26:14.563" v="2904"/>
          <ac:spMkLst>
            <pc:docMk/>
            <pc:sldMk cId="3964380320" sldId="294"/>
            <ac:spMk id="57" creationId="{2E811AE2-6612-B679-44C3-CF17E4E1E61E}"/>
          </ac:spMkLst>
        </pc:spChg>
        <pc:spChg chg="mod">
          <ac:chgData name="Backup" userId="6044022e-3eb3-43ec-b25d-92c2f62c059e" providerId="ADAL" clId="{3C0B1695-E4BF-44DC-B8EC-C04D7B783F6C}" dt="2023-03-23T06:26:14.563" v="2904"/>
          <ac:spMkLst>
            <pc:docMk/>
            <pc:sldMk cId="3964380320" sldId="294"/>
            <ac:spMk id="58" creationId="{C70910C9-CEDE-E262-4764-4E222E9835B7}"/>
          </ac:spMkLst>
        </pc:spChg>
        <pc:spChg chg="mod">
          <ac:chgData name="Backup" userId="6044022e-3eb3-43ec-b25d-92c2f62c059e" providerId="ADAL" clId="{3C0B1695-E4BF-44DC-B8EC-C04D7B783F6C}" dt="2023-03-23T06:26:14.563" v="2904"/>
          <ac:spMkLst>
            <pc:docMk/>
            <pc:sldMk cId="3964380320" sldId="294"/>
            <ac:spMk id="59" creationId="{2EB15D0E-9CD6-5E0A-6134-F586C32A8F71}"/>
          </ac:spMkLst>
        </pc:spChg>
        <pc:spChg chg="mod">
          <ac:chgData name="Backup" userId="6044022e-3eb3-43ec-b25d-92c2f62c059e" providerId="ADAL" clId="{3C0B1695-E4BF-44DC-B8EC-C04D7B783F6C}" dt="2023-03-23T06:26:14.563" v="2904"/>
          <ac:spMkLst>
            <pc:docMk/>
            <pc:sldMk cId="3964380320" sldId="294"/>
            <ac:spMk id="60" creationId="{2433D65A-B5C5-BA5E-DA65-C5C19EC9B079}"/>
          </ac:spMkLst>
        </pc:spChg>
        <pc:spChg chg="mod">
          <ac:chgData name="Backup" userId="6044022e-3eb3-43ec-b25d-92c2f62c059e" providerId="ADAL" clId="{3C0B1695-E4BF-44DC-B8EC-C04D7B783F6C}" dt="2023-03-23T06:26:14.563" v="2904"/>
          <ac:spMkLst>
            <pc:docMk/>
            <pc:sldMk cId="3964380320" sldId="294"/>
            <ac:spMk id="61" creationId="{75DE49C1-55C8-0489-9D44-28CEA3450CD4}"/>
          </ac:spMkLst>
        </pc:spChg>
        <pc:spChg chg="mod">
          <ac:chgData name="Backup" userId="6044022e-3eb3-43ec-b25d-92c2f62c059e" providerId="ADAL" clId="{3C0B1695-E4BF-44DC-B8EC-C04D7B783F6C}" dt="2023-03-23T06:26:14.563" v="2904"/>
          <ac:spMkLst>
            <pc:docMk/>
            <pc:sldMk cId="3964380320" sldId="294"/>
            <ac:spMk id="62" creationId="{6CE44AA5-CFB4-250B-6E62-73C34A35BDD2}"/>
          </ac:spMkLst>
        </pc:spChg>
        <pc:spChg chg="mod">
          <ac:chgData name="Backup" userId="6044022e-3eb3-43ec-b25d-92c2f62c059e" providerId="ADAL" clId="{3C0B1695-E4BF-44DC-B8EC-C04D7B783F6C}" dt="2023-03-23T06:26:14.563" v="2904"/>
          <ac:spMkLst>
            <pc:docMk/>
            <pc:sldMk cId="3964380320" sldId="294"/>
            <ac:spMk id="63" creationId="{62DA0752-A3D4-71F8-FEDD-C80BB844BC57}"/>
          </ac:spMkLst>
        </pc:spChg>
        <pc:spChg chg="mod">
          <ac:chgData name="Backup" userId="6044022e-3eb3-43ec-b25d-92c2f62c059e" providerId="ADAL" clId="{3C0B1695-E4BF-44DC-B8EC-C04D7B783F6C}" dt="2023-03-23T06:26:14.563" v="2904"/>
          <ac:spMkLst>
            <pc:docMk/>
            <pc:sldMk cId="3964380320" sldId="294"/>
            <ac:spMk id="64" creationId="{DAEF965C-0FDB-11AE-2DB8-B42A0C6D56E6}"/>
          </ac:spMkLst>
        </pc:spChg>
        <pc:spChg chg="mod">
          <ac:chgData name="Backup" userId="6044022e-3eb3-43ec-b25d-92c2f62c059e" providerId="ADAL" clId="{3C0B1695-E4BF-44DC-B8EC-C04D7B783F6C}" dt="2023-03-23T06:26:14.563" v="2904"/>
          <ac:spMkLst>
            <pc:docMk/>
            <pc:sldMk cId="3964380320" sldId="294"/>
            <ac:spMk id="65" creationId="{7E19070E-F184-9D0B-C6AD-FAAAD90791AC}"/>
          </ac:spMkLst>
        </pc:spChg>
        <pc:spChg chg="mod">
          <ac:chgData name="Backup" userId="6044022e-3eb3-43ec-b25d-92c2f62c059e" providerId="ADAL" clId="{3C0B1695-E4BF-44DC-B8EC-C04D7B783F6C}" dt="2023-03-23T06:26:14.563" v="2904"/>
          <ac:spMkLst>
            <pc:docMk/>
            <pc:sldMk cId="3964380320" sldId="294"/>
            <ac:spMk id="66" creationId="{CD411CC5-49B8-83A3-B5FD-06C0216946E4}"/>
          </ac:spMkLst>
        </pc:spChg>
        <pc:spChg chg="mod">
          <ac:chgData name="Backup" userId="6044022e-3eb3-43ec-b25d-92c2f62c059e" providerId="ADAL" clId="{3C0B1695-E4BF-44DC-B8EC-C04D7B783F6C}" dt="2023-03-23T06:26:14.563" v="2904"/>
          <ac:spMkLst>
            <pc:docMk/>
            <pc:sldMk cId="3964380320" sldId="294"/>
            <ac:spMk id="67" creationId="{7EA30F12-2E7B-9CC0-E503-945F8B0C875A}"/>
          </ac:spMkLst>
        </pc:spChg>
        <pc:spChg chg="mod">
          <ac:chgData name="Backup" userId="6044022e-3eb3-43ec-b25d-92c2f62c059e" providerId="ADAL" clId="{3C0B1695-E4BF-44DC-B8EC-C04D7B783F6C}" dt="2023-03-23T06:26:14.563" v="2904"/>
          <ac:spMkLst>
            <pc:docMk/>
            <pc:sldMk cId="3964380320" sldId="294"/>
            <ac:spMk id="68" creationId="{17FB7827-74A8-BB1C-7DEA-921EAD81521B}"/>
          </ac:spMkLst>
        </pc:spChg>
        <pc:spChg chg="mod">
          <ac:chgData name="Backup" userId="6044022e-3eb3-43ec-b25d-92c2f62c059e" providerId="ADAL" clId="{3C0B1695-E4BF-44DC-B8EC-C04D7B783F6C}" dt="2023-03-23T06:26:14.563" v="2904"/>
          <ac:spMkLst>
            <pc:docMk/>
            <pc:sldMk cId="3964380320" sldId="294"/>
            <ac:spMk id="69" creationId="{BE02109B-6419-A360-8FAC-D07423BF0EFB}"/>
          </ac:spMkLst>
        </pc:spChg>
        <pc:spChg chg="mod">
          <ac:chgData name="Backup" userId="6044022e-3eb3-43ec-b25d-92c2f62c059e" providerId="ADAL" clId="{3C0B1695-E4BF-44DC-B8EC-C04D7B783F6C}" dt="2023-03-23T06:26:14.563" v="2904"/>
          <ac:spMkLst>
            <pc:docMk/>
            <pc:sldMk cId="3964380320" sldId="294"/>
            <ac:spMk id="70" creationId="{54AACE6D-47D9-41B8-226E-2873EE18474E}"/>
          </ac:spMkLst>
        </pc:spChg>
        <pc:spChg chg="mod">
          <ac:chgData name="Backup" userId="6044022e-3eb3-43ec-b25d-92c2f62c059e" providerId="ADAL" clId="{3C0B1695-E4BF-44DC-B8EC-C04D7B783F6C}" dt="2023-03-23T06:26:14.563" v="2904"/>
          <ac:spMkLst>
            <pc:docMk/>
            <pc:sldMk cId="3964380320" sldId="294"/>
            <ac:spMk id="71" creationId="{9C6321C2-A3C8-1DA3-E1FD-9DB6F83AA0DB}"/>
          </ac:spMkLst>
        </pc:spChg>
        <pc:spChg chg="mod">
          <ac:chgData name="Backup" userId="6044022e-3eb3-43ec-b25d-92c2f62c059e" providerId="ADAL" clId="{3C0B1695-E4BF-44DC-B8EC-C04D7B783F6C}" dt="2023-03-23T06:26:14.563" v="2904"/>
          <ac:spMkLst>
            <pc:docMk/>
            <pc:sldMk cId="3964380320" sldId="294"/>
            <ac:spMk id="72" creationId="{9F26D167-B4ED-4FCD-23CC-8D5143B6CA7C}"/>
          </ac:spMkLst>
        </pc:spChg>
        <pc:spChg chg="mod">
          <ac:chgData name="Backup" userId="6044022e-3eb3-43ec-b25d-92c2f62c059e" providerId="ADAL" clId="{3C0B1695-E4BF-44DC-B8EC-C04D7B783F6C}" dt="2023-03-23T06:26:14.563" v="2904"/>
          <ac:spMkLst>
            <pc:docMk/>
            <pc:sldMk cId="3964380320" sldId="294"/>
            <ac:spMk id="73" creationId="{D842B8FE-1083-57EF-DD01-C9EC9FD69858}"/>
          </ac:spMkLst>
        </pc:spChg>
        <pc:grpChg chg="add mod">
          <ac:chgData name="Backup" userId="6044022e-3eb3-43ec-b25d-92c2f62c059e" providerId="ADAL" clId="{3C0B1695-E4BF-44DC-B8EC-C04D7B783F6C}" dt="2023-03-23T06:28:20.196" v="2986" actId="1036"/>
          <ac:grpSpMkLst>
            <pc:docMk/>
            <pc:sldMk cId="3964380320" sldId="294"/>
            <ac:grpSpMk id="3" creationId="{D5645247-4EED-B337-DC4E-26AD49847908}"/>
          </ac:grpSpMkLst>
        </pc:grpChg>
        <pc:grpChg chg="mod">
          <ac:chgData name="Backup" userId="6044022e-3eb3-43ec-b25d-92c2f62c059e" providerId="ADAL" clId="{3C0B1695-E4BF-44DC-B8EC-C04D7B783F6C}" dt="2023-03-23T06:26:14.563" v="2904"/>
          <ac:grpSpMkLst>
            <pc:docMk/>
            <pc:sldMk cId="3964380320" sldId="294"/>
            <ac:grpSpMk id="7" creationId="{D2155510-DD72-8B92-03FD-581CDB4C26EB}"/>
          </ac:grpSpMkLst>
        </pc:grpChg>
        <pc:grpChg chg="mod">
          <ac:chgData name="Backup" userId="6044022e-3eb3-43ec-b25d-92c2f62c059e" providerId="ADAL" clId="{3C0B1695-E4BF-44DC-B8EC-C04D7B783F6C}" dt="2023-03-23T06:26:14.563" v="2904"/>
          <ac:grpSpMkLst>
            <pc:docMk/>
            <pc:sldMk cId="3964380320" sldId="294"/>
            <ac:grpSpMk id="8" creationId="{0EBCF2F7-DC56-8C9F-294D-3EACFA3D9F86}"/>
          </ac:grpSpMkLst>
        </pc:grpChg>
        <pc:grpChg chg="mod">
          <ac:chgData name="Backup" userId="6044022e-3eb3-43ec-b25d-92c2f62c059e" providerId="ADAL" clId="{3C0B1695-E4BF-44DC-B8EC-C04D7B783F6C}" dt="2023-03-23T06:26:14.563" v="2904"/>
          <ac:grpSpMkLst>
            <pc:docMk/>
            <pc:sldMk cId="3964380320" sldId="294"/>
            <ac:grpSpMk id="9" creationId="{D16A12CB-73B5-BE21-3504-3FCD5784C429}"/>
          </ac:grpSpMkLst>
        </pc:grpChg>
        <pc:grpChg chg="mod">
          <ac:chgData name="Backup" userId="6044022e-3eb3-43ec-b25d-92c2f62c059e" providerId="ADAL" clId="{3C0B1695-E4BF-44DC-B8EC-C04D7B783F6C}" dt="2023-03-23T06:26:14.563" v="2904"/>
          <ac:grpSpMkLst>
            <pc:docMk/>
            <pc:sldMk cId="3964380320" sldId="294"/>
            <ac:grpSpMk id="10" creationId="{4CD0E1DA-D25F-5917-0F77-5F75A1BF8627}"/>
          </ac:grpSpMkLst>
        </pc:grpChg>
        <pc:grpChg chg="mod">
          <ac:chgData name="Backup" userId="6044022e-3eb3-43ec-b25d-92c2f62c059e" providerId="ADAL" clId="{3C0B1695-E4BF-44DC-B8EC-C04D7B783F6C}" dt="2023-03-23T06:26:14.563" v="2904"/>
          <ac:grpSpMkLst>
            <pc:docMk/>
            <pc:sldMk cId="3964380320" sldId="294"/>
            <ac:grpSpMk id="11" creationId="{496E01D3-A146-9B1D-0869-181A0C43304A}"/>
          </ac:grpSpMkLst>
        </pc:grpChg>
        <pc:cxnChg chg="add mod">
          <ac:chgData name="Backup" userId="6044022e-3eb3-43ec-b25d-92c2f62c059e" providerId="ADAL" clId="{3C0B1695-E4BF-44DC-B8EC-C04D7B783F6C}" dt="2023-03-23T05:45:51.453" v="2897"/>
          <ac:cxnSpMkLst>
            <pc:docMk/>
            <pc:sldMk cId="3964380320" sldId="294"/>
            <ac:cxnSpMk id="4" creationId="{91F4C311-A9ED-C269-1D63-463B57E15D14}"/>
          </ac:cxnSpMkLst>
        </pc:cxnChg>
      </pc:sldChg>
      <pc:sldChg chg="modSp mod">
        <pc:chgData name="Backup" userId="6044022e-3eb3-43ec-b25d-92c2f62c059e" providerId="ADAL" clId="{3C0B1695-E4BF-44DC-B8EC-C04D7B783F6C}" dt="2023-03-23T06:29:24.467" v="3009" actId="1037"/>
        <pc:sldMkLst>
          <pc:docMk/>
          <pc:sldMk cId="4210059130" sldId="295"/>
        </pc:sldMkLst>
        <pc:spChg chg="mod">
          <ac:chgData name="Backup" userId="6044022e-3eb3-43ec-b25d-92c2f62c059e" providerId="ADAL" clId="{3C0B1695-E4BF-44DC-B8EC-C04D7B783F6C}" dt="2023-03-23T06:29:24.467" v="3009" actId="1037"/>
          <ac:spMkLst>
            <pc:docMk/>
            <pc:sldMk cId="4210059130" sldId="295"/>
            <ac:spMk id="2" creationId="{E45CA195-1C56-4A31-75BE-7A9EDCE0E27F}"/>
          </ac:spMkLst>
        </pc:spChg>
      </pc:sldChg>
      <pc:sldChg chg="addSp delSp modSp mod">
        <pc:chgData name="Backup" userId="6044022e-3eb3-43ec-b25d-92c2f62c059e" providerId="ADAL" clId="{3C0B1695-E4BF-44DC-B8EC-C04D7B783F6C}" dt="2023-03-23T06:34:57.961" v="3717" actId="1035"/>
        <pc:sldMkLst>
          <pc:docMk/>
          <pc:sldMk cId="1838289791" sldId="297"/>
        </pc:sldMkLst>
        <pc:spChg chg="add mod">
          <ac:chgData name="Backup" userId="6044022e-3eb3-43ec-b25d-92c2f62c059e" providerId="ADAL" clId="{3C0B1695-E4BF-44DC-B8EC-C04D7B783F6C}" dt="2023-03-23T06:34:57.961" v="3717" actId="1035"/>
          <ac:spMkLst>
            <pc:docMk/>
            <pc:sldMk cId="1838289791" sldId="297"/>
            <ac:spMk id="2" creationId="{289BF75C-931F-82EF-B338-1372FB969835}"/>
          </ac:spMkLst>
        </pc:spChg>
        <pc:spChg chg="del">
          <ac:chgData name="Backup" userId="6044022e-3eb3-43ec-b25d-92c2f62c059e" providerId="ADAL" clId="{3C0B1695-E4BF-44DC-B8EC-C04D7B783F6C}" dt="2023-03-23T06:34:53.823" v="3698" actId="478"/>
          <ac:spMkLst>
            <pc:docMk/>
            <pc:sldMk cId="1838289791" sldId="297"/>
            <ac:spMk id="3" creationId="{BE82EEE7-C230-8DBE-00E4-C05406EC0F93}"/>
          </ac:spMkLst>
        </pc:spChg>
      </pc:sldChg>
      <pc:sldChg chg="addSp delSp modSp mod">
        <pc:chgData name="Backup" userId="6044022e-3eb3-43ec-b25d-92c2f62c059e" providerId="ADAL" clId="{3C0B1695-E4BF-44DC-B8EC-C04D7B783F6C}" dt="2023-03-23T06:35:28.319" v="3784" actId="1036"/>
        <pc:sldMkLst>
          <pc:docMk/>
          <pc:sldMk cId="3425967388" sldId="298"/>
        </pc:sldMkLst>
        <pc:spChg chg="add mod">
          <ac:chgData name="Backup" userId="6044022e-3eb3-43ec-b25d-92c2f62c059e" providerId="ADAL" clId="{3C0B1695-E4BF-44DC-B8EC-C04D7B783F6C}" dt="2023-03-23T06:35:28.319" v="3784" actId="1036"/>
          <ac:spMkLst>
            <pc:docMk/>
            <pc:sldMk cId="3425967388" sldId="298"/>
            <ac:spMk id="2" creationId="{AD5F44CD-56E1-8AE1-56D2-94FA1C212B1A}"/>
          </ac:spMkLst>
        </pc:spChg>
        <pc:spChg chg="del">
          <ac:chgData name="Backup" userId="6044022e-3eb3-43ec-b25d-92c2f62c059e" providerId="ADAL" clId="{3C0B1695-E4BF-44DC-B8EC-C04D7B783F6C}" dt="2023-03-23T06:35:23.620" v="3756" actId="478"/>
          <ac:spMkLst>
            <pc:docMk/>
            <pc:sldMk cId="3425967388" sldId="298"/>
            <ac:spMk id="3" creationId="{BE82EEE7-C230-8DBE-00E4-C05406EC0F93}"/>
          </ac:spMkLst>
        </pc:spChg>
      </pc:sldChg>
      <pc:sldChg chg="addSp delSp modSp mod">
        <pc:chgData name="Backup" userId="6044022e-3eb3-43ec-b25d-92c2f62c059e" providerId="ADAL" clId="{3C0B1695-E4BF-44DC-B8EC-C04D7B783F6C}" dt="2023-03-23T06:35:48.439" v="3803" actId="20577"/>
        <pc:sldMkLst>
          <pc:docMk/>
          <pc:sldMk cId="1676295487" sldId="299"/>
        </pc:sldMkLst>
        <pc:spChg chg="add mod">
          <ac:chgData name="Backup" userId="6044022e-3eb3-43ec-b25d-92c2f62c059e" providerId="ADAL" clId="{3C0B1695-E4BF-44DC-B8EC-C04D7B783F6C}" dt="2023-03-23T06:35:48.439" v="3803" actId="20577"/>
          <ac:spMkLst>
            <pc:docMk/>
            <pc:sldMk cId="1676295487" sldId="299"/>
            <ac:spMk id="2" creationId="{5C81FB14-A5BB-986D-5C4E-925485AB36A5}"/>
          </ac:spMkLst>
        </pc:spChg>
        <pc:spChg chg="del">
          <ac:chgData name="Backup" userId="6044022e-3eb3-43ec-b25d-92c2f62c059e" providerId="ADAL" clId="{3C0B1695-E4BF-44DC-B8EC-C04D7B783F6C}" dt="2023-03-23T06:35:37.595" v="3785" actId="478"/>
          <ac:spMkLst>
            <pc:docMk/>
            <pc:sldMk cId="1676295487" sldId="299"/>
            <ac:spMk id="3" creationId="{BE82EEE7-C230-8DBE-00E4-C05406EC0F93}"/>
          </ac:spMkLst>
        </pc:spChg>
      </pc:sldChg>
      <pc:sldChg chg="addSp delSp modSp mod">
        <pc:chgData name="Backup" userId="6044022e-3eb3-43ec-b25d-92c2f62c059e" providerId="ADAL" clId="{3C0B1695-E4BF-44DC-B8EC-C04D7B783F6C}" dt="2023-03-23T06:38:51.761" v="3918" actId="1035"/>
        <pc:sldMkLst>
          <pc:docMk/>
          <pc:sldMk cId="278891782" sldId="300"/>
        </pc:sldMkLst>
        <pc:spChg chg="add mod">
          <ac:chgData name="Backup" userId="6044022e-3eb3-43ec-b25d-92c2f62c059e" providerId="ADAL" clId="{3C0B1695-E4BF-44DC-B8EC-C04D7B783F6C}" dt="2023-03-23T06:38:51.761" v="3918" actId="1035"/>
          <ac:spMkLst>
            <pc:docMk/>
            <pc:sldMk cId="278891782" sldId="300"/>
            <ac:spMk id="2" creationId="{B36EAC8F-C892-6F87-0385-1EB00AB72B48}"/>
          </ac:spMkLst>
        </pc:spChg>
        <pc:spChg chg="del">
          <ac:chgData name="Backup" userId="6044022e-3eb3-43ec-b25d-92c2f62c059e" providerId="ADAL" clId="{3C0B1695-E4BF-44DC-B8EC-C04D7B783F6C}" dt="2023-03-23T06:38:45.814" v="3888" actId="478"/>
          <ac:spMkLst>
            <pc:docMk/>
            <pc:sldMk cId="278891782" sldId="300"/>
            <ac:spMk id="3" creationId="{BE82EEE7-C230-8DBE-00E4-C05406EC0F93}"/>
          </ac:spMkLst>
        </pc:spChg>
      </pc:sldChg>
      <pc:sldChg chg="addSp delSp modSp mod">
        <pc:chgData name="Backup" userId="6044022e-3eb3-43ec-b25d-92c2f62c059e" providerId="ADAL" clId="{3C0B1695-E4BF-44DC-B8EC-C04D7B783F6C}" dt="2023-03-23T06:43:13.965" v="4242"/>
        <pc:sldMkLst>
          <pc:docMk/>
          <pc:sldMk cId="52993146" sldId="301"/>
        </pc:sldMkLst>
        <pc:spChg chg="add mod">
          <ac:chgData name="Backup" userId="6044022e-3eb3-43ec-b25d-92c2f62c059e" providerId="ADAL" clId="{3C0B1695-E4BF-44DC-B8EC-C04D7B783F6C}" dt="2023-03-23T06:31:28.225" v="3236" actId="1036"/>
          <ac:spMkLst>
            <pc:docMk/>
            <pc:sldMk cId="52993146" sldId="301"/>
            <ac:spMk id="2" creationId="{0EFB8D00-D6CC-10FE-BD33-39827D888CB5}"/>
          </ac:spMkLst>
        </pc:spChg>
        <pc:spChg chg="del mod">
          <ac:chgData name="Backup" userId="6044022e-3eb3-43ec-b25d-92c2f62c059e" providerId="ADAL" clId="{3C0B1695-E4BF-44DC-B8EC-C04D7B783F6C}" dt="2023-03-23T06:30:24.651" v="3030" actId="478"/>
          <ac:spMkLst>
            <pc:docMk/>
            <pc:sldMk cId="52993146" sldId="301"/>
            <ac:spMk id="3" creationId="{E21C192B-0CE4-EA9E-B807-282125E6AF8E}"/>
          </ac:spMkLst>
        </pc:spChg>
        <pc:spChg chg="add del mod">
          <ac:chgData name="Backup" userId="6044022e-3eb3-43ec-b25d-92c2f62c059e" providerId="ADAL" clId="{3C0B1695-E4BF-44DC-B8EC-C04D7B783F6C}" dt="2023-03-23T06:33:48.907" v="3479" actId="21"/>
          <ac:spMkLst>
            <pc:docMk/>
            <pc:sldMk cId="52993146" sldId="301"/>
            <ac:spMk id="5" creationId="{FB92D918-3C4F-6CC7-1952-14AAE131892E}"/>
          </ac:spMkLst>
        </pc:spChg>
        <pc:spChg chg="del mod">
          <ac:chgData name="Backup" userId="6044022e-3eb3-43ec-b25d-92c2f62c059e" providerId="ADAL" clId="{3C0B1695-E4BF-44DC-B8EC-C04D7B783F6C}" dt="2023-03-23T06:30:42.535" v="3033" actId="478"/>
          <ac:spMkLst>
            <pc:docMk/>
            <pc:sldMk cId="52993146" sldId="301"/>
            <ac:spMk id="9" creationId="{B9C027D0-E2AA-6B8F-352F-519F5AF2A45C}"/>
          </ac:spMkLst>
        </pc:spChg>
        <pc:spChg chg="mod">
          <ac:chgData name="Backup" userId="6044022e-3eb3-43ec-b25d-92c2f62c059e" providerId="ADAL" clId="{3C0B1695-E4BF-44DC-B8EC-C04D7B783F6C}" dt="2023-03-23T06:30:29.932" v="3031" actId="255"/>
          <ac:spMkLst>
            <pc:docMk/>
            <pc:sldMk cId="52993146" sldId="301"/>
            <ac:spMk id="15" creationId="{98702DD5-9945-6405-EC39-99436F36C71D}"/>
          </ac:spMkLst>
        </pc:spChg>
        <pc:spChg chg="mod">
          <ac:chgData name="Backup" userId="6044022e-3eb3-43ec-b25d-92c2f62c059e" providerId="ADAL" clId="{3C0B1695-E4BF-44DC-B8EC-C04D7B783F6C}" dt="2023-03-23T06:30:44.544" v="3035"/>
          <ac:spMkLst>
            <pc:docMk/>
            <pc:sldMk cId="52993146" sldId="301"/>
            <ac:spMk id="16" creationId="{AC263778-00E5-949B-9156-6D8647EC9B27}"/>
          </ac:spMkLst>
        </pc:spChg>
        <pc:spChg chg="del">
          <ac:chgData name="Backup" userId="6044022e-3eb3-43ec-b25d-92c2f62c059e" providerId="ADAL" clId="{3C0B1695-E4BF-44DC-B8EC-C04D7B783F6C}" dt="2023-03-23T06:31:18.324" v="3081" actId="478"/>
          <ac:spMkLst>
            <pc:docMk/>
            <pc:sldMk cId="52993146" sldId="301"/>
            <ac:spMk id="22" creationId="{ADFB23F9-FFF8-178D-8FF3-6C5A0E8CD40D}"/>
          </ac:spMkLst>
        </pc:spChg>
        <pc:spChg chg="add mod">
          <ac:chgData name="Backup" userId="6044022e-3eb3-43ec-b25d-92c2f62c059e" providerId="ADAL" clId="{3C0B1695-E4BF-44DC-B8EC-C04D7B783F6C}" dt="2023-03-23T06:43:13.965" v="4242"/>
          <ac:spMkLst>
            <pc:docMk/>
            <pc:sldMk cId="52993146" sldId="301"/>
            <ac:spMk id="71" creationId="{C84DD11C-5AAA-3FD0-23DE-EF569B4087D3}"/>
          </ac:spMkLst>
        </pc:spChg>
        <pc:spChg chg="add mod">
          <ac:chgData name="Backup" userId="6044022e-3eb3-43ec-b25d-92c2f62c059e" providerId="ADAL" clId="{3C0B1695-E4BF-44DC-B8EC-C04D7B783F6C}" dt="2023-03-23T06:43:13.965" v="4242"/>
          <ac:spMkLst>
            <pc:docMk/>
            <pc:sldMk cId="52993146" sldId="301"/>
            <ac:spMk id="82" creationId="{90C8EB03-986B-9F87-A8E3-3EA08CCD64C4}"/>
          </ac:spMkLst>
        </pc:spChg>
        <pc:grpChg chg="mod">
          <ac:chgData name="Backup" userId="6044022e-3eb3-43ec-b25d-92c2f62c059e" providerId="ADAL" clId="{3C0B1695-E4BF-44DC-B8EC-C04D7B783F6C}" dt="2023-03-23T06:31:08.058" v="3080" actId="1036"/>
          <ac:grpSpMkLst>
            <pc:docMk/>
            <pc:sldMk cId="52993146" sldId="301"/>
            <ac:grpSpMk id="79" creationId="{C3EFF712-C8D7-42BD-B685-5A3DF9558979}"/>
          </ac:grpSpMkLst>
        </pc:grpChg>
      </pc:sldChg>
      <pc:sldChg chg="addSp delSp modSp mod">
        <pc:chgData name="Backup" userId="6044022e-3eb3-43ec-b25d-92c2f62c059e" providerId="ADAL" clId="{3C0B1695-E4BF-44DC-B8EC-C04D7B783F6C}" dt="2023-03-23T06:43:11.539" v="4241"/>
        <pc:sldMkLst>
          <pc:docMk/>
          <pc:sldMk cId="1044256752" sldId="302"/>
        </pc:sldMkLst>
        <pc:spChg chg="del mod">
          <ac:chgData name="Backup" userId="6044022e-3eb3-43ec-b25d-92c2f62c059e" providerId="ADAL" clId="{3C0B1695-E4BF-44DC-B8EC-C04D7B783F6C}" dt="2023-03-23T06:32:13.352" v="3350" actId="478"/>
          <ac:spMkLst>
            <pc:docMk/>
            <pc:sldMk cId="1044256752" sldId="302"/>
            <ac:spMk id="3" creationId="{1CF633D4-9CA3-CDC2-7DF2-FD1B1B423D38}"/>
          </ac:spMkLst>
        </pc:spChg>
        <pc:spChg chg="add mod">
          <ac:chgData name="Backup" userId="6044022e-3eb3-43ec-b25d-92c2f62c059e" providerId="ADAL" clId="{3C0B1695-E4BF-44DC-B8EC-C04D7B783F6C}" dt="2023-03-23T06:31:46.077" v="3292" actId="1037"/>
          <ac:spMkLst>
            <pc:docMk/>
            <pc:sldMk cId="1044256752" sldId="302"/>
            <ac:spMk id="5" creationId="{E6707F66-6A21-321F-6EA4-C4C8E3D0CF53}"/>
          </ac:spMkLst>
        </pc:spChg>
        <pc:spChg chg="add mod">
          <ac:chgData name="Backup" userId="6044022e-3eb3-43ec-b25d-92c2f62c059e" providerId="ADAL" clId="{3C0B1695-E4BF-44DC-B8EC-C04D7B783F6C}" dt="2023-03-23T06:43:11.539" v="4241"/>
          <ac:spMkLst>
            <pc:docMk/>
            <pc:sldMk cId="1044256752" sldId="302"/>
            <ac:spMk id="6" creationId="{83D4D017-FF92-8403-7F3C-8E3B4D1EB28A}"/>
          </ac:spMkLst>
        </pc:spChg>
        <pc:spChg chg="add mod">
          <ac:chgData name="Backup" userId="6044022e-3eb3-43ec-b25d-92c2f62c059e" providerId="ADAL" clId="{3C0B1695-E4BF-44DC-B8EC-C04D7B783F6C}" dt="2023-03-23T06:43:11.539" v="4241"/>
          <ac:spMkLst>
            <pc:docMk/>
            <pc:sldMk cId="1044256752" sldId="302"/>
            <ac:spMk id="7" creationId="{B6C60A97-70BD-87B1-DFF4-4996571809FC}"/>
          </ac:spMkLst>
        </pc:spChg>
        <pc:spChg chg="add del">
          <ac:chgData name="Backup" userId="6044022e-3eb3-43ec-b25d-92c2f62c059e" providerId="ADAL" clId="{3C0B1695-E4BF-44DC-B8EC-C04D7B783F6C}" dt="2023-03-23T05:37:08.784" v="2895" actId="478"/>
          <ac:spMkLst>
            <pc:docMk/>
            <pc:sldMk cId="1044256752" sldId="302"/>
            <ac:spMk id="14" creationId="{36165E6B-81FD-5693-1190-BFC72B7D22B0}"/>
          </ac:spMkLst>
        </pc:spChg>
        <pc:spChg chg="mod">
          <ac:chgData name="Backup" userId="6044022e-3eb3-43ec-b25d-92c2f62c059e" providerId="ADAL" clId="{3C0B1695-E4BF-44DC-B8EC-C04D7B783F6C}" dt="2023-03-23T06:32:21.998" v="3359" actId="20577"/>
          <ac:spMkLst>
            <pc:docMk/>
            <pc:sldMk cId="1044256752" sldId="302"/>
            <ac:spMk id="15" creationId="{6F85A3EE-C666-D7AF-9E6E-1E790174E413}"/>
          </ac:spMkLst>
        </pc:spChg>
        <pc:picChg chg="mod">
          <ac:chgData name="Backup" userId="6044022e-3eb3-43ec-b25d-92c2f62c059e" providerId="ADAL" clId="{3C0B1695-E4BF-44DC-B8EC-C04D7B783F6C}" dt="2023-03-23T06:32:00.432" v="3346" actId="1037"/>
          <ac:picMkLst>
            <pc:docMk/>
            <pc:sldMk cId="1044256752" sldId="302"/>
            <ac:picMk id="2" creationId="{89FD6E4C-CC6B-AB62-CC9C-9AC5CB7795D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BD1BED-0CFB-4AED-A86B-978E06346321}" type="datetimeFigureOut">
              <a:rPr lang="en-IN" smtClean="0"/>
              <a:t>18-06-2023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4F9703-55DE-42E0-8F54-95EB98022E35}" type="slidenum">
              <a:rPr lang="en-IN" smtClean="0"/>
              <a:t>‹#›</a:t>
            </a:fld>
            <a:endParaRPr lang="en-IN"/>
          </a:p>
        </p:txBody>
      </p:sp>
    </p:spTree>
    <p:extLst>
      <p:ext uri="{BB962C8B-B14F-4D97-AF65-F5344CB8AC3E}">
        <p14:creationId xmlns:p14="http://schemas.microsoft.com/office/powerpoint/2010/main" val="4270888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mindmajix.com/tableau-best-bi-too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1"/>
        <p:cNvGrpSpPr/>
        <p:nvPr/>
      </p:nvGrpSpPr>
      <p:grpSpPr>
        <a:xfrm>
          <a:off x="0" y="0"/>
          <a:ext cx="0" cy="0"/>
          <a:chOff x="0" y="0"/>
          <a:chExt cx="0" cy="0"/>
        </a:xfrm>
      </p:grpSpPr>
      <p:sp>
        <p:nvSpPr>
          <p:cNvPr id="1612" name="Google Shape;1612;gf5e77e6543_0_8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3" name="Google Shape;1613;gf5e77e6543_0_8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4500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1"/>
        <p:cNvGrpSpPr/>
        <p:nvPr/>
      </p:nvGrpSpPr>
      <p:grpSpPr>
        <a:xfrm>
          <a:off x="0" y="0"/>
          <a:ext cx="0" cy="0"/>
          <a:chOff x="0" y="0"/>
          <a:chExt cx="0" cy="0"/>
        </a:xfrm>
      </p:grpSpPr>
      <p:sp>
        <p:nvSpPr>
          <p:cNvPr id="1612" name="Google Shape;1612;gf5e77e6543_0_8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3" name="Google Shape;1613;gf5e77e6543_0_8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5058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1"/>
        <p:cNvGrpSpPr/>
        <p:nvPr/>
      </p:nvGrpSpPr>
      <p:grpSpPr>
        <a:xfrm>
          <a:off x="0" y="0"/>
          <a:ext cx="0" cy="0"/>
          <a:chOff x="0" y="0"/>
          <a:chExt cx="0" cy="0"/>
        </a:xfrm>
      </p:grpSpPr>
      <p:sp>
        <p:nvSpPr>
          <p:cNvPr id="1612" name="Google Shape;1612;gf5e77e6543_0_8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3" name="Google Shape;1613;gf5e77e6543_0_8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US">
              <a:cs typeface="Calibri" panose="020F0502020204030204"/>
            </a:endParaRPr>
          </a:p>
          <a:p>
            <a:r>
              <a:rPr lang="en-US"/>
              <a:t>Saikumar. (2021, April 22). </a:t>
            </a:r>
            <a:r>
              <a:rPr lang="en-US" i="1"/>
              <a:t>Why Tableau is Considered the Best BI Tool ?</a:t>
            </a:r>
            <a:r>
              <a:rPr lang="en-US"/>
              <a:t> </a:t>
            </a:r>
            <a:r>
              <a:rPr lang="en-US" err="1"/>
              <a:t>Mindmajix</a:t>
            </a:r>
            <a:r>
              <a:rPr lang="en-US"/>
              <a:t>; </a:t>
            </a:r>
            <a:r>
              <a:rPr lang="en-US" err="1"/>
              <a:t>Mindmajix</a:t>
            </a:r>
            <a:r>
              <a:rPr lang="en-US"/>
              <a:t>. </a:t>
            </a:r>
            <a:r>
              <a:rPr lang="en-US">
                <a:hlinkClick r:id="rId3"/>
              </a:rPr>
              <a:t>https://mindmajix.com/tableau-best-bi-tool</a:t>
            </a:r>
            <a:endParaRPr lang="en-US"/>
          </a:p>
          <a:p>
            <a:r>
              <a:rPr lang="en-US"/>
              <a:t>‌</a:t>
            </a:r>
            <a:endParaRPr lang="en-US">
              <a:cs typeface="Calibri"/>
            </a:endParaRPr>
          </a:p>
          <a:p>
            <a:endParaRPr lang="en-US">
              <a:cs typeface="Calibri"/>
            </a:endParaRPr>
          </a:p>
          <a:p>
            <a:r>
              <a:rPr lang="en-US"/>
              <a:t>‌</a:t>
            </a:r>
          </a:p>
          <a:p>
            <a:pPr marL="0" lvl="0" indent="0" algn="l">
              <a:spcBef>
                <a:spcPts val="0"/>
              </a:spcBef>
              <a:spcAft>
                <a:spcPts val="0"/>
              </a:spcAft>
              <a:buNone/>
            </a:pPr>
            <a:endParaRPr>
              <a:cs typeface="Calibri"/>
            </a:endParaRPr>
          </a:p>
        </p:txBody>
      </p:sp>
    </p:spTree>
    <p:extLst>
      <p:ext uri="{BB962C8B-B14F-4D97-AF65-F5344CB8AC3E}">
        <p14:creationId xmlns:p14="http://schemas.microsoft.com/office/powerpoint/2010/main" val="473230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9"/>
        <p:cNvGrpSpPr/>
        <p:nvPr/>
      </p:nvGrpSpPr>
      <p:grpSpPr>
        <a:xfrm>
          <a:off x="0" y="0"/>
          <a:ext cx="0" cy="0"/>
          <a:chOff x="0" y="0"/>
          <a:chExt cx="0" cy="0"/>
        </a:xfrm>
      </p:grpSpPr>
      <p:sp>
        <p:nvSpPr>
          <p:cNvPr id="1710" name="Google Shape;1710;gf61a32cbe2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1" name="Google Shape;1711;gf61a32cbe2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5"/>
        <p:cNvGrpSpPr/>
        <p:nvPr/>
      </p:nvGrpSpPr>
      <p:grpSpPr>
        <a:xfrm>
          <a:off x="0" y="0"/>
          <a:ext cx="0" cy="0"/>
          <a:chOff x="0" y="0"/>
          <a:chExt cx="0" cy="0"/>
        </a:xfrm>
      </p:grpSpPr>
      <p:sp>
        <p:nvSpPr>
          <p:cNvPr id="1566" name="Google Shape;1566;gf61a32cbe2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7" name="Google Shape;1567;gf61a32cbe2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8"/>
        <p:cNvGrpSpPr/>
        <p:nvPr/>
      </p:nvGrpSpPr>
      <p:grpSpPr>
        <a:xfrm>
          <a:off x="0" y="0"/>
          <a:ext cx="0" cy="0"/>
          <a:chOff x="0" y="0"/>
          <a:chExt cx="0" cy="0"/>
        </a:xfrm>
      </p:grpSpPr>
      <p:sp>
        <p:nvSpPr>
          <p:cNvPr id="2039" name="Google Shape;2039;gf5e77e6543_0_1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0" name="Google Shape;2040;gf5e77e6543_0_1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1"/>
        <p:cNvGrpSpPr/>
        <p:nvPr/>
      </p:nvGrpSpPr>
      <p:grpSpPr>
        <a:xfrm>
          <a:off x="0" y="0"/>
          <a:ext cx="0" cy="0"/>
          <a:chOff x="0" y="0"/>
          <a:chExt cx="0" cy="0"/>
        </a:xfrm>
      </p:grpSpPr>
      <p:sp>
        <p:nvSpPr>
          <p:cNvPr id="1612" name="Google Shape;1612;gf5e77e6543_0_8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3" name="Google Shape;1613;gf5e77e6543_0_8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1"/>
        <p:cNvGrpSpPr/>
        <p:nvPr/>
      </p:nvGrpSpPr>
      <p:grpSpPr>
        <a:xfrm>
          <a:off x="0" y="0"/>
          <a:ext cx="0" cy="0"/>
          <a:chOff x="0" y="0"/>
          <a:chExt cx="0" cy="0"/>
        </a:xfrm>
      </p:grpSpPr>
      <p:sp>
        <p:nvSpPr>
          <p:cNvPr id="1612" name="Google Shape;1612;gf5e77e6543_0_8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3" name="Google Shape;1613;gf5e77e6543_0_8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9166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884F9703-55DE-42E0-8F54-95EB98022E35}" type="slidenum">
              <a:rPr lang="en-IN" smtClean="0"/>
              <a:t>7</a:t>
            </a:fld>
            <a:endParaRPr lang="en-IN"/>
          </a:p>
        </p:txBody>
      </p:sp>
    </p:spTree>
    <p:extLst>
      <p:ext uri="{BB962C8B-B14F-4D97-AF65-F5344CB8AC3E}">
        <p14:creationId xmlns:p14="http://schemas.microsoft.com/office/powerpoint/2010/main" val="3681610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1"/>
        <p:cNvGrpSpPr/>
        <p:nvPr/>
      </p:nvGrpSpPr>
      <p:grpSpPr>
        <a:xfrm>
          <a:off x="0" y="0"/>
          <a:ext cx="0" cy="0"/>
          <a:chOff x="0" y="0"/>
          <a:chExt cx="0" cy="0"/>
        </a:xfrm>
      </p:grpSpPr>
      <p:sp>
        <p:nvSpPr>
          <p:cNvPr id="1612" name="Google Shape;1612;gf5e77e6543_0_8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3" name="Google Shape;1613;gf5e77e6543_0_8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1549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1"/>
        <p:cNvGrpSpPr/>
        <p:nvPr/>
      </p:nvGrpSpPr>
      <p:grpSpPr>
        <a:xfrm>
          <a:off x="0" y="0"/>
          <a:ext cx="0" cy="0"/>
          <a:chOff x="0" y="0"/>
          <a:chExt cx="0" cy="0"/>
        </a:xfrm>
      </p:grpSpPr>
      <p:sp>
        <p:nvSpPr>
          <p:cNvPr id="1612" name="Google Shape;1612;gf5e77e6543_0_8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3" name="Google Shape;1613;gf5e77e6543_0_8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0070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1"/>
        <p:cNvGrpSpPr/>
        <p:nvPr/>
      </p:nvGrpSpPr>
      <p:grpSpPr>
        <a:xfrm>
          <a:off x="0" y="0"/>
          <a:ext cx="0" cy="0"/>
          <a:chOff x="0" y="0"/>
          <a:chExt cx="0" cy="0"/>
        </a:xfrm>
      </p:grpSpPr>
      <p:sp>
        <p:nvSpPr>
          <p:cNvPr id="1612" name="Google Shape;1612;gf5e77e6543_0_8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3" name="Google Shape;1613;gf5e77e6543_0_8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0274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4795D8-98EA-43DE-8E8F-15BBC84C4A66}" type="datetimeFigureOut">
              <a:rPr lang="en-US" smtClean="0"/>
              <a:t>6/18/2023</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7C3E79B8-10BB-401F-B26F-B7F83E38C0FD}" type="slidenum">
              <a:rPr lang="en-US" smtClean="0"/>
              <a:t>‹#›</a:t>
            </a:fld>
            <a:endParaRPr lang="en-US"/>
          </a:p>
        </p:txBody>
      </p:sp>
    </p:spTree>
    <p:extLst>
      <p:ext uri="{BB962C8B-B14F-4D97-AF65-F5344CB8AC3E}">
        <p14:creationId xmlns:p14="http://schemas.microsoft.com/office/powerpoint/2010/main" val="203815443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4795D8-98EA-43DE-8E8F-15BBC84C4A66}"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E79B8-10BB-401F-B26F-B7F83E38C0FD}" type="slidenum">
              <a:rPr lang="en-US" smtClean="0"/>
              <a:t>‹#›</a:t>
            </a:fld>
            <a:endParaRPr lang="en-US"/>
          </a:p>
        </p:txBody>
      </p:sp>
    </p:spTree>
    <p:extLst>
      <p:ext uri="{BB962C8B-B14F-4D97-AF65-F5344CB8AC3E}">
        <p14:creationId xmlns:p14="http://schemas.microsoft.com/office/powerpoint/2010/main" val="224133642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4795D8-98EA-43DE-8E8F-15BBC84C4A66}"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E79B8-10BB-401F-B26F-B7F83E38C0FD}" type="slidenum">
              <a:rPr lang="en-US" smtClean="0"/>
              <a:t>‹#›</a:t>
            </a:fld>
            <a:endParaRPr lang="en-US"/>
          </a:p>
        </p:txBody>
      </p:sp>
    </p:spTree>
    <p:extLst>
      <p:ext uri="{BB962C8B-B14F-4D97-AF65-F5344CB8AC3E}">
        <p14:creationId xmlns:p14="http://schemas.microsoft.com/office/powerpoint/2010/main" val="39019045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
  <p:cSld name="Title and text ">
    <p:spTree>
      <p:nvGrpSpPr>
        <p:cNvPr id="1" name="Shape 162"/>
        <p:cNvGrpSpPr/>
        <p:nvPr/>
      </p:nvGrpSpPr>
      <p:grpSpPr>
        <a:xfrm>
          <a:off x="0" y="0"/>
          <a:ext cx="0" cy="0"/>
          <a:chOff x="0" y="0"/>
          <a:chExt cx="0" cy="0"/>
        </a:xfrm>
      </p:grpSpPr>
      <p:sp>
        <p:nvSpPr>
          <p:cNvPr id="163" name="Google Shape;163;p23"/>
          <p:cNvSpPr txBox="1">
            <a:spLocks noGrp="1"/>
          </p:cNvSpPr>
          <p:nvPr>
            <p:ph type="subTitle" idx="1"/>
          </p:nvPr>
        </p:nvSpPr>
        <p:spPr>
          <a:xfrm>
            <a:off x="4032200" y="3774917"/>
            <a:ext cx="4127600" cy="11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3"/>
          <p:cNvSpPr txBox="1">
            <a:spLocks noGrp="1"/>
          </p:cNvSpPr>
          <p:nvPr>
            <p:ph type="title"/>
          </p:nvPr>
        </p:nvSpPr>
        <p:spPr>
          <a:xfrm>
            <a:off x="4032200" y="1920284"/>
            <a:ext cx="4127600" cy="16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14266"/>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endParaRPr/>
          </a:p>
        </p:txBody>
      </p:sp>
    </p:spTree>
    <p:extLst>
      <p:ext uri="{BB962C8B-B14F-4D97-AF65-F5344CB8AC3E}">
        <p14:creationId xmlns:p14="http://schemas.microsoft.com/office/powerpoint/2010/main" val="1472836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2188765" y="1814767"/>
            <a:ext cx="3699200" cy="591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endParaRPr/>
          </a:p>
        </p:txBody>
      </p:sp>
      <p:sp>
        <p:nvSpPr>
          <p:cNvPr id="62" name="Google Shape;62;p13"/>
          <p:cNvSpPr txBox="1">
            <a:spLocks noGrp="1"/>
          </p:cNvSpPr>
          <p:nvPr>
            <p:ph type="subTitle" idx="1"/>
          </p:nvPr>
        </p:nvSpPr>
        <p:spPr>
          <a:xfrm>
            <a:off x="2188748" y="2677147"/>
            <a:ext cx="2974000" cy="7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2" hasCustomPrompt="1"/>
          </p:nvPr>
        </p:nvSpPr>
        <p:spPr>
          <a:xfrm>
            <a:off x="1074815" y="2478833"/>
            <a:ext cx="949200" cy="46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solidFill>
                  <a:schemeClr val="l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64" name="Google Shape;64;p13"/>
          <p:cNvSpPr txBox="1">
            <a:spLocks noGrp="1"/>
          </p:cNvSpPr>
          <p:nvPr>
            <p:ph type="title" idx="3"/>
          </p:nvPr>
        </p:nvSpPr>
        <p:spPr>
          <a:xfrm>
            <a:off x="7332365" y="1814767"/>
            <a:ext cx="3775600" cy="591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endParaRPr/>
          </a:p>
        </p:txBody>
      </p:sp>
      <p:sp>
        <p:nvSpPr>
          <p:cNvPr id="65" name="Google Shape;65;p13"/>
          <p:cNvSpPr txBox="1">
            <a:spLocks noGrp="1"/>
          </p:cNvSpPr>
          <p:nvPr>
            <p:ph type="subTitle" idx="4"/>
          </p:nvPr>
        </p:nvSpPr>
        <p:spPr>
          <a:xfrm>
            <a:off x="7332348" y="2677147"/>
            <a:ext cx="2974000" cy="7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5" hasCustomPrompt="1"/>
          </p:nvPr>
        </p:nvSpPr>
        <p:spPr>
          <a:xfrm>
            <a:off x="6218415" y="2478833"/>
            <a:ext cx="949200" cy="46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solidFill>
                  <a:schemeClr val="l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67" name="Google Shape;67;p13"/>
          <p:cNvSpPr txBox="1">
            <a:spLocks noGrp="1"/>
          </p:cNvSpPr>
          <p:nvPr>
            <p:ph type="title" idx="6"/>
          </p:nvPr>
        </p:nvSpPr>
        <p:spPr>
          <a:xfrm>
            <a:off x="2188765" y="4138233"/>
            <a:ext cx="3699200" cy="591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endParaRPr/>
          </a:p>
        </p:txBody>
      </p:sp>
      <p:sp>
        <p:nvSpPr>
          <p:cNvPr id="68" name="Google Shape;68;p13"/>
          <p:cNvSpPr txBox="1">
            <a:spLocks noGrp="1"/>
          </p:cNvSpPr>
          <p:nvPr>
            <p:ph type="subTitle" idx="7"/>
          </p:nvPr>
        </p:nvSpPr>
        <p:spPr>
          <a:xfrm>
            <a:off x="2188748" y="5000613"/>
            <a:ext cx="2974000" cy="7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8" hasCustomPrompt="1"/>
          </p:nvPr>
        </p:nvSpPr>
        <p:spPr>
          <a:xfrm>
            <a:off x="1074815" y="4802300"/>
            <a:ext cx="949200" cy="46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solidFill>
                  <a:schemeClr val="l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70" name="Google Shape;70;p13"/>
          <p:cNvSpPr txBox="1">
            <a:spLocks noGrp="1"/>
          </p:cNvSpPr>
          <p:nvPr>
            <p:ph type="title" idx="9"/>
          </p:nvPr>
        </p:nvSpPr>
        <p:spPr>
          <a:xfrm>
            <a:off x="7332365" y="4138233"/>
            <a:ext cx="3775600" cy="591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endParaRPr/>
          </a:p>
        </p:txBody>
      </p:sp>
      <p:sp>
        <p:nvSpPr>
          <p:cNvPr id="71" name="Google Shape;71;p13"/>
          <p:cNvSpPr txBox="1">
            <a:spLocks noGrp="1"/>
          </p:cNvSpPr>
          <p:nvPr>
            <p:ph type="subTitle" idx="13"/>
          </p:nvPr>
        </p:nvSpPr>
        <p:spPr>
          <a:xfrm>
            <a:off x="7332348" y="5000613"/>
            <a:ext cx="2974000" cy="7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14" hasCustomPrompt="1"/>
          </p:nvPr>
        </p:nvSpPr>
        <p:spPr>
          <a:xfrm>
            <a:off x="6218415" y="4802300"/>
            <a:ext cx="949200" cy="46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solidFill>
                  <a:schemeClr val="l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73" name="Google Shape;73;p13"/>
          <p:cNvSpPr txBox="1">
            <a:spLocks noGrp="1"/>
          </p:cNvSpPr>
          <p:nvPr>
            <p:ph type="title" idx="15"/>
          </p:nvPr>
        </p:nvSpPr>
        <p:spPr>
          <a:xfrm>
            <a:off x="952400" y="737933"/>
            <a:ext cx="10287200" cy="8076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Tree>
    <p:extLst>
      <p:ext uri="{BB962C8B-B14F-4D97-AF65-F5344CB8AC3E}">
        <p14:creationId xmlns:p14="http://schemas.microsoft.com/office/powerpoint/2010/main" val="859050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7416800" y="3984233"/>
            <a:ext cx="3822800" cy="49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467"/>
            </a:lvl1pPr>
            <a:lvl2pPr lvl="1" algn="r" rtl="0">
              <a:spcBef>
                <a:spcPts val="0"/>
              </a:spcBef>
              <a:spcAft>
                <a:spcPts val="0"/>
              </a:spcAft>
              <a:buSzPts val="3000"/>
              <a:buNone/>
              <a:defRPr sz="4000"/>
            </a:lvl2pPr>
            <a:lvl3pPr lvl="2" algn="r" rtl="0">
              <a:spcBef>
                <a:spcPts val="0"/>
              </a:spcBef>
              <a:spcAft>
                <a:spcPts val="0"/>
              </a:spcAft>
              <a:buSzPts val="3000"/>
              <a:buNone/>
              <a:defRPr sz="4000"/>
            </a:lvl3pPr>
            <a:lvl4pPr lvl="3" algn="r" rtl="0">
              <a:spcBef>
                <a:spcPts val="0"/>
              </a:spcBef>
              <a:spcAft>
                <a:spcPts val="0"/>
              </a:spcAft>
              <a:buSzPts val="3000"/>
              <a:buNone/>
              <a:defRPr sz="4000"/>
            </a:lvl4pPr>
            <a:lvl5pPr lvl="4" algn="r" rtl="0">
              <a:spcBef>
                <a:spcPts val="0"/>
              </a:spcBef>
              <a:spcAft>
                <a:spcPts val="0"/>
              </a:spcAft>
              <a:buSzPts val="3000"/>
              <a:buNone/>
              <a:defRPr sz="4000"/>
            </a:lvl5pPr>
            <a:lvl6pPr lvl="5" algn="r" rtl="0">
              <a:spcBef>
                <a:spcPts val="0"/>
              </a:spcBef>
              <a:spcAft>
                <a:spcPts val="0"/>
              </a:spcAft>
              <a:buSzPts val="3000"/>
              <a:buNone/>
              <a:defRPr sz="4000"/>
            </a:lvl6pPr>
            <a:lvl7pPr lvl="6" algn="r" rtl="0">
              <a:spcBef>
                <a:spcPts val="0"/>
              </a:spcBef>
              <a:spcAft>
                <a:spcPts val="0"/>
              </a:spcAft>
              <a:buSzPts val="3000"/>
              <a:buNone/>
              <a:defRPr sz="4000"/>
            </a:lvl7pPr>
            <a:lvl8pPr lvl="7" algn="r" rtl="0">
              <a:spcBef>
                <a:spcPts val="0"/>
              </a:spcBef>
              <a:spcAft>
                <a:spcPts val="0"/>
              </a:spcAft>
              <a:buSzPts val="3000"/>
              <a:buNone/>
              <a:defRPr sz="4000"/>
            </a:lvl8pPr>
            <a:lvl9pPr lvl="8" algn="r" rtl="0">
              <a:spcBef>
                <a:spcPts val="0"/>
              </a:spcBef>
              <a:spcAft>
                <a:spcPts val="0"/>
              </a:spcAft>
              <a:buSzPts val="3000"/>
              <a:buNone/>
              <a:defRPr sz="4000"/>
            </a:lvl9pPr>
          </a:lstStyle>
          <a:p>
            <a:endParaRPr/>
          </a:p>
        </p:txBody>
      </p:sp>
      <p:sp>
        <p:nvSpPr>
          <p:cNvPr id="140" name="Google Shape;140;p20"/>
          <p:cNvSpPr txBox="1">
            <a:spLocks noGrp="1"/>
          </p:cNvSpPr>
          <p:nvPr>
            <p:ph type="subTitle" idx="1"/>
          </p:nvPr>
        </p:nvSpPr>
        <p:spPr>
          <a:xfrm>
            <a:off x="5965500" y="1993900"/>
            <a:ext cx="5274000" cy="133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r" rtl="0">
              <a:lnSpc>
                <a:spcPct val="100000"/>
              </a:lnSpc>
              <a:spcBef>
                <a:spcPts val="0"/>
              </a:spcBef>
              <a:spcAft>
                <a:spcPts val="0"/>
              </a:spcAft>
              <a:buSzPts val="1800"/>
              <a:buNone/>
              <a:defRPr sz="2400"/>
            </a:lvl2pPr>
            <a:lvl3pPr lvl="2" algn="r" rtl="0">
              <a:lnSpc>
                <a:spcPct val="100000"/>
              </a:lnSpc>
              <a:spcBef>
                <a:spcPts val="0"/>
              </a:spcBef>
              <a:spcAft>
                <a:spcPts val="0"/>
              </a:spcAft>
              <a:buSzPts val="1800"/>
              <a:buNone/>
              <a:defRPr sz="2400"/>
            </a:lvl3pPr>
            <a:lvl4pPr lvl="3" algn="r" rtl="0">
              <a:lnSpc>
                <a:spcPct val="100000"/>
              </a:lnSpc>
              <a:spcBef>
                <a:spcPts val="0"/>
              </a:spcBef>
              <a:spcAft>
                <a:spcPts val="0"/>
              </a:spcAft>
              <a:buSzPts val="1800"/>
              <a:buNone/>
              <a:defRPr sz="2400"/>
            </a:lvl4pPr>
            <a:lvl5pPr lvl="4" algn="r" rtl="0">
              <a:lnSpc>
                <a:spcPct val="100000"/>
              </a:lnSpc>
              <a:spcBef>
                <a:spcPts val="0"/>
              </a:spcBef>
              <a:spcAft>
                <a:spcPts val="0"/>
              </a:spcAft>
              <a:buSzPts val="1800"/>
              <a:buNone/>
              <a:defRPr sz="2400"/>
            </a:lvl5pPr>
            <a:lvl6pPr lvl="5" algn="r" rtl="0">
              <a:lnSpc>
                <a:spcPct val="100000"/>
              </a:lnSpc>
              <a:spcBef>
                <a:spcPts val="0"/>
              </a:spcBef>
              <a:spcAft>
                <a:spcPts val="0"/>
              </a:spcAft>
              <a:buSzPts val="1800"/>
              <a:buNone/>
              <a:defRPr sz="2400"/>
            </a:lvl6pPr>
            <a:lvl7pPr lvl="6" algn="r" rtl="0">
              <a:lnSpc>
                <a:spcPct val="100000"/>
              </a:lnSpc>
              <a:spcBef>
                <a:spcPts val="0"/>
              </a:spcBef>
              <a:spcAft>
                <a:spcPts val="0"/>
              </a:spcAft>
              <a:buSzPts val="1800"/>
              <a:buNone/>
              <a:defRPr sz="2400"/>
            </a:lvl7pPr>
            <a:lvl8pPr lvl="7" algn="r" rtl="0">
              <a:lnSpc>
                <a:spcPct val="100000"/>
              </a:lnSpc>
              <a:spcBef>
                <a:spcPts val="0"/>
              </a:spcBef>
              <a:spcAft>
                <a:spcPts val="0"/>
              </a:spcAft>
              <a:buSzPts val="1800"/>
              <a:buNone/>
              <a:defRPr sz="2400"/>
            </a:lvl8pPr>
            <a:lvl9pPr lvl="8" algn="r" rtl="0">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3729092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2364967" y="1931051"/>
            <a:ext cx="2974000" cy="591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endParaRPr/>
          </a:p>
        </p:txBody>
      </p:sp>
      <p:sp>
        <p:nvSpPr>
          <p:cNvPr id="86" name="Google Shape;86;p15"/>
          <p:cNvSpPr txBox="1">
            <a:spLocks noGrp="1"/>
          </p:cNvSpPr>
          <p:nvPr>
            <p:ph type="subTitle" idx="1"/>
          </p:nvPr>
        </p:nvSpPr>
        <p:spPr>
          <a:xfrm>
            <a:off x="2364967" y="2793471"/>
            <a:ext cx="2974000" cy="104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7" name="Google Shape;87;p15"/>
          <p:cNvSpPr txBox="1">
            <a:spLocks noGrp="1"/>
          </p:cNvSpPr>
          <p:nvPr>
            <p:ph type="title" idx="2"/>
          </p:nvPr>
        </p:nvSpPr>
        <p:spPr>
          <a:xfrm>
            <a:off x="6858917" y="3312917"/>
            <a:ext cx="2974000" cy="591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endParaRPr/>
          </a:p>
        </p:txBody>
      </p:sp>
      <p:sp>
        <p:nvSpPr>
          <p:cNvPr id="88" name="Google Shape;88;p15"/>
          <p:cNvSpPr txBox="1">
            <a:spLocks noGrp="1"/>
          </p:cNvSpPr>
          <p:nvPr>
            <p:ph type="subTitle" idx="3"/>
          </p:nvPr>
        </p:nvSpPr>
        <p:spPr>
          <a:xfrm>
            <a:off x="6858917" y="4175337"/>
            <a:ext cx="2974000" cy="104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9" name="Google Shape;89;p15"/>
          <p:cNvSpPr txBox="1">
            <a:spLocks noGrp="1"/>
          </p:cNvSpPr>
          <p:nvPr>
            <p:ph type="title" idx="4"/>
          </p:nvPr>
        </p:nvSpPr>
        <p:spPr>
          <a:xfrm>
            <a:off x="952400" y="737933"/>
            <a:ext cx="10287200" cy="8076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Tree>
    <p:extLst>
      <p:ext uri="{BB962C8B-B14F-4D97-AF65-F5344CB8AC3E}">
        <p14:creationId xmlns:p14="http://schemas.microsoft.com/office/powerpoint/2010/main" val="235774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67"/>
        <p:cNvGrpSpPr/>
        <p:nvPr/>
      </p:nvGrpSpPr>
      <p:grpSpPr>
        <a:xfrm>
          <a:off x="0" y="0"/>
          <a:ext cx="0" cy="0"/>
          <a:chOff x="0" y="0"/>
          <a:chExt cx="0" cy="0"/>
        </a:xfrm>
      </p:grpSpPr>
      <p:sp>
        <p:nvSpPr>
          <p:cNvPr id="168" name="Google Shape;168;p24"/>
          <p:cNvSpPr txBox="1">
            <a:spLocks noGrp="1"/>
          </p:cNvSpPr>
          <p:nvPr>
            <p:ph type="subTitle" idx="1"/>
          </p:nvPr>
        </p:nvSpPr>
        <p:spPr>
          <a:xfrm>
            <a:off x="1348333" y="3604467"/>
            <a:ext cx="3238800" cy="140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9" name="Google Shape;169;p24"/>
          <p:cNvSpPr txBox="1">
            <a:spLocks noGrp="1"/>
          </p:cNvSpPr>
          <p:nvPr>
            <p:ph type="title"/>
          </p:nvPr>
        </p:nvSpPr>
        <p:spPr>
          <a:xfrm>
            <a:off x="1348333" y="1738867"/>
            <a:ext cx="2576000" cy="15760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Tree>
    <p:extLst>
      <p:ext uri="{BB962C8B-B14F-4D97-AF65-F5344CB8AC3E}">
        <p14:creationId xmlns:p14="http://schemas.microsoft.com/office/powerpoint/2010/main" val="1688904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4795D8-98EA-43DE-8E8F-15BBC84C4A66}"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E79B8-10BB-401F-B26F-B7F83E38C0FD}" type="slidenum">
              <a:rPr lang="en-US" smtClean="0"/>
              <a:t>‹#›</a:t>
            </a:fld>
            <a:endParaRPr lang="en-US"/>
          </a:p>
        </p:txBody>
      </p:sp>
    </p:spTree>
    <p:extLst>
      <p:ext uri="{BB962C8B-B14F-4D97-AF65-F5344CB8AC3E}">
        <p14:creationId xmlns:p14="http://schemas.microsoft.com/office/powerpoint/2010/main" val="141418887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4795D8-98EA-43DE-8E8F-15BBC84C4A66}"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E79B8-10BB-401F-B26F-B7F83E38C0FD}" type="slidenum">
              <a:rPr lang="en-US" smtClean="0"/>
              <a:t>‹#›</a:t>
            </a:fld>
            <a:endParaRPr lang="en-US"/>
          </a:p>
        </p:txBody>
      </p:sp>
    </p:spTree>
    <p:extLst>
      <p:ext uri="{BB962C8B-B14F-4D97-AF65-F5344CB8AC3E}">
        <p14:creationId xmlns:p14="http://schemas.microsoft.com/office/powerpoint/2010/main" val="42557594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4795D8-98EA-43DE-8E8F-15BBC84C4A66}"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3E79B8-10BB-401F-B26F-B7F83E38C0FD}" type="slidenum">
              <a:rPr lang="en-US" smtClean="0"/>
              <a:t>‹#›</a:t>
            </a:fld>
            <a:endParaRPr lang="en-US"/>
          </a:p>
        </p:txBody>
      </p:sp>
    </p:spTree>
    <p:extLst>
      <p:ext uri="{BB962C8B-B14F-4D97-AF65-F5344CB8AC3E}">
        <p14:creationId xmlns:p14="http://schemas.microsoft.com/office/powerpoint/2010/main" val="388562092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4795D8-98EA-43DE-8E8F-15BBC84C4A66}" type="datetimeFigureOut">
              <a:rPr lang="en-US" smtClean="0"/>
              <a:t>6/18/2023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3E79B8-10BB-401F-B26F-B7F83E38C0FD}" type="slidenum">
              <a:rPr lang="en-US" smtClean="0"/>
              <a:t>‹#›</a:t>
            </a:fld>
            <a:endParaRPr lang="en-US"/>
          </a:p>
        </p:txBody>
      </p:sp>
    </p:spTree>
    <p:extLst>
      <p:ext uri="{BB962C8B-B14F-4D97-AF65-F5344CB8AC3E}">
        <p14:creationId xmlns:p14="http://schemas.microsoft.com/office/powerpoint/2010/main" val="36498444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4795D8-98EA-43DE-8E8F-15BBC84C4A66}" type="datetimeFigureOut">
              <a:rPr lang="en-US" smtClean="0"/>
              <a:t>6/18/2023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3E79B8-10BB-401F-B26F-B7F83E38C0FD}" type="slidenum">
              <a:rPr lang="en-US" smtClean="0"/>
              <a:t>‹#›</a:t>
            </a:fld>
            <a:endParaRPr lang="en-US"/>
          </a:p>
        </p:txBody>
      </p:sp>
    </p:spTree>
    <p:extLst>
      <p:ext uri="{BB962C8B-B14F-4D97-AF65-F5344CB8AC3E}">
        <p14:creationId xmlns:p14="http://schemas.microsoft.com/office/powerpoint/2010/main" val="143490116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4795D8-98EA-43DE-8E8F-15BBC84C4A66}" type="datetimeFigureOut">
              <a:rPr lang="en-US" smtClean="0"/>
              <a:t>6/18/2023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3E79B8-10BB-401F-B26F-B7F83E38C0FD}" type="slidenum">
              <a:rPr lang="en-US" smtClean="0"/>
              <a:t>‹#›</a:t>
            </a:fld>
            <a:endParaRPr lang="en-US"/>
          </a:p>
        </p:txBody>
      </p:sp>
    </p:spTree>
    <p:extLst>
      <p:ext uri="{BB962C8B-B14F-4D97-AF65-F5344CB8AC3E}">
        <p14:creationId xmlns:p14="http://schemas.microsoft.com/office/powerpoint/2010/main" val="2046293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4795D8-98EA-43DE-8E8F-15BBC84C4A66}"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3E79B8-10BB-401F-B26F-B7F83E38C0FD}" type="slidenum">
              <a:rPr lang="en-US" smtClean="0"/>
              <a:t>‹#›</a:t>
            </a:fld>
            <a:endParaRPr lang="en-US"/>
          </a:p>
        </p:txBody>
      </p:sp>
    </p:spTree>
    <p:extLst>
      <p:ext uri="{BB962C8B-B14F-4D97-AF65-F5344CB8AC3E}">
        <p14:creationId xmlns:p14="http://schemas.microsoft.com/office/powerpoint/2010/main" val="424602373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24795D8-98EA-43DE-8E8F-15BBC84C4A66}" type="datetimeFigureOut">
              <a:rPr lang="en-US" smtClean="0"/>
              <a:t>6/18/2023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C3E79B8-10BB-401F-B26F-B7F83E38C0FD}" type="slidenum">
              <a:rPr lang="en-US" smtClean="0"/>
              <a:t>‹#›</a:t>
            </a:fld>
            <a:endParaRPr lang="en-US"/>
          </a:p>
        </p:txBody>
      </p:sp>
    </p:spTree>
    <p:extLst>
      <p:ext uri="{BB962C8B-B14F-4D97-AF65-F5344CB8AC3E}">
        <p14:creationId xmlns:p14="http://schemas.microsoft.com/office/powerpoint/2010/main" val="236081388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24795D8-98EA-43DE-8E8F-15BBC84C4A66}" type="datetimeFigureOut">
              <a:rPr lang="en-US" smtClean="0"/>
              <a:t>6/18/2023</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C3E79B8-10BB-401F-B26F-B7F83E38C0FD}"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8">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4105963"/>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Lst>
  <p:hf sldNum="0" hdr="0" ftr="0" dt="0"/>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5.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p:nvPr/>
        </p:nvSpPr>
        <p:spPr>
          <a:xfrm>
            <a:off x="1467655" y="4458136"/>
            <a:ext cx="5319200" cy="6556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endParaRPr sz="2400"/>
          </a:p>
        </p:txBody>
      </p:sp>
      <p:sp>
        <p:nvSpPr>
          <p:cNvPr id="239" name="Google Shape;239;p34"/>
          <p:cNvSpPr txBox="1">
            <a:spLocks noGrp="1"/>
          </p:cNvSpPr>
          <p:nvPr>
            <p:ph type="ctrTitle"/>
          </p:nvPr>
        </p:nvSpPr>
        <p:spPr>
          <a:xfrm>
            <a:off x="255035" y="330440"/>
            <a:ext cx="8637073" cy="2920713"/>
          </a:xfrm>
          <a:prstGeom prst="rect">
            <a:avLst/>
          </a:prstGeom>
        </p:spPr>
        <p:txBody>
          <a:bodyPr spcFirstLastPara="1" wrap="square" lIns="121900" tIns="121900" rIns="121900" bIns="121900" anchor="b" anchorCtr="0">
            <a:noAutofit/>
          </a:bodyPr>
          <a:lstStyle/>
          <a:p>
            <a:r>
              <a:rPr lang="en" dirty="0">
                <a:solidFill>
                  <a:schemeClr val="tx2"/>
                </a:solidFill>
                <a:latin typeface="Times New Roman" panose="02020603050405020304" pitchFamily="18" charset="0"/>
                <a:cs typeface="Times New Roman" panose="02020603050405020304" pitchFamily="18" charset="0"/>
              </a:rPr>
              <a:t>D</a:t>
            </a:r>
            <a:r>
              <a:rPr lang="en-US" dirty="0">
                <a:solidFill>
                  <a:schemeClr val="tx2"/>
                </a:solidFill>
                <a:latin typeface="Times New Roman" panose="02020603050405020304" pitchFamily="18" charset="0"/>
                <a:cs typeface="Times New Roman" panose="02020603050405020304" pitchFamily="18" charset="0"/>
              </a:rPr>
              <a:t>a</a:t>
            </a:r>
            <a:r>
              <a:rPr lang="en" dirty="0">
                <a:solidFill>
                  <a:schemeClr val="tx2"/>
                </a:solidFill>
                <a:latin typeface="Times New Roman" panose="02020603050405020304" pitchFamily="18" charset="0"/>
                <a:cs typeface="Times New Roman" panose="02020603050405020304" pitchFamily="18" charset="0"/>
              </a:rPr>
              <a:t>ta ANALYSIS FOR COMPANIES</a:t>
            </a:r>
            <a:endParaRPr dirty="0">
              <a:solidFill>
                <a:schemeClr val="tx2"/>
              </a:solidFill>
              <a:latin typeface="Times New Roman" panose="02020603050405020304" pitchFamily="18" charset="0"/>
              <a:cs typeface="Times New Roman" panose="02020603050405020304" pitchFamily="18" charset="0"/>
            </a:endParaRPr>
          </a:p>
        </p:txBody>
      </p:sp>
      <p:sp>
        <p:nvSpPr>
          <p:cNvPr id="240" name="Google Shape;240;p34"/>
          <p:cNvSpPr txBox="1">
            <a:spLocks noGrp="1"/>
          </p:cNvSpPr>
          <p:nvPr>
            <p:ph type="subTitle" idx="1"/>
          </p:nvPr>
        </p:nvSpPr>
        <p:spPr>
          <a:xfrm>
            <a:off x="1693115" y="4572251"/>
            <a:ext cx="5087200" cy="286400"/>
          </a:xfrm>
          <a:prstGeom prst="rect">
            <a:avLst/>
          </a:prstGeom>
        </p:spPr>
        <p:txBody>
          <a:bodyPr spcFirstLastPara="1" wrap="square" lIns="121900" tIns="121900" rIns="121900" bIns="121900" anchor="ctr" anchorCtr="0">
            <a:noAutofit/>
          </a:bodyPr>
          <a:lstStyle/>
          <a:p>
            <a:pPr marL="0" indent="0"/>
            <a:r>
              <a:rPr lang="en" dirty="0">
                <a:latin typeface="Times New Roman" panose="02020603050405020304" pitchFamily="18" charset="0"/>
                <a:cs typeface="Times New Roman" panose="02020603050405020304" pitchFamily="18" charset="0"/>
              </a:rPr>
              <a:t>Evaluated, Compared and Predicted</a:t>
            </a:r>
            <a:endParaRPr dirty="0">
              <a:latin typeface="Times New Roman" panose="02020603050405020304" pitchFamily="18" charset="0"/>
              <a:cs typeface="Times New Roman" panose="02020603050405020304" pitchFamily="18" charset="0"/>
            </a:endParaRPr>
          </a:p>
        </p:txBody>
      </p:sp>
      <p:sp>
        <p:nvSpPr>
          <p:cNvPr id="241" name="Google Shape;241;p34"/>
          <p:cNvSpPr/>
          <p:nvPr/>
        </p:nvSpPr>
        <p:spPr>
          <a:xfrm>
            <a:off x="4236715" y="5495350"/>
            <a:ext cx="107796" cy="107796"/>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121900" tIns="121900" rIns="121900" bIns="121900" anchor="ctr" anchorCtr="0">
            <a:noAutofit/>
          </a:bodyPr>
          <a:lstStyle/>
          <a:p>
            <a:endParaRPr sz="2400"/>
          </a:p>
        </p:txBody>
      </p:sp>
      <p:sp>
        <p:nvSpPr>
          <p:cNvPr id="242" name="Google Shape;242;p34"/>
          <p:cNvSpPr/>
          <p:nvPr/>
        </p:nvSpPr>
        <p:spPr>
          <a:xfrm rot="-1685758">
            <a:off x="5702338" y="5711763"/>
            <a:ext cx="79399" cy="80224"/>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243" name="Google Shape;243;p34"/>
          <p:cNvSpPr/>
          <p:nvPr/>
        </p:nvSpPr>
        <p:spPr>
          <a:xfrm>
            <a:off x="1238881" y="975520"/>
            <a:ext cx="1485737" cy="737790"/>
          </a:xfrm>
          <a:prstGeom prst="rect">
            <a:avLst/>
          </a:prstGeom>
        </p:spPr>
        <p:txBody>
          <a:bodyPr>
            <a:prstTxWarp prst="textPlain">
              <a:avLst/>
            </a:prstTxWarp>
          </a:bodyPr>
          <a:lstStyle/>
          <a:p>
            <a:pPr lvl="0" algn="ctr"/>
            <a:endParaRPr sz="2400" dirty="0">
              <a:ln w="9525" cap="flat" cmpd="sng">
                <a:solidFill>
                  <a:schemeClr val="dk1"/>
                </a:solidFill>
                <a:prstDash val="solid"/>
                <a:round/>
                <a:headEnd type="none" w="sm" len="sm"/>
                <a:tailEnd type="none" w="sm" len="sm"/>
              </a:ln>
              <a:solidFill>
                <a:schemeClr val="tx2"/>
              </a:solidFill>
              <a:latin typeface="Bebas Neue"/>
            </a:endParaRPr>
          </a:p>
        </p:txBody>
      </p:sp>
      <p:sp>
        <p:nvSpPr>
          <p:cNvPr id="244" name="Google Shape;244;p34"/>
          <p:cNvSpPr/>
          <p:nvPr/>
        </p:nvSpPr>
        <p:spPr>
          <a:xfrm>
            <a:off x="5160550" y="1155871"/>
            <a:ext cx="107796" cy="107796"/>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121900" tIns="121900" rIns="121900" bIns="121900" anchor="ctr" anchorCtr="0">
            <a:noAutofit/>
          </a:bodyPr>
          <a:lstStyle/>
          <a:p>
            <a:endParaRPr sz="2400"/>
          </a:p>
        </p:txBody>
      </p:sp>
      <p:sp>
        <p:nvSpPr>
          <p:cNvPr id="245" name="Google Shape;245;p34"/>
          <p:cNvSpPr txBox="1"/>
          <p:nvPr/>
        </p:nvSpPr>
        <p:spPr>
          <a:xfrm>
            <a:off x="8569086" y="583339"/>
            <a:ext cx="2690671" cy="382972"/>
          </a:xfrm>
          <a:prstGeom prst="rect">
            <a:avLst/>
          </a:prstGeom>
          <a:noFill/>
          <a:ln>
            <a:noFill/>
          </a:ln>
        </p:spPr>
        <p:txBody>
          <a:bodyPr spcFirstLastPara="1" wrap="square" lIns="121900" tIns="121900" rIns="0" bIns="121900" anchor="ctr" anchorCtr="0">
            <a:noAutofit/>
          </a:bodyPr>
          <a:lstStyle/>
          <a:p>
            <a:pPr algn="ctr"/>
            <a:r>
              <a:rPr lang="en" sz="2400" dirty="0">
                <a:solidFill>
                  <a:schemeClr val="lt2"/>
                </a:solidFill>
                <a:latin typeface="Times New Roman" panose="02020603050405020304" pitchFamily="18" charset="0"/>
                <a:ea typeface="Bebas Neue"/>
                <a:cs typeface="Times New Roman" panose="02020603050405020304" pitchFamily="18" charset="0"/>
                <a:sym typeface="Bebas Neue"/>
              </a:rPr>
              <a:t>FINAL PROJECT BUSI 650</a:t>
            </a:r>
            <a:endParaRPr sz="2400" dirty="0">
              <a:solidFill>
                <a:schemeClr val="lt2"/>
              </a:solidFill>
              <a:latin typeface="Times New Roman" panose="02020603050405020304" pitchFamily="18" charset="0"/>
              <a:cs typeface="Times New Roman" panose="02020603050405020304" pitchFamily="18" charset="0"/>
            </a:endParaRPr>
          </a:p>
        </p:txBody>
      </p:sp>
      <p:grpSp>
        <p:nvGrpSpPr>
          <p:cNvPr id="259" name="Google Shape;259;p34"/>
          <p:cNvGrpSpPr/>
          <p:nvPr/>
        </p:nvGrpSpPr>
        <p:grpSpPr>
          <a:xfrm>
            <a:off x="7256171" y="2063798"/>
            <a:ext cx="4935829" cy="5016905"/>
            <a:chOff x="5041963" y="757530"/>
            <a:chExt cx="3701872" cy="3762679"/>
          </a:xfrm>
        </p:grpSpPr>
        <p:sp>
          <p:nvSpPr>
            <p:cNvPr id="260" name="Google Shape;260;p34"/>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261" name="Google Shape;261;p34"/>
            <p:cNvGrpSpPr/>
            <p:nvPr/>
          </p:nvGrpSpPr>
          <p:grpSpPr>
            <a:xfrm>
              <a:off x="5536526" y="2174241"/>
              <a:ext cx="858975" cy="300968"/>
              <a:chOff x="2271950" y="2722775"/>
              <a:chExt cx="575875" cy="201775"/>
            </a:xfrm>
          </p:grpSpPr>
          <p:sp>
            <p:nvSpPr>
              <p:cNvPr id="262" name="Google Shape;262;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263" name="Google Shape;263;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264" name="Google Shape;264;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265" name="Google Shape;265;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266" name="Google Shape;266;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grpSp>
        <p:sp>
          <p:nvSpPr>
            <p:cNvPr id="267" name="Google Shape;267;p34"/>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sp>
          <p:nvSpPr>
            <p:cNvPr id="268" name="Google Shape;268;p34"/>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121900" tIns="121900" rIns="121900" bIns="121900" anchor="ctr" anchorCtr="0">
              <a:noAutofit/>
            </a:bodyPr>
            <a:lstStyle/>
            <a:p>
              <a:endParaRPr sz="2400"/>
            </a:p>
          </p:txBody>
        </p:sp>
        <p:grpSp>
          <p:nvGrpSpPr>
            <p:cNvPr id="269" name="Google Shape;269;p34"/>
            <p:cNvGrpSpPr/>
            <p:nvPr/>
          </p:nvGrpSpPr>
          <p:grpSpPr>
            <a:xfrm>
              <a:off x="6056200" y="1535350"/>
              <a:ext cx="2293204" cy="1710167"/>
              <a:chOff x="1062800" y="1986296"/>
              <a:chExt cx="2169540" cy="1617945"/>
            </a:xfrm>
          </p:grpSpPr>
          <p:sp>
            <p:nvSpPr>
              <p:cNvPr id="270" name="Google Shape;270;p34"/>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1" name="Google Shape;271;p34"/>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272" name="Google Shape;272;p34"/>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273" name="Google Shape;273;p34"/>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274" name="Google Shape;274;p34"/>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275" name="Google Shape;275;p34"/>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276" name="Google Shape;276;p34"/>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277" name="Google Shape;277;p34"/>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278" name="Google Shape;278;p34"/>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279" name="Google Shape;279;p34"/>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280" name="Google Shape;280;p34"/>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281" name="Google Shape;281;p34"/>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282" name="Google Shape;282;p34"/>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283" name="Google Shape;283;p34"/>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grpSp>
        <p:grpSp>
          <p:nvGrpSpPr>
            <p:cNvPr id="284" name="Google Shape;284;p34"/>
            <p:cNvGrpSpPr/>
            <p:nvPr/>
          </p:nvGrpSpPr>
          <p:grpSpPr>
            <a:xfrm>
              <a:off x="7524694" y="2964516"/>
              <a:ext cx="953591" cy="334099"/>
              <a:chOff x="2271950" y="2722775"/>
              <a:chExt cx="575875" cy="201775"/>
            </a:xfrm>
          </p:grpSpPr>
          <p:sp>
            <p:nvSpPr>
              <p:cNvPr id="285" name="Google Shape;285;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286" name="Google Shape;286;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287" name="Google Shape;287;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288" name="Google Shape;288;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289" name="Google Shape;289;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grpSp>
        <p:grpSp>
          <p:nvGrpSpPr>
            <p:cNvPr id="290" name="Google Shape;290;p34"/>
            <p:cNvGrpSpPr/>
            <p:nvPr/>
          </p:nvGrpSpPr>
          <p:grpSpPr>
            <a:xfrm>
              <a:off x="7653574" y="1141618"/>
              <a:ext cx="695830" cy="643529"/>
              <a:chOff x="3407216" y="1944760"/>
              <a:chExt cx="535831" cy="495479"/>
            </a:xfrm>
          </p:grpSpPr>
          <p:sp>
            <p:nvSpPr>
              <p:cNvPr id="291" name="Google Shape;291;p34"/>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spcFirstLastPara="1" wrap="square" lIns="121900" tIns="121900" rIns="121900" bIns="121900" anchor="ctr" anchorCtr="0">
                <a:noAutofit/>
              </a:bodyPr>
              <a:lstStyle/>
              <a:p>
                <a:endParaRPr sz="2400"/>
              </a:p>
            </p:txBody>
          </p:sp>
          <p:sp>
            <p:nvSpPr>
              <p:cNvPr id="292" name="Google Shape;292;p34"/>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sp>
            <p:nvSpPr>
              <p:cNvPr id="293" name="Google Shape;293;p34"/>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spcFirstLastPara="1" wrap="square" lIns="121900" tIns="121900" rIns="121900" bIns="121900" anchor="ctr" anchorCtr="0">
                <a:noAutofit/>
              </a:bodyPr>
              <a:lstStyle/>
              <a:p>
                <a:endParaRPr sz="2400"/>
              </a:p>
            </p:txBody>
          </p:sp>
        </p:grpSp>
        <p:sp>
          <p:nvSpPr>
            <p:cNvPr id="294" name="Google Shape;294;p34"/>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295" name="Google Shape;295;p34"/>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sp>
          <p:nvSpPr>
            <p:cNvPr id="296" name="Google Shape;296;p34"/>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sp>
          <p:nvSpPr>
            <p:cNvPr id="297" name="Google Shape;297;p34"/>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298" name="Google Shape;298;p34"/>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sp>
          <p:nvSpPr>
            <p:cNvPr id="299" name="Google Shape;299;p34"/>
            <p:cNvSpPr/>
            <p:nvPr/>
          </p:nvSpPr>
          <p:spPr>
            <a:xfrm>
              <a:off x="5041963"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121900" tIns="121900" rIns="121900" bIns="121900" anchor="ctr" anchorCtr="0">
              <a:noAutofit/>
            </a:bodyPr>
            <a:lstStyle/>
            <a:p>
              <a:endParaRPr sz="2400"/>
            </a:p>
          </p:txBody>
        </p:sp>
        <p:sp>
          <p:nvSpPr>
            <p:cNvPr id="300" name="Google Shape;300;p34"/>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sp>
          <p:nvSpPr>
            <p:cNvPr id="301" name="Google Shape;301;p34"/>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302" name="Google Shape;302;p34"/>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303" name="Google Shape;303;p34"/>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304" name="Google Shape;304;p34"/>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grpSp>
          <p:nvGrpSpPr>
            <p:cNvPr id="305" name="Google Shape;305;p34"/>
            <p:cNvGrpSpPr/>
            <p:nvPr/>
          </p:nvGrpSpPr>
          <p:grpSpPr>
            <a:xfrm>
              <a:off x="6882732" y="2040297"/>
              <a:ext cx="1861102" cy="1904111"/>
              <a:chOff x="6882732" y="2040297"/>
              <a:chExt cx="1861102" cy="1904111"/>
            </a:xfrm>
          </p:grpSpPr>
          <p:grpSp>
            <p:nvGrpSpPr>
              <p:cNvPr id="306" name="Google Shape;306;p34"/>
              <p:cNvGrpSpPr/>
              <p:nvPr/>
            </p:nvGrpSpPr>
            <p:grpSpPr>
              <a:xfrm rot="1800000">
                <a:off x="7153488" y="2273972"/>
                <a:ext cx="1319590" cy="1436760"/>
                <a:chOff x="2956444" y="-416775"/>
                <a:chExt cx="1627918" cy="1772276"/>
              </a:xfrm>
            </p:grpSpPr>
            <p:sp>
              <p:nvSpPr>
                <p:cNvPr id="307" name="Google Shape;307;p34"/>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121900" tIns="121900" rIns="121900" bIns="121900" anchor="ctr" anchorCtr="0">
                  <a:noAutofit/>
                </a:bodyPr>
                <a:lstStyle/>
                <a:p>
                  <a:endParaRPr sz="2400"/>
                </a:p>
              </p:txBody>
            </p:sp>
            <p:sp>
              <p:nvSpPr>
                <p:cNvPr id="308" name="Google Shape;308;p34"/>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121900" tIns="121900" rIns="121900" bIns="121900" anchor="ctr" anchorCtr="0">
                  <a:noAutofit/>
                </a:bodyPr>
                <a:lstStyle/>
                <a:p>
                  <a:endParaRPr sz="2400"/>
                </a:p>
              </p:txBody>
            </p:sp>
            <p:sp>
              <p:nvSpPr>
                <p:cNvPr id="309" name="Google Shape;309;p34"/>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121900" tIns="121900" rIns="121900" bIns="121900" anchor="ctr" anchorCtr="0">
                  <a:noAutofit/>
                </a:bodyPr>
                <a:lstStyle/>
                <a:p>
                  <a:endParaRPr sz="2400"/>
                </a:p>
              </p:txBody>
            </p:sp>
            <p:sp>
              <p:nvSpPr>
                <p:cNvPr id="310" name="Google Shape;310;p34"/>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121900" tIns="121900" rIns="121900" bIns="121900" anchor="ctr" anchorCtr="0">
                  <a:noAutofit/>
                </a:bodyPr>
                <a:lstStyle/>
                <a:p>
                  <a:endParaRPr sz="2400"/>
                </a:p>
              </p:txBody>
            </p:sp>
            <p:sp>
              <p:nvSpPr>
                <p:cNvPr id="311" name="Google Shape;311;p34"/>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312" name="Google Shape;312;p34"/>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313" name="Google Shape;313;p34"/>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314" name="Google Shape;314;p34"/>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315" name="Google Shape;315;p34"/>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316" name="Google Shape;316;p34"/>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317" name="Google Shape;317;p34"/>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318" name="Google Shape;318;p34"/>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319" name="Google Shape;319;p34"/>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320" name="Google Shape;320;p34"/>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grpSp>
          <p:sp>
            <p:nvSpPr>
              <p:cNvPr id="321" name="Google Shape;321;p34"/>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grpSp>
      </p:grpSp>
      <p:sp>
        <p:nvSpPr>
          <p:cNvPr id="2" name="Google Shape;477;p37">
            <a:hlinkClick r:id="" action="ppaction://hlinkshowjump?jump=nextslide"/>
            <a:extLst>
              <a:ext uri="{FF2B5EF4-FFF2-40B4-BE49-F238E27FC236}">
                <a16:creationId xmlns:a16="http://schemas.microsoft.com/office/drawing/2014/main" id="{FF70DD34-EAE6-5421-61C0-58D560AA93A1}"/>
              </a:ext>
            </a:extLst>
          </p:cNvPr>
          <p:cNvSpPr/>
          <p:nvPr/>
        </p:nvSpPr>
        <p:spPr>
          <a:xfrm rot="5400000">
            <a:off x="10953896" y="6345739"/>
            <a:ext cx="262136" cy="309268"/>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4"/>
        <p:cNvGrpSpPr/>
        <p:nvPr/>
      </p:nvGrpSpPr>
      <p:grpSpPr>
        <a:xfrm>
          <a:off x="0" y="0"/>
          <a:ext cx="0" cy="0"/>
          <a:chOff x="0" y="0"/>
          <a:chExt cx="0" cy="0"/>
        </a:xfrm>
      </p:grpSpPr>
      <p:cxnSp>
        <p:nvCxnSpPr>
          <p:cNvPr id="1618" name="Google Shape;1618;p57"/>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1619" name="Google Shape;1619;p57"/>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
        <p:nvSpPr>
          <p:cNvPr id="1620" name="Google Shape;1620;p57"/>
          <p:cNvSpPr txBox="1"/>
          <p:nvPr/>
        </p:nvSpPr>
        <p:spPr>
          <a:xfrm>
            <a:off x="4620942" y="295923"/>
            <a:ext cx="3855793" cy="329265"/>
          </a:xfrm>
          <a:prstGeom prst="rect">
            <a:avLst/>
          </a:prstGeom>
          <a:noFill/>
          <a:ln>
            <a:noFill/>
          </a:ln>
        </p:spPr>
        <p:txBody>
          <a:bodyPr spcFirstLastPara="1" wrap="square" lIns="121900" tIns="121900" rIns="0" bIns="121900" anchor="ctr" anchorCtr="0">
            <a:noAutofit/>
          </a:bodyPr>
          <a:lstStyle/>
          <a:p>
            <a:pPr algn="ctr"/>
            <a:endParaRPr lang="en-US" sz="2400" dirty="0">
              <a:solidFill>
                <a:schemeClr val="lt2"/>
              </a:solidFill>
              <a:latin typeface="Times New Roman" panose="02020603050405020304" pitchFamily="18" charset="0"/>
              <a:cs typeface="Times New Roman" panose="02020603050405020304" pitchFamily="18" charset="0"/>
            </a:endParaRPr>
          </a:p>
        </p:txBody>
      </p:sp>
      <p:sp>
        <p:nvSpPr>
          <p:cNvPr id="1621" name="Google Shape;1621;p57"/>
          <p:cNvSpPr/>
          <p:nvPr/>
        </p:nvSpPr>
        <p:spPr>
          <a:xfrm flipH="1">
            <a:off x="5821736" y="1478199"/>
            <a:ext cx="143769" cy="144613"/>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22" name="Google Shape;1622;p57"/>
          <p:cNvSpPr/>
          <p:nvPr/>
        </p:nvSpPr>
        <p:spPr>
          <a:xfrm flipH="1">
            <a:off x="7276011" y="1155871"/>
            <a:ext cx="107796" cy="107796"/>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121900" tIns="121900" rIns="121900" bIns="121900" anchor="ctr" anchorCtr="0">
            <a:noAutofit/>
          </a:bodyPr>
          <a:lstStyle/>
          <a:p>
            <a:endParaRPr sz="2400"/>
          </a:p>
        </p:txBody>
      </p:sp>
      <p:sp>
        <p:nvSpPr>
          <p:cNvPr id="1692" name="Google Shape;1692;p57"/>
          <p:cNvSpPr/>
          <p:nvPr/>
        </p:nvSpPr>
        <p:spPr>
          <a:xfrm rot="1685758" flipH="1">
            <a:off x="6908205" y="5257879"/>
            <a:ext cx="79399" cy="80224"/>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93" name="Google Shape;1693;p57">
            <a:hlinkClick r:id="" action="ppaction://hlinkshowjump?jump=nextslide"/>
          </p:cNvPr>
          <p:cNvSpPr/>
          <p:nvPr/>
        </p:nvSpPr>
        <p:spPr>
          <a:xfrm rot="5400000">
            <a:off x="10953896" y="6345739"/>
            <a:ext cx="262136" cy="309268"/>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94" name="Google Shape;1694;p57">
            <a:hlinkClick r:id="" action="ppaction://hlinkshowjump?jump=previousslide"/>
          </p:cNvPr>
          <p:cNvSpPr/>
          <p:nvPr/>
        </p:nvSpPr>
        <p:spPr>
          <a:xfrm rot="-5400000" flipH="1">
            <a:off x="975963" y="6345739"/>
            <a:ext cx="262136" cy="309268"/>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 name="Subtitle 2">
            <a:extLst>
              <a:ext uri="{FF2B5EF4-FFF2-40B4-BE49-F238E27FC236}">
                <a16:creationId xmlns:a16="http://schemas.microsoft.com/office/drawing/2014/main" id="{B0D5C4B2-2827-CD9F-DE91-4F8F7D69FE70}"/>
              </a:ext>
            </a:extLst>
          </p:cNvPr>
          <p:cNvSpPr>
            <a:spLocks noGrp="1"/>
          </p:cNvSpPr>
          <p:nvPr>
            <p:ph type="subTitle" idx="1"/>
          </p:nvPr>
        </p:nvSpPr>
        <p:spPr>
          <a:xfrm>
            <a:off x="7216489" y="2678986"/>
            <a:ext cx="4330572" cy="1494801"/>
          </a:xfrm>
        </p:spPr>
        <p:txBody>
          <a:bodyPr/>
          <a:lstStyle/>
          <a:p>
            <a:pPr algn="l">
              <a:buFont typeface="Wingdings"/>
              <a:buChar char="q"/>
            </a:pPr>
            <a:r>
              <a:rPr lang="en-US" dirty="0">
                <a:latin typeface="Times New Roman" panose="02020603050405020304" pitchFamily="18" charset="0"/>
                <a:cs typeface="Times New Roman" panose="02020603050405020304" pitchFamily="18" charset="0"/>
              </a:rPr>
              <a:t>Positive Correlation </a:t>
            </a:r>
          </a:p>
          <a:p>
            <a:pPr algn="l">
              <a:buFont typeface="Wingdings"/>
              <a:buChar char="q"/>
            </a:pPr>
            <a:endParaRPr lang="en-US" dirty="0">
              <a:latin typeface="Bebas Neue"/>
            </a:endParaRPr>
          </a:p>
          <a:p>
            <a:pPr algn="l">
              <a:buFont typeface="Wingdings"/>
              <a:buChar char="q"/>
            </a:pPr>
            <a:r>
              <a:rPr lang="en-US" dirty="0">
                <a:latin typeface="Times New Roman" panose="02020603050405020304" pitchFamily="18" charset="0"/>
                <a:cs typeface="Times New Roman" panose="02020603050405020304" pitchFamily="18" charset="0"/>
              </a:rPr>
              <a:t>Moderately Strong relationship</a:t>
            </a:r>
          </a:p>
          <a:p>
            <a:pPr algn="l">
              <a:buFont typeface="Wingdings"/>
              <a:buChar char="q"/>
            </a:pPr>
            <a:endParaRPr lang="en-US" dirty="0">
              <a:latin typeface="Bebas Neue"/>
            </a:endParaRPr>
          </a:p>
          <a:p>
            <a:pPr algn="l">
              <a:buFont typeface="Wingdings"/>
              <a:buChar char="q"/>
            </a:pPr>
            <a:r>
              <a:rPr lang="en-US" dirty="0">
                <a:latin typeface="Times New Roman" panose="02020603050405020304" pitchFamily="18" charset="0"/>
                <a:cs typeface="Times New Roman" panose="02020603050405020304" pitchFamily="18" charset="0"/>
              </a:rPr>
              <a:t>Directly related variables</a:t>
            </a:r>
          </a:p>
        </p:txBody>
      </p:sp>
      <p:pic>
        <p:nvPicPr>
          <p:cNvPr id="4" name="Picture 5" descr="Chart, scatter chart&#10;&#10;Description automatically generated">
            <a:extLst>
              <a:ext uri="{FF2B5EF4-FFF2-40B4-BE49-F238E27FC236}">
                <a16:creationId xmlns:a16="http://schemas.microsoft.com/office/drawing/2014/main" id="{364DC3E0-5AEF-0ACB-40D4-16A5B3C11A58}"/>
              </a:ext>
            </a:extLst>
          </p:cNvPr>
          <p:cNvPicPr>
            <a:picLocks noChangeAspect="1"/>
          </p:cNvPicPr>
          <p:nvPr/>
        </p:nvPicPr>
        <p:blipFill>
          <a:blip r:embed="rId3"/>
          <a:stretch>
            <a:fillRect/>
          </a:stretch>
        </p:blipFill>
        <p:spPr>
          <a:xfrm>
            <a:off x="959117" y="1790372"/>
            <a:ext cx="6249385" cy="3264119"/>
          </a:xfrm>
          <a:prstGeom prst="rect">
            <a:avLst/>
          </a:prstGeom>
        </p:spPr>
      </p:pic>
      <p:sp>
        <p:nvSpPr>
          <p:cNvPr id="2" name="Title 13">
            <a:extLst>
              <a:ext uri="{FF2B5EF4-FFF2-40B4-BE49-F238E27FC236}">
                <a16:creationId xmlns:a16="http://schemas.microsoft.com/office/drawing/2014/main" id="{289BF75C-931F-82EF-B338-1372FB969835}"/>
              </a:ext>
            </a:extLst>
          </p:cNvPr>
          <p:cNvSpPr txBox="1">
            <a:spLocks/>
          </p:cNvSpPr>
          <p:nvPr/>
        </p:nvSpPr>
        <p:spPr>
          <a:xfrm>
            <a:off x="962054" y="737933"/>
            <a:ext cx="10287200" cy="807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pPr algn="ctr"/>
            <a:r>
              <a:rPr lang="en-US" kern="0" dirty="0">
                <a:solidFill>
                  <a:schemeClr val="tx2"/>
                </a:solidFill>
                <a:latin typeface="Times New Roman" panose="02020603050405020304" pitchFamily="18" charset="0"/>
                <a:cs typeface="Times New Roman" panose="02020603050405020304" pitchFamily="18" charset="0"/>
              </a:rPr>
              <a:t>Earnings over market capitalization</a:t>
            </a:r>
          </a:p>
        </p:txBody>
      </p:sp>
    </p:spTree>
    <p:extLst>
      <p:ext uri="{BB962C8B-B14F-4D97-AF65-F5344CB8AC3E}">
        <p14:creationId xmlns:p14="http://schemas.microsoft.com/office/powerpoint/2010/main" val="1838289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4"/>
        <p:cNvGrpSpPr/>
        <p:nvPr/>
      </p:nvGrpSpPr>
      <p:grpSpPr>
        <a:xfrm>
          <a:off x="0" y="0"/>
          <a:ext cx="0" cy="0"/>
          <a:chOff x="0" y="0"/>
          <a:chExt cx="0" cy="0"/>
        </a:xfrm>
      </p:grpSpPr>
      <p:cxnSp>
        <p:nvCxnSpPr>
          <p:cNvPr id="1618" name="Google Shape;1618;p57"/>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1619" name="Google Shape;1619;p57"/>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
        <p:nvSpPr>
          <p:cNvPr id="1620" name="Google Shape;1620;p57"/>
          <p:cNvSpPr txBox="1"/>
          <p:nvPr/>
        </p:nvSpPr>
        <p:spPr>
          <a:xfrm>
            <a:off x="4857136" y="232357"/>
            <a:ext cx="2862516" cy="329265"/>
          </a:xfrm>
          <a:prstGeom prst="rect">
            <a:avLst/>
          </a:prstGeom>
          <a:noFill/>
          <a:ln>
            <a:noFill/>
          </a:ln>
        </p:spPr>
        <p:txBody>
          <a:bodyPr spcFirstLastPara="1" wrap="square" lIns="121900" tIns="121900" rIns="0" bIns="121900" anchor="ctr" anchorCtr="0">
            <a:noAutofit/>
          </a:bodyPr>
          <a:lstStyle/>
          <a:p>
            <a:pPr algn="ctr"/>
            <a:endParaRPr lang="en-US" sz="2400" dirty="0">
              <a:solidFill>
                <a:schemeClr val="lt2"/>
              </a:solidFill>
              <a:latin typeface="Times New Roman" panose="02020603050405020304" pitchFamily="18" charset="0"/>
              <a:cs typeface="Times New Roman" panose="02020603050405020304" pitchFamily="18" charset="0"/>
            </a:endParaRPr>
          </a:p>
        </p:txBody>
      </p:sp>
      <p:sp>
        <p:nvSpPr>
          <p:cNvPr id="1621" name="Google Shape;1621;p57"/>
          <p:cNvSpPr/>
          <p:nvPr/>
        </p:nvSpPr>
        <p:spPr>
          <a:xfrm flipH="1">
            <a:off x="5821736" y="1478199"/>
            <a:ext cx="143769" cy="144613"/>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22" name="Google Shape;1622;p57"/>
          <p:cNvSpPr/>
          <p:nvPr/>
        </p:nvSpPr>
        <p:spPr>
          <a:xfrm flipH="1">
            <a:off x="7276011" y="1155871"/>
            <a:ext cx="107796" cy="107796"/>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121900" tIns="121900" rIns="121900" bIns="121900" anchor="ctr" anchorCtr="0">
            <a:noAutofit/>
          </a:bodyPr>
          <a:lstStyle/>
          <a:p>
            <a:endParaRPr sz="2400"/>
          </a:p>
        </p:txBody>
      </p:sp>
      <p:sp>
        <p:nvSpPr>
          <p:cNvPr id="1692" name="Google Shape;1692;p57"/>
          <p:cNvSpPr/>
          <p:nvPr/>
        </p:nvSpPr>
        <p:spPr>
          <a:xfrm rot="1685758" flipH="1">
            <a:off x="6908205" y="5257879"/>
            <a:ext cx="79399" cy="80224"/>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93" name="Google Shape;1693;p57">
            <a:hlinkClick r:id="" action="ppaction://hlinkshowjump?jump=nextslide"/>
          </p:cNvPr>
          <p:cNvSpPr/>
          <p:nvPr/>
        </p:nvSpPr>
        <p:spPr>
          <a:xfrm rot="5400000">
            <a:off x="10953896" y="6345739"/>
            <a:ext cx="262136" cy="309268"/>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94" name="Google Shape;1694;p57">
            <a:hlinkClick r:id="" action="ppaction://hlinkshowjump?jump=previousslide"/>
          </p:cNvPr>
          <p:cNvSpPr/>
          <p:nvPr/>
        </p:nvSpPr>
        <p:spPr>
          <a:xfrm rot="-5400000" flipH="1">
            <a:off x="975963" y="6345739"/>
            <a:ext cx="262136" cy="309268"/>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 name="Subtitle 2">
            <a:extLst>
              <a:ext uri="{FF2B5EF4-FFF2-40B4-BE49-F238E27FC236}">
                <a16:creationId xmlns:a16="http://schemas.microsoft.com/office/drawing/2014/main" id="{B0D5C4B2-2827-CD9F-DE91-4F8F7D69FE70}"/>
              </a:ext>
            </a:extLst>
          </p:cNvPr>
          <p:cNvSpPr>
            <a:spLocks noGrp="1"/>
          </p:cNvSpPr>
          <p:nvPr>
            <p:ph type="subTitle" idx="1"/>
          </p:nvPr>
        </p:nvSpPr>
        <p:spPr>
          <a:xfrm>
            <a:off x="956578" y="2686918"/>
            <a:ext cx="4330572" cy="1494801"/>
          </a:xfrm>
        </p:spPr>
        <p:txBody>
          <a:bodyPr/>
          <a:lstStyle/>
          <a:p>
            <a:pPr algn="l">
              <a:buFont typeface="Wingdings"/>
              <a:buChar char="q"/>
            </a:pPr>
            <a:r>
              <a:rPr lang="en-US" dirty="0">
                <a:latin typeface="Times New Roman" panose="02020603050405020304" pitchFamily="18" charset="0"/>
                <a:cs typeface="Times New Roman" panose="02020603050405020304" pitchFamily="18" charset="0"/>
              </a:rPr>
              <a:t>Negative relationship</a:t>
            </a:r>
          </a:p>
          <a:p>
            <a:pPr algn="l">
              <a:buFont typeface="Wingdings"/>
              <a:buChar char="q"/>
            </a:pPr>
            <a:endParaRPr lang="en-US" dirty="0">
              <a:latin typeface="Bebas Neue"/>
            </a:endParaRPr>
          </a:p>
          <a:p>
            <a:pPr algn="l">
              <a:buFont typeface="Wingdings"/>
              <a:buChar char="q"/>
            </a:pPr>
            <a:r>
              <a:rPr lang="en-US" dirty="0">
                <a:latin typeface="Times New Roman" panose="02020603050405020304" pitchFamily="18" charset="0"/>
                <a:cs typeface="Times New Roman" panose="02020603050405020304" pitchFamily="18" charset="0"/>
              </a:rPr>
              <a:t>Very weak correlation</a:t>
            </a:r>
          </a:p>
          <a:p>
            <a:pPr algn="l">
              <a:buFont typeface="Wingdings"/>
              <a:buChar char="q"/>
            </a:pPr>
            <a:endParaRPr lang="en-US" dirty="0">
              <a:latin typeface="Bebas Neue"/>
            </a:endParaRPr>
          </a:p>
          <a:p>
            <a:pPr algn="l">
              <a:buFont typeface="Wingdings"/>
              <a:buChar char="q"/>
            </a:pPr>
            <a:r>
              <a:rPr lang="en-US" dirty="0">
                <a:latin typeface="Times New Roman" panose="02020603050405020304" pitchFamily="18" charset="0"/>
                <a:cs typeface="Times New Roman" panose="02020603050405020304" pitchFamily="18" charset="0"/>
              </a:rPr>
              <a:t>Inversely related variables</a:t>
            </a:r>
          </a:p>
        </p:txBody>
      </p:sp>
      <p:pic>
        <p:nvPicPr>
          <p:cNvPr id="4" name="Picture 5" descr="Chart, scatter chart&#10;&#10;Description automatically generated">
            <a:extLst>
              <a:ext uri="{FF2B5EF4-FFF2-40B4-BE49-F238E27FC236}">
                <a16:creationId xmlns:a16="http://schemas.microsoft.com/office/drawing/2014/main" id="{86F94C4F-6D3A-34D4-4C38-5E3BB1AE353A}"/>
              </a:ext>
            </a:extLst>
          </p:cNvPr>
          <p:cNvPicPr>
            <a:picLocks noChangeAspect="1"/>
          </p:cNvPicPr>
          <p:nvPr/>
        </p:nvPicPr>
        <p:blipFill>
          <a:blip r:embed="rId3"/>
          <a:stretch>
            <a:fillRect/>
          </a:stretch>
        </p:blipFill>
        <p:spPr>
          <a:xfrm>
            <a:off x="5060111" y="1853870"/>
            <a:ext cx="6212456" cy="3164636"/>
          </a:xfrm>
          <a:prstGeom prst="rect">
            <a:avLst/>
          </a:prstGeom>
        </p:spPr>
      </p:pic>
      <p:sp>
        <p:nvSpPr>
          <p:cNvPr id="2" name="Title 13">
            <a:extLst>
              <a:ext uri="{FF2B5EF4-FFF2-40B4-BE49-F238E27FC236}">
                <a16:creationId xmlns:a16="http://schemas.microsoft.com/office/drawing/2014/main" id="{AD5F44CD-56E1-8AE1-56D2-94FA1C212B1A}"/>
              </a:ext>
            </a:extLst>
          </p:cNvPr>
          <p:cNvSpPr txBox="1">
            <a:spLocks/>
          </p:cNvSpPr>
          <p:nvPr/>
        </p:nvSpPr>
        <p:spPr>
          <a:xfrm>
            <a:off x="962054" y="759705"/>
            <a:ext cx="10287200" cy="807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pPr algn="ctr"/>
            <a:r>
              <a:rPr lang="en-US" kern="0" dirty="0">
                <a:solidFill>
                  <a:schemeClr val="tx2"/>
                </a:solidFill>
                <a:latin typeface="Times New Roman" panose="02020603050405020304" pitchFamily="18" charset="0"/>
                <a:cs typeface="Times New Roman" panose="02020603050405020304" pitchFamily="18" charset="0"/>
              </a:rPr>
              <a:t>Earnings over revenue growth</a:t>
            </a:r>
          </a:p>
        </p:txBody>
      </p:sp>
    </p:spTree>
    <p:extLst>
      <p:ext uri="{BB962C8B-B14F-4D97-AF65-F5344CB8AC3E}">
        <p14:creationId xmlns:p14="http://schemas.microsoft.com/office/powerpoint/2010/main" val="3425967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4"/>
        <p:cNvGrpSpPr/>
        <p:nvPr/>
      </p:nvGrpSpPr>
      <p:grpSpPr>
        <a:xfrm>
          <a:off x="0" y="0"/>
          <a:ext cx="0" cy="0"/>
          <a:chOff x="0" y="0"/>
          <a:chExt cx="0" cy="0"/>
        </a:xfrm>
      </p:grpSpPr>
      <p:cxnSp>
        <p:nvCxnSpPr>
          <p:cNvPr id="1618" name="Google Shape;1618;p57"/>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1619" name="Google Shape;1619;p57"/>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
        <p:nvSpPr>
          <p:cNvPr id="1620" name="Google Shape;1620;p57"/>
          <p:cNvSpPr txBox="1"/>
          <p:nvPr/>
        </p:nvSpPr>
        <p:spPr>
          <a:xfrm>
            <a:off x="8890000" y="395013"/>
            <a:ext cx="2349600" cy="329265"/>
          </a:xfrm>
          <a:prstGeom prst="rect">
            <a:avLst/>
          </a:prstGeom>
          <a:noFill/>
          <a:ln>
            <a:noFill/>
          </a:ln>
        </p:spPr>
        <p:txBody>
          <a:bodyPr spcFirstLastPara="1" wrap="square" lIns="121900" tIns="121900" rIns="0" bIns="121900" anchor="ctr" anchorCtr="0">
            <a:noAutofit/>
          </a:bodyPr>
          <a:lstStyle/>
          <a:p>
            <a:pPr algn="r"/>
            <a:endParaRPr lang="en-US" sz="2400" dirty="0">
              <a:solidFill>
                <a:schemeClr val="lt2"/>
              </a:solidFill>
            </a:endParaRPr>
          </a:p>
        </p:txBody>
      </p:sp>
      <p:sp>
        <p:nvSpPr>
          <p:cNvPr id="1621" name="Google Shape;1621;p57"/>
          <p:cNvSpPr/>
          <p:nvPr/>
        </p:nvSpPr>
        <p:spPr>
          <a:xfrm flipH="1">
            <a:off x="5821736" y="1478199"/>
            <a:ext cx="143769" cy="144613"/>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22" name="Google Shape;1622;p57"/>
          <p:cNvSpPr/>
          <p:nvPr/>
        </p:nvSpPr>
        <p:spPr>
          <a:xfrm flipH="1">
            <a:off x="7276011" y="1155871"/>
            <a:ext cx="107796" cy="107796"/>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121900" tIns="121900" rIns="121900" bIns="121900" anchor="ctr" anchorCtr="0">
            <a:noAutofit/>
          </a:bodyPr>
          <a:lstStyle/>
          <a:p>
            <a:endParaRPr sz="2400"/>
          </a:p>
        </p:txBody>
      </p:sp>
      <p:sp>
        <p:nvSpPr>
          <p:cNvPr id="1692" name="Google Shape;1692;p57"/>
          <p:cNvSpPr/>
          <p:nvPr/>
        </p:nvSpPr>
        <p:spPr>
          <a:xfrm rot="1685758" flipH="1">
            <a:off x="6908205" y="5257879"/>
            <a:ext cx="79399" cy="80224"/>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93" name="Google Shape;1693;p57">
            <a:hlinkClick r:id="" action="ppaction://hlinkshowjump?jump=nextslide"/>
          </p:cNvPr>
          <p:cNvSpPr/>
          <p:nvPr/>
        </p:nvSpPr>
        <p:spPr>
          <a:xfrm rot="5400000">
            <a:off x="10953896" y="6345739"/>
            <a:ext cx="262136" cy="309268"/>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94" name="Google Shape;1694;p57">
            <a:hlinkClick r:id="" action="ppaction://hlinkshowjump?jump=previousslide"/>
          </p:cNvPr>
          <p:cNvSpPr/>
          <p:nvPr/>
        </p:nvSpPr>
        <p:spPr>
          <a:xfrm rot="-5400000" flipH="1">
            <a:off x="975963" y="6345739"/>
            <a:ext cx="262136" cy="309268"/>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 name="Subtitle 2">
            <a:extLst>
              <a:ext uri="{FF2B5EF4-FFF2-40B4-BE49-F238E27FC236}">
                <a16:creationId xmlns:a16="http://schemas.microsoft.com/office/drawing/2014/main" id="{B0D5C4B2-2827-CD9F-DE91-4F8F7D69FE70}"/>
              </a:ext>
            </a:extLst>
          </p:cNvPr>
          <p:cNvSpPr>
            <a:spLocks noGrp="1"/>
          </p:cNvSpPr>
          <p:nvPr>
            <p:ph type="subTitle" idx="1"/>
          </p:nvPr>
        </p:nvSpPr>
        <p:spPr>
          <a:xfrm>
            <a:off x="7458195" y="2010392"/>
            <a:ext cx="4330572" cy="1494801"/>
          </a:xfrm>
        </p:spPr>
        <p:txBody>
          <a:bodyPr/>
          <a:lstStyle/>
          <a:p>
            <a:pPr algn="l">
              <a:buFont typeface="Wingdings"/>
              <a:buChar char="q"/>
            </a:pPr>
            <a:r>
              <a:rPr lang="en-US" dirty="0">
                <a:latin typeface="Times New Roman" panose="02020603050405020304" pitchFamily="18" charset="0"/>
                <a:cs typeface="Times New Roman" panose="02020603050405020304" pitchFamily="18" charset="0"/>
              </a:rPr>
              <a:t>NEGATIVE RELATIONSHIP</a:t>
            </a:r>
          </a:p>
          <a:p>
            <a:pPr algn="l">
              <a:buFont typeface="Wingdings"/>
              <a:buChar char="q"/>
            </a:pPr>
            <a:endParaRPr lang="en-US" dirty="0">
              <a:latin typeface="Bebas Neue"/>
            </a:endParaRPr>
          </a:p>
          <a:p>
            <a:pPr algn="l">
              <a:buFont typeface="Wingdings"/>
              <a:buChar char="q"/>
            </a:pPr>
            <a:r>
              <a:rPr lang="en-US" dirty="0">
                <a:latin typeface="Times New Roman" panose="02020603050405020304" pitchFamily="18" charset="0"/>
                <a:cs typeface="Times New Roman" panose="02020603050405020304" pitchFamily="18" charset="0"/>
              </a:rPr>
              <a:t>EXTREMELY WEAK CORRELATION</a:t>
            </a:r>
          </a:p>
          <a:p>
            <a:pPr algn="l">
              <a:buFont typeface="Wingdings"/>
              <a:buChar char="q"/>
            </a:pPr>
            <a:endParaRPr lang="en-US" dirty="0">
              <a:latin typeface="Bebas Neue"/>
            </a:endParaRPr>
          </a:p>
          <a:p>
            <a:pPr algn="l">
              <a:buFont typeface="Wingdings"/>
              <a:buChar char="q"/>
            </a:pPr>
            <a:r>
              <a:rPr lang="en-US" dirty="0">
                <a:latin typeface="Times New Roman" panose="02020603050405020304" pitchFamily="18" charset="0"/>
                <a:cs typeface="Times New Roman" panose="02020603050405020304" pitchFamily="18" charset="0"/>
              </a:rPr>
              <a:t>INVERSELY related variables</a:t>
            </a:r>
          </a:p>
        </p:txBody>
      </p:sp>
      <p:pic>
        <p:nvPicPr>
          <p:cNvPr id="6" name="Picture 6" descr="Chart, scatter chart&#10;&#10;Description automatically generated">
            <a:extLst>
              <a:ext uri="{FF2B5EF4-FFF2-40B4-BE49-F238E27FC236}">
                <a16:creationId xmlns:a16="http://schemas.microsoft.com/office/drawing/2014/main" id="{B4F195A2-99EA-D83E-1D5B-2C67B3474D99}"/>
              </a:ext>
            </a:extLst>
          </p:cNvPr>
          <p:cNvPicPr>
            <a:picLocks noChangeAspect="1"/>
          </p:cNvPicPr>
          <p:nvPr/>
        </p:nvPicPr>
        <p:blipFill>
          <a:blip r:embed="rId3"/>
          <a:stretch>
            <a:fillRect/>
          </a:stretch>
        </p:blipFill>
        <p:spPr>
          <a:xfrm>
            <a:off x="956113" y="1790535"/>
            <a:ext cx="6167601" cy="3263790"/>
          </a:xfrm>
          <a:prstGeom prst="rect">
            <a:avLst/>
          </a:prstGeom>
        </p:spPr>
      </p:pic>
      <p:sp>
        <p:nvSpPr>
          <p:cNvPr id="2" name="Title 13">
            <a:extLst>
              <a:ext uri="{FF2B5EF4-FFF2-40B4-BE49-F238E27FC236}">
                <a16:creationId xmlns:a16="http://schemas.microsoft.com/office/drawing/2014/main" id="{5C81FB14-A5BB-986D-5C4E-925485AB36A5}"/>
              </a:ext>
            </a:extLst>
          </p:cNvPr>
          <p:cNvSpPr txBox="1">
            <a:spLocks/>
          </p:cNvSpPr>
          <p:nvPr/>
        </p:nvSpPr>
        <p:spPr>
          <a:xfrm>
            <a:off x="962054" y="748819"/>
            <a:ext cx="10287200" cy="807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pPr algn="ctr"/>
            <a:r>
              <a:rPr lang="en-US" kern="0" dirty="0">
                <a:solidFill>
                  <a:schemeClr val="tx2"/>
                </a:solidFill>
                <a:latin typeface="Times New Roman" panose="02020603050405020304" pitchFamily="18" charset="0"/>
                <a:cs typeface="Times New Roman" panose="02020603050405020304" pitchFamily="18" charset="0"/>
              </a:rPr>
              <a:t>Earnings over debt growth</a:t>
            </a:r>
          </a:p>
        </p:txBody>
      </p:sp>
    </p:spTree>
    <p:extLst>
      <p:ext uri="{BB962C8B-B14F-4D97-AF65-F5344CB8AC3E}">
        <p14:creationId xmlns:p14="http://schemas.microsoft.com/office/powerpoint/2010/main" val="1676295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4"/>
        <p:cNvGrpSpPr/>
        <p:nvPr/>
      </p:nvGrpSpPr>
      <p:grpSpPr>
        <a:xfrm>
          <a:off x="0" y="0"/>
          <a:ext cx="0" cy="0"/>
          <a:chOff x="0" y="0"/>
          <a:chExt cx="0" cy="0"/>
        </a:xfrm>
      </p:grpSpPr>
      <p:cxnSp>
        <p:nvCxnSpPr>
          <p:cNvPr id="1618" name="Google Shape;1618;p57"/>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1619" name="Google Shape;1619;p57"/>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
        <p:nvSpPr>
          <p:cNvPr id="1620" name="Google Shape;1620;p57"/>
          <p:cNvSpPr txBox="1"/>
          <p:nvPr/>
        </p:nvSpPr>
        <p:spPr>
          <a:xfrm>
            <a:off x="8890000" y="395013"/>
            <a:ext cx="2349600" cy="329265"/>
          </a:xfrm>
          <a:prstGeom prst="rect">
            <a:avLst/>
          </a:prstGeom>
          <a:noFill/>
          <a:ln>
            <a:noFill/>
          </a:ln>
        </p:spPr>
        <p:txBody>
          <a:bodyPr spcFirstLastPara="1" wrap="square" lIns="121900" tIns="121900" rIns="0" bIns="121900" anchor="ctr" anchorCtr="0">
            <a:noAutofit/>
          </a:bodyPr>
          <a:lstStyle/>
          <a:p>
            <a:pPr algn="r"/>
            <a:endParaRPr lang="en-US" sz="2400" dirty="0">
              <a:solidFill>
                <a:schemeClr val="lt2"/>
              </a:solidFill>
            </a:endParaRPr>
          </a:p>
        </p:txBody>
      </p:sp>
      <p:sp>
        <p:nvSpPr>
          <p:cNvPr id="1621" name="Google Shape;1621;p57"/>
          <p:cNvSpPr/>
          <p:nvPr/>
        </p:nvSpPr>
        <p:spPr>
          <a:xfrm flipH="1">
            <a:off x="5821736" y="1478199"/>
            <a:ext cx="143769" cy="144613"/>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22" name="Google Shape;1622;p57"/>
          <p:cNvSpPr/>
          <p:nvPr/>
        </p:nvSpPr>
        <p:spPr>
          <a:xfrm flipH="1">
            <a:off x="7276011" y="1155871"/>
            <a:ext cx="107796" cy="107796"/>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121900" tIns="121900" rIns="121900" bIns="121900" anchor="ctr" anchorCtr="0">
            <a:noAutofit/>
          </a:bodyPr>
          <a:lstStyle/>
          <a:p>
            <a:endParaRPr sz="2400"/>
          </a:p>
        </p:txBody>
      </p:sp>
      <p:sp>
        <p:nvSpPr>
          <p:cNvPr id="1692" name="Google Shape;1692;p57"/>
          <p:cNvSpPr/>
          <p:nvPr/>
        </p:nvSpPr>
        <p:spPr>
          <a:xfrm rot="1685758" flipH="1">
            <a:off x="6908205" y="5257879"/>
            <a:ext cx="79399" cy="80224"/>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93" name="Google Shape;1693;p57">
            <a:hlinkClick r:id="" action="ppaction://hlinkshowjump?jump=nextslide"/>
          </p:cNvPr>
          <p:cNvSpPr/>
          <p:nvPr/>
        </p:nvSpPr>
        <p:spPr>
          <a:xfrm rot="5400000">
            <a:off x="10953896" y="6345739"/>
            <a:ext cx="262136" cy="309268"/>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94" name="Google Shape;1694;p57">
            <a:hlinkClick r:id="" action="ppaction://hlinkshowjump?jump=previousslide"/>
          </p:cNvPr>
          <p:cNvSpPr/>
          <p:nvPr/>
        </p:nvSpPr>
        <p:spPr>
          <a:xfrm rot="-5400000" flipH="1">
            <a:off x="975963" y="6345739"/>
            <a:ext cx="262136" cy="309268"/>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 name="Subtitle 2">
            <a:extLst>
              <a:ext uri="{FF2B5EF4-FFF2-40B4-BE49-F238E27FC236}">
                <a16:creationId xmlns:a16="http://schemas.microsoft.com/office/drawing/2014/main" id="{B0D5C4B2-2827-CD9F-DE91-4F8F7D69FE70}"/>
              </a:ext>
            </a:extLst>
          </p:cNvPr>
          <p:cNvSpPr>
            <a:spLocks noGrp="1"/>
          </p:cNvSpPr>
          <p:nvPr>
            <p:ph type="subTitle" idx="1"/>
          </p:nvPr>
        </p:nvSpPr>
        <p:spPr>
          <a:xfrm>
            <a:off x="944483" y="2686918"/>
            <a:ext cx="4330572" cy="1494801"/>
          </a:xfrm>
        </p:spPr>
        <p:txBody>
          <a:bodyPr/>
          <a:lstStyle/>
          <a:p>
            <a:pPr algn="l">
              <a:buFont typeface="Wingdings"/>
              <a:buChar char="q"/>
            </a:pPr>
            <a:r>
              <a:rPr lang="en-US" dirty="0">
                <a:latin typeface="Times New Roman" panose="02020603050405020304" pitchFamily="18" charset="0"/>
                <a:cs typeface="Times New Roman" panose="02020603050405020304" pitchFamily="18" charset="0"/>
              </a:rPr>
              <a:t>Positive relationship</a:t>
            </a:r>
          </a:p>
          <a:p>
            <a:pPr algn="l">
              <a:buFont typeface="Wingdings"/>
              <a:buChar char="q"/>
            </a:pPr>
            <a:endParaRPr lang="en-US" dirty="0">
              <a:latin typeface="Bebas Neue"/>
            </a:endParaRPr>
          </a:p>
          <a:p>
            <a:pPr algn="l">
              <a:buFont typeface="Wingdings"/>
              <a:buChar char="q"/>
            </a:pPr>
            <a:r>
              <a:rPr lang="en-US" dirty="0">
                <a:latin typeface="Times New Roman" panose="02020603050405020304" pitchFamily="18" charset="0"/>
                <a:cs typeface="Times New Roman" panose="02020603050405020304" pitchFamily="18" charset="0"/>
              </a:rPr>
              <a:t>Negligible correlation</a:t>
            </a:r>
          </a:p>
          <a:p>
            <a:pPr algn="l">
              <a:buFont typeface="Wingdings"/>
              <a:buChar char="q"/>
            </a:pPr>
            <a:endParaRPr lang="en-US" dirty="0">
              <a:latin typeface="Bebas Neue"/>
            </a:endParaRPr>
          </a:p>
          <a:p>
            <a:pPr algn="l">
              <a:buFont typeface="Wingdings"/>
              <a:buChar char="q"/>
            </a:pPr>
            <a:r>
              <a:rPr lang="en-US" dirty="0">
                <a:latin typeface="Times New Roman" panose="02020603050405020304" pitchFamily="18" charset="0"/>
                <a:cs typeface="Times New Roman" panose="02020603050405020304" pitchFamily="18" charset="0"/>
              </a:rPr>
              <a:t>Directly related variables</a:t>
            </a:r>
          </a:p>
        </p:txBody>
      </p:sp>
      <p:sp>
        <p:nvSpPr>
          <p:cNvPr id="2" name="Title 13">
            <a:extLst>
              <a:ext uri="{FF2B5EF4-FFF2-40B4-BE49-F238E27FC236}">
                <a16:creationId xmlns:a16="http://schemas.microsoft.com/office/drawing/2014/main" id="{B36EAC8F-C892-6F87-0385-1EB00AB72B48}"/>
              </a:ext>
            </a:extLst>
          </p:cNvPr>
          <p:cNvSpPr txBox="1">
            <a:spLocks/>
          </p:cNvSpPr>
          <p:nvPr/>
        </p:nvSpPr>
        <p:spPr>
          <a:xfrm>
            <a:off x="907624" y="759705"/>
            <a:ext cx="10287200" cy="807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pPr algn="ctr"/>
            <a:r>
              <a:rPr lang="en-US" kern="0" dirty="0">
                <a:solidFill>
                  <a:schemeClr val="tx2"/>
                </a:solidFill>
                <a:latin typeface="Times New Roman" panose="02020603050405020304" pitchFamily="18" charset="0"/>
                <a:cs typeface="Times New Roman" panose="02020603050405020304" pitchFamily="18" charset="0"/>
              </a:rPr>
              <a:t>Earnings over Net income growth</a:t>
            </a:r>
          </a:p>
        </p:txBody>
      </p:sp>
      <p:pic>
        <p:nvPicPr>
          <p:cNvPr id="6" name="Picture 6" descr="Chart, scatter chart&#10;&#10;Description automatically generated">
            <a:extLst>
              <a:ext uri="{FF2B5EF4-FFF2-40B4-BE49-F238E27FC236}">
                <a16:creationId xmlns:a16="http://schemas.microsoft.com/office/drawing/2014/main" id="{D40E5639-42B4-BEF0-4985-516FE63CAA74}"/>
              </a:ext>
            </a:extLst>
          </p:cNvPr>
          <p:cNvPicPr>
            <a:picLocks noChangeAspect="1"/>
          </p:cNvPicPr>
          <p:nvPr/>
        </p:nvPicPr>
        <p:blipFill>
          <a:blip r:embed="rId3"/>
          <a:stretch>
            <a:fillRect/>
          </a:stretch>
        </p:blipFill>
        <p:spPr>
          <a:xfrm>
            <a:off x="5063067" y="1855723"/>
            <a:ext cx="6141961" cy="3158649"/>
          </a:xfrm>
          <a:prstGeom prst="rect">
            <a:avLst/>
          </a:prstGeom>
        </p:spPr>
      </p:pic>
    </p:spTree>
    <p:extLst>
      <p:ext uri="{BB962C8B-B14F-4D97-AF65-F5344CB8AC3E}">
        <p14:creationId xmlns:p14="http://schemas.microsoft.com/office/powerpoint/2010/main" val="278891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4"/>
        <p:cNvGrpSpPr/>
        <p:nvPr/>
      </p:nvGrpSpPr>
      <p:grpSpPr>
        <a:xfrm>
          <a:off x="0" y="0"/>
          <a:ext cx="0" cy="0"/>
          <a:chOff x="0" y="0"/>
          <a:chExt cx="0" cy="0"/>
        </a:xfrm>
      </p:grpSpPr>
      <p:cxnSp>
        <p:nvCxnSpPr>
          <p:cNvPr id="1618" name="Google Shape;1618;p57"/>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1619" name="Google Shape;1619;p57"/>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
        <p:nvSpPr>
          <p:cNvPr id="1620" name="Google Shape;1620;p57"/>
          <p:cNvSpPr txBox="1"/>
          <p:nvPr/>
        </p:nvSpPr>
        <p:spPr>
          <a:xfrm>
            <a:off x="8456692" y="234767"/>
            <a:ext cx="2561280" cy="401835"/>
          </a:xfrm>
          <a:prstGeom prst="rect">
            <a:avLst/>
          </a:prstGeom>
          <a:noFill/>
          <a:ln>
            <a:noFill/>
          </a:ln>
        </p:spPr>
        <p:txBody>
          <a:bodyPr spcFirstLastPara="1" wrap="square" lIns="121900" tIns="121900" rIns="0" bIns="121900" anchor="ctr" anchorCtr="0">
            <a:noAutofit/>
          </a:bodyPr>
          <a:lstStyle/>
          <a:p>
            <a:pPr algn="ctr"/>
            <a:endParaRPr sz="2400" dirty="0">
              <a:solidFill>
                <a:schemeClr val="lt2"/>
              </a:solidFill>
              <a:latin typeface="Times New Roman" panose="02020603050405020304" pitchFamily="18" charset="0"/>
              <a:cs typeface="Times New Roman" panose="02020603050405020304" pitchFamily="18" charset="0"/>
            </a:endParaRPr>
          </a:p>
        </p:txBody>
      </p:sp>
      <p:sp>
        <p:nvSpPr>
          <p:cNvPr id="1621" name="Google Shape;1621;p57"/>
          <p:cNvSpPr/>
          <p:nvPr/>
        </p:nvSpPr>
        <p:spPr>
          <a:xfrm flipH="1">
            <a:off x="8815307" y="1532628"/>
            <a:ext cx="143769" cy="144613"/>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22" name="Google Shape;1622;p57"/>
          <p:cNvSpPr/>
          <p:nvPr/>
        </p:nvSpPr>
        <p:spPr>
          <a:xfrm flipH="1">
            <a:off x="7276011" y="1155871"/>
            <a:ext cx="107796" cy="107796"/>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121900" tIns="121900" rIns="121900" bIns="121900" anchor="ctr" anchorCtr="0">
            <a:noAutofit/>
          </a:bodyPr>
          <a:lstStyle/>
          <a:p>
            <a:endParaRPr sz="2400"/>
          </a:p>
        </p:txBody>
      </p:sp>
      <p:grpSp>
        <p:nvGrpSpPr>
          <p:cNvPr id="1623" name="Google Shape;1623;p57"/>
          <p:cNvGrpSpPr/>
          <p:nvPr/>
        </p:nvGrpSpPr>
        <p:grpSpPr>
          <a:xfrm>
            <a:off x="8678320" y="944656"/>
            <a:ext cx="3417804" cy="2774485"/>
            <a:chOff x="706040" y="883365"/>
            <a:chExt cx="3660264" cy="3454307"/>
          </a:xfrm>
        </p:grpSpPr>
        <p:grpSp>
          <p:nvGrpSpPr>
            <p:cNvPr id="1625" name="Google Shape;1625;p57"/>
            <p:cNvGrpSpPr/>
            <p:nvPr/>
          </p:nvGrpSpPr>
          <p:grpSpPr>
            <a:xfrm flipH="1">
              <a:off x="3131991" y="2597216"/>
              <a:ext cx="858975" cy="300968"/>
              <a:chOff x="2271950" y="2722775"/>
              <a:chExt cx="575875" cy="201775"/>
            </a:xfrm>
          </p:grpSpPr>
          <p:sp>
            <p:nvSpPr>
              <p:cNvPr id="1626" name="Google Shape;1626;p5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27" name="Google Shape;1627;p5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28" name="Google Shape;1628;p5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29" name="Google Shape;1629;p5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30" name="Google Shape;1630;p5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grpSp>
        <p:grpSp>
          <p:nvGrpSpPr>
            <p:cNvPr id="1631" name="Google Shape;1631;p57"/>
            <p:cNvGrpSpPr/>
            <p:nvPr/>
          </p:nvGrpSpPr>
          <p:grpSpPr>
            <a:xfrm>
              <a:off x="1142462" y="1564560"/>
              <a:ext cx="2338579" cy="2014768"/>
              <a:chOff x="4546896" y="1377977"/>
              <a:chExt cx="2655063" cy="2287430"/>
            </a:xfrm>
          </p:grpSpPr>
          <p:sp>
            <p:nvSpPr>
              <p:cNvPr id="1632" name="Google Shape;1632;p57"/>
              <p:cNvSpPr/>
              <p:nvPr/>
            </p:nvSpPr>
            <p:spPr>
              <a:xfrm>
                <a:off x="4566233" y="1677948"/>
                <a:ext cx="2635726" cy="1987458"/>
              </a:xfrm>
              <a:custGeom>
                <a:avLst/>
                <a:gdLst/>
                <a:ahLst/>
                <a:cxnLst/>
                <a:rect l="l" t="t" r="r" b="b"/>
                <a:pathLst>
                  <a:path w="72790" h="54887" extrusionOk="0">
                    <a:moveTo>
                      <a:pt x="0" y="14163"/>
                    </a:moveTo>
                    <a:lnTo>
                      <a:pt x="8658" y="47956"/>
                    </a:lnTo>
                    <a:lnTo>
                      <a:pt x="10653" y="54886"/>
                    </a:lnTo>
                    <a:cubicBezTo>
                      <a:pt x="10653" y="54886"/>
                      <a:pt x="26312" y="46638"/>
                      <a:pt x="41722" y="46923"/>
                    </a:cubicBezTo>
                    <a:cubicBezTo>
                      <a:pt x="57024" y="38764"/>
                      <a:pt x="72790" y="38942"/>
                      <a:pt x="72790" y="38942"/>
                    </a:cubicBezTo>
                    <a:lnTo>
                      <a:pt x="71240" y="33295"/>
                    </a:lnTo>
                    <a:lnTo>
                      <a:pt x="62707" y="0"/>
                    </a:lnTo>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33" name="Google Shape;1633;p57"/>
              <p:cNvSpPr/>
              <p:nvPr/>
            </p:nvSpPr>
            <p:spPr>
              <a:xfrm>
                <a:off x="4557217" y="1643729"/>
                <a:ext cx="2635726" cy="1986843"/>
              </a:xfrm>
              <a:custGeom>
                <a:avLst/>
                <a:gdLst/>
                <a:ahLst/>
                <a:cxnLst/>
                <a:rect l="l" t="t" r="r" b="b"/>
                <a:pathLst>
                  <a:path w="72790" h="54870" extrusionOk="0">
                    <a:moveTo>
                      <a:pt x="1105" y="13682"/>
                    </a:moveTo>
                    <a:cubicBezTo>
                      <a:pt x="659" y="13860"/>
                      <a:pt x="0" y="14163"/>
                      <a:pt x="0" y="14163"/>
                    </a:cubicBezTo>
                    <a:lnTo>
                      <a:pt x="8658" y="47957"/>
                    </a:lnTo>
                    <a:lnTo>
                      <a:pt x="10653" y="54869"/>
                    </a:lnTo>
                    <a:cubicBezTo>
                      <a:pt x="10653" y="54869"/>
                      <a:pt x="26312" y="46639"/>
                      <a:pt x="41721" y="46906"/>
                    </a:cubicBezTo>
                    <a:cubicBezTo>
                      <a:pt x="57024" y="38765"/>
                      <a:pt x="72789" y="38943"/>
                      <a:pt x="72789" y="38943"/>
                    </a:cubicBezTo>
                    <a:lnTo>
                      <a:pt x="71240" y="33278"/>
                    </a:lnTo>
                    <a:lnTo>
                      <a:pt x="62707" y="1"/>
                    </a:lnTo>
                    <a:cubicBezTo>
                      <a:pt x="62707" y="1"/>
                      <a:pt x="62297" y="1"/>
                      <a:pt x="61549" y="19"/>
                    </a:cubicBezTo>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34" name="Google Shape;1634;p57"/>
              <p:cNvSpPr/>
              <p:nvPr/>
            </p:nvSpPr>
            <p:spPr>
              <a:xfrm>
                <a:off x="5687360" y="1576666"/>
                <a:ext cx="1403029" cy="1693288"/>
              </a:xfrm>
              <a:custGeom>
                <a:avLst/>
                <a:gdLst/>
                <a:ahLst/>
                <a:cxnLst/>
                <a:rect l="l" t="t" r="r" b="b"/>
                <a:pathLst>
                  <a:path w="38747" h="46763" extrusionOk="0">
                    <a:moveTo>
                      <a:pt x="1" y="7839"/>
                    </a:moveTo>
                    <a:lnTo>
                      <a:pt x="9977" y="46763"/>
                    </a:lnTo>
                    <a:cubicBezTo>
                      <a:pt x="24086" y="38907"/>
                      <a:pt x="38747" y="39388"/>
                      <a:pt x="38747" y="39388"/>
                    </a:cubicBezTo>
                    <a:lnTo>
                      <a:pt x="38604" y="33420"/>
                    </a:lnTo>
                    <a:lnTo>
                      <a:pt x="30071" y="143"/>
                    </a:lnTo>
                    <a:cubicBezTo>
                      <a:pt x="30071" y="143"/>
                      <a:pt x="14110" y="0"/>
                      <a:pt x="1" y="7839"/>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35" name="Google Shape;1635;p57"/>
              <p:cNvSpPr/>
              <p:nvPr/>
            </p:nvSpPr>
            <p:spPr>
              <a:xfrm>
                <a:off x="4546896" y="1377977"/>
                <a:ext cx="2540240" cy="1972612"/>
              </a:xfrm>
              <a:custGeom>
                <a:avLst/>
                <a:gdLst/>
                <a:ahLst/>
                <a:cxnLst/>
                <a:rect l="l" t="t" r="r" b="b"/>
                <a:pathLst>
                  <a:path w="70153" h="54477" extrusionOk="0">
                    <a:moveTo>
                      <a:pt x="60159" y="125"/>
                    </a:moveTo>
                    <a:cubicBezTo>
                      <a:pt x="60159" y="125"/>
                      <a:pt x="44197" y="0"/>
                      <a:pt x="30088" y="7839"/>
                    </a:cubicBezTo>
                    <a:cubicBezTo>
                      <a:pt x="15730" y="7287"/>
                      <a:pt x="0" y="15552"/>
                      <a:pt x="0" y="15552"/>
                    </a:cubicBezTo>
                    <a:lnTo>
                      <a:pt x="9976" y="54477"/>
                    </a:lnTo>
                    <a:cubicBezTo>
                      <a:pt x="9976" y="54477"/>
                      <a:pt x="25706" y="46211"/>
                      <a:pt x="40064" y="46763"/>
                    </a:cubicBezTo>
                    <a:cubicBezTo>
                      <a:pt x="54173" y="38907"/>
                      <a:pt x="70153" y="39049"/>
                      <a:pt x="70153" y="39049"/>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36" name="Google Shape;1636;p57"/>
              <p:cNvSpPr/>
              <p:nvPr/>
            </p:nvSpPr>
            <p:spPr>
              <a:xfrm>
                <a:off x="4546896" y="1641810"/>
                <a:ext cx="1450754" cy="1708786"/>
              </a:xfrm>
              <a:custGeom>
                <a:avLst/>
                <a:gdLst/>
                <a:ahLst/>
                <a:cxnLst/>
                <a:rect l="l" t="t" r="r" b="b"/>
                <a:pathLst>
                  <a:path w="40065" h="47191" extrusionOk="0">
                    <a:moveTo>
                      <a:pt x="0" y="8266"/>
                    </a:moveTo>
                    <a:lnTo>
                      <a:pt x="9976" y="47191"/>
                    </a:lnTo>
                    <a:cubicBezTo>
                      <a:pt x="9976" y="47191"/>
                      <a:pt x="25706" y="38925"/>
                      <a:pt x="40064" y="39477"/>
                    </a:cubicBezTo>
                    <a:lnTo>
                      <a:pt x="30088" y="553"/>
                    </a:lnTo>
                    <a:cubicBezTo>
                      <a:pt x="15730" y="1"/>
                      <a:pt x="0" y="8266"/>
                      <a:pt x="0" y="8266"/>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37" name="Google Shape;1637;p57"/>
              <p:cNvSpPr/>
              <p:nvPr/>
            </p:nvSpPr>
            <p:spPr>
              <a:xfrm>
                <a:off x="4566233" y="1677948"/>
                <a:ext cx="2635726" cy="1987458"/>
              </a:xfrm>
              <a:custGeom>
                <a:avLst/>
                <a:gdLst/>
                <a:ahLst/>
                <a:cxnLst/>
                <a:rect l="l" t="t" r="r" b="b"/>
                <a:pathLst>
                  <a:path w="72790" h="54887" fill="none" extrusionOk="0">
                    <a:moveTo>
                      <a:pt x="0" y="14163"/>
                    </a:moveTo>
                    <a:lnTo>
                      <a:pt x="8658" y="47956"/>
                    </a:lnTo>
                    <a:lnTo>
                      <a:pt x="10653" y="54886"/>
                    </a:lnTo>
                    <a:cubicBezTo>
                      <a:pt x="10653" y="54886"/>
                      <a:pt x="26312" y="46638"/>
                      <a:pt x="41722" y="46923"/>
                    </a:cubicBezTo>
                    <a:cubicBezTo>
                      <a:pt x="57024" y="38764"/>
                      <a:pt x="72790" y="38942"/>
                      <a:pt x="72790" y="38942"/>
                    </a:cubicBezTo>
                    <a:lnTo>
                      <a:pt x="71240" y="33295"/>
                    </a:lnTo>
                    <a:lnTo>
                      <a:pt x="62707" y="0"/>
                    </a:ln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38" name="Google Shape;1638;p57"/>
              <p:cNvSpPr/>
              <p:nvPr/>
            </p:nvSpPr>
            <p:spPr>
              <a:xfrm>
                <a:off x="4557217" y="1643729"/>
                <a:ext cx="2635726" cy="1986843"/>
              </a:xfrm>
              <a:custGeom>
                <a:avLst/>
                <a:gdLst/>
                <a:ahLst/>
                <a:cxnLst/>
                <a:rect l="l" t="t" r="r" b="b"/>
                <a:pathLst>
                  <a:path w="72790" h="54870" fill="none" extrusionOk="0">
                    <a:moveTo>
                      <a:pt x="1105" y="13682"/>
                    </a:moveTo>
                    <a:cubicBezTo>
                      <a:pt x="659" y="13860"/>
                      <a:pt x="0" y="14163"/>
                      <a:pt x="0" y="14163"/>
                    </a:cubicBezTo>
                    <a:lnTo>
                      <a:pt x="8658" y="47957"/>
                    </a:lnTo>
                    <a:lnTo>
                      <a:pt x="10653" y="54869"/>
                    </a:lnTo>
                    <a:cubicBezTo>
                      <a:pt x="10653" y="54869"/>
                      <a:pt x="26312" y="46639"/>
                      <a:pt x="41721" y="46906"/>
                    </a:cubicBezTo>
                    <a:cubicBezTo>
                      <a:pt x="57024" y="38765"/>
                      <a:pt x="72789" y="38943"/>
                      <a:pt x="72789" y="38943"/>
                    </a:cubicBezTo>
                    <a:lnTo>
                      <a:pt x="71240" y="33278"/>
                    </a:lnTo>
                    <a:lnTo>
                      <a:pt x="62707" y="1"/>
                    </a:lnTo>
                    <a:cubicBezTo>
                      <a:pt x="62707" y="1"/>
                      <a:pt x="62297" y="1"/>
                      <a:pt x="61549" y="19"/>
                    </a:cubicBez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39" name="Google Shape;1639;p57"/>
              <p:cNvSpPr/>
              <p:nvPr/>
            </p:nvSpPr>
            <p:spPr>
              <a:xfrm>
                <a:off x="4597845" y="1581808"/>
                <a:ext cx="2492515" cy="1955195"/>
              </a:xfrm>
              <a:custGeom>
                <a:avLst/>
                <a:gdLst/>
                <a:ahLst/>
                <a:cxnLst/>
                <a:rect l="l" t="t" r="r" b="b"/>
                <a:pathLst>
                  <a:path w="68835" h="53996" fill="none" extrusionOk="0">
                    <a:moveTo>
                      <a:pt x="0" y="15410"/>
                    </a:moveTo>
                    <a:lnTo>
                      <a:pt x="8658" y="49204"/>
                    </a:lnTo>
                    <a:lnTo>
                      <a:pt x="11277" y="53996"/>
                    </a:lnTo>
                    <a:cubicBezTo>
                      <a:pt x="11277" y="53996"/>
                      <a:pt x="25706" y="46069"/>
                      <a:pt x="40065" y="46621"/>
                    </a:cubicBezTo>
                    <a:cubicBezTo>
                      <a:pt x="54174" y="38765"/>
                      <a:pt x="68835" y="39246"/>
                      <a:pt x="68835" y="39246"/>
                    </a:cubicBezTo>
                    <a:lnTo>
                      <a:pt x="68692" y="33278"/>
                    </a:lnTo>
                    <a:lnTo>
                      <a:pt x="60159" y="1"/>
                    </a:ln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40" name="Google Shape;1640;p57"/>
              <p:cNvSpPr/>
              <p:nvPr/>
            </p:nvSpPr>
            <p:spPr>
              <a:xfrm>
                <a:off x="4546896" y="1377977"/>
                <a:ext cx="2540240" cy="1972612"/>
              </a:xfrm>
              <a:custGeom>
                <a:avLst/>
                <a:gdLst/>
                <a:ahLst/>
                <a:cxnLst/>
                <a:rect l="l" t="t" r="r" b="b"/>
                <a:pathLst>
                  <a:path w="70153" h="54477" fill="none" extrusionOk="0">
                    <a:moveTo>
                      <a:pt x="60159" y="125"/>
                    </a:moveTo>
                    <a:cubicBezTo>
                      <a:pt x="60159" y="125"/>
                      <a:pt x="44197" y="0"/>
                      <a:pt x="30088" y="7839"/>
                    </a:cubicBezTo>
                    <a:cubicBezTo>
                      <a:pt x="15730" y="7287"/>
                      <a:pt x="0" y="15552"/>
                      <a:pt x="0" y="15552"/>
                    </a:cubicBezTo>
                    <a:lnTo>
                      <a:pt x="9976" y="54477"/>
                    </a:lnTo>
                    <a:cubicBezTo>
                      <a:pt x="9976" y="54477"/>
                      <a:pt x="25706" y="46211"/>
                      <a:pt x="40064" y="46763"/>
                    </a:cubicBezTo>
                    <a:cubicBezTo>
                      <a:pt x="54173" y="38907"/>
                      <a:pt x="70153" y="39049"/>
                      <a:pt x="70153" y="39049"/>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41" name="Google Shape;1641;p57"/>
              <p:cNvSpPr/>
              <p:nvPr/>
            </p:nvSpPr>
            <p:spPr>
              <a:xfrm>
                <a:off x="4546896" y="1641810"/>
                <a:ext cx="1450754" cy="1708786"/>
              </a:xfrm>
              <a:custGeom>
                <a:avLst/>
                <a:gdLst/>
                <a:ahLst/>
                <a:cxnLst/>
                <a:rect l="l" t="t" r="r" b="b"/>
                <a:pathLst>
                  <a:path w="40065" h="47191" fill="none" extrusionOk="0">
                    <a:moveTo>
                      <a:pt x="0" y="8266"/>
                    </a:moveTo>
                    <a:lnTo>
                      <a:pt x="9976" y="47191"/>
                    </a:lnTo>
                    <a:cubicBezTo>
                      <a:pt x="9976" y="47191"/>
                      <a:pt x="25706" y="38925"/>
                      <a:pt x="40064" y="39477"/>
                    </a:cubicBezTo>
                    <a:lnTo>
                      <a:pt x="30088" y="553"/>
                    </a:lnTo>
                    <a:cubicBezTo>
                      <a:pt x="15730" y="1"/>
                      <a:pt x="0" y="8266"/>
                      <a:pt x="0" y="826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42" name="Google Shape;1642;p57"/>
              <p:cNvSpPr/>
              <p:nvPr/>
            </p:nvSpPr>
            <p:spPr>
              <a:xfrm>
                <a:off x="5595782" y="1661146"/>
                <a:ext cx="40012" cy="688"/>
              </a:xfrm>
              <a:custGeom>
                <a:avLst/>
                <a:gdLst/>
                <a:ahLst/>
                <a:cxnLst/>
                <a:rect l="l" t="t" r="r" b="b"/>
                <a:pathLst>
                  <a:path w="1105" h="19" extrusionOk="0">
                    <a:moveTo>
                      <a:pt x="0" y="1"/>
                    </a:moveTo>
                    <a:cubicBezTo>
                      <a:pt x="356" y="1"/>
                      <a:pt x="748" y="19"/>
                      <a:pt x="1105" y="19"/>
                    </a:cubicBezTo>
                    <a:cubicBezTo>
                      <a:pt x="748" y="19"/>
                      <a:pt x="374" y="1"/>
                      <a:pt x="0" y="1"/>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43" name="Google Shape;1643;p57"/>
              <p:cNvSpPr/>
              <p:nvPr/>
            </p:nvSpPr>
            <p:spPr>
              <a:xfrm>
                <a:off x="5593175" y="1661146"/>
                <a:ext cx="36" cy="36"/>
              </a:xfrm>
              <a:custGeom>
                <a:avLst/>
                <a:gdLst/>
                <a:ahLst/>
                <a:cxnLst/>
                <a:rect l="l" t="t" r="r" b="b"/>
                <a:pathLst>
                  <a:path w="1" h="1" extrusionOk="0">
                    <a:moveTo>
                      <a:pt x="1" y="1"/>
                    </a:move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44" name="Google Shape;1644;p57"/>
              <p:cNvSpPr/>
              <p:nvPr/>
            </p:nvSpPr>
            <p:spPr>
              <a:xfrm>
                <a:off x="4971977" y="3106145"/>
                <a:ext cx="988931" cy="282547"/>
              </a:xfrm>
              <a:custGeom>
                <a:avLst/>
                <a:gdLst/>
                <a:ahLst/>
                <a:cxnLst/>
                <a:rect l="l" t="t" r="r" b="b"/>
                <a:pathLst>
                  <a:path w="27311" h="7803" fill="none" extrusionOk="0">
                    <a:moveTo>
                      <a:pt x="27310" y="392"/>
                    </a:moveTo>
                    <a:cubicBezTo>
                      <a:pt x="27310" y="392"/>
                      <a:pt x="15250" y="0"/>
                      <a:pt x="1" y="7803"/>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45" name="Google Shape;1645;p57"/>
              <p:cNvSpPr/>
              <p:nvPr/>
            </p:nvSpPr>
            <p:spPr>
              <a:xfrm>
                <a:off x="4988742" y="3147425"/>
                <a:ext cx="988931" cy="282547"/>
              </a:xfrm>
              <a:custGeom>
                <a:avLst/>
                <a:gdLst/>
                <a:ahLst/>
                <a:cxnLst/>
                <a:rect l="l" t="t" r="r" b="b"/>
                <a:pathLst>
                  <a:path w="27311" h="7803" fill="none" extrusionOk="0">
                    <a:moveTo>
                      <a:pt x="27310" y="392"/>
                    </a:moveTo>
                    <a:cubicBezTo>
                      <a:pt x="27310" y="392"/>
                      <a:pt x="15268" y="0"/>
                      <a:pt x="1" y="7803"/>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46" name="Google Shape;1646;p57"/>
              <p:cNvSpPr/>
              <p:nvPr/>
            </p:nvSpPr>
            <p:spPr>
              <a:xfrm>
                <a:off x="5008115" y="3190625"/>
                <a:ext cx="988895" cy="282583"/>
              </a:xfrm>
              <a:custGeom>
                <a:avLst/>
                <a:gdLst/>
                <a:ahLst/>
                <a:cxnLst/>
                <a:rect l="l" t="t" r="r" b="b"/>
                <a:pathLst>
                  <a:path w="27310" h="7804" fill="none" extrusionOk="0">
                    <a:moveTo>
                      <a:pt x="27310" y="410"/>
                    </a:moveTo>
                    <a:cubicBezTo>
                      <a:pt x="27310" y="410"/>
                      <a:pt x="15249" y="1"/>
                      <a:pt x="0" y="7803"/>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47" name="Google Shape;1647;p57"/>
              <p:cNvSpPr/>
              <p:nvPr/>
            </p:nvSpPr>
            <p:spPr>
              <a:xfrm>
                <a:off x="6037628" y="2848106"/>
                <a:ext cx="991502" cy="257417"/>
              </a:xfrm>
              <a:custGeom>
                <a:avLst/>
                <a:gdLst/>
                <a:ahLst/>
                <a:cxnLst/>
                <a:rect l="l" t="t" r="r" b="b"/>
                <a:pathLst>
                  <a:path w="27382" h="7109" fill="none" extrusionOk="0">
                    <a:moveTo>
                      <a:pt x="1" y="7108"/>
                    </a:moveTo>
                    <a:cubicBezTo>
                      <a:pt x="1" y="7108"/>
                      <a:pt x="10262" y="802"/>
                      <a:pt x="27382" y="0"/>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48" name="Google Shape;1648;p57"/>
              <p:cNvSpPr/>
              <p:nvPr/>
            </p:nvSpPr>
            <p:spPr>
              <a:xfrm>
                <a:off x="6042806" y="2892609"/>
                <a:ext cx="992118" cy="257417"/>
              </a:xfrm>
              <a:custGeom>
                <a:avLst/>
                <a:gdLst/>
                <a:ahLst/>
                <a:cxnLst/>
                <a:rect l="l" t="t" r="r" b="b"/>
                <a:pathLst>
                  <a:path w="27399" h="7109" fill="none" extrusionOk="0">
                    <a:moveTo>
                      <a:pt x="0" y="7108"/>
                    </a:moveTo>
                    <a:cubicBezTo>
                      <a:pt x="0" y="7108"/>
                      <a:pt x="10279" y="802"/>
                      <a:pt x="27399" y="0"/>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49" name="Google Shape;1649;p57"/>
              <p:cNvSpPr/>
              <p:nvPr/>
            </p:nvSpPr>
            <p:spPr>
              <a:xfrm>
                <a:off x="6047948" y="2939683"/>
                <a:ext cx="992154" cy="257417"/>
              </a:xfrm>
              <a:custGeom>
                <a:avLst/>
                <a:gdLst/>
                <a:ahLst/>
                <a:cxnLst/>
                <a:rect l="l" t="t" r="r" b="b"/>
                <a:pathLst>
                  <a:path w="27400" h="7109" fill="none" extrusionOk="0">
                    <a:moveTo>
                      <a:pt x="1" y="7109"/>
                    </a:moveTo>
                    <a:cubicBezTo>
                      <a:pt x="1" y="7109"/>
                      <a:pt x="10262" y="803"/>
                      <a:pt x="27399" y="1"/>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50" name="Google Shape;1650;p57"/>
              <p:cNvSpPr/>
              <p:nvPr/>
            </p:nvSpPr>
            <p:spPr>
              <a:xfrm>
                <a:off x="5997651" y="3070658"/>
                <a:ext cx="50984" cy="199336"/>
              </a:xfrm>
              <a:custGeom>
                <a:avLst/>
                <a:gdLst/>
                <a:ahLst/>
                <a:cxnLst/>
                <a:rect l="l" t="t" r="r" b="b"/>
                <a:pathLst>
                  <a:path w="1408" h="5505" fill="none" extrusionOk="0">
                    <a:moveTo>
                      <a:pt x="0" y="0"/>
                    </a:moveTo>
                    <a:lnTo>
                      <a:pt x="1408" y="5505"/>
                    </a:ln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51" name="Google Shape;1651;p57"/>
              <p:cNvSpPr/>
              <p:nvPr/>
            </p:nvSpPr>
            <p:spPr>
              <a:xfrm>
                <a:off x="4693297" y="1840499"/>
                <a:ext cx="888304" cy="293518"/>
              </a:xfrm>
              <a:custGeom>
                <a:avLst/>
                <a:gdLst/>
                <a:ahLst/>
                <a:cxnLst/>
                <a:rect l="l" t="t" r="r" b="b"/>
                <a:pathLst>
                  <a:path w="24532" h="8106" fill="none" extrusionOk="0">
                    <a:moveTo>
                      <a:pt x="820" y="8106"/>
                    </a:moveTo>
                    <a:lnTo>
                      <a:pt x="1" y="6289"/>
                    </a:lnTo>
                    <a:cubicBezTo>
                      <a:pt x="10743" y="1443"/>
                      <a:pt x="19899" y="268"/>
                      <a:pt x="24407" y="0"/>
                    </a:cubicBezTo>
                    <a:lnTo>
                      <a:pt x="24531" y="2013"/>
                    </a:lnTo>
                    <a:cubicBezTo>
                      <a:pt x="20167" y="2263"/>
                      <a:pt x="11277"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52" name="Google Shape;1652;p57"/>
              <p:cNvSpPr/>
              <p:nvPr/>
            </p:nvSpPr>
            <p:spPr>
              <a:xfrm>
                <a:off x="4741675" y="2028869"/>
                <a:ext cx="888304" cy="293518"/>
              </a:xfrm>
              <a:custGeom>
                <a:avLst/>
                <a:gdLst/>
                <a:ahLst/>
                <a:cxnLst/>
                <a:rect l="l" t="t" r="r" b="b"/>
                <a:pathLst>
                  <a:path w="24532" h="8106" fill="none" extrusionOk="0">
                    <a:moveTo>
                      <a:pt x="820" y="8106"/>
                    </a:moveTo>
                    <a:lnTo>
                      <a:pt x="1" y="6271"/>
                    </a:lnTo>
                    <a:cubicBezTo>
                      <a:pt x="10743" y="1443"/>
                      <a:pt x="19900" y="267"/>
                      <a:pt x="24407" y="0"/>
                    </a:cubicBezTo>
                    <a:lnTo>
                      <a:pt x="24531" y="1995"/>
                    </a:lnTo>
                    <a:cubicBezTo>
                      <a:pt x="20167" y="2263"/>
                      <a:pt x="11277"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53" name="Google Shape;1653;p57"/>
              <p:cNvSpPr/>
              <p:nvPr/>
            </p:nvSpPr>
            <p:spPr>
              <a:xfrm>
                <a:off x="4798454" y="2216586"/>
                <a:ext cx="887652" cy="294170"/>
              </a:xfrm>
              <a:custGeom>
                <a:avLst/>
                <a:gdLst/>
                <a:ahLst/>
                <a:cxnLst/>
                <a:rect l="l" t="t" r="r" b="b"/>
                <a:pathLst>
                  <a:path w="24514" h="8124" fill="none" extrusionOk="0">
                    <a:moveTo>
                      <a:pt x="820" y="8123"/>
                    </a:moveTo>
                    <a:lnTo>
                      <a:pt x="1" y="6289"/>
                    </a:lnTo>
                    <a:cubicBezTo>
                      <a:pt x="10743" y="1461"/>
                      <a:pt x="19899" y="285"/>
                      <a:pt x="24388" y="0"/>
                    </a:cubicBezTo>
                    <a:lnTo>
                      <a:pt x="24513" y="2013"/>
                    </a:lnTo>
                    <a:cubicBezTo>
                      <a:pt x="20149" y="2280"/>
                      <a:pt x="11259" y="3420"/>
                      <a:pt x="820" y="8123"/>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54" name="Google Shape;1654;p57"/>
              <p:cNvSpPr/>
              <p:nvPr/>
            </p:nvSpPr>
            <p:spPr>
              <a:xfrm>
                <a:off x="4849403" y="2413321"/>
                <a:ext cx="887652" cy="293518"/>
              </a:xfrm>
              <a:custGeom>
                <a:avLst/>
                <a:gdLst/>
                <a:ahLst/>
                <a:cxnLst/>
                <a:rect l="l" t="t" r="r" b="b"/>
                <a:pathLst>
                  <a:path w="24514" h="8106" fill="none" extrusionOk="0">
                    <a:moveTo>
                      <a:pt x="820" y="8106"/>
                    </a:moveTo>
                    <a:lnTo>
                      <a:pt x="1" y="6271"/>
                    </a:lnTo>
                    <a:cubicBezTo>
                      <a:pt x="10743" y="1443"/>
                      <a:pt x="19900" y="268"/>
                      <a:pt x="24389" y="0"/>
                    </a:cubicBezTo>
                    <a:lnTo>
                      <a:pt x="24513" y="1996"/>
                    </a:lnTo>
                    <a:cubicBezTo>
                      <a:pt x="20149" y="2263"/>
                      <a:pt x="11277"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55" name="Google Shape;1655;p57"/>
              <p:cNvSpPr/>
              <p:nvPr/>
            </p:nvSpPr>
            <p:spPr>
              <a:xfrm>
                <a:off x="4895209" y="2609439"/>
                <a:ext cx="887652" cy="293518"/>
              </a:xfrm>
              <a:custGeom>
                <a:avLst/>
                <a:gdLst/>
                <a:ahLst/>
                <a:cxnLst/>
                <a:rect l="l" t="t" r="r" b="b"/>
                <a:pathLst>
                  <a:path w="24514" h="8106" fill="none" extrusionOk="0">
                    <a:moveTo>
                      <a:pt x="820" y="8106"/>
                    </a:moveTo>
                    <a:lnTo>
                      <a:pt x="1" y="6271"/>
                    </a:lnTo>
                    <a:cubicBezTo>
                      <a:pt x="10743" y="1443"/>
                      <a:pt x="19899" y="267"/>
                      <a:pt x="24389" y="0"/>
                    </a:cubicBezTo>
                    <a:lnTo>
                      <a:pt x="24513" y="1995"/>
                    </a:lnTo>
                    <a:cubicBezTo>
                      <a:pt x="20149" y="2262"/>
                      <a:pt x="11259"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56" name="Google Shape;1656;p57"/>
              <p:cNvSpPr/>
              <p:nvPr/>
            </p:nvSpPr>
            <p:spPr>
              <a:xfrm>
                <a:off x="5775099" y="1589557"/>
                <a:ext cx="888919" cy="289680"/>
              </a:xfrm>
              <a:custGeom>
                <a:avLst/>
                <a:gdLst/>
                <a:ahLst/>
                <a:cxnLst/>
                <a:rect l="l" t="t" r="r" b="b"/>
                <a:pathLst>
                  <a:path w="24549" h="8000" fill="none" extrusionOk="0">
                    <a:moveTo>
                      <a:pt x="802" y="7999"/>
                    </a:moveTo>
                    <a:lnTo>
                      <a:pt x="1" y="6164"/>
                    </a:lnTo>
                    <a:cubicBezTo>
                      <a:pt x="10760" y="1390"/>
                      <a:pt x="19935" y="250"/>
                      <a:pt x="24424" y="1"/>
                    </a:cubicBezTo>
                    <a:lnTo>
                      <a:pt x="24549" y="2014"/>
                    </a:lnTo>
                    <a:cubicBezTo>
                      <a:pt x="20184" y="2245"/>
                      <a:pt x="11295" y="3350"/>
                      <a:pt x="802" y="7999"/>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57" name="Google Shape;1657;p57"/>
              <p:cNvSpPr/>
              <p:nvPr/>
            </p:nvSpPr>
            <p:spPr>
              <a:xfrm>
                <a:off x="5822173" y="1778579"/>
                <a:ext cx="888956" cy="288992"/>
              </a:xfrm>
              <a:custGeom>
                <a:avLst/>
                <a:gdLst/>
                <a:ahLst/>
                <a:cxnLst/>
                <a:rect l="l" t="t" r="r" b="b"/>
                <a:pathLst>
                  <a:path w="24550" h="7981" fill="none" extrusionOk="0">
                    <a:moveTo>
                      <a:pt x="820" y="7981"/>
                    </a:moveTo>
                    <a:lnTo>
                      <a:pt x="1" y="6146"/>
                    </a:lnTo>
                    <a:cubicBezTo>
                      <a:pt x="10779" y="1372"/>
                      <a:pt x="19935" y="232"/>
                      <a:pt x="24442" y="0"/>
                    </a:cubicBezTo>
                    <a:lnTo>
                      <a:pt x="24549" y="1995"/>
                    </a:lnTo>
                    <a:cubicBezTo>
                      <a:pt x="20185" y="2227"/>
                      <a:pt x="11295" y="3331"/>
                      <a:pt x="820" y="7981"/>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58" name="Google Shape;1658;p57"/>
              <p:cNvSpPr/>
              <p:nvPr/>
            </p:nvSpPr>
            <p:spPr>
              <a:xfrm>
                <a:off x="5877648" y="1966912"/>
                <a:ext cx="888955" cy="289028"/>
              </a:xfrm>
              <a:custGeom>
                <a:avLst/>
                <a:gdLst/>
                <a:ahLst/>
                <a:cxnLst/>
                <a:rect l="l" t="t" r="r" b="b"/>
                <a:pathLst>
                  <a:path w="24550" h="7982" fill="none" extrusionOk="0">
                    <a:moveTo>
                      <a:pt x="820" y="7982"/>
                    </a:moveTo>
                    <a:lnTo>
                      <a:pt x="1" y="6147"/>
                    </a:lnTo>
                    <a:cubicBezTo>
                      <a:pt x="10779" y="1373"/>
                      <a:pt x="19935" y="250"/>
                      <a:pt x="24442" y="1"/>
                    </a:cubicBezTo>
                    <a:lnTo>
                      <a:pt x="24549" y="1996"/>
                    </a:lnTo>
                    <a:cubicBezTo>
                      <a:pt x="20185" y="2246"/>
                      <a:pt x="11277" y="3332"/>
                      <a:pt x="820" y="7982"/>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grpSp>
        <p:grpSp>
          <p:nvGrpSpPr>
            <p:cNvPr id="1659" name="Google Shape;1659;p57"/>
            <p:cNvGrpSpPr/>
            <p:nvPr/>
          </p:nvGrpSpPr>
          <p:grpSpPr>
            <a:xfrm flipH="1">
              <a:off x="706040" y="2032134"/>
              <a:ext cx="1068760" cy="1547196"/>
              <a:chOff x="-1602050" y="2114015"/>
              <a:chExt cx="1213397" cy="1756580"/>
            </a:xfrm>
          </p:grpSpPr>
          <p:sp>
            <p:nvSpPr>
              <p:cNvPr id="1660" name="Google Shape;1660;p57"/>
              <p:cNvSpPr/>
              <p:nvPr/>
            </p:nvSpPr>
            <p:spPr>
              <a:xfrm>
                <a:off x="-1558850" y="2221743"/>
                <a:ext cx="1102450" cy="1102450"/>
              </a:xfrm>
              <a:custGeom>
                <a:avLst/>
                <a:gdLst/>
                <a:ahLst/>
                <a:cxnLst/>
                <a:rect l="l" t="t" r="r" b="b"/>
                <a:pathLst>
                  <a:path w="30446" h="30446" extrusionOk="0">
                    <a:moveTo>
                      <a:pt x="26455" y="7981"/>
                    </a:moveTo>
                    <a:cubicBezTo>
                      <a:pt x="30446" y="14199"/>
                      <a:pt x="28664" y="22465"/>
                      <a:pt x="22465" y="26455"/>
                    </a:cubicBezTo>
                    <a:cubicBezTo>
                      <a:pt x="16247" y="30445"/>
                      <a:pt x="7982" y="28646"/>
                      <a:pt x="3991" y="22447"/>
                    </a:cubicBezTo>
                    <a:cubicBezTo>
                      <a:pt x="1" y="16247"/>
                      <a:pt x="1800" y="7981"/>
                      <a:pt x="7999" y="3991"/>
                    </a:cubicBezTo>
                    <a:cubicBezTo>
                      <a:pt x="14199" y="1"/>
                      <a:pt x="22465" y="1782"/>
                      <a:pt x="26455" y="7981"/>
                    </a:cubicBezTo>
                    <a:close/>
                  </a:path>
                </a:pathLst>
              </a:custGeom>
              <a:gradFill>
                <a:gsLst>
                  <a:gs pos="0">
                    <a:schemeClr val="dk2"/>
                  </a:gs>
                  <a:gs pos="100000">
                    <a:schemeClr val="lt1"/>
                  </a:gs>
                </a:gsLst>
                <a:lin ang="8099331" scaled="0"/>
              </a:gradFill>
              <a:ln>
                <a:noFill/>
              </a:ln>
            </p:spPr>
            <p:txBody>
              <a:bodyPr spcFirstLastPara="1" wrap="square" lIns="121900" tIns="121900" rIns="121900" bIns="121900" anchor="ctr" anchorCtr="0">
                <a:noAutofit/>
              </a:bodyPr>
              <a:lstStyle/>
              <a:p>
                <a:endParaRPr sz="2400"/>
              </a:p>
            </p:txBody>
          </p:sp>
          <p:sp>
            <p:nvSpPr>
              <p:cNvPr id="1661" name="Google Shape;1661;p57"/>
              <p:cNvSpPr/>
              <p:nvPr/>
            </p:nvSpPr>
            <p:spPr>
              <a:xfrm>
                <a:off x="-805409" y="3226126"/>
                <a:ext cx="163235" cy="217405"/>
              </a:xfrm>
              <a:custGeom>
                <a:avLst/>
                <a:gdLst/>
                <a:ahLst/>
                <a:cxnLst/>
                <a:rect l="l" t="t" r="r" b="b"/>
                <a:pathLst>
                  <a:path w="4508" h="6004" extrusionOk="0">
                    <a:moveTo>
                      <a:pt x="1" y="1016"/>
                    </a:moveTo>
                    <a:lnTo>
                      <a:pt x="2050" y="1"/>
                    </a:lnTo>
                    <a:lnTo>
                      <a:pt x="4508" y="5006"/>
                    </a:lnTo>
                    <a:lnTo>
                      <a:pt x="2477" y="6004"/>
                    </a:lnTo>
                    <a:close/>
                  </a:path>
                </a:pathLst>
              </a:custGeom>
              <a:gradFill>
                <a:gsLst>
                  <a:gs pos="0">
                    <a:schemeClr val="accent1"/>
                  </a:gs>
                  <a:gs pos="100000">
                    <a:schemeClr val="lt2"/>
                  </a:gs>
                </a:gsLst>
                <a:lin ang="5400700" scaled="0"/>
              </a:gradFill>
              <a:ln>
                <a:noFill/>
              </a:ln>
            </p:spPr>
            <p:txBody>
              <a:bodyPr spcFirstLastPara="1" wrap="square" lIns="121900" tIns="121900" rIns="121900" bIns="121900" anchor="ctr" anchorCtr="0">
                <a:noAutofit/>
              </a:bodyPr>
              <a:lstStyle/>
              <a:p>
                <a:endParaRPr sz="2400"/>
              </a:p>
            </p:txBody>
          </p:sp>
          <p:sp>
            <p:nvSpPr>
              <p:cNvPr id="1662" name="Google Shape;1662;p57"/>
              <p:cNvSpPr/>
              <p:nvPr/>
            </p:nvSpPr>
            <p:spPr>
              <a:xfrm>
                <a:off x="-780243" y="3350619"/>
                <a:ext cx="382559" cy="519976"/>
              </a:xfrm>
              <a:custGeom>
                <a:avLst/>
                <a:gdLst/>
                <a:ahLst/>
                <a:cxnLst/>
                <a:rect l="l" t="t" r="r" b="b"/>
                <a:pathLst>
                  <a:path w="10565" h="14360" extrusionOk="0">
                    <a:moveTo>
                      <a:pt x="1426" y="1266"/>
                    </a:moveTo>
                    <a:lnTo>
                      <a:pt x="2994" y="500"/>
                    </a:lnTo>
                    <a:cubicBezTo>
                      <a:pt x="3973" y="1"/>
                      <a:pt x="5185" y="410"/>
                      <a:pt x="5666" y="1408"/>
                    </a:cubicBezTo>
                    <a:lnTo>
                      <a:pt x="9977" y="10119"/>
                    </a:lnTo>
                    <a:cubicBezTo>
                      <a:pt x="10565" y="11313"/>
                      <a:pt x="10084" y="12774"/>
                      <a:pt x="8872" y="13361"/>
                    </a:cubicBezTo>
                    <a:lnTo>
                      <a:pt x="8053" y="13771"/>
                    </a:lnTo>
                    <a:cubicBezTo>
                      <a:pt x="6859" y="14359"/>
                      <a:pt x="5398" y="13878"/>
                      <a:pt x="4811" y="12667"/>
                    </a:cubicBezTo>
                    <a:lnTo>
                      <a:pt x="500" y="3956"/>
                    </a:lnTo>
                    <a:cubicBezTo>
                      <a:pt x="1" y="2958"/>
                      <a:pt x="410" y="1747"/>
                      <a:pt x="1426" y="1266"/>
                    </a:cubicBezTo>
                    <a:close/>
                  </a:path>
                </a:pathLst>
              </a:cu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endParaRPr sz="2400"/>
              </a:p>
            </p:txBody>
          </p:sp>
          <p:sp>
            <p:nvSpPr>
              <p:cNvPr id="1663" name="Google Shape;1663;p57"/>
              <p:cNvSpPr/>
              <p:nvPr/>
            </p:nvSpPr>
            <p:spPr>
              <a:xfrm>
                <a:off x="-1602050" y="2114015"/>
                <a:ext cx="1213397" cy="1281762"/>
              </a:xfrm>
              <a:custGeom>
                <a:avLst/>
                <a:gdLst/>
                <a:ahLst/>
                <a:cxnLst/>
                <a:rect l="l" t="t" r="r" b="b"/>
                <a:pathLst>
                  <a:path w="33510" h="35398" extrusionOk="0">
                    <a:moveTo>
                      <a:pt x="9282" y="3902"/>
                    </a:moveTo>
                    <a:cubicBezTo>
                      <a:pt x="3492" y="6770"/>
                      <a:pt x="0" y="12827"/>
                      <a:pt x="428" y="19258"/>
                    </a:cubicBezTo>
                    <a:cubicBezTo>
                      <a:pt x="855" y="25707"/>
                      <a:pt x="5113" y="31247"/>
                      <a:pt x="11223" y="33331"/>
                    </a:cubicBezTo>
                    <a:cubicBezTo>
                      <a:pt x="17334" y="35398"/>
                      <a:pt x="24103" y="33581"/>
                      <a:pt x="28343" y="28735"/>
                    </a:cubicBezTo>
                    <a:cubicBezTo>
                      <a:pt x="32600" y="23872"/>
                      <a:pt x="33509" y="16942"/>
                      <a:pt x="30659" y="11152"/>
                    </a:cubicBezTo>
                    <a:cubicBezTo>
                      <a:pt x="26757" y="3243"/>
                      <a:pt x="17191" y="1"/>
                      <a:pt x="9282" y="3902"/>
                    </a:cubicBezTo>
                    <a:close/>
                    <a:moveTo>
                      <a:pt x="21467" y="28593"/>
                    </a:moveTo>
                    <a:cubicBezTo>
                      <a:pt x="17262" y="30677"/>
                      <a:pt x="12221" y="30018"/>
                      <a:pt x="8711" y="26918"/>
                    </a:cubicBezTo>
                    <a:cubicBezTo>
                      <a:pt x="5184" y="23836"/>
                      <a:pt x="3866" y="18937"/>
                      <a:pt x="5380" y="14502"/>
                    </a:cubicBezTo>
                    <a:cubicBezTo>
                      <a:pt x="6877" y="10066"/>
                      <a:pt x="10903" y="6966"/>
                      <a:pt x="15570" y="6663"/>
                    </a:cubicBezTo>
                    <a:cubicBezTo>
                      <a:pt x="20255" y="6360"/>
                      <a:pt x="24655" y="8890"/>
                      <a:pt x="26722" y="13094"/>
                    </a:cubicBezTo>
                    <a:cubicBezTo>
                      <a:pt x="29554" y="18830"/>
                      <a:pt x="27203" y="25760"/>
                      <a:pt x="21467" y="28593"/>
                    </a:cubicBezTo>
                    <a:close/>
                  </a:path>
                </a:pathLst>
              </a:cu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endParaRPr sz="2400"/>
              </a:p>
            </p:txBody>
          </p:sp>
          <p:sp>
            <p:nvSpPr>
              <p:cNvPr id="1664" name="Google Shape;1664;p57"/>
              <p:cNvSpPr/>
              <p:nvPr/>
            </p:nvSpPr>
            <p:spPr>
              <a:xfrm>
                <a:off x="-1131163" y="2548148"/>
                <a:ext cx="221316" cy="221279"/>
              </a:xfrm>
              <a:custGeom>
                <a:avLst/>
                <a:gdLst/>
                <a:ahLst/>
                <a:cxnLst/>
                <a:rect l="l" t="t" r="r" b="b"/>
                <a:pathLst>
                  <a:path w="6112" h="6111" fill="none" extrusionOk="0">
                    <a:moveTo>
                      <a:pt x="3047" y="6111"/>
                    </a:moveTo>
                    <a:lnTo>
                      <a:pt x="3047" y="6111"/>
                    </a:lnTo>
                    <a:cubicBezTo>
                      <a:pt x="1372" y="6093"/>
                      <a:pt x="1" y="4739"/>
                      <a:pt x="1" y="3047"/>
                    </a:cubicBezTo>
                    <a:lnTo>
                      <a:pt x="1" y="3047"/>
                    </a:lnTo>
                    <a:cubicBezTo>
                      <a:pt x="1" y="1372"/>
                      <a:pt x="1372" y="1"/>
                      <a:pt x="3047" y="1"/>
                    </a:cubicBezTo>
                    <a:lnTo>
                      <a:pt x="3047" y="1"/>
                    </a:lnTo>
                    <a:cubicBezTo>
                      <a:pt x="4739" y="1"/>
                      <a:pt x="6093" y="1372"/>
                      <a:pt x="6111" y="3047"/>
                    </a:cubicBezTo>
                    <a:lnTo>
                      <a:pt x="6111" y="3047"/>
                    </a:lnTo>
                    <a:cubicBezTo>
                      <a:pt x="6093" y="4739"/>
                      <a:pt x="4739" y="6093"/>
                      <a:pt x="3047" y="611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65" name="Google Shape;1665;p57"/>
              <p:cNvSpPr/>
              <p:nvPr/>
            </p:nvSpPr>
            <p:spPr>
              <a:xfrm>
                <a:off x="-1259531" y="2811981"/>
                <a:ext cx="476741" cy="120036"/>
              </a:xfrm>
              <a:custGeom>
                <a:avLst/>
                <a:gdLst/>
                <a:ahLst/>
                <a:cxnLst/>
                <a:rect l="l" t="t" r="r" b="b"/>
                <a:pathLst>
                  <a:path w="13166" h="3315" fill="none" extrusionOk="0">
                    <a:moveTo>
                      <a:pt x="13165" y="3314"/>
                    </a:moveTo>
                    <a:cubicBezTo>
                      <a:pt x="13165" y="1479"/>
                      <a:pt x="11687" y="1"/>
                      <a:pt x="9870" y="1"/>
                    </a:cubicBezTo>
                    <a:lnTo>
                      <a:pt x="3314" y="1"/>
                    </a:lnTo>
                    <a:cubicBezTo>
                      <a:pt x="1497" y="1"/>
                      <a:pt x="18" y="1479"/>
                      <a:pt x="1" y="3314"/>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grpSp>
        <p:grpSp>
          <p:nvGrpSpPr>
            <p:cNvPr id="1666" name="Google Shape;1666;p57"/>
            <p:cNvGrpSpPr/>
            <p:nvPr/>
          </p:nvGrpSpPr>
          <p:grpSpPr>
            <a:xfrm>
              <a:off x="2983957" y="1809058"/>
              <a:ext cx="589240" cy="1525612"/>
              <a:chOff x="1236331" y="557100"/>
              <a:chExt cx="668982" cy="1732076"/>
            </a:xfrm>
          </p:grpSpPr>
          <p:sp>
            <p:nvSpPr>
              <p:cNvPr id="1667" name="Google Shape;1667;p57"/>
              <p:cNvSpPr/>
              <p:nvPr/>
            </p:nvSpPr>
            <p:spPr>
              <a:xfrm>
                <a:off x="1266024" y="562278"/>
                <a:ext cx="619915" cy="1620397"/>
              </a:xfrm>
              <a:custGeom>
                <a:avLst/>
                <a:gdLst/>
                <a:ahLst/>
                <a:cxnLst/>
                <a:rect l="l" t="t" r="r" b="b"/>
                <a:pathLst>
                  <a:path w="17120" h="44750" extrusionOk="0">
                    <a:moveTo>
                      <a:pt x="16585" y="1764"/>
                    </a:moveTo>
                    <a:cubicBezTo>
                      <a:pt x="17120" y="1336"/>
                      <a:pt x="16959" y="464"/>
                      <a:pt x="16300" y="232"/>
                    </a:cubicBezTo>
                    <a:cubicBezTo>
                      <a:pt x="15659" y="0"/>
                      <a:pt x="15000" y="588"/>
                      <a:pt x="15142" y="1265"/>
                    </a:cubicBezTo>
                    <a:lnTo>
                      <a:pt x="0" y="44233"/>
                    </a:lnTo>
                    <a:lnTo>
                      <a:pt x="1425" y="44750"/>
                    </a:ln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68" name="Google Shape;1668;p57"/>
              <p:cNvSpPr/>
              <p:nvPr/>
            </p:nvSpPr>
            <p:spPr>
              <a:xfrm>
                <a:off x="1236331" y="557100"/>
                <a:ext cx="610899" cy="1599794"/>
              </a:xfrm>
              <a:custGeom>
                <a:avLst/>
                <a:gdLst/>
                <a:ahLst/>
                <a:cxnLst/>
                <a:rect l="l" t="t" r="r" b="b"/>
                <a:pathLst>
                  <a:path w="16871" h="44181" extrusionOk="0">
                    <a:moveTo>
                      <a:pt x="15339" y="1177"/>
                    </a:moveTo>
                    <a:cubicBezTo>
                      <a:pt x="15570" y="535"/>
                      <a:pt x="16176" y="90"/>
                      <a:pt x="16871" y="90"/>
                    </a:cubicBezTo>
                    <a:lnTo>
                      <a:pt x="16800" y="36"/>
                    </a:lnTo>
                    <a:cubicBezTo>
                      <a:pt x="16069" y="1"/>
                      <a:pt x="15410" y="428"/>
                      <a:pt x="15161" y="1123"/>
                    </a:cubicBezTo>
                    <a:lnTo>
                      <a:pt x="1" y="44145"/>
                    </a:lnTo>
                    <a:lnTo>
                      <a:pt x="179" y="44180"/>
                    </a:ln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69" name="Google Shape;1669;p57"/>
              <p:cNvSpPr/>
              <p:nvPr/>
            </p:nvSpPr>
            <p:spPr>
              <a:xfrm>
                <a:off x="1340184" y="568724"/>
                <a:ext cx="565129" cy="1624924"/>
              </a:xfrm>
              <a:custGeom>
                <a:avLst/>
                <a:gdLst/>
                <a:ahLst/>
                <a:cxnLst/>
                <a:rect l="l" t="t" r="r" b="b"/>
                <a:pathLst>
                  <a:path w="15607" h="44875" extrusionOk="0">
                    <a:moveTo>
                      <a:pt x="15143" y="1818"/>
                    </a:moveTo>
                    <a:lnTo>
                      <a:pt x="1" y="44786"/>
                    </a:lnTo>
                    <a:cubicBezTo>
                      <a:pt x="72" y="44821"/>
                      <a:pt x="143" y="44839"/>
                      <a:pt x="215" y="44875"/>
                    </a:cubicBezTo>
                    <a:lnTo>
                      <a:pt x="15357" y="1871"/>
                    </a:lnTo>
                    <a:cubicBezTo>
                      <a:pt x="15606" y="1176"/>
                      <a:pt x="15339" y="410"/>
                      <a:pt x="14733" y="1"/>
                    </a:cubicBezTo>
                    <a:lnTo>
                      <a:pt x="14626" y="1"/>
                    </a:lnTo>
                    <a:cubicBezTo>
                      <a:pt x="15161" y="428"/>
                      <a:pt x="15375" y="1158"/>
                      <a:pt x="15143" y="1818"/>
                    </a:cubicBez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70" name="Google Shape;1670;p57"/>
              <p:cNvSpPr/>
              <p:nvPr/>
            </p:nvSpPr>
            <p:spPr>
              <a:xfrm>
                <a:off x="1318276" y="568724"/>
                <a:ext cx="579288" cy="1621701"/>
              </a:xfrm>
              <a:custGeom>
                <a:avLst/>
                <a:gdLst/>
                <a:ahLst/>
                <a:cxnLst/>
                <a:rect l="l" t="t" r="r" b="b"/>
                <a:pathLst>
                  <a:path w="15998" h="44786" extrusionOk="0">
                    <a:moveTo>
                      <a:pt x="15142" y="1586"/>
                    </a:moveTo>
                    <a:lnTo>
                      <a:pt x="0" y="44572"/>
                    </a:lnTo>
                    <a:lnTo>
                      <a:pt x="606" y="44786"/>
                    </a:lnTo>
                    <a:lnTo>
                      <a:pt x="624" y="44786"/>
                    </a:lnTo>
                    <a:lnTo>
                      <a:pt x="15766" y="1818"/>
                    </a:lnTo>
                    <a:cubicBezTo>
                      <a:pt x="15997" y="1158"/>
                      <a:pt x="15784" y="428"/>
                      <a:pt x="15249" y="1"/>
                    </a:cubicBezTo>
                    <a:cubicBezTo>
                      <a:pt x="15124" y="1"/>
                      <a:pt x="15000" y="18"/>
                      <a:pt x="14875" y="36"/>
                    </a:cubicBezTo>
                    <a:cubicBezTo>
                      <a:pt x="15214" y="482"/>
                      <a:pt x="15320" y="1069"/>
                      <a:pt x="15142" y="1586"/>
                    </a:cubicBez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71" name="Google Shape;1671;p57"/>
              <p:cNvSpPr/>
              <p:nvPr/>
            </p:nvSpPr>
            <p:spPr>
              <a:xfrm>
                <a:off x="1242776" y="560975"/>
                <a:ext cx="614158" cy="1603668"/>
              </a:xfrm>
              <a:custGeom>
                <a:avLst/>
                <a:gdLst/>
                <a:ahLst/>
                <a:cxnLst/>
                <a:rect l="l" t="t" r="r" b="b"/>
                <a:pathLst>
                  <a:path w="16961" h="44288" extrusionOk="0">
                    <a:moveTo>
                      <a:pt x="642" y="44287"/>
                    </a:moveTo>
                    <a:lnTo>
                      <a:pt x="15784" y="1301"/>
                    </a:lnTo>
                    <a:cubicBezTo>
                      <a:pt x="15962" y="785"/>
                      <a:pt x="16408" y="375"/>
                      <a:pt x="16960" y="268"/>
                    </a:cubicBezTo>
                    <a:cubicBezTo>
                      <a:pt x="16871" y="161"/>
                      <a:pt x="16782" y="72"/>
                      <a:pt x="16693" y="1"/>
                    </a:cubicBezTo>
                    <a:cubicBezTo>
                      <a:pt x="15998" y="1"/>
                      <a:pt x="15375" y="428"/>
                      <a:pt x="15143" y="1087"/>
                    </a:cubicBezTo>
                    <a:lnTo>
                      <a:pt x="1" y="44073"/>
                    </a:lnTo>
                    <a:lnTo>
                      <a:pt x="161" y="44127"/>
                    </a:ln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72" name="Google Shape;1672;p57"/>
              <p:cNvSpPr/>
              <p:nvPr/>
            </p:nvSpPr>
            <p:spPr>
              <a:xfrm>
                <a:off x="1844638" y="558404"/>
                <a:ext cx="29728" cy="11660"/>
              </a:xfrm>
              <a:custGeom>
                <a:avLst/>
                <a:gdLst/>
                <a:ahLst/>
                <a:cxnLst/>
                <a:rect l="l" t="t" r="r" b="b"/>
                <a:pathLst>
                  <a:path w="821" h="322" extrusionOk="0">
                    <a:moveTo>
                      <a:pt x="535" y="125"/>
                    </a:moveTo>
                    <a:lnTo>
                      <a:pt x="446" y="90"/>
                    </a:lnTo>
                    <a:cubicBezTo>
                      <a:pt x="410" y="72"/>
                      <a:pt x="375" y="72"/>
                      <a:pt x="339" y="54"/>
                    </a:cubicBezTo>
                    <a:cubicBezTo>
                      <a:pt x="232" y="18"/>
                      <a:pt x="107" y="0"/>
                      <a:pt x="1" y="0"/>
                    </a:cubicBezTo>
                    <a:lnTo>
                      <a:pt x="72" y="54"/>
                    </a:lnTo>
                    <a:cubicBezTo>
                      <a:pt x="179" y="143"/>
                      <a:pt x="268" y="232"/>
                      <a:pt x="339" y="321"/>
                    </a:cubicBezTo>
                    <a:cubicBezTo>
                      <a:pt x="464" y="303"/>
                      <a:pt x="588" y="286"/>
                      <a:pt x="713" y="286"/>
                    </a:cubicBezTo>
                    <a:lnTo>
                      <a:pt x="820" y="286"/>
                    </a:lnTo>
                    <a:cubicBezTo>
                      <a:pt x="731" y="214"/>
                      <a:pt x="624" y="161"/>
                      <a:pt x="535" y="125"/>
                    </a:cubicBezTo>
                    <a:close/>
                  </a:path>
                </a:pathLst>
              </a:custGeom>
              <a:gradFill>
                <a:gsLst>
                  <a:gs pos="0">
                    <a:schemeClr val="accent1"/>
                  </a:gs>
                  <a:gs pos="100000">
                    <a:schemeClr val="lt2"/>
                  </a:gs>
                </a:gsLst>
                <a:lin ang="5400700" scaled="0"/>
              </a:gra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73" name="Google Shape;1673;p57"/>
              <p:cNvSpPr/>
              <p:nvPr/>
            </p:nvSpPr>
            <p:spPr>
              <a:xfrm>
                <a:off x="1240857" y="2162042"/>
                <a:ext cx="97441" cy="127133"/>
              </a:xfrm>
              <a:custGeom>
                <a:avLst/>
                <a:gdLst/>
                <a:ahLst/>
                <a:cxnLst/>
                <a:rect l="l" t="t" r="r" b="b"/>
                <a:pathLst>
                  <a:path w="2691" h="3511" extrusionOk="0">
                    <a:moveTo>
                      <a:pt x="2690" y="981"/>
                    </a:moveTo>
                    <a:cubicBezTo>
                      <a:pt x="2690" y="945"/>
                      <a:pt x="2655" y="927"/>
                      <a:pt x="2637" y="909"/>
                    </a:cubicBezTo>
                    <a:lnTo>
                      <a:pt x="125" y="19"/>
                    </a:lnTo>
                    <a:cubicBezTo>
                      <a:pt x="89" y="1"/>
                      <a:pt x="54" y="19"/>
                      <a:pt x="36" y="37"/>
                    </a:cubicBezTo>
                    <a:cubicBezTo>
                      <a:pt x="18" y="54"/>
                      <a:pt x="0" y="72"/>
                      <a:pt x="0" y="108"/>
                    </a:cubicBezTo>
                    <a:lnTo>
                      <a:pt x="250" y="3421"/>
                    </a:lnTo>
                    <a:cubicBezTo>
                      <a:pt x="250" y="3457"/>
                      <a:pt x="268" y="3493"/>
                      <a:pt x="303" y="3510"/>
                    </a:cubicBezTo>
                    <a:cubicBezTo>
                      <a:pt x="339" y="3510"/>
                      <a:pt x="374" y="3510"/>
                      <a:pt x="392" y="3475"/>
                    </a:cubicBezTo>
                    <a:lnTo>
                      <a:pt x="2673" y="1052"/>
                    </a:lnTo>
                    <a:cubicBezTo>
                      <a:pt x="2690" y="1034"/>
                      <a:pt x="2690" y="999"/>
                      <a:pt x="2690" y="981"/>
                    </a:cubicBez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74" name="Google Shape;1674;p57"/>
              <p:cNvSpPr/>
              <p:nvPr/>
            </p:nvSpPr>
            <p:spPr>
              <a:xfrm>
                <a:off x="1236331" y="2151722"/>
                <a:ext cx="112287" cy="119384"/>
              </a:xfrm>
              <a:custGeom>
                <a:avLst/>
                <a:gdLst/>
                <a:ahLst/>
                <a:cxnLst/>
                <a:rect l="l" t="t" r="r" b="b"/>
                <a:pathLst>
                  <a:path w="3101" h="3297" extrusionOk="0">
                    <a:moveTo>
                      <a:pt x="3100" y="1105"/>
                    </a:moveTo>
                    <a:cubicBezTo>
                      <a:pt x="3083" y="1070"/>
                      <a:pt x="3065" y="1034"/>
                      <a:pt x="3029" y="1034"/>
                    </a:cubicBezTo>
                    <a:lnTo>
                      <a:pt x="125" y="1"/>
                    </a:lnTo>
                    <a:cubicBezTo>
                      <a:pt x="90" y="1"/>
                      <a:pt x="54" y="1"/>
                      <a:pt x="36" y="19"/>
                    </a:cubicBezTo>
                    <a:cubicBezTo>
                      <a:pt x="1" y="37"/>
                      <a:pt x="1" y="72"/>
                      <a:pt x="1" y="108"/>
                    </a:cubicBezTo>
                    <a:lnTo>
                      <a:pt x="214" y="2994"/>
                    </a:lnTo>
                    <a:lnTo>
                      <a:pt x="1105" y="3297"/>
                    </a:lnTo>
                    <a:lnTo>
                      <a:pt x="3083" y="1194"/>
                    </a:lnTo>
                    <a:cubicBezTo>
                      <a:pt x="3100" y="1177"/>
                      <a:pt x="3100" y="1141"/>
                      <a:pt x="3100" y="1105"/>
                    </a:cubicBez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1675" name="Google Shape;1675;p57"/>
            <p:cNvGrpSpPr/>
            <p:nvPr/>
          </p:nvGrpSpPr>
          <p:grpSpPr>
            <a:xfrm flipH="1">
              <a:off x="1237981" y="3753166"/>
              <a:ext cx="953591" cy="334099"/>
              <a:chOff x="2271950" y="2722775"/>
              <a:chExt cx="575875" cy="201775"/>
            </a:xfrm>
          </p:grpSpPr>
          <p:sp>
            <p:nvSpPr>
              <p:cNvPr id="1676" name="Google Shape;1676;p5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77" name="Google Shape;1677;p5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78" name="Google Shape;1678;p5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79" name="Google Shape;1679;p5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80" name="Google Shape;1680;p5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grpSp>
        <p:sp>
          <p:nvSpPr>
            <p:cNvPr id="1681" name="Google Shape;1681;p57"/>
            <p:cNvSpPr/>
            <p:nvPr/>
          </p:nvSpPr>
          <p:spPr>
            <a:xfrm flipH="1">
              <a:off x="984469" y="41965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82" name="Google Shape;1682;p57"/>
            <p:cNvSpPr/>
            <p:nvPr/>
          </p:nvSpPr>
          <p:spPr>
            <a:xfrm flipH="1">
              <a:off x="3889138"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sp>
          <p:nvSpPr>
            <p:cNvPr id="1683" name="Google Shape;1683;p57"/>
            <p:cNvSpPr/>
            <p:nvPr/>
          </p:nvSpPr>
          <p:spPr>
            <a:xfrm flipH="1">
              <a:off x="211187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84" name="Google Shape;1684;p57"/>
            <p:cNvSpPr/>
            <p:nvPr/>
          </p:nvSpPr>
          <p:spPr>
            <a:xfrm flipH="1">
              <a:off x="364716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sp>
          <p:nvSpPr>
            <p:cNvPr id="1685" name="Google Shape;1685;p57"/>
            <p:cNvSpPr/>
            <p:nvPr/>
          </p:nvSpPr>
          <p:spPr>
            <a:xfrm flipH="1">
              <a:off x="4226057"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121900" tIns="121900" rIns="121900" bIns="121900" anchor="ctr" anchorCtr="0">
              <a:noAutofit/>
            </a:bodyPr>
            <a:lstStyle/>
            <a:p>
              <a:endParaRPr sz="2400"/>
            </a:p>
          </p:txBody>
        </p:sp>
        <p:sp>
          <p:nvSpPr>
            <p:cNvPr id="1686" name="Google Shape;1686;p57"/>
            <p:cNvSpPr/>
            <p:nvPr/>
          </p:nvSpPr>
          <p:spPr>
            <a:xfrm flipH="1">
              <a:off x="725787" y="8833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sp>
          <p:nvSpPr>
            <p:cNvPr id="1687" name="Google Shape;1687;p57"/>
            <p:cNvSpPr/>
            <p:nvPr/>
          </p:nvSpPr>
          <p:spPr>
            <a:xfrm rot="1685758" flipH="1">
              <a:off x="2971353"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88" name="Google Shape;1688;p57"/>
            <p:cNvSpPr/>
            <p:nvPr/>
          </p:nvSpPr>
          <p:spPr>
            <a:xfrm flipH="1">
              <a:off x="2567287" y="38461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endParaRPr sz="2400"/>
            </a:p>
          </p:txBody>
        </p:sp>
        <p:sp>
          <p:nvSpPr>
            <p:cNvPr id="1689" name="Google Shape;1689;p57"/>
            <p:cNvSpPr/>
            <p:nvPr/>
          </p:nvSpPr>
          <p:spPr>
            <a:xfrm>
              <a:off x="1774800" y="3210950"/>
              <a:ext cx="315325" cy="29930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1"/>
                </a:gs>
                <a:gs pos="100000">
                  <a:schemeClr val="lt2"/>
                </a:gs>
              </a:gsLst>
              <a:lin ang="0" scaled="0"/>
            </a:gradFill>
            <a:ln>
              <a:noFill/>
            </a:ln>
          </p:spPr>
          <p:txBody>
            <a:bodyPr spcFirstLastPara="1" wrap="square" lIns="121900" tIns="121900" rIns="121900" bIns="121900" anchor="ctr" anchorCtr="0">
              <a:noAutofit/>
            </a:bodyPr>
            <a:lstStyle/>
            <a:p>
              <a:endParaRPr sz="2400"/>
            </a:p>
          </p:txBody>
        </p:sp>
        <p:sp>
          <p:nvSpPr>
            <p:cNvPr id="1690" name="Google Shape;1690;p57"/>
            <p:cNvSpPr/>
            <p:nvPr/>
          </p:nvSpPr>
          <p:spPr>
            <a:xfrm flipH="1">
              <a:off x="1583526" y="145075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endParaRPr sz="2400"/>
            </a:p>
          </p:txBody>
        </p:sp>
        <p:sp>
          <p:nvSpPr>
            <p:cNvPr id="1691" name="Google Shape;1691;p57"/>
            <p:cNvSpPr/>
            <p:nvPr/>
          </p:nvSpPr>
          <p:spPr>
            <a:xfrm flipH="1">
              <a:off x="3289519" y="35102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grpSp>
      <p:sp>
        <p:nvSpPr>
          <p:cNvPr id="1692" name="Google Shape;1692;p57"/>
          <p:cNvSpPr/>
          <p:nvPr/>
        </p:nvSpPr>
        <p:spPr>
          <a:xfrm rot="1685758" flipH="1">
            <a:off x="6908205" y="5257879"/>
            <a:ext cx="79399" cy="80224"/>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93" name="Google Shape;1693;p57">
            <a:hlinkClick r:id="" action="ppaction://hlinkshowjump?jump=nextslide"/>
          </p:cNvPr>
          <p:cNvSpPr/>
          <p:nvPr/>
        </p:nvSpPr>
        <p:spPr>
          <a:xfrm rot="5400000">
            <a:off x="10953896" y="6345739"/>
            <a:ext cx="262136" cy="309268"/>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94" name="Google Shape;1694;p57">
            <a:hlinkClick r:id="" action="ppaction://hlinkshowjump?jump=previousslide"/>
          </p:cNvPr>
          <p:cNvSpPr/>
          <p:nvPr/>
        </p:nvSpPr>
        <p:spPr>
          <a:xfrm rot="-5400000" flipH="1">
            <a:off x="975963" y="6345739"/>
            <a:ext cx="262136" cy="309268"/>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 name="TextBox 1">
            <a:extLst>
              <a:ext uri="{FF2B5EF4-FFF2-40B4-BE49-F238E27FC236}">
                <a16:creationId xmlns:a16="http://schemas.microsoft.com/office/drawing/2014/main" id="{7A27CCBA-6C69-5BE1-78F5-B69E15D45C33}"/>
              </a:ext>
            </a:extLst>
          </p:cNvPr>
          <p:cNvSpPr txBox="1"/>
          <p:nvPr/>
        </p:nvSpPr>
        <p:spPr>
          <a:xfrm>
            <a:off x="7591205" y="1210158"/>
            <a:ext cx="3837214" cy="5170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4" name="Picture 4" descr="Diagram&#10;&#10;Description automatically generated">
            <a:extLst>
              <a:ext uri="{FF2B5EF4-FFF2-40B4-BE49-F238E27FC236}">
                <a16:creationId xmlns:a16="http://schemas.microsoft.com/office/drawing/2014/main" id="{C776298B-A628-73AC-783D-5E295D0A1F14}"/>
              </a:ext>
            </a:extLst>
          </p:cNvPr>
          <p:cNvPicPr>
            <a:picLocks noChangeAspect="1"/>
          </p:cNvPicPr>
          <p:nvPr/>
        </p:nvPicPr>
        <p:blipFill>
          <a:blip r:embed="rId3"/>
          <a:stretch>
            <a:fillRect/>
          </a:stretch>
        </p:blipFill>
        <p:spPr>
          <a:xfrm>
            <a:off x="5984548" y="3157681"/>
            <a:ext cx="3219276" cy="2523722"/>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6" name="TextBox 5">
            <a:extLst>
              <a:ext uri="{FF2B5EF4-FFF2-40B4-BE49-F238E27FC236}">
                <a16:creationId xmlns:a16="http://schemas.microsoft.com/office/drawing/2014/main" id="{68993D85-6627-A38D-980F-883F4601D9E7}"/>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000000"/>
              </a:solidFill>
              <a:latin typeface="Times New Roman"/>
              <a:cs typeface="Times New Roman"/>
            </a:endParaRPr>
          </a:p>
        </p:txBody>
      </p:sp>
      <p:pic>
        <p:nvPicPr>
          <p:cNvPr id="7" name="Picture 7">
            <a:extLst>
              <a:ext uri="{FF2B5EF4-FFF2-40B4-BE49-F238E27FC236}">
                <a16:creationId xmlns:a16="http://schemas.microsoft.com/office/drawing/2014/main" id="{1A707E54-CDCA-F14C-2B10-2AD92FB0D2FC}"/>
              </a:ext>
            </a:extLst>
          </p:cNvPr>
          <p:cNvPicPr>
            <a:picLocks noChangeAspect="1"/>
          </p:cNvPicPr>
          <p:nvPr/>
        </p:nvPicPr>
        <p:blipFill>
          <a:blip r:embed="rId4"/>
          <a:stretch>
            <a:fillRect/>
          </a:stretch>
        </p:blipFill>
        <p:spPr>
          <a:xfrm>
            <a:off x="947360" y="1423024"/>
            <a:ext cx="5804569" cy="392163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8" name="TextBox 7">
            <a:extLst>
              <a:ext uri="{FF2B5EF4-FFF2-40B4-BE49-F238E27FC236}">
                <a16:creationId xmlns:a16="http://schemas.microsoft.com/office/drawing/2014/main" id="{AF2B1C1B-237E-621C-19C7-C7B01F746893}"/>
              </a:ext>
            </a:extLst>
          </p:cNvPr>
          <p:cNvSpPr txBox="1"/>
          <p:nvPr/>
        </p:nvSpPr>
        <p:spPr>
          <a:xfrm>
            <a:off x="4899861" y="144908"/>
            <a:ext cx="383417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Times New Roman" panose="02020603050405020304" pitchFamily="18" charset="0"/>
                <a:cs typeface="Times New Roman" panose="02020603050405020304" pitchFamily="18" charset="0"/>
              </a:rPr>
              <a:t>WHY TABLEAU ?</a:t>
            </a:r>
          </a:p>
        </p:txBody>
      </p:sp>
    </p:spTree>
    <p:extLst>
      <p:ext uri="{BB962C8B-B14F-4D97-AF65-F5344CB8AC3E}">
        <p14:creationId xmlns:p14="http://schemas.microsoft.com/office/powerpoint/2010/main" val="3098055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A6B98E4-BB1A-C325-977A-DE569D59641E}"/>
              </a:ext>
            </a:extLst>
          </p:cNvPr>
          <p:cNvSpPr>
            <a:spLocks noGrp="1"/>
          </p:cNvSpPr>
          <p:nvPr>
            <p:ph type="subTitle" idx="1"/>
          </p:nvPr>
        </p:nvSpPr>
        <p:spPr>
          <a:xfrm>
            <a:off x="5913825" y="1006837"/>
            <a:ext cx="5274000" cy="1333600"/>
          </a:xfrm>
        </p:spPr>
        <p:txBody>
          <a:bodyPr/>
          <a:lstStyle/>
          <a:p>
            <a:r>
              <a:rPr lang="en-US" sz="1800" dirty="0">
                <a:latin typeface="Times New Roman" panose="02020603050405020304" pitchFamily="18" charset="0"/>
                <a:cs typeface="Times New Roman" panose="02020603050405020304" pitchFamily="18" charset="0"/>
              </a:rPr>
              <a:t>We can see the top 10 companies in the terms of Accounts Receivables. Account Receivables is shown with comparison of accounts payable . </a:t>
            </a:r>
          </a:p>
          <a:p>
            <a:r>
              <a:rPr lang="en-US" sz="1800" dirty="0">
                <a:latin typeface="Times New Roman" panose="02020603050405020304" pitchFamily="18" charset="0"/>
                <a:cs typeface="Times New Roman" panose="02020603050405020304" pitchFamily="18" charset="0"/>
              </a:rPr>
              <a:t>ZIM is the company with highest account receivable and has the highest difference between receivables and payable.</a:t>
            </a:r>
          </a:p>
          <a:p>
            <a:br>
              <a:rPr lang="en-US" dirty="0"/>
            </a:br>
            <a:endParaRPr lang="en-US" dirty="0">
              <a:latin typeface="Bebas Neue"/>
            </a:endParaRPr>
          </a:p>
        </p:txBody>
      </p:sp>
      <p:pic>
        <p:nvPicPr>
          <p:cNvPr id="5" name="Picture 5" descr="Chart, bubble chart&#10;&#10;Description automatically generated">
            <a:extLst>
              <a:ext uri="{FF2B5EF4-FFF2-40B4-BE49-F238E27FC236}">
                <a16:creationId xmlns:a16="http://schemas.microsoft.com/office/drawing/2014/main" id="{C996B1B7-56DD-C66E-3748-653D787CB597}"/>
              </a:ext>
            </a:extLst>
          </p:cNvPr>
          <p:cNvPicPr>
            <a:picLocks noChangeAspect="1"/>
          </p:cNvPicPr>
          <p:nvPr/>
        </p:nvPicPr>
        <p:blipFill>
          <a:blip r:embed="rId2"/>
          <a:stretch>
            <a:fillRect/>
          </a:stretch>
        </p:blipFill>
        <p:spPr>
          <a:xfrm>
            <a:off x="6852930" y="3198609"/>
            <a:ext cx="4793227" cy="244172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6" name="TextBox 5">
            <a:extLst>
              <a:ext uri="{FF2B5EF4-FFF2-40B4-BE49-F238E27FC236}">
                <a16:creationId xmlns:a16="http://schemas.microsoft.com/office/drawing/2014/main" id="{BEFEE5EB-4D0B-3B83-C1A9-D62046763D8B}"/>
              </a:ext>
            </a:extLst>
          </p:cNvPr>
          <p:cNvSpPr txBox="1"/>
          <p:nvPr/>
        </p:nvSpPr>
        <p:spPr>
          <a:xfrm>
            <a:off x="466681" y="4319241"/>
            <a:ext cx="5791551"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panose="02020603050405020304" pitchFamily="18" charset="0"/>
                <a:ea typeface="+mn-lt"/>
                <a:cs typeface="Times New Roman" panose="02020603050405020304" pitchFamily="18" charset="0"/>
              </a:rPr>
              <a:t>These are the top 10 companies in comparison with the Revenue Growth %. These has the highest revenue growth out of 1577 companies. </a:t>
            </a:r>
            <a:endParaRPr lang="en-US" dirty="0">
              <a:latin typeface="Times New Roman" panose="02020603050405020304" pitchFamily="18" charset="0"/>
              <a:cs typeface="Times New Roman" panose="02020603050405020304" pitchFamily="18" charset="0"/>
            </a:endParaRPr>
          </a:p>
          <a:p>
            <a:endParaRPr lang="en-US" dirty="0">
              <a:latin typeface="Bebas Neue"/>
            </a:endParaRPr>
          </a:p>
          <a:p>
            <a:r>
              <a:rPr lang="en-US" dirty="0">
                <a:latin typeface="Times New Roman" panose="02020603050405020304" pitchFamily="18" charset="0"/>
                <a:cs typeface="Times New Roman" panose="02020603050405020304" pitchFamily="18" charset="0"/>
              </a:rPr>
              <a:t>EC, CLVT-PA . TSM and SONY are the topmost companies with 0.8%, 0.4%, 0.3% and 0.1% respectively.</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7" name="Google Shape;1620;p57">
            <a:extLst>
              <a:ext uri="{FF2B5EF4-FFF2-40B4-BE49-F238E27FC236}">
                <a16:creationId xmlns:a16="http://schemas.microsoft.com/office/drawing/2014/main" id="{BEDD5A01-1D58-558D-3D57-26247702BBBB}"/>
              </a:ext>
            </a:extLst>
          </p:cNvPr>
          <p:cNvSpPr txBox="1"/>
          <p:nvPr/>
        </p:nvSpPr>
        <p:spPr>
          <a:xfrm>
            <a:off x="4129548" y="193433"/>
            <a:ext cx="4257368" cy="401835"/>
          </a:xfrm>
          <a:prstGeom prst="rect">
            <a:avLst/>
          </a:prstGeom>
          <a:noFill/>
          <a:ln>
            <a:noFill/>
          </a:ln>
        </p:spPr>
        <p:txBody>
          <a:bodyPr spcFirstLastPara="1" wrap="square" lIns="121900" tIns="121900" rIns="0" bIns="121900" anchor="ctr" anchorCtr="0">
            <a:noAutofit/>
          </a:bodyPr>
          <a:lstStyle/>
          <a:p>
            <a:pPr algn="ctr"/>
            <a:r>
              <a:rPr lang="en" sz="3200" dirty="0">
                <a:solidFill>
                  <a:schemeClr val="lt2"/>
                </a:solidFill>
                <a:latin typeface="Times New Roman" panose="02020603050405020304" pitchFamily="18" charset="0"/>
                <a:ea typeface="Bebas Neue"/>
                <a:cs typeface="Times New Roman" panose="02020603050405020304" pitchFamily="18" charset="0"/>
                <a:sym typeface="Bebas Neue"/>
              </a:rPr>
              <a:t>TABLEAU ANALYSIS</a:t>
            </a:r>
            <a:endParaRPr sz="3200" dirty="0">
              <a:solidFill>
                <a:schemeClr val="lt2"/>
              </a:solidFill>
              <a:latin typeface="Times New Roman" panose="02020603050405020304" pitchFamily="18" charset="0"/>
              <a:cs typeface="Times New Roman" panose="02020603050405020304" pitchFamily="18" charset="0"/>
            </a:endParaRPr>
          </a:p>
        </p:txBody>
      </p:sp>
      <p:cxnSp>
        <p:nvCxnSpPr>
          <p:cNvPr id="9" name="Google Shape;1618;p57">
            <a:extLst>
              <a:ext uri="{FF2B5EF4-FFF2-40B4-BE49-F238E27FC236}">
                <a16:creationId xmlns:a16="http://schemas.microsoft.com/office/drawing/2014/main" id="{43A63A37-5EF5-D9EA-F4B1-A5E61D82D099}"/>
              </a:ext>
            </a:extLst>
          </p:cNvPr>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sp>
        <p:nvSpPr>
          <p:cNvPr id="10" name="Google Shape;1693;p57">
            <a:hlinkClick r:id="" action="ppaction://hlinkshowjump?jump=nextslide"/>
            <a:extLst>
              <a:ext uri="{FF2B5EF4-FFF2-40B4-BE49-F238E27FC236}">
                <a16:creationId xmlns:a16="http://schemas.microsoft.com/office/drawing/2014/main" id="{DA84DE84-DC33-946D-1612-44E214E7849C}"/>
              </a:ext>
            </a:extLst>
          </p:cNvPr>
          <p:cNvSpPr/>
          <p:nvPr/>
        </p:nvSpPr>
        <p:spPr>
          <a:xfrm rot="5400000">
            <a:off x="10953896" y="6345739"/>
            <a:ext cx="262136" cy="309268"/>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1" name="Google Shape;1694;p57">
            <a:hlinkClick r:id="" action="ppaction://hlinkshowjump?jump=previousslide"/>
            <a:extLst>
              <a:ext uri="{FF2B5EF4-FFF2-40B4-BE49-F238E27FC236}">
                <a16:creationId xmlns:a16="http://schemas.microsoft.com/office/drawing/2014/main" id="{29104369-2543-A968-F5D9-036A95EDED1A}"/>
              </a:ext>
            </a:extLst>
          </p:cNvPr>
          <p:cNvSpPr/>
          <p:nvPr/>
        </p:nvSpPr>
        <p:spPr>
          <a:xfrm rot="16200000" flipH="1">
            <a:off x="975968" y="6345739"/>
            <a:ext cx="262136" cy="309268"/>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cxnSp>
        <p:nvCxnSpPr>
          <p:cNvPr id="12" name="Google Shape;1619;p57">
            <a:extLst>
              <a:ext uri="{FF2B5EF4-FFF2-40B4-BE49-F238E27FC236}">
                <a16:creationId xmlns:a16="http://schemas.microsoft.com/office/drawing/2014/main" id="{58EE76C2-54FC-90C7-9E49-7328DBC9EFB0}"/>
              </a:ext>
            </a:extLst>
          </p:cNvPr>
          <p:cNvCxnSpPr/>
          <p:nvPr/>
        </p:nvCxnSpPr>
        <p:spPr>
          <a:xfrm>
            <a:off x="941400" y="6215469"/>
            <a:ext cx="10309200" cy="0"/>
          </a:xfrm>
          <a:prstGeom prst="straightConnector1">
            <a:avLst/>
          </a:prstGeom>
          <a:noFill/>
          <a:ln w="9525" cap="flat" cmpd="sng">
            <a:solidFill>
              <a:schemeClr val="dk1"/>
            </a:solidFill>
            <a:prstDash val="solid"/>
            <a:round/>
            <a:headEnd type="none" w="med" len="med"/>
            <a:tailEnd type="none" w="med" len="med"/>
          </a:ln>
        </p:spPr>
      </p:cxnSp>
      <p:pic>
        <p:nvPicPr>
          <p:cNvPr id="4" name="Picture 4" descr="Chart, bar chart&#10;&#10;Description automatically generated">
            <a:extLst>
              <a:ext uri="{FF2B5EF4-FFF2-40B4-BE49-F238E27FC236}">
                <a16:creationId xmlns:a16="http://schemas.microsoft.com/office/drawing/2014/main" id="{B094325D-400B-041D-0875-F1D0B1B90832}"/>
              </a:ext>
            </a:extLst>
          </p:cNvPr>
          <p:cNvPicPr>
            <a:picLocks noChangeAspect="1"/>
          </p:cNvPicPr>
          <p:nvPr/>
        </p:nvPicPr>
        <p:blipFill rotWithShape="1">
          <a:blip r:embed="rId3">
            <a:alphaModFix/>
          </a:blip>
          <a:srcRect l="-739" t="-1146" r="13054" b="8309"/>
          <a:stretch/>
        </p:blipFill>
        <p:spPr>
          <a:xfrm>
            <a:off x="630187" y="417814"/>
            <a:ext cx="4793227" cy="3613858"/>
          </a:xfrm>
          <a:prstGeom prst="roundRect">
            <a:avLst>
              <a:gd name="adj" fmla="val 0"/>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523088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2"/>
        <p:cNvGrpSpPr/>
        <p:nvPr/>
      </p:nvGrpSpPr>
      <p:grpSpPr>
        <a:xfrm>
          <a:off x="0" y="0"/>
          <a:ext cx="0" cy="0"/>
          <a:chOff x="0" y="0"/>
          <a:chExt cx="0" cy="0"/>
        </a:xfrm>
      </p:grpSpPr>
      <p:sp>
        <p:nvSpPr>
          <p:cNvPr id="1715" name="Google Shape;1715;p58">
            <a:hlinkClick r:id="" action="ppaction://hlinkshowjump?jump=nextslide"/>
          </p:cNvPr>
          <p:cNvSpPr/>
          <p:nvPr/>
        </p:nvSpPr>
        <p:spPr>
          <a:xfrm rot="5400000">
            <a:off x="10953896" y="6345739"/>
            <a:ext cx="262136" cy="309268"/>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16" name="Google Shape;1716;p58">
            <a:hlinkClick r:id="" action="ppaction://hlinkshowjump?jump=previousslide"/>
          </p:cNvPr>
          <p:cNvSpPr/>
          <p:nvPr/>
        </p:nvSpPr>
        <p:spPr>
          <a:xfrm rot="-5400000" flipH="1">
            <a:off x="975963" y="6345739"/>
            <a:ext cx="262136" cy="309268"/>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31" name="Google Shape;1731;p58"/>
          <p:cNvSpPr/>
          <p:nvPr/>
        </p:nvSpPr>
        <p:spPr>
          <a:xfrm>
            <a:off x="8825669" y="937997"/>
            <a:ext cx="65367" cy="6580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1732" name="Google Shape;1732;p58"/>
          <p:cNvGrpSpPr/>
          <p:nvPr/>
        </p:nvGrpSpPr>
        <p:grpSpPr>
          <a:xfrm>
            <a:off x="10311830" y="1110170"/>
            <a:ext cx="927773" cy="325073"/>
            <a:chOff x="2271950" y="2722775"/>
            <a:chExt cx="575875" cy="201775"/>
          </a:xfrm>
        </p:grpSpPr>
        <p:sp>
          <p:nvSpPr>
            <p:cNvPr id="1733" name="Google Shape;1733;p5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34" name="Google Shape;1734;p5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35" name="Google Shape;1735;p5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36" name="Google Shape;1736;p5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37" name="Google Shape;1737;p5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1738" name="Google Shape;1738;p58"/>
          <p:cNvSpPr/>
          <p:nvPr/>
        </p:nvSpPr>
        <p:spPr>
          <a:xfrm>
            <a:off x="8279135" y="1247216"/>
            <a:ext cx="186935" cy="188032"/>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39" name="Google Shape;1739;p58"/>
          <p:cNvSpPr/>
          <p:nvPr/>
        </p:nvSpPr>
        <p:spPr>
          <a:xfrm>
            <a:off x="9548765" y="1196483"/>
            <a:ext cx="107796" cy="107796"/>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 name="Google Shape;1466;p54">
            <a:extLst>
              <a:ext uri="{FF2B5EF4-FFF2-40B4-BE49-F238E27FC236}">
                <a16:creationId xmlns:a16="http://schemas.microsoft.com/office/drawing/2014/main" id="{006018DB-1EEE-1FD1-21D3-A3BB4F9BCDA9}"/>
              </a:ext>
            </a:extLst>
          </p:cNvPr>
          <p:cNvSpPr txBox="1"/>
          <p:nvPr/>
        </p:nvSpPr>
        <p:spPr>
          <a:xfrm>
            <a:off x="2767216" y="451157"/>
            <a:ext cx="6889345" cy="401200"/>
          </a:xfrm>
          <a:prstGeom prst="rect">
            <a:avLst/>
          </a:prstGeom>
          <a:noFill/>
          <a:ln>
            <a:noFill/>
          </a:ln>
        </p:spPr>
        <p:txBody>
          <a:bodyPr spcFirstLastPara="1" wrap="square" lIns="121900" tIns="121900" rIns="0" bIns="121900" anchor="ctr" anchorCtr="0">
            <a:noAutofit/>
          </a:bodyPr>
          <a:lstStyle/>
          <a:p>
            <a:pPr algn="ctr" defTabSz="1219170">
              <a:buClr>
                <a:srgbClr val="000000"/>
              </a:buClr>
            </a:pPr>
            <a:r>
              <a:rPr lang="en" sz="3200" kern="0" dirty="0">
                <a:solidFill>
                  <a:srgbClr val="FFB632"/>
                </a:solidFill>
                <a:latin typeface="Times New Roman" panose="02020603050405020304" pitchFamily="18" charset="0"/>
                <a:ea typeface="Bebas Neue"/>
                <a:cs typeface="Times New Roman" panose="02020603050405020304" pitchFamily="18" charset="0"/>
                <a:sym typeface="Bebas Neue"/>
              </a:rPr>
              <a:t>PREDICTIVE ANALYSIS RESULTS</a:t>
            </a:r>
            <a:endParaRPr sz="3200" kern="0" dirty="0">
              <a:solidFill>
                <a:srgbClr val="FFB632"/>
              </a:solidFill>
              <a:latin typeface="Times New Roman" panose="02020603050405020304" pitchFamily="18" charset="0"/>
              <a:cs typeface="Times New Roman" panose="02020603050405020304" pitchFamily="18" charset="0"/>
              <a:sym typeface="Arial"/>
            </a:endParaRPr>
          </a:p>
        </p:txBody>
      </p:sp>
      <p:graphicFrame>
        <p:nvGraphicFramePr>
          <p:cNvPr id="9" name="Table 8">
            <a:extLst>
              <a:ext uri="{FF2B5EF4-FFF2-40B4-BE49-F238E27FC236}">
                <a16:creationId xmlns:a16="http://schemas.microsoft.com/office/drawing/2014/main" id="{CF428D92-8519-6E71-CB4B-9E3EF6F5AB44}"/>
              </a:ext>
            </a:extLst>
          </p:cNvPr>
          <p:cNvGraphicFramePr>
            <a:graphicFrameLocks noGrp="1"/>
          </p:cNvGraphicFramePr>
          <p:nvPr>
            <p:extLst>
              <p:ext uri="{D42A27DB-BD31-4B8C-83A1-F6EECF244321}">
                <p14:modId xmlns:p14="http://schemas.microsoft.com/office/powerpoint/2010/main" val="1813921227"/>
              </p:ext>
            </p:extLst>
          </p:nvPr>
        </p:nvGraphicFramePr>
        <p:xfrm>
          <a:off x="941384" y="1348366"/>
          <a:ext cx="10287200" cy="4005292"/>
        </p:xfrm>
        <a:graphic>
          <a:graphicData uri="http://schemas.openxmlformats.org/drawingml/2006/table">
            <a:tbl>
              <a:tblPr/>
              <a:tblGrid>
                <a:gridCol w="1283990">
                  <a:extLst>
                    <a:ext uri="{9D8B030D-6E8A-4147-A177-3AD203B41FA5}">
                      <a16:colId xmlns:a16="http://schemas.microsoft.com/office/drawing/2014/main" val="2577464482"/>
                    </a:ext>
                  </a:extLst>
                </a:gridCol>
                <a:gridCol w="687851">
                  <a:extLst>
                    <a:ext uri="{9D8B030D-6E8A-4147-A177-3AD203B41FA5}">
                      <a16:colId xmlns:a16="http://schemas.microsoft.com/office/drawing/2014/main" val="3231979710"/>
                    </a:ext>
                  </a:extLst>
                </a:gridCol>
                <a:gridCol w="2109411">
                  <a:extLst>
                    <a:ext uri="{9D8B030D-6E8A-4147-A177-3AD203B41FA5}">
                      <a16:colId xmlns:a16="http://schemas.microsoft.com/office/drawing/2014/main" val="1716507233"/>
                    </a:ext>
                  </a:extLst>
                </a:gridCol>
                <a:gridCol w="2124697">
                  <a:extLst>
                    <a:ext uri="{9D8B030D-6E8A-4147-A177-3AD203B41FA5}">
                      <a16:colId xmlns:a16="http://schemas.microsoft.com/office/drawing/2014/main" val="945202784"/>
                    </a:ext>
                  </a:extLst>
                </a:gridCol>
                <a:gridCol w="1880127">
                  <a:extLst>
                    <a:ext uri="{9D8B030D-6E8A-4147-A177-3AD203B41FA5}">
                      <a16:colId xmlns:a16="http://schemas.microsoft.com/office/drawing/2014/main" val="1274548423"/>
                    </a:ext>
                  </a:extLst>
                </a:gridCol>
                <a:gridCol w="2201124">
                  <a:extLst>
                    <a:ext uri="{9D8B030D-6E8A-4147-A177-3AD203B41FA5}">
                      <a16:colId xmlns:a16="http://schemas.microsoft.com/office/drawing/2014/main" val="600301286"/>
                    </a:ext>
                  </a:extLst>
                </a:gridCol>
              </a:tblGrid>
              <a:tr h="1634812">
                <a:tc gridSpan="2">
                  <a:txBody>
                    <a:bodyPr/>
                    <a:lstStyle/>
                    <a:p>
                      <a:pPr algn="ctr" rtl="0" fontAlgn="ctr"/>
                      <a:r>
                        <a:rPr lang="en-IN" sz="2200" b="0" i="0" u="none" strike="noStrike" dirty="0">
                          <a:solidFill>
                            <a:srgbClr val="0E166C"/>
                          </a:solidFill>
                          <a:effectLst/>
                          <a:latin typeface="Times New Roman" panose="02020603050405020304" pitchFamily="18" charset="0"/>
                          <a:cs typeface="Times New Roman" panose="02020603050405020304" pitchFamily="18" charset="0"/>
                        </a:rPr>
                        <a:t>VARIABLE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485"/>
                    </a:solidFill>
                  </a:tcPr>
                </a:tc>
                <a:tc hMerge="1">
                  <a:txBody>
                    <a:bodyPr/>
                    <a:lstStyle/>
                    <a:p>
                      <a:endParaRPr lang="en-IN"/>
                    </a:p>
                  </a:txBody>
                  <a:tcPr/>
                </a:tc>
                <a:tc>
                  <a:txBody>
                    <a:bodyPr/>
                    <a:lstStyle/>
                    <a:p>
                      <a:pPr algn="ctr" rtl="0" fontAlgn="ctr"/>
                      <a:r>
                        <a:rPr lang="en-IN" sz="2200" b="0" i="0" u="none" strike="noStrike" dirty="0">
                          <a:solidFill>
                            <a:srgbClr val="0E166C"/>
                          </a:solidFill>
                          <a:effectLst/>
                          <a:latin typeface="Times New Roman" panose="02020603050405020304" pitchFamily="18" charset="0"/>
                          <a:cs typeface="Times New Roman" panose="02020603050405020304" pitchFamily="18" charset="0"/>
                        </a:rPr>
                        <a:t>Predicted value taken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7AF3"/>
                    </a:solidFill>
                  </a:tcPr>
                </a:tc>
                <a:tc>
                  <a:txBody>
                    <a:bodyPr/>
                    <a:lstStyle/>
                    <a:p>
                      <a:pPr algn="ctr" rtl="0" fontAlgn="ctr"/>
                      <a:r>
                        <a:rPr lang="en-IN" sz="2200" b="0" i="0" u="none" strike="noStrike" dirty="0">
                          <a:solidFill>
                            <a:srgbClr val="0E166C"/>
                          </a:solidFill>
                          <a:effectLst/>
                          <a:latin typeface="Times New Roman" panose="02020603050405020304" pitchFamily="18" charset="0"/>
                          <a:cs typeface="Times New Roman" panose="02020603050405020304" pitchFamily="18" charset="0"/>
                        </a:rPr>
                        <a:t>Predicted EBITDA</a:t>
                      </a:r>
                    </a:p>
                  </a:txBody>
                  <a:tcPr marL="6350" marR="6350" marT="63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7AF3"/>
                    </a:solidFill>
                  </a:tcPr>
                </a:tc>
                <a:tc>
                  <a:txBody>
                    <a:bodyPr/>
                    <a:lstStyle/>
                    <a:p>
                      <a:pPr algn="ctr" rtl="0" fontAlgn="ctr"/>
                      <a:r>
                        <a:rPr lang="en-IN" sz="2200" b="0" i="0" u="none" strike="noStrike" dirty="0">
                          <a:solidFill>
                            <a:srgbClr val="0E166C"/>
                          </a:solidFill>
                          <a:effectLst/>
                          <a:latin typeface="Times New Roman" panose="02020603050405020304" pitchFamily="18" charset="0"/>
                          <a:cs typeface="Times New Roman" panose="02020603050405020304" pitchFamily="18" charset="0"/>
                        </a:rPr>
                        <a:t>MODEL 1 = RMSE</a:t>
                      </a:r>
                    </a:p>
                  </a:txBody>
                  <a:tcPr marL="6350" marR="6350" marT="63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7AF3"/>
                    </a:solidFill>
                  </a:tcPr>
                </a:tc>
                <a:tc>
                  <a:txBody>
                    <a:bodyPr/>
                    <a:lstStyle/>
                    <a:p>
                      <a:pPr algn="ctr" rtl="0" fontAlgn="ctr"/>
                      <a:r>
                        <a:rPr lang="en-IN" sz="2200" b="0" i="0" u="none" strike="noStrike" dirty="0">
                          <a:solidFill>
                            <a:srgbClr val="0E166C"/>
                          </a:solidFill>
                          <a:effectLst/>
                          <a:latin typeface="Times New Roman" panose="02020603050405020304" pitchFamily="18" charset="0"/>
                          <a:cs typeface="Times New Roman" panose="02020603050405020304" pitchFamily="18" charset="0"/>
                        </a:rPr>
                        <a:t>MODEL 2 = Logistic regression</a:t>
                      </a:r>
                    </a:p>
                  </a:txBody>
                  <a:tcPr marL="6350" marR="6350" marT="63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7AF3"/>
                    </a:solidFill>
                  </a:tcPr>
                </a:tc>
                <a:extLst>
                  <a:ext uri="{0D108BD9-81ED-4DB2-BD59-A6C34878D82A}">
                    <a16:rowId xmlns:a16="http://schemas.microsoft.com/office/drawing/2014/main" val="2147686224"/>
                  </a:ext>
                </a:extLst>
              </a:tr>
              <a:tr h="395080">
                <a:tc>
                  <a:txBody>
                    <a:bodyPr/>
                    <a:lstStyle/>
                    <a:p>
                      <a:pPr algn="ctr" fontAlgn="ctr"/>
                      <a:r>
                        <a:rPr lang="en-IN" sz="1100" b="1" i="0" u="none" strike="noStrike">
                          <a:solidFill>
                            <a:srgbClr val="000000"/>
                          </a:solidFill>
                          <a:effectLst/>
                          <a:latin typeface="Arial" panose="020B0604020202020204" pitchFamily="34" charset="0"/>
                        </a:rPr>
                        <a:t>X</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IN" sz="1100" b="1" i="0" u="none" strike="noStrike">
                          <a:solidFill>
                            <a:srgbClr val="000000"/>
                          </a:solidFill>
                          <a:effectLst/>
                          <a:latin typeface="Arial" panose="020B0604020202020204" pitchFamily="34" charset="0"/>
                        </a:rPr>
                        <a:t>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Arial" panose="020B060402020202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Arial" panose="020B060402020202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Arial" panose="020B060402020202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1711009"/>
                  </a:ext>
                </a:extLst>
              </a:tr>
              <a:tr h="395080">
                <a:tc>
                  <a:txBody>
                    <a:bodyPr/>
                    <a:lstStyle/>
                    <a:p>
                      <a:pPr algn="ctr" fontAlgn="ctr"/>
                      <a:r>
                        <a:rPr lang="en-IN" sz="1100" b="0" i="0" u="none" strike="noStrike" dirty="0">
                          <a:solidFill>
                            <a:schemeClr val="tx1"/>
                          </a:solidFill>
                          <a:effectLst/>
                          <a:latin typeface="Times New Roman" panose="02020603050405020304" pitchFamily="18" charset="0"/>
                          <a:cs typeface="Times New Roman" panose="02020603050405020304" pitchFamily="18" charset="0"/>
                        </a:rPr>
                        <a:t>Enterprise Value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chemeClr val="tx1"/>
                          </a:solidFill>
                          <a:effectLst/>
                          <a:latin typeface="Times New Roman" panose="02020603050405020304" pitchFamily="18" charset="0"/>
                          <a:cs typeface="Times New Roman" panose="02020603050405020304" pitchFamily="18" charset="0"/>
                        </a:rPr>
                        <a:t>EBITDA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chemeClr val="tx1"/>
                          </a:solidFill>
                          <a:effectLst/>
                          <a:latin typeface="Times New Roman" panose="02020603050405020304" pitchFamily="18" charset="0"/>
                          <a:cs typeface="Times New Roman" panose="02020603050405020304" pitchFamily="18" charset="0"/>
                        </a:rPr>
                        <a:t>500000000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chemeClr val="tx1"/>
                          </a:solidFill>
                          <a:effectLst/>
                          <a:latin typeface="Times New Roman" panose="02020603050405020304" pitchFamily="18" charset="0"/>
                          <a:cs typeface="Times New Roman" panose="02020603050405020304" pitchFamily="18" charset="0"/>
                        </a:rPr>
                        <a:t>1121153929.25542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chemeClr val="tx1"/>
                          </a:solidFill>
                          <a:effectLst/>
                          <a:latin typeface="Times New Roman" panose="02020603050405020304" pitchFamily="18" charset="0"/>
                          <a:cs typeface="Times New Roman" panose="02020603050405020304" pitchFamily="18" charset="0"/>
                        </a:rPr>
                        <a:t>94308935286976.10000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chemeClr val="tx1"/>
                          </a:solidFill>
                          <a:effectLst/>
                          <a:latin typeface="Times New Roman" panose="02020603050405020304" pitchFamily="18" charset="0"/>
                          <a:cs typeface="Times New Roman" panose="02020603050405020304" pitchFamily="18" charset="0"/>
                        </a:rPr>
                        <a:t>0.16456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2240879"/>
                  </a:ext>
                </a:extLst>
              </a:tr>
              <a:tr h="395080">
                <a:tc>
                  <a:txBody>
                    <a:bodyPr/>
                    <a:lstStyle/>
                    <a:p>
                      <a:pPr algn="ctr" fontAlgn="ctr"/>
                      <a:r>
                        <a:rPr lang="en-IN" sz="1100" b="0" i="0" u="none" strike="noStrike" dirty="0">
                          <a:solidFill>
                            <a:schemeClr val="tx1"/>
                          </a:solidFill>
                          <a:effectLst/>
                          <a:latin typeface="Times New Roman" panose="02020603050405020304" pitchFamily="18" charset="0"/>
                          <a:cs typeface="Times New Roman" panose="02020603050405020304" pitchFamily="18" charset="0"/>
                        </a:rPr>
                        <a:t>Market Cap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chemeClr val="tx1"/>
                          </a:solidFill>
                          <a:effectLst/>
                          <a:latin typeface="Times New Roman" panose="02020603050405020304" pitchFamily="18" charset="0"/>
                          <a:cs typeface="Times New Roman" panose="02020603050405020304" pitchFamily="18" charset="0"/>
                        </a:rPr>
                        <a:t>EBITDA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chemeClr val="tx1"/>
                          </a:solidFill>
                          <a:effectLst/>
                          <a:latin typeface="Times New Roman" panose="02020603050405020304" pitchFamily="18" charset="0"/>
                          <a:cs typeface="Times New Roman" panose="02020603050405020304" pitchFamily="18" charset="0"/>
                        </a:rPr>
                        <a:t>500000000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chemeClr val="tx1"/>
                          </a:solidFill>
                          <a:effectLst/>
                          <a:latin typeface="Times New Roman" panose="02020603050405020304" pitchFamily="18" charset="0"/>
                          <a:cs typeface="Times New Roman" panose="02020603050405020304" pitchFamily="18" charset="0"/>
                        </a:rPr>
                        <a:t>1121153929.25542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chemeClr val="tx1"/>
                          </a:solidFill>
                          <a:effectLst/>
                          <a:latin typeface="Times New Roman" panose="02020603050405020304" pitchFamily="18" charset="0"/>
                          <a:cs typeface="Times New Roman" panose="02020603050405020304" pitchFamily="18" charset="0"/>
                        </a:rPr>
                        <a:t>94326586938646.80000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chemeClr val="tx1"/>
                          </a:solidFill>
                          <a:effectLst/>
                          <a:latin typeface="Times New Roman" panose="02020603050405020304" pitchFamily="18" charset="0"/>
                          <a:cs typeface="Times New Roman" panose="02020603050405020304" pitchFamily="18" charset="0"/>
                        </a:rPr>
                        <a:t>0.16456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8616877"/>
                  </a:ext>
                </a:extLst>
              </a:tr>
              <a:tr h="395080">
                <a:tc>
                  <a:txBody>
                    <a:bodyPr/>
                    <a:lstStyle/>
                    <a:p>
                      <a:pPr algn="ctr" fontAlgn="ctr"/>
                      <a:r>
                        <a:rPr lang="en-IN" sz="1100" b="0" i="0" u="none" strike="noStrike" dirty="0" err="1">
                          <a:solidFill>
                            <a:schemeClr val="tx1"/>
                          </a:solidFill>
                          <a:effectLst/>
                          <a:latin typeface="Times New Roman" panose="02020603050405020304" pitchFamily="18" charset="0"/>
                          <a:cs typeface="Times New Roman" panose="02020603050405020304" pitchFamily="18" charset="0"/>
                        </a:rPr>
                        <a:t>Rev_Growth</a:t>
                      </a:r>
                      <a:endParaRPr lang="en-IN" sz="11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chemeClr val="tx1"/>
                          </a:solidFill>
                          <a:effectLst/>
                          <a:latin typeface="Times New Roman" panose="02020603050405020304" pitchFamily="18" charset="0"/>
                          <a:cs typeface="Times New Roman" panose="02020603050405020304" pitchFamily="18" charset="0"/>
                        </a:rPr>
                        <a:t>EBITDA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chemeClr val="tx1"/>
                          </a:solidFill>
                          <a:effectLst/>
                          <a:latin typeface="Times New Roman" panose="02020603050405020304" pitchFamily="18" charset="0"/>
                          <a:cs typeface="Times New Roman" panose="02020603050405020304" pitchFamily="18" charset="0"/>
                        </a:rPr>
                        <a:t>0.555552888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chemeClr val="tx1"/>
                          </a:solidFill>
                          <a:effectLst/>
                          <a:latin typeface="Times New Roman" panose="02020603050405020304" pitchFamily="18" charset="0"/>
                          <a:cs typeface="Times New Roman" panose="02020603050405020304" pitchFamily="18" charset="0"/>
                        </a:rPr>
                        <a:t>1076582392.40443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chemeClr val="tx1"/>
                          </a:solidFill>
                          <a:effectLst/>
                          <a:latin typeface="Times New Roman" panose="02020603050405020304" pitchFamily="18" charset="0"/>
                          <a:cs typeface="Times New Roman" panose="02020603050405020304" pitchFamily="18" charset="0"/>
                        </a:rPr>
                        <a:t>2074091336610.39000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chemeClr val="tx1"/>
                          </a:solidFill>
                          <a:effectLst/>
                          <a:latin typeface="Times New Roman" panose="02020603050405020304" pitchFamily="18" charset="0"/>
                          <a:cs typeface="Times New Roman" panose="02020603050405020304" pitchFamily="18" charset="0"/>
                        </a:rPr>
                        <a:t>0.83544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2048403"/>
                  </a:ext>
                </a:extLst>
              </a:tr>
              <a:tr h="395080">
                <a:tc>
                  <a:txBody>
                    <a:bodyPr/>
                    <a:lstStyle/>
                    <a:p>
                      <a:pPr algn="ctr" fontAlgn="ctr"/>
                      <a:r>
                        <a:rPr lang="en-IN" sz="1100" b="0" i="0" u="none" strike="noStrike" dirty="0" err="1">
                          <a:solidFill>
                            <a:schemeClr val="tx1"/>
                          </a:solidFill>
                          <a:effectLst/>
                          <a:latin typeface="Times New Roman" panose="02020603050405020304" pitchFamily="18" charset="0"/>
                          <a:cs typeface="Times New Roman" panose="02020603050405020304" pitchFamily="18" charset="0"/>
                        </a:rPr>
                        <a:t>NI_Growth</a:t>
                      </a:r>
                      <a:endParaRPr lang="en-IN" sz="11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chemeClr val="tx1"/>
                          </a:solidFill>
                          <a:effectLst/>
                          <a:latin typeface="Times New Roman" panose="02020603050405020304" pitchFamily="18" charset="0"/>
                          <a:cs typeface="Times New Roman" panose="02020603050405020304" pitchFamily="18" charset="0"/>
                        </a:rPr>
                        <a:t>EBITDA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chemeClr val="tx1"/>
                          </a:solidFill>
                          <a:effectLst/>
                          <a:latin typeface="Times New Roman" panose="02020603050405020304" pitchFamily="18" charset="0"/>
                          <a:cs typeface="Times New Roman" panose="02020603050405020304" pitchFamily="18" charset="0"/>
                        </a:rPr>
                        <a:t>2.555552888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chemeClr val="tx1"/>
                          </a:solidFill>
                          <a:effectLst/>
                          <a:latin typeface="Times New Roman" panose="02020603050405020304" pitchFamily="18" charset="0"/>
                          <a:cs typeface="Times New Roman" panose="02020603050405020304" pitchFamily="18" charset="0"/>
                        </a:rPr>
                        <a:t>1076582392.58272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chemeClr val="tx1"/>
                          </a:solidFill>
                          <a:effectLst/>
                          <a:latin typeface="Times New Roman" panose="02020603050405020304" pitchFamily="18" charset="0"/>
                          <a:cs typeface="Times New Roman" panose="02020603050405020304" pitchFamily="18" charset="0"/>
                        </a:rPr>
                        <a:t>2074091336610.38000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chemeClr val="tx1"/>
                          </a:solidFill>
                          <a:effectLst/>
                          <a:latin typeface="Times New Roman" panose="02020603050405020304" pitchFamily="18" charset="0"/>
                          <a:cs typeface="Times New Roman" panose="02020603050405020304" pitchFamily="18" charset="0"/>
                        </a:rPr>
                        <a:t>0.83544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7347681"/>
                  </a:ext>
                </a:extLst>
              </a:tr>
              <a:tr h="395080">
                <a:tc>
                  <a:txBody>
                    <a:bodyPr/>
                    <a:lstStyle/>
                    <a:p>
                      <a:pPr algn="ctr" fontAlgn="ctr"/>
                      <a:r>
                        <a:rPr lang="en-IN" sz="1100" b="0" i="0" u="none" strike="noStrike" dirty="0">
                          <a:solidFill>
                            <a:schemeClr val="tx1"/>
                          </a:solidFill>
                          <a:effectLst/>
                          <a:latin typeface="Times New Roman" panose="02020603050405020304" pitchFamily="18" charset="0"/>
                          <a:cs typeface="Times New Roman" panose="02020603050405020304" pitchFamily="18" charset="0"/>
                        </a:rPr>
                        <a:t>Debt Growth</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chemeClr val="tx1"/>
                          </a:solidFill>
                          <a:effectLst/>
                          <a:latin typeface="Times New Roman" panose="02020603050405020304" pitchFamily="18" charset="0"/>
                          <a:cs typeface="Times New Roman" panose="02020603050405020304" pitchFamily="18" charset="0"/>
                        </a:rPr>
                        <a:t>EBITDA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chemeClr val="tx1"/>
                          </a:solidFill>
                          <a:effectLst/>
                          <a:latin typeface="Times New Roman" panose="02020603050405020304" pitchFamily="18" charset="0"/>
                          <a:cs typeface="Times New Roman" panose="02020603050405020304" pitchFamily="18" charset="0"/>
                        </a:rPr>
                        <a:t>-1.555552888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chemeClr val="tx1"/>
                          </a:solidFill>
                          <a:effectLst/>
                          <a:latin typeface="Times New Roman" panose="02020603050405020304" pitchFamily="18" charset="0"/>
                          <a:cs typeface="Times New Roman" panose="02020603050405020304" pitchFamily="18" charset="0"/>
                        </a:rPr>
                        <a:t>1076582392.21624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chemeClr val="tx1"/>
                          </a:solidFill>
                          <a:effectLst/>
                          <a:latin typeface="Times New Roman" panose="02020603050405020304" pitchFamily="18" charset="0"/>
                          <a:cs typeface="Times New Roman" panose="02020603050405020304" pitchFamily="18" charset="0"/>
                        </a:rPr>
                        <a:t>2074091336610.39000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chemeClr val="tx1"/>
                          </a:solidFill>
                          <a:effectLst/>
                          <a:latin typeface="Times New Roman" panose="02020603050405020304" pitchFamily="18" charset="0"/>
                          <a:cs typeface="Times New Roman" panose="02020603050405020304" pitchFamily="18" charset="0"/>
                        </a:rPr>
                        <a:t>0.83228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400558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41"/>
          <p:cNvSpPr txBox="1">
            <a:spLocks noGrp="1"/>
          </p:cNvSpPr>
          <p:nvPr>
            <p:ph type="title"/>
          </p:nvPr>
        </p:nvSpPr>
        <p:spPr>
          <a:prstGeom prst="rect">
            <a:avLst/>
          </a:prstGeom>
        </p:spPr>
        <p:txBody>
          <a:bodyPr spcFirstLastPara="1" wrap="square" lIns="121900" tIns="121900" rIns="121900" bIns="121900" anchor="t" anchorCtr="0">
            <a:noAutofit/>
          </a:bodyPr>
          <a:lstStyle/>
          <a:p>
            <a:r>
              <a:rPr lang="en" dirty="0">
                <a:latin typeface="Times New Roman" panose="02020603050405020304" pitchFamily="18" charset="0"/>
                <a:cs typeface="Times New Roman" panose="02020603050405020304" pitchFamily="18" charset="0"/>
              </a:rPr>
              <a:t>EBITDA</a:t>
            </a:r>
            <a:endParaRPr dirty="0">
              <a:latin typeface="Times New Roman" panose="02020603050405020304" pitchFamily="18" charset="0"/>
              <a:cs typeface="Times New Roman" panose="02020603050405020304" pitchFamily="18" charset="0"/>
            </a:endParaRPr>
          </a:p>
        </p:txBody>
      </p:sp>
      <p:sp>
        <p:nvSpPr>
          <p:cNvPr id="19" name="Google Shape;1447;p54">
            <a:extLst>
              <a:ext uri="{FF2B5EF4-FFF2-40B4-BE49-F238E27FC236}">
                <a16:creationId xmlns:a16="http://schemas.microsoft.com/office/drawing/2014/main" id="{7FFD9D6B-D629-E6C4-580D-3B87E0EF8F81}"/>
              </a:ext>
            </a:extLst>
          </p:cNvPr>
          <p:cNvSpPr txBox="1">
            <a:spLocks noGrp="1"/>
          </p:cNvSpPr>
          <p:nvPr>
            <p:ph type="subTitle" idx="1"/>
          </p:nvPr>
        </p:nvSpPr>
        <p:spPr>
          <a:xfrm>
            <a:off x="6668830" y="4754568"/>
            <a:ext cx="3370975" cy="129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latin typeface="Times New Roman" panose="02020603050405020304" pitchFamily="18" charset="0"/>
                <a:cs typeface="Times New Roman" panose="02020603050405020304" pitchFamily="18" charset="0"/>
              </a:rPr>
              <a:t>Accuracy Test of Logistic Regression Model</a:t>
            </a:r>
            <a:endParaRPr sz="2200" dirty="0">
              <a:latin typeface="Times New Roman" panose="02020603050405020304" pitchFamily="18" charset="0"/>
              <a:cs typeface="Times New Roman" panose="02020603050405020304" pitchFamily="18" charset="0"/>
            </a:endParaRPr>
          </a:p>
        </p:txBody>
      </p:sp>
      <p:sp>
        <p:nvSpPr>
          <p:cNvPr id="689" name="Google Shape;689;p41"/>
          <p:cNvSpPr txBox="1">
            <a:spLocks noGrp="1"/>
          </p:cNvSpPr>
          <p:nvPr>
            <p:ph type="title" idx="2"/>
          </p:nvPr>
        </p:nvSpPr>
        <p:spPr>
          <a:prstGeom prst="rect">
            <a:avLst/>
          </a:prstGeom>
        </p:spPr>
        <p:txBody>
          <a:bodyPr spcFirstLastPara="1" wrap="square" lIns="121900" tIns="121900" rIns="121900" bIns="121900" anchor="t" anchorCtr="0">
            <a:noAutofit/>
          </a:bodyPr>
          <a:lstStyle/>
          <a:p>
            <a:r>
              <a:rPr lang="en" dirty="0">
                <a:latin typeface="Times New Roman" panose="02020603050405020304" pitchFamily="18" charset="0"/>
                <a:cs typeface="Times New Roman" panose="02020603050405020304" pitchFamily="18" charset="0"/>
              </a:rPr>
              <a:t>RATING</a:t>
            </a:r>
            <a:endParaRPr dirty="0">
              <a:latin typeface="Times New Roman" panose="02020603050405020304" pitchFamily="18" charset="0"/>
              <a:cs typeface="Times New Roman" panose="02020603050405020304" pitchFamily="18" charset="0"/>
            </a:endParaRPr>
          </a:p>
        </p:txBody>
      </p:sp>
      <p:sp>
        <p:nvSpPr>
          <p:cNvPr id="691" name="Google Shape;691;p41"/>
          <p:cNvSpPr txBox="1">
            <a:spLocks noGrp="1"/>
          </p:cNvSpPr>
          <p:nvPr>
            <p:ph type="title" idx="4"/>
          </p:nvPr>
        </p:nvSpPr>
        <p:spPr>
          <a:xfrm>
            <a:off x="952400" y="304054"/>
            <a:ext cx="10287200" cy="807600"/>
          </a:xfrm>
          <a:prstGeom prst="rect">
            <a:avLst/>
          </a:prstGeom>
        </p:spPr>
        <p:txBody>
          <a:bodyPr spcFirstLastPara="1" wrap="square" lIns="121900" tIns="121900" rIns="121900" bIns="121900" anchor="t" anchorCtr="0">
            <a:noAutofit/>
          </a:bodyPr>
          <a:lstStyle/>
          <a:p>
            <a:r>
              <a:rPr lang="en" dirty="0">
                <a:solidFill>
                  <a:schemeClr val="tx2"/>
                </a:solidFill>
                <a:latin typeface="Times New Roman" panose="02020603050405020304" pitchFamily="18" charset="0"/>
                <a:cs typeface="Times New Roman" panose="02020603050405020304" pitchFamily="18" charset="0"/>
              </a:rPr>
              <a:t>SMOTE ANALYSIS</a:t>
            </a:r>
            <a:endParaRPr dirty="0">
              <a:solidFill>
                <a:schemeClr val="tx2"/>
              </a:solidFill>
              <a:latin typeface="Times New Roman" panose="02020603050405020304" pitchFamily="18" charset="0"/>
              <a:cs typeface="Times New Roman" panose="02020603050405020304" pitchFamily="18" charset="0"/>
            </a:endParaRPr>
          </a:p>
        </p:txBody>
      </p:sp>
      <p:cxnSp>
        <p:nvCxnSpPr>
          <p:cNvPr id="692" name="Google Shape;692;p41"/>
          <p:cNvCxnSpPr/>
          <p:nvPr/>
        </p:nvCxnSpPr>
        <p:spPr>
          <a:xfrm>
            <a:off x="2446028" y="2767617"/>
            <a:ext cx="2734800" cy="0"/>
          </a:xfrm>
          <a:prstGeom prst="straightConnector1">
            <a:avLst/>
          </a:prstGeom>
          <a:noFill/>
          <a:ln w="9525" cap="flat" cmpd="sng">
            <a:solidFill>
              <a:schemeClr val="dk1"/>
            </a:solidFill>
            <a:prstDash val="solid"/>
            <a:round/>
            <a:headEnd type="none" w="med" len="med"/>
            <a:tailEnd type="none" w="med" len="med"/>
          </a:ln>
        </p:spPr>
      </p:cxnSp>
      <p:sp>
        <p:nvSpPr>
          <p:cNvPr id="693" name="Google Shape;693;p41"/>
          <p:cNvSpPr/>
          <p:nvPr/>
        </p:nvSpPr>
        <p:spPr>
          <a:xfrm>
            <a:off x="951978" y="2398177"/>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sp>
        <p:nvSpPr>
          <p:cNvPr id="694" name="Google Shape;694;p41"/>
          <p:cNvSpPr/>
          <p:nvPr/>
        </p:nvSpPr>
        <p:spPr>
          <a:xfrm>
            <a:off x="10071298" y="3780044"/>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cxnSp>
        <p:nvCxnSpPr>
          <p:cNvPr id="695" name="Google Shape;695;p41"/>
          <p:cNvCxnSpPr/>
          <p:nvPr/>
        </p:nvCxnSpPr>
        <p:spPr>
          <a:xfrm>
            <a:off x="6985433" y="4149500"/>
            <a:ext cx="2766400" cy="0"/>
          </a:xfrm>
          <a:prstGeom prst="straightConnector1">
            <a:avLst/>
          </a:prstGeom>
          <a:noFill/>
          <a:ln w="9525" cap="flat" cmpd="sng">
            <a:solidFill>
              <a:schemeClr val="dk1"/>
            </a:solidFill>
            <a:prstDash val="solid"/>
            <a:round/>
            <a:headEnd type="none" w="med" len="med"/>
            <a:tailEnd type="none" w="med" len="med"/>
          </a:ln>
        </p:spPr>
      </p:cxnSp>
      <p:sp>
        <p:nvSpPr>
          <p:cNvPr id="696" name="Google Shape;696;p41"/>
          <p:cNvSpPr txBox="1"/>
          <p:nvPr/>
        </p:nvSpPr>
        <p:spPr>
          <a:xfrm>
            <a:off x="3810615" y="369412"/>
            <a:ext cx="4570770" cy="353710"/>
          </a:xfrm>
          <a:prstGeom prst="rect">
            <a:avLst/>
          </a:prstGeom>
          <a:noFill/>
          <a:ln>
            <a:noFill/>
          </a:ln>
        </p:spPr>
        <p:txBody>
          <a:bodyPr spcFirstLastPara="1" wrap="square" lIns="121900" tIns="121900" rIns="0" bIns="121900" anchor="ctr" anchorCtr="0">
            <a:noAutofit/>
          </a:bodyPr>
          <a:lstStyle/>
          <a:p>
            <a:pPr algn="ctr"/>
            <a:endParaRPr sz="3200" dirty="0">
              <a:solidFill>
                <a:schemeClr val="lt2"/>
              </a:solidFill>
              <a:latin typeface="Times New Roman" panose="02020603050405020304" pitchFamily="18" charset="0"/>
              <a:cs typeface="Times New Roman" panose="02020603050405020304" pitchFamily="18" charset="0"/>
            </a:endParaRPr>
          </a:p>
        </p:txBody>
      </p:sp>
      <p:sp>
        <p:nvSpPr>
          <p:cNvPr id="697" name="Google Shape;697;p41"/>
          <p:cNvSpPr/>
          <p:nvPr/>
        </p:nvSpPr>
        <p:spPr>
          <a:xfrm rot="7198710">
            <a:off x="1093448" y="4491752"/>
            <a:ext cx="841224" cy="836933"/>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endParaRPr sz="2400"/>
          </a:p>
        </p:txBody>
      </p:sp>
      <p:grpSp>
        <p:nvGrpSpPr>
          <p:cNvPr id="698" name="Google Shape;698;p41"/>
          <p:cNvGrpSpPr/>
          <p:nvPr/>
        </p:nvGrpSpPr>
        <p:grpSpPr>
          <a:xfrm>
            <a:off x="9955359" y="1341822"/>
            <a:ext cx="1271455" cy="445465"/>
            <a:chOff x="2271950" y="2722775"/>
            <a:chExt cx="575875" cy="201775"/>
          </a:xfrm>
        </p:grpSpPr>
        <p:sp>
          <p:nvSpPr>
            <p:cNvPr id="699" name="Google Shape;699;p4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700" name="Google Shape;700;p4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701" name="Google Shape;701;p4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702" name="Google Shape;702;p4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703" name="Google Shape;703;p4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grpSp>
      <p:sp>
        <p:nvSpPr>
          <p:cNvPr id="704" name="Google Shape;704;p41"/>
          <p:cNvSpPr/>
          <p:nvPr/>
        </p:nvSpPr>
        <p:spPr>
          <a:xfrm>
            <a:off x="2719901" y="4336768"/>
            <a:ext cx="349972" cy="34993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endParaRPr sz="2400"/>
          </a:p>
        </p:txBody>
      </p:sp>
      <p:sp>
        <p:nvSpPr>
          <p:cNvPr id="705" name="Google Shape;705;p41"/>
          <p:cNvSpPr/>
          <p:nvPr/>
        </p:nvSpPr>
        <p:spPr>
          <a:xfrm>
            <a:off x="3789751" y="5217734"/>
            <a:ext cx="284575" cy="286247"/>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706" name="Google Shape;706;p41"/>
          <p:cNvSpPr/>
          <p:nvPr/>
        </p:nvSpPr>
        <p:spPr>
          <a:xfrm>
            <a:off x="6985434" y="2058526"/>
            <a:ext cx="143769" cy="14375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sp>
        <p:nvSpPr>
          <p:cNvPr id="707" name="Google Shape;707;p41"/>
          <p:cNvSpPr/>
          <p:nvPr/>
        </p:nvSpPr>
        <p:spPr>
          <a:xfrm>
            <a:off x="10497585" y="2202724"/>
            <a:ext cx="186996" cy="18696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121900" tIns="121900" rIns="121900" bIns="121900" anchor="ctr" anchorCtr="0">
            <a:noAutofit/>
          </a:bodyPr>
          <a:lstStyle/>
          <a:p>
            <a:endParaRPr sz="2400"/>
          </a:p>
        </p:txBody>
      </p:sp>
      <p:sp>
        <p:nvSpPr>
          <p:cNvPr id="708" name="Google Shape;708;p41"/>
          <p:cNvSpPr/>
          <p:nvPr/>
        </p:nvSpPr>
        <p:spPr>
          <a:xfrm>
            <a:off x="9115251" y="1341838"/>
            <a:ext cx="555539" cy="655425"/>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sp>
        <p:nvSpPr>
          <p:cNvPr id="709" name="Google Shape;709;p41"/>
          <p:cNvSpPr/>
          <p:nvPr/>
        </p:nvSpPr>
        <p:spPr>
          <a:xfrm>
            <a:off x="10779104" y="2547818"/>
            <a:ext cx="447705" cy="52815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710" name="Google Shape;710;p41"/>
          <p:cNvSpPr/>
          <p:nvPr/>
        </p:nvSpPr>
        <p:spPr>
          <a:xfrm>
            <a:off x="5681683" y="5109938"/>
            <a:ext cx="107796" cy="107796"/>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121900" tIns="121900" rIns="121900" bIns="121900" anchor="ctr" anchorCtr="0">
            <a:noAutofit/>
          </a:bodyPr>
          <a:lstStyle/>
          <a:p>
            <a:endParaRPr sz="2400"/>
          </a:p>
        </p:txBody>
      </p:sp>
      <p:sp>
        <p:nvSpPr>
          <p:cNvPr id="711" name="Google Shape;711;p41"/>
          <p:cNvSpPr/>
          <p:nvPr/>
        </p:nvSpPr>
        <p:spPr>
          <a:xfrm rot="-1685758">
            <a:off x="3312305" y="5015729"/>
            <a:ext cx="79399" cy="80224"/>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712" name="Google Shape;712;p41"/>
          <p:cNvSpPr/>
          <p:nvPr/>
        </p:nvSpPr>
        <p:spPr>
          <a:xfrm>
            <a:off x="9670785" y="942485"/>
            <a:ext cx="284575" cy="286247"/>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713" name="Google Shape;713;p41"/>
          <p:cNvSpPr/>
          <p:nvPr/>
        </p:nvSpPr>
        <p:spPr>
          <a:xfrm rot="-1685758">
            <a:off x="7763955" y="1101612"/>
            <a:ext cx="79399" cy="80224"/>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714" name="Google Shape;714;p41"/>
          <p:cNvSpPr/>
          <p:nvPr/>
        </p:nvSpPr>
        <p:spPr>
          <a:xfrm>
            <a:off x="8314750" y="1823271"/>
            <a:ext cx="107796" cy="107796"/>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121900" tIns="121900" rIns="121900" bIns="121900" anchor="ctr" anchorCtr="0">
            <a:noAutofit/>
          </a:bodyPr>
          <a:lstStyle/>
          <a:p>
            <a:endParaRPr sz="2400"/>
          </a:p>
        </p:txBody>
      </p:sp>
      <p:sp>
        <p:nvSpPr>
          <p:cNvPr id="715" name="Google Shape;715;p41"/>
          <p:cNvSpPr/>
          <p:nvPr/>
        </p:nvSpPr>
        <p:spPr>
          <a:xfrm>
            <a:off x="4701985" y="5721258"/>
            <a:ext cx="186996" cy="18696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sp>
        <p:nvSpPr>
          <p:cNvPr id="716" name="Google Shape;716;p41"/>
          <p:cNvSpPr/>
          <p:nvPr/>
        </p:nvSpPr>
        <p:spPr>
          <a:xfrm>
            <a:off x="5681683" y="3166390"/>
            <a:ext cx="828648" cy="863793"/>
          </a:xfrm>
          <a:prstGeom prst="rect">
            <a:avLst/>
          </a:prstGeom>
        </p:spPr>
        <p:txBody>
          <a:bodyPr>
            <a:prstTxWarp prst="textPlain">
              <a:avLst/>
            </a:prstTxWarp>
          </a:bodyPr>
          <a:lstStyle/>
          <a:p>
            <a:pPr lvl="0" algn="ctr"/>
            <a:r>
              <a:rPr sz="2400" dirty="0">
                <a:ln w="9525" cap="flat" cmpd="sng">
                  <a:solidFill>
                    <a:schemeClr val="dk1"/>
                  </a:solidFill>
                  <a:prstDash val="solid"/>
                  <a:round/>
                  <a:headEnd type="none" w="sm" len="sm"/>
                  <a:tailEnd type="none" w="sm" len="sm"/>
                </a:ln>
                <a:noFill/>
                <a:latin typeface="Times New Roman" panose="02020603050405020304" pitchFamily="18" charset="0"/>
                <a:cs typeface="Times New Roman" panose="02020603050405020304" pitchFamily="18" charset="0"/>
              </a:rPr>
              <a:t>VS</a:t>
            </a:r>
          </a:p>
        </p:txBody>
      </p:sp>
      <p:sp>
        <p:nvSpPr>
          <p:cNvPr id="717" name="Google Shape;717;p41"/>
          <p:cNvSpPr/>
          <p:nvPr/>
        </p:nvSpPr>
        <p:spPr>
          <a:xfrm rot="7201932">
            <a:off x="1599649" y="5402287"/>
            <a:ext cx="495904" cy="49337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18" name="Google Shape;718;p41"/>
          <p:cNvSpPr/>
          <p:nvPr/>
        </p:nvSpPr>
        <p:spPr>
          <a:xfrm>
            <a:off x="2742786" y="5576666"/>
            <a:ext cx="143769" cy="144613"/>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729" name="Google Shape;729;p41">
            <a:hlinkClick r:id="" action="ppaction://hlinkshowjump?jump=nextslide"/>
          </p:cNvPr>
          <p:cNvSpPr/>
          <p:nvPr/>
        </p:nvSpPr>
        <p:spPr>
          <a:xfrm rot="5400000">
            <a:off x="10953896" y="6345739"/>
            <a:ext cx="262136" cy="309268"/>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30" name="Google Shape;730;p41">
            <a:hlinkClick r:id="" action="ppaction://hlinkshowjump?jump=previousslide"/>
          </p:cNvPr>
          <p:cNvSpPr/>
          <p:nvPr/>
        </p:nvSpPr>
        <p:spPr>
          <a:xfrm rot="-5400000" flipH="1">
            <a:off x="975963" y="6345739"/>
            <a:ext cx="262136" cy="309268"/>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pic>
        <p:nvPicPr>
          <p:cNvPr id="5" name="Graphic 4" descr="Euro with solid fill">
            <a:extLst>
              <a:ext uri="{FF2B5EF4-FFF2-40B4-BE49-F238E27FC236}">
                <a16:creationId xmlns:a16="http://schemas.microsoft.com/office/drawing/2014/main" id="{37C92E20-782E-CEC8-06FD-390AD809F9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2120" y="2623457"/>
            <a:ext cx="797177" cy="797177"/>
          </a:xfrm>
          <a:prstGeom prst="rect">
            <a:avLst/>
          </a:prstGeom>
        </p:spPr>
      </p:pic>
      <p:pic>
        <p:nvPicPr>
          <p:cNvPr id="9" name="Graphic 8" descr="Rating Star with solid fill">
            <a:extLst>
              <a:ext uri="{FF2B5EF4-FFF2-40B4-BE49-F238E27FC236}">
                <a16:creationId xmlns:a16="http://schemas.microsoft.com/office/drawing/2014/main" id="{E480D53D-8859-0B59-18EE-F2B83A0242B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10798" y="3897084"/>
            <a:ext cx="914400" cy="914400"/>
          </a:xfrm>
          <a:prstGeom prst="rect">
            <a:avLst/>
          </a:prstGeom>
        </p:spPr>
      </p:pic>
      <p:sp>
        <p:nvSpPr>
          <p:cNvPr id="18" name="Google Shape;1446;p54">
            <a:extLst>
              <a:ext uri="{FF2B5EF4-FFF2-40B4-BE49-F238E27FC236}">
                <a16:creationId xmlns:a16="http://schemas.microsoft.com/office/drawing/2014/main" id="{06433953-7716-176C-B83A-E21636D9158A}"/>
              </a:ext>
            </a:extLst>
          </p:cNvPr>
          <p:cNvSpPr txBox="1">
            <a:spLocks/>
          </p:cNvSpPr>
          <p:nvPr/>
        </p:nvSpPr>
        <p:spPr>
          <a:xfrm>
            <a:off x="5609991" y="4976041"/>
            <a:ext cx="1127100" cy="564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ebas Neue"/>
              <a:buNone/>
              <a:defRPr sz="36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000"/>
              <a:buFont typeface="Bebas Neue"/>
              <a:buNone/>
              <a:defRPr sz="4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4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4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4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4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4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4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4000" b="0" i="0" u="none" strike="noStrike" cap="none">
                <a:solidFill>
                  <a:schemeClr val="dk1"/>
                </a:solidFill>
                <a:latin typeface="Bebas Neue"/>
                <a:ea typeface="Bebas Neue"/>
                <a:cs typeface="Bebas Neue"/>
                <a:sym typeface="Bebas Neue"/>
              </a:defRPr>
            </a:lvl9pPr>
          </a:lstStyle>
          <a:p>
            <a:pPr algn="ctr"/>
            <a:r>
              <a:rPr lang="en" kern="0" dirty="0">
                <a:latin typeface="Times New Roman" panose="02020603050405020304" pitchFamily="18" charset="0"/>
                <a:cs typeface="Times New Roman" panose="02020603050405020304" pitchFamily="18" charset="0"/>
              </a:rPr>
              <a:t>46%</a:t>
            </a:r>
          </a:p>
        </p:txBody>
      </p:sp>
      <p:sp>
        <p:nvSpPr>
          <p:cNvPr id="20" name="Google Shape;1454;p54">
            <a:extLst>
              <a:ext uri="{FF2B5EF4-FFF2-40B4-BE49-F238E27FC236}">
                <a16:creationId xmlns:a16="http://schemas.microsoft.com/office/drawing/2014/main" id="{A8EFF418-0DED-BF7D-E1CC-618FABC459D7}"/>
              </a:ext>
            </a:extLst>
          </p:cNvPr>
          <p:cNvSpPr/>
          <p:nvPr/>
        </p:nvSpPr>
        <p:spPr>
          <a:xfrm>
            <a:off x="5425740" y="4542241"/>
            <a:ext cx="1432200" cy="1432200"/>
          </a:xfrm>
          <a:prstGeom prst="donut">
            <a:avLst>
              <a:gd name="adj" fmla="val 17145"/>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55;p54">
            <a:extLst>
              <a:ext uri="{FF2B5EF4-FFF2-40B4-BE49-F238E27FC236}">
                <a16:creationId xmlns:a16="http://schemas.microsoft.com/office/drawing/2014/main" id="{7C53B751-C65F-B053-13CB-C561CEEA7E9A}"/>
              </a:ext>
            </a:extLst>
          </p:cNvPr>
          <p:cNvSpPr/>
          <p:nvPr/>
        </p:nvSpPr>
        <p:spPr>
          <a:xfrm rot="5400000">
            <a:off x="5494956" y="4611375"/>
            <a:ext cx="1293900" cy="1293900"/>
          </a:xfrm>
          <a:prstGeom prst="blockArc">
            <a:avLst>
              <a:gd name="adj1" fmla="val 12876008"/>
              <a:gd name="adj2" fmla="val 21349235"/>
              <a:gd name="adj3" fmla="val 7823"/>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8"/>
        <p:cNvGrpSpPr/>
        <p:nvPr/>
      </p:nvGrpSpPr>
      <p:grpSpPr>
        <a:xfrm>
          <a:off x="0" y="0"/>
          <a:ext cx="0" cy="0"/>
          <a:chOff x="0" y="0"/>
          <a:chExt cx="0" cy="0"/>
        </a:xfrm>
      </p:grpSpPr>
      <p:sp>
        <p:nvSpPr>
          <p:cNvPr id="1569" name="Google Shape;1569;p56"/>
          <p:cNvSpPr txBox="1">
            <a:spLocks noGrp="1"/>
          </p:cNvSpPr>
          <p:nvPr>
            <p:ph type="title"/>
          </p:nvPr>
        </p:nvSpPr>
        <p:spPr>
          <a:prstGeom prst="rect">
            <a:avLst/>
          </a:prstGeom>
        </p:spPr>
        <p:txBody>
          <a:bodyPr spcFirstLastPara="1" wrap="square" lIns="121900" tIns="121900" rIns="121900" bIns="121900" anchor="t" anchorCtr="0">
            <a:noAutofit/>
          </a:bodyPr>
          <a:lstStyle/>
          <a:p>
            <a:r>
              <a:rPr lang="en" dirty="0">
                <a:latin typeface="Times New Roman" panose="02020603050405020304" pitchFamily="18" charset="0"/>
                <a:cs typeface="Times New Roman" panose="02020603050405020304" pitchFamily="18" charset="0"/>
              </a:rPr>
              <a:t>FRAUD VS. NOT FRAUD [COMPANIES]</a:t>
            </a:r>
            <a:endParaRPr dirty="0">
              <a:latin typeface="Times New Roman" panose="02020603050405020304" pitchFamily="18" charset="0"/>
              <a:cs typeface="Times New Roman" panose="02020603050405020304" pitchFamily="18" charset="0"/>
            </a:endParaRPr>
          </a:p>
        </p:txBody>
      </p:sp>
      <p:sp>
        <p:nvSpPr>
          <p:cNvPr id="1570" name="Google Shape;1570;p56"/>
          <p:cNvSpPr/>
          <p:nvPr/>
        </p:nvSpPr>
        <p:spPr>
          <a:xfrm>
            <a:off x="2050210" y="2157521"/>
            <a:ext cx="1950300" cy="195000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pPr algn="ctr"/>
            <a:endParaRPr sz="3467">
              <a:solidFill>
                <a:schemeClr val="lt1"/>
              </a:solidFill>
              <a:latin typeface="Bebas Neue"/>
              <a:ea typeface="Bebas Neue"/>
              <a:cs typeface="Bebas Neue"/>
              <a:sym typeface="Bebas Neue"/>
            </a:endParaRPr>
          </a:p>
        </p:txBody>
      </p:sp>
      <p:sp>
        <p:nvSpPr>
          <p:cNvPr id="1571" name="Google Shape;1571;p56"/>
          <p:cNvSpPr/>
          <p:nvPr/>
        </p:nvSpPr>
        <p:spPr>
          <a:xfrm>
            <a:off x="5307886" y="3418453"/>
            <a:ext cx="1576197" cy="157593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121900" tIns="121900" rIns="121900" bIns="121900" anchor="ctr" anchorCtr="0">
            <a:noAutofit/>
          </a:bodyPr>
          <a:lstStyle/>
          <a:p>
            <a:pPr algn="ctr"/>
            <a:r>
              <a:rPr lang="en" sz="3733" dirty="0">
                <a:solidFill>
                  <a:schemeClr val="lt1"/>
                </a:solidFill>
                <a:latin typeface="Times New Roman" panose="02020603050405020304" pitchFamily="18" charset="0"/>
                <a:ea typeface="Bebas Neue"/>
                <a:cs typeface="Times New Roman" panose="02020603050405020304" pitchFamily="18" charset="0"/>
                <a:sym typeface="Bebas Neue"/>
              </a:rPr>
              <a:t>95%</a:t>
            </a:r>
            <a:endParaRPr sz="3733" dirty="0">
              <a:solidFill>
                <a:schemeClr val="lt1"/>
              </a:solidFill>
              <a:latin typeface="Times New Roman" panose="02020603050405020304" pitchFamily="18" charset="0"/>
              <a:ea typeface="Bebas Neue"/>
              <a:cs typeface="Times New Roman" panose="02020603050405020304" pitchFamily="18" charset="0"/>
              <a:sym typeface="Bebas Neue"/>
            </a:endParaRPr>
          </a:p>
        </p:txBody>
      </p:sp>
      <p:sp>
        <p:nvSpPr>
          <p:cNvPr id="1572" name="Google Shape;1572;p56"/>
          <p:cNvSpPr/>
          <p:nvPr/>
        </p:nvSpPr>
        <p:spPr>
          <a:xfrm>
            <a:off x="8101200" y="1976997"/>
            <a:ext cx="2130869" cy="213054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dk2"/>
              </a:gs>
              <a:gs pos="100000">
                <a:schemeClr val="lt1"/>
              </a:gs>
            </a:gsLst>
            <a:lin ang="5400700" scaled="0"/>
          </a:gradFill>
          <a:ln>
            <a:noFill/>
          </a:ln>
        </p:spPr>
        <p:txBody>
          <a:bodyPr spcFirstLastPara="1" wrap="square" lIns="121900" tIns="121900" rIns="121900" bIns="121900" anchor="ctr" anchorCtr="0">
            <a:noAutofit/>
          </a:bodyPr>
          <a:lstStyle/>
          <a:p>
            <a:pPr algn="ctr">
              <a:buClr>
                <a:schemeClr val="hlink"/>
              </a:buClr>
              <a:buSzPts val="1100"/>
            </a:pPr>
            <a:endParaRPr sz="2400">
              <a:solidFill>
                <a:schemeClr val="dk1"/>
              </a:solidFill>
            </a:endParaRPr>
          </a:p>
        </p:txBody>
      </p:sp>
      <p:sp>
        <p:nvSpPr>
          <p:cNvPr id="1573" name="Google Shape;1573;p56"/>
          <p:cNvSpPr txBox="1"/>
          <p:nvPr/>
        </p:nvSpPr>
        <p:spPr>
          <a:xfrm>
            <a:off x="1709151" y="4490047"/>
            <a:ext cx="2632400" cy="401200"/>
          </a:xfrm>
          <a:prstGeom prst="rect">
            <a:avLst/>
          </a:prstGeom>
          <a:noFill/>
          <a:ln>
            <a:noFill/>
          </a:ln>
        </p:spPr>
        <p:txBody>
          <a:bodyPr spcFirstLastPara="1" wrap="square" lIns="121900" tIns="121900" rIns="121900" bIns="121900" anchor="ctr" anchorCtr="0">
            <a:noAutofit/>
          </a:bodyPr>
          <a:lstStyle/>
          <a:p>
            <a:pPr algn="ctr"/>
            <a:r>
              <a:rPr lang="en" sz="3600" dirty="0">
                <a:solidFill>
                  <a:schemeClr val="dk1"/>
                </a:solidFill>
                <a:latin typeface="Times New Roman" panose="02020603050405020304" pitchFamily="18" charset="0"/>
                <a:ea typeface="Bebas Neue"/>
                <a:cs typeface="Times New Roman" panose="02020603050405020304" pitchFamily="18" charset="0"/>
                <a:sym typeface="Bebas Neue"/>
              </a:rPr>
              <a:t>FRAUD</a:t>
            </a:r>
            <a:endParaRPr sz="3600" dirty="0">
              <a:solidFill>
                <a:schemeClr val="dk1"/>
              </a:solidFill>
              <a:latin typeface="Times New Roman" panose="02020603050405020304" pitchFamily="18" charset="0"/>
              <a:ea typeface="Bebas Neue"/>
              <a:cs typeface="Times New Roman" panose="02020603050405020304" pitchFamily="18" charset="0"/>
              <a:sym typeface="Bebas Neue"/>
            </a:endParaRPr>
          </a:p>
        </p:txBody>
      </p:sp>
      <p:sp>
        <p:nvSpPr>
          <p:cNvPr id="1575" name="Google Shape;1575;p56"/>
          <p:cNvSpPr txBox="1"/>
          <p:nvPr/>
        </p:nvSpPr>
        <p:spPr>
          <a:xfrm>
            <a:off x="7850417" y="4490047"/>
            <a:ext cx="2632400" cy="401200"/>
          </a:xfrm>
          <a:prstGeom prst="rect">
            <a:avLst/>
          </a:prstGeom>
          <a:noFill/>
          <a:ln>
            <a:noFill/>
          </a:ln>
        </p:spPr>
        <p:txBody>
          <a:bodyPr spcFirstLastPara="1" wrap="square" lIns="121900" tIns="121900" rIns="121900" bIns="121900" anchor="ctr" anchorCtr="0">
            <a:noAutofit/>
          </a:bodyPr>
          <a:lstStyle/>
          <a:p>
            <a:pPr algn="ctr"/>
            <a:r>
              <a:rPr lang="en" sz="3600" dirty="0">
                <a:solidFill>
                  <a:schemeClr val="dk1"/>
                </a:solidFill>
                <a:latin typeface="Times New Roman" panose="02020603050405020304" pitchFamily="18" charset="0"/>
                <a:ea typeface="Bebas Neue"/>
                <a:cs typeface="Times New Roman" panose="02020603050405020304" pitchFamily="18" charset="0"/>
                <a:sym typeface="Bebas Neue"/>
              </a:rPr>
              <a:t>NOT FRAUD</a:t>
            </a:r>
            <a:endParaRPr sz="3600" dirty="0">
              <a:solidFill>
                <a:schemeClr val="dk1"/>
              </a:solidFill>
              <a:latin typeface="Times New Roman" panose="02020603050405020304" pitchFamily="18" charset="0"/>
              <a:ea typeface="Bebas Neue"/>
              <a:cs typeface="Times New Roman" panose="02020603050405020304" pitchFamily="18" charset="0"/>
              <a:sym typeface="Bebas Neue"/>
            </a:endParaRPr>
          </a:p>
        </p:txBody>
      </p:sp>
      <p:sp>
        <p:nvSpPr>
          <p:cNvPr id="1577" name="Google Shape;1577;p56"/>
          <p:cNvSpPr txBox="1"/>
          <p:nvPr/>
        </p:nvSpPr>
        <p:spPr>
          <a:xfrm>
            <a:off x="4779784" y="2971546"/>
            <a:ext cx="2632400" cy="401200"/>
          </a:xfrm>
          <a:prstGeom prst="rect">
            <a:avLst/>
          </a:prstGeom>
          <a:noFill/>
          <a:ln>
            <a:noFill/>
          </a:ln>
        </p:spPr>
        <p:txBody>
          <a:bodyPr spcFirstLastPara="1" wrap="square" lIns="121900" tIns="121900" rIns="121900" bIns="121900" anchor="ctr" anchorCtr="0">
            <a:noAutofit/>
          </a:bodyPr>
          <a:lstStyle/>
          <a:p>
            <a:pPr algn="ctr"/>
            <a:r>
              <a:rPr lang="en" sz="3600" dirty="0">
                <a:solidFill>
                  <a:schemeClr val="dk1"/>
                </a:solidFill>
                <a:latin typeface="Times New Roman" panose="02020603050405020304" pitchFamily="18" charset="0"/>
                <a:ea typeface="Bebas Neue"/>
                <a:cs typeface="Times New Roman" panose="02020603050405020304" pitchFamily="18" charset="0"/>
                <a:sym typeface="Bebas Neue"/>
              </a:rPr>
              <a:t>M_SCORE</a:t>
            </a:r>
            <a:endParaRPr sz="3600" dirty="0">
              <a:solidFill>
                <a:schemeClr val="dk1"/>
              </a:solidFill>
              <a:latin typeface="Times New Roman" panose="02020603050405020304" pitchFamily="18" charset="0"/>
              <a:ea typeface="Bebas Neue"/>
              <a:cs typeface="Times New Roman" panose="02020603050405020304" pitchFamily="18" charset="0"/>
              <a:sym typeface="Bebas Neue"/>
            </a:endParaRPr>
          </a:p>
        </p:txBody>
      </p:sp>
      <p:sp>
        <p:nvSpPr>
          <p:cNvPr id="1578" name="Google Shape;1578;p56"/>
          <p:cNvSpPr txBox="1"/>
          <p:nvPr/>
        </p:nvSpPr>
        <p:spPr>
          <a:xfrm>
            <a:off x="4779784" y="4944616"/>
            <a:ext cx="2632400" cy="721600"/>
          </a:xfrm>
          <a:prstGeom prst="rect">
            <a:avLst/>
          </a:prstGeom>
          <a:noFill/>
          <a:ln>
            <a:noFill/>
          </a:ln>
        </p:spPr>
        <p:txBody>
          <a:bodyPr spcFirstLastPara="1" wrap="square" lIns="121900" tIns="121900" rIns="121900" bIns="121900" anchor="t" anchorCtr="0">
            <a:noAutofit/>
          </a:bodyPr>
          <a:lstStyle/>
          <a:p>
            <a:pPr algn="ctr"/>
            <a:r>
              <a:rPr lang="en" sz="2400" dirty="0">
                <a:solidFill>
                  <a:schemeClr val="dk1"/>
                </a:solidFill>
                <a:latin typeface="Times New Roman" panose="02020603050405020304" pitchFamily="18" charset="0"/>
                <a:ea typeface="Arimo"/>
                <a:cs typeface="Times New Roman" panose="02020603050405020304" pitchFamily="18" charset="0"/>
                <a:sym typeface="Arimo"/>
              </a:rPr>
              <a:t>L</a:t>
            </a:r>
            <a:r>
              <a:rPr lang="en-IN" sz="2400" dirty="0" err="1">
                <a:solidFill>
                  <a:schemeClr val="dk1"/>
                </a:solidFill>
                <a:latin typeface="Times New Roman" panose="02020603050405020304" pitchFamily="18" charset="0"/>
                <a:ea typeface="Arimo"/>
                <a:cs typeface="Times New Roman" panose="02020603050405020304" pitchFamily="18" charset="0"/>
                <a:sym typeface="Arimo"/>
              </a:rPr>
              <a:t>i</a:t>
            </a:r>
            <a:r>
              <a:rPr lang="en" sz="2400" dirty="0">
                <a:solidFill>
                  <a:schemeClr val="dk1"/>
                </a:solidFill>
                <a:latin typeface="Times New Roman" panose="02020603050405020304" pitchFamily="18" charset="0"/>
                <a:ea typeface="Arimo"/>
                <a:cs typeface="Times New Roman" panose="02020603050405020304" pitchFamily="18" charset="0"/>
                <a:sym typeface="Arimo"/>
              </a:rPr>
              <a:t>near Regression Model Accuracy</a:t>
            </a:r>
            <a:endParaRPr sz="2400" dirty="0">
              <a:solidFill>
                <a:schemeClr val="dk1"/>
              </a:solidFill>
              <a:latin typeface="Times New Roman" panose="02020603050405020304" pitchFamily="18" charset="0"/>
              <a:ea typeface="Arimo"/>
              <a:cs typeface="Times New Roman" panose="02020603050405020304" pitchFamily="18" charset="0"/>
              <a:sym typeface="Arimo"/>
            </a:endParaRPr>
          </a:p>
        </p:txBody>
      </p:sp>
      <p:sp>
        <p:nvSpPr>
          <p:cNvPr id="1579" name="Google Shape;1579;p56"/>
          <p:cNvSpPr txBox="1"/>
          <p:nvPr/>
        </p:nvSpPr>
        <p:spPr>
          <a:xfrm>
            <a:off x="8786468" y="390817"/>
            <a:ext cx="2453132" cy="294048"/>
          </a:xfrm>
          <a:prstGeom prst="rect">
            <a:avLst/>
          </a:prstGeom>
          <a:noFill/>
          <a:ln>
            <a:noFill/>
          </a:ln>
        </p:spPr>
        <p:txBody>
          <a:bodyPr spcFirstLastPara="1" wrap="square" lIns="121900" tIns="121900" rIns="0" bIns="121900" anchor="ctr" anchorCtr="0">
            <a:noAutofit/>
          </a:bodyPr>
          <a:lstStyle/>
          <a:p>
            <a:pPr algn="r"/>
            <a:endParaRPr sz="2400" dirty="0">
              <a:solidFill>
                <a:schemeClr val="lt2"/>
              </a:solidFill>
            </a:endParaRPr>
          </a:p>
        </p:txBody>
      </p:sp>
      <p:sp>
        <p:nvSpPr>
          <p:cNvPr id="1580" name="Google Shape;1580;p56">
            <a:hlinkClick r:id="" action="ppaction://hlinkshowjump?jump=nextslide"/>
          </p:cNvPr>
          <p:cNvSpPr/>
          <p:nvPr/>
        </p:nvSpPr>
        <p:spPr>
          <a:xfrm rot="5400000">
            <a:off x="10953896" y="6345739"/>
            <a:ext cx="262136" cy="309268"/>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581" name="Google Shape;1581;p56">
            <a:hlinkClick r:id="" action="ppaction://hlinkshowjump?jump=previousslide"/>
          </p:cNvPr>
          <p:cNvSpPr/>
          <p:nvPr/>
        </p:nvSpPr>
        <p:spPr>
          <a:xfrm rot="-5400000" flipH="1">
            <a:off x="975963" y="6345739"/>
            <a:ext cx="262136" cy="309268"/>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596" name="Google Shape;1596;p56"/>
          <p:cNvSpPr/>
          <p:nvPr/>
        </p:nvSpPr>
        <p:spPr>
          <a:xfrm>
            <a:off x="8786468" y="898567"/>
            <a:ext cx="143769" cy="14465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597" name="Google Shape;1597;p56"/>
          <p:cNvSpPr/>
          <p:nvPr/>
        </p:nvSpPr>
        <p:spPr>
          <a:xfrm>
            <a:off x="952401" y="5047201"/>
            <a:ext cx="349972" cy="34993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121900" tIns="121900" rIns="121900" bIns="121900" anchor="ctr" anchorCtr="0">
            <a:noAutofit/>
          </a:bodyPr>
          <a:lstStyle/>
          <a:p>
            <a:endParaRPr sz="2400"/>
          </a:p>
        </p:txBody>
      </p:sp>
      <p:sp>
        <p:nvSpPr>
          <p:cNvPr id="1598" name="Google Shape;1598;p56"/>
          <p:cNvSpPr/>
          <p:nvPr/>
        </p:nvSpPr>
        <p:spPr>
          <a:xfrm>
            <a:off x="941386" y="2753548"/>
            <a:ext cx="143769" cy="144613"/>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grpSp>
        <p:nvGrpSpPr>
          <p:cNvPr id="1599" name="Google Shape;1599;p56"/>
          <p:cNvGrpSpPr/>
          <p:nvPr/>
        </p:nvGrpSpPr>
        <p:grpSpPr>
          <a:xfrm>
            <a:off x="10322330" y="979204"/>
            <a:ext cx="927773" cy="325073"/>
            <a:chOff x="2271950" y="2722775"/>
            <a:chExt cx="575875" cy="201775"/>
          </a:xfrm>
        </p:grpSpPr>
        <p:sp>
          <p:nvSpPr>
            <p:cNvPr id="1600" name="Google Shape;1600;p5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01" name="Google Shape;1601;p5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02" name="Google Shape;1602;p5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03" name="Google Shape;1603;p5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04" name="Google Shape;1604;p5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grpSp>
      <p:sp>
        <p:nvSpPr>
          <p:cNvPr id="1605" name="Google Shape;1605;p56"/>
          <p:cNvSpPr/>
          <p:nvPr/>
        </p:nvSpPr>
        <p:spPr>
          <a:xfrm rot="7198898">
            <a:off x="947583" y="3353560"/>
            <a:ext cx="933836" cy="929073"/>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06" name="Google Shape;1606;p56"/>
          <p:cNvSpPr/>
          <p:nvPr/>
        </p:nvSpPr>
        <p:spPr>
          <a:xfrm rot="7201932">
            <a:off x="10754255" y="2038187"/>
            <a:ext cx="495904" cy="49337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07" name="Google Shape;1607;p56"/>
          <p:cNvSpPr/>
          <p:nvPr/>
        </p:nvSpPr>
        <p:spPr>
          <a:xfrm>
            <a:off x="9460351" y="1343634"/>
            <a:ext cx="284575" cy="286247"/>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08" name="Google Shape;1608;p56"/>
          <p:cNvSpPr/>
          <p:nvPr/>
        </p:nvSpPr>
        <p:spPr>
          <a:xfrm rot="-1685758">
            <a:off x="1067326" y="4615145"/>
            <a:ext cx="79399" cy="80224"/>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09" name="Google Shape;1609;p56"/>
          <p:cNvSpPr/>
          <p:nvPr/>
        </p:nvSpPr>
        <p:spPr>
          <a:xfrm>
            <a:off x="10482849" y="1692250"/>
            <a:ext cx="107796" cy="107796"/>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121900" tIns="121900" rIns="121900" bIns="121900" anchor="ctr" anchorCtr="0">
            <a:noAutofit/>
          </a:bodyPr>
          <a:lstStyle/>
          <a:p>
            <a:endParaRPr sz="2400"/>
          </a:p>
        </p:txBody>
      </p:sp>
      <p:sp>
        <p:nvSpPr>
          <p:cNvPr id="1610" name="Google Shape;1610;p56"/>
          <p:cNvSpPr/>
          <p:nvPr/>
        </p:nvSpPr>
        <p:spPr>
          <a:xfrm>
            <a:off x="7914202" y="1304274"/>
            <a:ext cx="186996" cy="18696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endParaRPr sz="2400"/>
          </a:p>
        </p:txBody>
      </p:sp>
      <p:pic>
        <p:nvPicPr>
          <p:cNvPr id="3" name="Graphic 2" descr="Thumbs Down with solid fill">
            <a:extLst>
              <a:ext uri="{FF2B5EF4-FFF2-40B4-BE49-F238E27FC236}">
                <a16:creationId xmlns:a16="http://schemas.microsoft.com/office/drawing/2014/main" id="{40F62681-5E99-66CF-8A1A-09DE9EB5FA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58147" y="2688770"/>
            <a:ext cx="914400" cy="914400"/>
          </a:xfrm>
          <a:prstGeom prst="rect">
            <a:avLst/>
          </a:prstGeom>
        </p:spPr>
      </p:pic>
      <p:pic>
        <p:nvPicPr>
          <p:cNvPr id="7" name="Graphic 6" descr="Thumbs up sign with solid fill">
            <a:extLst>
              <a:ext uri="{FF2B5EF4-FFF2-40B4-BE49-F238E27FC236}">
                <a16:creationId xmlns:a16="http://schemas.microsoft.com/office/drawing/2014/main" id="{283EF8CD-5B41-5C08-EA5B-C6058A7C4D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08571" y="2558140"/>
            <a:ext cx="914400" cy="914400"/>
          </a:xfrm>
          <a:prstGeom prst="rect">
            <a:avLst/>
          </a:prstGeom>
        </p:spPr>
      </p:pic>
      <p:sp>
        <p:nvSpPr>
          <p:cNvPr id="4" name="TextBox 3">
            <a:extLst>
              <a:ext uri="{FF2B5EF4-FFF2-40B4-BE49-F238E27FC236}">
                <a16:creationId xmlns:a16="http://schemas.microsoft.com/office/drawing/2014/main" id="{1CEA0D05-E578-A583-F2F6-13C6EDD2ABBC}"/>
              </a:ext>
            </a:extLst>
          </p:cNvPr>
          <p:cNvSpPr txBox="1"/>
          <p:nvPr/>
        </p:nvSpPr>
        <p:spPr>
          <a:xfrm>
            <a:off x="3160869" y="208364"/>
            <a:ext cx="6100916" cy="584775"/>
          </a:xfrm>
          <a:prstGeom prst="rect">
            <a:avLst/>
          </a:prstGeom>
          <a:noFill/>
        </p:spPr>
        <p:txBody>
          <a:bodyPr wrap="square">
            <a:spAutoFit/>
          </a:bodyPr>
          <a:lstStyle/>
          <a:p>
            <a:pPr algn="ctr"/>
            <a:r>
              <a:rPr lang="en-US" sz="3200" dirty="0">
                <a:solidFill>
                  <a:schemeClr val="lt2"/>
                </a:solidFill>
                <a:latin typeface="Times New Roman" panose="02020603050405020304" pitchFamily="18" charset="0"/>
                <a:ea typeface="Bebas Neue"/>
                <a:cs typeface="Times New Roman" panose="02020603050405020304" pitchFamily="18" charset="0"/>
                <a:sym typeface="Bebas Neue"/>
              </a:rPr>
              <a:t>PREDICTIVE ANALYSIS</a:t>
            </a:r>
            <a:endParaRPr lang="en-US" sz="3200" dirty="0">
              <a:solidFill>
                <a:schemeClr val="lt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1"/>
        <p:cNvGrpSpPr/>
        <p:nvPr/>
      </p:nvGrpSpPr>
      <p:grpSpPr>
        <a:xfrm>
          <a:off x="0" y="0"/>
          <a:ext cx="0" cy="0"/>
          <a:chOff x="0" y="0"/>
          <a:chExt cx="0" cy="0"/>
        </a:xfrm>
      </p:grpSpPr>
      <p:grpSp>
        <p:nvGrpSpPr>
          <p:cNvPr id="2042" name="Google Shape;2042;p65"/>
          <p:cNvGrpSpPr/>
          <p:nvPr/>
        </p:nvGrpSpPr>
        <p:grpSpPr>
          <a:xfrm>
            <a:off x="9574323" y="3876019"/>
            <a:ext cx="1507333" cy="528140"/>
            <a:chOff x="2271950" y="2722775"/>
            <a:chExt cx="575875" cy="201775"/>
          </a:xfrm>
        </p:grpSpPr>
        <p:sp>
          <p:nvSpPr>
            <p:cNvPr id="2043" name="Google Shape;2043;p65"/>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2044" name="Google Shape;2044;p65"/>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2045" name="Google Shape;2045;p65"/>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2046" name="Google Shape;2046;p65"/>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2047" name="Google Shape;2047;p65"/>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grpSp>
      <p:sp>
        <p:nvSpPr>
          <p:cNvPr id="2048" name="Google Shape;2048;p65"/>
          <p:cNvSpPr/>
          <p:nvPr/>
        </p:nvSpPr>
        <p:spPr>
          <a:xfrm rot="7202534">
            <a:off x="6565993" y="2184658"/>
            <a:ext cx="958367" cy="95347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50" name="Google Shape;2050;p65"/>
          <p:cNvSpPr txBox="1">
            <a:spLocks noGrp="1"/>
          </p:cNvSpPr>
          <p:nvPr>
            <p:ph type="title"/>
          </p:nvPr>
        </p:nvSpPr>
        <p:spPr>
          <a:xfrm>
            <a:off x="1427599" y="1605891"/>
            <a:ext cx="3163462" cy="982470"/>
          </a:xfrm>
          <a:prstGeom prst="rect">
            <a:avLst/>
          </a:prstGeom>
        </p:spPr>
        <p:txBody>
          <a:bodyPr spcFirstLastPara="1" wrap="square" lIns="121900" tIns="121900" rIns="121900" bIns="121900" anchor="t" anchorCtr="0">
            <a:noAutofit/>
          </a:bodyPr>
          <a:lstStyle/>
          <a:p>
            <a:r>
              <a:rPr lang="en" sz="6000" dirty="0">
                <a:latin typeface="Times New Roman" panose="02020603050405020304" pitchFamily="18" charset="0"/>
                <a:cs typeface="Times New Roman" panose="02020603050405020304" pitchFamily="18" charset="0"/>
              </a:rPr>
              <a:t>THANK YOU!</a:t>
            </a:r>
            <a:endParaRPr sz="5400" dirty="0">
              <a:latin typeface="Times New Roman" panose="02020603050405020304" pitchFamily="18" charset="0"/>
              <a:cs typeface="Times New Roman" panose="02020603050405020304" pitchFamily="18" charset="0"/>
            </a:endParaRPr>
          </a:p>
        </p:txBody>
      </p:sp>
      <p:cxnSp>
        <p:nvCxnSpPr>
          <p:cNvPr id="2051" name="Google Shape;2051;p65"/>
          <p:cNvCxnSpPr/>
          <p:nvPr/>
        </p:nvCxnSpPr>
        <p:spPr>
          <a:xfrm>
            <a:off x="1453933" y="3577984"/>
            <a:ext cx="2915200" cy="0"/>
          </a:xfrm>
          <a:prstGeom prst="straightConnector1">
            <a:avLst/>
          </a:prstGeom>
          <a:noFill/>
          <a:ln w="9525" cap="flat" cmpd="sng">
            <a:solidFill>
              <a:schemeClr val="dk1"/>
            </a:solidFill>
            <a:prstDash val="solid"/>
            <a:round/>
            <a:headEnd type="none" w="med" len="med"/>
            <a:tailEnd type="none" w="med" len="med"/>
          </a:ln>
        </p:spPr>
      </p:cxnSp>
      <p:sp>
        <p:nvSpPr>
          <p:cNvPr id="2052" name="Google Shape;2052;p65"/>
          <p:cNvSpPr txBox="1"/>
          <p:nvPr/>
        </p:nvSpPr>
        <p:spPr>
          <a:xfrm>
            <a:off x="9416400" y="283665"/>
            <a:ext cx="1823200" cy="401200"/>
          </a:xfrm>
          <a:prstGeom prst="rect">
            <a:avLst/>
          </a:prstGeom>
          <a:noFill/>
          <a:ln>
            <a:noFill/>
          </a:ln>
        </p:spPr>
        <p:txBody>
          <a:bodyPr spcFirstLastPara="1" wrap="square" lIns="121900" tIns="121900" rIns="0" bIns="121900" anchor="ctr" anchorCtr="0">
            <a:noAutofit/>
          </a:bodyPr>
          <a:lstStyle/>
          <a:p>
            <a:pPr algn="r"/>
            <a:endParaRPr sz="2400" dirty="0">
              <a:solidFill>
                <a:schemeClr val="lt2"/>
              </a:solidFill>
            </a:endParaRPr>
          </a:p>
        </p:txBody>
      </p:sp>
      <p:sp>
        <p:nvSpPr>
          <p:cNvPr id="2055" name="Google Shape;2055;p65"/>
          <p:cNvSpPr/>
          <p:nvPr/>
        </p:nvSpPr>
        <p:spPr>
          <a:xfrm>
            <a:off x="10256118" y="5602875"/>
            <a:ext cx="143769" cy="14375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121900" tIns="121900" rIns="121900" bIns="121900" anchor="ctr" anchorCtr="0">
            <a:noAutofit/>
          </a:bodyPr>
          <a:lstStyle/>
          <a:p>
            <a:endParaRPr sz="2400"/>
          </a:p>
        </p:txBody>
      </p:sp>
      <p:grpSp>
        <p:nvGrpSpPr>
          <p:cNvPr id="2056" name="Google Shape;2056;p65"/>
          <p:cNvGrpSpPr/>
          <p:nvPr/>
        </p:nvGrpSpPr>
        <p:grpSpPr>
          <a:xfrm>
            <a:off x="9996426" y="900306"/>
            <a:ext cx="1271455" cy="445465"/>
            <a:chOff x="2271950" y="2722775"/>
            <a:chExt cx="575875" cy="201775"/>
          </a:xfrm>
        </p:grpSpPr>
        <p:sp>
          <p:nvSpPr>
            <p:cNvPr id="2057" name="Google Shape;2057;p65"/>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2058" name="Google Shape;2058;p65"/>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2059" name="Google Shape;2059;p65"/>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2060" name="Google Shape;2060;p65"/>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2061" name="Google Shape;2061;p65"/>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grpSp>
      <p:sp>
        <p:nvSpPr>
          <p:cNvPr id="2062" name="Google Shape;2062;p65"/>
          <p:cNvSpPr/>
          <p:nvPr/>
        </p:nvSpPr>
        <p:spPr>
          <a:xfrm>
            <a:off x="9127752" y="5012418"/>
            <a:ext cx="143769" cy="14465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2063" name="Google Shape;2063;p65"/>
          <p:cNvSpPr/>
          <p:nvPr/>
        </p:nvSpPr>
        <p:spPr>
          <a:xfrm>
            <a:off x="10865518" y="2076247"/>
            <a:ext cx="284575" cy="28453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121900" tIns="121900" rIns="121900" bIns="121900" anchor="ctr" anchorCtr="0">
            <a:noAutofit/>
          </a:bodyPr>
          <a:lstStyle/>
          <a:p>
            <a:endParaRPr sz="2400"/>
          </a:p>
        </p:txBody>
      </p:sp>
      <p:sp>
        <p:nvSpPr>
          <p:cNvPr id="2064" name="Google Shape;2064;p65"/>
          <p:cNvSpPr/>
          <p:nvPr/>
        </p:nvSpPr>
        <p:spPr>
          <a:xfrm>
            <a:off x="10375868" y="1738851"/>
            <a:ext cx="143769" cy="14465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2065" name="Google Shape;2065;p65"/>
          <p:cNvSpPr/>
          <p:nvPr/>
        </p:nvSpPr>
        <p:spPr>
          <a:xfrm rot="-1685758">
            <a:off x="8647571" y="1565779"/>
            <a:ext cx="79399" cy="80224"/>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2066" name="Google Shape;2066;p65"/>
          <p:cNvSpPr/>
          <p:nvPr/>
        </p:nvSpPr>
        <p:spPr>
          <a:xfrm>
            <a:off x="1936585" y="5302459"/>
            <a:ext cx="143769" cy="14375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121900" tIns="121900" rIns="121900" bIns="121900" anchor="ctr" anchorCtr="0">
            <a:noAutofit/>
          </a:bodyPr>
          <a:lstStyle/>
          <a:p>
            <a:endParaRPr sz="2400"/>
          </a:p>
        </p:txBody>
      </p:sp>
      <p:sp>
        <p:nvSpPr>
          <p:cNvPr id="2067" name="Google Shape;2067;p65"/>
          <p:cNvSpPr/>
          <p:nvPr/>
        </p:nvSpPr>
        <p:spPr>
          <a:xfrm>
            <a:off x="1002370" y="5309151"/>
            <a:ext cx="447705" cy="52815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2068" name="Google Shape;2068;p65"/>
          <p:cNvSpPr/>
          <p:nvPr/>
        </p:nvSpPr>
        <p:spPr>
          <a:xfrm>
            <a:off x="2825451" y="5602881"/>
            <a:ext cx="284575" cy="28453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121900" tIns="121900" rIns="121900" bIns="121900" anchor="ctr" anchorCtr="0">
            <a:noAutofit/>
          </a:bodyPr>
          <a:lstStyle/>
          <a:p>
            <a:endParaRPr sz="2400"/>
          </a:p>
        </p:txBody>
      </p:sp>
      <p:sp>
        <p:nvSpPr>
          <p:cNvPr id="2069" name="Google Shape;2069;p65"/>
          <p:cNvSpPr/>
          <p:nvPr/>
        </p:nvSpPr>
        <p:spPr>
          <a:xfrm rot="-1685758">
            <a:off x="9902822" y="2178379"/>
            <a:ext cx="79399" cy="80224"/>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2070" name="Google Shape;2070;p65"/>
          <p:cNvSpPr/>
          <p:nvPr/>
        </p:nvSpPr>
        <p:spPr>
          <a:xfrm>
            <a:off x="8986969" y="1266151"/>
            <a:ext cx="284575" cy="286247"/>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2071" name="Google Shape;2071;p65"/>
          <p:cNvSpPr/>
          <p:nvPr/>
        </p:nvSpPr>
        <p:spPr>
          <a:xfrm>
            <a:off x="3924334" y="5355567"/>
            <a:ext cx="143769" cy="14465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2072" name="Google Shape;2072;p65"/>
          <p:cNvSpPr/>
          <p:nvPr/>
        </p:nvSpPr>
        <p:spPr>
          <a:xfrm>
            <a:off x="4891235" y="1883485"/>
            <a:ext cx="284575" cy="286247"/>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2073" name="Google Shape;2073;p65"/>
          <p:cNvSpPr/>
          <p:nvPr/>
        </p:nvSpPr>
        <p:spPr>
          <a:xfrm>
            <a:off x="5032018" y="1201993"/>
            <a:ext cx="143769" cy="14375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121900" tIns="121900" rIns="121900" bIns="121900" anchor="ctr" anchorCtr="0">
            <a:noAutofit/>
          </a:bodyPr>
          <a:lstStyle/>
          <a:p>
            <a:endParaRPr sz="2400"/>
          </a:p>
        </p:txBody>
      </p:sp>
      <p:sp>
        <p:nvSpPr>
          <p:cNvPr id="2074" name="Google Shape;2074;p65"/>
          <p:cNvSpPr/>
          <p:nvPr/>
        </p:nvSpPr>
        <p:spPr>
          <a:xfrm rot="-1685758">
            <a:off x="5644638" y="1752845"/>
            <a:ext cx="79399" cy="80224"/>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2075" name="Google Shape;2075;p65"/>
          <p:cNvSpPr/>
          <p:nvPr/>
        </p:nvSpPr>
        <p:spPr>
          <a:xfrm>
            <a:off x="7516402" y="5430101"/>
            <a:ext cx="284575" cy="286247"/>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2077" name="Google Shape;2077;p65">
            <a:hlinkClick r:id="" action="ppaction://hlinkshowjump?jump=previousslide"/>
          </p:cNvPr>
          <p:cNvSpPr/>
          <p:nvPr/>
        </p:nvSpPr>
        <p:spPr>
          <a:xfrm rot="-5400000" flipH="1">
            <a:off x="975963" y="6345739"/>
            <a:ext cx="262136" cy="309268"/>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7"/>
          <p:cNvSpPr txBox="1">
            <a:spLocks noGrp="1"/>
          </p:cNvSpPr>
          <p:nvPr>
            <p:ph type="subTitle" idx="1"/>
          </p:nvPr>
        </p:nvSpPr>
        <p:spPr>
          <a:xfrm>
            <a:off x="3743958" y="2384184"/>
            <a:ext cx="4817712" cy="1884799"/>
          </a:xfrm>
          <a:prstGeom prst="rect">
            <a:avLst/>
          </a:prstGeom>
        </p:spPr>
        <p:txBody>
          <a:bodyPr spcFirstLastPara="1" wrap="square" lIns="121900" tIns="121900" rIns="121900" bIns="121900" anchor="t" anchorCtr="0">
            <a:noAutofit/>
          </a:bodyPr>
          <a:lstStyle/>
          <a:p>
            <a:pPr marL="0" indent="0"/>
            <a:r>
              <a:rPr lang="en-US" sz="2000" dirty="0">
                <a:latin typeface="Times New Roman" panose="02020603050405020304" pitchFamily="18" charset="0"/>
                <a:cs typeface="Times New Roman" panose="02020603050405020304" pitchFamily="18" charset="0"/>
              </a:rPr>
              <a:t>Trishla Tiwari (2214436)</a:t>
            </a:r>
          </a:p>
          <a:p>
            <a:pPr marL="0" indent="0"/>
            <a:r>
              <a:rPr lang="en-US" sz="2000" dirty="0">
                <a:latin typeface="Times New Roman" panose="02020603050405020304" pitchFamily="18" charset="0"/>
                <a:cs typeface="Times New Roman" panose="02020603050405020304" pitchFamily="18" charset="0"/>
              </a:rPr>
              <a:t>Ali Hyder(2229596)</a:t>
            </a:r>
          </a:p>
          <a:p>
            <a:pPr marL="0" indent="0"/>
            <a:r>
              <a:rPr lang="en-US" sz="2000" dirty="0" err="1">
                <a:latin typeface="Times New Roman" panose="02020603050405020304" pitchFamily="18" charset="0"/>
                <a:cs typeface="Times New Roman" panose="02020603050405020304" pitchFamily="18" charset="0"/>
              </a:rPr>
              <a:t>Dharmik</a:t>
            </a:r>
            <a:r>
              <a:rPr lang="en-US" sz="2000" dirty="0">
                <a:latin typeface="Times New Roman" panose="02020603050405020304" pitchFamily="18" charset="0"/>
                <a:cs typeface="Times New Roman" panose="02020603050405020304" pitchFamily="18" charset="0"/>
              </a:rPr>
              <a:t> Joshi (2219007)</a:t>
            </a:r>
          </a:p>
          <a:p>
            <a:pPr marL="0" indent="0"/>
            <a:r>
              <a:rPr lang="en-US" sz="2000" dirty="0" err="1">
                <a:latin typeface="Times New Roman" panose="02020603050405020304" pitchFamily="18" charset="0"/>
                <a:cs typeface="Times New Roman" panose="02020603050405020304" pitchFamily="18" charset="0"/>
              </a:rPr>
              <a:t>Vaneet</a:t>
            </a:r>
            <a:r>
              <a:rPr lang="en-US" sz="2000" dirty="0">
                <a:latin typeface="Times New Roman" panose="02020603050405020304" pitchFamily="18" charset="0"/>
                <a:cs typeface="Times New Roman" panose="02020603050405020304" pitchFamily="18" charset="0"/>
              </a:rPr>
              <a:t> Bansal (2231679)</a:t>
            </a:r>
          </a:p>
          <a:p>
            <a:pPr marL="0" indent="0"/>
            <a:r>
              <a:rPr lang="en-US" sz="2000" dirty="0">
                <a:latin typeface="Times New Roman" panose="02020603050405020304" pitchFamily="18" charset="0"/>
                <a:cs typeface="Times New Roman" panose="02020603050405020304" pitchFamily="18" charset="0"/>
              </a:rPr>
              <a:t>Mansi Sharma (2105793)</a:t>
            </a:r>
          </a:p>
          <a:p>
            <a:pPr marL="0" indent="0"/>
            <a:r>
              <a:rPr lang="en-US" sz="2000" dirty="0" err="1">
                <a:latin typeface="Times New Roman" panose="02020603050405020304" pitchFamily="18" charset="0"/>
                <a:cs typeface="Times New Roman" panose="02020603050405020304" pitchFamily="18" charset="0"/>
              </a:rPr>
              <a:t>Taranjeet</a:t>
            </a:r>
            <a:r>
              <a:rPr lang="en-US" sz="2000" dirty="0">
                <a:latin typeface="Times New Roman" panose="02020603050405020304" pitchFamily="18" charset="0"/>
                <a:cs typeface="Times New Roman" panose="02020603050405020304" pitchFamily="18" charset="0"/>
              </a:rPr>
              <a:t> Singh </a:t>
            </a:r>
            <a:r>
              <a:rPr lang="en-US" sz="2000" dirty="0" err="1">
                <a:latin typeface="Times New Roman" panose="02020603050405020304" pitchFamily="18" charset="0"/>
                <a:cs typeface="Times New Roman" panose="02020603050405020304" pitchFamily="18" charset="0"/>
              </a:rPr>
              <a:t>Dhanjal</a:t>
            </a:r>
            <a:r>
              <a:rPr lang="en-US" sz="2000" dirty="0">
                <a:latin typeface="Times New Roman" panose="02020603050405020304" pitchFamily="18" charset="0"/>
                <a:cs typeface="Times New Roman" panose="02020603050405020304" pitchFamily="18" charset="0"/>
              </a:rPr>
              <a:t> (2223021) </a:t>
            </a:r>
          </a:p>
        </p:txBody>
      </p:sp>
      <p:sp>
        <p:nvSpPr>
          <p:cNvPr id="398" name="Google Shape;398;p37"/>
          <p:cNvSpPr txBox="1">
            <a:spLocks noGrp="1"/>
          </p:cNvSpPr>
          <p:nvPr>
            <p:ph type="title"/>
          </p:nvPr>
        </p:nvSpPr>
        <p:spPr>
          <a:xfrm>
            <a:off x="4072119" y="588862"/>
            <a:ext cx="4127600" cy="1692800"/>
          </a:xfrm>
          <a:prstGeom prst="rect">
            <a:avLst/>
          </a:prstGeom>
        </p:spPr>
        <p:txBody>
          <a:bodyPr spcFirstLastPara="1" wrap="square" lIns="121900" tIns="121900" rIns="121900" bIns="121900" anchor="ctr" anchorCtr="0">
            <a:noAutofit/>
          </a:bodyPr>
          <a:lstStyle/>
          <a:p>
            <a:r>
              <a:rPr lang="en" sz="9600" dirty="0">
                <a:latin typeface="Times New Roman" panose="02020603050405020304" pitchFamily="18" charset="0"/>
                <a:cs typeface="Times New Roman" panose="02020603050405020304" pitchFamily="18" charset="0"/>
              </a:rPr>
              <a:t>Team</a:t>
            </a:r>
            <a:endParaRPr dirty="0">
              <a:latin typeface="Times New Roman" panose="02020603050405020304" pitchFamily="18" charset="0"/>
              <a:cs typeface="Times New Roman" panose="02020603050405020304" pitchFamily="18" charset="0"/>
            </a:endParaRPr>
          </a:p>
        </p:txBody>
      </p:sp>
      <p:sp>
        <p:nvSpPr>
          <p:cNvPr id="399" name="Google Shape;399;p37"/>
          <p:cNvSpPr txBox="1"/>
          <p:nvPr/>
        </p:nvSpPr>
        <p:spPr>
          <a:xfrm>
            <a:off x="9416400" y="283665"/>
            <a:ext cx="1823200" cy="401200"/>
          </a:xfrm>
          <a:prstGeom prst="rect">
            <a:avLst/>
          </a:prstGeom>
          <a:noFill/>
          <a:ln>
            <a:noFill/>
          </a:ln>
        </p:spPr>
        <p:txBody>
          <a:bodyPr spcFirstLastPara="1" wrap="square" lIns="121900" tIns="121900" rIns="0" bIns="121900" anchor="ctr" anchorCtr="0">
            <a:noAutofit/>
          </a:bodyPr>
          <a:lstStyle/>
          <a:p>
            <a:pPr algn="r"/>
            <a:r>
              <a:rPr lang="en" sz="2400">
                <a:solidFill>
                  <a:schemeClr val="lt2"/>
                </a:solidFill>
                <a:latin typeface="Bebas Neue"/>
                <a:ea typeface="Bebas Neue"/>
                <a:cs typeface="Bebas Neue"/>
                <a:sym typeface="Bebas Neue"/>
              </a:rPr>
              <a:t>GROUP INTRO</a:t>
            </a:r>
            <a:endParaRPr sz="2400">
              <a:solidFill>
                <a:schemeClr val="lt2"/>
              </a:solidFill>
            </a:endParaRPr>
          </a:p>
        </p:txBody>
      </p:sp>
      <p:grpSp>
        <p:nvGrpSpPr>
          <p:cNvPr id="400" name="Google Shape;400;p37"/>
          <p:cNvGrpSpPr/>
          <p:nvPr/>
        </p:nvGrpSpPr>
        <p:grpSpPr>
          <a:xfrm>
            <a:off x="3077534" y="1683317"/>
            <a:ext cx="87300" cy="530600"/>
            <a:chOff x="2551425" y="1409425"/>
            <a:chExt cx="65475" cy="397950"/>
          </a:xfrm>
        </p:grpSpPr>
        <p:sp>
          <p:nvSpPr>
            <p:cNvPr id="401" name="Google Shape;401;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02" name="Google Shape;402;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03" name="Google Shape;403;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04" name="Google Shape;404;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05" name="Google Shape;405;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06" name="Google Shape;406;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07" name="Google Shape;407;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08" name="Google Shape;408;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09" name="Google Shape;409;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10" name="Google Shape;410;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411" name="Google Shape;411;p37"/>
          <p:cNvGrpSpPr/>
          <p:nvPr/>
        </p:nvGrpSpPr>
        <p:grpSpPr>
          <a:xfrm>
            <a:off x="952400" y="1229817"/>
            <a:ext cx="630067" cy="269600"/>
            <a:chOff x="1441900" y="2926313"/>
            <a:chExt cx="472550" cy="202200"/>
          </a:xfrm>
        </p:grpSpPr>
        <p:sp>
          <p:nvSpPr>
            <p:cNvPr id="412" name="Google Shape;412;p37"/>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413" name="Google Shape;413;p37"/>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414" name="Google Shape;414;p37"/>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415" name="Google Shape;415;p37"/>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416" name="Google Shape;416;p37"/>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grpSp>
      <p:grpSp>
        <p:nvGrpSpPr>
          <p:cNvPr id="417" name="Google Shape;417;p37"/>
          <p:cNvGrpSpPr/>
          <p:nvPr/>
        </p:nvGrpSpPr>
        <p:grpSpPr>
          <a:xfrm>
            <a:off x="1457867" y="1391918"/>
            <a:ext cx="1390733" cy="1984533"/>
            <a:chOff x="910475" y="761863"/>
            <a:chExt cx="1043050" cy="1488400"/>
          </a:xfrm>
        </p:grpSpPr>
        <p:sp>
          <p:nvSpPr>
            <p:cNvPr id="418" name="Google Shape;418;p37"/>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419" name="Google Shape;419;p37"/>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420" name="Google Shape;420;p37"/>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421" name="Google Shape;421;p37"/>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422" name="Google Shape;422;p37"/>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423" name="Google Shape;423;p37"/>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424" name="Google Shape;424;p37"/>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425" name="Google Shape;425;p37"/>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426" name="Google Shape;426;p37"/>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427" name="Google Shape;427;p37"/>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428" name="Google Shape;428;p37"/>
            <p:cNvSpPr/>
            <p:nvPr/>
          </p:nvSpPr>
          <p:spPr>
            <a:xfrm>
              <a:off x="1051650" y="1990163"/>
              <a:ext cx="393275" cy="0"/>
            </a:xfrm>
            <a:custGeom>
              <a:avLst/>
              <a:gdLst/>
              <a:ahLst/>
              <a:cxnLst/>
              <a:rect l="l" t="t" r="r" b="b"/>
              <a:pathLst>
                <a:path w="15731" fill="none" extrusionOk="0">
                  <a:moveTo>
                    <a:pt x="1" y="0"/>
                  </a:moveTo>
                  <a:lnTo>
                    <a:pt x="15731" y="0"/>
                  </a:lnTo>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grpSp>
      <p:grpSp>
        <p:nvGrpSpPr>
          <p:cNvPr id="429" name="Google Shape;429;p37"/>
          <p:cNvGrpSpPr/>
          <p:nvPr/>
        </p:nvGrpSpPr>
        <p:grpSpPr>
          <a:xfrm>
            <a:off x="2268833" y="2847518"/>
            <a:ext cx="1167467" cy="1451900"/>
            <a:chOff x="5962175" y="478150"/>
            <a:chExt cx="875600" cy="1088925"/>
          </a:xfrm>
        </p:grpSpPr>
        <p:sp>
          <p:nvSpPr>
            <p:cNvPr id="430" name="Google Shape;430;p37"/>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121900" tIns="121900" rIns="121900" bIns="121900" anchor="ctr" anchorCtr="0">
              <a:noAutofit/>
            </a:bodyPr>
            <a:lstStyle/>
            <a:p>
              <a:endParaRPr sz="2400"/>
            </a:p>
          </p:txBody>
        </p:sp>
        <p:sp>
          <p:nvSpPr>
            <p:cNvPr id="431" name="Google Shape;431;p37"/>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sp>
          <p:nvSpPr>
            <p:cNvPr id="432" name="Google Shape;432;p37"/>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121900" tIns="121900" rIns="121900" bIns="121900" anchor="ctr" anchorCtr="0">
              <a:noAutofit/>
            </a:bodyPr>
            <a:lstStyle/>
            <a:p>
              <a:endParaRPr sz="2400"/>
            </a:p>
          </p:txBody>
        </p:sp>
        <p:sp>
          <p:nvSpPr>
            <p:cNvPr id="433" name="Google Shape;433;p37"/>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121900" tIns="121900" rIns="121900" bIns="121900" anchor="ctr" anchorCtr="0">
              <a:noAutofit/>
            </a:bodyPr>
            <a:lstStyle/>
            <a:p>
              <a:endParaRPr sz="2400"/>
            </a:p>
          </p:txBody>
        </p:sp>
        <p:sp>
          <p:nvSpPr>
            <p:cNvPr id="434" name="Google Shape;434;p37"/>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grpSp>
      <p:grpSp>
        <p:nvGrpSpPr>
          <p:cNvPr id="435" name="Google Shape;435;p37"/>
          <p:cNvGrpSpPr/>
          <p:nvPr/>
        </p:nvGrpSpPr>
        <p:grpSpPr>
          <a:xfrm>
            <a:off x="10268209" y="2119095"/>
            <a:ext cx="817287" cy="817287"/>
            <a:chOff x="5208200" y="980975"/>
            <a:chExt cx="440475" cy="440475"/>
          </a:xfrm>
        </p:grpSpPr>
        <p:sp>
          <p:nvSpPr>
            <p:cNvPr id="436"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121900" tIns="121900" rIns="121900" bIns="121900" anchor="ctr" anchorCtr="0">
              <a:noAutofit/>
            </a:bodyPr>
            <a:lstStyle/>
            <a:p>
              <a:endParaRPr sz="2400"/>
            </a:p>
          </p:txBody>
        </p:sp>
        <p:sp>
          <p:nvSpPr>
            <p:cNvPr id="437"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grpSp>
      <p:sp>
        <p:nvSpPr>
          <p:cNvPr id="438" name="Google Shape;438;p37"/>
          <p:cNvSpPr/>
          <p:nvPr/>
        </p:nvSpPr>
        <p:spPr>
          <a:xfrm>
            <a:off x="1106985" y="4187040"/>
            <a:ext cx="186996" cy="18696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sp>
        <p:nvSpPr>
          <p:cNvPr id="439" name="Google Shape;439;p37"/>
          <p:cNvSpPr/>
          <p:nvPr/>
        </p:nvSpPr>
        <p:spPr>
          <a:xfrm>
            <a:off x="1716685" y="3693951"/>
            <a:ext cx="284575" cy="286247"/>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440" name="Google Shape;440;p37"/>
          <p:cNvSpPr/>
          <p:nvPr/>
        </p:nvSpPr>
        <p:spPr>
          <a:xfrm>
            <a:off x="2719885" y="990159"/>
            <a:ext cx="143769" cy="14375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121900" tIns="121900" rIns="121900" bIns="121900" anchor="ctr" anchorCtr="0">
            <a:noAutofit/>
          </a:bodyPr>
          <a:lstStyle/>
          <a:p>
            <a:endParaRPr sz="2400"/>
          </a:p>
        </p:txBody>
      </p:sp>
      <p:sp>
        <p:nvSpPr>
          <p:cNvPr id="441" name="Google Shape;441;p37"/>
          <p:cNvSpPr/>
          <p:nvPr/>
        </p:nvSpPr>
        <p:spPr>
          <a:xfrm rot="-1685758">
            <a:off x="966605" y="3707929"/>
            <a:ext cx="79399" cy="80224"/>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grpSp>
        <p:nvGrpSpPr>
          <p:cNvPr id="442" name="Google Shape;442;p37"/>
          <p:cNvGrpSpPr/>
          <p:nvPr/>
        </p:nvGrpSpPr>
        <p:grpSpPr>
          <a:xfrm>
            <a:off x="8696243" y="1499422"/>
            <a:ext cx="1271455" cy="445465"/>
            <a:chOff x="2271950" y="2722775"/>
            <a:chExt cx="575875" cy="201775"/>
          </a:xfrm>
        </p:grpSpPr>
        <p:sp>
          <p:nvSpPr>
            <p:cNvPr id="443"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444"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445"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446"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447"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grpSp>
      <p:grpSp>
        <p:nvGrpSpPr>
          <p:cNvPr id="448" name="Google Shape;448;p37"/>
          <p:cNvGrpSpPr/>
          <p:nvPr/>
        </p:nvGrpSpPr>
        <p:grpSpPr>
          <a:xfrm>
            <a:off x="10157730" y="4950186"/>
            <a:ext cx="927773" cy="325073"/>
            <a:chOff x="2271950" y="2722775"/>
            <a:chExt cx="575875" cy="201775"/>
          </a:xfrm>
        </p:grpSpPr>
        <p:sp>
          <p:nvSpPr>
            <p:cNvPr id="449" name="Google Shape;449;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450" name="Google Shape;450;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451" name="Google Shape;451;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452" name="Google Shape;452;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453" name="Google Shape;453;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grpSp>
      <p:sp>
        <p:nvSpPr>
          <p:cNvPr id="454" name="Google Shape;454;p37"/>
          <p:cNvSpPr/>
          <p:nvPr/>
        </p:nvSpPr>
        <p:spPr>
          <a:xfrm>
            <a:off x="2719901" y="5201954"/>
            <a:ext cx="555539" cy="655425"/>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121900" tIns="121900" rIns="121900" bIns="121900" anchor="ctr" anchorCtr="0">
            <a:noAutofit/>
          </a:bodyPr>
          <a:lstStyle/>
          <a:p>
            <a:endParaRPr sz="2400"/>
          </a:p>
        </p:txBody>
      </p:sp>
      <p:sp>
        <p:nvSpPr>
          <p:cNvPr id="455" name="Google Shape;455;p37"/>
          <p:cNvSpPr/>
          <p:nvPr/>
        </p:nvSpPr>
        <p:spPr>
          <a:xfrm>
            <a:off x="3747635" y="1071118"/>
            <a:ext cx="284575" cy="286247"/>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456" name="Google Shape;456;p37"/>
          <p:cNvSpPr/>
          <p:nvPr/>
        </p:nvSpPr>
        <p:spPr>
          <a:xfrm>
            <a:off x="8016018" y="5565601"/>
            <a:ext cx="143769" cy="14465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457" name="Google Shape;457;p37"/>
          <p:cNvSpPr/>
          <p:nvPr/>
        </p:nvSpPr>
        <p:spPr>
          <a:xfrm rot="7201932">
            <a:off x="2182683" y="4465438"/>
            <a:ext cx="495904" cy="49337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58" name="Google Shape;458;p37"/>
          <p:cNvSpPr/>
          <p:nvPr/>
        </p:nvSpPr>
        <p:spPr>
          <a:xfrm>
            <a:off x="9520735" y="4569881"/>
            <a:ext cx="284575" cy="28453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121900" tIns="121900" rIns="121900" bIns="121900" anchor="ctr" anchorCtr="0">
            <a:noAutofit/>
          </a:bodyPr>
          <a:lstStyle/>
          <a:p>
            <a:endParaRPr sz="2400"/>
          </a:p>
        </p:txBody>
      </p:sp>
      <p:sp>
        <p:nvSpPr>
          <p:cNvPr id="459" name="Google Shape;459;p37"/>
          <p:cNvSpPr/>
          <p:nvPr/>
        </p:nvSpPr>
        <p:spPr>
          <a:xfrm rot="7198898">
            <a:off x="9585199" y="2825493"/>
            <a:ext cx="933836" cy="929073"/>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60" name="Google Shape;460;p37"/>
          <p:cNvSpPr/>
          <p:nvPr/>
        </p:nvSpPr>
        <p:spPr>
          <a:xfrm rot="7201932">
            <a:off x="10428883" y="3696587"/>
            <a:ext cx="495904" cy="49337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endParaRPr sz="2400"/>
          </a:p>
        </p:txBody>
      </p:sp>
      <p:sp>
        <p:nvSpPr>
          <p:cNvPr id="461" name="Google Shape;461;p37"/>
          <p:cNvSpPr/>
          <p:nvPr/>
        </p:nvSpPr>
        <p:spPr>
          <a:xfrm rot="7198898">
            <a:off x="1118466" y="4848293"/>
            <a:ext cx="933836" cy="929073"/>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endParaRPr sz="2400"/>
          </a:p>
        </p:txBody>
      </p:sp>
      <p:sp>
        <p:nvSpPr>
          <p:cNvPr id="462" name="Google Shape;462;p37"/>
          <p:cNvSpPr/>
          <p:nvPr/>
        </p:nvSpPr>
        <p:spPr>
          <a:xfrm rot="-1685758">
            <a:off x="9534938" y="2487629"/>
            <a:ext cx="79399" cy="80224"/>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463" name="Google Shape;463;p37"/>
          <p:cNvSpPr/>
          <p:nvPr/>
        </p:nvSpPr>
        <p:spPr>
          <a:xfrm>
            <a:off x="8863485" y="1141901"/>
            <a:ext cx="143769" cy="14465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grpSp>
        <p:nvGrpSpPr>
          <p:cNvPr id="464" name="Google Shape;464;p37"/>
          <p:cNvGrpSpPr/>
          <p:nvPr/>
        </p:nvGrpSpPr>
        <p:grpSpPr>
          <a:xfrm rot="5400000">
            <a:off x="9948385" y="5352617"/>
            <a:ext cx="87300" cy="530600"/>
            <a:chOff x="2551425" y="1409425"/>
            <a:chExt cx="65475" cy="397950"/>
          </a:xfrm>
        </p:grpSpPr>
        <p:sp>
          <p:nvSpPr>
            <p:cNvPr id="465" name="Google Shape;465;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66" name="Google Shape;466;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67" name="Google Shape;467;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68" name="Google Shape;468;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69" name="Google Shape;469;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70" name="Google Shape;470;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71" name="Google Shape;471;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72" name="Google Shape;472;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73" name="Google Shape;473;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74" name="Google Shape;474;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475" name="Google Shape;475;p37"/>
          <p:cNvSpPr/>
          <p:nvPr/>
        </p:nvSpPr>
        <p:spPr>
          <a:xfrm>
            <a:off x="10695068" y="990154"/>
            <a:ext cx="555539" cy="655425"/>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121900" tIns="121900" rIns="121900" bIns="121900" anchor="ctr" anchorCtr="0">
            <a:noAutofit/>
          </a:bodyPr>
          <a:lstStyle/>
          <a:p>
            <a:endParaRPr sz="2400"/>
          </a:p>
        </p:txBody>
      </p:sp>
      <p:sp>
        <p:nvSpPr>
          <p:cNvPr id="476" name="Google Shape;476;p37"/>
          <p:cNvSpPr/>
          <p:nvPr/>
        </p:nvSpPr>
        <p:spPr>
          <a:xfrm>
            <a:off x="8881499" y="3375371"/>
            <a:ext cx="107796" cy="107796"/>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121900" tIns="121900" rIns="121900" bIns="121900" anchor="ctr" anchorCtr="0">
            <a:noAutofit/>
          </a:bodyPr>
          <a:lstStyle/>
          <a:p>
            <a:endParaRPr sz="2400"/>
          </a:p>
        </p:txBody>
      </p:sp>
      <p:sp>
        <p:nvSpPr>
          <p:cNvPr id="477" name="Google Shape;477;p37">
            <a:hlinkClick r:id="" action="ppaction://hlinkshowjump?jump=nextslide"/>
          </p:cNvPr>
          <p:cNvSpPr/>
          <p:nvPr/>
        </p:nvSpPr>
        <p:spPr>
          <a:xfrm rot="5400000">
            <a:off x="10953896" y="6345739"/>
            <a:ext cx="262136" cy="309268"/>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78" name="Google Shape;478;p37">
            <a:hlinkClick r:id="" action="ppaction://hlinkshowjump?jump=previousslide"/>
          </p:cNvPr>
          <p:cNvSpPr/>
          <p:nvPr/>
        </p:nvSpPr>
        <p:spPr>
          <a:xfrm rot="-5400000" flipH="1">
            <a:off x="975963" y="6345739"/>
            <a:ext cx="262136" cy="309268"/>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cxnSp>
        <p:nvCxnSpPr>
          <p:cNvPr id="493" name="Google Shape;493;p37"/>
          <p:cNvCxnSpPr/>
          <p:nvPr/>
        </p:nvCxnSpPr>
        <p:spPr>
          <a:xfrm>
            <a:off x="4326073" y="2175736"/>
            <a:ext cx="369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8"/>
          <p:cNvSpPr/>
          <p:nvPr/>
        </p:nvSpPr>
        <p:spPr>
          <a:xfrm>
            <a:off x="1077455" y="3637775"/>
            <a:ext cx="949200" cy="94907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sp>
        <p:nvSpPr>
          <p:cNvPr id="500" name="Google Shape;500;p38"/>
          <p:cNvSpPr/>
          <p:nvPr/>
        </p:nvSpPr>
        <p:spPr>
          <a:xfrm>
            <a:off x="1074815" y="5057002"/>
            <a:ext cx="949200" cy="94907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sp>
        <p:nvSpPr>
          <p:cNvPr id="502" name="Google Shape;502;p38"/>
          <p:cNvSpPr/>
          <p:nvPr/>
        </p:nvSpPr>
        <p:spPr>
          <a:xfrm>
            <a:off x="6219379" y="2214617"/>
            <a:ext cx="949200" cy="94907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sp>
        <p:nvSpPr>
          <p:cNvPr id="504" name="Google Shape;504;p38"/>
          <p:cNvSpPr/>
          <p:nvPr/>
        </p:nvSpPr>
        <p:spPr>
          <a:xfrm>
            <a:off x="1074815" y="2235695"/>
            <a:ext cx="949200" cy="94907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sp>
        <p:nvSpPr>
          <p:cNvPr id="506" name="Google Shape;506;p38"/>
          <p:cNvSpPr txBox="1">
            <a:spLocks noGrp="1"/>
          </p:cNvSpPr>
          <p:nvPr>
            <p:ph type="title"/>
          </p:nvPr>
        </p:nvSpPr>
        <p:spPr>
          <a:xfrm>
            <a:off x="2178987" y="2183233"/>
            <a:ext cx="3699200" cy="591200"/>
          </a:xfrm>
          <a:prstGeom prst="rect">
            <a:avLst/>
          </a:prstGeom>
        </p:spPr>
        <p:txBody>
          <a:bodyPr spcFirstLastPara="1" wrap="square" lIns="121900" tIns="121900" rIns="121900" bIns="121900" anchor="t" anchorCtr="0">
            <a:noAutofit/>
          </a:bodyPr>
          <a:lstStyle/>
          <a:p>
            <a:r>
              <a:rPr lang="en-IN" sz="2800" dirty="0">
                <a:solidFill>
                  <a:schemeClr val="tx2"/>
                </a:solidFill>
                <a:latin typeface="Times New Roman" panose="02020603050405020304" pitchFamily="18" charset="0"/>
                <a:cs typeface="Times New Roman" panose="02020603050405020304" pitchFamily="18" charset="0"/>
              </a:rPr>
              <a:t>Intro to methodologies</a:t>
            </a:r>
            <a:endParaRPr sz="2800" dirty="0">
              <a:solidFill>
                <a:schemeClr val="tx2"/>
              </a:solidFill>
              <a:latin typeface="Times New Roman" panose="02020603050405020304" pitchFamily="18" charset="0"/>
              <a:cs typeface="Times New Roman" panose="02020603050405020304" pitchFamily="18" charset="0"/>
            </a:endParaRPr>
          </a:p>
        </p:txBody>
      </p:sp>
      <p:sp>
        <p:nvSpPr>
          <p:cNvPr id="508" name="Google Shape;508;p38"/>
          <p:cNvSpPr txBox="1">
            <a:spLocks noGrp="1"/>
          </p:cNvSpPr>
          <p:nvPr>
            <p:ph type="title" idx="2"/>
          </p:nvPr>
        </p:nvSpPr>
        <p:spPr>
          <a:prstGeom prst="rect">
            <a:avLst/>
          </a:prstGeom>
        </p:spPr>
        <p:txBody>
          <a:bodyPr spcFirstLastPara="1" wrap="square" lIns="121900" tIns="121900" rIns="121900" bIns="121900" anchor="ctr" anchorCtr="0">
            <a:noAutofit/>
          </a:bodyPr>
          <a:lstStyle/>
          <a:p>
            <a:r>
              <a:rPr lang="en" dirty="0"/>
              <a:t>01</a:t>
            </a:r>
            <a:endParaRPr dirty="0"/>
          </a:p>
        </p:txBody>
      </p:sp>
      <p:sp>
        <p:nvSpPr>
          <p:cNvPr id="510" name="Google Shape;510;p38"/>
          <p:cNvSpPr txBox="1">
            <a:spLocks noGrp="1"/>
          </p:cNvSpPr>
          <p:nvPr>
            <p:ph type="title" idx="3"/>
          </p:nvPr>
        </p:nvSpPr>
        <p:spPr>
          <a:xfrm>
            <a:off x="2150765" y="3637775"/>
            <a:ext cx="3785760" cy="1160160"/>
          </a:xfrm>
          <a:prstGeom prst="rect">
            <a:avLst/>
          </a:prstGeom>
        </p:spPr>
        <p:txBody>
          <a:bodyPr spcFirstLastPara="1" wrap="square" lIns="121900" tIns="121900" rIns="121900" bIns="121900" anchor="t" anchorCtr="0">
            <a:noAutofit/>
          </a:bodyPr>
          <a:lstStyle/>
          <a:p>
            <a:r>
              <a:rPr lang="en" sz="2800" dirty="0">
                <a:solidFill>
                  <a:schemeClr val="tx2"/>
                </a:solidFill>
                <a:latin typeface="Times New Roman" panose="02020603050405020304" pitchFamily="18" charset="0"/>
                <a:cs typeface="Times New Roman" panose="02020603050405020304" pitchFamily="18" charset="0"/>
              </a:rPr>
              <a:t>descriptive analysis</a:t>
            </a:r>
            <a:endParaRPr sz="2800" dirty="0">
              <a:solidFill>
                <a:schemeClr val="tx2"/>
              </a:solidFill>
              <a:latin typeface="Times New Roman" panose="02020603050405020304" pitchFamily="18" charset="0"/>
              <a:cs typeface="Times New Roman" panose="02020603050405020304" pitchFamily="18" charset="0"/>
            </a:endParaRPr>
          </a:p>
        </p:txBody>
      </p:sp>
      <p:sp>
        <p:nvSpPr>
          <p:cNvPr id="512" name="Google Shape;512;p38"/>
          <p:cNvSpPr txBox="1">
            <a:spLocks noGrp="1"/>
          </p:cNvSpPr>
          <p:nvPr>
            <p:ph type="title" idx="5"/>
          </p:nvPr>
        </p:nvSpPr>
        <p:spPr>
          <a:xfrm>
            <a:off x="1077455" y="3880913"/>
            <a:ext cx="949200" cy="462800"/>
          </a:xfrm>
          <a:prstGeom prst="rect">
            <a:avLst/>
          </a:prstGeom>
        </p:spPr>
        <p:txBody>
          <a:bodyPr spcFirstLastPara="1" wrap="square" lIns="121900" tIns="121900" rIns="121900" bIns="121900" anchor="ctr" anchorCtr="0">
            <a:noAutofit/>
          </a:bodyPr>
          <a:lstStyle/>
          <a:p>
            <a:r>
              <a:rPr lang="en"/>
              <a:t>02</a:t>
            </a:r>
            <a:endParaRPr/>
          </a:p>
        </p:txBody>
      </p:sp>
      <p:sp>
        <p:nvSpPr>
          <p:cNvPr id="513" name="Google Shape;513;p38"/>
          <p:cNvSpPr txBox="1">
            <a:spLocks noGrp="1"/>
          </p:cNvSpPr>
          <p:nvPr>
            <p:ph type="title" idx="6"/>
          </p:nvPr>
        </p:nvSpPr>
        <p:spPr>
          <a:xfrm>
            <a:off x="2150765" y="5087052"/>
            <a:ext cx="3699200" cy="591200"/>
          </a:xfrm>
          <a:prstGeom prst="rect">
            <a:avLst/>
          </a:prstGeom>
        </p:spPr>
        <p:txBody>
          <a:bodyPr spcFirstLastPara="1" wrap="square" lIns="121900" tIns="121900" rIns="121900" bIns="121900" anchor="t" anchorCtr="0">
            <a:noAutofit/>
          </a:bodyPr>
          <a:lstStyle/>
          <a:p>
            <a:r>
              <a:rPr lang="en" sz="2800" dirty="0">
                <a:solidFill>
                  <a:schemeClr val="tx2"/>
                </a:solidFill>
                <a:latin typeface="Times New Roman" panose="02020603050405020304" pitchFamily="18" charset="0"/>
                <a:cs typeface="Times New Roman" panose="02020603050405020304" pitchFamily="18" charset="0"/>
              </a:rPr>
              <a:t>LINEAR REGRESSION</a:t>
            </a:r>
            <a:endParaRPr sz="2800" dirty="0">
              <a:solidFill>
                <a:schemeClr val="tx2"/>
              </a:solidFill>
              <a:latin typeface="Times New Roman" panose="02020603050405020304" pitchFamily="18" charset="0"/>
              <a:cs typeface="Times New Roman" panose="02020603050405020304" pitchFamily="18" charset="0"/>
            </a:endParaRPr>
          </a:p>
        </p:txBody>
      </p:sp>
      <p:sp>
        <p:nvSpPr>
          <p:cNvPr id="515" name="Google Shape;515;p38"/>
          <p:cNvSpPr txBox="1">
            <a:spLocks noGrp="1"/>
          </p:cNvSpPr>
          <p:nvPr>
            <p:ph type="title" idx="8"/>
          </p:nvPr>
        </p:nvSpPr>
        <p:spPr>
          <a:xfrm>
            <a:off x="1074815" y="5300140"/>
            <a:ext cx="949200" cy="462800"/>
          </a:xfrm>
          <a:prstGeom prst="rect">
            <a:avLst/>
          </a:prstGeom>
        </p:spPr>
        <p:txBody>
          <a:bodyPr spcFirstLastPara="1" wrap="square" lIns="121900" tIns="121900" rIns="121900" bIns="121900" anchor="ctr" anchorCtr="0">
            <a:noAutofit/>
          </a:bodyPr>
          <a:lstStyle/>
          <a:p>
            <a:r>
              <a:rPr lang="en"/>
              <a:t>03</a:t>
            </a:r>
            <a:endParaRPr/>
          </a:p>
        </p:txBody>
      </p:sp>
      <p:sp>
        <p:nvSpPr>
          <p:cNvPr id="516" name="Google Shape;516;p38"/>
          <p:cNvSpPr txBox="1">
            <a:spLocks noGrp="1"/>
          </p:cNvSpPr>
          <p:nvPr>
            <p:ph type="title" idx="9"/>
          </p:nvPr>
        </p:nvSpPr>
        <p:spPr>
          <a:xfrm>
            <a:off x="7309364" y="2183233"/>
            <a:ext cx="3775600" cy="591200"/>
          </a:xfrm>
          <a:prstGeom prst="rect">
            <a:avLst/>
          </a:prstGeom>
        </p:spPr>
        <p:txBody>
          <a:bodyPr spcFirstLastPara="1" wrap="square" lIns="121900" tIns="121900" rIns="121900" bIns="121900" anchor="t" anchorCtr="0">
            <a:noAutofit/>
          </a:bodyPr>
          <a:lstStyle/>
          <a:p>
            <a:r>
              <a:rPr lang="en" sz="2800" dirty="0">
                <a:solidFill>
                  <a:schemeClr val="tx2"/>
                </a:solidFill>
                <a:latin typeface="Times New Roman" panose="02020603050405020304" pitchFamily="18" charset="0"/>
                <a:cs typeface="Times New Roman" panose="02020603050405020304" pitchFamily="18" charset="0"/>
              </a:rPr>
              <a:t>tableau dashboard</a:t>
            </a:r>
            <a:endParaRPr sz="2800" dirty="0">
              <a:solidFill>
                <a:schemeClr val="tx2"/>
              </a:solidFill>
              <a:latin typeface="Times New Roman" panose="02020603050405020304" pitchFamily="18" charset="0"/>
              <a:cs typeface="Times New Roman" panose="02020603050405020304" pitchFamily="18" charset="0"/>
            </a:endParaRPr>
          </a:p>
        </p:txBody>
      </p:sp>
      <p:sp>
        <p:nvSpPr>
          <p:cNvPr id="518" name="Google Shape;518;p38"/>
          <p:cNvSpPr txBox="1">
            <a:spLocks noGrp="1"/>
          </p:cNvSpPr>
          <p:nvPr>
            <p:ph type="title" idx="14"/>
          </p:nvPr>
        </p:nvSpPr>
        <p:spPr>
          <a:xfrm>
            <a:off x="6218415" y="2478833"/>
            <a:ext cx="949200" cy="462800"/>
          </a:xfrm>
          <a:prstGeom prst="rect">
            <a:avLst/>
          </a:prstGeom>
        </p:spPr>
        <p:txBody>
          <a:bodyPr spcFirstLastPara="1" wrap="square" lIns="121900" tIns="121900" rIns="121900" bIns="121900" anchor="ctr" anchorCtr="0">
            <a:noAutofit/>
          </a:bodyPr>
          <a:lstStyle/>
          <a:p>
            <a:r>
              <a:rPr lang="en" dirty="0"/>
              <a:t>04</a:t>
            </a:r>
            <a:endParaRPr dirty="0"/>
          </a:p>
        </p:txBody>
      </p:sp>
      <p:sp>
        <p:nvSpPr>
          <p:cNvPr id="505" name="Google Shape;505;p38"/>
          <p:cNvSpPr txBox="1">
            <a:spLocks noGrp="1"/>
          </p:cNvSpPr>
          <p:nvPr>
            <p:ph type="title" idx="15"/>
          </p:nvPr>
        </p:nvSpPr>
        <p:spPr>
          <a:prstGeom prst="rect">
            <a:avLst/>
          </a:prstGeom>
        </p:spPr>
        <p:txBody>
          <a:bodyPr spcFirstLastPara="1" wrap="square" lIns="121900" tIns="121900" rIns="121900" bIns="121900" anchor="t" anchorCtr="0">
            <a:noAutofit/>
          </a:bodyPr>
          <a:lstStyle/>
          <a:p>
            <a:r>
              <a:rPr lang="en" dirty="0">
                <a:solidFill>
                  <a:schemeClr val="tx2"/>
                </a:solidFill>
                <a:latin typeface="Times New Roman" panose="02020603050405020304" pitchFamily="18" charset="0"/>
                <a:cs typeface="Times New Roman" panose="02020603050405020304" pitchFamily="18" charset="0"/>
              </a:rPr>
              <a:t>TABLE OF CONTENT</a:t>
            </a:r>
            <a:endParaRPr dirty="0">
              <a:solidFill>
                <a:schemeClr val="tx2"/>
              </a:solidFill>
              <a:latin typeface="Times New Roman" panose="02020603050405020304" pitchFamily="18" charset="0"/>
              <a:cs typeface="Times New Roman" panose="02020603050405020304" pitchFamily="18" charset="0"/>
            </a:endParaRPr>
          </a:p>
        </p:txBody>
      </p:sp>
      <p:sp>
        <p:nvSpPr>
          <p:cNvPr id="519" name="Google Shape;519;p38"/>
          <p:cNvSpPr txBox="1"/>
          <p:nvPr/>
        </p:nvSpPr>
        <p:spPr>
          <a:xfrm>
            <a:off x="9144000" y="356821"/>
            <a:ext cx="2095600" cy="328043"/>
          </a:xfrm>
          <a:prstGeom prst="rect">
            <a:avLst/>
          </a:prstGeom>
          <a:noFill/>
          <a:ln>
            <a:noFill/>
          </a:ln>
        </p:spPr>
        <p:txBody>
          <a:bodyPr spcFirstLastPara="1" wrap="square" lIns="121900" tIns="121900" rIns="0" bIns="121900" anchor="ctr" anchorCtr="0">
            <a:noAutofit/>
          </a:bodyPr>
          <a:lstStyle/>
          <a:p>
            <a:pPr algn="r"/>
            <a:endParaRPr sz="2400" dirty="0">
              <a:solidFill>
                <a:schemeClr val="lt2"/>
              </a:solidFill>
            </a:endParaRPr>
          </a:p>
        </p:txBody>
      </p:sp>
      <p:sp>
        <p:nvSpPr>
          <p:cNvPr id="520" name="Google Shape;520;p38">
            <a:hlinkClick r:id="" action="ppaction://hlinkshowjump?jump=nextslide"/>
          </p:cNvPr>
          <p:cNvSpPr/>
          <p:nvPr/>
        </p:nvSpPr>
        <p:spPr>
          <a:xfrm rot="5400000">
            <a:off x="10953896" y="6345739"/>
            <a:ext cx="262136" cy="309268"/>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21" name="Google Shape;521;p38">
            <a:hlinkClick r:id="" action="ppaction://hlinkshowjump?jump=previousslide"/>
          </p:cNvPr>
          <p:cNvSpPr/>
          <p:nvPr/>
        </p:nvSpPr>
        <p:spPr>
          <a:xfrm rot="-5400000" flipH="1">
            <a:off x="975963" y="6345739"/>
            <a:ext cx="262136" cy="309268"/>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36" name="Google Shape;536;p38"/>
          <p:cNvSpPr/>
          <p:nvPr/>
        </p:nvSpPr>
        <p:spPr>
          <a:xfrm>
            <a:off x="10411671" y="2098887"/>
            <a:ext cx="186996" cy="18696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grpSp>
        <p:nvGrpSpPr>
          <p:cNvPr id="537" name="Google Shape;537;p38"/>
          <p:cNvGrpSpPr/>
          <p:nvPr/>
        </p:nvGrpSpPr>
        <p:grpSpPr>
          <a:xfrm>
            <a:off x="10228930" y="1182070"/>
            <a:ext cx="927773" cy="325073"/>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grpSp>
      <p:sp>
        <p:nvSpPr>
          <p:cNvPr id="543" name="Google Shape;543;p38"/>
          <p:cNvSpPr/>
          <p:nvPr/>
        </p:nvSpPr>
        <p:spPr>
          <a:xfrm rot="-1685758">
            <a:off x="10876138" y="2095012"/>
            <a:ext cx="79399" cy="80224"/>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544" name="Google Shape;544;p38"/>
          <p:cNvSpPr/>
          <p:nvPr/>
        </p:nvSpPr>
        <p:spPr>
          <a:xfrm>
            <a:off x="9868785" y="1019767"/>
            <a:ext cx="143769" cy="14465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545" name="Google Shape;545;p38"/>
          <p:cNvSpPr/>
          <p:nvPr/>
        </p:nvSpPr>
        <p:spPr>
          <a:xfrm>
            <a:off x="10822335" y="3585408"/>
            <a:ext cx="186996" cy="18811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546" name="Google Shape;546;p38"/>
          <p:cNvSpPr/>
          <p:nvPr/>
        </p:nvSpPr>
        <p:spPr>
          <a:xfrm>
            <a:off x="10822335" y="4340340"/>
            <a:ext cx="186996" cy="18696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endParaRPr sz="2400"/>
          </a:p>
        </p:txBody>
      </p:sp>
      <p:sp>
        <p:nvSpPr>
          <p:cNvPr id="547" name="Google Shape;547;p38"/>
          <p:cNvSpPr/>
          <p:nvPr/>
        </p:nvSpPr>
        <p:spPr>
          <a:xfrm rot="-1685758">
            <a:off x="10212738" y="4174345"/>
            <a:ext cx="79399" cy="80224"/>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548" name="Google Shape;548;p38"/>
          <p:cNvSpPr/>
          <p:nvPr/>
        </p:nvSpPr>
        <p:spPr>
          <a:xfrm>
            <a:off x="2085489" y="4741958"/>
            <a:ext cx="186996" cy="18696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121900" tIns="121900" rIns="121900" bIns="121900" anchor="ctr" anchorCtr="0">
            <a:noAutofit/>
          </a:bodyPr>
          <a:lstStyle/>
          <a:p>
            <a:endParaRPr sz="2400"/>
          </a:p>
        </p:txBody>
      </p:sp>
      <p:sp>
        <p:nvSpPr>
          <p:cNvPr id="549" name="Google Shape;549;p38"/>
          <p:cNvSpPr/>
          <p:nvPr/>
        </p:nvSpPr>
        <p:spPr>
          <a:xfrm rot="-1685758">
            <a:off x="1010475" y="3710279"/>
            <a:ext cx="79399" cy="80224"/>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550" name="Google Shape;550;p38"/>
          <p:cNvSpPr/>
          <p:nvPr/>
        </p:nvSpPr>
        <p:spPr>
          <a:xfrm>
            <a:off x="941415" y="1853983"/>
            <a:ext cx="107796" cy="107796"/>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121900" tIns="121900" rIns="121900" bIns="121900" anchor="ctr" anchorCtr="0">
            <a:noAutofit/>
          </a:bodyPr>
          <a:lstStyle/>
          <a:p>
            <a:endParaRPr sz="2400"/>
          </a:p>
        </p:txBody>
      </p:sp>
      <p:sp>
        <p:nvSpPr>
          <p:cNvPr id="2" name="Google Shape;502;p38">
            <a:extLst>
              <a:ext uri="{FF2B5EF4-FFF2-40B4-BE49-F238E27FC236}">
                <a16:creationId xmlns:a16="http://schemas.microsoft.com/office/drawing/2014/main" id="{2EEA2299-358A-F9D5-E4E4-35AAE0005946}"/>
              </a:ext>
            </a:extLst>
          </p:cNvPr>
          <p:cNvSpPr/>
          <p:nvPr/>
        </p:nvSpPr>
        <p:spPr>
          <a:xfrm>
            <a:off x="6240925" y="3694306"/>
            <a:ext cx="949200" cy="94907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sp>
        <p:nvSpPr>
          <p:cNvPr id="3" name="Google Shape;518;p38">
            <a:extLst>
              <a:ext uri="{FF2B5EF4-FFF2-40B4-BE49-F238E27FC236}">
                <a16:creationId xmlns:a16="http://schemas.microsoft.com/office/drawing/2014/main" id="{DDB5BD08-5FDB-3C51-752A-6FB3602AE875}"/>
              </a:ext>
            </a:extLst>
          </p:cNvPr>
          <p:cNvSpPr txBox="1">
            <a:spLocks/>
          </p:cNvSpPr>
          <p:nvPr/>
        </p:nvSpPr>
        <p:spPr>
          <a:xfrm>
            <a:off x="6240925" y="3937444"/>
            <a:ext cx="949200" cy="462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Bebas Neue"/>
              <a:buNone/>
              <a:defRPr sz="48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6000"/>
              <a:buFont typeface="Bebas Neue"/>
              <a:buNone/>
              <a:defRPr sz="8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6000"/>
              <a:buFont typeface="Bebas Neue"/>
              <a:buNone/>
              <a:defRPr sz="8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6000"/>
              <a:buFont typeface="Bebas Neue"/>
              <a:buNone/>
              <a:defRPr sz="8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6000"/>
              <a:buFont typeface="Bebas Neue"/>
              <a:buNone/>
              <a:defRPr sz="8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6000"/>
              <a:buFont typeface="Bebas Neue"/>
              <a:buNone/>
              <a:defRPr sz="8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6000"/>
              <a:buFont typeface="Bebas Neue"/>
              <a:buNone/>
              <a:defRPr sz="8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6000"/>
              <a:buFont typeface="Bebas Neue"/>
              <a:buNone/>
              <a:defRPr sz="8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6000"/>
              <a:buFont typeface="Bebas Neue"/>
              <a:buNone/>
              <a:defRPr sz="8000" b="0" i="0" u="none" strike="noStrike" cap="none">
                <a:solidFill>
                  <a:schemeClr val="dk1"/>
                </a:solidFill>
                <a:latin typeface="Bebas Neue"/>
                <a:ea typeface="Bebas Neue"/>
                <a:cs typeface="Bebas Neue"/>
                <a:sym typeface="Bebas Neue"/>
              </a:defRPr>
            </a:lvl9pPr>
          </a:lstStyle>
          <a:p>
            <a:r>
              <a:rPr lang="en" kern="0"/>
              <a:t>05</a:t>
            </a:r>
          </a:p>
        </p:txBody>
      </p:sp>
      <p:sp>
        <p:nvSpPr>
          <p:cNvPr id="15" name="Google Shape;516;p38">
            <a:extLst>
              <a:ext uri="{FF2B5EF4-FFF2-40B4-BE49-F238E27FC236}">
                <a16:creationId xmlns:a16="http://schemas.microsoft.com/office/drawing/2014/main" id="{01541D90-EA87-7EAD-BA3D-3735AE4A3985}"/>
              </a:ext>
            </a:extLst>
          </p:cNvPr>
          <p:cNvSpPr txBox="1">
            <a:spLocks/>
          </p:cNvSpPr>
          <p:nvPr/>
        </p:nvSpPr>
        <p:spPr>
          <a:xfrm>
            <a:off x="7309364" y="3685069"/>
            <a:ext cx="3775600" cy="591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ebas Neue"/>
              <a:buNone/>
              <a:defRPr sz="36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000"/>
              <a:buFont typeface="Bebas Neue"/>
              <a:buNone/>
              <a:defRPr sz="4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4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4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4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4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4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4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4000" b="0" i="0" u="none" strike="noStrike" cap="none">
                <a:solidFill>
                  <a:schemeClr val="dk1"/>
                </a:solidFill>
                <a:latin typeface="Bebas Neue"/>
                <a:ea typeface="Bebas Neue"/>
                <a:cs typeface="Bebas Neue"/>
                <a:sym typeface="Bebas Neue"/>
              </a:defRPr>
            </a:lvl9pPr>
          </a:lstStyle>
          <a:p>
            <a:pPr algn="ctr"/>
            <a:r>
              <a:rPr lang="en-IN" sz="2800" kern="0" dirty="0">
                <a:solidFill>
                  <a:schemeClr val="tx2"/>
                </a:solidFill>
                <a:latin typeface="Times New Roman" panose="02020603050405020304" pitchFamily="18" charset="0"/>
                <a:cs typeface="Times New Roman" panose="02020603050405020304" pitchFamily="18" charset="0"/>
              </a:rPr>
              <a:t>PREDICTIVE ANALYSIS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4"/>
        <p:cNvGrpSpPr/>
        <p:nvPr/>
      </p:nvGrpSpPr>
      <p:grpSpPr>
        <a:xfrm>
          <a:off x="0" y="0"/>
          <a:ext cx="0" cy="0"/>
          <a:chOff x="0" y="0"/>
          <a:chExt cx="0" cy="0"/>
        </a:xfrm>
      </p:grpSpPr>
      <p:cxnSp>
        <p:nvCxnSpPr>
          <p:cNvPr id="1618" name="Google Shape;1618;p57"/>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1619" name="Google Shape;1619;p57"/>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
        <p:nvSpPr>
          <p:cNvPr id="1620" name="Google Shape;1620;p57"/>
          <p:cNvSpPr txBox="1"/>
          <p:nvPr/>
        </p:nvSpPr>
        <p:spPr>
          <a:xfrm>
            <a:off x="4062276" y="227344"/>
            <a:ext cx="3019832" cy="401200"/>
          </a:xfrm>
          <a:prstGeom prst="rect">
            <a:avLst/>
          </a:prstGeom>
          <a:noFill/>
          <a:ln>
            <a:noFill/>
          </a:ln>
        </p:spPr>
        <p:txBody>
          <a:bodyPr spcFirstLastPara="1" wrap="square" lIns="121900" tIns="121900" rIns="0" bIns="121900" anchor="ctr" anchorCtr="0">
            <a:noAutofit/>
          </a:bodyPr>
          <a:lstStyle/>
          <a:p>
            <a:pPr algn="ctr"/>
            <a:r>
              <a:rPr lang="en" sz="3200" b="1" dirty="0">
                <a:solidFill>
                  <a:schemeClr val="lt2"/>
                </a:solidFill>
                <a:latin typeface="Times New Roman" panose="02020603050405020304" pitchFamily="18" charset="0"/>
                <a:ea typeface="Bebas Neue"/>
                <a:cs typeface="Times New Roman" panose="02020603050405020304" pitchFamily="18" charset="0"/>
                <a:sym typeface="Bebas Neue"/>
              </a:rPr>
              <a:t>Introduction</a:t>
            </a:r>
            <a:endParaRPr sz="3200" b="1" dirty="0">
              <a:solidFill>
                <a:schemeClr val="lt2"/>
              </a:solidFill>
              <a:latin typeface="Times New Roman" panose="02020603050405020304" pitchFamily="18" charset="0"/>
              <a:cs typeface="Times New Roman" panose="02020603050405020304" pitchFamily="18" charset="0"/>
            </a:endParaRPr>
          </a:p>
        </p:txBody>
      </p:sp>
      <p:sp>
        <p:nvSpPr>
          <p:cNvPr id="1621" name="Google Shape;1621;p57"/>
          <p:cNvSpPr/>
          <p:nvPr/>
        </p:nvSpPr>
        <p:spPr>
          <a:xfrm flipH="1">
            <a:off x="5821736" y="1478199"/>
            <a:ext cx="143769" cy="144613"/>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22" name="Google Shape;1622;p57"/>
          <p:cNvSpPr/>
          <p:nvPr/>
        </p:nvSpPr>
        <p:spPr>
          <a:xfrm flipH="1">
            <a:off x="7276011" y="1155871"/>
            <a:ext cx="107796" cy="107796"/>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121900" tIns="121900" rIns="121900" bIns="121900" anchor="ctr" anchorCtr="0">
            <a:noAutofit/>
          </a:bodyPr>
          <a:lstStyle/>
          <a:p>
            <a:endParaRPr sz="2400"/>
          </a:p>
        </p:txBody>
      </p:sp>
      <p:grpSp>
        <p:nvGrpSpPr>
          <p:cNvPr id="1623" name="Google Shape;1623;p57"/>
          <p:cNvGrpSpPr/>
          <p:nvPr/>
        </p:nvGrpSpPr>
        <p:grpSpPr>
          <a:xfrm>
            <a:off x="246615" y="949305"/>
            <a:ext cx="3815661" cy="4723901"/>
            <a:chOff x="706040" y="883365"/>
            <a:chExt cx="3660264" cy="3454307"/>
          </a:xfrm>
        </p:grpSpPr>
        <p:sp>
          <p:nvSpPr>
            <p:cNvPr id="1624" name="Google Shape;1624;p57"/>
            <p:cNvSpPr/>
            <p:nvPr/>
          </p:nvSpPr>
          <p:spPr>
            <a:xfrm>
              <a:off x="2305683" y="1221248"/>
              <a:ext cx="517858" cy="49154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endParaRPr sz="2400"/>
            </a:p>
          </p:txBody>
        </p:sp>
        <p:grpSp>
          <p:nvGrpSpPr>
            <p:cNvPr id="1625" name="Google Shape;1625;p57"/>
            <p:cNvGrpSpPr/>
            <p:nvPr/>
          </p:nvGrpSpPr>
          <p:grpSpPr>
            <a:xfrm flipH="1">
              <a:off x="3131986" y="2597216"/>
              <a:ext cx="858976" cy="300968"/>
              <a:chOff x="2271950" y="2722775"/>
              <a:chExt cx="575875" cy="201775"/>
            </a:xfrm>
          </p:grpSpPr>
          <p:sp>
            <p:nvSpPr>
              <p:cNvPr id="1626" name="Google Shape;1626;p5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27" name="Google Shape;1627;p5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28" name="Google Shape;1628;p5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29" name="Google Shape;1629;p5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30" name="Google Shape;1630;p5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grpSp>
        <p:grpSp>
          <p:nvGrpSpPr>
            <p:cNvPr id="1631" name="Google Shape;1631;p57"/>
            <p:cNvGrpSpPr/>
            <p:nvPr/>
          </p:nvGrpSpPr>
          <p:grpSpPr>
            <a:xfrm>
              <a:off x="1142462" y="1564561"/>
              <a:ext cx="2338579" cy="2014767"/>
              <a:chOff x="4546896" y="1377977"/>
              <a:chExt cx="2655063" cy="2287429"/>
            </a:xfrm>
          </p:grpSpPr>
          <p:sp>
            <p:nvSpPr>
              <p:cNvPr id="1632" name="Google Shape;1632;p57"/>
              <p:cNvSpPr/>
              <p:nvPr/>
            </p:nvSpPr>
            <p:spPr>
              <a:xfrm>
                <a:off x="4566233" y="1677948"/>
                <a:ext cx="2635726" cy="1987458"/>
              </a:xfrm>
              <a:custGeom>
                <a:avLst/>
                <a:gdLst/>
                <a:ahLst/>
                <a:cxnLst/>
                <a:rect l="l" t="t" r="r" b="b"/>
                <a:pathLst>
                  <a:path w="72790" h="54887" extrusionOk="0">
                    <a:moveTo>
                      <a:pt x="0" y="14163"/>
                    </a:moveTo>
                    <a:lnTo>
                      <a:pt x="8658" y="47956"/>
                    </a:lnTo>
                    <a:lnTo>
                      <a:pt x="10653" y="54886"/>
                    </a:lnTo>
                    <a:cubicBezTo>
                      <a:pt x="10653" y="54886"/>
                      <a:pt x="26312" y="46638"/>
                      <a:pt x="41722" y="46923"/>
                    </a:cubicBezTo>
                    <a:cubicBezTo>
                      <a:pt x="57024" y="38764"/>
                      <a:pt x="72790" y="38942"/>
                      <a:pt x="72790" y="38942"/>
                    </a:cubicBezTo>
                    <a:lnTo>
                      <a:pt x="71240" y="33295"/>
                    </a:lnTo>
                    <a:lnTo>
                      <a:pt x="62707" y="0"/>
                    </a:lnTo>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33" name="Google Shape;1633;p57"/>
              <p:cNvSpPr/>
              <p:nvPr/>
            </p:nvSpPr>
            <p:spPr>
              <a:xfrm>
                <a:off x="4557217" y="1643729"/>
                <a:ext cx="2635726" cy="1986843"/>
              </a:xfrm>
              <a:custGeom>
                <a:avLst/>
                <a:gdLst/>
                <a:ahLst/>
                <a:cxnLst/>
                <a:rect l="l" t="t" r="r" b="b"/>
                <a:pathLst>
                  <a:path w="72790" h="54870" extrusionOk="0">
                    <a:moveTo>
                      <a:pt x="1105" y="13682"/>
                    </a:moveTo>
                    <a:cubicBezTo>
                      <a:pt x="659" y="13860"/>
                      <a:pt x="0" y="14163"/>
                      <a:pt x="0" y="14163"/>
                    </a:cubicBezTo>
                    <a:lnTo>
                      <a:pt x="8658" y="47957"/>
                    </a:lnTo>
                    <a:lnTo>
                      <a:pt x="10653" y="54869"/>
                    </a:lnTo>
                    <a:cubicBezTo>
                      <a:pt x="10653" y="54869"/>
                      <a:pt x="26312" y="46639"/>
                      <a:pt x="41721" y="46906"/>
                    </a:cubicBezTo>
                    <a:cubicBezTo>
                      <a:pt x="57024" y="38765"/>
                      <a:pt x="72789" y="38943"/>
                      <a:pt x="72789" y="38943"/>
                    </a:cubicBezTo>
                    <a:lnTo>
                      <a:pt x="71240" y="33278"/>
                    </a:lnTo>
                    <a:lnTo>
                      <a:pt x="62707" y="1"/>
                    </a:lnTo>
                    <a:cubicBezTo>
                      <a:pt x="62707" y="1"/>
                      <a:pt x="62297" y="1"/>
                      <a:pt x="61549" y="19"/>
                    </a:cubicBezTo>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34" name="Google Shape;1634;p57"/>
              <p:cNvSpPr/>
              <p:nvPr/>
            </p:nvSpPr>
            <p:spPr>
              <a:xfrm>
                <a:off x="5687360" y="1576666"/>
                <a:ext cx="1403029" cy="1693288"/>
              </a:xfrm>
              <a:custGeom>
                <a:avLst/>
                <a:gdLst/>
                <a:ahLst/>
                <a:cxnLst/>
                <a:rect l="l" t="t" r="r" b="b"/>
                <a:pathLst>
                  <a:path w="38747" h="46763" extrusionOk="0">
                    <a:moveTo>
                      <a:pt x="1" y="7839"/>
                    </a:moveTo>
                    <a:lnTo>
                      <a:pt x="9977" y="46763"/>
                    </a:lnTo>
                    <a:cubicBezTo>
                      <a:pt x="24086" y="38907"/>
                      <a:pt x="38747" y="39388"/>
                      <a:pt x="38747" y="39388"/>
                    </a:cubicBezTo>
                    <a:lnTo>
                      <a:pt x="38604" y="33420"/>
                    </a:lnTo>
                    <a:lnTo>
                      <a:pt x="30071" y="143"/>
                    </a:lnTo>
                    <a:cubicBezTo>
                      <a:pt x="30071" y="143"/>
                      <a:pt x="14110" y="0"/>
                      <a:pt x="1" y="7839"/>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35" name="Google Shape;1635;p57"/>
              <p:cNvSpPr/>
              <p:nvPr/>
            </p:nvSpPr>
            <p:spPr>
              <a:xfrm>
                <a:off x="4546896" y="1377977"/>
                <a:ext cx="2540240" cy="1972612"/>
              </a:xfrm>
              <a:custGeom>
                <a:avLst/>
                <a:gdLst/>
                <a:ahLst/>
                <a:cxnLst/>
                <a:rect l="l" t="t" r="r" b="b"/>
                <a:pathLst>
                  <a:path w="70153" h="54477" extrusionOk="0">
                    <a:moveTo>
                      <a:pt x="60159" y="125"/>
                    </a:moveTo>
                    <a:cubicBezTo>
                      <a:pt x="60159" y="125"/>
                      <a:pt x="44197" y="0"/>
                      <a:pt x="30088" y="7839"/>
                    </a:cubicBezTo>
                    <a:cubicBezTo>
                      <a:pt x="15730" y="7287"/>
                      <a:pt x="0" y="15552"/>
                      <a:pt x="0" y="15552"/>
                    </a:cubicBezTo>
                    <a:lnTo>
                      <a:pt x="9976" y="54477"/>
                    </a:lnTo>
                    <a:cubicBezTo>
                      <a:pt x="9976" y="54477"/>
                      <a:pt x="25706" y="46211"/>
                      <a:pt x="40064" y="46763"/>
                    </a:cubicBezTo>
                    <a:cubicBezTo>
                      <a:pt x="54173" y="38907"/>
                      <a:pt x="70153" y="39049"/>
                      <a:pt x="70153" y="39049"/>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36" name="Google Shape;1636;p57"/>
              <p:cNvSpPr/>
              <p:nvPr/>
            </p:nvSpPr>
            <p:spPr>
              <a:xfrm>
                <a:off x="4546896" y="1641810"/>
                <a:ext cx="1450754" cy="1708786"/>
              </a:xfrm>
              <a:custGeom>
                <a:avLst/>
                <a:gdLst/>
                <a:ahLst/>
                <a:cxnLst/>
                <a:rect l="l" t="t" r="r" b="b"/>
                <a:pathLst>
                  <a:path w="40065" h="47191" extrusionOk="0">
                    <a:moveTo>
                      <a:pt x="0" y="8266"/>
                    </a:moveTo>
                    <a:lnTo>
                      <a:pt x="9976" y="47191"/>
                    </a:lnTo>
                    <a:cubicBezTo>
                      <a:pt x="9976" y="47191"/>
                      <a:pt x="25706" y="38925"/>
                      <a:pt x="40064" y="39477"/>
                    </a:cubicBezTo>
                    <a:lnTo>
                      <a:pt x="30088" y="553"/>
                    </a:lnTo>
                    <a:cubicBezTo>
                      <a:pt x="15730" y="1"/>
                      <a:pt x="0" y="8266"/>
                      <a:pt x="0" y="8266"/>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37" name="Google Shape;1637;p57"/>
              <p:cNvSpPr/>
              <p:nvPr/>
            </p:nvSpPr>
            <p:spPr>
              <a:xfrm>
                <a:off x="4566233" y="1677948"/>
                <a:ext cx="2635726" cy="1987458"/>
              </a:xfrm>
              <a:custGeom>
                <a:avLst/>
                <a:gdLst/>
                <a:ahLst/>
                <a:cxnLst/>
                <a:rect l="l" t="t" r="r" b="b"/>
                <a:pathLst>
                  <a:path w="72790" h="54887" fill="none" extrusionOk="0">
                    <a:moveTo>
                      <a:pt x="0" y="14163"/>
                    </a:moveTo>
                    <a:lnTo>
                      <a:pt x="8658" y="47956"/>
                    </a:lnTo>
                    <a:lnTo>
                      <a:pt x="10653" y="54886"/>
                    </a:lnTo>
                    <a:cubicBezTo>
                      <a:pt x="10653" y="54886"/>
                      <a:pt x="26312" y="46638"/>
                      <a:pt x="41722" y="46923"/>
                    </a:cubicBezTo>
                    <a:cubicBezTo>
                      <a:pt x="57024" y="38764"/>
                      <a:pt x="72790" y="38942"/>
                      <a:pt x="72790" y="38942"/>
                    </a:cubicBezTo>
                    <a:lnTo>
                      <a:pt x="71240" y="33295"/>
                    </a:lnTo>
                    <a:lnTo>
                      <a:pt x="62707" y="0"/>
                    </a:ln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38" name="Google Shape;1638;p57"/>
              <p:cNvSpPr/>
              <p:nvPr/>
            </p:nvSpPr>
            <p:spPr>
              <a:xfrm>
                <a:off x="4557217" y="1643729"/>
                <a:ext cx="2635726" cy="1986843"/>
              </a:xfrm>
              <a:custGeom>
                <a:avLst/>
                <a:gdLst/>
                <a:ahLst/>
                <a:cxnLst/>
                <a:rect l="l" t="t" r="r" b="b"/>
                <a:pathLst>
                  <a:path w="72790" h="54870" fill="none" extrusionOk="0">
                    <a:moveTo>
                      <a:pt x="1105" y="13682"/>
                    </a:moveTo>
                    <a:cubicBezTo>
                      <a:pt x="659" y="13860"/>
                      <a:pt x="0" y="14163"/>
                      <a:pt x="0" y="14163"/>
                    </a:cubicBezTo>
                    <a:lnTo>
                      <a:pt x="8658" y="47957"/>
                    </a:lnTo>
                    <a:lnTo>
                      <a:pt x="10653" y="54869"/>
                    </a:lnTo>
                    <a:cubicBezTo>
                      <a:pt x="10653" y="54869"/>
                      <a:pt x="26312" y="46639"/>
                      <a:pt x="41721" y="46906"/>
                    </a:cubicBezTo>
                    <a:cubicBezTo>
                      <a:pt x="57024" y="38765"/>
                      <a:pt x="72789" y="38943"/>
                      <a:pt x="72789" y="38943"/>
                    </a:cubicBezTo>
                    <a:lnTo>
                      <a:pt x="71240" y="33278"/>
                    </a:lnTo>
                    <a:lnTo>
                      <a:pt x="62707" y="1"/>
                    </a:lnTo>
                    <a:cubicBezTo>
                      <a:pt x="62707" y="1"/>
                      <a:pt x="62297" y="1"/>
                      <a:pt x="61549" y="19"/>
                    </a:cubicBez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39" name="Google Shape;1639;p57"/>
              <p:cNvSpPr/>
              <p:nvPr/>
            </p:nvSpPr>
            <p:spPr>
              <a:xfrm>
                <a:off x="4597845" y="1581808"/>
                <a:ext cx="2492515" cy="1955195"/>
              </a:xfrm>
              <a:custGeom>
                <a:avLst/>
                <a:gdLst/>
                <a:ahLst/>
                <a:cxnLst/>
                <a:rect l="l" t="t" r="r" b="b"/>
                <a:pathLst>
                  <a:path w="68835" h="53996" fill="none" extrusionOk="0">
                    <a:moveTo>
                      <a:pt x="0" y="15410"/>
                    </a:moveTo>
                    <a:lnTo>
                      <a:pt x="8658" y="49204"/>
                    </a:lnTo>
                    <a:lnTo>
                      <a:pt x="11277" y="53996"/>
                    </a:lnTo>
                    <a:cubicBezTo>
                      <a:pt x="11277" y="53996"/>
                      <a:pt x="25706" y="46069"/>
                      <a:pt x="40065" y="46621"/>
                    </a:cubicBezTo>
                    <a:cubicBezTo>
                      <a:pt x="54174" y="38765"/>
                      <a:pt x="68835" y="39246"/>
                      <a:pt x="68835" y="39246"/>
                    </a:cubicBezTo>
                    <a:lnTo>
                      <a:pt x="68692" y="33278"/>
                    </a:lnTo>
                    <a:lnTo>
                      <a:pt x="60159" y="1"/>
                    </a:ln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40" name="Google Shape;1640;p57"/>
              <p:cNvSpPr/>
              <p:nvPr/>
            </p:nvSpPr>
            <p:spPr>
              <a:xfrm>
                <a:off x="4546896" y="1377977"/>
                <a:ext cx="2540240" cy="1972612"/>
              </a:xfrm>
              <a:custGeom>
                <a:avLst/>
                <a:gdLst/>
                <a:ahLst/>
                <a:cxnLst/>
                <a:rect l="l" t="t" r="r" b="b"/>
                <a:pathLst>
                  <a:path w="70153" h="54477" fill="none" extrusionOk="0">
                    <a:moveTo>
                      <a:pt x="60159" y="125"/>
                    </a:moveTo>
                    <a:cubicBezTo>
                      <a:pt x="60159" y="125"/>
                      <a:pt x="44197" y="0"/>
                      <a:pt x="30088" y="7839"/>
                    </a:cubicBezTo>
                    <a:cubicBezTo>
                      <a:pt x="15730" y="7287"/>
                      <a:pt x="0" y="15552"/>
                      <a:pt x="0" y="15552"/>
                    </a:cubicBezTo>
                    <a:lnTo>
                      <a:pt x="9976" y="54477"/>
                    </a:lnTo>
                    <a:cubicBezTo>
                      <a:pt x="9976" y="54477"/>
                      <a:pt x="25706" y="46211"/>
                      <a:pt x="40064" y="46763"/>
                    </a:cubicBezTo>
                    <a:cubicBezTo>
                      <a:pt x="54173" y="38907"/>
                      <a:pt x="70153" y="39049"/>
                      <a:pt x="70153" y="39049"/>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41" name="Google Shape;1641;p57"/>
              <p:cNvSpPr/>
              <p:nvPr/>
            </p:nvSpPr>
            <p:spPr>
              <a:xfrm>
                <a:off x="4546896" y="1641810"/>
                <a:ext cx="1450754" cy="1708786"/>
              </a:xfrm>
              <a:custGeom>
                <a:avLst/>
                <a:gdLst/>
                <a:ahLst/>
                <a:cxnLst/>
                <a:rect l="l" t="t" r="r" b="b"/>
                <a:pathLst>
                  <a:path w="40065" h="47191" fill="none" extrusionOk="0">
                    <a:moveTo>
                      <a:pt x="0" y="8266"/>
                    </a:moveTo>
                    <a:lnTo>
                      <a:pt x="9976" y="47191"/>
                    </a:lnTo>
                    <a:cubicBezTo>
                      <a:pt x="9976" y="47191"/>
                      <a:pt x="25706" y="38925"/>
                      <a:pt x="40064" y="39477"/>
                    </a:cubicBezTo>
                    <a:lnTo>
                      <a:pt x="30088" y="553"/>
                    </a:lnTo>
                    <a:cubicBezTo>
                      <a:pt x="15730" y="1"/>
                      <a:pt x="0" y="8266"/>
                      <a:pt x="0" y="826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42" name="Google Shape;1642;p57"/>
              <p:cNvSpPr/>
              <p:nvPr/>
            </p:nvSpPr>
            <p:spPr>
              <a:xfrm>
                <a:off x="5595782" y="1661146"/>
                <a:ext cx="40012" cy="688"/>
              </a:xfrm>
              <a:custGeom>
                <a:avLst/>
                <a:gdLst/>
                <a:ahLst/>
                <a:cxnLst/>
                <a:rect l="l" t="t" r="r" b="b"/>
                <a:pathLst>
                  <a:path w="1105" h="19" extrusionOk="0">
                    <a:moveTo>
                      <a:pt x="0" y="1"/>
                    </a:moveTo>
                    <a:cubicBezTo>
                      <a:pt x="356" y="1"/>
                      <a:pt x="748" y="19"/>
                      <a:pt x="1105" y="19"/>
                    </a:cubicBezTo>
                    <a:cubicBezTo>
                      <a:pt x="748" y="19"/>
                      <a:pt x="374" y="1"/>
                      <a:pt x="0" y="1"/>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43" name="Google Shape;1643;p57"/>
              <p:cNvSpPr/>
              <p:nvPr/>
            </p:nvSpPr>
            <p:spPr>
              <a:xfrm>
                <a:off x="5593175" y="1661146"/>
                <a:ext cx="36" cy="36"/>
              </a:xfrm>
              <a:custGeom>
                <a:avLst/>
                <a:gdLst/>
                <a:ahLst/>
                <a:cxnLst/>
                <a:rect l="l" t="t" r="r" b="b"/>
                <a:pathLst>
                  <a:path w="1" h="1" extrusionOk="0">
                    <a:moveTo>
                      <a:pt x="1" y="1"/>
                    </a:move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44" name="Google Shape;1644;p57"/>
              <p:cNvSpPr/>
              <p:nvPr/>
            </p:nvSpPr>
            <p:spPr>
              <a:xfrm>
                <a:off x="4971977" y="3106145"/>
                <a:ext cx="988931" cy="282547"/>
              </a:xfrm>
              <a:custGeom>
                <a:avLst/>
                <a:gdLst/>
                <a:ahLst/>
                <a:cxnLst/>
                <a:rect l="l" t="t" r="r" b="b"/>
                <a:pathLst>
                  <a:path w="27311" h="7803" fill="none" extrusionOk="0">
                    <a:moveTo>
                      <a:pt x="27310" y="392"/>
                    </a:moveTo>
                    <a:cubicBezTo>
                      <a:pt x="27310" y="392"/>
                      <a:pt x="15250" y="0"/>
                      <a:pt x="1" y="7803"/>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45" name="Google Shape;1645;p57"/>
              <p:cNvSpPr/>
              <p:nvPr/>
            </p:nvSpPr>
            <p:spPr>
              <a:xfrm>
                <a:off x="4988742" y="3147425"/>
                <a:ext cx="988931" cy="282547"/>
              </a:xfrm>
              <a:custGeom>
                <a:avLst/>
                <a:gdLst/>
                <a:ahLst/>
                <a:cxnLst/>
                <a:rect l="l" t="t" r="r" b="b"/>
                <a:pathLst>
                  <a:path w="27311" h="7803" fill="none" extrusionOk="0">
                    <a:moveTo>
                      <a:pt x="27310" y="392"/>
                    </a:moveTo>
                    <a:cubicBezTo>
                      <a:pt x="27310" y="392"/>
                      <a:pt x="15268" y="0"/>
                      <a:pt x="1" y="7803"/>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46" name="Google Shape;1646;p57"/>
              <p:cNvSpPr/>
              <p:nvPr/>
            </p:nvSpPr>
            <p:spPr>
              <a:xfrm>
                <a:off x="5008115" y="3190625"/>
                <a:ext cx="988895" cy="282583"/>
              </a:xfrm>
              <a:custGeom>
                <a:avLst/>
                <a:gdLst/>
                <a:ahLst/>
                <a:cxnLst/>
                <a:rect l="l" t="t" r="r" b="b"/>
                <a:pathLst>
                  <a:path w="27310" h="7804" fill="none" extrusionOk="0">
                    <a:moveTo>
                      <a:pt x="27310" y="410"/>
                    </a:moveTo>
                    <a:cubicBezTo>
                      <a:pt x="27310" y="410"/>
                      <a:pt x="15249" y="1"/>
                      <a:pt x="0" y="7803"/>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47" name="Google Shape;1647;p57"/>
              <p:cNvSpPr/>
              <p:nvPr/>
            </p:nvSpPr>
            <p:spPr>
              <a:xfrm>
                <a:off x="6037628" y="2848106"/>
                <a:ext cx="991502" cy="257417"/>
              </a:xfrm>
              <a:custGeom>
                <a:avLst/>
                <a:gdLst/>
                <a:ahLst/>
                <a:cxnLst/>
                <a:rect l="l" t="t" r="r" b="b"/>
                <a:pathLst>
                  <a:path w="27382" h="7109" fill="none" extrusionOk="0">
                    <a:moveTo>
                      <a:pt x="1" y="7108"/>
                    </a:moveTo>
                    <a:cubicBezTo>
                      <a:pt x="1" y="7108"/>
                      <a:pt x="10262" y="802"/>
                      <a:pt x="27382" y="0"/>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48" name="Google Shape;1648;p57"/>
              <p:cNvSpPr/>
              <p:nvPr/>
            </p:nvSpPr>
            <p:spPr>
              <a:xfrm>
                <a:off x="6042806" y="2892609"/>
                <a:ext cx="992118" cy="257417"/>
              </a:xfrm>
              <a:custGeom>
                <a:avLst/>
                <a:gdLst/>
                <a:ahLst/>
                <a:cxnLst/>
                <a:rect l="l" t="t" r="r" b="b"/>
                <a:pathLst>
                  <a:path w="27399" h="7109" fill="none" extrusionOk="0">
                    <a:moveTo>
                      <a:pt x="0" y="7108"/>
                    </a:moveTo>
                    <a:cubicBezTo>
                      <a:pt x="0" y="7108"/>
                      <a:pt x="10279" y="802"/>
                      <a:pt x="27399" y="0"/>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49" name="Google Shape;1649;p57"/>
              <p:cNvSpPr/>
              <p:nvPr/>
            </p:nvSpPr>
            <p:spPr>
              <a:xfrm>
                <a:off x="6047948" y="2939683"/>
                <a:ext cx="992154" cy="257417"/>
              </a:xfrm>
              <a:custGeom>
                <a:avLst/>
                <a:gdLst/>
                <a:ahLst/>
                <a:cxnLst/>
                <a:rect l="l" t="t" r="r" b="b"/>
                <a:pathLst>
                  <a:path w="27400" h="7109" fill="none" extrusionOk="0">
                    <a:moveTo>
                      <a:pt x="1" y="7109"/>
                    </a:moveTo>
                    <a:cubicBezTo>
                      <a:pt x="1" y="7109"/>
                      <a:pt x="10262" y="803"/>
                      <a:pt x="27399" y="1"/>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50" name="Google Shape;1650;p57"/>
              <p:cNvSpPr/>
              <p:nvPr/>
            </p:nvSpPr>
            <p:spPr>
              <a:xfrm>
                <a:off x="5997651" y="3070658"/>
                <a:ext cx="50984" cy="199336"/>
              </a:xfrm>
              <a:custGeom>
                <a:avLst/>
                <a:gdLst/>
                <a:ahLst/>
                <a:cxnLst/>
                <a:rect l="l" t="t" r="r" b="b"/>
                <a:pathLst>
                  <a:path w="1408" h="5505" fill="none" extrusionOk="0">
                    <a:moveTo>
                      <a:pt x="0" y="0"/>
                    </a:moveTo>
                    <a:lnTo>
                      <a:pt x="1408" y="5505"/>
                    </a:ln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51" name="Google Shape;1651;p57"/>
              <p:cNvSpPr/>
              <p:nvPr/>
            </p:nvSpPr>
            <p:spPr>
              <a:xfrm>
                <a:off x="4693297" y="1840499"/>
                <a:ext cx="888304" cy="293518"/>
              </a:xfrm>
              <a:custGeom>
                <a:avLst/>
                <a:gdLst/>
                <a:ahLst/>
                <a:cxnLst/>
                <a:rect l="l" t="t" r="r" b="b"/>
                <a:pathLst>
                  <a:path w="24532" h="8106" fill="none" extrusionOk="0">
                    <a:moveTo>
                      <a:pt x="820" y="8106"/>
                    </a:moveTo>
                    <a:lnTo>
                      <a:pt x="1" y="6289"/>
                    </a:lnTo>
                    <a:cubicBezTo>
                      <a:pt x="10743" y="1443"/>
                      <a:pt x="19899" y="268"/>
                      <a:pt x="24407" y="0"/>
                    </a:cubicBezTo>
                    <a:lnTo>
                      <a:pt x="24531" y="2013"/>
                    </a:lnTo>
                    <a:cubicBezTo>
                      <a:pt x="20167" y="2263"/>
                      <a:pt x="11277"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52" name="Google Shape;1652;p57"/>
              <p:cNvSpPr/>
              <p:nvPr/>
            </p:nvSpPr>
            <p:spPr>
              <a:xfrm>
                <a:off x="4741675" y="2028869"/>
                <a:ext cx="888304" cy="293518"/>
              </a:xfrm>
              <a:custGeom>
                <a:avLst/>
                <a:gdLst/>
                <a:ahLst/>
                <a:cxnLst/>
                <a:rect l="l" t="t" r="r" b="b"/>
                <a:pathLst>
                  <a:path w="24532" h="8106" fill="none" extrusionOk="0">
                    <a:moveTo>
                      <a:pt x="820" y="8106"/>
                    </a:moveTo>
                    <a:lnTo>
                      <a:pt x="1" y="6271"/>
                    </a:lnTo>
                    <a:cubicBezTo>
                      <a:pt x="10743" y="1443"/>
                      <a:pt x="19900" y="267"/>
                      <a:pt x="24407" y="0"/>
                    </a:cubicBezTo>
                    <a:lnTo>
                      <a:pt x="24531" y="1995"/>
                    </a:lnTo>
                    <a:cubicBezTo>
                      <a:pt x="20167" y="2263"/>
                      <a:pt x="11277"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53" name="Google Shape;1653;p57"/>
              <p:cNvSpPr/>
              <p:nvPr/>
            </p:nvSpPr>
            <p:spPr>
              <a:xfrm>
                <a:off x="4798454" y="2216586"/>
                <a:ext cx="887652" cy="294170"/>
              </a:xfrm>
              <a:custGeom>
                <a:avLst/>
                <a:gdLst/>
                <a:ahLst/>
                <a:cxnLst/>
                <a:rect l="l" t="t" r="r" b="b"/>
                <a:pathLst>
                  <a:path w="24514" h="8124" fill="none" extrusionOk="0">
                    <a:moveTo>
                      <a:pt x="820" y="8123"/>
                    </a:moveTo>
                    <a:lnTo>
                      <a:pt x="1" y="6289"/>
                    </a:lnTo>
                    <a:cubicBezTo>
                      <a:pt x="10743" y="1461"/>
                      <a:pt x="19899" y="285"/>
                      <a:pt x="24388" y="0"/>
                    </a:cubicBezTo>
                    <a:lnTo>
                      <a:pt x="24513" y="2013"/>
                    </a:lnTo>
                    <a:cubicBezTo>
                      <a:pt x="20149" y="2280"/>
                      <a:pt x="11259" y="3420"/>
                      <a:pt x="820" y="8123"/>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54" name="Google Shape;1654;p57"/>
              <p:cNvSpPr/>
              <p:nvPr/>
            </p:nvSpPr>
            <p:spPr>
              <a:xfrm>
                <a:off x="4849403" y="2413321"/>
                <a:ext cx="887652" cy="293518"/>
              </a:xfrm>
              <a:custGeom>
                <a:avLst/>
                <a:gdLst/>
                <a:ahLst/>
                <a:cxnLst/>
                <a:rect l="l" t="t" r="r" b="b"/>
                <a:pathLst>
                  <a:path w="24514" h="8106" fill="none" extrusionOk="0">
                    <a:moveTo>
                      <a:pt x="820" y="8106"/>
                    </a:moveTo>
                    <a:lnTo>
                      <a:pt x="1" y="6271"/>
                    </a:lnTo>
                    <a:cubicBezTo>
                      <a:pt x="10743" y="1443"/>
                      <a:pt x="19900" y="268"/>
                      <a:pt x="24389" y="0"/>
                    </a:cubicBezTo>
                    <a:lnTo>
                      <a:pt x="24513" y="1996"/>
                    </a:lnTo>
                    <a:cubicBezTo>
                      <a:pt x="20149" y="2263"/>
                      <a:pt x="11277"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55" name="Google Shape;1655;p57"/>
              <p:cNvSpPr/>
              <p:nvPr/>
            </p:nvSpPr>
            <p:spPr>
              <a:xfrm>
                <a:off x="4895209" y="2609439"/>
                <a:ext cx="887652" cy="293518"/>
              </a:xfrm>
              <a:custGeom>
                <a:avLst/>
                <a:gdLst/>
                <a:ahLst/>
                <a:cxnLst/>
                <a:rect l="l" t="t" r="r" b="b"/>
                <a:pathLst>
                  <a:path w="24514" h="8106" fill="none" extrusionOk="0">
                    <a:moveTo>
                      <a:pt x="820" y="8106"/>
                    </a:moveTo>
                    <a:lnTo>
                      <a:pt x="1" y="6271"/>
                    </a:lnTo>
                    <a:cubicBezTo>
                      <a:pt x="10743" y="1443"/>
                      <a:pt x="19899" y="267"/>
                      <a:pt x="24389" y="0"/>
                    </a:cubicBezTo>
                    <a:lnTo>
                      <a:pt x="24513" y="1995"/>
                    </a:lnTo>
                    <a:cubicBezTo>
                      <a:pt x="20149" y="2262"/>
                      <a:pt x="11259"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56" name="Google Shape;1656;p57"/>
              <p:cNvSpPr/>
              <p:nvPr/>
            </p:nvSpPr>
            <p:spPr>
              <a:xfrm>
                <a:off x="5775099" y="1589557"/>
                <a:ext cx="888919" cy="289680"/>
              </a:xfrm>
              <a:custGeom>
                <a:avLst/>
                <a:gdLst/>
                <a:ahLst/>
                <a:cxnLst/>
                <a:rect l="l" t="t" r="r" b="b"/>
                <a:pathLst>
                  <a:path w="24549" h="8000" fill="none" extrusionOk="0">
                    <a:moveTo>
                      <a:pt x="802" y="7999"/>
                    </a:moveTo>
                    <a:lnTo>
                      <a:pt x="1" y="6164"/>
                    </a:lnTo>
                    <a:cubicBezTo>
                      <a:pt x="10760" y="1390"/>
                      <a:pt x="19935" y="250"/>
                      <a:pt x="24424" y="1"/>
                    </a:cubicBezTo>
                    <a:lnTo>
                      <a:pt x="24549" y="2014"/>
                    </a:lnTo>
                    <a:cubicBezTo>
                      <a:pt x="20184" y="2245"/>
                      <a:pt x="11295" y="3350"/>
                      <a:pt x="802" y="7999"/>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57" name="Google Shape;1657;p57"/>
              <p:cNvSpPr/>
              <p:nvPr/>
            </p:nvSpPr>
            <p:spPr>
              <a:xfrm>
                <a:off x="5822173" y="1778579"/>
                <a:ext cx="888956" cy="288992"/>
              </a:xfrm>
              <a:custGeom>
                <a:avLst/>
                <a:gdLst/>
                <a:ahLst/>
                <a:cxnLst/>
                <a:rect l="l" t="t" r="r" b="b"/>
                <a:pathLst>
                  <a:path w="24550" h="7981" fill="none" extrusionOk="0">
                    <a:moveTo>
                      <a:pt x="820" y="7981"/>
                    </a:moveTo>
                    <a:lnTo>
                      <a:pt x="1" y="6146"/>
                    </a:lnTo>
                    <a:cubicBezTo>
                      <a:pt x="10779" y="1372"/>
                      <a:pt x="19935" y="232"/>
                      <a:pt x="24442" y="0"/>
                    </a:cubicBezTo>
                    <a:lnTo>
                      <a:pt x="24549" y="1995"/>
                    </a:lnTo>
                    <a:cubicBezTo>
                      <a:pt x="20185" y="2227"/>
                      <a:pt x="11295" y="3331"/>
                      <a:pt x="820" y="7981"/>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58" name="Google Shape;1658;p57"/>
              <p:cNvSpPr/>
              <p:nvPr/>
            </p:nvSpPr>
            <p:spPr>
              <a:xfrm>
                <a:off x="5877648" y="1966912"/>
                <a:ext cx="888955" cy="289028"/>
              </a:xfrm>
              <a:custGeom>
                <a:avLst/>
                <a:gdLst/>
                <a:ahLst/>
                <a:cxnLst/>
                <a:rect l="l" t="t" r="r" b="b"/>
                <a:pathLst>
                  <a:path w="24550" h="7982" fill="none" extrusionOk="0">
                    <a:moveTo>
                      <a:pt x="820" y="7982"/>
                    </a:moveTo>
                    <a:lnTo>
                      <a:pt x="1" y="6147"/>
                    </a:lnTo>
                    <a:cubicBezTo>
                      <a:pt x="10779" y="1373"/>
                      <a:pt x="19935" y="250"/>
                      <a:pt x="24442" y="1"/>
                    </a:cubicBezTo>
                    <a:lnTo>
                      <a:pt x="24549" y="1996"/>
                    </a:lnTo>
                    <a:cubicBezTo>
                      <a:pt x="20185" y="2246"/>
                      <a:pt x="11277" y="3332"/>
                      <a:pt x="820" y="7982"/>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grpSp>
        <p:grpSp>
          <p:nvGrpSpPr>
            <p:cNvPr id="1659" name="Google Shape;1659;p57"/>
            <p:cNvGrpSpPr/>
            <p:nvPr/>
          </p:nvGrpSpPr>
          <p:grpSpPr>
            <a:xfrm flipH="1">
              <a:off x="706040" y="2032133"/>
              <a:ext cx="1068760" cy="1547196"/>
              <a:chOff x="-1602050" y="2114015"/>
              <a:chExt cx="1213397" cy="1756580"/>
            </a:xfrm>
          </p:grpSpPr>
          <p:sp>
            <p:nvSpPr>
              <p:cNvPr id="1660" name="Google Shape;1660;p57"/>
              <p:cNvSpPr/>
              <p:nvPr/>
            </p:nvSpPr>
            <p:spPr>
              <a:xfrm>
                <a:off x="-1558850" y="2221743"/>
                <a:ext cx="1102450" cy="1102450"/>
              </a:xfrm>
              <a:custGeom>
                <a:avLst/>
                <a:gdLst/>
                <a:ahLst/>
                <a:cxnLst/>
                <a:rect l="l" t="t" r="r" b="b"/>
                <a:pathLst>
                  <a:path w="30446" h="30446" extrusionOk="0">
                    <a:moveTo>
                      <a:pt x="26455" y="7981"/>
                    </a:moveTo>
                    <a:cubicBezTo>
                      <a:pt x="30446" y="14199"/>
                      <a:pt x="28664" y="22465"/>
                      <a:pt x="22465" y="26455"/>
                    </a:cubicBezTo>
                    <a:cubicBezTo>
                      <a:pt x="16247" y="30445"/>
                      <a:pt x="7982" y="28646"/>
                      <a:pt x="3991" y="22447"/>
                    </a:cubicBezTo>
                    <a:cubicBezTo>
                      <a:pt x="1" y="16247"/>
                      <a:pt x="1800" y="7981"/>
                      <a:pt x="7999" y="3991"/>
                    </a:cubicBezTo>
                    <a:cubicBezTo>
                      <a:pt x="14199" y="1"/>
                      <a:pt x="22465" y="1782"/>
                      <a:pt x="26455" y="7981"/>
                    </a:cubicBezTo>
                    <a:close/>
                  </a:path>
                </a:pathLst>
              </a:custGeom>
              <a:gradFill>
                <a:gsLst>
                  <a:gs pos="0">
                    <a:schemeClr val="dk2"/>
                  </a:gs>
                  <a:gs pos="100000">
                    <a:schemeClr val="lt1"/>
                  </a:gs>
                </a:gsLst>
                <a:lin ang="8099331" scaled="0"/>
              </a:gradFill>
              <a:ln>
                <a:noFill/>
              </a:ln>
            </p:spPr>
            <p:txBody>
              <a:bodyPr spcFirstLastPara="1" wrap="square" lIns="121900" tIns="121900" rIns="121900" bIns="121900" anchor="ctr" anchorCtr="0">
                <a:noAutofit/>
              </a:bodyPr>
              <a:lstStyle/>
              <a:p>
                <a:endParaRPr sz="2400"/>
              </a:p>
            </p:txBody>
          </p:sp>
          <p:sp>
            <p:nvSpPr>
              <p:cNvPr id="1661" name="Google Shape;1661;p57"/>
              <p:cNvSpPr/>
              <p:nvPr/>
            </p:nvSpPr>
            <p:spPr>
              <a:xfrm>
                <a:off x="-805409" y="3226126"/>
                <a:ext cx="163235" cy="217405"/>
              </a:xfrm>
              <a:custGeom>
                <a:avLst/>
                <a:gdLst/>
                <a:ahLst/>
                <a:cxnLst/>
                <a:rect l="l" t="t" r="r" b="b"/>
                <a:pathLst>
                  <a:path w="4508" h="6004" extrusionOk="0">
                    <a:moveTo>
                      <a:pt x="1" y="1016"/>
                    </a:moveTo>
                    <a:lnTo>
                      <a:pt x="2050" y="1"/>
                    </a:lnTo>
                    <a:lnTo>
                      <a:pt x="4508" y="5006"/>
                    </a:lnTo>
                    <a:lnTo>
                      <a:pt x="2477" y="6004"/>
                    </a:lnTo>
                    <a:close/>
                  </a:path>
                </a:pathLst>
              </a:custGeom>
              <a:gradFill>
                <a:gsLst>
                  <a:gs pos="0">
                    <a:schemeClr val="accent1"/>
                  </a:gs>
                  <a:gs pos="100000">
                    <a:schemeClr val="lt2"/>
                  </a:gs>
                </a:gsLst>
                <a:lin ang="5400700" scaled="0"/>
              </a:gradFill>
              <a:ln>
                <a:noFill/>
              </a:ln>
            </p:spPr>
            <p:txBody>
              <a:bodyPr spcFirstLastPara="1" wrap="square" lIns="121900" tIns="121900" rIns="121900" bIns="121900" anchor="ctr" anchorCtr="0">
                <a:noAutofit/>
              </a:bodyPr>
              <a:lstStyle/>
              <a:p>
                <a:endParaRPr sz="2400"/>
              </a:p>
            </p:txBody>
          </p:sp>
          <p:sp>
            <p:nvSpPr>
              <p:cNvPr id="1662" name="Google Shape;1662;p57"/>
              <p:cNvSpPr/>
              <p:nvPr/>
            </p:nvSpPr>
            <p:spPr>
              <a:xfrm>
                <a:off x="-780243" y="3350619"/>
                <a:ext cx="382559" cy="519976"/>
              </a:xfrm>
              <a:custGeom>
                <a:avLst/>
                <a:gdLst/>
                <a:ahLst/>
                <a:cxnLst/>
                <a:rect l="l" t="t" r="r" b="b"/>
                <a:pathLst>
                  <a:path w="10565" h="14360" extrusionOk="0">
                    <a:moveTo>
                      <a:pt x="1426" y="1266"/>
                    </a:moveTo>
                    <a:lnTo>
                      <a:pt x="2994" y="500"/>
                    </a:lnTo>
                    <a:cubicBezTo>
                      <a:pt x="3973" y="1"/>
                      <a:pt x="5185" y="410"/>
                      <a:pt x="5666" y="1408"/>
                    </a:cubicBezTo>
                    <a:lnTo>
                      <a:pt x="9977" y="10119"/>
                    </a:lnTo>
                    <a:cubicBezTo>
                      <a:pt x="10565" y="11313"/>
                      <a:pt x="10084" y="12774"/>
                      <a:pt x="8872" y="13361"/>
                    </a:cubicBezTo>
                    <a:lnTo>
                      <a:pt x="8053" y="13771"/>
                    </a:lnTo>
                    <a:cubicBezTo>
                      <a:pt x="6859" y="14359"/>
                      <a:pt x="5398" y="13878"/>
                      <a:pt x="4811" y="12667"/>
                    </a:cubicBezTo>
                    <a:lnTo>
                      <a:pt x="500" y="3956"/>
                    </a:lnTo>
                    <a:cubicBezTo>
                      <a:pt x="1" y="2958"/>
                      <a:pt x="410" y="1747"/>
                      <a:pt x="1426" y="1266"/>
                    </a:cubicBezTo>
                    <a:close/>
                  </a:path>
                </a:pathLst>
              </a:cu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endParaRPr sz="2400"/>
              </a:p>
            </p:txBody>
          </p:sp>
          <p:sp>
            <p:nvSpPr>
              <p:cNvPr id="1663" name="Google Shape;1663;p57"/>
              <p:cNvSpPr/>
              <p:nvPr/>
            </p:nvSpPr>
            <p:spPr>
              <a:xfrm>
                <a:off x="-1602050" y="2114015"/>
                <a:ext cx="1213397" cy="1281762"/>
              </a:xfrm>
              <a:custGeom>
                <a:avLst/>
                <a:gdLst/>
                <a:ahLst/>
                <a:cxnLst/>
                <a:rect l="l" t="t" r="r" b="b"/>
                <a:pathLst>
                  <a:path w="33510" h="35398" extrusionOk="0">
                    <a:moveTo>
                      <a:pt x="9282" y="3902"/>
                    </a:moveTo>
                    <a:cubicBezTo>
                      <a:pt x="3492" y="6770"/>
                      <a:pt x="0" y="12827"/>
                      <a:pt x="428" y="19258"/>
                    </a:cubicBezTo>
                    <a:cubicBezTo>
                      <a:pt x="855" y="25707"/>
                      <a:pt x="5113" y="31247"/>
                      <a:pt x="11223" y="33331"/>
                    </a:cubicBezTo>
                    <a:cubicBezTo>
                      <a:pt x="17334" y="35398"/>
                      <a:pt x="24103" y="33581"/>
                      <a:pt x="28343" y="28735"/>
                    </a:cubicBezTo>
                    <a:cubicBezTo>
                      <a:pt x="32600" y="23872"/>
                      <a:pt x="33509" y="16942"/>
                      <a:pt x="30659" y="11152"/>
                    </a:cubicBezTo>
                    <a:cubicBezTo>
                      <a:pt x="26757" y="3243"/>
                      <a:pt x="17191" y="1"/>
                      <a:pt x="9282" y="3902"/>
                    </a:cubicBezTo>
                    <a:close/>
                    <a:moveTo>
                      <a:pt x="21467" y="28593"/>
                    </a:moveTo>
                    <a:cubicBezTo>
                      <a:pt x="17262" y="30677"/>
                      <a:pt x="12221" y="30018"/>
                      <a:pt x="8711" y="26918"/>
                    </a:cubicBezTo>
                    <a:cubicBezTo>
                      <a:pt x="5184" y="23836"/>
                      <a:pt x="3866" y="18937"/>
                      <a:pt x="5380" y="14502"/>
                    </a:cubicBezTo>
                    <a:cubicBezTo>
                      <a:pt x="6877" y="10066"/>
                      <a:pt x="10903" y="6966"/>
                      <a:pt x="15570" y="6663"/>
                    </a:cubicBezTo>
                    <a:cubicBezTo>
                      <a:pt x="20255" y="6360"/>
                      <a:pt x="24655" y="8890"/>
                      <a:pt x="26722" y="13094"/>
                    </a:cubicBezTo>
                    <a:cubicBezTo>
                      <a:pt x="29554" y="18830"/>
                      <a:pt x="27203" y="25760"/>
                      <a:pt x="21467" y="28593"/>
                    </a:cubicBezTo>
                    <a:close/>
                  </a:path>
                </a:pathLst>
              </a:cu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endParaRPr sz="2400"/>
              </a:p>
            </p:txBody>
          </p:sp>
          <p:sp>
            <p:nvSpPr>
              <p:cNvPr id="1664" name="Google Shape;1664;p57"/>
              <p:cNvSpPr/>
              <p:nvPr/>
            </p:nvSpPr>
            <p:spPr>
              <a:xfrm>
                <a:off x="-1131163" y="2548148"/>
                <a:ext cx="221316" cy="221279"/>
              </a:xfrm>
              <a:custGeom>
                <a:avLst/>
                <a:gdLst/>
                <a:ahLst/>
                <a:cxnLst/>
                <a:rect l="l" t="t" r="r" b="b"/>
                <a:pathLst>
                  <a:path w="6112" h="6111" fill="none" extrusionOk="0">
                    <a:moveTo>
                      <a:pt x="3047" y="6111"/>
                    </a:moveTo>
                    <a:lnTo>
                      <a:pt x="3047" y="6111"/>
                    </a:lnTo>
                    <a:cubicBezTo>
                      <a:pt x="1372" y="6093"/>
                      <a:pt x="1" y="4739"/>
                      <a:pt x="1" y="3047"/>
                    </a:cubicBezTo>
                    <a:lnTo>
                      <a:pt x="1" y="3047"/>
                    </a:lnTo>
                    <a:cubicBezTo>
                      <a:pt x="1" y="1372"/>
                      <a:pt x="1372" y="1"/>
                      <a:pt x="3047" y="1"/>
                    </a:cubicBezTo>
                    <a:lnTo>
                      <a:pt x="3047" y="1"/>
                    </a:lnTo>
                    <a:cubicBezTo>
                      <a:pt x="4739" y="1"/>
                      <a:pt x="6093" y="1372"/>
                      <a:pt x="6111" y="3047"/>
                    </a:cubicBezTo>
                    <a:lnTo>
                      <a:pt x="6111" y="3047"/>
                    </a:lnTo>
                    <a:cubicBezTo>
                      <a:pt x="6093" y="4739"/>
                      <a:pt x="4739" y="6093"/>
                      <a:pt x="3047" y="611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65" name="Google Shape;1665;p57"/>
              <p:cNvSpPr/>
              <p:nvPr/>
            </p:nvSpPr>
            <p:spPr>
              <a:xfrm>
                <a:off x="-1259531" y="2811981"/>
                <a:ext cx="476741" cy="120036"/>
              </a:xfrm>
              <a:custGeom>
                <a:avLst/>
                <a:gdLst/>
                <a:ahLst/>
                <a:cxnLst/>
                <a:rect l="l" t="t" r="r" b="b"/>
                <a:pathLst>
                  <a:path w="13166" h="3315" fill="none" extrusionOk="0">
                    <a:moveTo>
                      <a:pt x="13165" y="3314"/>
                    </a:moveTo>
                    <a:cubicBezTo>
                      <a:pt x="13165" y="1479"/>
                      <a:pt x="11687" y="1"/>
                      <a:pt x="9870" y="1"/>
                    </a:cubicBezTo>
                    <a:lnTo>
                      <a:pt x="3314" y="1"/>
                    </a:lnTo>
                    <a:cubicBezTo>
                      <a:pt x="1497" y="1"/>
                      <a:pt x="18" y="1479"/>
                      <a:pt x="1" y="3314"/>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grpSp>
        <p:grpSp>
          <p:nvGrpSpPr>
            <p:cNvPr id="1666" name="Google Shape;1666;p57"/>
            <p:cNvGrpSpPr/>
            <p:nvPr/>
          </p:nvGrpSpPr>
          <p:grpSpPr>
            <a:xfrm>
              <a:off x="2983959" y="1809058"/>
              <a:ext cx="589241" cy="1525611"/>
              <a:chOff x="1236331" y="557100"/>
              <a:chExt cx="668982" cy="1732075"/>
            </a:xfrm>
          </p:grpSpPr>
          <p:sp>
            <p:nvSpPr>
              <p:cNvPr id="1667" name="Google Shape;1667;p57"/>
              <p:cNvSpPr/>
              <p:nvPr/>
            </p:nvSpPr>
            <p:spPr>
              <a:xfrm>
                <a:off x="1266024" y="562278"/>
                <a:ext cx="619915" cy="1620397"/>
              </a:xfrm>
              <a:custGeom>
                <a:avLst/>
                <a:gdLst/>
                <a:ahLst/>
                <a:cxnLst/>
                <a:rect l="l" t="t" r="r" b="b"/>
                <a:pathLst>
                  <a:path w="17120" h="44750" extrusionOk="0">
                    <a:moveTo>
                      <a:pt x="16585" y="1764"/>
                    </a:moveTo>
                    <a:cubicBezTo>
                      <a:pt x="17120" y="1336"/>
                      <a:pt x="16959" y="464"/>
                      <a:pt x="16300" y="232"/>
                    </a:cubicBezTo>
                    <a:cubicBezTo>
                      <a:pt x="15659" y="0"/>
                      <a:pt x="15000" y="588"/>
                      <a:pt x="15142" y="1265"/>
                    </a:cubicBezTo>
                    <a:lnTo>
                      <a:pt x="0" y="44233"/>
                    </a:lnTo>
                    <a:lnTo>
                      <a:pt x="1425" y="44750"/>
                    </a:ln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68" name="Google Shape;1668;p57"/>
              <p:cNvSpPr/>
              <p:nvPr/>
            </p:nvSpPr>
            <p:spPr>
              <a:xfrm>
                <a:off x="1236331" y="557100"/>
                <a:ext cx="610899" cy="1599794"/>
              </a:xfrm>
              <a:custGeom>
                <a:avLst/>
                <a:gdLst/>
                <a:ahLst/>
                <a:cxnLst/>
                <a:rect l="l" t="t" r="r" b="b"/>
                <a:pathLst>
                  <a:path w="16871" h="44181" extrusionOk="0">
                    <a:moveTo>
                      <a:pt x="15339" y="1177"/>
                    </a:moveTo>
                    <a:cubicBezTo>
                      <a:pt x="15570" y="535"/>
                      <a:pt x="16176" y="90"/>
                      <a:pt x="16871" y="90"/>
                    </a:cubicBezTo>
                    <a:lnTo>
                      <a:pt x="16800" y="36"/>
                    </a:lnTo>
                    <a:cubicBezTo>
                      <a:pt x="16069" y="1"/>
                      <a:pt x="15410" y="428"/>
                      <a:pt x="15161" y="1123"/>
                    </a:cubicBezTo>
                    <a:lnTo>
                      <a:pt x="1" y="44145"/>
                    </a:lnTo>
                    <a:lnTo>
                      <a:pt x="179" y="44180"/>
                    </a:ln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69" name="Google Shape;1669;p57"/>
              <p:cNvSpPr/>
              <p:nvPr/>
            </p:nvSpPr>
            <p:spPr>
              <a:xfrm>
                <a:off x="1340184" y="568724"/>
                <a:ext cx="565129" cy="1624924"/>
              </a:xfrm>
              <a:custGeom>
                <a:avLst/>
                <a:gdLst/>
                <a:ahLst/>
                <a:cxnLst/>
                <a:rect l="l" t="t" r="r" b="b"/>
                <a:pathLst>
                  <a:path w="15607" h="44875" extrusionOk="0">
                    <a:moveTo>
                      <a:pt x="15143" y="1818"/>
                    </a:moveTo>
                    <a:lnTo>
                      <a:pt x="1" y="44786"/>
                    </a:lnTo>
                    <a:cubicBezTo>
                      <a:pt x="72" y="44821"/>
                      <a:pt x="143" y="44839"/>
                      <a:pt x="215" y="44875"/>
                    </a:cubicBezTo>
                    <a:lnTo>
                      <a:pt x="15357" y="1871"/>
                    </a:lnTo>
                    <a:cubicBezTo>
                      <a:pt x="15606" y="1176"/>
                      <a:pt x="15339" y="410"/>
                      <a:pt x="14733" y="1"/>
                    </a:cubicBezTo>
                    <a:lnTo>
                      <a:pt x="14626" y="1"/>
                    </a:lnTo>
                    <a:cubicBezTo>
                      <a:pt x="15161" y="428"/>
                      <a:pt x="15375" y="1158"/>
                      <a:pt x="15143" y="1818"/>
                    </a:cubicBez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70" name="Google Shape;1670;p57"/>
              <p:cNvSpPr/>
              <p:nvPr/>
            </p:nvSpPr>
            <p:spPr>
              <a:xfrm>
                <a:off x="1318276" y="568724"/>
                <a:ext cx="579288" cy="1621701"/>
              </a:xfrm>
              <a:custGeom>
                <a:avLst/>
                <a:gdLst/>
                <a:ahLst/>
                <a:cxnLst/>
                <a:rect l="l" t="t" r="r" b="b"/>
                <a:pathLst>
                  <a:path w="15998" h="44786" extrusionOk="0">
                    <a:moveTo>
                      <a:pt x="15142" y="1586"/>
                    </a:moveTo>
                    <a:lnTo>
                      <a:pt x="0" y="44572"/>
                    </a:lnTo>
                    <a:lnTo>
                      <a:pt x="606" y="44786"/>
                    </a:lnTo>
                    <a:lnTo>
                      <a:pt x="624" y="44786"/>
                    </a:lnTo>
                    <a:lnTo>
                      <a:pt x="15766" y="1818"/>
                    </a:lnTo>
                    <a:cubicBezTo>
                      <a:pt x="15997" y="1158"/>
                      <a:pt x="15784" y="428"/>
                      <a:pt x="15249" y="1"/>
                    </a:cubicBezTo>
                    <a:cubicBezTo>
                      <a:pt x="15124" y="1"/>
                      <a:pt x="15000" y="18"/>
                      <a:pt x="14875" y="36"/>
                    </a:cubicBezTo>
                    <a:cubicBezTo>
                      <a:pt x="15214" y="482"/>
                      <a:pt x="15320" y="1069"/>
                      <a:pt x="15142" y="1586"/>
                    </a:cubicBez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71" name="Google Shape;1671;p57"/>
              <p:cNvSpPr/>
              <p:nvPr/>
            </p:nvSpPr>
            <p:spPr>
              <a:xfrm>
                <a:off x="1242776" y="560975"/>
                <a:ext cx="614158" cy="1603668"/>
              </a:xfrm>
              <a:custGeom>
                <a:avLst/>
                <a:gdLst/>
                <a:ahLst/>
                <a:cxnLst/>
                <a:rect l="l" t="t" r="r" b="b"/>
                <a:pathLst>
                  <a:path w="16961" h="44288" extrusionOk="0">
                    <a:moveTo>
                      <a:pt x="642" y="44287"/>
                    </a:moveTo>
                    <a:lnTo>
                      <a:pt x="15784" y="1301"/>
                    </a:lnTo>
                    <a:cubicBezTo>
                      <a:pt x="15962" y="785"/>
                      <a:pt x="16408" y="375"/>
                      <a:pt x="16960" y="268"/>
                    </a:cubicBezTo>
                    <a:cubicBezTo>
                      <a:pt x="16871" y="161"/>
                      <a:pt x="16782" y="72"/>
                      <a:pt x="16693" y="1"/>
                    </a:cubicBezTo>
                    <a:cubicBezTo>
                      <a:pt x="15998" y="1"/>
                      <a:pt x="15375" y="428"/>
                      <a:pt x="15143" y="1087"/>
                    </a:cubicBezTo>
                    <a:lnTo>
                      <a:pt x="1" y="44073"/>
                    </a:lnTo>
                    <a:lnTo>
                      <a:pt x="161" y="44127"/>
                    </a:ln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72" name="Google Shape;1672;p57"/>
              <p:cNvSpPr/>
              <p:nvPr/>
            </p:nvSpPr>
            <p:spPr>
              <a:xfrm>
                <a:off x="1844638" y="558404"/>
                <a:ext cx="29728" cy="11660"/>
              </a:xfrm>
              <a:custGeom>
                <a:avLst/>
                <a:gdLst/>
                <a:ahLst/>
                <a:cxnLst/>
                <a:rect l="l" t="t" r="r" b="b"/>
                <a:pathLst>
                  <a:path w="821" h="322" extrusionOk="0">
                    <a:moveTo>
                      <a:pt x="535" y="125"/>
                    </a:moveTo>
                    <a:lnTo>
                      <a:pt x="446" y="90"/>
                    </a:lnTo>
                    <a:cubicBezTo>
                      <a:pt x="410" y="72"/>
                      <a:pt x="375" y="72"/>
                      <a:pt x="339" y="54"/>
                    </a:cubicBezTo>
                    <a:cubicBezTo>
                      <a:pt x="232" y="18"/>
                      <a:pt x="107" y="0"/>
                      <a:pt x="1" y="0"/>
                    </a:cubicBezTo>
                    <a:lnTo>
                      <a:pt x="72" y="54"/>
                    </a:lnTo>
                    <a:cubicBezTo>
                      <a:pt x="179" y="143"/>
                      <a:pt x="268" y="232"/>
                      <a:pt x="339" y="321"/>
                    </a:cubicBezTo>
                    <a:cubicBezTo>
                      <a:pt x="464" y="303"/>
                      <a:pt x="588" y="286"/>
                      <a:pt x="713" y="286"/>
                    </a:cubicBezTo>
                    <a:lnTo>
                      <a:pt x="820" y="286"/>
                    </a:lnTo>
                    <a:cubicBezTo>
                      <a:pt x="731" y="214"/>
                      <a:pt x="624" y="161"/>
                      <a:pt x="535" y="125"/>
                    </a:cubicBezTo>
                    <a:close/>
                  </a:path>
                </a:pathLst>
              </a:custGeom>
              <a:gradFill>
                <a:gsLst>
                  <a:gs pos="0">
                    <a:schemeClr val="accent1"/>
                  </a:gs>
                  <a:gs pos="100000">
                    <a:schemeClr val="lt2"/>
                  </a:gs>
                </a:gsLst>
                <a:lin ang="5400700" scaled="0"/>
              </a:gra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73" name="Google Shape;1673;p57"/>
              <p:cNvSpPr/>
              <p:nvPr/>
            </p:nvSpPr>
            <p:spPr>
              <a:xfrm>
                <a:off x="1240857" y="2162042"/>
                <a:ext cx="97441" cy="127133"/>
              </a:xfrm>
              <a:custGeom>
                <a:avLst/>
                <a:gdLst/>
                <a:ahLst/>
                <a:cxnLst/>
                <a:rect l="l" t="t" r="r" b="b"/>
                <a:pathLst>
                  <a:path w="2691" h="3511" extrusionOk="0">
                    <a:moveTo>
                      <a:pt x="2690" y="981"/>
                    </a:moveTo>
                    <a:cubicBezTo>
                      <a:pt x="2690" y="945"/>
                      <a:pt x="2655" y="927"/>
                      <a:pt x="2637" y="909"/>
                    </a:cubicBezTo>
                    <a:lnTo>
                      <a:pt x="125" y="19"/>
                    </a:lnTo>
                    <a:cubicBezTo>
                      <a:pt x="89" y="1"/>
                      <a:pt x="54" y="19"/>
                      <a:pt x="36" y="37"/>
                    </a:cubicBezTo>
                    <a:cubicBezTo>
                      <a:pt x="18" y="54"/>
                      <a:pt x="0" y="72"/>
                      <a:pt x="0" y="108"/>
                    </a:cubicBezTo>
                    <a:lnTo>
                      <a:pt x="250" y="3421"/>
                    </a:lnTo>
                    <a:cubicBezTo>
                      <a:pt x="250" y="3457"/>
                      <a:pt x="268" y="3493"/>
                      <a:pt x="303" y="3510"/>
                    </a:cubicBezTo>
                    <a:cubicBezTo>
                      <a:pt x="339" y="3510"/>
                      <a:pt x="374" y="3510"/>
                      <a:pt x="392" y="3475"/>
                    </a:cubicBezTo>
                    <a:lnTo>
                      <a:pt x="2673" y="1052"/>
                    </a:lnTo>
                    <a:cubicBezTo>
                      <a:pt x="2690" y="1034"/>
                      <a:pt x="2690" y="999"/>
                      <a:pt x="2690" y="981"/>
                    </a:cubicBez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74" name="Google Shape;1674;p57"/>
              <p:cNvSpPr/>
              <p:nvPr/>
            </p:nvSpPr>
            <p:spPr>
              <a:xfrm>
                <a:off x="1236331" y="2151722"/>
                <a:ext cx="112287" cy="119384"/>
              </a:xfrm>
              <a:custGeom>
                <a:avLst/>
                <a:gdLst/>
                <a:ahLst/>
                <a:cxnLst/>
                <a:rect l="l" t="t" r="r" b="b"/>
                <a:pathLst>
                  <a:path w="3101" h="3297" extrusionOk="0">
                    <a:moveTo>
                      <a:pt x="3100" y="1105"/>
                    </a:moveTo>
                    <a:cubicBezTo>
                      <a:pt x="3083" y="1070"/>
                      <a:pt x="3065" y="1034"/>
                      <a:pt x="3029" y="1034"/>
                    </a:cubicBezTo>
                    <a:lnTo>
                      <a:pt x="125" y="1"/>
                    </a:lnTo>
                    <a:cubicBezTo>
                      <a:pt x="90" y="1"/>
                      <a:pt x="54" y="1"/>
                      <a:pt x="36" y="19"/>
                    </a:cubicBezTo>
                    <a:cubicBezTo>
                      <a:pt x="1" y="37"/>
                      <a:pt x="1" y="72"/>
                      <a:pt x="1" y="108"/>
                    </a:cubicBezTo>
                    <a:lnTo>
                      <a:pt x="214" y="2994"/>
                    </a:lnTo>
                    <a:lnTo>
                      <a:pt x="1105" y="3297"/>
                    </a:lnTo>
                    <a:lnTo>
                      <a:pt x="3083" y="1194"/>
                    </a:lnTo>
                    <a:cubicBezTo>
                      <a:pt x="3100" y="1177"/>
                      <a:pt x="3100" y="1141"/>
                      <a:pt x="3100" y="1105"/>
                    </a:cubicBez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1675" name="Google Shape;1675;p57"/>
            <p:cNvGrpSpPr/>
            <p:nvPr/>
          </p:nvGrpSpPr>
          <p:grpSpPr>
            <a:xfrm flipH="1">
              <a:off x="1237985" y="3753166"/>
              <a:ext cx="953590" cy="334099"/>
              <a:chOff x="2271950" y="2722775"/>
              <a:chExt cx="575875" cy="201775"/>
            </a:xfrm>
          </p:grpSpPr>
          <p:sp>
            <p:nvSpPr>
              <p:cNvPr id="1676" name="Google Shape;1676;p5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77" name="Google Shape;1677;p5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78" name="Google Shape;1678;p5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79" name="Google Shape;1679;p5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80" name="Google Shape;1680;p5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grpSp>
        <p:sp>
          <p:nvSpPr>
            <p:cNvPr id="1681" name="Google Shape;1681;p57"/>
            <p:cNvSpPr/>
            <p:nvPr/>
          </p:nvSpPr>
          <p:spPr>
            <a:xfrm flipH="1">
              <a:off x="984469" y="41965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82" name="Google Shape;1682;p57"/>
            <p:cNvSpPr/>
            <p:nvPr/>
          </p:nvSpPr>
          <p:spPr>
            <a:xfrm flipH="1">
              <a:off x="3889138"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sp>
          <p:nvSpPr>
            <p:cNvPr id="1683" name="Google Shape;1683;p57"/>
            <p:cNvSpPr/>
            <p:nvPr/>
          </p:nvSpPr>
          <p:spPr>
            <a:xfrm flipH="1">
              <a:off x="211187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84" name="Google Shape;1684;p57"/>
            <p:cNvSpPr/>
            <p:nvPr/>
          </p:nvSpPr>
          <p:spPr>
            <a:xfrm flipH="1">
              <a:off x="364716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sp>
          <p:nvSpPr>
            <p:cNvPr id="1685" name="Google Shape;1685;p57"/>
            <p:cNvSpPr/>
            <p:nvPr/>
          </p:nvSpPr>
          <p:spPr>
            <a:xfrm flipH="1">
              <a:off x="4226057"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121900" tIns="121900" rIns="121900" bIns="121900" anchor="ctr" anchorCtr="0">
              <a:noAutofit/>
            </a:bodyPr>
            <a:lstStyle/>
            <a:p>
              <a:endParaRPr sz="2400"/>
            </a:p>
          </p:txBody>
        </p:sp>
        <p:sp>
          <p:nvSpPr>
            <p:cNvPr id="1686" name="Google Shape;1686;p57"/>
            <p:cNvSpPr/>
            <p:nvPr/>
          </p:nvSpPr>
          <p:spPr>
            <a:xfrm flipH="1">
              <a:off x="725787" y="8833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sp>
          <p:nvSpPr>
            <p:cNvPr id="1687" name="Google Shape;1687;p57"/>
            <p:cNvSpPr/>
            <p:nvPr/>
          </p:nvSpPr>
          <p:spPr>
            <a:xfrm rot="1685758" flipH="1">
              <a:off x="2971353"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88" name="Google Shape;1688;p57"/>
            <p:cNvSpPr/>
            <p:nvPr/>
          </p:nvSpPr>
          <p:spPr>
            <a:xfrm flipH="1">
              <a:off x="2567287" y="38461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endParaRPr sz="2400"/>
            </a:p>
          </p:txBody>
        </p:sp>
        <p:sp>
          <p:nvSpPr>
            <p:cNvPr id="1689" name="Google Shape;1689;p57"/>
            <p:cNvSpPr/>
            <p:nvPr/>
          </p:nvSpPr>
          <p:spPr>
            <a:xfrm>
              <a:off x="1774800" y="3210950"/>
              <a:ext cx="315325" cy="29930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1"/>
                </a:gs>
                <a:gs pos="100000">
                  <a:schemeClr val="lt2"/>
                </a:gs>
              </a:gsLst>
              <a:lin ang="0" scaled="0"/>
            </a:gradFill>
            <a:ln>
              <a:noFill/>
            </a:ln>
          </p:spPr>
          <p:txBody>
            <a:bodyPr spcFirstLastPara="1" wrap="square" lIns="121900" tIns="121900" rIns="121900" bIns="121900" anchor="ctr" anchorCtr="0">
              <a:noAutofit/>
            </a:bodyPr>
            <a:lstStyle/>
            <a:p>
              <a:endParaRPr sz="2400"/>
            </a:p>
          </p:txBody>
        </p:sp>
        <p:sp>
          <p:nvSpPr>
            <p:cNvPr id="1690" name="Google Shape;1690;p57"/>
            <p:cNvSpPr/>
            <p:nvPr/>
          </p:nvSpPr>
          <p:spPr>
            <a:xfrm flipH="1">
              <a:off x="1583526" y="145075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endParaRPr sz="2400"/>
            </a:p>
          </p:txBody>
        </p:sp>
        <p:sp>
          <p:nvSpPr>
            <p:cNvPr id="1691" name="Google Shape;1691;p57"/>
            <p:cNvSpPr/>
            <p:nvPr/>
          </p:nvSpPr>
          <p:spPr>
            <a:xfrm flipH="1">
              <a:off x="3289519" y="35102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grpSp>
      <p:sp>
        <p:nvSpPr>
          <p:cNvPr id="1692" name="Google Shape;1692;p57"/>
          <p:cNvSpPr/>
          <p:nvPr/>
        </p:nvSpPr>
        <p:spPr>
          <a:xfrm rot="1685758" flipH="1">
            <a:off x="6908205" y="5257879"/>
            <a:ext cx="79399" cy="80224"/>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93" name="Google Shape;1693;p57">
            <a:hlinkClick r:id="" action="ppaction://hlinkshowjump?jump=nextslide"/>
          </p:cNvPr>
          <p:cNvSpPr/>
          <p:nvPr/>
        </p:nvSpPr>
        <p:spPr>
          <a:xfrm rot="5400000">
            <a:off x="10953896" y="6345739"/>
            <a:ext cx="262136" cy="309268"/>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94" name="Google Shape;1694;p57">
            <a:hlinkClick r:id="" action="ppaction://hlinkshowjump?jump=previousslide"/>
          </p:cNvPr>
          <p:cNvSpPr/>
          <p:nvPr/>
        </p:nvSpPr>
        <p:spPr>
          <a:xfrm rot="-5400000" flipH="1">
            <a:off x="975963" y="6345739"/>
            <a:ext cx="262136" cy="309268"/>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 name="TextBox 1">
            <a:extLst>
              <a:ext uri="{FF2B5EF4-FFF2-40B4-BE49-F238E27FC236}">
                <a16:creationId xmlns:a16="http://schemas.microsoft.com/office/drawing/2014/main" id="{E45CA195-1C56-4A31-75BE-7A9EDCE0E27F}"/>
              </a:ext>
            </a:extLst>
          </p:cNvPr>
          <p:cNvSpPr txBox="1"/>
          <p:nvPr/>
        </p:nvSpPr>
        <p:spPr>
          <a:xfrm>
            <a:off x="4062276" y="1503090"/>
            <a:ext cx="7501864" cy="38472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IN" sz="2800" dirty="0">
                <a:latin typeface="Times New Roman" panose="02020603050405020304" pitchFamily="18" charset="0"/>
                <a:cs typeface="Times New Roman" panose="02020603050405020304" pitchFamily="18" charset="0"/>
              </a:rPr>
              <a:t>Background and the data set</a:t>
            </a:r>
          </a:p>
          <a:p>
            <a:endParaRPr lang="en-IN" sz="3200" dirty="0">
              <a:latin typeface="Bebas Neue"/>
            </a:endParaRPr>
          </a:p>
          <a:p>
            <a:pPr marL="457200" indent="-457200">
              <a:buFont typeface="Arial"/>
              <a:buChar char="•"/>
            </a:pPr>
            <a:r>
              <a:rPr lang="en-IN" sz="2800" dirty="0">
                <a:latin typeface="Times New Roman" panose="02020603050405020304" pitchFamily="18" charset="0"/>
                <a:cs typeface="Times New Roman" panose="02020603050405020304" pitchFamily="18" charset="0"/>
              </a:rPr>
              <a:t>Importance of the analytics</a:t>
            </a:r>
          </a:p>
          <a:p>
            <a:pPr marL="457200" indent="-457200">
              <a:buFont typeface="Arial"/>
              <a:buChar char="•"/>
            </a:pPr>
            <a:endParaRPr lang="en-IN" sz="3200" dirty="0">
              <a:latin typeface="Bebas Neue"/>
            </a:endParaRPr>
          </a:p>
          <a:p>
            <a:pPr marL="457200" indent="-457200">
              <a:buFont typeface="Arial"/>
              <a:buChar char="•"/>
            </a:pPr>
            <a:r>
              <a:rPr lang="en-IN" sz="2800" dirty="0">
                <a:latin typeface="Times New Roman" panose="02020603050405020304" pitchFamily="18" charset="0"/>
                <a:cs typeface="Times New Roman" panose="02020603050405020304" pitchFamily="18" charset="0"/>
              </a:rPr>
              <a:t>Dependent and Independent Variables</a:t>
            </a:r>
          </a:p>
          <a:p>
            <a:pPr marL="457200" indent="-457200">
              <a:buFont typeface="Arial"/>
              <a:buChar char="•"/>
            </a:pPr>
            <a:endParaRPr lang="en-IN" sz="3200" dirty="0">
              <a:latin typeface="Bebas Neue"/>
            </a:endParaRPr>
          </a:p>
          <a:p>
            <a:pPr marL="457200" indent="-457200">
              <a:buFont typeface="Arial"/>
              <a:buChar char="•"/>
            </a:pPr>
            <a:r>
              <a:rPr lang="en-IN" sz="2800" dirty="0">
                <a:latin typeface="Times New Roman" panose="02020603050405020304" pitchFamily="18" charset="0"/>
                <a:cs typeface="Times New Roman" panose="02020603050405020304" pitchFamily="18" charset="0"/>
              </a:rPr>
              <a:t>Main research Question and the sub questions</a:t>
            </a:r>
          </a:p>
          <a:p>
            <a:pPr marL="457200" indent="-457200">
              <a:buFont typeface="Arial"/>
              <a:buChar char="•"/>
            </a:pPr>
            <a:endParaRPr lang="en-IN" sz="3200" dirty="0">
              <a:latin typeface="Bebas Neu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7EDD8-36C6-3977-65A8-A33C59C5D417}"/>
              </a:ext>
            </a:extLst>
          </p:cNvPr>
          <p:cNvSpPr>
            <a:spLocks noGrp="1"/>
          </p:cNvSpPr>
          <p:nvPr>
            <p:ph type="title"/>
          </p:nvPr>
        </p:nvSpPr>
        <p:spPr>
          <a:xfrm>
            <a:off x="4772656" y="1307980"/>
            <a:ext cx="6965416" cy="4916557"/>
          </a:xfrm>
        </p:spPr>
        <p:txBody>
          <a:bodyPr/>
          <a:lstStyle/>
          <a:p>
            <a:pPr marL="285750" indent="-285750" algn="l">
              <a:buFont typeface="Arial"/>
              <a:buChar char="•"/>
            </a:pPr>
            <a:r>
              <a:rPr lang="en-US" sz="2400" dirty="0">
                <a:solidFill>
                  <a:schemeClr val="tx2"/>
                </a:solidFill>
                <a:latin typeface="Times New Roman" panose="02020603050405020304" pitchFamily="18" charset="0"/>
                <a:cs typeface="Times New Roman" panose="02020603050405020304" pitchFamily="18" charset="0"/>
              </a:rPr>
              <a:t>What is the relationship between the enterprise value and EBIDTA?</a:t>
            </a:r>
            <a:br>
              <a:rPr lang="en-US" sz="2400" dirty="0">
                <a:solidFill>
                  <a:schemeClr val="tx2"/>
                </a:solidFill>
                <a:latin typeface="Times New Roman" panose="02020603050405020304" pitchFamily="18" charset="0"/>
                <a:cs typeface="Times New Roman" panose="02020603050405020304" pitchFamily="18" charset="0"/>
              </a:rPr>
            </a:br>
            <a:endParaRPr lang="en-US" sz="2400" dirty="0">
              <a:solidFill>
                <a:schemeClr val="tx2"/>
              </a:solidFill>
              <a:latin typeface="Times New Roman" panose="02020603050405020304" pitchFamily="18" charset="0"/>
              <a:cs typeface="Times New Roman" panose="02020603050405020304" pitchFamily="18" charset="0"/>
            </a:endParaRPr>
          </a:p>
          <a:p>
            <a:pPr marL="285750" indent="-285750" algn="l">
              <a:buFont typeface="Arial"/>
              <a:buChar char="•"/>
            </a:pPr>
            <a:r>
              <a:rPr lang="en-US" sz="2400" dirty="0">
                <a:solidFill>
                  <a:schemeClr val="tx2"/>
                </a:solidFill>
                <a:latin typeface="Times New Roman" panose="02020603050405020304" pitchFamily="18" charset="0"/>
                <a:cs typeface="Times New Roman" panose="02020603050405020304" pitchFamily="18" charset="0"/>
              </a:rPr>
              <a:t>What is the relationship between market capitalization and EBIDTA?</a:t>
            </a:r>
            <a:br>
              <a:rPr lang="en-US" sz="2400" dirty="0">
                <a:solidFill>
                  <a:schemeClr val="tx2"/>
                </a:solidFill>
                <a:latin typeface="Times New Roman" panose="02020603050405020304" pitchFamily="18" charset="0"/>
                <a:cs typeface="Times New Roman" panose="02020603050405020304" pitchFamily="18" charset="0"/>
              </a:rPr>
            </a:br>
            <a:endParaRPr lang="en-US" sz="2400" dirty="0">
              <a:solidFill>
                <a:schemeClr val="tx2"/>
              </a:solidFill>
              <a:latin typeface="Times New Roman" panose="02020603050405020304" pitchFamily="18" charset="0"/>
              <a:cs typeface="Times New Roman" panose="02020603050405020304" pitchFamily="18" charset="0"/>
            </a:endParaRPr>
          </a:p>
          <a:p>
            <a:pPr marL="285750" indent="-285750" algn="l">
              <a:buFont typeface="Arial"/>
              <a:buChar char="•"/>
            </a:pPr>
            <a:r>
              <a:rPr lang="en-US" sz="2400" dirty="0">
                <a:solidFill>
                  <a:schemeClr val="tx2"/>
                </a:solidFill>
                <a:latin typeface="Times New Roman" panose="02020603050405020304" pitchFamily="18" charset="0"/>
                <a:cs typeface="Times New Roman" panose="02020603050405020304" pitchFamily="18" charset="0"/>
              </a:rPr>
              <a:t>What is the relationship between revenue growth and EBIDTA?</a:t>
            </a:r>
            <a:br>
              <a:rPr lang="en-US" sz="2400" dirty="0">
                <a:solidFill>
                  <a:schemeClr val="tx2"/>
                </a:solidFill>
                <a:latin typeface="Times New Roman" panose="02020603050405020304" pitchFamily="18" charset="0"/>
                <a:cs typeface="Times New Roman" panose="02020603050405020304" pitchFamily="18" charset="0"/>
              </a:rPr>
            </a:br>
            <a:endParaRPr lang="en-US" sz="2400" dirty="0">
              <a:solidFill>
                <a:schemeClr val="tx2"/>
              </a:solidFill>
              <a:latin typeface="Times New Roman" panose="02020603050405020304" pitchFamily="18" charset="0"/>
              <a:cs typeface="Times New Roman" panose="02020603050405020304" pitchFamily="18" charset="0"/>
            </a:endParaRPr>
          </a:p>
          <a:p>
            <a:pPr marL="285750" indent="-285750" algn="l">
              <a:buFont typeface="Arial"/>
              <a:buChar char="•"/>
            </a:pPr>
            <a:r>
              <a:rPr lang="en-US" sz="2400" dirty="0">
                <a:solidFill>
                  <a:schemeClr val="tx2"/>
                </a:solidFill>
                <a:latin typeface="Times New Roman" panose="02020603050405020304" pitchFamily="18" charset="0"/>
                <a:cs typeface="Times New Roman" panose="02020603050405020304" pitchFamily="18" charset="0"/>
              </a:rPr>
              <a:t>What is the relationship between the net income and EBIDTA?</a:t>
            </a:r>
            <a:br>
              <a:rPr lang="en-US" sz="2400" dirty="0">
                <a:solidFill>
                  <a:schemeClr val="tx2"/>
                </a:solidFill>
                <a:latin typeface="Times New Roman" panose="02020603050405020304" pitchFamily="18" charset="0"/>
                <a:cs typeface="Times New Roman" panose="02020603050405020304" pitchFamily="18" charset="0"/>
              </a:rPr>
            </a:br>
            <a:endParaRPr lang="en-US" sz="2400" dirty="0">
              <a:solidFill>
                <a:schemeClr val="tx2"/>
              </a:solidFill>
              <a:latin typeface="Times New Roman" panose="02020603050405020304" pitchFamily="18" charset="0"/>
              <a:cs typeface="Times New Roman" panose="02020603050405020304" pitchFamily="18" charset="0"/>
            </a:endParaRPr>
          </a:p>
          <a:p>
            <a:pPr marL="285750" indent="-285750" algn="l">
              <a:buFont typeface="Arial"/>
              <a:buChar char="•"/>
            </a:pPr>
            <a:r>
              <a:rPr lang="en-US" sz="2400" dirty="0">
                <a:solidFill>
                  <a:schemeClr val="tx2"/>
                </a:solidFill>
                <a:latin typeface="Times New Roman" panose="02020603050405020304" pitchFamily="18" charset="0"/>
                <a:cs typeface="Times New Roman" panose="02020603050405020304" pitchFamily="18" charset="0"/>
              </a:rPr>
              <a:t>What is the relationship between debt growth and EBIDTA?</a:t>
            </a:r>
            <a:endParaRPr lang="en-US" sz="3200" dirty="0">
              <a:solidFill>
                <a:schemeClr val="tx2"/>
              </a:solidFill>
              <a:latin typeface="Times New Roman" panose="02020603050405020304" pitchFamily="18" charset="0"/>
              <a:cs typeface="Times New Roman" panose="02020603050405020304" pitchFamily="18" charset="0"/>
            </a:endParaRPr>
          </a:p>
          <a:p>
            <a:endParaRPr lang="en-US" sz="3450" dirty="0">
              <a:solidFill>
                <a:schemeClr val="tx2"/>
              </a:solidFill>
            </a:endParaRPr>
          </a:p>
        </p:txBody>
      </p:sp>
      <p:cxnSp>
        <p:nvCxnSpPr>
          <p:cNvPr id="4" name="Google Shape;1618;p57">
            <a:extLst>
              <a:ext uri="{FF2B5EF4-FFF2-40B4-BE49-F238E27FC236}">
                <a16:creationId xmlns:a16="http://schemas.microsoft.com/office/drawing/2014/main" id="{91F4C311-A9ED-C269-1D63-463B57E15D14}"/>
              </a:ext>
            </a:extLst>
          </p:cNvPr>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sp>
        <p:nvSpPr>
          <p:cNvPr id="5" name="Google Shape;1620;p57">
            <a:extLst>
              <a:ext uri="{FF2B5EF4-FFF2-40B4-BE49-F238E27FC236}">
                <a16:creationId xmlns:a16="http://schemas.microsoft.com/office/drawing/2014/main" id="{902EE861-F807-B01E-CCE7-AB19F74350E5}"/>
              </a:ext>
            </a:extLst>
          </p:cNvPr>
          <p:cNvSpPr txBox="1"/>
          <p:nvPr/>
        </p:nvSpPr>
        <p:spPr>
          <a:xfrm>
            <a:off x="9416400" y="283665"/>
            <a:ext cx="1823200" cy="401200"/>
          </a:xfrm>
          <a:prstGeom prst="rect">
            <a:avLst/>
          </a:prstGeom>
          <a:noFill/>
          <a:ln>
            <a:noFill/>
          </a:ln>
        </p:spPr>
        <p:txBody>
          <a:bodyPr spcFirstLastPara="1" wrap="square" lIns="121900" tIns="121900" rIns="0" bIns="121900" anchor="ctr" anchorCtr="0">
            <a:noAutofit/>
          </a:bodyPr>
          <a:lstStyle/>
          <a:p>
            <a:pPr algn="r"/>
            <a:endParaRPr sz="2400" dirty="0">
              <a:solidFill>
                <a:schemeClr val="lt2"/>
              </a:solidFill>
            </a:endParaRPr>
          </a:p>
        </p:txBody>
      </p:sp>
      <p:grpSp>
        <p:nvGrpSpPr>
          <p:cNvPr id="3" name="Google Shape;1623;p57">
            <a:extLst>
              <a:ext uri="{FF2B5EF4-FFF2-40B4-BE49-F238E27FC236}">
                <a16:creationId xmlns:a16="http://schemas.microsoft.com/office/drawing/2014/main" id="{D5645247-4EED-B337-DC4E-26AD49847908}"/>
              </a:ext>
            </a:extLst>
          </p:cNvPr>
          <p:cNvGrpSpPr/>
          <p:nvPr/>
        </p:nvGrpSpPr>
        <p:grpSpPr>
          <a:xfrm>
            <a:off x="583184" y="1585112"/>
            <a:ext cx="3879962" cy="4605747"/>
            <a:chOff x="706040" y="883365"/>
            <a:chExt cx="3660264" cy="3454307"/>
          </a:xfrm>
        </p:grpSpPr>
        <p:sp>
          <p:nvSpPr>
            <p:cNvPr id="6" name="Google Shape;1624;p57">
              <a:extLst>
                <a:ext uri="{FF2B5EF4-FFF2-40B4-BE49-F238E27FC236}">
                  <a16:creationId xmlns:a16="http://schemas.microsoft.com/office/drawing/2014/main" id="{8EA48129-E7DA-A7BB-2B72-E9BF355FC4C9}"/>
                </a:ext>
              </a:extLst>
            </p:cNvPr>
            <p:cNvSpPr/>
            <p:nvPr/>
          </p:nvSpPr>
          <p:spPr>
            <a:xfrm>
              <a:off x="2305683" y="1221248"/>
              <a:ext cx="517858" cy="49154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endParaRPr sz="2400"/>
            </a:p>
          </p:txBody>
        </p:sp>
        <p:grpSp>
          <p:nvGrpSpPr>
            <p:cNvPr id="7" name="Google Shape;1625;p57">
              <a:extLst>
                <a:ext uri="{FF2B5EF4-FFF2-40B4-BE49-F238E27FC236}">
                  <a16:creationId xmlns:a16="http://schemas.microsoft.com/office/drawing/2014/main" id="{D2155510-DD72-8B92-03FD-581CDB4C26EB}"/>
                </a:ext>
              </a:extLst>
            </p:cNvPr>
            <p:cNvGrpSpPr/>
            <p:nvPr/>
          </p:nvGrpSpPr>
          <p:grpSpPr>
            <a:xfrm flipH="1">
              <a:off x="3131986" y="2597216"/>
              <a:ext cx="858976" cy="300968"/>
              <a:chOff x="2271950" y="2722775"/>
              <a:chExt cx="575875" cy="201775"/>
            </a:xfrm>
          </p:grpSpPr>
          <p:sp>
            <p:nvSpPr>
              <p:cNvPr id="69" name="Google Shape;1626;p57">
                <a:extLst>
                  <a:ext uri="{FF2B5EF4-FFF2-40B4-BE49-F238E27FC236}">
                    <a16:creationId xmlns:a16="http://schemas.microsoft.com/office/drawing/2014/main" id="{BE02109B-6419-A360-8FAC-D07423BF0EFB}"/>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70" name="Google Shape;1627;p57">
                <a:extLst>
                  <a:ext uri="{FF2B5EF4-FFF2-40B4-BE49-F238E27FC236}">
                    <a16:creationId xmlns:a16="http://schemas.microsoft.com/office/drawing/2014/main" id="{54AACE6D-47D9-41B8-226E-2873EE18474E}"/>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71" name="Google Shape;1628;p57">
                <a:extLst>
                  <a:ext uri="{FF2B5EF4-FFF2-40B4-BE49-F238E27FC236}">
                    <a16:creationId xmlns:a16="http://schemas.microsoft.com/office/drawing/2014/main" id="{9C6321C2-A3C8-1DA3-E1FD-9DB6F83AA0DB}"/>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72" name="Google Shape;1629;p57">
                <a:extLst>
                  <a:ext uri="{FF2B5EF4-FFF2-40B4-BE49-F238E27FC236}">
                    <a16:creationId xmlns:a16="http://schemas.microsoft.com/office/drawing/2014/main" id="{9F26D167-B4ED-4FCD-23CC-8D5143B6CA7C}"/>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73" name="Google Shape;1630;p57">
                <a:extLst>
                  <a:ext uri="{FF2B5EF4-FFF2-40B4-BE49-F238E27FC236}">
                    <a16:creationId xmlns:a16="http://schemas.microsoft.com/office/drawing/2014/main" id="{D842B8FE-1083-57EF-DD01-C9EC9FD69858}"/>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grpSp>
        <p:grpSp>
          <p:nvGrpSpPr>
            <p:cNvPr id="8" name="Google Shape;1631;p57">
              <a:extLst>
                <a:ext uri="{FF2B5EF4-FFF2-40B4-BE49-F238E27FC236}">
                  <a16:creationId xmlns:a16="http://schemas.microsoft.com/office/drawing/2014/main" id="{0EBCF2F7-DC56-8C9F-294D-3EACFA3D9F86}"/>
                </a:ext>
              </a:extLst>
            </p:cNvPr>
            <p:cNvGrpSpPr/>
            <p:nvPr/>
          </p:nvGrpSpPr>
          <p:grpSpPr>
            <a:xfrm>
              <a:off x="1142462" y="1564561"/>
              <a:ext cx="2338579" cy="2014767"/>
              <a:chOff x="4546896" y="1377977"/>
              <a:chExt cx="2655063" cy="2287429"/>
            </a:xfrm>
          </p:grpSpPr>
          <p:sp>
            <p:nvSpPr>
              <p:cNvPr id="42" name="Google Shape;1632;p57">
                <a:extLst>
                  <a:ext uri="{FF2B5EF4-FFF2-40B4-BE49-F238E27FC236}">
                    <a16:creationId xmlns:a16="http://schemas.microsoft.com/office/drawing/2014/main" id="{0B36FF92-E98B-4B67-8653-0246BE07904C}"/>
                  </a:ext>
                </a:extLst>
              </p:cNvPr>
              <p:cNvSpPr/>
              <p:nvPr/>
            </p:nvSpPr>
            <p:spPr>
              <a:xfrm>
                <a:off x="4566233" y="1677948"/>
                <a:ext cx="2635726" cy="1987458"/>
              </a:xfrm>
              <a:custGeom>
                <a:avLst/>
                <a:gdLst/>
                <a:ahLst/>
                <a:cxnLst/>
                <a:rect l="l" t="t" r="r" b="b"/>
                <a:pathLst>
                  <a:path w="72790" h="54887" extrusionOk="0">
                    <a:moveTo>
                      <a:pt x="0" y="14163"/>
                    </a:moveTo>
                    <a:lnTo>
                      <a:pt x="8658" y="47956"/>
                    </a:lnTo>
                    <a:lnTo>
                      <a:pt x="10653" y="54886"/>
                    </a:lnTo>
                    <a:cubicBezTo>
                      <a:pt x="10653" y="54886"/>
                      <a:pt x="26312" y="46638"/>
                      <a:pt x="41722" y="46923"/>
                    </a:cubicBezTo>
                    <a:cubicBezTo>
                      <a:pt x="57024" y="38764"/>
                      <a:pt x="72790" y="38942"/>
                      <a:pt x="72790" y="38942"/>
                    </a:cubicBezTo>
                    <a:lnTo>
                      <a:pt x="71240" y="33295"/>
                    </a:lnTo>
                    <a:lnTo>
                      <a:pt x="62707" y="0"/>
                    </a:lnTo>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3" name="Google Shape;1633;p57">
                <a:extLst>
                  <a:ext uri="{FF2B5EF4-FFF2-40B4-BE49-F238E27FC236}">
                    <a16:creationId xmlns:a16="http://schemas.microsoft.com/office/drawing/2014/main" id="{AD7DAB32-0C71-44DD-A44E-3277C134FE3C}"/>
                  </a:ext>
                </a:extLst>
              </p:cNvPr>
              <p:cNvSpPr/>
              <p:nvPr/>
            </p:nvSpPr>
            <p:spPr>
              <a:xfrm>
                <a:off x="4557217" y="1643729"/>
                <a:ext cx="2635726" cy="1986843"/>
              </a:xfrm>
              <a:custGeom>
                <a:avLst/>
                <a:gdLst/>
                <a:ahLst/>
                <a:cxnLst/>
                <a:rect l="l" t="t" r="r" b="b"/>
                <a:pathLst>
                  <a:path w="72790" h="54870" extrusionOk="0">
                    <a:moveTo>
                      <a:pt x="1105" y="13682"/>
                    </a:moveTo>
                    <a:cubicBezTo>
                      <a:pt x="659" y="13860"/>
                      <a:pt x="0" y="14163"/>
                      <a:pt x="0" y="14163"/>
                    </a:cubicBezTo>
                    <a:lnTo>
                      <a:pt x="8658" y="47957"/>
                    </a:lnTo>
                    <a:lnTo>
                      <a:pt x="10653" y="54869"/>
                    </a:lnTo>
                    <a:cubicBezTo>
                      <a:pt x="10653" y="54869"/>
                      <a:pt x="26312" y="46639"/>
                      <a:pt x="41721" y="46906"/>
                    </a:cubicBezTo>
                    <a:cubicBezTo>
                      <a:pt x="57024" y="38765"/>
                      <a:pt x="72789" y="38943"/>
                      <a:pt x="72789" y="38943"/>
                    </a:cubicBezTo>
                    <a:lnTo>
                      <a:pt x="71240" y="33278"/>
                    </a:lnTo>
                    <a:lnTo>
                      <a:pt x="62707" y="1"/>
                    </a:lnTo>
                    <a:cubicBezTo>
                      <a:pt x="62707" y="1"/>
                      <a:pt x="62297" y="1"/>
                      <a:pt x="61549" y="19"/>
                    </a:cubicBezTo>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4" name="Google Shape;1634;p57">
                <a:extLst>
                  <a:ext uri="{FF2B5EF4-FFF2-40B4-BE49-F238E27FC236}">
                    <a16:creationId xmlns:a16="http://schemas.microsoft.com/office/drawing/2014/main" id="{FC43A231-EFC9-8499-632B-C3047DBA0074}"/>
                  </a:ext>
                </a:extLst>
              </p:cNvPr>
              <p:cNvSpPr/>
              <p:nvPr/>
            </p:nvSpPr>
            <p:spPr>
              <a:xfrm>
                <a:off x="5687360" y="1576666"/>
                <a:ext cx="1403029" cy="1693288"/>
              </a:xfrm>
              <a:custGeom>
                <a:avLst/>
                <a:gdLst/>
                <a:ahLst/>
                <a:cxnLst/>
                <a:rect l="l" t="t" r="r" b="b"/>
                <a:pathLst>
                  <a:path w="38747" h="46763" extrusionOk="0">
                    <a:moveTo>
                      <a:pt x="1" y="7839"/>
                    </a:moveTo>
                    <a:lnTo>
                      <a:pt x="9977" y="46763"/>
                    </a:lnTo>
                    <a:cubicBezTo>
                      <a:pt x="24086" y="38907"/>
                      <a:pt x="38747" y="39388"/>
                      <a:pt x="38747" y="39388"/>
                    </a:cubicBezTo>
                    <a:lnTo>
                      <a:pt x="38604" y="33420"/>
                    </a:lnTo>
                    <a:lnTo>
                      <a:pt x="30071" y="143"/>
                    </a:lnTo>
                    <a:cubicBezTo>
                      <a:pt x="30071" y="143"/>
                      <a:pt x="14110" y="0"/>
                      <a:pt x="1" y="7839"/>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5" name="Google Shape;1635;p57">
                <a:extLst>
                  <a:ext uri="{FF2B5EF4-FFF2-40B4-BE49-F238E27FC236}">
                    <a16:creationId xmlns:a16="http://schemas.microsoft.com/office/drawing/2014/main" id="{0E817628-38EA-D620-3F36-259575E466DB}"/>
                  </a:ext>
                </a:extLst>
              </p:cNvPr>
              <p:cNvSpPr/>
              <p:nvPr/>
            </p:nvSpPr>
            <p:spPr>
              <a:xfrm>
                <a:off x="4546896" y="1377977"/>
                <a:ext cx="2540240" cy="1972612"/>
              </a:xfrm>
              <a:custGeom>
                <a:avLst/>
                <a:gdLst/>
                <a:ahLst/>
                <a:cxnLst/>
                <a:rect l="l" t="t" r="r" b="b"/>
                <a:pathLst>
                  <a:path w="70153" h="54477" extrusionOk="0">
                    <a:moveTo>
                      <a:pt x="60159" y="125"/>
                    </a:moveTo>
                    <a:cubicBezTo>
                      <a:pt x="60159" y="125"/>
                      <a:pt x="44197" y="0"/>
                      <a:pt x="30088" y="7839"/>
                    </a:cubicBezTo>
                    <a:cubicBezTo>
                      <a:pt x="15730" y="7287"/>
                      <a:pt x="0" y="15552"/>
                      <a:pt x="0" y="15552"/>
                    </a:cubicBezTo>
                    <a:lnTo>
                      <a:pt x="9976" y="54477"/>
                    </a:lnTo>
                    <a:cubicBezTo>
                      <a:pt x="9976" y="54477"/>
                      <a:pt x="25706" y="46211"/>
                      <a:pt x="40064" y="46763"/>
                    </a:cubicBezTo>
                    <a:cubicBezTo>
                      <a:pt x="54173" y="38907"/>
                      <a:pt x="70153" y="39049"/>
                      <a:pt x="70153" y="39049"/>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6" name="Google Shape;1636;p57">
                <a:extLst>
                  <a:ext uri="{FF2B5EF4-FFF2-40B4-BE49-F238E27FC236}">
                    <a16:creationId xmlns:a16="http://schemas.microsoft.com/office/drawing/2014/main" id="{4A66589A-8400-8128-0ECC-DA191D9D23B8}"/>
                  </a:ext>
                </a:extLst>
              </p:cNvPr>
              <p:cNvSpPr/>
              <p:nvPr/>
            </p:nvSpPr>
            <p:spPr>
              <a:xfrm>
                <a:off x="4546896" y="1641810"/>
                <a:ext cx="1450754" cy="1708786"/>
              </a:xfrm>
              <a:custGeom>
                <a:avLst/>
                <a:gdLst/>
                <a:ahLst/>
                <a:cxnLst/>
                <a:rect l="l" t="t" r="r" b="b"/>
                <a:pathLst>
                  <a:path w="40065" h="47191" extrusionOk="0">
                    <a:moveTo>
                      <a:pt x="0" y="8266"/>
                    </a:moveTo>
                    <a:lnTo>
                      <a:pt x="9976" y="47191"/>
                    </a:lnTo>
                    <a:cubicBezTo>
                      <a:pt x="9976" y="47191"/>
                      <a:pt x="25706" y="38925"/>
                      <a:pt x="40064" y="39477"/>
                    </a:cubicBezTo>
                    <a:lnTo>
                      <a:pt x="30088" y="553"/>
                    </a:lnTo>
                    <a:cubicBezTo>
                      <a:pt x="15730" y="1"/>
                      <a:pt x="0" y="8266"/>
                      <a:pt x="0" y="8266"/>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7" name="Google Shape;1637;p57">
                <a:extLst>
                  <a:ext uri="{FF2B5EF4-FFF2-40B4-BE49-F238E27FC236}">
                    <a16:creationId xmlns:a16="http://schemas.microsoft.com/office/drawing/2014/main" id="{079C3BEF-DBE6-1A21-9466-A7C03CECCE96}"/>
                  </a:ext>
                </a:extLst>
              </p:cNvPr>
              <p:cNvSpPr/>
              <p:nvPr/>
            </p:nvSpPr>
            <p:spPr>
              <a:xfrm>
                <a:off x="4566233" y="1677948"/>
                <a:ext cx="2635726" cy="1987458"/>
              </a:xfrm>
              <a:custGeom>
                <a:avLst/>
                <a:gdLst/>
                <a:ahLst/>
                <a:cxnLst/>
                <a:rect l="l" t="t" r="r" b="b"/>
                <a:pathLst>
                  <a:path w="72790" h="54887" fill="none" extrusionOk="0">
                    <a:moveTo>
                      <a:pt x="0" y="14163"/>
                    </a:moveTo>
                    <a:lnTo>
                      <a:pt x="8658" y="47956"/>
                    </a:lnTo>
                    <a:lnTo>
                      <a:pt x="10653" y="54886"/>
                    </a:lnTo>
                    <a:cubicBezTo>
                      <a:pt x="10653" y="54886"/>
                      <a:pt x="26312" y="46638"/>
                      <a:pt x="41722" y="46923"/>
                    </a:cubicBezTo>
                    <a:cubicBezTo>
                      <a:pt x="57024" y="38764"/>
                      <a:pt x="72790" y="38942"/>
                      <a:pt x="72790" y="38942"/>
                    </a:cubicBezTo>
                    <a:lnTo>
                      <a:pt x="71240" y="33295"/>
                    </a:lnTo>
                    <a:lnTo>
                      <a:pt x="62707" y="0"/>
                    </a:ln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48" name="Google Shape;1638;p57">
                <a:extLst>
                  <a:ext uri="{FF2B5EF4-FFF2-40B4-BE49-F238E27FC236}">
                    <a16:creationId xmlns:a16="http://schemas.microsoft.com/office/drawing/2014/main" id="{EB9266E6-0DD8-A9F0-5EAB-71A7713CA09E}"/>
                  </a:ext>
                </a:extLst>
              </p:cNvPr>
              <p:cNvSpPr/>
              <p:nvPr/>
            </p:nvSpPr>
            <p:spPr>
              <a:xfrm>
                <a:off x="4557217" y="1643729"/>
                <a:ext cx="2635726" cy="1986843"/>
              </a:xfrm>
              <a:custGeom>
                <a:avLst/>
                <a:gdLst/>
                <a:ahLst/>
                <a:cxnLst/>
                <a:rect l="l" t="t" r="r" b="b"/>
                <a:pathLst>
                  <a:path w="72790" h="54870" fill="none" extrusionOk="0">
                    <a:moveTo>
                      <a:pt x="1105" y="13682"/>
                    </a:moveTo>
                    <a:cubicBezTo>
                      <a:pt x="659" y="13860"/>
                      <a:pt x="0" y="14163"/>
                      <a:pt x="0" y="14163"/>
                    </a:cubicBezTo>
                    <a:lnTo>
                      <a:pt x="8658" y="47957"/>
                    </a:lnTo>
                    <a:lnTo>
                      <a:pt x="10653" y="54869"/>
                    </a:lnTo>
                    <a:cubicBezTo>
                      <a:pt x="10653" y="54869"/>
                      <a:pt x="26312" y="46639"/>
                      <a:pt x="41721" y="46906"/>
                    </a:cubicBezTo>
                    <a:cubicBezTo>
                      <a:pt x="57024" y="38765"/>
                      <a:pt x="72789" y="38943"/>
                      <a:pt x="72789" y="38943"/>
                    </a:cubicBezTo>
                    <a:lnTo>
                      <a:pt x="71240" y="33278"/>
                    </a:lnTo>
                    <a:lnTo>
                      <a:pt x="62707" y="1"/>
                    </a:lnTo>
                    <a:cubicBezTo>
                      <a:pt x="62707" y="1"/>
                      <a:pt x="62297" y="1"/>
                      <a:pt x="61549" y="19"/>
                    </a:cubicBez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49" name="Google Shape;1639;p57">
                <a:extLst>
                  <a:ext uri="{FF2B5EF4-FFF2-40B4-BE49-F238E27FC236}">
                    <a16:creationId xmlns:a16="http://schemas.microsoft.com/office/drawing/2014/main" id="{EB84AB05-D78B-22BF-0472-70CD9B47B021}"/>
                  </a:ext>
                </a:extLst>
              </p:cNvPr>
              <p:cNvSpPr/>
              <p:nvPr/>
            </p:nvSpPr>
            <p:spPr>
              <a:xfrm>
                <a:off x="4597845" y="1581808"/>
                <a:ext cx="2492515" cy="1955195"/>
              </a:xfrm>
              <a:custGeom>
                <a:avLst/>
                <a:gdLst/>
                <a:ahLst/>
                <a:cxnLst/>
                <a:rect l="l" t="t" r="r" b="b"/>
                <a:pathLst>
                  <a:path w="68835" h="53996" fill="none" extrusionOk="0">
                    <a:moveTo>
                      <a:pt x="0" y="15410"/>
                    </a:moveTo>
                    <a:lnTo>
                      <a:pt x="8658" y="49204"/>
                    </a:lnTo>
                    <a:lnTo>
                      <a:pt x="11277" y="53996"/>
                    </a:lnTo>
                    <a:cubicBezTo>
                      <a:pt x="11277" y="53996"/>
                      <a:pt x="25706" y="46069"/>
                      <a:pt x="40065" y="46621"/>
                    </a:cubicBezTo>
                    <a:cubicBezTo>
                      <a:pt x="54174" y="38765"/>
                      <a:pt x="68835" y="39246"/>
                      <a:pt x="68835" y="39246"/>
                    </a:cubicBezTo>
                    <a:lnTo>
                      <a:pt x="68692" y="33278"/>
                    </a:lnTo>
                    <a:lnTo>
                      <a:pt x="60159" y="1"/>
                    </a:ln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50" name="Google Shape;1640;p57">
                <a:extLst>
                  <a:ext uri="{FF2B5EF4-FFF2-40B4-BE49-F238E27FC236}">
                    <a16:creationId xmlns:a16="http://schemas.microsoft.com/office/drawing/2014/main" id="{EACC0913-AA04-A1CC-EF6A-50E050CD6D4C}"/>
                  </a:ext>
                </a:extLst>
              </p:cNvPr>
              <p:cNvSpPr/>
              <p:nvPr/>
            </p:nvSpPr>
            <p:spPr>
              <a:xfrm>
                <a:off x="4546896" y="1377977"/>
                <a:ext cx="2540240" cy="1972612"/>
              </a:xfrm>
              <a:custGeom>
                <a:avLst/>
                <a:gdLst/>
                <a:ahLst/>
                <a:cxnLst/>
                <a:rect l="l" t="t" r="r" b="b"/>
                <a:pathLst>
                  <a:path w="70153" h="54477" fill="none" extrusionOk="0">
                    <a:moveTo>
                      <a:pt x="60159" y="125"/>
                    </a:moveTo>
                    <a:cubicBezTo>
                      <a:pt x="60159" y="125"/>
                      <a:pt x="44197" y="0"/>
                      <a:pt x="30088" y="7839"/>
                    </a:cubicBezTo>
                    <a:cubicBezTo>
                      <a:pt x="15730" y="7287"/>
                      <a:pt x="0" y="15552"/>
                      <a:pt x="0" y="15552"/>
                    </a:cubicBezTo>
                    <a:lnTo>
                      <a:pt x="9976" y="54477"/>
                    </a:lnTo>
                    <a:cubicBezTo>
                      <a:pt x="9976" y="54477"/>
                      <a:pt x="25706" y="46211"/>
                      <a:pt x="40064" y="46763"/>
                    </a:cubicBezTo>
                    <a:cubicBezTo>
                      <a:pt x="54173" y="38907"/>
                      <a:pt x="70153" y="39049"/>
                      <a:pt x="70153" y="39049"/>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51" name="Google Shape;1641;p57">
                <a:extLst>
                  <a:ext uri="{FF2B5EF4-FFF2-40B4-BE49-F238E27FC236}">
                    <a16:creationId xmlns:a16="http://schemas.microsoft.com/office/drawing/2014/main" id="{F6A6CC94-FF11-D3D1-7286-5F2C78D07E78}"/>
                  </a:ext>
                </a:extLst>
              </p:cNvPr>
              <p:cNvSpPr/>
              <p:nvPr/>
            </p:nvSpPr>
            <p:spPr>
              <a:xfrm>
                <a:off x="4546896" y="1641810"/>
                <a:ext cx="1450754" cy="1708786"/>
              </a:xfrm>
              <a:custGeom>
                <a:avLst/>
                <a:gdLst/>
                <a:ahLst/>
                <a:cxnLst/>
                <a:rect l="l" t="t" r="r" b="b"/>
                <a:pathLst>
                  <a:path w="40065" h="47191" fill="none" extrusionOk="0">
                    <a:moveTo>
                      <a:pt x="0" y="8266"/>
                    </a:moveTo>
                    <a:lnTo>
                      <a:pt x="9976" y="47191"/>
                    </a:lnTo>
                    <a:cubicBezTo>
                      <a:pt x="9976" y="47191"/>
                      <a:pt x="25706" y="38925"/>
                      <a:pt x="40064" y="39477"/>
                    </a:cubicBezTo>
                    <a:lnTo>
                      <a:pt x="30088" y="553"/>
                    </a:lnTo>
                    <a:cubicBezTo>
                      <a:pt x="15730" y="1"/>
                      <a:pt x="0" y="8266"/>
                      <a:pt x="0" y="826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52" name="Google Shape;1642;p57">
                <a:extLst>
                  <a:ext uri="{FF2B5EF4-FFF2-40B4-BE49-F238E27FC236}">
                    <a16:creationId xmlns:a16="http://schemas.microsoft.com/office/drawing/2014/main" id="{8D804E58-F546-D12F-8169-919647176D15}"/>
                  </a:ext>
                </a:extLst>
              </p:cNvPr>
              <p:cNvSpPr/>
              <p:nvPr/>
            </p:nvSpPr>
            <p:spPr>
              <a:xfrm>
                <a:off x="5595782" y="1661146"/>
                <a:ext cx="40012" cy="688"/>
              </a:xfrm>
              <a:custGeom>
                <a:avLst/>
                <a:gdLst/>
                <a:ahLst/>
                <a:cxnLst/>
                <a:rect l="l" t="t" r="r" b="b"/>
                <a:pathLst>
                  <a:path w="1105" h="19" extrusionOk="0">
                    <a:moveTo>
                      <a:pt x="0" y="1"/>
                    </a:moveTo>
                    <a:cubicBezTo>
                      <a:pt x="356" y="1"/>
                      <a:pt x="748" y="19"/>
                      <a:pt x="1105" y="19"/>
                    </a:cubicBezTo>
                    <a:cubicBezTo>
                      <a:pt x="748" y="19"/>
                      <a:pt x="374" y="1"/>
                      <a:pt x="0" y="1"/>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3" name="Google Shape;1643;p57">
                <a:extLst>
                  <a:ext uri="{FF2B5EF4-FFF2-40B4-BE49-F238E27FC236}">
                    <a16:creationId xmlns:a16="http://schemas.microsoft.com/office/drawing/2014/main" id="{5E4C0695-F6AE-CAAF-4A9A-6BE265AE6924}"/>
                  </a:ext>
                </a:extLst>
              </p:cNvPr>
              <p:cNvSpPr/>
              <p:nvPr/>
            </p:nvSpPr>
            <p:spPr>
              <a:xfrm>
                <a:off x="5593175" y="1661146"/>
                <a:ext cx="36" cy="36"/>
              </a:xfrm>
              <a:custGeom>
                <a:avLst/>
                <a:gdLst/>
                <a:ahLst/>
                <a:cxnLst/>
                <a:rect l="l" t="t" r="r" b="b"/>
                <a:pathLst>
                  <a:path w="1" h="1" extrusionOk="0">
                    <a:moveTo>
                      <a:pt x="1" y="1"/>
                    </a:move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4" name="Google Shape;1644;p57">
                <a:extLst>
                  <a:ext uri="{FF2B5EF4-FFF2-40B4-BE49-F238E27FC236}">
                    <a16:creationId xmlns:a16="http://schemas.microsoft.com/office/drawing/2014/main" id="{DDE4EC57-5533-FCDC-CEC5-564747613A26}"/>
                  </a:ext>
                </a:extLst>
              </p:cNvPr>
              <p:cNvSpPr/>
              <p:nvPr/>
            </p:nvSpPr>
            <p:spPr>
              <a:xfrm>
                <a:off x="4971977" y="3106145"/>
                <a:ext cx="988931" cy="282547"/>
              </a:xfrm>
              <a:custGeom>
                <a:avLst/>
                <a:gdLst/>
                <a:ahLst/>
                <a:cxnLst/>
                <a:rect l="l" t="t" r="r" b="b"/>
                <a:pathLst>
                  <a:path w="27311" h="7803" fill="none" extrusionOk="0">
                    <a:moveTo>
                      <a:pt x="27310" y="392"/>
                    </a:moveTo>
                    <a:cubicBezTo>
                      <a:pt x="27310" y="392"/>
                      <a:pt x="15250" y="0"/>
                      <a:pt x="1" y="7803"/>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 name="Google Shape;1645;p57">
                <a:extLst>
                  <a:ext uri="{FF2B5EF4-FFF2-40B4-BE49-F238E27FC236}">
                    <a16:creationId xmlns:a16="http://schemas.microsoft.com/office/drawing/2014/main" id="{F06CF4C8-8437-8847-622F-EDA43B018B9E}"/>
                  </a:ext>
                </a:extLst>
              </p:cNvPr>
              <p:cNvSpPr/>
              <p:nvPr/>
            </p:nvSpPr>
            <p:spPr>
              <a:xfrm>
                <a:off x="4988742" y="3147425"/>
                <a:ext cx="988931" cy="282547"/>
              </a:xfrm>
              <a:custGeom>
                <a:avLst/>
                <a:gdLst/>
                <a:ahLst/>
                <a:cxnLst/>
                <a:rect l="l" t="t" r="r" b="b"/>
                <a:pathLst>
                  <a:path w="27311" h="7803" fill="none" extrusionOk="0">
                    <a:moveTo>
                      <a:pt x="27310" y="392"/>
                    </a:moveTo>
                    <a:cubicBezTo>
                      <a:pt x="27310" y="392"/>
                      <a:pt x="15268" y="0"/>
                      <a:pt x="1" y="7803"/>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 name="Google Shape;1646;p57">
                <a:extLst>
                  <a:ext uri="{FF2B5EF4-FFF2-40B4-BE49-F238E27FC236}">
                    <a16:creationId xmlns:a16="http://schemas.microsoft.com/office/drawing/2014/main" id="{20379BFA-E404-B485-1D98-D3DC1048BCDD}"/>
                  </a:ext>
                </a:extLst>
              </p:cNvPr>
              <p:cNvSpPr/>
              <p:nvPr/>
            </p:nvSpPr>
            <p:spPr>
              <a:xfrm>
                <a:off x="5008115" y="3190625"/>
                <a:ext cx="988895" cy="282583"/>
              </a:xfrm>
              <a:custGeom>
                <a:avLst/>
                <a:gdLst/>
                <a:ahLst/>
                <a:cxnLst/>
                <a:rect l="l" t="t" r="r" b="b"/>
                <a:pathLst>
                  <a:path w="27310" h="7804" fill="none" extrusionOk="0">
                    <a:moveTo>
                      <a:pt x="27310" y="410"/>
                    </a:moveTo>
                    <a:cubicBezTo>
                      <a:pt x="27310" y="410"/>
                      <a:pt x="15249" y="1"/>
                      <a:pt x="0" y="7803"/>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 name="Google Shape;1647;p57">
                <a:extLst>
                  <a:ext uri="{FF2B5EF4-FFF2-40B4-BE49-F238E27FC236}">
                    <a16:creationId xmlns:a16="http://schemas.microsoft.com/office/drawing/2014/main" id="{2E811AE2-6612-B679-44C3-CF17E4E1E61E}"/>
                  </a:ext>
                </a:extLst>
              </p:cNvPr>
              <p:cNvSpPr/>
              <p:nvPr/>
            </p:nvSpPr>
            <p:spPr>
              <a:xfrm>
                <a:off x="6037628" y="2848106"/>
                <a:ext cx="991502" cy="257417"/>
              </a:xfrm>
              <a:custGeom>
                <a:avLst/>
                <a:gdLst/>
                <a:ahLst/>
                <a:cxnLst/>
                <a:rect l="l" t="t" r="r" b="b"/>
                <a:pathLst>
                  <a:path w="27382" h="7109" fill="none" extrusionOk="0">
                    <a:moveTo>
                      <a:pt x="1" y="7108"/>
                    </a:moveTo>
                    <a:cubicBezTo>
                      <a:pt x="1" y="7108"/>
                      <a:pt x="10262" y="802"/>
                      <a:pt x="27382" y="0"/>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 name="Google Shape;1648;p57">
                <a:extLst>
                  <a:ext uri="{FF2B5EF4-FFF2-40B4-BE49-F238E27FC236}">
                    <a16:creationId xmlns:a16="http://schemas.microsoft.com/office/drawing/2014/main" id="{C70910C9-CEDE-E262-4764-4E222E9835B7}"/>
                  </a:ext>
                </a:extLst>
              </p:cNvPr>
              <p:cNvSpPr/>
              <p:nvPr/>
            </p:nvSpPr>
            <p:spPr>
              <a:xfrm>
                <a:off x="6042806" y="2892609"/>
                <a:ext cx="992118" cy="257417"/>
              </a:xfrm>
              <a:custGeom>
                <a:avLst/>
                <a:gdLst/>
                <a:ahLst/>
                <a:cxnLst/>
                <a:rect l="l" t="t" r="r" b="b"/>
                <a:pathLst>
                  <a:path w="27399" h="7109" fill="none" extrusionOk="0">
                    <a:moveTo>
                      <a:pt x="0" y="7108"/>
                    </a:moveTo>
                    <a:cubicBezTo>
                      <a:pt x="0" y="7108"/>
                      <a:pt x="10279" y="802"/>
                      <a:pt x="27399" y="0"/>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9" name="Google Shape;1649;p57">
                <a:extLst>
                  <a:ext uri="{FF2B5EF4-FFF2-40B4-BE49-F238E27FC236}">
                    <a16:creationId xmlns:a16="http://schemas.microsoft.com/office/drawing/2014/main" id="{2EB15D0E-9CD6-5E0A-6134-F586C32A8F71}"/>
                  </a:ext>
                </a:extLst>
              </p:cNvPr>
              <p:cNvSpPr/>
              <p:nvPr/>
            </p:nvSpPr>
            <p:spPr>
              <a:xfrm>
                <a:off x="6047948" y="2939683"/>
                <a:ext cx="992154" cy="257417"/>
              </a:xfrm>
              <a:custGeom>
                <a:avLst/>
                <a:gdLst/>
                <a:ahLst/>
                <a:cxnLst/>
                <a:rect l="l" t="t" r="r" b="b"/>
                <a:pathLst>
                  <a:path w="27400" h="7109" fill="none" extrusionOk="0">
                    <a:moveTo>
                      <a:pt x="1" y="7109"/>
                    </a:moveTo>
                    <a:cubicBezTo>
                      <a:pt x="1" y="7109"/>
                      <a:pt x="10262" y="803"/>
                      <a:pt x="27399" y="1"/>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0" name="Google Shape;1650;p57">
                <a:extLst>
                  <a:ext uri="{FF2B5EF4-FFF2-40B4-BE49-F238E27FC236}">
                    <a16:creationId xmlns:a16="http://schemas.microsoft.com/office/drawing/2014/main" id="{2433D65A-B5C5-BA5E-DA65-C5C19EC9B079}"/>
                  </a:ext>
                </a:extLst>
              </p:cNvPr>
              <p:cNvSpPr/>
              <p:nvPr/>
            </p:nvSpPr>
            <p:spPr>
              <a:xfrm>
                <a:off x="5997651" y="3070658"/>
                <a:ext cx="50984" cy="199336"/>
              </a:xfrm>
              <a:custGeom>
                <a:avLst/>
                <a:gdLst/>
                <a:ahLst/>
                <a:cxnLst/>
                <a:rect l="l" t="t" r="r" b="b"/>
                <a:pathLst>
                  <a:path w="1408" h="5505" fill="none" extrusionOk="0">
                    <a:moveTo>
                      <a:pt x="0" y="0"/>
                    </a:moveTo>
                    <a:lnTo>
                      <a:pt x="1408" y="5505"/>
                    </a:ln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61" name="Google Shape;1651;p57">
                <a:extLst>
                  <a:ext uri="{FF2B5EF4-FFF2-40B4-BE49-F238E27FC236}">
                    <a16:creationId xmlns:a16="http://schemas.microsoft.com/office/drawing/2014/main" id="{75DE49C1-55C8-0489-9D44-28CEA3450CD4}"/>
                  </a:ext>
                </a:extLst>
              </p:cNvPr>
              <p:cNvSpPr/>
              <p:nvPr/>
            </p:nvSpPr>
            <p:spPr>
              <a:xfrm>
                <a:off x="4693297" y="1840499"/>
                <a:ext cx="888304" cy="293518"/>
              </a:xfrm>
              <a:custGeom>
                <a:avLst/>
                <a:gdLst/>
                <a:ahLst/>
                <a:cxnLst/>
                <a:rect l="l" t="t" r="r" b="b"/>
                <a:pathLst>
                  <a:path w="24532" h="8106" fill="none" extrusionOk="0">
                    <a:moveTo>
                      <a:pt x="820" y="8106"/>
                    </a:moveTo>
                    <a:lnTo>
                      <a:pt x="1" y="6289"/>
                    </a:lnTo>
                    <a:cubicBezTo>
                      <a:pt x="10743" y="1443"/>
                      <a:pt x="19899" y="268"/>
                      <a:pt x="24407" y="0"/>
                    </a:cubicBezTo>
                    <a:lnTo>
                      <a:pt x="24531" y="2013"/>
                    </a:lnTo>
                    <a:cubicBezTo>
                      <a:pt x="20167" y="2263"/>
                      <a:pt x="11277"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62" name="Google Shape;1652;p57">
                <a:extLst>
                  <a:ext uri="{FF2B5EF4-FFF2-40B4-BE49-F238E27FC236}">
                    <a16:creationId xmlns:a16="http://schemas.microsoft.com/office/drawing/2014/main" id="{6CE44AA5-CFB4-250B-6E62-73C34A35BDD2}"/>
                  </a:ext>
                </a:extLst>
              </p:cNvPr>
              <p:cNvSpPr/>
              <p:nvPr/>
            </p:nvSpPr>
            <p:spPr>
              <a:xfrm>
                <a:off x="4741675" y="2028869"/>
                <a:ext cx="888304" cy="293518"/>
              </a:xfrm>
              <a:custGeom>
                <a:avLst/>
                <a:gdLst/>
                <a:ahLst/>
                <a:cxnLst/>
                <a:rect l="l" t="t" r="r" b="b"/>
                <a:pathLst>
                  <a:path w="24532" h="8106" fill="none" extrusionOk="0">
                    <a:moveTo>
                      <a:pt x="820" y="8106"/>
                    </a:moveTo>
                    <a:lnTo>
                      <a:pt x="1" y="6271"/>
                    </a:lnTo>
                    <a:cubicBezTo>
                      <a:pt x="10743" y="1443"/>
                      <a:pt x="19900" y="267"/>
                      <a:pt x="24407" y="0"/>
                    </a:cubicBezTo>
                    <a:lnTo>
                      <a:pt x="24531" y="1995"/>
                    </a:lnTo>
                    <a:cubicBezTo>
                      <a:pt x="20167" y="2263"/>
                      <a:pt x="11277"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63" name="Google Shape;1653;p57">
                <a:extLst>
                  <a:ext uri="{FF2B5EF4-FFF2-40B4-BE49-F238E27FC236}">
                    <a16:creationId xmlns:a16="http://schemas.microsoft.com/office/drawing/2014/main" id="{62DA0752-A3D4-71F8-FEDD-C80BB844BC57}"/>
                  </a:ext>
                </a:extLst>
              </p:cNvPr>
              <p:cNvSpPr/>
              <p:nvPr/>
            </p:nvSpPr>
            <p:spPr>
              <a:xfrm>
                <a:off x="4798454" y="2216586"/>
                <a:ext cx="887652" cy="294170"/>
              </a:xfrm>
              <a:custGeom>
                <a:avLst/>
                <a:gdLst/>
                <a:ahLst/>
                <a:cxnLst/>
                <a:rect l="l" t="t" r="r" b="b"/>
                <a:pathLst>
                  <a:path w="24514" h="8124" fill="none" extrusionOk="0">
                    <a:moveTo>
                      <a:pt x="820" y="8123"/>
                    </a:moveTo>
                    <a:lnTo>
                      <a:pt x="1" y="6289"/>
                    </a:lnTo>
                    <a:cubicBezTo>
                      <a:pt x="10743" y="1461"/>
                      <a:pt x="19899" y="285"/>
                      <a:pt x="24388" y="0"/>
                    </a:cubicBezTo>
                    <a:lnTo>
                      <a:pt x="24513" y="2013"/>
                    </a:lnTo>
                    <a:cubicBezTo>
                      <a:pt x="20149" y="2280"/>
                      <a:pt x="11259" y="3420"/>
                      <a:pt x="820" y="8123"/>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64" name="Google Shape;1654;p57">
                <a:extLst>
                  <a:ext uri="{FF2B5EF4-FFF2-40B4-BE49-F238E27FC236}">
                    <a16:creationId xmlns:a16="http://schemas.microsoft.com/office/drawing/2014/main" id="{DAEF965C-0FDB-11AE-2DB8-B42A0C6D56E6}"/>
                  </a:ext>
                </a:extLst>
              </p:cNvPr>
              <p:cNvSpPr/>
              <p:nvPr/>
            </p:nvSpPr>
            <p:spPr>
              <a:xfrm>
                <a:off x="4849403" y="2413321"/>
                <a:ext cx="887652" cy="293518"/>
              </a:xfrm>
              <a:custGeom>
                <a:avLst/>
                <a:gdLst/>
                <a:ahLst/>
                <a:cxnLst/>
                <a:rect l="l" t="t" r="r" b="b"/>
                <a:pathLst>
                  <a:path w="24514" h="8106" fill="none" extrusionOk="0">
                    <a:moveTo>
                      <a:pt x="820" y="8106"/>
                    </a:moveTo>
                    <a:lnTo>
                      <a:pt x="1" y="6271"/>
                    </a:lnTo>
                    <a:cubicBezTo>
                      <a:pt x="10743" y="1443"/>
                      <a:pt x="19900" y="268"/>
                      <a:pt x="24389" y="0"/>
                    </a:cubicBezTo>
                    <a:lnTo>
                      <a:pt x="24513" y="1996"/>
                    </a:lnTo>
                    <a:cubicBezTo>
                      <a:pt x="20149" y="2263"/>
                      <a:pt x="11277"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65" name="Google Shape;1655;p57">
                <a:extLst>
                  <a:ext uri="{FF2B5EF4-FFF2-40B4-BE49-F238E27FC236}">
                    <a16:creationId xmlns:a16="http://schemas.microsoft.com/office/drawing/2014/main" id="{7E19070E-F184-9D0B-C6AD-FAAAD90791AC}"/>
                  </a:ext>
                </a:extLst>
              </p:cNvPr>
              <p:cNvSpPr/>
              <p:nvPr/>
            </p:nvSpPr>
            <p:spPr>
              <a:xfrm>
                <a:off x="4895209" y="2609439"/>
                <a:ext cx="887652" cy="293518"/>
              </a:xfrm>
              <a:custGeom>
                <a:avLst/>
                <a:gdLst/>
                <a:ahLst/>
                <a:cxnLst/>
                <a:rect l="l" t="t" r="r" b="b"/>
                <a:pathLst>
                  <a:path w="24514" h="8106" fill="none" extrusionOk="0">
                    <a:moveTo>
                      <a:pt x="820" y="8106"/>
                    </a:moveTo>
                    <a:lnTo>
                      <a:pt x="1" y="6271"/>
                    </a:lnTo>
                    <a:cubicBezTo>
                      <a:pt x="10743" y="1443"/>
                      <a:pt x="19899" y="267"/>
                      <a:pt x="24389" y="0"/>
                    </a:cubicBezTo>
                    <a:lnTo>
                      <a:pt x="24513" y="1995"/>
                    </a:lnTo>
                    <a:cubicBezTo>
                      <a:pt x="20149" y="2262"/>
                      <a:pt x="11259"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66" name="Google Shape;1656;p57">
                <a:extLst>
                  <a:ext uri="{FF2B5EF4-FFF2-40B4-BE49-F238E27FC236}">
                    <a16:creationId xmlns:a16="http://schemas.microsoft.com/office/drawing/2014/main" id="{CD411CC5-49B8-83A3-B5FD-06C0216946E4}"/>
                  </a:ext>
                </a:extLst>
              </p:cNvPr>
              <p:cNvSpPr/>
              <p:nvPr/>
            </p:nvSpPr>
            <p:spPr>
              <a:xfrm>
                <a:off x="5775099" y="1589557"/>
                <a:ext cx="888919" cy="289680"/>
              </a:xfrm>
              <a:custGeom>
                <a:avLst/>
                <a:gdLst/>
                <a:ahLst/>
                <a:cxnLst/>
                <a:rect l="l" t="t" r="r" b="b"/>
                <a:pathLst>
                  <a:path w="24549" h="8000" fill="none" extrusionOk="0">
                    <a:moveTo>
                      <a:pt x="802" y="7999"/>
                    </a:moveTo>
                    <a:lnTo>
                      <a:pt x="1" y="6164"/>
                    </a:lnTo>
                    <a:cubicBezTo>
                      <a:pt x="10760" y="1390"/>
                      <a:pt x="19935" y="250"/>
                      <a:pt x="24424" y="1"/>
                    </a:cubicBezTo>
                    <a:lnTo>
                      <a:pt x="24549" y="2014"/>
                    </a:lnTo>
                    <a:cubicBezTo>
                      <a:pt x="20184" y="2245"/>
                      <a:pt x="11295" y="3350"/>
                      <a:pt x="802" y="7999"/>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67" name="Google Shape;1657;p57">
                <a:extLst>
                  <a:ext uri="{FF2B5EF4-FFF2-40B4-BE49-F238E27FC236}">
                    <a16:creationId xmlns:a16="http://schemas.microsoft.com/office/drawing/2014/main" id="{7EA30F12-2E7B-9CC0-E503-945F8B0C875A}"/>
                  </a:ext>
                </a:extLst>
              </p:cNvPr>
              <p:cNvSpPr/>
              <p:nvPr/>
            </p:nvSpPr>
            <p:spPr>
              <a:xfrm>
                <a:off x="5822173" y="1778579"/>
                <a:ext cx="888956" cy="288992"/>
              </a:xfrm>
              <a:custGeom>
                <a:avLst/>
                <a:gdLst/>
                <a:ahLst/>
                <a:cxnLst/>
                <a:rect l="l" t="t" r="r" b="b"/>
                <a:pathLst>
                  <a:path w="24550" h="7981" fill="none" extrusionOk="0">
                    <a:moveTo>
                      <a:pt x="820" y="7981"/>
                    </a:moveTo>
                    <a:lnTo>
                      <a:pt x="1" y="6146"/>
                    </a:lnTo>
                    <a:cubicBezTo>
                      <a:pt x="10779" y="1372"/>
                      <a:pt x="19935" y="232"/>
                      <a:pt x="24442" y="0"/>
                    </a:cubicBezTo>
                    <a:lnTo>
                      <a:pt x="24549" y="1995"/>
                    </a:lnTo>
                    <a:cubicBezTo>
                      <a:pt x="20185" y="2227"/>
                      <a:pt x="11295" y="3331"/>
                      <a:pt x="820" y="7981"/>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68" name="Google Shape;1658;p57">
                <a:extLst>
                  <a:ext uri="{FF2B5EF4-FFF2-40B4-BE49-F238E27FC236}">
                    <a16:creationId xmlns:a16="http://schemas.microsoft.com/office/drawing/2014/main" id="{17FB7827-74A8-BB1C-7DEA-921EAD81521B}"/>
                  </a:ext>
                </a:extLst>
              </p:cNvPr>
              <p:cNvSpPr/>
              <p:nvPr/>
            </p:nvSpPr>
            <p:spPr>
              <a:xfrm>
                <a:off x="5877648" y="1966912"/>
                <a:ext cx="888955" cy="289028"/>
              </a:xfrm>
              <a:custGeom>
                <a:avLst/>
                <a:gdLst/>
                <a:ahLst/>
                <a:cxnLst/>
                <a:rect l="l" t="t" r="r" b="b"/>
                <a:pathLst>
                  <a:path w="24550" h="7982" fill="none" extrusionOk="0">
                    <a:moveTo>
                      <a:pt x="820" y="7982"/>
                    </a:moveTo>
                    <a:lnTo>
                      <a:pt x="1" y="6147"/>
                    </a:lnTo>
                    <a:cubicBezTo>
                      <a:pt x="10779" y="1373"/>
                      <a:pt x="19935" y="250"/>
                      <a:pt x="24442" y="1"/>
                    </a:cubicBezTo>
                    <a:lnTo>
                      <a:pt x="24549" y="1996"/>
                    </a:lnTo>
                    <a:cubicBezTo>
                      <a:pt x="20185" y="2246"/>
                      <a:pt x="11277" y="3332"/>
                      <a:pt x="820" y="7982"/>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grpSp>
        <p:grpSp>
          <p:nvGrpSpPr>
            <p:cNvPr id="9" name="Google Shape;1659;p57">
              <a:extLst>
                <a:ext uri="{FF2B5EF4-FFF2-40B4-BE49-F238E27FC236}">
                  <a16:creationId xmlns:a16="http://schemas.microsoft.com/office/drawing/2014/main" id="{D16A12CB-73B5-BE21-3504-3FCD5784C429}"/>
                </a:ext>
              </a:extLst>
            </p:cNvPr>
            <p:cNvGrpSpPr/>
            <p:nvPr/>
          </p:nvGrpSpPr>
          <p:grpSpPr>
            <a:xfrm flipH="1">
              <a:off x="706040" y="2032133"/>
              <a:ext cx="1068760" cy="1547196"/>
              <a:chOff x="-1602050" y="2114015"/>
              <a:chExt cx="1213397" cy="1756580"/>
            </a:xfrm>
          </p:grpSpPr>
          <p:sp>
            <p:nvSpPr>
              <p:cNvPr id="36" name="Google Shape;1660;p57">
                <a:extLst>
                  <a:ext uri="{FF2B5EF4-FFF2-40B4-BE49-F238E27FC236}">
                    <a16:creationId xmlns:a16="http://schemas.microsoft.com/office/drawing/2014/main" id="{3DB4A259-A3EB-7F92-7183-98698DB1B379}"/>
                  </a:ext>
                </a:extLst>
              </p:cNvPr>
              <p:cNvSpPr/>
              <p:nvPr/>
            </p:nvSpPr>
            <p:spPr>
              <a:xfrm>
                <a:off x="-1558850" y="2221743"/>
                <a:ext cx="1102450" cy="1102450"/>
              </a:xfrm>
              <a:custGeom>
                <a:avLst/>
                <a:gdLst/>
                <a:ahLst/>
                <a:cxnLst/>
                <a:rect l="l" t="t" r="r" b="b"/>
                <a:pathLst>
                  <a:path w="30446" h="30446" extrusionOk="0">
                    <a:moveTo>
                      <a:pt x="26455" y="7981"/>
                    </a:moveTo>
                    <a:cubicBezTo>
                      <a:pt x="30446" y="14199"/>
                      <a:pt x="28664" y="22465"/>
                      <a:pt x="22465" y="26455"/>
                    </a:cubicBezTo>
                    <a:cubicBezTo>
                      <a:pt x="16247" y="30445"/>
                      <a:pt x="7982" y="28646"/>
                      <a:pt x="3991" y="22447"/>
                    </a:cubicBezTo>
                    <a:cubicBezTo>
                      <a:pt x="1" y="16247"/>
                      <a:pt x="1800" y="7981"/>
                      <a:pt x="7999" y="3991"/>
                    </a:cubicBezTo>
                    <a:cubicBezTo>
                      <a:pt x="14199" y="1"/>
                      <a:pt x="22465" y="1782"/>
                      <a:pt x="26455" y="7981"/>
                    </a:cubicBezTo>
                    <a:close/>
                  </a:path>
                </a:pathLst>
              </a:custGeom>
              <a:gradFill>
                <a:gsLst>
                  <a:gs pos="0">
                    <a:schemeClr val="dk2"/>
                  </a:gs>
                  <a:gs pos="100000">
                    <a:schemeClr val="lt1"/>
                  </a:gs>
                </a:gsLst>
                <a:lin ang="8099331" scaled="0"/>
              </a:gradFill>
              <a:ln>
                <a:noFill/>
              </a:ln>
            </p:spPr>
            <p:txBody>
              <a:bodyPr spcFirstLastPara="1" wrap="square" lIns="121900" tIns="121900" rIns="121900" bIns="121900" anchor="ctr" anchorCtr="0">
                <a:noAutofit/>
              </a:bodyPr>
              <a:lstStyle/>
              <a:p>
                <a:endParaRPr sz="2400"/>
              </a:p>
            </p:txBody>
          </p:sp>
          <p:sp>
            <p:nvSpPr>
              <p:cNvPr id="37" name="Google Shape;1661;p57">
                <a:extLst>
                  <a:ext uri="{FF2B5EF4-FFF2-40B4-BE49-F238E27FC236}">
                    <a16:creationId xmlns:a16="http://schemas.microsoft.com/office/drawing/2014/main" id="{2B7841C5-A19C-F356-B729-1D60F5DDFF0A}"/>
                  </a:ext>
                </a:extLst>
              </p:cNvPr>
              <p:cNvSpPr/>
              <p:nvPr/>
            </p:nvSpPr>
            <p:spPr>
              <a:xfrm>
                <a:off x="-805409" y="3226126"/>
                <a:ext cx="163235" cy="217405"/>
              </a:xfrm>
              <a:custGeom>
                <a:avLst/>
                <a:gdLst/>
                <a:ahLst/>
                <a:cxnLst/>
                <a:rect l="l" t="t" r="r" b="b"/>
                <a:pathLst>
                  <a:path w="4508" h="6004" extrusionOk="0">
                    <a:moveTo>
                      <a:pt x="1" y="1016"/>
                    </a:moveTo>
                    <a:lnTo>
                      <a:pt x="2050" y="1"/>
                    </a:lnTo>
                    <a:lnTo>
                      <a:pt x="4508" y="5006"/>
                    </a:lnTo>
                    <a:lnTo>
                      <a:pt x="2477" y="6004"/>
                    </a:lnTo>
                    <a:close/>
                  </a:path>
                </a:pathLst>
              </a:custGeom>
              <a:gradFill>
                <a:gsLst>
                  <a:gs pos="0">
                    <a:schemeClr val="accent1"/>
                  </a:gs>
                  <a:gs pos="100000">
                    <a:schemeClr val="lt2"/>
                  </a:gs>
                </a:gsLst>
                <a:lin ang="5400700" scaled="0"/>
              </a:gradFill>
              <a:ln>
                <a:noFill/>
              </a:ln>
            </p:spPr>
            <p:txBody>
              <a:bodyPr spcFirstLastPara="1" wrap="square" lIns="121900" tIns="121900" rIns="121900" bIns="121900" anchor="ctr" anchorCtr="0">
                <a:noAutofit/>
              </a:bodyPr>
              <a:lstStyle/>
              <a:p>
                <a:endParaRPr sz="2400"/>
              </a:p>
            </p:txBody>
          </p:sp>
          <p:sp>
            <p:nvSpPr>
              <p:cNvPr id="38" name="Google Shape;1662;p57">
                <a:extLst>
                  <a:ext uri="{FF2B5EF4-FFF2-40B4-BE49-F238E27FC236}">
                    <a16:creationId xmlns:a16="http://schemas.microsoft.com/office/drawing/2014/main" id="{315A8E96-F417-0348-54E9-1103B942B566}"/>
                  </a:ext>
                </a:extLst>
              </p:cNvPr>
              <p:cNvSpPr/>
              <p:nvPr/>
            </p:nvSpPr>
            <p:spPr>
              <a:xfrm>
                <a:off x="-780243" y="3350619"/>
                <a:ext cx="382559" cy="519976"/>
              </a:xfrm>
              <a:custGeom>
                <a:avLst/>
                <a:gdLst/>
                <a:ahLst/>
                <a:cxnLst/>
                <a:rect l="l" t="t" r="r" b="b"/>
                <a:pathLst>
                  <a:path w="10565" h="14360" extrusionOk="0">
                    <a:moveTo>
                      <a:pt x="1426" y="1266"/>
                    </a:moveTo>
                    <a:lnTo>
                      <a:pt x="2994" y="500"/>
                    </a:lnTo>
                    <a:cubicBezTo>
                      <a:pt x="3973" y="1"/>
                      <a:pt x="5185" y="410"/>
                      <a:pt x="5666" y="1408"/>
                    </a:cubicBezTo>
                    <a:lnTo>
                      <a:pt x="9977" y="10119"/>
                    </a:lnTo>
                    <a:cubicBezTo>
                      <a:pt x="10565" y="11313"/>
                      <a:pt x="10084" y="12774"/>
                      <a:pt x="8872" y="13361"/>
                    </a:cubicBezTo>
                    <a:lnTo>
                      <a:pt x="8053" y="13771"/>
                    </a:lnTo>
                    <a:cubicBezTo>
                      <a:pt x="6859" y="14359"/>
                      <a:pt x="5398" y="13878"/>
                      <a:pt x="4811" y="12667"/>
                    </a:cubicBezTo>
                    <a:lnTo>
                      <a:pt x="500" y="3956"/>
                    </a:lnTo>
                    <a:cubicBezTo>
                      <a:pt x="1" y="2958"/>
                      <a:pt x="410" y="1747"/>
                      <a:pt x="1426" y="1266"/>
                    </a:cubicBezTo>
                    <a:close/>
                  </a:path>
                </a:pathLst>
              </a:cu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endParaRPr sz="2400"/>
              </a:p>
            </p:txBody>
          </p:sp>
          <p:sp>
            <p:nvSpPr>
              <p:cNvPr id="39" name="Google Shape;1663;p57">
                <a:extLst>
                  <a:ext uri="{FF2B5EF4-FFF2-40B4-BE49-F238E27FC236}">
                    <a16:creationId xmlns:a16="http://schemas.microsoft.com/office/drawing/2014/main" id="{A379875C-628A-0A24-92DC-AA0618C84470}"/>
                  </a:ext>
                </a:extLst>
              </p:cNvPr>
              <p:cNvSpPr/>
              <p:nvPr/>
            </p:nvSpPr>
            <p:spPr>
              <a:xfrm>
                <a:off x="-1602050" y="2114015"/>
                <a:ext cx="1213397" cy="1281762"/>
              </a:xfrm>
              <a:custGeom>
                <a:avLst/>
                <a:gdLst/>
                <a:ahLst/>
                <a:cxnLst/>
                <a:rect l="l" t="t" r="r" b="b"/>
                <a:pathLst>
                  <a:path w="33510" h="35398" extrusionOk="0">
                    <a:moveTo>
                      <a:pt x="9282" y="3902"/>
                    </a:moveTo>
                    <a:cubicBezTo>
                      <a:pt x="3492" y="6770"/>
                      <a:pt x="0" y="12827"/>
                      <a:pt x="428" y="19258"/>
                    </a:cubicBezTo>
                    <a:cubicBezTo>
                      <a:pt x="855" y="25707"/>
                      <a:pt x="5113" y="31247"/>
                      <a:pt x="11223" y="33331"/>
                    </a:cubicBezTo>
                    <a:cubicBezTo>
                      <a:pt x="17334" y="35398"/>
                      <a:pt x="24103" y="33581"/>
                      <a:pt x="28343" y="28735"/>
                    </a:cubicBezTo>
                    <a:cubicBezTo>
                      <a:pt x="32600" y="23872"/>
                      <a:pt x="33509" y="16942"/>
                      <a:pt x="30659" y="11152"/>
                    </a:cubicBezTo>
                    <a:cubicBezTo>
                      <a:pt x="26757" y="3243"/>
                      <a:pt x="17191" y="1"/>
                      <a:pt x="9282" y="3902"/>
                    </a:cubicBezTo>
                    <a:close/>
                    <a:moveTo>
                      <a:pt x="21467" y="28593"/>
                    </a:moveTo>
                    <a:cubicBezTo>
                      <a:pt x="17262" y="30677"/>
                      <a:pt x="12221" y="30018"/>
                      <a:pt x="8711" y="26918"/>
                    </a:cubicBezTo>
                    <a:cubicBezTo>
                      <a:pt x="5184" y="23836"/>
                      <a:pt x="3866" y="18937"/>
                      <a:pt x="5380" y="14502"/>
                    </a:cubicBezTo>
                    <a:cubicBezTo>
                      <a:pt x="6877" y="10066"/>
                      <a:pt x="10903" y="6966"/>
                      <a:pt x="15570" y="6663"/>
                    </a:cubicBezTo>
                    <a:cubicBezTo>
                      <a:pt x="20255" y="6360"/>
                      <a:pt x="24655" y="8890"/>
                      <a:pt x="26722" y="13094"/>
                    </a:cubicBezTo>
                    <a:cubicBezTo>
                      <a:pt x="29554" y="18830"/>
                      <a:pt x="27203" y="25760"/>
                      <a:pt x="21467" y="28593"/>
                    </a:cubicBezTo>
                    <a:close/>
                  </a:path>
                </a:pathLst>
              </a:cu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endParaRPr sz="2400"/>
              </a:p>
            </p:txBody>
          </p:sp>
          <p:sp>
            <p:nvSpPr>
              <p:cNvPr id="40" name="Google Shape;1664;p57">
                <a:extLst>
                  <a:ext uri="{FF2B5EF4-FFF2-40B4-BE49-F238E27FC236}">
                    <a16:creationId xmlns:a16="http://schemas.microsoft.com/office/drawing/2014/main" id="{CA58CE54-E591-05D0-8173-314D8971C930}"/>
                  </a:ext>
                </a:extLst>
              </p:cNvPr>
              <p:cNvSpPr/>
              <p:nvPr/>
            </p:nvSpPr>
            <p:spPr>
              <a:xfrm>
                <a:off x="-1131163" y="2548148"/>
                <a:ext cx="221316" cy="221279"/>
              </a:xfrm>
              <a:custGeom>
                <a:avLst/>
                <a:gdLst/>
                <a:ahLst/>
                <a:cxnLst/>
                <a:rect l="l" t="t" r="r" b="b"/>
                <a:pathLst>
                  <a:path w="6112" h="6111" fill="none" extrusionOk="0">
                    <a:moveTo>
                      <a:pt x="3047" y="6111"/>
                    </a:moveTo>
                    <a:lnTo>
                      <a:pt x="3047" y="6111"/>
                    </a:lnTo>
                    <a:cubicBezTo>
                      <a:pt x="1372" y="6093"/>
                      <a:pt x="1" y="4739"/>
                      <a:pt x="1" y="3047"/>
                    </a:cubicBezTo>
                    <a:lnTo>
                      <a:pt x="1" y="3047"/>
                    </a:lnTo>
                    <a:cubicBezTo>
                      <a:pt x="1" y="1372"/>
                      <a:pt x="1372" y="1"/>
                      <a:pt x="3047" y="1"/>
                    </a:cubicBezTo>
                    <a:lnTo>
                      <a:pt x="3047" y="1"/>
                    </a:lnTo>
                    <a:cubicBezTo>
                      <a:pt x="4739" y="1"/>
                      <a:pt x="6093" y="1372"/>
                      <a:pt x="6111" y="3047"/>
                    </a:cubicBezTo>
                    <a:lnTo>
                      <a:pt x="6111" y="3047"/>
                    </a:lnTo>
                    <a:cubicBezTo>
                      <a:pt x="6093" y="4739"/>
                      <a:pt x="4739" y="6093"/>
                      <a:pt x="3047" y="611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41" name="Google Shape;1665;p57">
                <a:extLst>
                  <a:ext uri="{FF2B5EF4-FFF2-40B4-BE49-F238E27FC236}">
                    <a16:creationId xmlns:a16="http://schemas.microsoft.com/office/drawing/2014/main" id="{89DBD556-208C-3E03-C2E0-711F5A062286}"/>
                  </a:ext>
                </a:extLst>
              </p:cNvPr>
              <p:cNvSpPr/>
              <p:nvPr/>
            </p:nvSpPr>
            <p:spPr>
              <a:xfrm>
                <a:off x="-1259531" y="2811981"/>
                <a:ext cx="476741" cy="120036"/>
              </a:xfrm>
              <a:custGeom>
                <a:avLst/>
                <a:gdLst/>
                <a:ahLst/>
                <a:cxnLst/>
                <a:rect l="l" t="t" r="r" b="b"/>
                <a:pathLst>
                  <a:path w="13166" h="3315" fill="none" extrusionOk="0">
                    <a:moveTo>
                      <a:pt x="13165" y="3314"/>
                    </a:moveTo>
                    <a:cubicBezTo>
                      <a:pt x="13165" y="1479"/>
                      <a:pt x="11687" y="1"/>
                      <a:pt x="9870" y="1"/>
                    </a:cubicBezTo>
                    <a:lnTo>
                      <a:pt x="3314" y="1"/>
                    </a:lnTo>
                    <a:cubicBezTo>
                      <a:pt x="1497" y="1"/>
                      <a:pt x="18" y="1479"/>
                      <a:pt x="1" y="3314"/>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grpSp>
        <p:grpSp>
          <p:nvGrpSpPr>
            <p:cNvPr id="10" name="Google Shape;1666;p57">
              <a:extLst>
                <a:ext uri="{FF2B5EF4-FFF2-40B4-BE49-F238E27FC236}">
                  <a16:creationId xmlns:a16="http://schemas.microsoft.com/office/drawing/2014/main" id="{4CD0E1DA-D25F-5917-0F77-5F75A1BF8627}"/>
                </a:ext>
              </a:extLst>
            </p:cNvPr>
            <p:cNvGrpSpPr/>
            <p:nvPr/>
          </p:nvGrpSpPr>
          <p:grpSpPr>
            <a:xfrm>
              <a:off x="2983959" y="1809058"/>
              <a:ext cx="589241" cy="1525611"/>
              <a:chOff x="1236331" y="557100"/>
              <a:chExt cx="668982" cy="1732075"/>
            </a:xfrm>
          </p:grpSpPr>
          <p:sp>
            <p:nvSpPr>
              <p:cNvPr id="28" name="Google Shape;1667;p57">
                <a:extLst>
                  <a:ext uri="{FF2B5EF4-FFF2-40B4-BE49-F238E27FC236}">
                    <a16:creationId xmlns:a16="http://schemas.microsoft.com/office/drawing/2014/main" id="{FFE9BB39-07BC-6D88-3B64-443E0F632FC1}"/>
                  </a:ext>
                </a:extLst>
              </p:cNvPr>
              <p:cNvSpPr/>
              <p:nvPr/>
            </p:nvSpPr>
            <p:spPr>
              <a:xfrm>
                <a:off x="1266024" y="562278"/>
                <a:ext cx="619915" cy="1620397"/>
              </a:xfrm>
              <a:custGeom>
                <a:avLst/>
                <a:gdLst/>
                <a:ahLst/>
                <a:cxnLst/>
                <a:rect l="l" t="t" r="r" b="b"/>
                <a:pathLst>
                  <a:path w="17120" h="44750" extrusionOk="0">
                    <a:moveTo>
                      <a:pt x="16585" y="1764"/>
                    </a:moveTo>
                    <a:cubicBezTo>
                      <a:pt x="17120" y="1336"/>
                      <a:pt x="16959" y="464"/>
                      <a:pt x="16300" y="232"/>
                    </a:cubicBezTo>
                    <a:cubicBezTo>
                      <a:pt x="15659" y="0"/>
                      <a:pt x="15000" y="588"/>
                      <a:pt x="15142" y="1265"/>
                    </a:cubicBezTo>
                    <a:lnTo>
                      <a:pt x="0" y="44233"/>
                    </a:lnTo>
                    <a:lnTo>
                      <a:pt x="1425" y="44750"/>
                    </a:ln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9" name="Google Shape;1668;p57">
                <a:extLst>
                  <a:ext uri="{FF2B5EF4-FFF2-40B4-BE49-F238E27FC236}">
                    <a16:creationId xmlns:a16="http://schemas.microsoft.com/office/drawing/2014/main" id="{233DEA17-5E32-4989-DAD2-AAF9E165AC1F}"/>
                  </a:ext>
                </a:extLst>
              </p:cNvPr>
              <p:cNvSpPr/>
              <p:nvPr/>
            </p:nvSpPr>
            <p:spPr>
              <a:xfrm>
                <a:off x="1236331" y="557100"/>
                <a:ext cx="610899" cy="1599794"/>
              </a:xfrm>
              <a:custGeom>
                <a:avLst/>
                <a:gdLst/>
                <a:ahLst/>
                <a:cxnLst/>
                <a:rect l="l" t="t" r="r" b="b"/>
                <a:pathLst>
                  <a:path w="16871" h="44181" extrusionOk="0">
                    <a:moveTo>
                      <a:pt x="15339" y="1177"/>
                    </a:moveTo>
                    <a:cubicBezTo>
                      <a:pt x="15570" y="535"/>
                      <a:pt x="16176" y="90"/>
                      <a:pt x="16871" y="90"/>
                    </a:cubicBezTo>
                    <a:lnTo>
                      <a:pt x="16800" y="36"/>
                    </a:lnTo>
                    <a:cubicBezTo>
                      <a:pt x="16069" y="1"/>
                      <a:pt x="15410" y="428"/>
                      <a:pt x="15161" y="1123"/>
                    </a:cubicBezTo>
                    <a:lnTo>
                      <a:pt x="1" y="44145"/>
                    </a:lnTo>
                    <a:lnTo>
                      <a:pt x="179" y="44180"/>
                    </a:ln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0" name="Google Shape;1669;p57">
                <a:extLst>
                  <a:ext uri="{FF2B5EF4-FFF2-40B4-BE49-F238E27FC236}">
                    <a16:creationId xmlns:a16="http://schemas.microsoft.com/office/drawing/2014/main" id="{947AED3D-5E7A-A25F-EA63-7AAB343238F0}"/>
                  </a:ext>
                </a:extLst>
              </p:cNvPr>
              <p:cNvSpPr/>
              <p:nvPr/>
            </p:nvSpPr>
            <p:spPr>
              <a:xfrm>
                <a:off x="1340184" y="568724"/>
                <a:ext cx="565129" cy="1624924"/>
              </a:xfrm>
              <a:custGeom>
                <a:avLst/>
                <a:gdLst/>
                <a:ahLst/>
                <a:cxnLst/>
                <a:rect l="l" t="t" r="r" b="b"/>
                <a:pathLst>
                  <a:path w="15607" h="44875" extrusionOk="0">
                    <a:moveTo>
                      <a:pt x="15143" y="1818"/>
                    </a:moveTo>
                    <a:lnTo>
                      <a:pt x="1" y="44786"/>
                    </a:lnTo>
                    <a:cubicBezTo>
                      <a:pt x="72" y="44821"/>
                      <a:pt x="143" y="44839"/>
                      <a:pt x="215" y="44875"/>
                    </a:cubicBezTo>
                    <a:lnTo>
                      <a:pt x="15357" y="1871"/>
                    </a:lnTo>
                    <a:cubicBezTo>
                      <a:pt x="15606" y="1176"/>
                      <a:pt x="15339" y="410"/>
                      <a:pt x="14733" y="1"/>
                    </a:cubicBezTo>
                    <a:lnTo>
                      <a:pt x="14626" y="1"/>
                    </a:lnTo>
                    <a:cubicBezTo>
                      <a:pt x="15161" y="428"/>
                      <a:pt x="15375" y="1158"/>
                      <a:pt x="15143" y="1818"/>
                    </a:cubicBez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1" name="Google Shape;1670;p57">
                <a:extLst>
                  <a:ext uri="{FF2B5EF4-FFF2-40B4-BE49-F238E27FC236}">
                    <a16:creationId xmlns:a16="http://schemas.microsoft.com/office/drawing/2014/main" id="{524D5A5D-D94E-48F7-179A-BFC9583CFA78}"/>
                  </a:ext>
                </a:extLst>
              </p:cNvPr>
              <p:cNvSpPr/>
              <p:nvPr/>
            </p:nvSpPr>
            <p:spPr>
              <a:xfrm>
                <a:off x="1318276" y="568724"/>
                <a:ext cx="579288" cy="1621701"/>
              </a:xfrm>
              <a:custGeom>
                <a:avLst/>
                <a:gdLst/>
                <a:ahLst/>
                <a:cxnLst/>
                <a:rect l="l" t="t" r="r" b="b"/>
                <a:pathLst>
                  <a:path w="15998" h="44786" extrusionOk="0">
                    <a:moveTo>
                      <a:pt x="15142" y="1586"/>
                    </a:moveTo>
                    <a:lnTo>
                      <a:pt x="0" y="44572"/>
                    </a:lnTo>
                    <a:lnTo>
                      <a:pt x="606" y="44786"/>
                    </a:lnTo>
                    <a:lnTo>
                      <a:pt x="624" y="44786"/>
                    </a:lnTo>
                    <a:lnTo>
                      <a:pt x="15766" y="1818"/>
                    </a:lnTo>
                    <a:cubicBezTo>
                      <a:pt x="15997" y="1158"/>
                      <a:pt x="15784" y="428"/>
                      <a:pt x="15249" y="1"/>
                    </a:cubicBezTo>
                    <a:cubicBezTo>
                      <a:pt x="15124" y="1"/>
                      <a:pt x="15000" y="18"/>
                      <a:pt x="14875" y="36"/>
                    </a:cubicBezTo>
                    <a:cubicBezTo>
                      <a:pt x="15214" y="482"/>
                      <a:pt x="15320" y="1069"/>
                      <a:pt x="15142" y="1586"/>
                    </a:cubicBez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2" name="Google Shape;1671;p57">
                <a:extLst>
                  <a:ext uri="{FF2B5EF4-FFF2-40B4-BE49-F238E27FC236}">
                    <a16:creationId xmlns:a16="http://schemas.microsoft.com/office/drawing/2014/main" id="{12AE6CBF-0EB3-0E0A-C690-123D39FBBCE2}"/>
                  </a:ext>
                </a:extLst>
              </p:cNvPr>
              <p:cNvSpPr/>
              <p:nvPr/>
            </p:nvSpPr>
            <p:spPr>
              <a:xfrm>
                <a:off x="1242776" y="560975"/>
                <a:ext cx="614158" cy="1603668"/>
              </a:xfrm>
              <a:custGeom>
                <a:avLst/>
                <a:gdLst/>
                <a:ahLst/>
                <a:cxnLst/>
                <a:rect l="l" t="t" r="r" b="b"/>
                <a:pathLst>
                  <a:path w="16961" h="44288" extrusionOk="0">
                    <a:moveTo>
                      <a:pt x="642" y="44287"/>
                    </a:moveTo>
                    <a:lnTo>
                      <a:pt x="15784" y="1301"/>
                    </a:lnTo>
                    <a:cubicBezTo>
                      <a:pt x="15962" y="785"/>
                      <a:pt x="16408" y="375"/>
                      <a:pt x="16960" y="268"/>
                    </a:cubicBezTo>
                    <a:cubicBezTo>
                      <a:pt x="16871" y="161"/>
                      <a:pt x="16782" y="72"/>
                      <a:pt x="16693" y="1"/>
                    </a:cubicBezTo>
                    <a:cubicBezTo>
                      <a:pt x="15998" y="1"/>
                      <a:pt x="15375" y="428"/>
                      <a:pt x="15143" y="1087"/>
                    </a:cubicBezTo>
                    <a:lnTo>
                      <a:pt x="1" y="44073"/>
                    </a:lnTo>
                    <a:lnTo>
                      <a:pt x="161" y="44127"/>
                    </a:ln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3" name="Google Shape;1672;p57">
                <a:extLst>
                  <a:ext uri="{FF2B5EF4-FFF2-40B4-BE49-F238E27FC236}">
                    <a16:creationId xmlns:a16="http://schemas.microsoft.com/office/drawing/2014/main" id="{C144C5B6-384A-BEB1-8859-AB8410339094}"/>
                  </a:ext>
                </a:extLst>
              </p:cNvPr>
              <p:cNvSpPr/>
              <p:nvPr/>
            </p:nvSpPr>
            <p:spPr>
              <a:xfrm>
                <a:off x="1844638" y="558404"/>
                <a:ext cx="29728" cy="11660"/>
              </a:xfrm>
              <a:custGeom>
                <a:avLst/>
                <a:gdLst/>
                <a:ahLst/>
                <a:cxnLst/>
                <a:rect l="l" t="t" r="r" b="b"/>
                <a:pathLst>
                  <a:path w="821" h="322" extrusionOk="0">
                    <a:moveTo>
                      <a:pt x="535" y="125"/>
                    </a:moveTo>
                    <a:lnTo>
                      <a:pt x="446" y="90"/>
                    </a:lnTo>
                    <a:cubicBezTo>
                      <a:pt x="410" y="72"/>
                      <a:pt x="375" y="72"/>
                      <a:pt x="339" y="54"/>
                    </a:cubicBezTo>
                    <a:cubicBezTo>
                      <a:pt x="232" y="18"/>
                      <a:pt x="107" y="0"/>
                      <a:pt x="1" y="0"/>
                    </a:cubicBezTo>
                    <a:lnTo>
                      <a:pt x="72" y="54"/>
                    </a:lnTo>
                    <a:cubicBezTo>
                      <a:pt x="179" y="143"/>
                      <a:pt x="268" y="232"/>
                      <a:pt x="339" y="321"/>
                    </a:cubicBezTo>
                    <a:cubicBezTo>
                      <a:pt x="464" y="303"/>
                      <a:pt x="588" y="286"/>
                      <a:pt x="713" y="286"/>
                    </a:cubicBezTo>
                    <a:lnTo>
                      <a:pt x="820" y="286"/>
                    </a:lnTo>
                    <a:cubicBezTo>
                      <a:pt x="731" y="214"/>
                      <a:pt x="624" y="161"/>
                      <a:pt x="535" y="125"/>
                    </a:cubicBezTo>
                    <a:close/>
                  </a:path>
                </a:pathLst>
              </a:custGeom>
              <a:gradFill>
                <a:gsLst>
                  <a:gs pos="0">
                    <a:schemeClr val="accent1"/>
                  </a:gs>
                  <a:gs pos="100000">
                    <a:schemeClr val="lt2"/>
                  </a:gs>
                </a:gsLst>
                <a:lin ang="5400700" scaled="0"/>
              </a:gra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 name="Google Shape;1673;p57">
                <a:extLst>
                  <a:ext uri="{FF2B5EF4-FFF2-40B4-BE49-F238E27FC236}">
                    <a16:creationId xmlns:a16="http://schemas.microsoft.com/office/drawing/2014/main" id="{22EC8027-190A-7661-6697-D63412F6AA53}"/>
                  </a:ext>
                </a:extLst>
              </p:cNvPr>
              <p:cNvSpPr/>
              <p:nvPr/>
            </p:nvSpPr>
            <p:spPr>
              <a:xfrm>
                <a:off x="1240857" y="2162042"/>
                <a:ext cx="97441" cy="127133"/>
              </a:xfrm>
              <a:custGeom>
                <a:avLst/>
                <a:gdLst/>
                <a:ahLst/>
                <a:cxnLst/>
                <a:rect l="l" t="t" r="r" b="b"/>
                <a:pathLst>
                  <a:path w="2691" h="3511" extrusionOk="0">
                    <a:moveTo>
                      <a:pt x="2690" y="981"/>
                    </a:moveTo>
                    <a:cubicBezTo>
                      <a:pt x="2690" y="945"/>
                      <a:pt x="2655" y="927"/>
                      <a:pt x="2637" y="909"/>
                    </a:cubicBezTo>
                    <a:lnTo>
                      <a:pt x="125" y="19"/>
                    </a:lnTo>
                    <a:cubicBezTo>
                      <a:pt x="89" y="1"/>
                      <a:pt x="54" y="19"/>
                      <a:pt x="36" y="37"/>
                    </a:cubicBezTo>
                    <a:cubicBezTo>
                      <a:pt x="18" y="54"/>
                      <a:pt x="0" y="72"/>
                      <a:pt x="0" y="108"/>
                    </a:cubicBezTo>
                    <a:lnTo>
                      <a:pt x="250" y="3421"/>
                    </a:lnTo>
                    <a:cubicBezTo>
                      <a:pt x="250" y="3457"/>
                      <a:pt x="268" y="3493"/>
                      <a:pt x="303" y="3510"/>
                    </a:cubicBezTo>
                    <a:cubicBezTo>
                      <a:pt x="339" y="3510"/>
                      <a:pt x="374" y="3510"/>
                      <a:pt x="392" y="3475"/>
                    </a:cubicBezTo>
                    <a:lnTo>
                      <a:pt x="2673" y="1052"/>
                    </a:lnTo>
                    <a:cubicBezTo>
                      <a:pt x="2690" y="1034"/>
                      <a:pt x="2690" y="999"/>
                      <a:pt x="2690" y="981"/>
                    </a:cubicBez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5" name="Google Shape;1674;p57">
                <a:extLst>
                  <a:ext uri="{FF2B5EF4-FFF2-40B4-BE49-F238E27FC236}">
                    <a16:creationId xmlns:a16="http://schemas.microsoft.com/office/drawing/2014/main" id="{198E8099-7DAC-F61F-173C-D9FAAE4D864C}"/>
                  </a:ext>
                </a:extLst>
              </p:cNvPr>
              <p:cNvSpPr/>
              <p:nvPr/>
            </p:nvSpPr>
            <p:spPr>
              <a:xfrm>
                <a:off x="1236331" y="2151722"/>
                <a:ext cx="112287" cy="119384"/>
              </a:xfrm>
              <a:custGeom>
                <a:avLst/>
                <a:gdLst/>
                <a:ahLst/>
                <a:cxnLst/>
                <a:rect l="l" t="t" r="r" b="b"/>
                <a:pathLst>
                  <a:path w="3101" h="3297" extrusionOk="0">
                    <a:moveTo>
                      <a:pt x="3100" y="1105"/>
                    </a:moveTo>
                    <a:cubicBezTo>
                      <a:pt x="3083" y="1070"/>
                      <a:pt x="3065" y="1034"/>
                      <a:pt x="3029" y="1034"/>
                    </a:cubicBezTo>
                    <a:lnTo>
                      <a:pt x="125" y="1"/>
                    </a:lnTo>
                    <a:cubicBezTo>
                      <a:pt x="90" y="1"/>
                      <a:pt x="54" y="1"/>
                      <a:pt x="36" y="19"/>
                    </a:cubicBezTo>
                    <a:cubicBezTo>
                      <a:pt x="1" y="37"/>
                      <a:pt x="1" y="72"/>
                      <a:pt x="1" y="108"/>
                    </a:cubicBezTo>
                    <a:lnTo>
                      <a:pt x="214" y="2994"/>
                    </a:lnTo>
                    <a:lnTo>
                      <a:pt x="1105" y="3297"/>
                    </a:lnTo>
                    <a:lnTo>
                      <a:pt x="3083" y="1194"/>
                    </a:lnTo>
                    <a:cubicBezTo>
                      <a:pt x="3100" y="1177"/>
                      <a:pt x="3100" y="1141"/>
                      <a:pt x="3100" y="1105"/>
                    </a:cubicBez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11" name="Google Shape;1675;p57">
              <a:extLst>
                <a:ext uri="{FF2B5EF4-FFF2-40B4-BE49-F238E27FC236}">
                  <a16:creationId xmlns:a16="http://schemas.microsoft.com/office/drawing/2014/main" id="{496E01D3-A146-9B1D-0869-181A0C43304A}"/>
                </a:ext>
              </a:extLst>
            </p:cNvPr>
            <p:cNvGrpSpPr/>
            <p:nvPr/>
          </p:nvGrpSpPr>
          <p:grpSpPr>
            <a:xfrm flipH="1">
              <a:off x="1237985" y="3753166"/>
              <a:ext cx="953590" cy="334099"/>
              <a:chOff x="2271950" y="2722775"/>
              <a:chExt cx="575875" cy="201775"/>
            </a:xfrm>
          </p:grpSpPr>
          <p:sp>
            <p:nvSpPr>
              <p:cNvPr id="23" name="Google Shape;1676;p57">
                <a:extLst>
                  <a:ext uri="{FF2B5EF4-FFF2-40B4-BE49-F238E27FC236}">
                    <a16:creationId xmlns:a16="http://schemas.microsoft.com/office/drawing/2014/main" id="{A2F2F85B-C86C-9DC6-E22D-C5E94EF73F78}"/>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24" name="Google Shape;1677;p57">
                <a:extLst>
                  <a:ext uri="{FF2B5EF4-FFF2-40B4-BE49-F238E27FC236}">
                    <a16:creationId xmlns:a16="http://schemas.microsoft.com/office/drawing/2014/main" id="{B9EE47FC-4C4E-9829-7589-C7E0672D722B}"/>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25" name="Google Shape;1678;p57">
                <a:extLst>
                  <a:ext uri="{FF2B5EF4-FFF2-40B4-BE49-F238E27FC236}">
                    <a16:creationId xmlns:a16="http://schemas.microsoft.com/office/drawing/2014/main" id="{D699FBC9-D96F-1008-10D8-AB041DB87A83}"/>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26" name="Google Shape;1679;p57">
                <a:extLst>
                  <a:ext uri="{FF2B5EF4-FFF2-40B4-BE49-F238E27FC236}">
                    <a16:creationId xmlns:a16="http://schemas.microsoft.com/office/drawing/2014/main" id="{0915CFD5-A5CC-86DE-EC0F-B43BAB0C05F2}"/>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27" name="Google Shape;1680;p57">
                <a:extLst>
                  <a:ext uri="{FF2B5EF4-FFF2-40B4-BE49-F238E27FC236}">
                    <a16:creationId xmlns:a16="http://schemas.microsoft.com/office/drawing/2014/main" id="{9F726931-2AF0-4DB8-8A32-BE2F251B9170}"/>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grpSp>
        <p:sp>
          <p:nvSpPr>
            <p:cNvPr id="12" name="Google Shape;1681;p57">
              <a:extLst>
                <a:ext uri="{FF2B5EF4-FFF2-40B4-BE49-F238E27FC236}">
                  <a16:creationId xmlns:a16="http://schemas.microsoft.com/office/drawing/2014/main" id="{B6A93E44-266F-CC3D-594C-CEFDB9B8809B}"/>
                </a:ext>
              </a:extLst>
            </p:cNvPr>
            <p:cNvSpPr/>
            <p:nvPr/>
          </p:nvSpPr>
          <p:spPr>
            <a:xfrm flipH="1">
              <a:off x="984469" y="41965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3" name="Google Shape;1682;p57">
              <a:extLst>
                <a:ext uri="{FF2B5EF4-FFF2-40B4-BE49-F238E27FC236}">
                  <a16:creationId xmlns:a16="http://schemas.microsoft.com/office/drawing/2014/main" id="{8C5F5CD0-2440-BC14-DE16-83E196BB3933}"/>
                </a:ext>
              </a:extLst>
            </p:cNvPr>
            <p:cNvSpPr/>
            <p:nvPr/>
          </p:nvSpPr>
          <p:spPr>
            <a:xfrm flipH="1">
              <a:off x="3889138"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sp>
          <p:nvSpPr>
            <p:cNvPr id="14" name="Google Shape;1683;p57">
              <a:extLst>
                <a:ext uri="{FF2B5EF4-FFF2-40B4-BE49-F238E27FC236}">
                  <a16:creationId xmlns:a16="http://schemas.microsoft.com/office/drawing/2014/main" id="{9A3890A0-6DC7-A5C3-B43F-7D4101579A69}"/>
                </a:ext>
              </a:extLst>
            </p:cNvPr>
            <p:cNvSpPr/>
            <p:nvPr/>
          </p:nvSpPr>
          <p:spPr>
            <a:xfrm flipH="1">
              <a:off x="211187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5" name="Google Shape;1684;p57">
              <a:extLst>
                <a:ext uri="{FF2B5EF4-FFF2-40B4-BE49-F238E27FC236}">
                  <a16:creationId xmlns:a16="http://schemas.microsoft.com/office/drawing/2014/main" id="{A550ACC2-7504-F326-54AC-50402D7C2028}"/>
                </a:ext>
              </a:extLst>
            </p:cNvPr>
            <p:cNvSpPr/>
            <p:nvPr/>
          </p:nvSpPr>
          <p:spPr>
            <a:xfrm flipH="1">
              <a:off x="364716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sp>
          <p:nvSpPr>
            <p:cNvPr id="16" name="Google Shape;1685;p57">
              <a:extLst>
                <a:ext uri="{FF2B5EF4-FFF2-40B4-BE49-F238E27FC236}">
                  <a16:creationId xmlns:a16="http://schemas.microsoft.com/office/drawing/2014/main" id="{52A27D68-A390-9775-09DA-394C93B1240E}"/>
                </a:ext>
              </a:extLst>
            </p:cNvPr>
            <p:cNvSpPr/>
            <p:nvPr/>
          </p:nvSpPr>
          <p:spPr>
            <a:xfrm flipH="1">
              <a:off x="4226057"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121900" tIns="121900" rIns="121900" bIns="121900" anchor="ctr" anchorCtr="0">
              <a:noAutofit/>
            </a:bodyPr>
            <a:lstStyle/>
            <a:p>
              <a:endParaRPr sz="2400"/>
            </a:p>
          </p:txBody>
        </p:sp>
        <p:sp>
          <p:nvSpPr>
            <p:cNvPr id="17" name="Google Shape;1686;p57">
              <a:extLst>
                <a:ext uri="{FF2B5EF4-FFF2-40B4-BE49-F238E27FC236}">
                  <a16:creationId xmlns:a16="http://schemas.microsoft.com/office/drawing/2014/main" id="{CFFC528E-2C03-3C01-0B87-6248FEE0853F}"/>
                </a:ext>
              </a:extLst>
            </p:cNvPr>
            <p:cNvSpPr/>
            <p:nvPr/>
          </p:nvSpPr>
          <p:spPr>
            <a:xfrm flipH="1">
              <a:off x="725787" y="8833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sp>
          <p:nvSpPr>
            <p:cNvPr id="18" name="Google Shape;1687;p57">
              <a:extLst>
                <a:ext uri="{FF2B5EF4-FFF2-40B4-BE49-F238E27FC236}">
                  <a16:creationId xmlns:a16="http://schemas.microsoft.com/office/drawing/2014/main" id="{7B2106C8-117C-AE26-E83A-9B92395F670B}"/>
                </a:ext>
              </a:extLst>
            </p:cNvPr>
            <p:cNvSpPr/>
            <p:nvPr/>
          </p:nvSpPr>
          <p:spPr>
            <a:xfrm rot="1685758" flipH="1">
              <a:off x="2971353"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9" name="Google Shape;1688;p57">
              <a:extLst>
                <a:ext uri="{FF2B5EF4-FFF2-40B4-BE49-F238E27FC236}">
                  <a16:creationId xmlns:a16="http://schemas.microsoft.com/office/drawing/2014/main" id="{1292C78A-9632-682B-7CDA-06EC299BD8EA}"/>
                </a:ext>
              </a:extLst>
            </p:cNvPr>
            <p:cNvSpPr/>
            <p:nvPr/>
          </p:nvSpPr>
          <p:spPr>
            <a:xfrm flipH="1">
              <a:off x="2567287" y="38461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endParaRPr sz="2400"/>
            </a:p>
          </p:txBody>
        </p:sp>
        <p:sp>
          <p:nvSpPr>
            <p:cNvPr id="20" name="Google Shape;1689;p57">
              <a:extLst>
                <a:ext uri="{FF2B5EF4-FFF2-40B4-BE49-F238E27FC236}">
                  <a16:creationId xmlns:a16="http://schemas.microsoft.com/office/drawing/2014/main" id="{27E764A5-CF28-01C6-7708-CCDAAA5D2E31}"/>
                </a:ext>
              </a:extLst>
            </p:cNvPr>
            <p:cNvSpPr/>
            <p:nvPr/>
          </p:nvSpPr>
          <p:spPr>
            <a:xfrm>
              <a:off x="1774800" y="3210950"/>
              <a:ext cx="315325" cy="29930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1"/>
                </a:gs>
                <a:gs pos="100000">
                  <a:schemeClr val="lt2"/>
                </a:gs>
              </a:gsLst>
              <a:lin ang="0" scaled="0"/>
            </a:gradFill>
            <a:ln>
              <a:noFill/>
            </a:ln>
          </p:spPr>
          <p:txBody>
            <a:bodyPr spcFirstLastPara="1" wrap="square" lIns="121900" tIns="121900" rIns="121900" bIns="121900" anchor="ctr" anchorCtr="0">
              <a:noAutofit/>
            </a:bodyPr>
            <a:lstStyle/>
            <a:p>
              <a:endParaRPr sz="2400"/>
            </a:p>
          </p:txBody>
        </p:sp>
        <p:sp>
          <p:nvSpPr>
            <p:cNvPr id="21" name="Google Shape;1690;p57">
              <a:extLst>
                <a:ext uri="{FF2B5EF4-FFF2-40B4-BE49-F238E27FC236}">
                  <a16:creationId xmlns:a16="http://schemas.microsoft.com/office/drawing/2014/main" id="{FBF713A5-8CD0-B1E1-B952-E1D4264E0A27}"/>
                </a:ext>
              </a:extLst>
            </p:cNvPr>
            <p:cNvSpPr/>
            <p:nvPr/>
          </p:nvSpPr>
          <p:spPr>
            <a:xfrm flipH="1">
              <a:off x="1583526" y="145075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endParaRPr sz="2400"/>
            </a:p>
          </p:txBody>
        </p:sp>
        <p:sp>
          <p:nvSpPr>
            <p:cNvPr id="22" name="Google Shape;1691;p57">
              <a:extLst>
                <a:ext uri="{FF2B5EF4-FFF2-40B4-BE49-F238E27FC236}">
                  <a16:creationId xmlns:a16="http://schemas.microsoft.com/office/drawing/2014/main" id="{E5E93CEB-F4C9-B64B-1D77-EEEFB58D9992}"/>
                </a:ext>
              </a:extLst>
            </p:cNvPr>
            <p:cNvSpPr/>
            <p:nvPr/>
          </p:nvSpPr>
          <p:spPr>
            <a:xfrm flipH="1">
              <a:off x="3289519" y="35102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grpSp>
      <p:sp>
        <p:nvSpPr>
          <p:cNvPr id="75" name="TextBox 74">
            <a:extLst>
              <a:ext uri="{FF2B5EF4-FFF2-40B4-BE49-F238E27FC236}">
                <a16:creationId xmlns:a16="http://schemas.microsoft.com/office/drawing/2014/main" id="{BA4CC2DF-DAA6-AED0-6F2E-7A350E9EAE5A}"/>
              </a:ext>
            </a:extLst>
          </p:cNvPr>
          <p:cNvSpPr txBox="1"/>
          <p:nvPr/>
        </p:nvSpPr>
        <p:spPr>
          <a:xfrm>
            <a:off x="4871348" y="100090"/>
            <a:ext cx="2449303" cy="584775"/>
          </a:xfrm>
          <a:prstGeom prst="rect">
            <a:avLst/>
          </a:prstGeom>
          <a:noFill/>
        </p:spPr>
        <p:txBody>
          <a:bodyPr wrap="square">
            <a:spAutoFit/>
          </a:bodyPr>
          <a:lstStyle/>
          <a:p>
            <a:r>
              <a:rPr lang="en" sz="3200" b="1" dirty="0">
                <a:solidFill>
                  <a:schemeClr val="lt2"/>
                </a:solidFill>
                <a:latin typeface="Times New Roman" panose="02020603050405020304" pitchFamily="18" charset="0"/>
                <a:ea typeface="Bebas Neue"/>
                <a:cs typeface="Times New Roman" panose="02020603050405020304" pitchFamily="18" charset="0"/>
                <a:sym typeface="Bebas Neue"/>
              </a:rPr>
              <a:t>Introduction</a:t>
            </a:r>
            <a:endParaRPr lang="en-US" sz="3200" dirty="0"/>
          </a:p>
        </p:txBody>
      </p:sp>
    </p:spTree>
    <p:extLst>
      <p:ext uri="{BB962C8B-B14F-4D97-AF65-F5344CB8AC3E}">
        <p14:creationId xmlns:p14="http://schemas.microsoft.com/office/powerpoint/2010/main" val="3964380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4"/>
        <p:cNvGrpSpPr/>
        <p:nvPr/>
      </p:nvGrpSpPr>
      <p:grpSpPr>
        <a:xfrm>
          <a:off x="0" y="0"/>
          <a:ext cx="0" cy="0"/>
          <a:chOff x="0" y="0"/>
          <a:chExt cx="0" cy="0"/>
        </a:xfrm>
      </p:grpSpPr>
      <p:cxnSp>
        <p:nvCxnSpPr>
          <p:cNvPr id="1618" name="Google Shape;1618;p57"/>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1619" name="Google Shape;1619;p57"/>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
        <p:nvSpPr>
          <p:cNvPr id="1620" name="Google Shape;1620;p57"/>
          <p:cNvSpPr txBox="1"/>
          <p:nvPr/>
        </p:nvSpPr>
        <p:spPr>
          <a:xfrm>
            <a:off x="4733059" y="164817"/>
            <a:ext cx="2439729" cy="401200"/>
          </a:xfrm>
          <a:prstGeom prst="rect">
            <a:avLst/>
          </a:prstGeom>
          <a:noFill/>
          <a:ln>
            <a:noFill/>
          </a:ln>
        </p:spPr>
        <p:txBody>
          <a:bodyPr spcFirstLastPara="1" wrap="square" lIns="121900" tIns="121900" rIns="0" bIns="121900" anchor="ctr" anchorCtr="0">
            <a:noAutofit/>
          </a:bodyPr>
          <a:lstStyle/>
          <a:p>
            <a:pPr algn="r"/>
            <a:r>
              <a:rPr lang="en" sz="3200" dirty="0">
                <a:solidFill>
                  <a:schemeClr val="lt2"/>
                </a:solidFill>
                <a:latin typeface="Times New Roman" panose="02020603050405020304" pitchFamily="18" charset="0"/>
                <a:cs typeface="Times New Roman" panose="02020603050405020304" pitchFamily="18" charset="0"/>
              </a:rPr>
              <a:t>Methodology</a:t>
            </a:r>
          </a:p>
        </p:txBody>
      </p:sp>
      <p:sp>
        <p:nvSpPr>
          <p:cNvPr id="1621" name="Google Shape;1621;p57"/>
          <p:cNvSpPr/>
          <p:nvPr/>
        </p:nvSpPr>
        <p:spPr>
          <a:xfrm flipH="1">
            <a:off x="5821736" y="1478199"/>
            <a:ext cx="143769" cy="144613"/>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22" name="Google Shape;1622;p57"/>
          <p:cNvSpPr/>
          <p:nvPr/>
        </p:nvSpPr>
        <p:spPr>
          <a:xfrm flipH="1">
            <a:off x="7276011" y="1155871"/>
            <a:ext cx="107796" cy="107796"/>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121900" tIns="121900" rIns="121900" bIns="121900" anchor="ctr" anchorCtr="0">
            <a:noAutofit/>
          </a:bodyPr>
          <a:lstStyle/>
          <a:p>
            <a:endParaRPr sz="2400"/>
          </a:p>
        </p:txBody>
      </p:sp>
      <p:grpSp>
        <p:nvGrpSpPr>
          <p:cNvPr id="1623" name="Google Shape;1623;p57"/>
          <p:cNvGrpSpPr/>
          <p:nvPr/>
        </p:nvGrpSpPr>
        <p:grpSpPr>
          <a:xfrm>
            <a:off x="1214557" y="1465368"/>
            <a:ext cx="4880352" cy="4605743"/>
            <a:chOff x="706040" y="883365"/>
            <a:chExt cx="3660264" cy="3454307"/>
          </a:xfrm>
        </p:grpSpPr>
        <p:sp>
          <p:nvSpPr>
            <p:cNvPr id="1624" name="Google Shape;1624;p57"/>
            <p:cNvSpPr/>
            <p:nvPr/>
          </p:nvSpPr>
          <p:spPr>
            <a:xfrm>
              <a:off x="2305683" y="1221248"/>
              <a:ext cx="517858" cy="49154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endParaRPr sz="2400"/>
            </a:p>
          </p:txBody>
        </p:sp>
        <p:grpSp>
          <p:nvGrpSpPr>
            <p:cNvPr id="1625" name="Google Shape;1625;p57"/>
            <p:cNvGrpSpPr/>
            <p:nvPr/>
          </p:nvGrpSpPr>
          <p:grpSpPr>
            <a:xfrm flipH="1">
              <a:off x="3131991" y="2597216"/>
              <a:ext cx="858975" cy="300968"/>
              <a:chOff x="2271950" y="2722775"/>
              <a:chExt cx="575875" cy="201775"/>
            </a:xfrm>
          </p:grpSpPr>
          <p:sp>
            <p:nvSpPr>
              <p:cNvPr id="1626" name="Google Shape;1626;p5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27" name="Google Shape;1627;p5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28" name="Google Shape;1628;p5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29" name="Google Shape;1629;p5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30" name="Google Shape;1630;p5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grpSp>
        <p:grpSp>
          <p:nvGrpSpPr>
            <p:cNvPr id="1631" name="Google Shape;1631;p57"/>
            <p:cNvGrpSpPr/>
            <p:nvPr/>
          </p:nvGrpSpPr>
          <p:grpSpPr>
            <a:xfrm>
              <a:off x="1142462" y="1564560"/>
              <a:ext cx="2338579" cy="2014768"/>
              <a:chOff x="4546896" y="1377977"/>
              <a:chExt cx="2655063" cy="2287430"/>
            </a:xfrm>
          </p:grpSpPr>
          <p:sp>
            <p:nvSpPr>
              <p:cNvPr id="1632" name="Google Shape;1632;p57"/>
              <p:cNvSpPr/>
              <p:nvPr/>
            </p:nvSpPr>
            <p:spPr>
              <a:xfrm>
                <a:off x="4566233" y="1677948"/>
                <a:ext cx="2635726" cy="1987458"/>
              </a:xfrm>
              <a:custGeom>
                <a:avLst/>
                <a:gdLst/>
                <a:ahLst/>
                <a:cxnLst/>
                <a:rect l="l" t="t" r="r" b="b"/>
                <a:pathLst>
                  <a:path w="72790" h="54887" extrusionOk="0">
                    <a:moveTo>
                      <a:pt x="0" y="14163"/>
                    </a:moveTo>
                    <a:lnTo>
                      <a:pt x="8658" y="47956"/>
                    </a:lnTo>
                    <a:lnTo>
                      <a:pt x="10653" y="54886"/>
                    </a:lnTo>
                    <a:cubicBezTo>
                      <a:pt x="10653" y="54886"/>
                      <a:pt x="26312" y="46638"/>
                      <a:pt x="41722" y="46923"/>
                    </a:cubicBezTo>
                    <a:cubicBezTo>
                      <a:pt x="57024" y="38764"/>
                      <a:pt x="72790" y="38942"/>
                      <a:pt x="72790" y="38942"/>
                    </a:cubicBezTo>
                    <a:lnTo>
                      <a:pt x="71240" y="33295"/>
                    </a:lnTo>
                    <a:lnTo>
                      <a:pt x="62707" y="0"/>
                    </a:lnTo>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33" name="Google Shape;1633;p57"/>
              <p:cNvSpPr/>
              <p:nvPr/>
            </p:nvSpPr>
            <p:spPr>
              <a:xfrm>
                <a:off x="4557217" y="1643729"/>
                <a:ext cx="2635726" cy="1986843"/>
              </a:xfrm>
              <a:custGeom>
                <a:avLst/>
                <a:gdLst/>
                <a:ahLst/>
                <a:cxnLst/>
                <a:rect l="l" t="t" r="r" b="b"/>
                <a:pathLst>
                  <a:path w="72790" h="54870" extrusionOk="0">
                    <a:moveTo>
                      <a:pt x="1105" y="13682"/>
                    </a:moveTo>
                    <a:cubicBezTo>
                      <a:pt x="659" y="13860"/>
                      <a:pt x="0" y="14163"/>
                      <a:pt x="0" y="14163"/>
                    </a:cubicBezTo>
                    <a:lnTo>
                      <a:pt x="8658" y="47957"/>
                    </a:lnTo>
                    <a:lnTo>
                      <a:pt x="10653" y="54869"/>
                    </a:lnTo>
                    <a:cubicBezTo>
                      <a:pt x="10653" y="54869"/>
                      <a:pt x="26312" y="46639"/>
                      <a:pt x="41721" y="46906"/>
                    </a:cubicBezTo>
                    <a:cubicBezTo>
                      <a:pt x="57024" y="38765"/>
                      <a:pt x="72789" y="38943"/>
                      <a:pt x="72789" y="38943"/>
                    </a:cubicBezTo>
                    <a:lnTo>
                      <a:pt x="71240" y="33278"/>
                    </a:lnTo>
                    <a:lnTo>
                      <a:pt x="62707" y="1"/>
                    </a:lnTo>
                    <a:cubicBezTo>
                      <a:pt x="62707" y="1"/>
                      <a:pt x="62297" y="1"/>
                      <a:pt x="61549" y="19"/>
                    </a:cubicBezTo>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34" name="Google Shape;1634;p57"/>
              <p:cNvSpPr/>
              <p:nvPr/>
            </p:nvSpPr>
            <p:spPr>
              <a:xfrm>
                <a:off x="5687360" y="1576666"/>
                <a:ext cx="1403029" cy="1693288"/>
              </a:xfrm>
              <a:custGeom>
                <a:avLst/>
                <a:gdLst/>
                <a:ahLst/>
                <a:cxnLst/>
                <a:rect l="l" t="t" r="r" b="b"/>
                <a:pathLst>
                  <a:path w="38747" h="46763" extrusionOk="0">
                    <a:moveTo>
                      <a:pt x="1" y="7839"/>
                    </a:moveTo>
                    <a:lnTo>
                      <a:pt x="9977" y="46763"/>
                    </a:lnTo>
                    <a:cubicBezTo>
                      <a:pt x="24086" y="38907"/>
                      <a:pt x="38747" y="39388"/>
                      <a:pt x="38747" y="39388"/>
                    </a:cubicBezTo>
                    <a:lnTo>
                      <a:pt x="38604" y="33420"/>
                    </a:lnTo>
                    <a:lnTo>
                      <a:pt x="30071" y="143"/>
                    </a:lnTo>
                    <a:cubicBezTo>
                      <a:pt x="30071" y="143"/>
                      <a:pt x="14110" y="0"/>
                      <a:pt x="1" y="7839"/>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35" name="Google Shape;1635;p57"/>
              <p:cNvSpPr/>
              <p:nvPr/>
            </p:nvSpPr>
            <p:spPr>
              <a:xfrm>
                <a:off x="4546896" y="1377977"/>
                <a:ext cx="2540240" cy="1972612"/>
              </a:xfrm>
              <a:custGeom>
                <a:avLst/>
                <a:gdLst/>
                <a:ahLst/>
                <a:cxnLst/>
                <a:rect l="l" t="t" r="r" b="b"/>
                <a:pathLst>
                  <a:path w="70153" h="54477" extrusionOk="0">
                    <a:moveTo>
                      <a:pt x="60159" y="125"/>
                    </a:moveTo>
                    <a:cubicBezTo>
                      <a:pt x="60159" y="125"/>
                      <a:pt x="44197" y="0"/>
                      <a:pt x="30088" y="7839"/>
                    </a:cubicBezTo>
                    <a:cubicBezTo>
                      <a:pt x="15730" y="7287"/>
                      <a:pt x="0" y="15552"/>
                      <a:pt x="0" y="15552"/>
                    </a:cubicBezTo>
                    <a:lnTo>
                      <a:pt x="9976" y="54477"/>
                    </a:lnTo>
                    <a:cubicBezTo>
                      <a:pt x="9976" y="54477"/>
                      <a:pt x="25706" y="46211"/>
                      <a:pt x="40064" y="46763"/>
                    </a:cubicBezTo>
                    <a:cubicBezTo>
                      <a:pt x="54173" y="38907"/>
                      <a:pt x="70153" y="39049"/>
                      <a:pt x="70153" y="39049"/>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36" name="Google Shape;1636;p57"/>
              <p:cNvSpPr/>
              <p:nvPr/>
            </p:nvSpPr>
            <p:spPr>
              <a:xfrm>
                <a:off x="4546896" y="1641810"/>
                <a:ext cx="1450754" cy="1708786"/>
              </a:xfrm>
              <a:custGeom>
                <a:avLst/>
                <a:gdLst/>
                <a:ahLst/>
                <a:cxnLst/>
                <a:rect l="l" t="t" r="r" b="b"/>
                <a:pathLst>
                  <a:path w="40065" h="47191" extrusionOk="0">
                    <a:moveTo>
                      <a:pt x="0" y="8266"/>
                    </a:moveTo>
                    <a:lnTo>
                      <a:pt x="9976" y="47191"/>
                    </a:lnTo>
                    <a:cubicBezTo>
                      <a:pt x="9976" y="47191"/>
                      <a:pt x="25706" y="38925"/>
                      <a:pt x="40064" y="39477"/>
                    </a:cubicBezTo>
                    <a:lnTo>
                      <a:pt x="30088" y="553"/>
                    </a:lnTo>
                    <a:cubicBezTo>
                      <a:pt x="15730" y="1"/>
                      <a:pt x="0" y="8266"/>
                      <a:pt x="0" y="8266"/>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37" name="Google Shape;1637;p57"/>
              <p:cNvSpPr/>
              <p:nvPr/>
            </p:nvSpPr>
            <p:spPr>
              <a:xfrm>
                <a:off x="4566233" y="1677948"/>
                <a:ext cx="2635726" cy="1987458"/>
              </a:xfrm>
              <a:custGeom>
                <a:avLst/>
                <a:gdLst/>
                <a:ahLst/>
                <a:cxnLst/>
                <a:rect l="l" t="t" r="r" b="b"/>
                <a:pathLst>
                  <a:path w="72790" h="54887" fill="none" extrusionOk="0">
                    <a:moveTo>
                      <a:pt x="0" y="14163"/>
                    </a:moveTo>
                    <a:lnTo>
                      <a:pt x="8658" y="47956"/>
                    </a:lnTo>
                    <a:lnTo>
                      <a:pt x="10653" y="54886"/>
                    </a:lnTo>
                    <a:cubicBezTo>
                      <a:pt x="10653" y="54886"/>
                      <a:pt x="26312" y="46638"/>
                      <a:pt x="41722" y="46923"/>
                    </a:cubicBezTo>
                    <a:cubicBezTo>
                      <a:pt x="57024" y="38764"/>
                      <a:pt x="72790" y="38942"/>
                      <a:pt x="72790" y="38942"/>
                    </a:cubicBezTo>
                    <a:lnTo>
                      <a:pt x="71240" y="33295"/>
                    </a:lnTo>
                    <a:lnTo>
                      <a:pt x="62707" y="0"/>
                    </a:ln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38" name="Google Shape;1638;p57"/>
              <p:cNvSpPr/>
              <p:nvPr/>
            </p:nvSpPr>
            <p:spPr>
              <a:xfrm>
                <a:off x="4557217" y="1643729"/>
                <a:ext cx="2635726" cy="1986843"/>
              </a:xfrm>
              <a:custGeom>
                <a:avLst/>
                <a:gdLst/>
                <a:ahLst/>
                <a:cxnLst/>
                <a:rect l="l" t="t" r="r" b="b"/>
                <a:pathLst>
                  <a:path w="72790" h="54870" fill="none" extrusionOk="0">
                    <a:moveTo>
                      <a:pt x="1105" y="13682"/>
                    </a:moveTo>
                    <a:cubicBezTo>
                      <a:pt x="659" y="13860"/>
                      <a:pt x="0" y="14163"/>
                      <a:pt x="0" y="14163"/>
                    </a:cubicBezTo>
                    <a:lnTo>
                      <a:pt x="8658" y="47957"/>
                    </a:lnTo>
                    <a:lnTo>
                      <a:pt x="10653" y="54869"/>
                    </a:lnTo>
                    <a:cubicBezTo>
                      <a:pt x="10653" y="54869"/>
                      <a:pt x="26312" y="46639"/>
                      <a:pt x="41721" y="46906"/>
                    </a:cubicBezTo>
                    <a:cubicBezTo>
                      <a:pt x="57024" y="38765"/>
                      <a:pt x="72789" y="38943"/>
                      <a:pt x="72789" y="38943"/>
                    </a:cubicBezTo>
                    <a:lnTo>
                      <a:pt x="71240" y="33278"/>
                    </a:lnTo>
                    <a:lnTo>
                      <a:pt x="62707" y="1"/>
                    </a:lnTo>
                    <a:cubicBezTo>
                      <a:pt x="62707" y="1"/>
                      <a:pt x="62297" y="1"/>
                      <a:pt x="61549" y="19"/>
                    </a:cubicBez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39" name="Google Shape;1639;p57"/>
              <p:cNvSpPr/>
              <p:nvPr/>
            </p:nvSpPr>
            <p:spPr>
              <a:xfrm>
                <a:off x="4597845" y="1581808"/>
                <a:ext cx="2492515" cy="1955195"/>
              </a:xfrm>
              <a:custGeom>
                <a:avLst/>
                <a:gdLst/>
                <a:ahLst/>
                <a:cxnLst/>
                <a:rect l="l" t="t" r="r" b="b"/>
                <a:pathLst>
                  <a:path w="68835" h="53996" fill="none" extrusionOk="0">
                    <a:moveTo>
                      <a:pt x="0" y="15410"/>
                    </a:moveTo>
                    <a:lnTo>
                      <a:pt x="8658" y="49204"/>
                    </a:lnTo>
                    <a:lnTo>
                      <a:pt x="11277" y="53996"/>
                    </a:lnTo>
                    <a:cubicBezTo>
                      <a:pt x="11277" y="53996"/>
                      <a:pt x="25706" y="46069"/>
                      <a:pt x="40065" y="46621"/>
                    </a:cubicBezTo>
                    <a:cubicBezTo>
                      <a:pt x="54174" y="38765"/>
                      <a:pt x="68835" y="39246"/>
                      <a:pt x="68835" y="39246"/>
                    </a:cubicBezTo>
                    <a:lnTo>
                      <a:pt x="68692" y="33278"/>
                    </a:lnTo>
                    <a:lnTo>
                      <a:pt x="60159" y="1"/>
                    </a:ln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40" name="Google Shape;1640;p57"/>
              <p:cNvSpPr/>
              <p:nvPr/>
            </p:nvSpPr>
            <p:spPr>
              <a:xfrm>
                <a:off x="4546896" y="1377977"/>
                <a:ext cx="2540240" cy="1972612"/>
              </a:xfrm>
              <a:custGeom>
                <a:avLst/>
                <a:gdLst/>
                <a:ahLst/>
                <a:cxnLst/>
                <a:rect l="l" t="t" r="r" b="b"/>
                <a:pathLst>
                  <a:path w="70153" h="54477" fill="none" extrusionOk="0">
                    <a:moveTo>
                      <a:pt x="60159" y="125"/>
                    </a:moveTo>
                    <a:cubicBezTo>
                      <a:pt x="60159" y="125"/>
                      <a:pt x="44197" y="0"/>
                      <a:pt x="30088" y="7839"/>
                    </a:cubicBezTo>
                    <a:cubicBezTo>
                      <a:pt x="15730" y="7287"/>
                      <a:pt x="0" y="15552"/>
                      <a:pt x="0" y="15552"/>
                    </a:cubicBezTo>
                    <a:lnTo>
                      <a:pt x="9976" y="54477"/>
                    </a:lnTo>
                    <a:cubicBezTo>
                      <a:pt x="9976" y="54477"/>
                      <a:pt x="25706" y="46211"/>
                      <a:pt x="40064" y="46763"/>
                    </a:cubicBezTo>
                    <a:cubicBezTo>
                      <a:pt x="54173" y="38907"/>
                      <a:pt x="70153" y="39049"/>
                      <a:pt x="70153" y="39049"/>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41" name="Google Shape;1641;p57"/>
              <p:cNvSpPr/>
              <p:nvPr/>
            </p:nvSpPr>
            <p:spPr>
              <a:xfrm>
                <a:off x="4546896" y="1641810"/>
                <a:ext cx="1450754" cy="1708786"/>
              </a:xfrm>
              <a:custGeom>
                <a:avLst/>
                <a:gdLst/>
                <a:ahLst/>
                <a:cxnLst/>
                <a:rect l="l" t="t" r="r" b="b"/>
                <a:pathLst>
                  <a:path w="40065" h="47191" fill="none" extrusionOk="0">
                    <a:moveTo>
                      <a:pt x="0" y="8266"/>
                    </a:moveTo>
                    <a:lnTo>
                      <a:pt x="9976" y="47191"/>
                    </a:lnTo>
                    <a:cubicBezTo>
                      <a:pt x="9976" y="47191"/>
                      <a:pt x="25706" y="38925"/>
                      <a:pt x="40064" y="39477"/>
                    </a:cubicBezTo>
                    <a:lnTo>
                      <a:pt x="30088" y="553"/>
                    </a:lnTo>
                    <a:cubicBezTo>
                      <a:pt x="15730" y="1"/>
                      <a:pt x="0" y="8266"/>
                      <a:pt x="0" y="826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42" name="Google Shape;1642;p57"/>
              <p:cNvSpPr/>
              <p:nvPr/>
            </p:nvSpPr>
            <p:spPr>
              <a:xfrm>
                <a:off x="5595782" y="1661146"/>
                <a:ext cx="40012" cy="688"/>
              </a:xfrm>
              <a:custGeom>
                <a:avLst/>
                <a:gdLst/>
                <a:ahLst/>
                <a:cxnLst/>
                <a:rect l="l" t="t" r="r" b="b"/>
                <a:pathLst>
                  <a:path w="1105" h="19" extrusionOk="0">
                    <a:moveTo>
                      <a:pt x="0" y="1"/>
                    </a:moveTo>
                    <a:cubicBezTo>
                      <a:pt x="356" y="1"/>
                      <a:pt x="748" y="19"/>
                      <a:pt x="1105" y="19"/>
                    </a:cubicBezTo>
                    <a:cubicBezTo>
                      <a:pt x="748" y="19"/>
                      <a:pt x="374" y="1"/>
                      <a:pt x="0" y="1"/>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43" name="Google Shape;1643;p57"/>
              <p:cNvSpPr/>
              <p:nvPr/>
            </p:nvSpPr>
            <p:spPr>
              <a:xfrm>
                <a:off x="5593175" y="1661146"/>
                <a:ext cx="36" cy="36"/>
              </a:xfrm>
              <a:custGeom>
                <a:avLst/>
                <a:gdLst/>
                <a:ahLst/>
                <a:cxnLst/>
                <a:rect l="l" t="t" r="r" b="b"/>
                <a:pathLst>
                  <a:path w="1" h="1" extrusionOk="0">
                    <a:moveTo>
                      <a:pt x="1" y="1"/>
                    </a:move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44" name="Google Shape;1644;p57"/>
              <p:cNvSpPr/>
              <p:nvPr/>
            </p:nvSpPr>
            <p:spPr>
              <a:xfrm>
                <a:off x="4971977" y="3106145"/>
                <a:ext cx="988931" cy="282547"/>
              </a:xfrm>
              <a:custGeom>
                <a:avLst/>
                <a:gdLst/>
                <a:ahLst/>
                <a:cxnLst/>
                <a:rect l="l" t="t" r="r" b="b"/>
                <a:pathLst>
                  <a:path w="27311" h="7803" fill="none" extrusionOk="0">
                    <a:moveTo>
                      <a:pt x="27310" y="392"/>
                    </a:moveTo>
                    <a:cubicBezTo>
                      <a:pt x="27310" y="392"/>
                      <a:pt x="15250" y="0"/>
                      <a:pt x="1" y="7803"/>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45" name="Google Shape;1645;p57"/>
              <p:cNvSpPr/>
              <p:nvPr/>
            </p:nvSpPr>
            <p:spPr>
              <a:xfrm>
                <a:off x="4988742" y="3147425"/>
                <a:ext cx="988931" cy="282547"/>
              </a:xfrm>
              <a:custGeom>
                <a:avLst/>
                <a:gdLst/>
                <a:ahLst/>
                <a:cxnLst/>
                <a:rect l="l" t="t" r="r" b="b"/>
                <a:pathLst>
                  <a:path w="27311" h="7803" fill="none" extrusionOk="0">
                    <a:moveTo>
                      <a:pt x="27310" y="392"/>
                    </a:moveTo>
                    <a:cubicBezTo>
                      <a:pt x="27310" y="392"/>
                      <a:pt x="15268" y="0"/>
                      <a:pt x="1" y="7803"/>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46" name="Google Shape;1646;p57"/>
              <p:cNvSpPr/>
              <p:nvPr/>
            </p:nvSpPr>
            <p:spPr>
              <a:xfrm>
                <a:off x="5008115" y="3190625"/>
                <a:ext cx="988895" cy="282583"/>
              </a:xfrm>
              <a:custGeom>
                <a:avLst/>
                <a:gdLst/>
                <a:ahLst/>
                <a:cxnLst/>
                <a:rect l="l" t="t" r="r" b="b"/>
                <a:pathLst>
                  <a:path w="27310" h="7804" fill="none" extrusionOk="0">
                    <a:moveTo>
                      <a:pt x="27310" y="410"/>
                    </a:moveTo>
                    <a:cubicBezTo>
                      <a:pt x="27310" y="410"/>
                      <a:pt x="15249" y="1"/>
                      <a:pt x="0" y="7803"/>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47" name="Google Shape;1647;p57"/>
              <p:cNvSpPr/>
              <p:nvPr/>
            </p:nvSpPr>
            <p:spPr>
              <a:xfrm>
                <a:off x="6037628" y="2848106"/>
                <a:ext cx="991502" cy="257417"/>
              </a:xfrm>
              <a:custGeom>
                <a:avLst/>
                <a:gdLst/>
                <a:ahLst/>
                <a:cxnLst/>
                <a:rect l="l" t="t" r="r" b="b"/>
                <a:pathLst>
                  <a:path w="27382" h="7109" fill="none" extrusionOk="0">
                    <a:moveTo>
                      <a:pt x="1" y="7108"/>
                    </a:moveTo>
                    <a:cubicBezTo>
                      <a:pt x="1" y="7108"/>
                      <a:pt x="10262" y="802"/>
                      <a:pt x="27382" y="0"/>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48" name="Google Shape;1648;p57"/>
              <p:cNvSpPr/>
              <p:nvPr/>
            </p:nvSpPr>
            <p:spPr>
              <a:xfrm>
                <a:off x="6042806" y="2892609"/>
                <a:ext cx="992118" cy="257417"/>
              </a:xfrm>
              <a:custGeom>
                <a:avLst/>
                <a:gdLst/>
                <a:ahLst/>
                <a:cxnLst/>
                <a:rect l="l" t="t" r="r" b="b"/>
                <a:pathLst>
                  <a:path w="27399" h="7109" fill="none" extrusionOk="0">
                    <a:moveTo>
                      <a:pt x="0" y="7108"/>
                    </a:moveTo>
                    <a:cubicBezTo>
                      <a:pt x="0" y="7108"/>
                      <a:pt x="10279" y="802"/>
                      <a:pt x="27399" y="0"/>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49" name="Google Shape;1649;p57"/>
              <p:cNvSpPr/>
              <p:nvPr/>
            </p:nvSpPr>
            <p:spPr>
              <a:xfrm>
                <a:off x="6047948" y="2939683"/>
                <a:ext cx="992154" cy="257417"/>
              </a:xfrm>
              <a:custGeom>
                <a:avLst/>
                <a:gdLst/>
                <a:ahLst/>
                <a:cxnLst/>
                <a:rect l="l" t="t" r="r" b="b"/>
                <a:pathLst>
                  <a:path w="27400" h="7109" fill="none" extrusionOk="0">
                    <a:moveTo>
                      <a:pt x="1" y="7109"/>
                    </a:moveTo>
                    <a:cubicBezTo>
                      <a:pt x="1" y="7109"/>
                      <a:pt x="10262" y="803"/>
                      <a:pt x="27399" y="1"/>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50" name="Google Shape;1650;p57"/>
              <p:cNvSpPr/>
              <p:nvPr/>
            </p:nvSpPr>
            <p:spPr>
              <a:xfrm>
                <a:off x="5997651" y="3070658"/>
                <a:ext cx="50984" cy="199336"/>
              </a:xfrm>
              <a:custGeom>
                <a:avLst/>
                <a:gdLst/>
                <a:ahLst/>
                <a:cxnLst/>
                <a:rect l="l" t="t" r="r" b="b"/>
                <a:pathLst>
                  <a:path w="1408" h="5505" fill="none" extrusionOk="0">
                    <a:moveTo>
                      <a:pt x="0" y="0"/>
                    </a:moveTo>
                    <a:lnTo>
                      <a:pt x="1408" y="5505"/>
                    </a:ln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51" name="Google Shape;1651;p57"/>
              <p:cNvSpPr/>
              <p:nvPr/>
            </p:nvSpPr>
            <p:spPr>
              <a:xfrm>
                <a:off x="4693297" y="1840499"/>
                <a:ext cx="888304" cy="293518"/>
              </a:xfrm>
              <a:custGeom>
                <a:avLst/>
                <a:gdLst/>
                <a:ahLst/>
                <a:cxnLst/>
                <a:rect l="l" t="t" r="r" b="b"/>
                <a:pathLst>
                  <a:path w="24532" h="8106" fill="none" extrusionOk="0">
                    <a:moveTo>
                      <a:pt x="820" y="8106"/>
                    </a:moveTo>
                    <a:lnTo>
                      <a:pt x="1" y="6289"/>
                    </a:lnTo>
                    <a:cubicBezTo>
                      <a:pt x="10743" y="1443"/>
                      <a:pt x="19899" y="268"/>
                      <a:pt x="24407" y="0"/>
                    </a:cubicBezTo>
                    <a:lnTo>
                      <a:pt x="24531" y="2013"/>
                    </a:lnTo>
                    <a:cubicBezTo>
                      <a:pt x="20167" y="2263"/>
                      <a:pt x="11277"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52" name="Google Shape;1652;p57"/>
              <p:cNvSpPr/>
              <p:nvPr/>
            </p:nvSpPr>
            <p:spPr>
              <a:xfrm>
                <a:off x="4741675" y="2028869"/>
                <a:ext cx="888304" cy="293518"/>
              </a:xfrm>
              <a:custGeom>
                <a:avLst/>
                <a:gdLst/>
                <a:ahLst/>
                <a:cxnLst/>
                <a:rect l="l" t="t" r="r" b="b"/>
                <a:pathLst>
                  <a:path w="24532" h="8106" fill="none" extrusionOk="0">
                    <a:moveTo>
                      <a:pt x="820" y="8106"/>
                    </a:moveTo>
                    <a:lnTo>
                      <a:pt x="1" y="6271"/>
                    </a:lnTo>
                    <a:cubicBezTo>
                      <a:pt x="10743" y="1443"/>
                      <a:pt x="19900" y="267"/>
                      <a:pt x="24407" y="0"/>
                    </a:cubicBezTo>
                    <a:lnTo>
                      <a:pt x="24531" y="1995"/>
                    </a:lnTo>
                    <a:cubicBezTo>
                      <a:pt x="20167" y="2263"/>
                      <a:pt x="11277"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53" name="Google Shape;1653;p57"/>
              <p:cNvSpPr/>
              <p:nvPr/>
            </p:nvSpPr>
            <p:spPr>
              <a:xfrm>
                <a:off x="4798454" y="2216586"/>
                <a:ext cx="887652" cy="294170"/>
              </a:xfrm>
              <a:custGeom>
                <a:avLst/>
                <a:gdLst/>
                <a:ahLst/>
                <a:cxnLst/>
                <a:rect l="l" t="t" r="r" b="b"/>
                <a:pathLst>
                  <a:path w="24514" h="8124" fill="none" extrusionOk="0">
                    <a:moveTo>
                      <a:pt x="820" y="8123"/>
                    </a:moveTo>
                    <a:lnTo>
                      <a:pt x="1" y="6289"/>
                    </a:lnTo>
                    <a:cubicBezTo>
                      <a:pt x="10743" y="1461"/>
                      <a:pt x="19899" y="285"/>
                      <a:pt x="24388" y="0"/>
                    </a:cubicBezTo>
                    <a:lnTo>
                      <a:pt x="24513" y="2013"/>
                    </a:lnTo>
                    <a:cubicBezTo>
                      <a:pt x="20149" y="2280"/>
                      <a:pt x="11259" y="3420"/>
                      <a:pt x="820" y="8123"/>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54" name="Google Shape;1654;p57"/>
              <p:cNvSpPr/>
              <p:nvPr/>
            </p:nvSpPr>
            <p:spPr>
              <a:xfrm>
                <a:off x="4849403" y="2413321"/>
                <a:ext cx="887652" cy="293518"/>
              </a:xfrm>
              <a:custGeom>
                <a:avLst/>
                <a:gdLst/>
                <a:ahLst/>
                <a:cxnLst/>
                <a:rect l="l" t="t" r="r" b="b"/>
                <a:pathLst>
                  <a:path w="24514" h="8106" fill="none" extrusionOk="0">
                    <a:moveTo>
                      <a:pt x="820" y="8106"/>
                    </a:moveTo>
                    <a:lnTo>
                      <a:pt x="1" y="6271"/>
                    </a:lnTo>
                    <a:cubicBezTo>
                      <a:pt x="10743" y="1443"/>
                      <a:pt x="19900" y="268"/>
                      <a:pt x="24389" y="0"/>
                    </a:cubicBezTo>
                    <a:lnTo>
                      <a:pt x="24513" y="1996"/>
                    </a:lnTo>
                    <a:cubicBezTo>
                      <a:pt x="20149" y="2263"/>
                      <a:pt x="11277"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55" name="Google Shape;1655;p57"/>
              <p:cNvSpPr/>
              <p:nvPr/>
            </p:nvSpPr>
            <p:spPr>
              <a:xfrm>
                <a:off x="4895209" y="2609439"/>
                <a:ext cx="887652" cy="293518"/>
              </a:xfrm>
              <a:custGeom>
                <a:avLst/>
                <a:gdLst/>
                <a:ahLst/>
                <a:cxnLst/>
                <a:rect l="l" t="t" r="r" b="b"/>
                <a:pathLst>
                  <a:path w="24514" h="8106" fill="none" extrusionOk="0">
                    <a:moveTo>
                      <a:pt x="820" y="8106"/>
                    </a:moveTo>
                    <a:lnTo>
                      <a:pt x="1" y="6271"/>
                    </a:lnTo>
                    <a:cubicBezTo>
                      <a:pt x="10743" y="1443"/>
                      <a:pt x="19899" y="267"/>
                      <a:pt x="24389" y="0"/>
                    </a:cubicBezTo>
                    <a:lnTo>
                      <a:pt x="24513" y="1995"/>
                    </a:lnTo>
                    <a:cubicBezTo>
                      <a:pt x="20149" y="2262"/>
                      <a:pt x="11259"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56" name="Google Shape;1656;p57"/>
              <p:cNvSpPr/>
              <p:nvPr/>
            </p:nvSpPr>
            <p:spPr>
              <a:xfrm>
                <a:off x="5775099" y="1589557"/>
                <a:ext cx="888919" cy="289680"/>
              </a:xfrm>
              <a:custGeom>
                <a:avLst/>
                <a:gdLst/>
                <a:ahLst/>
                <a:cxnLst/>
                <a:rect l="l" t="t" r="r" b="b"/>
                <a:pathLst>
                  <a:path w="24549" h="8000" fill="none" extrusionOk="0">
                    <a:moveTo>
                      <a:pt x="802" y="7999"/>
                    </a:moveTo>
                    <a:lnTo>
                      <a:pt x="1" y="6164"/>
                    </a:lnTo>
                    <a:cubicBezTo>
                      <a:pt x="10760" y="1390"/>
                      <a:pt x="19935" y="250"/>
                      <a:pt x="24424" y="1"/>
                    </a:cubicBezTo>
                    <a:lnTo>
                      <a:pt x="24549" y="2014"/>
                    </a:lnTo>
                    <a:cubicBezTo>
                      <a:pt x="20184" y="2245"/>
                      <a:pt x="11295" y="3350"/>
                      <a:pt x="802" y="7999"/>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57" name="Google Shape;1657;p57"/>
              <p:cNvSpPr/>
              <p:nvPr/>
            </p:nvSpPr>
            <p:spPr>
              <a:xfrm>
                <a:off x="5822173" y="1778579"/>
                <a:ext cx="888956" cy="288992"/>
              </a:xfrm>
              <a:custGeom>
                <a:avLst/>
                <a:gdLst/>
                <a:ahLst/>
                <a:cxnLst/>
                <a:rect l="l" t="t" r="r" b="b"/>
                <a:pathLst>
                  <a:path w="24550" h="7981" fill="none" extrusionOk="0">
                    <a:moveTo>
                      <a:pt x="820" y="7981"/>
                    </a:moveTo>
                    <a:lnTo>
                      <a:pt x="1" y="6146"/>
                    </a:lnTo>
                    <a:cubicBezTo>
                      <a:pt x="10779" y="1372"/>
                      <a:pt x="19935" y="232"/>
                      <a:pt x="24442" y="0"/>
                    </a:cubicBezTo>
                    <a:lnTo>
                      <a:pt x="24549" y="1995"/>
                    </a:lnTo>
                    <a:cubicBezTo>
                      <a:pt x="20185" y="2227"/>
                      <a:pt x="11295" y="3331"/>
                      <a:pt x="820" y="7981"/>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58" name="Google Shape;1658;p57"/>
              <p:cNvSpPr/>
              <p:nvPr/>
            </p:nvSpPr>
            <p:spPr>
              <a:xfrm>
                <a:off x="5877648" y="1966912"/>
                <a:ext cx="888955" cy="289028"/>
              </a:xfrm>
              <a:custGeom>
                <a:avLst/>
                <a:gdLst/>
                <a:ahLst/>
                <a:cxnLst/>
                <a:rect l="l" t="t" r="r" b="b"/>
                <a:pathLst>
                  <a:path w="24550" h="7982" fill="none" extrusionOk="0">
                    <a:moveTo>
                      <a:pt x="820" y="7982"/>
                    </a:moveTo>
                    <a:lnTo>
                      <a:pt x="1" y="6147"/>
                    </a:lnTo>
                    <a:cubicBezTo>
                      <a:pt x="10779" y="1373"/>
                      <a:pt x="19935" y="250"/>
                      <a:pt x="24442" y="1"/>
                    </a:cubicBezTo>
                    <a:lnTo>
                      <a:pt x="24549" y="1996"/>
                    </a:lnTo>
                    <a:cubicBezTo>
                      <a:pt x="20185" y="2246"/>
                      <a:pt x="11277" y="3332"/>
                      <a:pt x="820" y="7982"/>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grpSp>
        <p:grpSp>
          <p:nvGrpSpPr>
            <p:cNvPr id="1659" name="Google Shape;1659;p57"/>
            <p:cNvGrpSpPr/>
            <p:nvPr/>
          </p:nvGrpSpPr>
          <p:grpSpPr>
            <a:xfrm flipH="1">
              <a:off x="706040" y="2032134"/>
              <a:ext cx="1068760" cy="1547196"/>
              <a:chOff x="-1602050" y="2114015"/>
              <a:chExt cx="1213397" cy="1756580"/>
            </a:xfrm>
          </p:grpSpPr>
          <p:sp>
            <p:nvSpPr>
              <p:cNvPr id="1660" name="Google Shape;1660;p57"/>
              <p:cNvSpPr/>
              <p:nvPr/>
            </p:nvSpPr>
            <p:spPr>
              <a:xfrm>
                <a:off x="-1558850" y="2221743"/>
                <a:ext cx="1102450" cy="1102450"/>
              </a:xfrm>
              <a:custGeom>
                <a:avLst/>
                <a:gdLst/>
                <a:ahLst/>
                <a:cxnLst/>
                <a:rect l="l" t="t" r="r" b="b"/>
                <a:pathLst>
                  <a:path w="30446" h="30446" extrusionOk="0">
                    <a:moveTo>
                      <a:pt x="26455" y="7981"/>
                    </a:moveTo>
                    <a:cubicBezTo>
                      <a:pt x="30446" y="14199"/>
                      <a:pt x="28664" y="22465"/>
                      <a:pt x="22465" y="26455"/>
                    </a:cubicBezTo>
                    <a:cubicBezTo>
                      <a:pt x="16247" y="30445"/>
                      <a:pt x="7982" y="28646"/>
                      <a:pt x="3991" y="22447"/>
                    </a:cubicBezTo>
                    <a:cubicBezTo>
                      <a:pt x="1" y="16247"/>
                      <a:pt x="1800" y="7981"/>
                      <a:pt x="7999" y="3991"/>
                    </a:cubicBezTo>
                    <a:cubicBezTo>
                      <a:pt x="14199" y="1"/>
                      <a:pt x="22465" y="1782"/>
                      <a:pt x="26455" y="7981"/>
                    </a:cubicBezTo>
                    <a:close/>
                  </a:path>
                </a:pathLst>
              </a:custGeom>
              <a:gradFill>
                <a:gsLst>
                  <a:gs pos="0">
                    <a:schemeClr val="dk2"/>
                  </a:gs>
                  <a:gs pos="100000">
                    <a:schemeClr val="lt1"/>
                  </a:gs>
                </a:gsLst>
                <a:lin ang="8099331" scaled="0"/>
              </a:gradFill>
              <a:ln>
                <a:noFill/>
              </a:ln>
            </p:spPr>
            <p:txBody>
              <a:bodyPr spcFirstLastPara="1" wrap="square" lIns="121900" tIns="121900" rIns="121900" bIns="121900" anchor="ctr" anchorCtr="0">
                <a:noAutofit/>
              </a:bodyPr>
              <a:lstStyle/>
              <a:p>
                <a:endParaRPr sz="2400"/>
              </a:p>
            </p:txBody>
          </p:sp>
          <p:sp>
            <p:nvSpPr>
              <p:cNvPr id="1661" name="Google Shape;1661;p57"/>
              <p:cNvSpPr/>
              <p:nvPr/>
            </p:nvSpPr>
            <p:spPr>
              <a:xfrm>
                <a:off x="-805409" y="3226126"/>
                <a:ext cx="163235" cy="217405"/>
              </a:xfrm>
              <a:custGeom>
                <a:avLst/>
                <a:gdLst/>
                <a:ahLst/>
                <a:cxnLst/>
                <a:rect l="l" t="t" r="r" b="b"/>
                <a:pathLst>
                  <a:path w="4508" h="6004" extrusionOk="0">
                    <a:moveTo>
                      <a:pt x="1" y="1016"/>
                    </a:moveTo>
                    <a:lnTo>
                      <a:pt x="2050" y="1"/>
                    </a:lnTo>
                    <a:lnTo>
                      <a:pt x="4508" y="5006"/>
                    </a:lnTo>
                    <a:lnTo>
                      <a:pt x="2477" y="6004"/>
                    </a:lnTo>
                    <a:close/>
                  </a:path>
                </a:pathLst>
              </a:custGeom>
              <a:gradFill>
                <a:gsLst>
                  <a:gs pos="0">
                    <a:schemeClr val="accent1"/>
                  </a:gs>
                  <a:gs pos="100000">
                    <a:schemeClr val="lt2"/>
                  </a:gs>
                </a:gsLst>
                <a:lin ang="5400700" scaled="0"/>
              </a:gradFill>
              <a:ln>
                <a:noFill/>
              </a:ln>
            </p:spPr>
            <p:txBody>
              <a:bodyPr spcFirstLastPara="1" wrap="square" lIns="121900" tIns="121900" rIns="121900" bIns="121900" anchor="ctr" anchorCtr="0">
                <a:noAutofit/>
              </a:bodyPr>
              <a:lstStyle/>
              <a:p>
                <a:endParaRPr sz="2400"/>
              </a:p>
            </p:txBody>
          </p:sp>
          <p:sp>
            <p:nvSpPr>
              <p:cNvPr id="1662" name="Google Shape;1662;p57"/>
              <p:cNvSpPr/>
              <p:nvPr/>
            </p:nvSpPr>
            <p:spPr>
              <a:xfrm>
                <a:off x="-780243" y="3350619"/>
                <a:ext cx="382559" cy="519976"/>
              </a:xfrm>
              <a:custGeom>
                <a:avLst/>
                <a:gdLst/>
                <a:ahLst/>
                <a:cxnLst/>
                <a:rect l="l" t="t" r="r" b="b"/>
                <a:pathLst>
                  <a:path w="10565" h="14360" extrusionOk="0">
                    <a:moveTo>
                      <a:pt x="1426" y="1266"/>
                    </a:moveTo>
                    <a:lnTo>
                      <a:pt x="2994" y="500"/>
                    </a:lnTo>
                    <a:cubicBezTo>
                      <a:pt x="3973" y="1"/>
                      <a:pt x="5185" y="410"/>
                      <a:pt x="5666" y="1408"/>
                    </a:cubicBezTo>
                    <a:lnTo>
                      <a:pt x="9977" y="10119"/>
                    </a:lnTo>
                    <a:cubicBezTo>
                      <a:pt x="10565" y="11313"/>
                      <a:pt x="10084" y="12774"/>
                      <a:pt x="8872" y="13361"/>
                    </a:cubicBezTo>
                    <a:lnTo>
                      <a:pt x="8053" y="13771"/>
                    </a:lnTo>
                    <a:cubicBezTo>
                      <a:pt x="6859" y="14359"/>
                      <a:pt x="5398" y="13878"/>
                      <a:pt x="4811" y="12667"/>
                    </a:cubicBezTo>
                    <a:lnTo>
                      <a:pt x="500" y="3956"/>
                    </a:lnTo>
                    <a:cubicBezTo>
                      <a:pt x="1" y="2958"/>
                      <a:pt x="410" y="1747"/>
                      <a:pt x="1426" y="1266"/>
                    </a:cubicBezTo>
                    <a:close/>
                  </a:path>
                </a:pathLst>
              </a:cu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endParaRPr sz="2400"/>
              </a:p>
            </p:txBody>
          </p:sp>
          <p:sp>
            <p:nvSpPr>
              <p:cNvPr id="1663" name="Google Shape;1663;p57"/>
              <p:cNvSpPr/>
              <p:nvPr/>
            </p:nvSpPr>
            <p:spPr>
              <a:xfrm>
                <a:off x="-1602050" y="2114015"/>
                <a:ext cx="1213397" cy="1281762"/>
              </a:xfrm>
              <a:custGeom>
                <a:avLst/>
                <a:gdLst/>
                <a:ahLst/>
                <a:cxnLst/>
                <a:rect l="l" t="t" r="r" b="b"/>
                <a:pathLst>
                  <a:path w="33510" h="35398" extrusionOk="0">
                    <a:moveTo>
                      <a:pt x="9282" y="3902"/>
                    </a:moveTo>
                    <a:cubicBezTo>
                      <a:pt x="3492" y="6770"/>
                      <a:pt x="0" y="12827"/>
                      <a:pt x="428" y="19258"/>
                    </a:cubicBezTo>
                    <a:cubicBezTo>
                      <a:pt x="855" y="25707"/>
                      <a:pt x="5113" y="31247"/>
                      <a:pt x="11223" y="33331"/>
                    </a:cubicBezTo>
                    <a:cubicBezTo>
                      <a:pt x="17334" y="35398"/>
                      <a:pt x="24103" y="33581"/>
                      <a:pt x="28343" y="28735"/>
                    </a:cubicBezTo>
                    <a:cubicBezTo>
                      <a:pt x="32600" y="23872"/>
                      <a:pt x="33509" y="16942"/>
                      <a:pt x="30659" y="11152"/>
                    </a:cubicBezTo>
                    <a:cubicBezTo>
                      <a:pt x="26757" y="3243"/>
                      <a:pt x="17191" y="1"/>
                      <a:pt x="9282" y="3902"/>
                    </a:cubicBezTo>
                    <a:close/>
                    <a:moveTo>
                      <a:pt x="21467" y="28593"/>
                    </a:moveTo>
                    <a:cubicBezTo>
                      <a:pt x="17262" y="30677"/>
                      <a:pt x="12221" y="30018"/>
                      <a:pt x="8711" y="26918"/>
                    </a:cubicBezTo>
                    <a:cubicBezTo>
                      <a:pt x="5184" y="23836"/>
                      <a:pt x="3866" y="18937"/>
                      <a:pt x="5380" y="14502"/>
                    </a:cubicBezTo>
                    <a:cubicBezTo>
                      <a:pt x="6877" y="10066"/>
                      <a:pt x="10903" y="6966"/>
                      <a:pt x="15570" y="6663"/>
                    </a:cubicBezTo>
                    <a:cubicBezTo>
                      <a:pt x="20255" y="6360"/>
                      <a:pt x="24655" y="8890"/>
                      <a:pt x="26722" y="13094"/>
                    </a:cubicBezTo>
                    <a:cubicBezTo>
                      <a:pt x="29554" y="18830"/>
                      <a:pt x="27203" y="25760"/>
                      <a:pt x="21467" y="28593"/>
                    </a:cubicBezTo>
                    <a:close/>
                  </a:path>
                </a:pathLst>
              </a:cu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endParaRPr sz="2400"/>
              </a:p>
            </p:txBody>
          </p:sp>
          <p:sp>
            <p:nvSpPr>
              <p:cNvPr id="1664" name="Google Shape;1664;p57"/>
              <p:cNvSpPr/>
              <p:nvPr/>
            </p:nvSpPr>
            <p:spPr>
              <a:xfrm>
                <a:off x="-1131163" y="2548148"/>
                <a:ext cx="221316" cy="221279"/>
              </a:xfrm>
              <a:custGeom>
                <a:avLst/>
                <a:gdLst/>
                <a:ahLst/>
                <a:cxnLst/>
                <a:rect l="l" t="t" r="r" b="b"/>
                <a:pathLst>
                  <a:path w="6112" h="6111" fill="none" extrusionOk="0">
                    <a:moveTo>
                      <a:pt x="3047" y="6111"/>
                    </a:moveTo>
                    <a:lnTo>
                      <a:pt x="3047" y="6111"/>
                    </a:lnTo>
                    <a:cubicBezTo>
                      <a:pt x="1372" y="6093"/>
                      <a:pt x="1" y="4739"/>
                      <a:pt x="1" y="3047"/>
                    </a:cubicBezTo>
                    <a:lnTo>
                      <a:pt x="1" y="3047"/>
                    </a:lnTo>
                    <a:cubicBezTo>
                      <a:pt x="1" y="1372"/>
                      <a:pt x="1372" y="1"/>
                      <a:pt x="3047" y="1"/>
                    </a:cubicBezTo>
                    <a:lnTo>
                      <a:pt x="3047" y="1"/>
                    </a:lnTo>
                    <a:cubicBezTo>
                      <a:pt x="4739" y="1"/>
                      <a:pt x="6093" y="1372"/>
                      <a:pt x="6111" y="3047"/>
                    </a:cubicBezTo>
                    <a:lnTo>
                      <a:pt x="6111" y="3047"/>
                    </a:lnTo>
                    <a:cubicBezTo>
                      <a:pt x="6093" y="4739"/>
                      <a:pt x="4739" y="6093"/>
                      <a:pt x="3047" y="611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65" name="Google Shape;1665;p57"/>
              <p:cNvSpPr/>
              <p:nvPr/>
            </p:nvSpPr>
            <p:spPr>
              <a:xfrm>
                <a:off x="-1259531" y="2811981"/>
                <a:ext cx="476741" cy="120036"/>
              </a:xfrm>
              <a:custGeom>
                <a:avLst/>
                <a:gdLst/>
                <a:ahLst/>
                <a:cxnLst/>
                <a:rect l="l" t="t" r="r" b="b"/>
                <a:pathLst>
                  <a:path w="13166" h="3315" fill="none" extrusionOk="0">
                    <a:moveTo>
                      <a:pt x="13165" y="3314"/>
                    </a:moveTo>
                    <a:cubicBezTo>
                      <a:pt x="13165" y="1479"/>
                      <a:pt x="11687" y="1"/>
                      <a:pt x="9870" y="1"/>
                    </a:cubicBezTo>
                    <a:lnTo>
                      <a:pt x="3314" y="1"/>
                    </a:lnTo>
                    <a:cubicBezTo>
                      <a:pt x="1497" y="1"/>
                      <a:pt x="18" y="1479"/>
                      <a:pt x="1" y="3314"/>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grpSp>
        <p:grpSp>
          <p:nvGrpSpPr>
            <p:cNvPr id="1666" name="Google Shape;1666;p57"/>
            <p:cNvGrpSpPr/>
            <p:nvPr/>
          </p:nvGrpSpPr>
          <p:grpSpPr>
            <a:xfrm>
              <a:off x="2983957" y="1809058"/>
              <a:ext cx="589240" cy="1525612"/>
              <a:chOff x="1236331" y="557100"/>
              <a:chExt cx="668982" cy="1732076"/>
            </a:xfrm>
          </p:grpSpPr>
          <p:sp>
            <p:nvSpPr>
              <p:cNvPr id="1667" name="Google Shape;1667;p57"/>
              <p:cNvSpPr/>
              <p:nvPr/>
            </p:nvSpPr>
            <p:spPr>
              <a:xfrm>
                <a:off x="1266024" y="562278"/>
                <a:ext cx="619915" cy="1620397"/>
              </a:xfrm>
              <a:custGeom>
                <a:avLst/>
                <a:gdLst/>
                <a:ahLst/>
                <a:cxnLst/>
                <a:rect l="l" t="t" r="r" b="b"/>
                <a:pathLst>
                  <a:path w="17120" h="44750" extrusionOk="0">
                    <a:moveTo>
                      <a:pt x="16585" y="1764"/>
                    </a:moveTo>
                    <a:cubicBezTo>
                      <a:pt x="17120" y="1336"/>
                      <a:pt x="16959" y="464"/>
                      <a:pt x="16300" y="232"/>
                    </a:cubicBezTo>
                    <a:cubicBezTo>
                      <a:pt x="15659" y="0"/>
                      <a:pt x="15000" y="588"/>
                      <a:pt x="15142" y="1265"/>
                    </a:cubicBezTo>
                    <a:lnTo>
                      <a:pt x="0" y="44233"/>
                    </a:lnTo>
                    <a:lnTo>
                      <a:pt x="1425" y="44750"/>
                    </a:ln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68" name="Google Shape;1668;p57"/>
              <p:cNvSpPr/>
              <p:nvPr/>
            </p:nvSpPr>
            <p:spPr>
              <a:xfrm>
                <a:off x="1236331" y="557100"/>
                <a:ext cx="610899" cy="1599794"/>
              </a:xfrm>
              <a:custGeom>
                <a:avLst/>
                <a:gdLst/>
                <a:ahLst/>
                <a:cxnLst/>
                <a:rect l="l" t="t" r="r" b="b"/>
                <a:pathLst>
                  <a:path w="16871" h="44181" extrusionOk="0">
                    <a:moveTo>
                      <a:pt x="15339" y="1177"/>
                    </a:moveTo>
                    <a:cubicBezTo>
                      <a:pt x="15570" y="535"/>
                      <a:pt x="16176" y="90"/>
                      <a:pt x="16871" y="90"/>
                    </a:cubicBezTo>
                    <a:lnTo>
                      <a:pt x="16800" y="36"/>
                    </a:lnTo>
                    <a:cubicBezTo>
                      <a:pt x="16069" y="1"/>
                      <a:pt x="15410" y="428"/>
                      <a:pt x="15161" y="1123"/>
                    </a:cubicBezTo>
                    <a:lnTo>
                      <a:pt x="1" y="44145"/>
                    </a:lnTo>
                    <a:lnTo>
                      <a:pt x="179" y="44180"/>
                    </a:ln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69" name="Google Shape;1669;p57"/>
              <p:cNvSpPr/>
              <p:nvPr/>
            </p:nvSpPr>
            <p:spPr>
              <a:xfrm>
                <a:off x="1340184" y="568724"/>
                <a:ext cx="565129" cy="1624924"/>
              </a:xfrm>
              <a:custGeom>
                <a:avLst/>
                <a:gdLst/>
                <a:ahLst/>
                <a:cxnLst/>
                <a:rect l="l" t="t" r="r" b="b"/>
                <a:pathLst>
                  <a:path w="15607" h="44875" extrusionOk="0">
                    <a:moveTo>
                      <a:pt x="15143" y="1818"/>
                    </a:moveTo>
                    <a:lnTo>
                      <a:pt x="1" y="44786"/>
                    </a:lnTo>
                    <a:cubicBezTo>
                      <a:pt x="72" y="44821"/>
                      <a:pt x="143" y="44839"/>
                      <a:pt x="215" y="44875"/>
                    </a:cubicBezTo>
                    <a:lnTo>
                      <a:pt x="15357" y="1871"/>
                    </a:lnTo>
                    <a:cubicBezTo>
                      <a:pt x="15606" y="1176"/>
                      <a:pt x="15339" y="410"/>
                      <a:pt x="14733" y="1"/>
                    </a:cubicBezTo>
                    <a:lnTo>
                      <a:pt x="14626" y="1"/>
                    </a:lnTo>
                    <a:cubicBezTo>
                      <a:pt x="15161" y="428"/>
                      <a:pt x="15375" y="1158"/>
                      <a:pt x="15143" y="1818"/>
                    </a:cubicBez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70" name="Google Shape;1670;p57"/>
              <p:cNvSpPr/>
              <p:nvPr/>
            </p:nvSpPr>
            <p:spPr>
              <a:xfrm>
                <a:off x="1318276" y="568724"/>
                <a:ext cx="579288" cy="1621701"/>
              </a:xfrm>
              <a:custGeom>
                <a:avLst/>
                <a:gdLst/>
                <a:ahLst/>
                <a:cxnLst/>
                <a:rect l="l" t="t" r="r" b="b"/>
                <a:pathLst>
                  <a:path w="15998" h="44786" extrusionOk="0">
                    <a:moveTo>
                      <a:pt x="15142" y="1586"/>
                    </a:moveTo>
                    <a:lnTo>
                      <a:pt x="0" y="44572"/>
                    </a:lnTo>
                    <a:lnTo>
                      <a:pt x="606" y="44786"/>
                    </a:lnTo>
                    <a:lnTo>
                      <a:pt x="624" y="44786"/>
                    </a:lnTo>
                    <a:lnTo>
                      <a:pt x="15766" y="1818"/>
                    </a:lnTo>
                    <a:cubicBezTo>
                      <a:pt x="15997" y="1158"/>
                      <a:pt x="15784" y="428"/>
                      <a:pt x="15249" y="1"/>
                    </a:cubicBezTo>
                    <a:cubicBezTo>
                      <a:pt x="15124" y="1"/>
                      <a:pt x="15000" y="18"/>
                      <a:pt x="14875" y="36"/>
                    </a:cubicBezTo>
                    <a:cubicBezTo>
                      <a:pt x="15214" y="482"/>
                      <a:pt x="15320" y="1069"/>
                      <a:pt x="15142" y="1586"/>
                    </a:cubicBez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71" name="Google Shape;1671;p57"/>
              <p:cNvSpPr/>
              <p:nvPr/>
            </p:nvSpPr>
            <p:spPr>
              <a:xfrm>
                <a:off x="1242776" y="560975"/>
                <a:ext cx="614158" cy="1603668"/>
              </a:xfrm>
              <a:custGeom>
                <a:avLst/>
                <a:gdLst/>
                <a:ahLst/>
                <a:cxnLst/>
                <a:rect l="l" t="t" r="r" b="b"/>
                <a:pathLst>
                  <a:path w="16961" h="44288" extrusionOk="0">
                    <a:moveTo>
                      <a:pt x="642" y="44287"/>
                    </a:moveTo>
                    <a:lnTo>
                      <a:pt x="15784" y="1301"/>
                    </a:lnTo>
                    <a:cubicBezTo>
                      <a:pt x="15962" y="785"/>
                      <a:pt x="16408" y="375"/>
                      <a:pt x="16960" y="268"/>
                    </a:cubicBezTo>
                    <a:cubicBezTo>
                      <a:pt x="16871" y="161"/>
                      <a:pt x="16782" y="72"/>
                      <a:pt x="16693" y="1"/>
                    </a:cubicBezTo>
                    <a:cubicBezTo>
                      <a:pt x="15998" y="1"/>
                      <a:pt x="15375" y="428"/>
                      <a:pt x="15143" y="1087"/>
                    </a:cubicBezTo>
                    <a:lnTo>
                      <a:pt x="1" y="44073"/>
                    </a:lnTo>
                    <a:lnTo>
                      <a:pt x="161" y="44127"/>
                    </a:ln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72" name="Google Shape;1672;p57"/>
              <p:cNvSpPr/>
              <p:nvPr/>
            </p:nvSpPr>
            <p:spPr>
              <a:xfrm>
                <a:off x="1844638" y="558404"/>
                <a:ext cx="29728" cy="11660"/>
              </a:xfrm>
              <a:custGeom>
                <a:avLst/>
                <a:gdLst/>
                <a:ahLst/>
                <a:cxnLst/>
                <a:rect l="l" t="t" r="r" b="b"/>
                <a:pathLst>
                  <a:path w="821" h="322" extrusionOk="0">
                    <a:moveTo>
                      <a:pt x="535" y="125"/>
                    </a:moveTo>
                    <a:lnTo>
                      <a:pt x="446" y="90"/>
                    </a:lnTo>
                    <a:cubicBezTo>
                      <a:pt x="410" y="72"/>
                      <a:pt x="375" y="72"/>
                      <a:pt x="339" y="54"/>
                    </a:cubicBezTo>
                    <a:cubicBezTo>
                      <a:pt x="232" y="18"/>
                      <a:pt x="107" y="0"/>
                      <a:pt x="1" y="0"/>
                    </a:cubicBezTo>
                    <a:lnTo>
                      <a:pt x="72" y="54"/>
                    </a:lnTo>
                    <a:cubicBezTo>
                      <a:pt x="179" y="143"/>
                      <a:pt x="268" y="232"/>
                      <a:pt x="339" y="321"/>
                    </a:cubicBezTo>
                    <a:cubicBezTo>
                      <a:pt x="464" y="303"/>
                      <a:pt x="588" y="286"/>
                      <a:pt x="713" y="286"/>
                    </a:cubicBezTo>
                    <a:lnTo>
                      <a:pt x="820" y="286"/>
                    </a:lnTo>
                    <a:cubicBezTo>
                      <a:pt x="731" y="214"/>
                      <a:pt x="624" y="161"/>
                      <a:pt x="535" y="125"/>
                    </a:cubicBezTo>
                    <a:close/>
                  </a:path>
                </a:pathLst>
              </a:custGeom>
              <a:gradFill>
                <a:gsLst>
                  <a:gs pos="0">
                    <a:schemeClr val="accent1"/>
                  </a:gs>
                  <a:gs pos="100000">
                    <a:schemeClr val="lt2"/>
                  </a:gs>
                </a:gsLst>
                <a:lin ang="5400700" scaled="0"/>
              </a:gra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73" name="Google Shape;1673;p57"/>
              <p:cNvSpPr/>
              <p:nvPr/>
            </p:nvSpPr>
            <p:spPr>
              <a:xfrm>
                <a:off x="1240857" y="2162042"/>
                <a:ext cx="97441" cy="127133"/>
              </a:xfrm>
              <a:custGeom>
                <a:avLst/>
                <a:gdLst/>
                <a:ahLst/>
                <a:cxnLst/>
                <a:rect l="l" t="t" r="r" b="b"/>
                <a:pathLst>
                  <a:path w="2691" h="3511" extrusionOk="0">
                    <a:moveTo>
                      <a:pt x="2690" y="981"/>
                    </a:moveTo>
                    <a:cubicBezTo>
                      <a:pt x="2690" y="945"/>
                      <a:pt x="2655" y="927"/>
                      <a:pt x="2637" y="909"/>
                    </a:cubicBezTo>
                    <a:lnTo>
                      <a:pt x="125" y="19"/>
                    </a:lnTo>
                    <a:cubicBezTo>
                      <a:pt x="89" y="1"/>
                      <a:pt x="54" y="19"/>
                      <a:pt x="36" y="37"/>
                    </a:cubicBezTo>
                    <a:cubicBezTo>
                      <a:pt x="18" y="54"/>
                      <a:pt x="0" y="72"/>
                      <a:pt x="0" y="108"/>
                    </a:cubicBezTo>
                    <a:lnTo>
                      <a:pt x="250" y="3421"/>
                    </a:lnTo>
                    <a:cubicBezTo>
                      <a:pt x="250" y="3457"/>
                      <a:pt x="268" y="3493"/>
                      <a:pt x="303" y="3510"/>
                    </a:cubicBezTo>
                    <a:cubicBezTo>
                      <a:pt x="339" y="3510"/>
                      <a:pt x="374" y="3510"/>
                      <a:pt x="392" y="3475"/>
                    </a:cubicBezTo>
                    <a:lnTo>
                      <a:pt x="2673" y="1052"/>
                    </a:lnTo>
                    <a:cubicBezTo>
                      <a:pt x="2690" y="1034"/>
                      <a:pt x="2690" y="999"/>
                      <a:pt x="2690" y="981"/>
                    </a:cubicBez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74" name="Google Shape;1674;p57"/>
              <p:cNvSpPr/>
              <p:nvPr/>
            </p:nvSpPr>
            <p:spPr>
              <a:xfrm>
                <a:off x="1236331" y="2151722"/>
                <a:ext cx="112287" cy="119384"/>
              </a:xfrm>
              <a:custGeom>
                <a:avLst/>
                <a:gdLst/>
                <a:ahLst/>
                <a:cxnLst/>
                <a:rect l="l" t="t" r="r" b="b"/>
                <a:pathLst>
                  <a:path w="3101" h="3297" extrusionOk="0">
                    <a:moveTo>
                      <a:pt x="3100" y="1105"/>
                    </a:moveTo>
                    <a:cubicBezTo>
                      <a:pt x="3083" y="1070"/>
                      <a:pt x="3065" y="1034"/>
                      <a:pt x="3029" y="1034"/>
                    </a:cubicBezTo>
                    <a:lnTo>
                      <a:pt x="125" y="1"/>
                    </a:lnTo>
                    <a:cubicBezTo>
                      <a:pt x="90" y="1"/>
                      <a:pt x="54" y="1"/>
                      <a:pt x="36" y="19"/>
                    </a:cubicBezTo>
                    <a:cubicBezTo>
                      <a:pt x="1" y="37"/>
                      <a:pt x="1" y="72"/>
                      <a:pt x="1" y="108"/>
                    </a:cubicBezTo>
                    <a:lnTo>
                      <a:pt x="214" y="2994"/>
                    </a:lnTo>
                    <a:lnTo>
                      <a:pt x="1105" y="3297"/>
                    </a:lnTo>
                    <a:lnTo>
                      <a:pt x="3083" y="1194"/>
                    </a:lnTo>
                    <a:cubicBezTo>
                      <a:pt x="3100" y="1177"/>
                      <a:pt x="3100" y="1141"/>
                      <a:pt x="3100" y="1105"/>
                    </a:cubicBez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1675" name="Google Shape;1675;p57"/>
            <p:cNvGrpSpPr/>
            <p:nvPr/>
          </p:nvGrpSpPr>
          <p:grpSpPr>
            <a:xfrm flipH="1">
              <a:off x="1237981" y="3753166"/>
              <a:ext cx="953591" cy="334099"/>
              <a:chOff x="2271950" y="2722775"/>
              <a:chExt cx="575875" cy="201775"/>
            </a:xfrm>
          </p:grpSpPr>
          <p:sp>
            <p:nvSpPr>
              <p:cNvPr id="1676" name="Google Shape;1676;p5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77" name="Google Shape;1677;p5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78" name="Google Shape;1678;p5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79" name="Google Shape;1679;p5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80" name="Google Shape;1680;p5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grpSp>
        <p:sp>
          <p:nvSpPr>
            <p:cNvPr id="1681" name="Google Shape;1681;p57"/>
            <p:cNvSpPr/>
            <p:nvPr/>
          </p:nvSpPr>
          <p:spPr>
            <a:xfrm flipH="1">
              <a:off x="984469" y="41965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82" name="Google Shape;1682;p57"/>
            <p:cNvSpPr/>
            <p:nvPr/>
          </p:nvSpPr>
          <p:spPr>
            <a:xfrm flipH="1">
              <a:off x="3889138"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sp>
          <p:nvSpPr>
            <p:cNvPr id="1683" name="Google Shape;1683;p57"/>
            <p:cNvSpPr/>
            <p:nvPr/>
          </p:nvSpPr>
          <p:spPr>
            <a:xfrm flipH="1">
              <a:off x="211187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84" name="Google Shape;1684;p57"/>
            <p:cNvSpPr/>
            <p:nvPr/>
          </p:nvSpPr>
          <p:spPr>
            <a:xfrm flipH="1">
              <a:off x="364716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sp>
          <p:nvSpPr>
            <p:cNvPr id="1685" name="Google Shape;1685;p57"/>
            <p:cNvSpPr/>
            <p:nvPr/>
          </p:nvSpPr>
          <p:spPr>
            <a:xfrm flipH="1">
              <a:off x="4226057"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121900" tIns="121900" rIns="121900" bIns="121900" anchor="ctr" anchorCtr="0">
              <a:noAutofit/>
            </a:bodyPr>
            <a:lstStyle/>
            <a:p>
              <a:endParaRPr sz="2400"/>
            </a:p>
          </p:txBody>
        </p:sp>
        <p:sp>
          <p:nvSpPr>
            <p:cNvPr id="1686" name="Google Shape;1686;p57"/>
            <p:cNvSpPr/>
            <p:nvPr/>
          </p:nvSpPr>
          <p:spPr>
            <a:xfrm flipH="1">
              <a:off x="725787" y="8833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sp>
          <p:nvSpPr>
            <p:cNvPr id="1687" name="Google Shape;1687;p57"/>
            <p:cNvSpPr/>
            <p:nvPr/>
          </p:nvSpPr>
          <p:spPr>
            <a:xfrm rot="1685758" flipH="1">
              <a:off x="2971353"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88" name="Google Shape;1688;p57"/>
            <p:cNvSpPr/>
            <p:nvPr/>
          </p:nvSpPr>
          <p:spPr>
            <a:xfrm flipH="1">
              <a:off x="2567287" y="38461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endParaRPr sz="2400"/>
            </a:p>
          </p:txBody>
        </p:sp>
        <p:sp>
          <p:nvSpPr>
            <p:cNvPr id="1689" name="Google Shape;1689;p57"/>
            <p:cNvSpPr/>
            <p:nvPr/>
          </p:nvSpPr>
          <p:spPr>
            <a:xfrm>
              <a:off x="1774800" y="3210950"/>
              <a:ext cx="315325" cy="29930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1"/>
                </a:gs>
                <a:gs pos="100000">
                  <a:schemeClr val="lt2"/>
                </a:gs>
              </a:gsLst>
              <a:lin ang="0" scaled="0"/>
            </a:gradFill>
            <a:ln>
              <a:noFill/>
            </a:ln>
          </p:spPr>
          <p:txBody>
            <a:bodyPr spcFirstLastPara="1" wrap="square" lIns="121900" tIns="121900" rIns="121900" bIns="121900" anchor="ctr" anchorCtr="0">
              <a:noAutofit/>
            </a:bodyPr>
            <a:lstStyle/>
            <a:p>
              <a:endParaRPr sz="2400"/>
            </a:p>
          </p:txBody>
        </p:sp>
        <p:sp>
          <p:nvSpPr>
            <p:cNvPr id="1690" name="Google Shape;1690;p57"/>
            <p:cNvSpPr/>
            <p:nvPr/>
          </p:nvSpPr>
          <p:spPr>
            <a:xfrm flipH="1">
              <a:off x="1583526" y="145075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endParaRPr sz="2400"/>
            </a:p>
          </p:txBody>
        </p:sp>
        <p:sp>
          <p:nvSpPr>
            <p:cNvPr id="1691" name="Google Shape;1691;p57"/>
            <p:cNvSpPr/>
            <p:nvPr/>
          </p:nvSpPr>
          <p:spPr>
            <a:xfrm flipH="1">
              <a:off x="3289519" y="35102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grpSp>
      <p:sp>
        <p:nvSpPr>
          <p:cNvPr id="1692" name="Google Shape;1692;p57"/>
          <p:cNvSpPr/>
          <p:nvPr/>
        </p:nvSpPr>
        <p:spPr>
          <a:xfrm rot="1685758" flipH="1">
            <a:off x="6908205" y="5257879"/>
            <a:ext cx="79399" cy="80224"/>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93" name="Google Shape;1693;p57">
            <a:hlinkClick r:id="" action="ppaction://hlinkshowjump?jump=nextslide"/>
          </p:cNvPr>
          <p:cNvSpPr/>
          <p:nvPr/>
        </p:nvSpPr>
        <p:spPr>
          <a:xfrm rot="5400000">
            <a:off x="10953896" y="6345739"/>
            <a:ext cx="262136" cy="309268"/>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94" name="Google Shape;1694;p57">
            <a:hlinkClick r:id="" action="ppaction://hlinkshowjump?jump=previousslide"/>
          </p:cNvPr>
          <p:cNvSpPr/>
          <p:nvPr/>
        </p:nvSpPr>
        <p:spPr>
          <a:xfrm rot="-5400000" flipH="1">
            <a:off x="975963" y="6345739"/>
            <a:ext cx="262136" cy="309268"/>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 name="TextBox 1">
            <a:extLst>
              <a:ext uri="{FF2B5EF4-FFF2-40B4-BE49-F238E27FC236}">
                <a16:creationId xmlns:a16="http://schemas.microsoft.com/office/drawing/2014/main" id="{E45CA195-1C56-4A31-75BE-7A9EDCE0E27F}"/>
              </a:ext>
            </a:extLst>
          </p:cNvPr>
          <p:cNvSpPr txBox="1"/>
          <p:nvPr/>
        </p:nvSpPr>
        <p:spPr>
          <a:xfrm>
            <a:off x="5922240" y="1719532"/>
            <a:ext cx="564742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IN" sz="3200" dirty="0">
                <a:latin typeface="Times New Roman" panose="02020603050405020304" pitchFamily="18" charset="0"/>
                <a:ea typeface="+mn-lt"/>
                <a:cs typeface="Times New Roman" panose="02020603050405020304" pitchFamily="18" charset="0"/>
              </a:rPr>
              <a:t>Descriptive</a:t>
            </a:r>
            <a:r>
              <a:rPr lang="en-IN" sz="3200" dirty="0">
                <a:latin typeface="Times New Roman" panose="02020603050405020304" pitchFamily="18" charset="0"/>
                <a:cs typeface="Times New Roman" panose="02020603050405020304" pitchFamily="18" charset="0"/>
              </a:rPr>
              <a:t> analysis</a:t>
            </a:r>
            <a:endParaRPr lang="en-US" dirty="0">
              <a:latin typeface="Times New Roman" panose="02020603050405020304" pitchFamily="18" charset="0"/>
              <a:cs typeface="Times New Roman" panose="02020603050405020304" pitchFamily="18" charset="0"/>
            </a:endParaRPr>
          </a:p>
          <a:p>
            <a:pPr marL="457200" indent="-457200">
              <a:buFont typeface="Arial"/>
              <a:buChar char="•"/>
            </a:pPr>
            <a:endParaRPr lang="en-IN" sz="3200" dirty="0">
              <a:latin typeface="Bebas Neue"/>
            </a:endParaRPr>
          </a:p>
          <a:p>
            <a:pPr marL="457200" indent="-457200">
              <a:buFont typeface="Arial"/>
              <a:buChar char="•"/>
            </a:pPr>
            <a:r>
              <a:rPr lang="en-IN" sz="3200" dirty="0">
                <a:latin typeface="Times New Roman" panose="02020603050405020304" pitchFamily="18" charset="0"/>
                <a:cs typeface="Times New Roman" panose="02020603050405020304" pitchFamily="18" charset="0"/>
              </a:rPr>
              <a:t>Regression analysis</a:t>
            </a:r>
            <a:endParaRPr lang="en-IN" dirty="0">
              <a:latin typeface="Times New Roman" panose="02020603050405020304" pitchFamily="18" charset="0"/>
              <a:cs typeface="Times New Roman" panose="02020603050405020304" pitchFamily="18" charset="0"/>
            </a:endParaRPr>
          </a:p>
          <a:p>
            <a:pPr marL="457200" indent="-457200">
              <a:buFont typeface="Arial"/>
              <a:buChar char="•"/>
            </a:pPr>
            <a:endParaRPr lang="en-IN" sz="3200" dirty="0">
              <a:latin typeface="Bebas Neue"/>
            </a:endParaRPr>
          </a:p>
          <a:p>
            <a:pPr marL="457200" indent="-457200">
              <a:buFont typeface="Arial"/>
              <a:buChar char="•"/>
            </a:pPr>
            <a:r>
              <a:rPr lang="en-IN" sz="3200" dirty="0">
                <a:latin typeface="Times New Roman" panose="02020603050405020304" pitchFamily="18" charset="0"/>
                <a:cs typeface="Times New Roman" panose="02020603050405020304" pitchFamily="18" charset="0"/>
              </a:rPr>
              <a:t>Data visualization</a:t>
            </a:r>
            <a:endParaRPr lang="en-IN" dirty="0">
              <a:latin typeface="Times New Roman" panose="02020603050405020304" pitchFamily="18" charset="0"/>
              <a:cs typeface="Times New Roman" panose="02020603050405020304" pitchFamily="18" charset="0"/>
            </a:endParaRPr>
          </a:p>
          <a:p>
            <a:pPr marL="457200" indent="-457200">
              <a:buFont typeface="Arial"/>
              <a:buChar char="•"/>
            </a:pPr>
            <a:endParaRPr lang="en-IN" sz="3200" dirty="0">
              <a:latin typeface="Bebas Neue"/>
            </a:endParaRPr>
          </a:p>
          <a:p>
            <a:pPr marL="457200" indent="-457200">
              <a:buFont typeface="Arial"/>
              <a:buChar char="•"/>
            </a:pPr>
            <a:r>
              <a:rPr lang="en-IN" sz="3200" dirty="0">
                <a:latin typeface="Times New Roman" panose="02020603050405020304" pitchFamily="18" charset="0"/>
                <a:cs typeface="Times New Roman" panose="02020603050405020304" pitchFamily="18" charset="0"/>
              </a:rPr>
              <a:t>Predictive analysis</a:t>
            </a:r>
          </a:p>
          <a:p>
            <a:pPr marL="457200" indent="-457200">
              <a:buFont typeface="Arial"/>
              <a:buChar char="•"/>
            </a:pPr>
            <a:endParaRPr lang="en-IN" sz="3200" dirty="0">
              <a:latin typeface="Bebas Neue"/>
            </a:endParaRPr>
          </a:p>
          <a:p>
            <a:pPr marL="457200" indent="-457200">
              <a:buFont typeface="Arial"/>
              <a:buChar char="•"/>
            </a:pPr>
            <a:endParaRPr lang="en-IN" sz="3200" dirty="0">
              <a:latin typeface="Bebas Neue"/>
            </a:endParaRPr>
          </a:p>
        </p:txBody>
      </p:sp>
    </p:spTree>
    <p:extLst>
      <p:ext uri="{BB962C8B-B14F-4D97-AF65-F5344CB8AC3E}">
        <p14:creationId xmlns:p14="http://schemas.microsoft.com/office/powerpoint/2010/main" val="4210059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Google Shape;1623;p57">
            <a:extLst>
              <a:ext uri="{FF2B5EF4-FFF2-40B4-BE49-F238E27FC236}">
                <a16:creationId xmlns:a16="http://schemas.microsoft.com/office/drawing/2014/main" id="{C3EFF712-C8D7-42BD-B685-5A3DF9558979}"/>
              </a:ext>
            </a:extLst>
          </p:cNvPr>
          <p:cNvGrpSpPr/>
          <p:nvPr/>
        </p:nvGrpSpPr>
        <p:grpSpPr>
          <a:xfrm>
            <a:off x="8667367" y="114118"/>
            <a:ext cx="3442618" cy="2845796"/>
            <a:chOff x="706040" y="883381"/>
            <a:chExt cx="3660264" cy="3454291"/>
          </a:xfrm>
        </p:grpSpPr>
        <p:sp>
          <p:nvSpPr>
            <p:cNvPr id="6" name="Google Shape;1624;p57">
              <a:extLst>
                <a:ext uri="{FF2B5EF4-FFF2-40B4-BE49-F238E27FC236}">
                  <a16:creationId xmlns:a16="http://schemas.microsoft.com/office/drawing/2014/main" id="{567B55D5-873E-B9C1-7E16-EC9D520A05DB}"/>
                </a:ext>
              </a:extLst>
            </p:cNvPr>
            <p:cNvSpPr/>
            <p:nvPr/>
          </p:nvSpPr>
          <p:spPr>
            <a:xfrm>
              <a:off x="2305683" y="1221248"/>
              <a:ext cx="517858" cy="49154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endParaRPr sz="2400"/>
            </a:p>
          </p:txBody>
        </p:sp>
        <p:grpSp>
          <p:nvGrpSpPr>
            <p:cNvPr id="7" name="Google Shape;1625;p57">
              <a:extLst>
                <a:ext uri="{FF2B5EF4-FFF2-40B4-BE49-F238E27FC236}">
                  <a16:creationId xmlns:a16="http://schemas.microsoft.com/office/drawing/2014/main" id="{D30C4E00-ED8A-BA58-71EF-AAA81B3A2BA5}"/>
                </a:ext>
              </a:extLst>
            </p:cNvPr>
            <p:cNvGrpSpPr/>
            <p:nvPr/>
          </p:nvGrpSpPr>
          <p:grpSpPr>
            <a:xfrm flipH="1">
              <a:off x="3131986" y="2597216"/>
              <a:ext cx="858976" cy="300968"/>
              <a:chOff x="2271950" y="2722775"/>
              <a:chExt cx="575875" cy="201775"/>
            </a:xfrm>
          </p:grpSpPr>
          <p:sp>
            <p:nvSpPr>
              <p:cNvPr id="74" name="Google Shape;1626;p57">
                <a:extLst>
                  <a:ext uri="{FF2B5EF4-FFF2-40B4-BE49-F238E27FC236}">
                    <a16:creationId xmlns:a16="http://schemas.microsoft.com/office/drawing/2014/main" id="{8C768000-7178-7C64-8532-805938E997F9}"/>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75" name="Google Shape;1627;p57">
                <a:extLst>
                  <a:ext uri="{FF2B5EF4-FFF2-40B4-BE49-F238E27FC236}">
                    <a16:creationId xmlns:a16="http://schemas.microsoft.com/office/drawing/2014/main" id="{FCA3F3B6-D854-FCBF-63E5-C3363E0D0523}"/>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76" name="Google Shape;1628;p57">
                <a:extLst>
                  <a:ext uri="{FF2B5EF4-FFF2-40B4-BE49-F238E27FC236}">
                    <a16:creationId xmlns:a16="http://schemas.microsoft.com/office/drawing/2014/main" id="{7F538FB9-83FE-4E37-B55F-E4CD7BCF3F73}"/>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77" name="Google Shape;1629;p57">
                <a:extLst>
                  <a:ext uri="{FF2B5EF4-FFF2-40B4-BE49-F238E27FC236}">
                    <a16:creationId xmlns:a16="http://schemas.microsoft.com/office/drawing/2014/main" id="{B8EF49E9-272A-8735-9E7A-2D6FF0CB8ACE}"/>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78" name="Google Shape;1630;p57">
                <a:extLst>
                  <a:ext uri="{FF2B5EF4-FFF2-40B4-BE49-F238E27FC236}">
                    <a16:creationId xmlns:a16="http://schemas.microsoft.com/office/drawing/2014/main" id="{5AAC2F3A-9458-E23F-D164-EBA5DBAB0917}"/>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grpSp>
        <p:grpSp>
          <p:nvGrpSpPr>
            <p:cNvPr id="8" name="Google Shape;1631;p57">
              <a:extLst>
                <a:ext uri="{FF2B5EF4-FFF2-40B4-BE49-F238E27FC236}">
                  <a16:creationId xmlns:a16="http://schemas.microsoft.com/office/drawing/2014/main" id="{115F63C7-9815-84B6-53B0-D426795C6C27}"/>
                </a:ext>
              </a:extLst>
            </p:cNvPr>
            <p:cNvGrpSpPr/>
            <p:nvPr/>
          </p:nvGrpSpPr>
          <p:grpSpPr>
            <a:xfrm>
              <a:off x="1142462" y="1564564"/>
              <a:ext cx="2338579" cy="2014767"/>
              <a:chOff x="4546896" y="1377977"/>
              <a:chExt cx="2655063" cy="2287429"/>
            </a:xfrm>
          </p:grpSpPr>
          <p:sp>
            <p:nvSpPr>
              <p:cNvPr id="47" name="Google Shape;1632;p57">
                <a:extLst>
                  <a:ext uri="{FF2B5EF4-FFF2-40B4-BE49-F238E27FC236}">
                    <a16:creationId xmlns:a16="http://schemas.microsoft.com/office/drawing/2014/main" id="{C4C7D882-D1DD-5B60-D0FB-36A3721AD879}"/>
                  </a:ext>
                </a:extLst>
              </p:cNvPr>
              <p:cNvSpPr/>
              <p:nvPr/>
            </p:nvSpPr>
            <p:spPr>
              <a:xfrm>
                <a:off x="4566233" y="1677948"/>
                <a:ext cx="2635726" cy="1987458"/>
              </a:xfrm>
              <a:custGeom>
                <a:avLst/>
                <a:gdLst/>
                <a:ahLst/>
                <a:cxnLst/>
                <a:rect l="l" t="t" r="r" b="b"/>
                <a:pathLst>
                  <a:path w="72790" h="54887" extrusionOk="0">
                    <a:moveTo>
                      <a:pt x="0" y="14163"/>
                    </a:moveTo>
                    <a:lnTo>
                      <a:pt x="8658" y="47956"/>
                    </a:lnTo>
                    <a:lnTo>
                      <a:pt x="10653" y="54886"/>
                    </a:lnTo>
                    <a:cubicBezTo>
                      <a:pt x="10653" y="54886"/>
                      <a:pt x="26312" y="46638"/>
                      <a:pt x="41722" y="46923"/>
                    </a:cubicBezTo>
                    <a:cubicBezTo>
                      <a:pt x="57024" y="38764"/>
                      <a:pt x="72790" y="38942"/>
                      <a:pt x="72790" y="38942"/>
                    </a:cubicBezTo>
                    <a:lnTo>
                      <a:pt x="71240" y="33295"/>
                    </a:lnTo>
                    <a:lnTo>
                      <a:pt x="62707" y="0"/>
                    </a:lnTo>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8" name="Google Shape;1633;p57">
                <a:extLst>
                  <a:ext uri="{FF2B5EF4-FFF2-40B4-BE49-F238E27FC236}">
                    <a16:creationId xmlns:a16="http://schemas.microsoft.com/office/drawing/2014/main" id="{F0CC21C6-4C9B-CE58-CED1-0D5DCF81B459}"/>
                  </a:ext>
                </a:extLst>
              </p:cNvPr>
              <p:cNvSpPr/>
              <p:nvPr/>
            </p:nvSpPr>
            <p:spPr>
              <a:xfrm>
                <a:off x="4557217" y="1643729"/>
                <a:ext cx="2635726" cy="1986843"/>
              </a:xfrm>
              <a:custGeom>
                <a:avLst/>
                <a:gdLst/>
                <a:ahLst/>
                <a:cxnLst/>
                <a:rect l="l" t="t" r="r" b="b"/>
                <a:pathLst>
                  <a:path w="72790" h="54870" extrusionOk="0">
                    <a:moveTo>
                      <a:pt x="1105" y="13682"/>
                    </a:moveTo>
                    <a:cubicBezTo>
                      <a:pt x="659" y="13860"/>
                      <a:pt x="0" y="14163"/>
                      <a:pt x="0" y="14163"/>
                    </a:cubicBezTo>
                    <a:lnTo>
                      <a:pt x="8658" y="47957"/>
                    </a:lnTo>
                    <a:lnTo>
                      <a:pt x="10653" y="54869"/>
                    </a:lnTo>
                    <a:cubicBezTo>
                      <a:pt x="10653" y="54869"/>
                      <a:pt x="26312" y="46639"/>
                      <a:pt x="41721" y="46906"/>
                    </a:cubicBezTo>
                    <a:cubicBezTo>
                      <a:pt x="57024" y="38765"/>
                      <a:pt x="72789" y="38943"/>
                      <a:pt x="72789" y="38943"/>
                    </a:cubicBezTo>
                    <a:lnTo>
                      <a:pt x="71240" y="33278"/>
                    </a:lnTo>
                    <a:lnTo>
                      <a:pt x="62707" y="1"/>
                    </a:lnTo>
                    <a:cubicBezTo>
                      <a:pt x="62707" y="1"/>
                      <a:pt x="62297" y="1"/>
                      <a:pt x="61549" y="19"/>
                    </a:cubicBezTo>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9" name="Google Shape;1634;p57">
                <a:extLst>
                  <a:ext uri="{FF2B5EF4-FFF2-40B4-BE49-F238E27FC236}">
                    <a16:creationId xmlns:a16="http://schemas.microsoft.com/office/drawing/2014/main" id="{1E10F8D6-736F-67DB-D917-1E9630D12660}"/>
                  </a:ext>
                </a:extLst>
              </p:cNvPr>
              <p:cNvSpPr/>
              <p:nvPr/>
            </p:nvSpPr>
            <p:spPr>
              <a:xfrm>
                <a:off x="5687360" y="1576666"/>
                <a:ext cx="1403029" cy="1693288"/>
              </a:xfrm>
              <a:custGeom>
                <a:avLst/>
                <a:gdLst/>
                <a:ahLst/>
                <a:cxnLst/>
                <a:rect l="l" t="t" r="r" b="b"/>
                <a:pathLst>
                  <a:path w="38747" h="46763" extrusionOk="0">
                    <a:moveTo>
                      <a:pt x="1" y="7839"/>
                    </a:moveTo>
                    <a:lnTo>
                      <a:pt x="9977" y="46763"/>
                    </a:lnTo>
                    <a:cubicBezTo>
                      <a:pt x="24086" y="38907"/>
                      <a:pt x="38747" y="39388"/>
                      <a:pt x="38747" y="39388"/>
                    </a:cubicBezTo>
                    <a:lnTo>
                      <a:pt x="38604" y="33420"/>
                    </a:lnTo>
                    <a:lnTo>
                      <a:pt x="30071" y="143"/>
                    </a:lnTo>
                    <a:cubicBezTo>
                      <a:pt x="30071" y="143"/>
                      <a:pt x="14110" y="0"/>
                      <a:pt x="1" y="7839"/>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0" name="Google Shape;1635;p57">
                <a:extLst>
                  <a:ext uri="{FF2B5EF4-FFF2-40B4-BE49-F238E27FC236}">
                    <a16:creationId xmlns:a16="http://schemas.microsoft.com/office/drawing/2014/main" id="{2B693BB5-6DE1-5960-E079-A68A5C618756}"/>
                  </a:ext>
                </a:extLst>
              </p:cNvPr>
              <p:cNvSpPr/>
              <p:nvPr/>
            </p:nvSpPr>
            <p:spPr>
              <a:xfrm>
                <a:off x="4546896" y="1377977"/>
                <a:ext cx="2540240" cy="1972612"/>
              </a:xfrm>
              <a:custGeom>
                <a:avLst/>
                <a:gdLst/>
                <a:ahLst/>
                <a:cxnLst/>
                <a:rect l="l" t="t" r="r" b="b"/>
                <a:pathLst>
                  <a:path w="70153" h="54477" extrusionOk="0">
                    <a:moveTo>
                      <a:pt x="60159" y="125"/>
                    </a:moveTo>
                    <a:cubicBezTo>
                      <a:pt x="60159" y="125"/>
                      <a:pt x="44197" y="0"/>
                      <a:pt x="30088" y="7839"/>
                    </a:cubicBezTo>
                    <a:cubicBezTo>
                      <a:pt x="15730" y="7287"/>
                      <a:pt x="0" y="15552"/>
                      <a:pt x="0" y="15552"/>
                    </a:cubicBezTo>
                    <a:lnTo>
                      <a:pt x="9976" y="54477"/>
                    </a:lnTo>
                    <a:cubicBezTo>
                      <a:pt x="9976" y="54477"/>
                      <a:pt x="25706" y="46211"/>
                      <a:pt x="40064" y="46763"/>
                    </a:cubicBezTo>
                    <a:cubicBezTo>
                      <a:pt x="54173" y="38907"/>
                      <a:pt x="70153" y="39049"/>
                      <a:pt x="70153" y="39049"/>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1" name="Google Shape;1636;p57">
                <a:extLst>
                  <a:ext uri="{FF2B5EF4-FFF2-40B4-BE49-F238E27FC236}">
                    <a16:creationId xmlns:a16="http://schemas.microsoft.com/office/drawing/2014/main" id="{C0FCC405-BA53-380B-CDB7-EF2146E9CA71}"/>
                  </a:ext>
                </a:extLst>
              </p:cNvPr>
              <p:cNvSpPr/>
              <p:nvPr/>
            </p:nvSpPr>
            <p:spPr>
              <a:xfrm>
                <a:off x="4546896" y="1641810"/>
                <a:ext cx="1450754" cy="1708786"/>
              </a:xfrm>
              <a:custGeom>
                <a:avLst/>
                <a:gdLst/>
                <a:ahLst/>
                <a:cxnLst/>
                <a:rect l="l" t="t" r="r" b="b"/>
                <a:pathLst>
                  <a:path w="40065" h="47191" extrusionOk="0">
                    <a:moveTo>
                      <a:pt x="0" y="8266"/>
                    </a:moveTo>
                    <a:lnTo>
                      <a:pt x="9976" y="47191"/>
                    </a:lnTo>
                    <a:cubicBezTo>
                      <a:pt x="9976" y="47191"/>
                      <a:pt x="25706" y="38925"/>
                      <a:pt x="40064" y="39477"/>
                    </a:cubicBezTo>
                    <a:lnTo>
                      <a:pt x="30088" y="553"/>
                    </a:lnTo>
                    <a:cubicBezTo>
                      <a:pt x="15730" y="1"/>
                      <a:pt x="0" y="8266"/>
                      <a:pt x="0" y="8266"/>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2" name="Google Shape;1637;p57">
                <a:extLst>
                  <a:ext uri="{FF2B5EF4-FFF2-40B4-BE49-F238E27FC236}">
                    <a16:creationId xmlns:a16="http://schemas.microsoft.com/office/drawing/2014/main" id="{DD68AE07-D677-6F87-0132-504E9282D547}"/>
                  </a:ext>
                </a:extLst>
              </p:cNvPr>
              <p:cNvSpPr/>
              <p:nvPr/>
            </p:nvSpPr>
            <p:spPr>
              <a:xfrm>
                <a:off x="4566233" y="1677948"/>
                <a:ext cx="2635726" cy="1987458"/>
              </a:xfrm>
              <a:custGeom>
                <a:avLst/>
                <a:gdLst/>
                <a:ahLst/>
                <a:cxnLst/>
                <a:rect l="l" t="t" r="r" b="b"/>
                <a:pathLst>
                  <a:path w="72790" h="54887" fill="none" extrusionOk="0">
                    <a:moveTo>
                      <a:pt x="0" y="14163"/>
                    </a:moveTo>
                    <a:lnTo>
                      <a:pt x="8658" y="47956"/>
                    </a:lnTo>
                    <a:lnTo>
                      <a:pt x="10653" y="54886"/>
                    </a:lnTo>
                    <a:cubicBezTo>
                      <a:pt x="10653" y="54886"/>
                      <a:pt x="26312" y="46638"/>
                      <a:pt x="41722" y="46923"/>
                    </a:cubicBezTo>
                    <a:cubicBezTo>
                      <a:pt x="57024" y="38764"/>
                      <a:pt x="72790" y="38942"/>
                      <a:pt x="72790" y="38942"/>
                    </a:cubicBezTo>
                    <a:lnTo>
                      <a:pt x="71240" y="33295"/>
                    </a:lnTo>
                    <a:lnTo>
                      <a:pt x="62707" y="0"/>
                    </a:ln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53" name="Google Shape;1638;p57">
                <a:extLst>
                  <a:ext uri="{FF2B5EF4-FFF2-40B4-BE49-F238E27FC236}">
                    <a16:creationId xmlns:a16="http://schemas.microsoft.com/office/drawing/2014/main" id="{AFB04A27-C04D-9C58-31E9-65F109718130}"/>
                  </a:ext>
                </a:extLst>
              </p:cNvPr>
              <p:cNvSpPr/>
              <p:nvPr/>
            </p:nvSpPr>
            <p:spPr>
              <a:xfrm>
                <a:off x="4557217" y="1643729"/>
                <a:ext cx="2635726" cy="1986843"/>
              </a:xfrm>
              <a:custGeom>
                <a:avLst/>
                <a:gdLst/>
                <a:ahLst/>
                <a:cxnLst/>
                <a:rect l="l" t="t" r="r" b="b"/>
                <a:pathLst>
                  <a:path w="72790" h="54870" fill="none" extrusionOk="0">
                    <a:moveTo>
                      <a:pt x="1105" y="13682"/>
                    </a:moveTo>
                    <a:cubicBezTo>
                      <a:pt x="659" y="13860"/>
                      <a:pt x="0" y="14163"/>
                      <a:pt x="0" y="14163"/>
                    </a:cubicBezTo>
                    <a:lnTo>
                      <a:pt x="8658" y="47957"/>
                    </a:lnTo>
                    <a:lnTo>
                      <a:pt x="10653" y="54869"/>
                    </a:lnTo>
                    <a:cubicBezTo>
                      <a:pt x="10653" y="54869"/>
                      <a:pt x="26312" y="46639"/>
                      <a:pt x="41721" y="46906"/>
                    </a:cubicBezTo>
                    <a:cubicBezTo>
                      <a:pt x="57024" y="38765"/>
                      <a:pt x="72789" y="38943"/>
                      <a:pt x="72789" y="38943"/>
                    </a:cubicBezTo>
                    <a:lnTo>
                      <a:pt x="71240" y="33278"/>
                    </a:lnTo>
                    <a:lnTo>
                      <a:pt x="62707" y="1"/>
                    </a:lnTo>
                    <a:cubicBezTo>
                      <a:pt x="62707" y="1"/>
                      <a:pt x="62297" y="1"/>
                      <a:pt x="61549" y="19"/>
                    </a:cubicBez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54" name="Google Shape;1639;p57">
                <a:extLst>
                  <a:ext uri="{FF2B5EF4-FFF2-40B4-BE49-F238E27FC236}">
                    <a16:creationId xmlns:a16="http://schemas.microsoft.com/office/drawing/2014/main" id="{B4042DA6-11B4-EF4E-3E9C-7F18C7AD2674}"/>
                  </a:ext>
                </a:extLst>
              </p:cNvPr>
              <p:cNvSpPr/>
              <p:nvPr/>
            </p:nvSpPr>
            <p:spPr>
              <a:xfrm>
                <a:off x="4597845" y="1581808"/>
                <a:ext cx="2492515" cy="1955195"/>
              </a:xfrm>
              <a:custGeom>
                <a:avLst/>
                <a:gdLst/>
                <a:ahLst/>
                <a:cxnLst/>
                <a:rect l="l" t="t" r="r" b="b"/>
                <a:pathLst>
                  <a:path w="68835" h="53996" fill="none" extrusionOk="0">
                    <a:moveTo>
                      <a:pt x="0" y="15410"/>
                    </a:moveTo>
                    <a:lnTo>
                      <a:pt x="8658" y="49204"/>
                    </a:lnTo>
                    <a:lnTo>
                      <a:pt x="11277" y="53996"/>
                    </a:lnTo>
                    <a:cubicBezTo>
                      <a:pt x="11277" y="53996"/>
                      <a:pt x="25706" y="46069"/>
                      <a:pt x="40065" y="46621"/>
                    </a:cubicBezTo>
                    <a:cubicBezTo>
                      <a:pt x="54174" y="38765"/>
                      <a:pt x="68835" y="39246"/>
                      <a:pt x="68835" y="39246"/>
                    </a:cubicBezTo>
                    <a:lnTo>
                      <a:pt x="68692" y="33278"/>
                    </a:lnTo>
                    <a:lnTo>
                      <a:pt x="60159" y="1"/>
                    </a:ln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56" name="Google Shape;1641;p57">
                <a:extLst>
                  <a:ext uri="{FF2B5EF4-FFF2-40B4-BE49-F238E27FC236}">
                    <a16:creationId xmlns:a16="http://schemas.microsoft.com/office/drawing/2014/main" id="{77BD8FFF-D25D-77B0-2244-6D967FCC0A3C}"/>
                  </a:ext>
                </a:extLst>
              </p:cNvPr>
              <p:cNvSpPr/>
              <p:nvPr/>
            </p:nvSpPr>
            <p:spPr>
              <a:xfrm>
                <a:off x="4546896" y="1641810"/>
                <a:ext cx="1450754" cy="1708786"/>
              </a:xfrm>
              <a:custGeom>
                <a:avLst/>
                <a:gdLst/>
                <a:ahLst/>
                <a:cxnLst/>
                <a:rect l="l" t="t" r="r" b="b"/>
                <a:pathLst>
                  <a:path w="40065" h="47191" fill="none" extrusionOk="0">
                    <a:moveTo>
                      <a:pt x="0" y="8266"/>
                    </a:moveTo>
                    <a:lnTo>
                      <a:pt x="9976" y="47191"/>
                    </a:lnTo>
                    <a:cubicBezTo>
                      <a:pt x="9976" y="47191"/>
                      <a:pt x="25706" y="38925"/>
                      <a:pt x="40064" y="39477"/>
                    </a:cubicBezTo>
                    <a:lnTo>
                      <a:pt x="30088" y="553"/>
                    </a:lnTo>
                    <a:cubicBezTo>
                      <a:pt x="15730" y="1"/>
                      <a:pt x="0" y="8266"/>
                      <a:pt x="0" y="826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55" name="Google Shape;1640;p57">
                <a:extLst>
                  <a:ext uri="{FF2B5EF4-FFF2-40B4-BE49-F238E27FC236}">
                    <a16:creationId xmlns:a16="http://schemas.microsoft.com/office/drawing/2014/main" id="{4B0D1BD1-9A14-CF5B-45EB-CBCE5AC295A5}"/>
                  </a:ext>
                </a:extLst>
              </p:cNvPr>
              <p:cNvSpPr/>
              <p:nvPr/>
            </p:nvSpPr>
            <p:spPr>
              <a:xfrm>
                <a:off x="4546896" y="1377977"/>
                <a:ext cx="2540240" cy="1972612"/>
              </a:xfrm>
              <a:custGeom>
                <a:avLst/>
                <a:gdLst/>
                <a:ahLst/>
                <a:cxnLst/>
                <a:rect l="l" t="t" r="r" b="b"/>
                <a:pathLst>
                  <a:path w="70153" h="54477" fill="none" extrusionOk="0">
                    <a:moveTo>
                      <a:pt x="60159" y="125"/>
                    </a:moveTo>
                    <a:cubicBezTo>
                      <a:pt x="60159" y="125"/>
                      <a:pt x="44197" y="0"/>
                      <a:pt x="30088" y="7839"/>
                    </a:cubicBezTo>
                    <a:cubicBezTo>
                      <a:pt x="15730" y="7287"/>
                      <a:pt x="0" y="15552"/>
                      <a:pt x="0" y="15552"/>
                    </a:cubicBezTo>
                    <a:lnTo>
                      <a:pt x="9976" y="54477"/>
                    </a:lnTo>
                    <a:cubicBezTo>
                      <a:pt x="9976" y="54477"/>
                      <a:pt x="25706" y="46211"/>
                      <a:pt x="40064" y="46763"/>
                    </a:cubicBezTo>
                    <a:cubicBezTo>
                      <a:pt x="54173" y="38907"/>
                      <a:pt x="70153" y="39049"/>
                      <a:pt x="70153" y="39049"/>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57" name="Google Shape;1642;p57">
                <a:extLst>
                  <a:ext uri="{FF2B5EF4-FFF2-40B4-BE49-F238E27FC236}">
                    <a16:creationId xmlns:a16="http://schemas.microsoft.com/office/drawing/2014/main" id="{BCF20C23-FA56-6397-9232-20B36FE879CB}"/>
                  </a:ext>
                </a:extLst>
              </p:cNvPr>
              <p:cNvSpPr/>
              <p:nvPr/>
            </p:nvSpPr>
            <p:spPr>
              <a:xfrm>
                <a:off x="5595782" y="1661146"/>
                <a:ext cx="40012" cy="688"/>
              </a:xfrm>
              <a:custGeom>
                <a:avLst/>
                <a:gdLst/>
                <a:ahLst/>
                <a:cxnLst/>
                <a:rect l="l" t="t" r="r" b="b"/>
                <a:pathLst>
                  <a:path w="1105" h="19" extrusionOk="0">
                    <a:moveTo>
                      <a:pt x="0" y="1"/>
                    </a:moveTo>
                    <a:cubicBezTo>
                      <a:pt x="356" y="1"/>
                      <a:pt x="748" y="19"/>
                      <a:pt x="1105" y="19"/>
                    </a:cubicBezTo>
                    <a:cubicBezTo>
                      <a:pt x="748" y="19"/>
                      <a:pt x="374" y="1"/>
                      <a:pt x="0" y="1"/>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 name="Google Shape;1643;p57">
                <a:extLst>
                  <a:ext uri="{FF2B5EF4-FFF2-40B4-BE49-F238E27FC236}">
                    <a16:creationId xmlns:a16="http://schemas.microsoft.com/office/drawing/2014/main" id="{16852351-6710-49A2-0DB9-8540F2670DBC}"/>
                  </a:ext>
                </a:extLst>
              </p:cNvPr>
              <p:cNvSpPr/>
              <p:nvPr/>
            </p:nvSpPr>
            <p:spPr>
              <a:xfrm>
                <a:off x="5593175" y="1661146"/>
                <a:ext cx="36" cy="36"/>
              </a:xfrm>
              <a:custGeom>
                <a:avLst/>
                <a:gdLst/>
                <a:ahLst/>
                <a:cxnLst/>
                <a:rect l="l" t="t" r="r" b="b"/>
                <a:pathLst>
                  <a:path w="1" h="1" extrusionOk="0">
                    <a:moveTo>
                      <a:pt x="1" y="1"/>
                    </a:move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9" name="Google Shape;1644;p57">
                <a:extLst>
                  <a:ext uri="{FF2B5EF4-FFF2-40B4-BE49-F238E27FC236}">
                    <a16:creationId xmlns:a16="http://schemas.microsoft.com/office/drawing/2014/main" id="{8C145A96-A4EF-5B4C-1F8E-BFA813FD43F2}"/>
                  </a:ext>
                </a:extLst>
              </p:cNvPr>
              <p:cNvSpPr/>
              <p:nvPr/>
            </p:nvSpPr>
            <p:spPr>
              <a:xfrm>
                <a:off x="4971977" y="3106145"/>
                <a:ext cx="988931" cy="282547"/>
              </a:xfrm>
              <a:custGeom>
                <a:avLst/>
                <a:gdLst/>
                <a:ahLst/>
                <a:cxnLst/>
                <a:rect l="l" t="t" r="r" b="b"/>
                <a:pathLst>
                  <a:path w="27311" h="7803" fill="none" extrusionOk="0">
                    <a:moveTo>
                      <a:pt x="27310" y="392"/>
                    </a:moveTo>
                    <a:cubicBezTo>
                      <a:pt x="27310" y="392"/>
                      <a:pt x="15250" y="0"/>
                      <a:pt x="1" y="7803"/>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0" name="Google Shape;1645;p57">
                <a:extLst>
                  <a:ext uri="{FF2B5EF4-FFF2-40B4-BE49-F238E27FC236}">
                    <a16:creationId xmlns:a16="http://schemas.microsoft.com/office/drawing/2014/main" id="{1B28EFB6-0E92-12DF-FFFE-88C9AB6BB0C7}"/>
                  </a:ext>
                </a:extLst>
              </p:cNvPr>
              <p:cNvSpPr/>
              <p:nvPr/>
            </p:nvSpPr>
            <p:spPr>
              <a:xfrm>
                <a:off x="4988742" y="3147425"/>
                <a:ext cx="988931" cy="282547"/>
              </a:xfrm>
              <a:custGeom>
                <a:avLst/>
                <a:gdLst/>
                <a:ahLst/>
                <a:cxnLst/>
                <a:rect l="l" t="t" r="r" b="b"/>
                <a:pathLst>
                  <a:path w="27311" h="7803" fill="none" extrusionOk="0">
                    <a:moveTo>
                      <a:pt x="27310" y="392"/>
                    </a:moveTo>
                    <a:cubicBezTo>
                      <a:pt x="27310" y="392"/>
                      <a:pt x="15268" y="0"/>
                      <a:pt x="1" y="7803"/>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1" name="Google Shape;1646;p57">
                <a:extLst>
                  <a:ext uri="{FF2B5EF4-FFF2-40B4-BE49-F238E27FC236}">
                    <a16:creationId xmlns:a16="http://schemas.microsoft.com/office/drawing/2014/main" id="{45695ECD-BE92-309E-6887-5F1610A7BDC8}"/>
                  </a:ext>
                </a:extLst>
              </p:cNvPr>
              <p:cNvSpPr/>
              <p:nvPr/>
            </p:nvSpPr>
            <p:spPr>
              <a:xfrm>
                <a:off x="5008115" y="3190625"/>
                <a:ext cx="988895" cy="282583"/>
              </a:xfrm>
              <a:custGeom>
                <a:avLst/>
                <a:gdLst/>
                <a:ahLst/>
                <a:cxnLst/>
                <a:rect l="l" t="t" r="r" b="b"/>
                <a:pathLst>
                  <a:path w="27310" h="7804" fill="none" extrusionOk="0">
                    <a:moveTo>
                      <a:pt x="27310" y="410"/>
                    </a:moveTo>
                    <a:cubicBezTo>
                      <a:pt x="27310" y="410"/>
                      <a:pt x="15249" y="1"/>
                      <a:pt x="0" y="7803"/>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2" name="Google Shape;1647;p57">
                <a:extLst>
                  <a:ext uri="{FF2B5EF4-FFF2-40B4-BE49-F238E27FC236}">
                    <a16:creationId xmlns:a16="http://schemas.microsoft.com/office/drawing/2014/main" id="{26ECDC1B-AEC9-367C-0ADA-879D7F1DEB91}"/>
                  </a:ext>
                </a:extLst>
              </p:cNvPr>
              <p:cNvSpPr/>
              <p:nvPr/>
            </p:nvSpPr>
            <p:spPr>
              <a:xfrm>
                <a:off x="6037628" y="2848106"/>
                <a:ext cx="991502" cy="257417"/>
              </a:xfrm>
              <a:custGeom>
                <a:avLst/>
                <a:gdLst/>
                <a:ahLst/>
                <a:cxnLst/>
                <a:rect l="l" t="t" r="r" b="b"/>
                <a:pathLst>
                  <a:path w="27382" h="7109" fill="none" extrusionOk="0">
                    <a:moveTo>
                      <a:pt x="1" y="7108"/>
                    </a:moveTo>
                    <a:cubicBezTo>
                      <a:pt x="1" y="7108"/>
                      <a:pt x="10262" y="802"/>
                      <a:pt x="27382" y="0"/>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3" name="Google Shape;1648;p57">
                <a:extLst>
                  <a:ext uri="{FF2B5EF4-FFF2-40B4-BE49-F238E27FC236}">
                    <a16:creationId xmlns:a16="http://schemas.microsoft.com/office/drawing/2014/main" id="{F2126C9B-E968-97F2-6AEB-D1B1BFC83E6B}"/>
                  </a:ext>
                </a:extLst>
              </p:cNvPr>
              <p:cNvSpPr/>
              <p:nvPr/>
            </p:nvSpPr>
            <p:spPr>
              <a:xfrm>
                <a:off x="6042806" y="2892609"/>
                <a:ext cx="992118" cy="257417"/>
              </a:xfrm>
              <a:custGeom>
                <a:avLst/>
                <a:gdLst/>
                <a:ahLst/>
                <a:cxnLst/>
                <a:rect l="l" t="t" r="r" b="b"/>
                <a:pathLst>
                  <a:path w="27399" h="7109" fill="none" extrusionOk="0">
                    <a:moveTo>
                      <a:pt x="0" y="7108"/>
                    </a:moveTo>
                    <a:cubicBezTo>
                      <a:pt x="0" y="7108"/>
                      <a:pt x="10279" y="802"/>
                      <a:pt x="27399" y="0"/>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4" name="Google Shape;1649;p57">
                <a:extLst>
                  <a:ext uri="{FF2B5EF4-FFF2-40B4-BE49-F238E27FC236}">
                    <a16:creationId xmlns:a16="http://schemas.microsoft.com/office/drawing/2014/main" id="{04D2B18D-FF14-1E73-8D93-C82F3D9DA669}"/>
                  </a:ext>
                </a:extLst>
              </p:cNvPr>
              <p:cNvSpPr/>
              <p:nvPr/>
            </p:nvSpPr>
            <p:spPr>
              <a:xfrm>
                <a:off x="6047948" y="2939683"/>
                <a:ext cx="992154" cy="257417"/>
              </a:xfrm>
              <a:custGeom>
                <a:avLst/>
                <a:gdLst/>
                <a:ahLst/>
                <a:cxnLst/>
                <a:rect l="l" t="t" r="r" b="b"/>
                <a:pathLst>
                  <a:path w="27400" h="7109" fill="none" extrusionOk="0">
                    <a:moveTo>
                      <a:pt x="1" y="7109"/>
                    </a:moveTo>
                    <a:cubicBezTo>
                      <a:pt x="1" y="7109"/>
                      <a:pt x="10262" y="803"/>
                      <a:pt x="27399" y="1"/>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5" name="Google Shape;1650;p57">
                <a:extLst>
                  <a:ext uri="{FF2B5EF4-FFF2-40B4-BE49-F238E27FC236}">
                    <a16:creationId xmlns:a16="http://schemas.microsoft.com/office/drawing/2014/main" id="{22DC758E-39F4-1DA8-D559-F206203FA15B}"/>
                  </a:ext>
                </a:extLst>
              </p:cNvPr>
              <p:cNvSpPr/>
              <p:nvPr/>
            </p:nvSpPr>
            <p:spPr>
              <a:xfrm>
                <a:off x="5997651" y="3070658"/>
                <a:ext cx="50984" cy="199336"/>
              </a:xfrm>
              <a:custGeom>
                <a:avLst/>
                <a:gdLst/>
                <a:ahLst/>
                <a:cxnLst/>
                <a:rect l="l" t="t" r="r" b="b"/>
                <a:pathLst>
                  <a:path w="1408" h="5505" fill="none" extrusionOk="0">
                    <a:moveTo>
                      <a:pt x="0" y="0"/>
                    </a:moveTo>
                    <a:lnTo>
                      <a:pt x="1408" y="5505"/>
                    </a:ln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66" name="Google Shape;1651;p57">
                <a:extLst>
                  <a:ext uri="{FF2B5EF4-FFF2-40B4-BE49-F238E27FC236}">
                    <a16:creationId xmlns:a16="http://schemas.microsoft.com/office/drawing/2014/main" id="{41EA3773-A2AF-5C61-9DC5-F634C1F7CD72}"/>
                  </a:ext>
                </a:extLst>
              </p:cNvPr>
              <p:cNvSpPr/>
              <p:nvPr/>
            </p:nvSpPr>
            <p:spPr>
              <a:xfrm>
                <a:off x="4693297" y="1840499"/>
                <a:ext cx="888304" cy="293518"/>
              </a:xfrm>
              <a:custGeom>
                <a:avLst/>
                <a:gdLst/>
                <a:ahLst/>
                <a:cxnLst/>
                <a:rect l="l" t="t" r="r" b="b"/>
                <a:pathLst>
                  <a:path w="24532" h="8106" fill="none" extrusionOk="0">
                    <a:moveTo>
                      <a:pt x="820" y="8106"/>
                    </a:moveTo>
                    <a:lnTo>
                      <a:pt x="1" y="6289"/>
                    </a:lnTo>
                    <a:cubicBezTo>
                      <a:pt x="10743" y="1443"/>
                      <a:pt x="19899" y="268"/>
                      <a:pt x="24407" y="0"/>
                    </a:cubicBezTo>
                    <a:lnTo>
                      <a:pt x="24531" y="2013"/>
                    </a:lnTo>
                    <a:cubicBezTo>
                      <a:pt x="20167" y="2263"/>
                      <a:pt x="11277"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67" name="Google Shape;1652;p57">
                <a:extLst>
                  <a:ext uri="{FF2B5EF4-FFF2-40B4-BE49-F238E27FC236}">
                    <a16:creationId xmlns:a16="http://schemas.microsoft.com/office/drawing/2014/main" id="{16339409-305A-71C7-59C9-1CBDBDE3FD2F}"/>
                  </a:ext>
                </a:extLst>
              </p:cNvPr>
              <p:cNvSpPr/>
              <p:nvPr/>
            </p:nvSpPr>
            <p:spPr>
              <a:xfrm>
                <a:off x="4741675" y="2028869"/>
                <a:ext cx="888304" cy="293518"/>
              </a:xfrm>
              <a:custGeom>
                <a:avLst/>
                <a:gdLst/>
                <a:ahLst/>
                <a:cxnLst/>
                <a:rect l="l" t="t" r="r" b="b"/>
                <a:pathLst>
                  <a:path w="24532" h="8106" fill="none" extrusionOk="0">
                    <a:moveTo>
                      <a:pt x="820" y="8106"/>
                    </a:moveTo>
                    <a:lnTo>
                      <a:pt x="1" y="6271"/>
                    </a:lnTo>
                    <a:cubicBezTo>
                      <a:pt x="10743" y="1443"/>
                      <a:pt x="19900" y="267"/>
                      <a:pt x="24407" y="0"/>
                    </a:cubicBezTo>
                    <a:lnTo>
                      <a:pt x="24531" y="1995"/>
                    </a:lnTo>
                    <a:cubicBezTo>
                      <a:pt x="20167" y="2263"/>
                      <a:pt x="11277"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68" name="Google Shape;1653;p57">
                <a:extLst>
                  <a:ext uri="{FF2B5EF4-FFF2-40B4-BE49-F238E27FC236}">
                    <a16:creationId xmlns:a16="http://schemas.microsoft.com/office/drawing/2014/main" id="{EA29429F-C1FB-42B2-0070-CC285EA0D0CD}"/>
                  </a:ext>
                </a:extLst>
              </p:cNvPr>
              <p:cNvSpPr/>
              <p:nvPr/>
            </p:nvSpPr>
            <p:spPr>
              <a:xfrm>
                <a:off x="4798454" y="2216586"/>
                <a:ext cx="887652" cy="294170"/>
              </a:xfrm>
              <a:custGeom>
                <a:avLst/>
                <a:gdLst/>
                <a:ahLst/>
                <a:cxnLst/>
                <a:rect l="l" t="t" r="r" b="b"/>
                <a:pathLst>
                  <a:path w="24514" h="8124" fill="none" extrusionOk="0">
                    <a:moveTo>
                      <a:pt x="820" y="8123"/>
                    </a:moveTo>
                    <a:lnTo>
                      <a:pt x="1" y="6289"/>
                    </a:lnTo>
                    <a:cubicBezTo>
                      <a:pt x="10743" y="1461"/>
                      <a:pt x="19899" y="285"/>
                      <a:pt x="24388" y="0"/>
                    </a:cubicBezTo>
                    <a:lnTo>
                      <a:pt x="24513" y="2013"/>
                    </a:lnTo>
                    <a:cubicBezTo>
                      <a:pt x="20149" y="2280"/>
                      <a:pt x="11259" y="3420"/>
                      <a:pt x="820" y="8123"/>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69" name="Google Shape;1654;p57">
                <a:extLst>
                  <a:ext uri="{FF2B5EF4-FFF2-40B4-BE49-F238E27FC236}">
                    <a16:creationId xmlns:a16="http://schemas.microsoft.com/office/drawing/2014/main" id="{75F09957-BC3C-9601-3B8B-0DAD4847803E}"/>
                  </a:ext>
                </a:extLst>
              </p:cNvPr>
              <p:cNvSpPr/>
              <p:nvPr/>
            </p:nvSpPr>
            <p:spPr>
              <a:xfrm>
                <a:off x="4849403" y="2413321"/>
                <a:ext cx="887652" cy="293518"/>
              </a:xfrm>
              <a:custGeom>
                <a:avLst/>
                <a:gdLst/>
                <a:ahLst/>
                <a:cxnLst/>
                <a:rect l="l" t="t" r="r" b="b"/>
                <a:pathLst>
                  <a:path w="24514" h="8106" fill="none" extrusionOk="0">
                    <a:moveTo>
                      <a:pt x="820" y="8106"/>
                    </a:moveTo>
                    <a:lnTo>
                      <a:pt x="1" y="6271"/>
                    </a:lnTo>
                    <a:cubicBezTo>
                      <a:pt x="10743" y="1443"/>
                      <a:pt x="19900" y="268"/>
                      <a:pt x="24389" y="0"/>
                    </a:cubicBezTo>
                    <a:lnTo>
                      <a:pt x="24513" y="1996"/>
                    </a:lnTo>
                    <a:cubicBezTo>
                      <a:pt x="20149" y="2263"/>
                      <a:pt x="11277"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70" name="Google Shape;1655;p57">
                <a:extLst>
                  <a:ext uri="{FF2B5EF4-FFF2-40B4-BE49-F238E27FC236}">
                    <a16:creationId xmlns:a16="http://schemas.microsoft.com/office/drawing/2014/main" id="{100D67D9-0739-3217-8308-983881B77AE6}"/>
                  </a:ext>
                </a:extLst>
              </p:cNvPr>
              <p:cNvSpPr/>
              <p:nvPr/>
            </p:nvSpPr>
            <p:spPr>
              <a:xfrm>
                <a:off x="4895209" y="2609439"/>
                <a:ext cx="887652" cy="293518"/>
              </a:xfrm>
              <a:custGeom>
                <a:avLst/>
                <a:gdLst/>
                <a:ahLst/>
                <a:cxnLst/>
                <a:rect l="l" t="t" r="r" b="b"/>
                <a:pathLst>
                  <a:path w="24514" h="8106" fill="none" extrusionOk="0">
                    <a:moveTo>
                      <a:pt x="820" y="8106"/>
                    </a:moveTo>
                    <a:lnTo>
                      <a:pt x="1" y="6271"/>
                    </a:lnTo>
                    <a:cubicBezTo>
                      <a:pt x="10743" y="1443"/>
                      <a:pt x="19899" y="267"/>
                      <a:pt x="24389" y="0"/>
                    </a:cubicBezTo>
                    <a:lnTo>
                      <a:pt x="24513" y="1995"/>
                    </a:lnTo>
                    <a:cubicBezTo>
                      <a:pt x="20149" y="2262"/>
                      <a:pt x="11259"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72" name="Google Shape;1657;p57">
                <a:extLst>
                  <a:ext uri="{FF2B5EF4-FFF2-40B4-BE49-F238E27FC236}">
                    <a16:creationId xmlns:a16="http://schemas.microsoft.com/office/drawing/2014/main" id="{0E4A0018-FED9-0F40-531F-00B3B58097D0}"/>
                  </a:ext>
                </a:extLst>
              </p:cNvPr>
              <p:cNvSpPr/>
              <p:nvPr/>
            </p:nvSpPr>
            <p:spPr>
              <a:xfrm>
                <a:off x="5822173" y="1778579"/>
                <a:ext cx="888956" cy="288992"/>
              </a:xfrm>
              <a:custGeom>
                <a:avLst/>
                <a:gdLst/>
                <a:ahLst/>
                <a:cxnLst/>
                <a:rect l="l" t="t" r="r" b="b"/>
                <a:pathLst>
                  <a:path w="24550" h="7981" fill="none" extrusionOk="0">
                    <a:moveTo>
                      <a:pt x="820" y="7981"/>
                    </a:moveTo>
                    <a:lnTo>
                      <a:pt x="1" y="6146"/>
                    </a:lnTo>
                    <a:cubicBezTo>
                      <a:pt x="10779" y="1372"/>
                      <a:pt x="19935" y="232"/>
                      <a:pt x="24442" y="0"/>
                    </a:cubicBezTo>
                    <a:lnTo>
                      <a:pt x="24549" y="1995"/>
                    </a:lnTo>
                    <a:cubicBezTo>
                      <a:pt x="20185" y="2227"/>
                      <a:pt x="11295" y="3331"/>
                      <a:pt x="820" y="7981"/>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73" name="Google Shape;1658;p57">
                <a:extLst>
                  <a:ext uri="{FF2B5EF4-FFF2-40B4-BE49-F238E27FC236}">
                    <a16:creationId xmlns:a16="http://schemas.microsoft.com/office/drawing/2014/main" id="{C96F91E0-3038-3775-50DE-A9D7222C3FC6}"/>
                  </a:ext>
                </a:extLst>
              </p:cNvPr>
              <p:cNvSpPr/>
              <p:nvPr/>
            </p:nvSpPr>
            <p:spPr>
              <a:xfrm>
                <a:off x="5877648" y="1966912"/>
                <a:ext cx="888955" cy="289028"/>
              </a:xfrm>
              <a:custGeom>
                <a:avLst/>
                <a:gdLst/>
                <a:ahLst/>
                <a:cxnLst/>
                <a:rect l="l" t="t" r="r" b="b"/>
                <a:pathLst>
                  <a:path w="24550" h="7982" fill="none" extrusionOk="0">
                    <a:moveTo>
                      <a:pt x="820" y="7982"/>
                    </a:moveTo>
                    <a:lnTo>
                      <a:pt x="1" y="6147"/>
                    </a:lnTo>
                    <a:cubicBezTo>
                      <a:pt x="10779" y="1373"/>
                      <a:pt x="19935" y="250"/>
                      <a:pt x="24442" y="1"/>
                    </a:cubicBezTo>
                    <a:lnTo>
                      <a:pt x="24549" y="1996"/>
                    </a:lnTo>
                    <a:cubicBezTo>
                      <a:pt x="20185" y="2246"/>
                      <a:pt x="11277" y="3332"/>
                      <a:pt x="820" y="7982"/>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grpSp>
        <p:grpSp>
          <p:nvGrpSpPr>
            <p:cNvPr id="11" name="Google Shape;1659;p57">
              <a:extLst>
                <a:ext uri="{FF2B5EF4-FFF2-40B4-BE49-F238E27FC236}">
                  <a16:creationId xmlns:a16="http://schemas.microsoft.com/office/drawing/2014/main" id="{012AAE63-B16A-2FC1-8728-BDFFDD365BDB}"/>
                </a:ext>
              </a:extLst>
            </p:cNvPr>
            <p:cNvGrpSpPr/>
            <p:nvPr/>
          </p:nvGrpSpPr>
          <p:grpSpPr>
            <a:xfrm flipH="1">
              <a:off x="706040" y="2032130"/>
              <a:ext cx="1068760" cy="1547196"/>
              <a:chOff x="-1602050" y="2114015"/>
              <a:chExt cx="1213397" cy="1756580"/>
            </a:xfrm>
          </p:grpSpPr>
          <p:sp>
            <p:nvSpPr>
              <p:cNvPr id="41" name="Google Shape;1660;p57">
                <a:extLst>
                  <a:ext uri="{FF2B5EF4-FFF2-40B4-BE49-F238E27FC236}">
                    <a16:creationId xmlns:a16="http://schemas.microsoft.com/office/drawing/2014/main" id="{9A6B7A5B-FA02-50B8-5BE4-46CF8934EF7D}"/>
                  </a:ext>
                </a:extLst>
              </p:cNvPr>
              <p:cNvSpPr/>
              <p:nvPr/>
            </p:nvSpPr>
            <p:spPr>
              <a:xfrm>
                <a:off x="-1558850" y="2221743"/>
                <a:ext cx="1102450" cy="1102450"/>
              </a:xfrm>
              <a:custGeom>
                <a:avLst/>
                <a:gdLst/>
                <a:ahLst/>
                <a:cxnLst/>
                <a:rect l="l" t="t" r="r" b="b"/>
                <a:pathLst>
                  <a:path w="30446" h="30446" extrusionOk="0">
                    <a:moveTo>
                      <a:pt x="26455" y="7981"/>
                    </a:moveTo>
                    <a:cubicBezTo>
                      <a:pt x="30446" y="14199"/>
                      <a:pt x="28664" y="22465"/>
                      <a:pt x="22465" y="26455"/>
                    </a:cubicBezTo>
                    <a:cubicBezTo>
                      <a:pt x="16247" y="30445"/>
                      <a:pt x="7982" y="28646"/>
                      <a:pt x="3991" y="22447"/>
                    </a:cubicBezTo>
                    <a:cubicBezTo>
                      <a:pt x="1" y="16247"/>
                      <a:pt x="1800" y="7981"/>
                      <a:pt x="7999" y="3991"/>
                    </a:cubicBezTo>
                    <a:cubicBezTo>
                      <a:pt x="14199" y="1"/>
                      <a:pt x="22465" y="1782"/>
                      <a:pt x="26455" y="7981"/>
                    </a:cubicBezTo>
                    <a:close/>
                  </a:path>
                </a:pathLst>
              </a:custGeom>
              <a:gradFill>
                <a:gsLst>
                  <a:gs pos="0">
                    <a:schemeClr val="dk2"/>
                  </a:gs>
                  <a:gs pos="100000">
                    <a:schemeClr val="lt1"/>
                  </a:gs>
                </a:gsLst>
                <a:lin ang="8099331" scaled="0"/>
              </a:gradFill>
              <a:ln>
                <a:noFill/>
              </a:ln>
            </p:spPr>
            <p:txBody>
              <a:bodyPr spcFirstLastPara="1" wrap="square" lIns="121900" tIns="121900" rIns="121900" bIns="121900" anchor="ctr" anchorCtr="0">
                <a:noAutofit/>
              </a:bodyPr>
              <a:lstStyle/>
              <a:p>
                <a:endParaRPr sz="2400"/>
              </a:p>
            </p:txBody>
          </p:sp>
          <p:sp>
            <p:nvSpPr>
              <p:cNvPr id="42" name="Google Shape;1661;p57">
                <a:extLst>
                  <a:ext uri="{FF2B5EF4-FFF2-40B4-BE49-F238E27FC236}">
                    <a16:creationId xmlns:a16="http://schemas.microsoft.com/office/drawing/2014/main" id="{3F37FF8E-CAB4-F319-F4D4-87CDC48EEF57}"/>
                  </a:ext>
                </a:extLst>
              </p:cNvPr>
              <p:cNvSpPr/>
              <p:nvPr/>
            </p:nvSpPr>
            <p:spPr>
              <a:xfrm>
                <a:off x="-805409" y="3226126"/>
                <a:ext cx="163235" cy="217405"/>
              </a:xfrm>
              <a:custGeom>
                <a:avLst/>
                <a:gdLst/>
                <a:ahLst/>
                <a:cxnLst/>
                <a:rect l="l" t="t" r="r" b="b"/>
                <a:pathLst>
                  <a:path w="4508" h="6004" extrusionOk="0">
                    <a:moveTo>
                      <a:pt x="1" y="1016"/>
                    </a:moveTo>
                    <a:lnTo>
                      <a:pt x="2050" y="1"/>
                    </a:lnTo>
                    <a:lnTo>
                      <a:pt x="4508" y="5006"/>
                    </a:lnTo>
                    <a:lnTo>
                      <a:pt x="2477" y="6004"/>
                    </a:lnTo>
                    <a:close/>
                  </a:path>
                </a:pathLst>
              </a:custGeom>
              <a:gradFill>
                <a:gsLst>
                  <a:gs pos="0">
                    <a:schemeClr val="accent1"/>
                  </a:gs>
                  <a:gs pos="100000">
                    <a:schemeClr val="lt2"/>
                  </a:gs>
                </a:gsLst>
                <a:lin ang="5400700" scaled="0"/>
              </a:gradFill>
              <a:ln>
                <a:noFill/>
              </a:ln>
            </p:spPr>
            <p:txBody>
              <a:bodyPr spcFirstLastPara="1" wrap="square" lIns="121900" tIns="121900" rIns="121900" bIns="121900" anchor="ctr" anchorCtr="0">
                <a:noAutofit/>
              </a:bodyPr>
              <a:lstStyle/>
              <a:p>
                <a:endParaRPr sz="2400"/>
              </a:p>
            </p:txBody>
          </p:sp>
          <p:sp>
            <p:nvSpPr>
              <p:cNvPr id="43" name="Google Shape;1662;p57">
                <a:extLst>
                  <a:ext uri="{FF2B5EF4-FFF2-40B4-BE49-F238E27FC236}">
                    <a16:creationId xmlns:a16="http://schemas.microsoft.com/office/drawing/2014/main" id="{7FEAF66E-DE88-323A-EEE9-BBE4A31D5CE9}"/>
                  </a:ext>
                </a:extLst>
              </p:cNvPr>
              <p:cNvSpPr/>
              <p:nvPr/>
            </p:nvSpPr>
            <p:spPr>
              <a:xfrm>
                <a:off x="-780243" y="3350619"/>
                <a:ext cx="382559" cy="519976"/>
              </a:xfrm>
              <a:custGeom>
                <a:avLst/>
                <a:gdLst/>
                <a:ahLst/>
                <a:cxnLst/>
                <a:rect l="l" t="t" r="r" b="b"/>
                <a:pathLst>
                  <a:path w="10565" h="14360" extrusionOk="0">
                    <a:moveTo>
                      <a:pt x="1426" y="1266"/>
                    </a:moveTo>
                    <a:lnTo>
                      <a:pt x="2994" y="500"/>
                    </a:lnTo>
                    <a:cubicBezTo>
                      <a:pt x="3973" y="1"/>
                      <a:pt x="5185" y="410"/>
                      <a:pt x="5666" y="1408"/>
                    </a:cubicBezTo>
                    <a:lnTo>
                      <a:pt x="9977" y="10119"/>
                    </a:lnTo>
                    <a:cubicBezTo>
                      <a:pt x="10565" y="11313"/>
                      <a:pt x="10084" y="12774"/>
                      <a:pt x="8872" y="13361"/>
                    </a:cubicBezTo>
                    <a:lnTo>
                      <a:pt x="8053" y="13771"/>
                    </a:lnTo>
                    <a:cubicBezTo>
                      <a:pt x="6859" y="14359"/>
                      <a:pt x="5398" y="13878"/>
                      <a:pt x="4811" y="12667"/>
                    </a:cubicBezTo>
                    <a:lnTo>
                      <a:pt x="500" y="3956"/>
                    </a:lnTo>
                    <a:cubicBezTo>
                      <a:pt x="1" y="2958"/>
                      <a:pt x="410" y="1747"/>
                      <a:pt x="1426" y="1266"/>
                    </a:cubicBezTo>
                    <a:close/>
                  </a:path>
                </a:pathLst>
              </a:cu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endParaRPr sz="2400"/>
              </a:p>
            </p:txBody>
          </p:sp>
          <p:sp>
            <p:nvSpPr>
              <p:cNvPr id="44" name="Google Shape;1663;p57">
                <a:extLst>
                  <a:ext uri="{FF2B5EF4-FFF2-40B4-BE49-F238E27FC236}">
                    <a16:creationId xmlns:a16="http://schemas.microsoft.com/office/drawing/2014/main" id="{A3D7008F-70FD-B3AB-0346-8937ABEAB153}"/>
                  </a:ext>
                </a:extLst>
              </p:cNvPr>
              <p:cNvSpPr/>
              <p:nvPr/>
            </p:nvSpPr>
            <p:spPr>
              <a:xfrm>
                <a:off x="-1602050" y="2114015"/>
                <a:ext cx="1213397" cy="1281762"/>
              </a:xfrm>
              <a:custGeom>
                <a:avLst/>
                <a:gdLst/>
                <a:ahLst/>
                <a:cxnLst/>
                <a:rect l="l" t="t" r="r" b="b"/>
                <a:pathLst>
                  <a:path w="33510" h="35398" extrusionOk="0">
                    <a:moveTo>
                      <a:pt x="9282" y="3902"/>
                    </a:moveTo>
                    <a:cubicBezTo>
                      <a:pt x="3492" y="6770"/>
                      <a:pt x="0" y="12827"/>
                      <a:pt x="428" y="19258"/>
                    </a:cubicBezTo>
                    <a:cubicBezTo>
                      <a:pt x="855" y="25707"/>
                      <a:pt x="5113" y="31247"/>
                      <a:pt x="11223" y="33331"/>
                    </a:cubicBezTo>
                    <a:cubicBezTo>
                      <a:pt x="17334" y="35398"/>
                      <a:pt x="24103" y="33581"/>
                      <a:pt x="28343" y="28735"/>
                    </a:cubicBezTo>
                    <a:cubicBezTo>
                      <a:pt x="32600" y="23872"/>
                      <a:pt x="33509" y="16942"/>
                      <a:pt x="30659" y="11152"/>
                    </a:cubicBezTo>
                    <a:cubicBezTo>
                      <a:pt x="26757" y="3243"/>
                      <a:pt x="17191" y="1"/>
                      <a:pt x="9282" y="3902"/>
                    </a:cubicBezTo>
                    <a:close/>
                    <a:moveTo>
                      <a:pt x="21467" y="28593"/>
                    </a:moveTo>
                    <a:cubicBezTo>
                      <a:pt x="17262" y="30677"/>
                      <a:pt x="12221" y="30018"/>
                      <a:pt x="8711" y="26918"/>
                    </a:cubicBezTo>
                    <a:cubicBezTo>
                      <a:pt x="5184" y="23836"/>
                      <a:pt x="3866" y="18937"/>
                      <a:pt x="5380" y="14502"/>
                    </a:cubicBezTo>
                    <a:cubicBezTo>
                      <a:pt x="6877" y="10066"/>
                      <a:pt x="10903" y="6966"/>
                      <a:pt x="15570" y="6663"/>
                    </a:cubicBezTo>
                    <a:cubicBezTo>
                      <a:pt x="20255" y="6360"/>
                      <a:pt x="24655" y="8890"/>
                      <a:pt x="26722" y="13094"/>
                    </a:cubicBezTo>
                    <a:cubicBezTo>
                      <a:pt x="29554" y="18830"/>
                      <a:pt x="27203" y="25760"/>
                      <a:pt x="21467" y="28593"/>
                    </a:cubicBezTo>
                    <a:close/>
                  </a:path>
                </a:pathLst>
              </a:cu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endParaRPr sz="2400"/>
              </a:p>
            </p:txBody>
          </p:sp>
          <p:sp>
            <p:nvSpPr>
              <p:cNvPr id="46" name="Google Shape;1665;p57">
                <a:extLst>
                  <a:ext uri="{FF2B5EF4-FFF2-40B4-BE49-F238E27FC236}">
                    <a16:creationId xmlns:a16="http://schemas.microsoft.com/office/drawing/2014/main" id="{23F0926A-9919-D8F0-8632-5D10855D5A41}"/>
                  </a:ext>
                </a:extLst>
              </p:cNvPr>
              <p:cNvSpPr/>
              <p:nvPr/>
            </p:nvSpPr>
            <p:spPr>
              <a:xfrm>
                <a:off x="-1259531" y="2811981"/>
                <a:ext cx="476741" cy="120036"/>
              </a:xfrm>
              <a:custGeom>
                <a:avLst/>
                <a:gdLst/>
                <a:ahLst/>
                <a:cxnLst/>
                <a:rect l="l" t="t" r="r" b="b"/>
                <a:pathLst>
                  <a:path w="13166" h="3315" fill="none" extrusionOk="0">
                    <a:moveTo>
                      <a:pt x="13165" y="3314"/>
                    </a:moveTo>
                    <a:cubicBezTo>
                      <a:pt x="13165" y="1479"/>
                      <a:pt x="11687" y="1"/>
                      <a:pt x="9870" y="1"/>
                    </a:cubicBezTo>
                    <a:lnTo>
                      <a:pt x="3314" y="1"/>
                    </a:lnTo>
                    <a:cubicBezTo>
                      <a:pt x="1497" y="1"/>
                      <a:pt x="18" y="1479"/>
                      <a:pt x="1" y="3314"/>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45" name="Google Shape;1664;p57">
                <a:extLst>
                  <a:ext uri="{FF2B5EF4-FFF2-40B4-BE49-F238E27FC236}">
                    <a16:creationId xmlns:a16="http://schemas.microsoft.com/office/drawing/2014/main" id="{B6253B5C-1116-C435-6201-DFB275674603}"/>
                  </a:ext>
                </a:extLst>
              </p:cNvPr>
              <p:cNvSpPr/>
              <p:nvPr/>
            </p:nvSpPr>
            <p:spPr>
              <a:xfrm>
                <a:off x="-1131163" y="2548148"/>
                <a:ext cx="221316" cy="221279"/>
              </a:xfrm>
              <a:custGeom>
                <a:avLst/>
                <a:gdLst/>
                <a:ahLst/>
                <a:cxnLst/>
                <a:rect l="l" t="t" r="r" b="b"/>
                <a:pathLst>
                  <a:path w="6112" h="6111" fill="none" extrusionOk="0">
                    <a:moveTo>
                      <a:pt x="3047" y="6111"/>
                    </a:moveTo>
                    <a:lnTo>
                      <a:pt x="3047" y="6111"/>
                    </a:lnTo>
                    <a:cubicBezTo>
                      <a:pt x="1372" y="6093"/>
                      <a:pt x="1" y="4739"/>
                      <a:pt x="1" y="3047"/>
                    </a:cubicBezTo>
                    <a:lnTo>
                      <a:pt x="1" y="3047"/>
                    </a:lnTo>
                    <a:cubicBezTo>
                      <a:pt x="1" y="1372"/>
                      <a:pt x="1372" y="1"/>
                      <a:pt x="3047" y="1"/>
                    </a:cubicBezTo>
                    <a:lnTo>
                      <a:pt x="3047" y="1"/>
                    </a:lnTo>
                    <a:cubicBezTo>
                      <a:pt x="4739" y="1"/>
                      <a:pt x="6093" y="1372"/>
                      <a:pt x="6111" y="3047"/>
                    </a:cubicBezTo>
                    <a:lnTo>
                      <a:pt x="6111" y="3047"/>
                    </a:lnTo>
                    <a:cubicBezTo>
                      <a:pt x="6093" y="4739"/>
                      <a:pt x="4739" y="6093"/>
                      <a:pt x="3047" y="611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grpSp>
        <p:grpSp>
          <p:nvGrpSpPr>
            <p:cNvPr id="12" name="Google Shape;1666;p57">
              <a:extLst>
                <a:ext uri="{FF2B5EF4-FFF2-40B4-BE49-F238E27FC236}">
                  <a16:creationId xmlns:a16="http://schemas.microsoft.com/office/drawing/2014/main" id="{DA89245A-9304-3B9F-B9FA-76B4B04D6726}"/>
                </a:ext>
              </a:extLst>
            </p:cNvPr>
            <p:cNvGrpSpPr/>
            <p:nvPr/>
          </p:nvGrpSpPr>
          <p:grpSpPr>
            <a:xfrm>
              <a:off x="2983966" y="1809058"/>
              <a:ext cx="589244" cy="1525611"/>
              <a:chOff x="1236331" y="557100"/>
              <a:chExt cx="668982" cy="1732075"/>
            </a:xfrm>
          </p:grpSpPr>
          <p:sp>
            <p:nvSpPr>
              <p:cNvPr id="33" name="Google Shape;1667;p57">
                <a:extLst>
                  <a:ext uri="{FF2B5EF4-FFF2-40B4-BE49-F238E27FC236}">
                    <a16:creationId xmlns:a16="http://schemas.microsoft.com/office/drawing/2014/main" id="{7E53A864-56F7-E605-CBAC-8DB560CDCA3A}"/>
                  </a:ext>
                </a:extLst>
              </p:cNvPr>
              <p:cNvSpPr/>
              <p:nvPr/>
            </p:nvSpPr>
            <p:spPr>
              <a:xfrm>
                <a:off x="1266024" y="562278"/>
                <a:ext cx="619915" cy="1620397"/>
              </a:xfrm>
              <a:custGeom>
                <a:avLst/>
                <a:gdLst/>
                <a:ahLst/>
                <a:cxnLst/>
                <a:rect l="l" t="t" r="r" b="b"/>
                <a:pathLst>
                  <a:path w="17120" h="44750" extrusionOk="0">
                    <a:moveTo>
                      <a:pt x="16585" y="1764"/>
                    </a:moveTo>
                    <a:cubicBezTo>
                      <a:pt x="17120" y="1336"/>
                      <a:pt x="16959" y="464"/>
                      <a:pt x="16300" y="232"/>
                    </a:cubicBezTo>
                    <a:cubicBezTo>
                      <a:pt x="15659" y="0"/>
                      <a:pt x="15000" y="588"/>
                      <a:pt x="15142" y="1265"/>
                    </a:cubicBezTo>
                    <a:lnTo>
                      <a:pt x="0" y="44233"/>
                    </a:lnTo>
                    <a:lnTo>
                      <a:pt x="1425" y="44750"/>
                    </a:ln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 name="Google Shape;1668;p57">
                <a:extLst>
                  <a:ext uri="{FF2B5EF4-FFF2-40B4-BE49-F238E27FC236}">
                    <a16:creationId xmlns:a16="http://schemas.microsoft.com/office/drawing/2014/main" id="{45620F91-6C6A-9B8F-6F10-83C3B4ED4685}"/>
                  </a:ext>
                </a:extLst>
              </p:cNvPr>
              <p:cNvSpPr/>
              <p:nvPr/>
            </p:nvSpPr>
            <p:spPr>
              <a:xfrm>
                <a:off x="1236331" y="557100"/>
                <a:ext cx="610899" cy="1599794"/>
              </a:xfrm>
              <a:custGeom>
                <a:avLst/>
                <a:gdLst/>
                <a:ahLst/>
                <a:cxnLst/>
                <a:rect l="l" t="t" r="r" b="b"/>
                <a:pathLst>
                  <a:path w="16871" h="44181" extrusionOk="0">
                    <a:moveTo>
                      <a:pt x="15339" y="1177"/>
                    </a:moveTo>
                    <a:cubicBezTo>
                      <a:pt x="15570" y="535"/>
                      <a:pt x="16176" y="90"/>
                      <a:pt x="16871" y="90"/>
                    </a:cubicBezTo>
                    <a:lnTo>
                      <a:pt x="16800" y="36"/>
                    </a:lnTo>
                    <a:cubicBezTo>
                      <a:pt x="16069" y="1"/>
                      <a:pt x="15410" y="428"/>
                      <a:pt x="15161" y="1123"/>
                    </a:cubicBezTo>
                    <a:lnTo>
                      <a:pt x="1" y="44145"/>
                    </a:lnTo>
                    <a:lnTo>
                      <a:pt x="179" y="44180"/>
                    </a:ln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5" name="Google Shape;1669;p57">
                <a:extLst>
                  <a:ext uri="{FF2B5EF4-FFF2-40B4-BE49-F238E27FC236}">
                    <a16:creationId xmlns:a16="http://schemas.microsoft.com/office/drawing/2014/main" id="{CC8BF8BE-C62B-9781-8FED-448DCD2F0FF2}"/>
                  </a:ext>
                </a:extLst>
              </p:cNvPr>
              <p:cNvSpPr/>
              <p:nvPr/>
            </p:nvSpPr>
            <p:spPr>
              <a:xfrm>
                <a:off x="1340184" y="568724"/>
                <a:ext cx="565129" cy="1624924"/>
              </a:xfrm>
              <a:custGeom>
                <a:avLst/>
                <a:gdLst/>
                <a:ahLst/>
                <a:cxnLst/>
                <a:rect l="l" t="t" r="r" b="b"/>
                <a:pathLst>
                  <a:path w="15607" h="44875" extrusionOk="0">
                    <a:moveTo>
                      <a:pt x="15143" y="1818"/>
                    </a:moveTo>
                    <a:lnTo>
                      <a:pt x="1" y="44786"/>
                    </a:lnTo>
                    <a:cubicBezTo>
                      <a:pt x="72" y="44821"/>
                      <a:pt x="143" y="44839"/>
                      <a:pt x="215" y="44875"/>
                    </a:cubicBezTo>
                    <a:lnTo>
                      <a:pt x="15357" y="1871"/>
                    </a:lnTo>
                    <a:cubicBezTo>
                      <a:pt x="15606" y="1176"/>
                      <a:pt x="15339" y="410"/>
                      <a:pt x="14733" y="1"/>
                    </a:cubicBezTo>
                    <a:lnTo>
                      <a:pt x="14626" y="1"/>
                    </a:lnTo>
                    <a:cubicBezTo>
                      <a:pt x="15161" y="428"/>
                      <a:pt x="15375" y="1158"/>
                      <a:pt x="15143" y="1818"/>
                    </a:cubicBez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6" name="Google Shape;1670;p57">
                <a:extLst>
                  <a:ext uri="{FF2B5EF4-FFF2-40B4-BE49-F238E27FC236}">
                    <a16:creationId xmlns:a16="http://schemas.microsoft.com/office/drawing/2014/main" id="{01078809-03B5-F3E9-B84E-2B04DE0D4191}"/>
                  </a:ext>
                </a:extLst>
              </p:cNvPr>
              <p:cNvSpPr/>
              <p:nvPr/>
            </p:nvSpPr>
            <p:spPr>
              <a:xfrm>
                <a:off x="1318276" y="568724"/>
                <a:ext cx="579288" cy="1621701"/>
              </a:xfrm>
              <a:custGeom>
                <a:avLst/>
                <a:gdLst/>
                <a:ahLst/>
                <a:cxnLst/>
                <a:rect l="l" t="t" r="r" b="b"/>
                <a:pathLst>
                  <a:path w="15998" h="44786" extrusionOk="0">
                    <a:moveTo>
                      <a:pt x="15142" y="1586"/>
                    </a:moveTo>
                    <a:lnTo>
                      <a:pt x="0" y="44572"/>
                    </a:lnTo>
                    <a:lnTo>
                      <a:pt x="606" y="44786"/>
                    </a:lnTo>
                    <a:lnTo>
                      <a:pt x="624" y="44786"/>
                    </a:lnTo>
                    <a:lnTo>
                      <a:pt x="15766" y="1818"/>
                    </a:lnTo>
                    <a:cubicBezTo>
                      <a:pt x="15997" y="1158"/>
                      <a:pt x="15784" y="428"/>
                      <a:pt x="15249" y="1"/>
                    </a:cubicBezTo>
                    <a:cubicBezTo>
                      <a:pt x="15124" y="1"/>
                      <a:pt x="15000" y="18"/>
                      <a:pt x="14875" y="36"/>
                    </a:cubicBezTo>
                    <a:cubicBezTo>
                      <a:pt x="15214" y="482"/>
                      <a:pt x="15320" y="1069"/>
                      <a:pt x="15142" y="1586"/>
                    </a:cubicBez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7" name="Google Shape;1671;p57">
                <a:extLst>
                  <a:ext uri="{FF2B5EF4-FFF2-40B4-BE49-F238E27FC236}">
                    <a16:creationId xmlns:a16="http://schemas.microsoft.com/office/drawing/2014/main" id="{713D27C5-61D9-482D-481F-D1F37E0772FF}"/>
                  </a:ext>
                </a:extLst>
              </p:cNvPr>
              <p:cNvSpPr/>
              <p:nvPr/>
            </p:nvSpPr>
            <p:spPr>
              <a:xfrm>
                <a:off x="1242776" y="560975"/>
                <a:ext cx="614158" cy="1603668"/>
              </a:xfrm>
              <a:custGeom>
                <a:avLst/>
                <a:gdLst/>
                <a:ahLst/>
                <a:cxnLst/>
                <a:rect l="l" t="t" r="r" b="b"/>
                <a:pathLst>
                  <a:path w="16961" h="44288" extrusionOk="0">
                    <a:moveTo>
                      <a:pt x="642" y="44287"/>
                    </a:moveTo>
                    <a:lnTo>
                      <a:pt x="15784" y="1301"/>
                    </a:lnTo>
                    <a:cubicBezTo>
                      <a:pt x="15962" y="785"/>
                      <a:pt x="16408" y="375"/>
                      <a:pt x="16960" y="268"/>
                    </a:cubicBezTo>
                    <a:cubicBezTo>
                      <a:pt x="16871" y="161"/>
                      <a:pt x="16782" y="72"/>
                      <a:pt x="16693" y="1"/>
                    </a:cubicBezTo>
                    <a:cubicBezTo>
                      <a:pt x="15998" y="1"/>
                      <a:pt x="15375" y="428"/>
                      <a:pt x="15143" y="1087"/>
                    </a:cubicBezTo>
                    <a:lnTo>
                      <a:pt x="1" y="44073"/>
                    </a:lnTo>
                    <a:lnTo>
                      <a:pt x="161" y="44127"/>
                    </a:ln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8" name="Google Shape;1672;p57">
                <a:extLst>
                  <a:ext uri="{FF2B5EF4-FFF2-40B4-BE49-F238E27FC236}">
                    <a16:creationId xmlns:a16="http://schemas.microsoft.com/office/drawing/2014/main" id="{56AF4470-E1EE-B9A5-C5ED-D177F0BB79E7}"/>
                  </a:ext>
                </a:extLst>
              </p:cNvPr>
              <p:cNvSpPr/>
              <p:nvPr/>
            </p:nvSpPr>
            <p:spPr>
              <a:xfrm>
                <a:off x="1844638" y="558404"/>
                <a:ext cx="29728" cy="11660"/>
              </a:xfrm>
              <a:custGeom>
                <a:avLst/>
                <a:gdLst/>
                <a:ahLst/>
                <a:cxnLst/>
                <a:rect l="l" t="t" r="r" b="b"/>
                <a:pathLst>
                  <a:path w="821" h="322" extrusionOk="0">
                    <a:moveTo>
                      <a:pt x="535" y="125"/>
                    </a:moveTo>
                    <a:lnTo>
                      <a:pt x="446" y="90"/>
                    </a:lnTo>
                    <a:cubicBezTo>
                      <a:pt x="410" y="72"/>
                      <a:pt x="375" y="72"/>
                      <a:pt x="339" y="54"/>
                    </a:cubicBezTo>
                    <a:cubicBezTo>
                      <a:pt x="232" y="18"/>
                      <a:pt x="107" y="0"/>
                      <a:pt x="1" y="0"/>
                    </a:cubicBezTo>
                    <a:lnTo>
                      <a:pt x="72" y="54"/>
                    </a:lnTo>
                    <a:cubicBezTo>
                      <a:pt x="179" y="143"/>
                      <a:pt x="268" y="232"/>
                      <a:pt x="339" y="321"/>
                    </a:cubicBezTo>
                    <a:cubicBezTo>
                      <a:pt x="464" y="303"/>
                      <a:pt x="588" y="286"/>
                      <a:pt x="713" y="286"/>
                    </a:cubicBezTo>
                    <a:lnTo>
                      <a:pt x="820" y="286"/>
                    </a:lnTo>
                    <a:cubicBezTo>
                      <a:pt x="731" y="214"/>
                      <a:pt x="624" y="161"/>
                      <a:pt x="535" y="125"/>
                    </a:cubicBezTo>
                    <a:close/>
                  </a:path>
                </a:pathLst>
              </a:custGeom>
              <a:gradFill>
                <a:gsLst>
                  <a:gs pos="0">
                    <a:schemeClr val="accent1"/>
                  </a:gs>
                  <a:gs pos="100000">
                    <a:schemeClr val="lt2"/>
                  </a:gs>
                </a:gsLst>
                <a:lin ang="5400700" scaled="0"/>
              </a:gra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9" name="Google Shape;1673;p57">
                <a:extLst>
                  <a:ext uri="{FF2B5EF4-FFF2-40B4-BE49-F238E27FC236}">
                    <a16:creationId xmlns:a16="http://schemas.microsoft.com/office/drawing/2014/main" id="{9CE10934-6A4C-54ED-CF4A-E026269DF8EF}"/>
                  </a:ext>
                </a:extLst>
              </p:cNvPr>
              <p:cNvSpPr/>
              <p:nvPr/>
            </p:nvSpPr>
            <p:spPr>
              <a:xfrm>
                <a:off x="1240857" y="2162042"/>
                <a:ext cx="97441" cy="127133"/>
              </a:xfrm>
              <a:custGeom>
                <a:avLst/>
                <a:gdLst/>
                <a:ahLst/>
                <a:cxnLst/>
                <a:rect l="l" t="t" r="r" b="b"/>
                <a:pathLst>
                  <a:path w="2691" h="3511" extrusionOk="0">
                    <a:moveTo>
                      <a:pt x="2690" y="981"/>
                    </a:moveTo>
                    <a:cubicBezTo>
                      <a:pt x="2690" y="945"/>
                      <a:pt x="2655" y="927"/>
                      <a:pt x="2637" y="909"/>
                    </a:cubicBezTo>
                    <a:lnTo>
                      <a:pt x="125" y="19"/>
                    </a:lnTo>
                    <a:cubicBezTo>
                      <a:pt x="89" y="1"/>
                      <a:pt x="54" y="19"/>
                      <a:pt x="36" y="37"/>
                    </a:cubicBezTo>
                    <a:cubicBezTo>
                      <a:pt x="18" y="54"/>
                      <a:pt x="0" y="72"/>
                      <a:pt x="0" y="108"/>
                    </a:cubicBezTo>
                    <a:lnTo>
                      <a:pt x="250" y="3421"/>
                    </a:lnTo>
                    <a:cubicBezTo>
                      <a:pt x="250" y="3457"/>
                      <a:pt x="268" y="3493"/>
                      <a:pt x="303" y="3510"/>
                    </a:cubicBezTo>
                    <a:cubicBezTo>
                      <a:pt x="339" y="3510"/>
                      <a:pt x="374" y="3510"/>
                      <a:pt x="392" y="3475"/>
                    </a:cubicBezTo>
                    <a:lnTo>
                      <a:pt x="2673" y="1052"/>
                    </a:lnTo>
                    <a:cubicBezTo>
                      <a:pt x="2690" y="1034"/>
                      <a:pt x="2690" y="999"/>
                      <a:pt x="2690" y="981"/>
                    </a:cubicBez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0" name="Google Shape;1674;p57">
                <a:extLst>
                  <a:ext uri="{FF2B5EF4-FFF2-40B4-BE49-F238E27FC236}">
                    <a16:creationId xmlns:a16="http://schemas.microsoft.com/office/drawing/2014/main" id="{9BEEA7CC-DAD1-AC26-4AEC-8FA12B885C2F}"/>
                  </a:ext>
                </a:extLst>
              </p:cNvPr>
              <p:cNvSpPr/>
              <p:nvPr/>
            </p:nvSpPr>
            <p:spPr>
              <a:xfrm>
                <a:off x="1236331" y="2151722"/>
                <a:ext cx="112287" cy="119384"/>
              </a:xfrm>
              <a:custGeom>
                <a:avLst/>
                <a:gdLst/>
                <a:ahLst/>
                <a:cxnLst/>
                <a:rect l="l" t="t" r="r" b="b"/>
                <a:pathLst>
                  <a:path w="3101" h="3297" extrusionOk="0">
                    <a:moveTo>
                      <a:pt x="3100" y="1105"/>
                    </a:moveTo>
                    <a:cubicBezTo>
                      <a:pt x="3083" y="1070"/>
                      <a:pt x="3065" y="1034"/>
                      <a:pt x="3029" y="1034"/>
                    </a:cubicBezTo>
                    <a:lnTo>
                      <a:pt x="125" y="1"/>
                    </a:lnTo>
                    <a:cubicBezTo>
                      <a:pt x="90" y="1"/>
                      <a:pt x="54" y="1"/>
                      <a:pt x="36" y="19"/>
                    </a:cubicBezTo>
                    <a:cubicBezTo>
                      <a:pt x="1" y="37"/>
                      <a:pt x="1" y="72"/>
                      <a:pt x="1" y="108"/>
                    </a:cubicBezTo>
                    <a:lnTo>
                      <a:pt x="214" y="2994"/>
                    </a:lnTo>
                    <a:lnTo>
                      <a:pt x="1105" y="3297"/>
                    </a:lnTo>
                    <a:lnTo>
                      <a:pt x="3083" y="1194"/>
                    </a:lnTo>
                    <a:cubicBezTo>
                      <a:pt x="3100" y="1177"/>
                      <a:pt x="3100" y="1141"/>
                      <a:pt x="3100" y="1105"/>
                    </a:cubicBez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13" name="Google Shape;1675;p57">
              <a:extLst>
                <a:ext uri="{FF2B5EF4-FFF2-40B4-BE49-F238E27FC236}">
                  <a16:creationId xmlns:a16="http://schemas.microsoft.com/office/drawing/2014/main" id="{72C4D003-E69E-2EB8-FF5F-325A47A49812}"/>
                </a:ext>
              </a:extLst>
            </p:cNvPr>
            <p:cNvGrpSpPr/>
            <p:nvPr/>
          </p:nvGrpSpPr>
          <p:grpSpPr>
            <a:xfrm flipH="1">
              <a:off x="1237985" y="3753166"/>
              <a:ext cx="953590" cy="334099"/>
              <a:chOff x="2271950" y="2722775"/>
              <a:chExt cx="575875" cy="201775"/>
            </a:xfrm>
          </p:grpSpPr>
          <p:sp>
            <p:nvSpPr>
              <p:cNvPr id="28" name="Google Shape;1676;p57">
                <a:extLst>
                  <a:ext uri="{FF2B5EF4-FFF2-40B4-BE49-F238E27FC236}">
                    <a16:creationId xmlns:a16="http://schemas.microsoft.com/office/drawing/2014/main" id="{D3CD57FA-02F1-9A7B-16D5-023E4FBB8C33}"/>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29" name="Google Shape;1677;p57">
                <a:extLst>
                  <a:ext uri="{FF2B5EF4-FFF2-40B4-BE49-F238E27FC236}">
                    <a16:creationId xmlns:a16="http://schemas.microsoft.com/office/drawing/2014/main" id="{E05865F0-A9C8-3E3C-E138-D2CA0BA7351B}"/>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30" name="Google Shape;1678;p57">
                <a:extLst>
                  <a:ext uri="{FF2B5EF4-FFF2-40B4-BE49-F238E27FC236}">
                    <a16:creationId xmlns:a16="http://schemas.microsoft.com/office/drawing/2014/main" id="{051B5530-6B72-D90B-51E2-DDD64C795F64}"/>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31" name="Google Shape;1679;p57">
                <a:extLst>
                  <a:ext uri="{FF2B5EF4-FFF2-40B4-BE49-F238E27FC236}">
                    <a16:creationId xmlns:a16="http://schemas.microsoft.com/office/drawing/2014/main" id="{539E0A49-2227-2821-DF75-99A2D8423BC7}"/>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32" name="Google Shape;1680;p57">
                <a:extLst>
                  <a:ext uri="{FF2B5EF4-FFF2-40B4-BE49-F238E27FC236}">
                    <a16:creationId xmlns:a16="http://schemas.microsoft.com/office/drawing/2014/main" id="{F1D7266E-D73F-5655-5113-551BE4CF0F54}"/>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grpSp>
        <p:sp>
          <p:nvSpPr>
            <p:cNvPr id="17" name="Google Shape;1681;p57">
              <a:extLst>
                <a:ext uri="{FF2B5EF4-FFF2-40B4-BE49-F238E27FC236}">
                  <a16:creationId xmlns:a16="http://schemas.microsoft.com/office/drawing/2014/main" id="{7F1F239D-1B67-6F2C-B604-B43B733F4D66}"/>
                </a:ext>
              </a:extLst>
            </p:cNvPr>
            <p:cNvSpPr/>
            <p:nvPr/>
          </p:nvSpPr>
          <p:spPr>
            <a:xfrm flipH="1">
              <a:off x="984469" y="41965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8" name="Google Shape;1682;p57">
              <a:extLst>
                <a:ext uri="{FF2B5EF4-FFF2-40B4-BE49-F238E27FC236}">
                  <a16:creationId xmlns:a16="http://schemas.microsoft.com/office/drawing/2014/main" id="{F1502DF8-3E1A-3E7A-B496-4D244E4FBEA6}"/>
                </a:ext>
              </a:extLst>
            </p:cNvPr>
            <p:cNvSpPr/>
            <p:nvPr/>
          </p:nvSpPr>
          <p:spPr>
            <a:xfrm flipH="1">
              <a:off x="3889138"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sp>
          <p:nvSpPr>
            <p:cNvPr id="19" name="Google Shape;1683;p57">
              <a:extLst>
                <a:ext uri="{FF2B5EF4-FFF2-40B4-BE49-F238E27FC236}">
                  <a16:creationId xmlns:a16="http://schemas.microsoft.com/office/drawing/2014/main" id="{14AB4570-A66D-577F-430B-E6B1226E29E2}"/>
                </a:ext>
              </a:extLst>
            </p:cNvPr>
            <p:cNvSpPr/>
            <p:nvPr/>
          </p:nvSpPr>
          <p:spPr>
            <a:xfrm flipH="1">
              <a:off x="211187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20" name="Google Shape;1684;p57">
              <a:extLst>
                <a:ext uri="{FF2B5EF4-FFF2-40B4-BE49-F238E27FC236}">
                  <a16:creationId xmlns:a16="http://schemas.microsoft.com/office/drawing/2014/main" id="{2F26A41B-B871-8D3D-4BA5-2F94E61EC0B1}"/>
                </a:ext>
              </a:extLst>
            </p:cNvPr>
            <p:cNvSpPr/>
            <p:nvPr/>
          </p:nvSpPr>
          <p:spPr>
            <a:xfrm flipH="1">
              <a:off x="364716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sp>
          <p:nvSpPr>
            <p:cNvPr id="21" name="Google Shape;1685;p57">
              <a:extLst>
                <a:ext uri="{FF2B5EF4-FFF2-40B4-BE49-F238E27FC236}">
                  <a16:creationId xmlns:a16="http://schemas.microsoft.com/office/drawing/2014/main" id="{EA056EA5-3000-E202-B42A-1AF5A7A68D46}"/>
                </a:ext>
              </a:extLst>
            </p:cNvPr>
            <p:cNvSpPr/>
            <p:nvPr/>
          </p:nvSpPr>
          <p:spPr>
            <a:xfrm flipH="1">
              <a:off x="4226057"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121900" tIns="121900" rIns="121900" bIns="121900" anchor="ctr" anchorCtr="0">
              <a:noAutofit/>
            </a:bodyPr>
            <a:lstStyle/>
            <a:p>
              <a:endParaRPr sz="2400"/>
            </a:p>
          </p:txBody>
        </p:sp>
        <p:sp>
          <p:nvSpPr>
            <p:cNvPr id="23" name="Google Shape;1687;p57">
              <a:extLst>
                <a:ext uri="{FF2B5EF4-FFF2-40B4-BE49-F238E27FC236}">
                  <a16:creationId xmlns:a16="http://schemas.microsoft.com/office/drawing/2014/main" id="{5DE61DFD-71C3-DCE6-5E9C-5BFE929D2584}"/>
                </a:ext>
              </a:extLst>
            </p:cNvPr>
            <p:cNvSpPr/>
            <p:nvPr/>
          </p:nvSpPr>
          <p:spPr>
            <a:xfrm rot="1685758" flipH="1">
              <a:off x="2971353"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24" name="Google Shape;1688;p57">
              <a:extLst>
                <a:ext uri="{FF2B5EF4-FFF2-40B4-BE49-F238E27FC236}">
                  <a16:creationId xmlns:a16="http://schemas.microsoft.com/office/drawing/2014/main" id="{620B5215-7313-1B54-9D74-C627637FD893}"/>
                </a:ext>
              </a:extLst>
            </p:cNvPr>
            <p:cNvSpPr/>
            <p:nvPr/>
          </p:nvSpPr>
          <p:spPr>
            <a:xfrm flipH="1">
              <a:off x="2567287" y="38461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endParaRPr sz="2400"/>
            </a:p>
          </p:txBody>
        </p:sp>
        <p:sp>
          <p:nvSpPr>
            <p:cNvPr id="25" name="Google Shape;1689;p57">
              <a:extLst>
                <a:ext uri="{FF2B5EF4-FFF2-40B4-BE49-F238E27FC236}">
                  <a16:creationId xmlns:a16="http://schemas.microsoft.com/office/drawing/2014/main" id="{3145A08B-944E-19B9-FD3E-A7F0BD56F332}"/>
                </a:ext>
              </a:extLst>
            </p:cNvPr>
            <p:cNvSpPr/>
            <p:nvPr/>
          </p:nvSpPr>
          <p:spPr>
            <a:xfrm>
              <a:off x="1774800" y="3210950"/>
              <a:ext cx="315325" cy="29930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1"/>
                </a:gs>
                <a:gs pos="100000">
                  <a:schemeClr val="lt2"/>
                </a:gs>
              </a:gsLst>
              <a:lin ang="0" scaled="0"/>
            </a:gradFill>
            <a:ln>
              <a:noFill/>
            </a:ln>
          </p:spPr>
          <p:txBody>
            <a:bodyPr spcFirstLastPara="1" wrap="square" lIns="121900" tIns="121900" rIns="121900" bIns="121900" anchor="ctr" anchorCtr="0">
              <a:noAutofit/>
            </a:bodyPr>
            <a:lstStyle/>
            <a:p>
              <a:endParaRPr sz="2400"/>
            </a:p>
          </p:txBody>
        </p:sp>
        <p:sp>
          <p:nvSpPr>
            <p:cNvPr id="26" name="Google Shape;1690;p57">
              <a:extLst>
                <a:ext uri="{FF2B5EF4-FFF2-40B4-BE49-F238E27FC236}">
                  <a16:creationId xmlns:a16="http://schemas.microsoft.com/office/drawing/2014/main" id="{2C148328-89AD-C861-6405-0E366BE2C2AE}"/>
                </a:ext>
              </a:extLst>
            </p:cNvPr>
            <p:cNvSpPr/>
            <p:nvPr/>
          </p:nvSpPr>
          <p:spPr>
            <a:xfrm flipH="1">
              <a:off x="1583526" y="145075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endParaRPr sz="2400"/>
            </a:p>
          </p:txBody>
        </p:sp>
        <p:sp>
          <p:nvSpPr>
            <p:cNvPr id="27" name="Google Shape;1691;p57">
              <a:extLst>
                <a:ext uri="{FF2B5EF4-FFF2-40B4-BE49-F238E27FC236}">
                  <a16:creationId xmlns:a16="http://schemas.microsoft.com/office/drawing/2014/main" id="{186A36CF-4E34-EE33-F6BD-1E646B8E7DE8}"/>
                </a:ext>
              </a:extLst>
            </p:cNvPr>
            <p:cNvSpPr/>
            <p:nvPr/>
          </p:nvSpPr>
          <p:spPr>
            <a:xfrm flipH="1">
              <a:off x="3289519" y="35102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grpSp>
      <p:sp>
        <p:nvSpPr>
          <p:cNvPr id="4" name="Title 3">
            <a:extLst>
              <a:ext uri="{FF2B5EF4-FFF2-40B4-BE49-F238E27FC236}">
                <a16:creationId xmlns:a16="http://schemas.microsoft.com/office/drawing/2014/main" id="{D6D2FDC2-EA9F-69EF-B397-E858FDB7040C}"/>
              </a:ext>
            </a:extLst>
          </p:cNvPr>
          <p:cNvSpPr>
            <a:spLocks noGrp="1"/>
          </p:cNvSpPr>
          <p:nvPr>
            <p:ph type="title"/>
          </p:nvPr>
        </p:nvSpPr>
        <p:spPr>
          <a:xfrm>
            <a:off x="645691" y="2144416"/>
            <a:ext cx="1742262" cy="799267"/>
          </a:xfrm>
        </p:spPr>
        <p:txBody>
          <a:bodyPr/>
          <a:lstStyle/>
          <a:p>
            <a:r>
              <a:rPr lang="en-US" sz="3600" dirty="0">
                <a:solidFill>
                  <a:schemeClr val="tx1"/>
                </a:solidFill>
                <a:latin typeface="Times New Roman" panose="02020603050405020304" pitchFamily="18" charset="0"/>
                <a:cs typeface="Times New Roman" panose="02020603050405020304" pitchFamily="18" charset="0"/>
              </a:rPr>
              <a:t>MEAN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Title 9">
            <a:extLst>
              <a:ext uri="{FF2B5EF4-FFF2-40B4-BE49-F238E27FC236}">
                <a16:creationId xmlns:a16="http://schemas.microsoft.com/office/drawing/2014/main" id="{98E5BAF3-65F3-4C07-CD0E-0801D13A03CA}"/>
              </a:ext>
            </a:extLst>
          </p:cNvPr>
          <p:cNvSpPr>
            <a:spLocks noGrp="1"/>
          </p:cNvSpPr>
          <p:nvPr>
            <p:ph type="title" idx="2"/>
          </p:nvPr>
        </p:nvSpPr>
        <p:spPr>
          <a:xfrm>
            <a:off x="481781" y="4465833"/>
            <a:ext cx="2066727" cy="799267"/>
          </a:xfrm>
        </p:spPr>
        <p:txBody>
          <a:bodyPr/>
          <a:lstStyle/>
          <a:p>
            <a:r>
              <a:rPr lang="en-US" sz="3600" dirty="0">
                <a:solidFill>
                  <a:schemeClr val="tx1"/>
                </a:solidFill>
                <a:latin typeface="Times New Roman" panose="02020603050405020304" pitchFamily="18" charset="0"/>
                <a:cs typeface="Times New Roman" panose="02020603050405020304" pitchFamily="18" charset="0"/>
              </a:rPr>
              <a:t>MEDIAN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4" name="Title 13">
            <a:extLst>
              <a:ext uri="{FF2B5EF4-FFF2-40B4-BE49-F238E27FC236}">
                <a16:creationId xmlns:a16="http://schemas.microsoft.com/office/drawing/2014/main" id="{D63590FA-6D76-057E-1844-4F57393EEB9D}"/>
              </a:ext>
            </a:extLst>
          </p:cNvPr>
          <p:cNvSpPr>
            <a:spLocks noGrp="1"/>
          </p:cNvSpPr>
          <p:nvPr>
            <p:ph type="title" idx="3"/>
          </p:nvPr>
        </p:nvSpPr>
        <p:spPr>
          <a:xfrm>
            <a:off x="30012" y="335016"/>
            <a:ext cx="10287200" cy="807600"/>
          </a:xfrm>
        </p:spPr>
        <p:txBody>
          <a:bodyPr/>
          <a:lstStyle/>
          <a:p>
            <a:r>
              <a:rPr lang="en-US" dirty="0">
                <a:solidFill>
                  <a:schemeClr val="tx2"/>
                </a:solidFill>
                <a:latin typeface="Times New Roman" panose="02020603050405020304" pitchFamily="18" charset="0"/>
                <a:cs typeface="Times New Roman" panose="02020603050405020304" pitchFamily="18" charset="0"/>
              </a:rPr>
              <a:t>Measures of central tendency</a:t>
            </a:r>
          </a:p>
        </p:txBody>
      </p:sp>
      <p:sp>
        <p:nvSpPr>
          <p:cNvPr id="15" name="TextBox 14">
            <a:extLst>
              <a:ext uri="{FF2B5EF4-FFF2-40B4-BE49-F238E27FC236}">
                <a16:creationId xmlns:a16="http://schemas.microsoft.com/office/drawing/2014/main" id="{98702DD5-9945-6405-EC39-99436F36C71D}"/>
              </a:ext>
            </a:extLst>
          </p:cNvPr>
          <p:cNvSpPr txBox="1"/>
          <p:nvPr/>
        </p:nvSpPr>
        <p:spPr>
          <a:xfrm>
            <a:off x="2617519" y="1823357"/>
            <a:ext cx="478817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panose="02020603050405020304" pitchFamily="18" charset="0"/>
                <a:cs typeface="Times New Roman" panose="02020603050405020304" pitchFamily="18" charset="0"/>
              </a:rPr>
              <a:t>Mean is the average of a data set. It gives us a sense of what value can be center value in the given data set (Investopedia, n.d.). </a:t>
            </a:r>
          </a:p>
          <a:p>
            <a:endParaRPr lang="en-US" dirty="0">
              <a:cs typeface="Arial"/>
            </a:endParaRPr>
          </a:p>
          <a:p>
            <a:r>
              <a:rPr lang="en-US" dirty="0">
                <a:latin typeface="Times New Roman" panose="02020603050405020304" pitchFamily="18" charset="0"/>
                <a:cs typeface="Times New Roman" panose="02020603050405020304" pitchFamily="18" charset="0"/>
              </a:rPr>
              <a:t>	In our data set the value of the mean is 388,207,231.07. This is the average of earnings of all companies before subtracting interest, taxes, depreciation, and amortization.</a:t>
            </a:r>
          </a:p>
        </p:txBody>
      </p:sp>
      <p:sp>
        <p:nvSpPr>
          <p:cNvPr id="16" name="TextBox 15">
            <a:extLst>
              <a:ext uri="{FF2B5EF4-FFF2-40B4-BE49-F238E27FC236}">
                <a16:creationId xmlns:a16="http://schemas.microsoft.com/office/drawing/2014/main" id="{AC263778-00E5-949B-9156-6D8647EC9B27}"/>
              </a:ext>
            </a:extLst>
          </p:cNvPr>
          <p:cNvSpPr txBox="1"/>
          <p:nvPr/>
        </p:nvSpPr>
        <p:spPr>
          <a:xfrm>
            <a:off x="2620321" y="4635764"/>
            <a:ext cx="478485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panose="02020603050405020304" pitchFamily="18" charset="0"/>
                <a:cs typeface="Times New Roman" panose="02020603050405020304" pitchFamily="18" charset="0"/>
              </a:rPr>
              <a:t>The median is the center value of the data set. </a:t>
            </a:r>
            <a:r>
              <a:rPr lang="en-US" sz="1800" dirty="0">
                <a:latin typeface="Times New Roman" panose="02020603050405020304" pitchFamily="18" charset="0"/>
                <a:cs typeface="Times New Roman" panose="02020603050405020304" pitchFamily="18" charset="0"/>
              </a:rPr>
              <a:t>The median of our data is 211,566,000. </a:t>
            </a:r>
            <a:endParaRPr lang="en-US" dirty="0">
              <a:latin typeface="Times New Roman" panose="02020603050405020304" pitchFamily="18" charset="0"/>
              <a:cs typeface="Times New Roman" panose="02020603050405020304" pitchFamily="18" charset="0"/>
            </a:endParaRPr>
          </a:p>
          <a:p>
            <a:endParaRPr lang="en-US" dirty="0"/>
          </a:p>
        </p:txBody>
      </p:sp>
      <p:pic>
        <p:nvPicPr>
          <p:cNvPr id="80" name="Picture 80" descr="Diagram&#10;&#10;Description automatically generated">
            <a:extLst>
              <a:ext uri="{FF2B5EF4-FFF2-40B4-BE49-F238E27FC236}">
                <a16:creationId xmlns:a16="http://schemas.microsoft.com/office/drawing/2014/main" id="{EF6FB44B-8168-D2A9-E285-1C9F70693E06}"/>
              </a:ext>
            </a:extLst>
          </p:cNvPr>
          <p:cNvPicPr>
            <a:picLocks noChangeAspect="1"/>
          </p:cNvPicPr>
          <p:nvPr/>
        </p:nvPicPr>
        <p:blipFill>
          <a:blip r:embed="rId3"/>
          <a:stretch>
            <a:fillRect/>
          </a:stretch>
        </p:blipFill>
        <p:spPr>
          <a:xfrm>
            <a:off x="7628626" y="2083281"/>
            <a:ext cx="4039357" cy="385971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81" name="Google Shape;1620;p57">
            <a:extLst>
              <a:ext uri="{FF2B5EF4-FFF2-40B4-BE49-F238E27FC236}">
                <a16:creationId xmlns:a16="http://schemas.microsoft.com/office/drawing/2014/main" id="{49802A5B-577F-CAA0-4DD6-51523022C026}"/>
              </a:ext>
            </a:extLst>
          </p:cNvPr>
          <p:cNvSpPr txBox="1"/>
          <p:nvPr/>
        </p:nvSpPr>
        <p:spPr>
          <a:xfrm>
            <a:off x="6230189" y="341222"/>
            <a:ext cx="2349600" cy="329265"/>
          </a:xfrm>
          <a:prstGeom prst="rect">
            <a:avLst/>
          </a:prstGeom>
          <a:noFill/>
          <a:ln>
            <a:noFill/>
          </a:ln>
        </p:spPr>
        <p:txBody>
          <a:bodyPr spcFirstLastPara="1" wrap="square" lIns="121900" tIns="121900" rIns="0" bIns="1219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endParaRPr sz="2400" dirty="0">
              <a:solidFill>
                <a:schemeClr val="lt2"/>
              </a:solidFill>
            </a:endParaRPr>
          </a:p>
        </p:txBody>
      </p:sp>
      <p:sp>
        <p:nvSpPr>
          <p:cNvPr id="2" name="Google Shape;1686;p57">
            <a:extLst>
              <a:ext uri="{FF2B5EF4-FFF2-40B4-BE49-F238E27FC236}">
                <a16:creationId xmlns:a16="http://schemas.microsoft.com/office/drawing/2014/main" id="{0EFB8D00-D6CC-10FE-BD33-39827D888CB5}"/>
              </a:ext>
            </a:extLst>
          </p:cNvPr>
          <p:cNvSpPr/>
          <p:nvPr/>
        </p:nvSpPr>
        <p:spPr>
          <a:xfrm flipH="1">
            <a:off x="1365983" y="5303765"/>
            <a:ext cx="471594" cy="48574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sp>
        <p:nvSpPr>
          <p:cNvPr id="71" name="Google Shape;1693;p57">
            <a:hlinkClick r:id="" action="ppaction://hlinkshowjump?jump=nextslide"/>
            <a:extLst>
              <a:ext uri="{FF2B5EF4-FFF2-40B4-BE49-F238E27FC236}">
                <a16:creationId xmlns:a16="http://schemas.microsoft.com/office/drawing/2014/main" id="{C84DD11C-5AAA-3FD0-23DE-EF569B4087D3}"/>
              </a:ext>
            </a:extLst>
          </p:cNvPr>
          <p:cNvSpPr/>
          <p:nvPr/>
        </p:nvSpPr>
        <p:spPr>
          <a:xfrm rot="5400000">
            <a:off x="10953896" y="6345739"/>
            <a:ext cx="262136" cy="309268"/>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82" name="Google Shape;1694;p57">
            <a:hlinkClick r:id="" action="ppaction://hlinkshowjump?jump=previousslide"/>
            <a:extLst>
              <a:ext uri="{FF2B5EF4-FFF2-40B4-BE49-F238E27FC236}">
                <a16:creationId xmlns:a16="http://schemas.microsoft.com/office/drawing/2014/main" id="{90C8EB03-986B-9F87-A8E3-3EA08CCD64C4}"/>
              </a:ext>
            </a:extLst>
          </p:cNvPr>
          <p:cNvSpPr/>
          <p:nvPr/>
        </p:nvSpPr>
        <p:spPr>
          <a:xfrm rot="16200000" flipH="1">
            <a:off x="975968" y="6345739"/>
            <a:ext cx="262136" cy="309268"/>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 name="TextBox 2">
            <a:extLst>
              <a:ext uri="{FF2B5EF4-FFF2-40B4-BE49-F238E27FC236}">
                <a16:creationId xmlns:a16="http://schemas.microsoft.com/office/drawing/2014/main" id="{345CDAB6-B6E4-3E25-85F7-15DAB43DB7B3}"/>
              </a:ext>
            </a:extLst>
          </p:cNvPr>
          <p:cNvSpPr txBox="1"/>
          <p:nvPr/>
        </p:nvSpPr>
        <p:spPr>
          <a:xfrm>
            <a:off x="9544686" y="5797492"/>
            <a:ext cx="198002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(Investopedia, n.d.)</a:t>
            </a:r>
          </a:p>
        </p:txBody>
      </p:sp>
    </p:spTree>
    <p:extLst>
      <p:ext uri="{BB962C8B-B14F-4D97-AF65-F5344CB8AC3E}">
        <p14:creationId xmlns:p14="http://schemas.microsoft.com/office/powerpoint/2010/main" val="52993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68B1CD-1861-76B5-EAFB-CF0534C71BDE}"/>
              </a:ext>
            </a:extLst>
          </p:cNvPr>
          <p:cNvSpPr>
            <a:spLocks noGrp="1"/>
          </p:cNvSpPr>
          <p:nvPr>
            <p:ph type="title"/>
          </p:nvPr>
        </p:nvSpPr>
        <p:spPr>
          <a:xfrm>
            <a:off x="873531" y="907967"/>
            <a:ext cx="1850003" cy="918020"/>
          </a:xfrm>
        </p:spPr>
        <p:txBody>
          <a:bodyPr/>
          <a:lstStyle/>
          <a:p>
            <a:r>
              <a:rPr lang="en-US" sz="4000" dirty="0">
                <a:solidFill>
                  <a:schemeClr val="tx1"/>
                </a:solidFill>
                <a:latin typeface="Times New Roman" panose="02020603050405020304" pitchFamily="18" charset="0"/>
                <a:cs typeface="Times New Roman" panose="02020603050405020304" pitchFamily="18" charset="0"/>
              </a:rPr>
              <a:t>MODE</a:t>
            </a:r>
          </a:p>
        </p:txBody>
      </p:sp>
      <p:sp>
        <p:nvSpPr>
          <p:cNvPr id="9" name="Subtitle 8">
            <a:extLst>
              <a:ext uri="{FF2B5EF4-FFF2-40B4-BE49-F238E27FC236}">
                <a16:creationId xmlns:a16="http://schemas.microsoft.com/office/drawing/2014/main" id="{E9BC5F3C-BE3C-2586-0BA3-38BD16366149}"/>
              </a:ext>
            </a:extLst>
          </p:cNvPr>
          <p:cNvSpPr>
            <a:spLocks noGrp="1"/>
          </p:cNvSpPr>
          <p:nvPr>
            <p:ph type="subTitle" idx="1"/>
          </p:nvPr>
        </p:nvSpPr>
        <p:spPr>
          <a:xfrm>
            <a:off x="794439" y="4546231"/>
            <a:ext cx="10287219" cy="1631953"/>
          </a:xfrm>
        </p:spPr>
        <p:txBody>
          <a:bodyPr/>
          <a:lstStyle/>
          <a:p>
            <a:pPr algn="ctr"/>
            <a:r>
              <a:rPr lang="en-US" sz="1850" dirty="0">
                <a:latin typeface="Times New Roman" panose="02020603050405020304" pitchFamily="18" charset="0"/>
                <a:cs typeface="Times New Roman" panose="02020603050405020304" pitchFamily="18" charset="0"/>
              </a:rPr>
              <a:t>CONCLUSION – We can say our data is positively or right skewed. </a:t>
            </a:r>
          </a:p>
          <a:p>
            <a:r>
              <a:rPr lang="en-US" sz="185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Mean&gt; Median&gt; Mode</a:t>
            </a:r>
          </a:p>
          <a:p>
            <a:pPr algn="ctr"/>
            <a:r>
              <a:rPr lang="en-US" sz="1800" dirty="0">
                <a:latin typeface="Times New Roman" panose="02020603050405020304" pitchFamily="18" charset="0"/>
                <a:cs typeface="Times New Roman" panose="02020603050405020304" pitchFamily="18" charset="0"/>
              </a:rPr>
              <a:t>For our data set, we can say it fulfills the rule 388,207,231.7 &gt; 211,556,000 &gt; 114,044,000. </a:t>
            </a:r>
            <a:endParaRPr lang="en-US"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6F85A3EE-C666-D7AF-9E6E-1E790174E413}"/>
              </a:ext>
            </a:extLst>
          </p:cNvPr>
          <p:cNvSpPr txBox="1"/>
          <p:nvPr/>
        </p:nvSpPr>
        <p:spPr>
          <a:xfrm>
            <a:off x="1164926" y="1637997"/>
            <a:ext cx="393972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panose="02020603050405020304" pitchFamily="18" charset="0"/>
                <a:cs typeface="Times New Roman" panose="02020603050405020304" pitchFamily="18" charset="0"/>
              </a:rPr>
              <a:t>Mode is the most occurring or repeated value in the data set. </a:t>
            </a:r>
          </a:p>
          <a:p>
            <a:endParaRPr lang="en-US" dirty="0">
              <a:cs typeface="Arial"/>
            </a:endParaRPr>
          </a:p>
          <a:p>
            <a:r>
              <a:rPr lang="en-US" sz="1800" dirty="0">
                <a:latin typeface="Times New Roman" panose="02020603050405020304" pitchFamily="18" charset="0"/>
                <a:cs typeface="Times New Roman" panose="02020603050405020304" pitchFamily="18" charset="0"/>
              </a:rPr>
              <a:t>As for EBITDA, the mode is 114,044,000. This means that EBITDA for most companies is 114,04,000. </a:t>
            </a:r>
          </a:p>
          <a:p>
            <a:endParaRPr lang="en-US" dirty="0"/>
          </a:p>
        </p:txBody>
      </p:sp>
      <p:pic>
        <p:nvPicPr>
          <p:cNvPr id="2" name="Picture 4" descr="Chart&#10;&#10;Description automatically generated">
            <a:extLst>
              <a:ext uri="{FF2B5EF4-FFF2-40B4-BE49-F238E27FC236}">
                <a16:creationId xmlns:a16="http://schemas.microsoft.com/office/drawing/2014/main" id="{89FD6E4C-CC6B-AB62-CC9C-9AC5CB7795D6}"/>
              </a:ext>
            </a:extLst>
          </p:cNvPr>
          <p:cNvPicPr>
            <a:picLocks noChangeAspect="1"/>
          </p:cNvPicPr>
          <p:nvPr/>
        </p:nvPicPr>
        <p:blipFill>
          <a:blip r:embed="rId2"/>
          <a:stretch>
            <a:fillRect/>
          </a:stretch>
        </p:blipFill>
        <p:spPr>
          <a:xfrm>
            <a:off x="5701648" y="1131936"/>
            <a:ext cx="5380010" cy="316483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5" name="Google Shape;1620;p57">
            <a:extLst>
              <a:ext uri="{FF2B5EF4-FFF2-40B4-BE49-F238E27FC236}">
                <a16:creationId xmlns:a16="http://schemas.microsoft.com/office/drawing/2014/main" id="{E6707F66-6A21-321F-6EA4-C4C8E3D0CF53}"/>
              </a:ext>
            </a:extLst>
          </p:cNvPr>
          <p:cNvSpPr txBox="1"/>
          <p:nvPr/>
        </p:nvSpPr>
        <p:spPr>
          <a:xfrm>
            <a:off x="3834580" y="476498"/>
            <a:ext cx="4837471" cy="329265"/>
          </a:xfrm>
          <a:prstGeom prst="rect">
            <a:avLst/>
          </a:prstGeom>
          <a:noFill/>
          <a:ln>
            <a:noFill/>
          </a:ln>
        </p:spPr>
        <p:txBody>
          <a:bodyPr spcFirstLastPara="1" wrap="square" lIns="121900" tIns="121900" rIns="0" bIns="1219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 sz="3200" dirty="0">
                <a:solidFill>
                  <a:schemeClr val="lt2"/>
                </a:solidFill>
                <a:latin typeface="Times New Roman" panose="02020603050405020304" pitchFamily="18" charset="0"/>
                <a:ea typeface="Bebas Neue"/>
                <a:cs typeface="Times New Roman" panose="02020603050405020304" pitchFamily="18" charset="0"/>
                <a:sym typeface="Bebas Neue"/>
              </a:rPr>
              <a:t>DESCRIPTIVE ANALYSIS</a:t>
            </a:r>
            <a:endParaRPr sz="3200" dirty="0">
              <a:solidFill>
                <a:schemeClr val="lt2"/>
              </a:solidFill>
              <a:latin typeface="Times New Roman" panose="02020603050405020304" pitchFamily="18" charset="0"/>
              <a:cs typeface="Times New Roman" panose="02020603050405020304" pitchFamily="18" charset="0"/>
            </a:endParaRPr>
          </a:p>
        </p:txBody>
      </p:sp>
      <p:sp>
        <p:nvSpPr>
          <p:cNvPr id="6" name="Google Shape;1693;p57">
            <a:hlinkClick r:id="" action="ppaction://hlinkshowjump?jump=nextslide"/>
            <a:extLst>
              <a:ext uri="{FF2B5EF4-FFF2-40B4-BE49-F238E27FC236}">
                <a16:creationId xmlns:a16="http://schemas.microsoft.com/office/drawing/2014/main" id="{83D4D017-FF92-8403-7F3C-8E3B4D1EB28A}"/>
              </a:ext>
            </a:extLst>
          </p:cNvPr>
          <p:cNvSpPr/>
          <p:nvPr/>
        </p:nvSpPr>
        <p:spPr>
          <a:xfrm rot="5400000">
            <a:off x="10953896" y="6345739"/>
            <a:ext cx="262136" cy="309268"/>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 name="Google Shape;1694;p57">
            <a:hlinkClick r:id="" action="ppaction://hlinkshowjump?jump=previousslide"/>
            <a:extLst>
              <a:ext uri="{FF2B5EF4-FFF2-40B4-BE49-F238E27FC236}">
                <a16:creationId xmlns:a16="http://schemas.microsoft.com/office/drawing/2014/main" id="{B6C60A97-70BD-87B1-DFF4-4996571809FC}"/>
              </a:ext>
            </a:extLst>
          </p:cNvPr>
          <p:cNvSpPr/>
          <p:nvPr/>
        </p:nvSpPr>
        <p:spPr>
          <a:xfrm rot="16200000" flipH="1">
            <a:off x="975968" y="6345739"/>
            <a:ext cx="262136" cy="309268"/>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 name="TextBox 2">
            <a:extLst>
              <a:ext uri="{FF2B5EF4-FFF2-40B4-BE49-F238E27FC236}">
                <a16:creationId xmlns:a16="http://schemas.microsoft.com/office/drawing/2014/main" id="{B2EA608A-D7F5-D52C-58EC-B545FA1C8E3B}"/>
              </a:ext>
            </a:extLst>
          </p:cNvPr>
          <p:cNvSpPr txBox="1"/>
          <p:nvPr/>
        </p:nvSpPr>
        <p:spPr>
          <a:xfrm>
            <a:off x="8934916" y="4253607"/>
            <a:ext cx="214674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GoogleImages</a:t>
            </a:r>
            <a:r>
              <a:rPr lang="en-US" dirty="0">
                <a:latin typeface="Times New Roman" panose="02020603050405020304" pitchFamily="18" charset="0"/>
                <a:cs typeface="Times New Roman" panose="02020603050405020304" pitchFamily="18" charset="0"/>
              </a:rPr>
              <a:t>, n.d.)</a:t>
            </a:r>
          </a:p>
        </p:txBody>
      </p:sp>
    </p:spTree>
    <p:extLst>
      <p:ext uri="{BB962C8B-B14F-4D97-AF65-F5344CB8AC3E}">
        <p14:creationId xmlns:p14="http://schemas.microsoft.com/office/powerpoint/2010/main" val="1044256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4"/>
        <p:cNvGrpSpPr/>
        <p:nvPr/>
      </p:nvGrpSpPr>
      <p:grpSpPr>
        <a:xfrm>
          <a:off x="0" y="0"/>
          <a:ext cx="0" cy="0"/>
          <a:chOff x="0" y="0"/>
          <a:chExt cx="0" cy="0"/>
        </a:xfrm>
      </p:grpSpPr>
      <p:cxnSp>
        <p:nvCxnSpPr>
          <p:cNvPr id="1618" name="Google Shape;1618;p57"/>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1619" name="Google Shape;1619;p57"/>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
        <p:nvSpPr>
          <p:cNvPr id="1620" name="Google Shape;1620;p57"/>
          <p:cNvSpPr txBox="1"/>
          <p:nvPr/>
        </p:nvSpPr>
        <p:spPr>
          <a:xfrm>
            <a:off x="4329897" y="249265"/>
            <a:ext cx="4420812" cy="329265"/>
          </a:xfrm>
          <a:prstGeom prst="rect">
            <a:avLst/>
          </a:prstGeom>
          <a:noFill/>
          <a:ln>
            <a:noFill/>
          </a:ln>
        </p:spPr>
        <p:txBody>
          <a:bodyPr spcFirstLastPara="1" wrap="square" lIns="121900" tIns="121900" rIns="0" bIns="121900" anchor="ctr" anchorCtr="0">
            <a:noAutofit/>
          </a:bodyPr>
          <a:lstStyle/>
          <a:p>
            <a:pPr algn="ctr"/>
            <a:r>
              <a:rPr lang="en" sz="3200" dirty="0">
                <a:solidFill>
                  <a:schemeClr val="lt2"/>
                </a:solidFill>
                <a:latin typeface="Times New Roman" panose="02020603050405020304" pitchFamily="18" charset="0"/>
                <a:ea typeface="Bebas Neue"/>
                <a:cs typeface="Times New Roman" panose="02020603050405020304" pitchFamily="18" charset="0"/>
                <a:sym typeface="Bebas Neue"/>
              </a:rPr>
              <a:t>LINEAR </a:t>
            </a:r>
            <a:r>
              <a:rPr lang="en-US" sz="3200" dirty="0">
                <a:solidFill>
                  <a:schemeClr val="lt2"/>
                </a:solidFill>
                <a:latin typeface="Times New Roman" panose="02020603050405020304" pitchFamily="18" charset="0"/>
                <a:ea typeface="Bebas Neue"/>
                <a:cs typeface="Times New Roman" panose="02020603050405020304" pitchFamily="18" charset="0"/>
                <a:sym typeface="Bebas Neue"/>
              </a:rPr>
              <a:t>REGRESSION</a:t>
            </a:r>
            <a:endParaRPr lang="en-US" sz="3200" dirty="0">
              <a:solidFill>
                <a:schemeClr val="lt2"/>
              </a:solidFill>
              <a:latin typeface="Times New Roman" panose="02020603050405020304" pitchFamily="18" charset="0"/>
              <a:cs typeface="Times New Roman" panose="02020603050405020304" pitchFamily="18" charset="0"/>
            </a:endParaRPr>
          </a:p>
        </p:txBody>
      </p:sp>
      <p:sp>
        <p:nvSpPr>
          <p:cNvPr id="1621" name="Google Shape;1621;p57"/>
          <p:cNvSpPr/>
          <p:nvPr/>
        </p:nvSpPr>
        <p:spPr>
          <a:xfrm flipH="1">
            <a:off x="5821736" y="1478199"/>
            <a:ext cx="143769" cy="144613"/>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22" name="Google Shape;1622;p57"/>
          <p:cNvSpPr/>
          <p:nvPr/>
        </p:nvSpPr>
        <p:spPr>
          <a:xfrm flipH="1">
            <a:off x="7276011" y="1155871"/>
            <a:ext cx="107796" cy="107796"/>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121900" tIns="121900" rIns="121900" bIns="121900" anchor="ctr" anchorCtr="0">
            <a:noAutofit/>
          </a:bodyPr>
          <a:lstStyle/>
          <a:p>
            <a:endParaRPr sz="2400"/>
          </a:p>
        </p:txBody>
      </p:sp>
      <p:sp>
        <p:nvSpPr>
          <p:cNvPr id="1692" name="Google Shape;1692;p57"/>
          <p:cNvSpPr/>
          <p:nvPr/>
        </p:nvSpPr>
        <p:spPr>
          <a:xfrm rot="1685758" flipH="1">
            <a:off x="6908205" y="5257879"/>
            <a:ext cx="79399" cy="80224"/>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93" name="Google Shape;1693;p57">
            <a:hlinkClick r:id="" action="ppaction://hlinkshowjump?jump=nextslide"/>
          </p:cNvPr>
          <p:cNvSpPr/>
          <p:nvPr/>
        </p:nvSpPr>
        <p:spPr>
          <a:xfrm rot="5400000">
            <a:off x="10953896" y="6345739"/>
            <a:ext cx="262136" cy="309268"/>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94" name="Google Shape;1694;p57">
            <a:hlinkClick r:id="" action="ppaction://hlinkshowjump?jump=previousslide"/>
          </p:cNvPr>
          <p:cNvSpPr/>
          <p:nvPr/>
        </p:nvSpPr>
        <p:spPr>
          <a:xfrm rot="-5400000" flipH="1">
            <a:off x="975968" y="6345739"/>
            <a:ext cx="262136" cy="309268"/>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pic>
        <p:nvPicPr>
          <p:cNvPr id="2" name="Picture 2" descr="Chart, scatter chart&#10;&#10;Description automatically generated">
            <a:extLst>
              <a:ext uri="{FF2B5EF4-FFF2-40B4-BE49-F238E27FC236}">
                <a16:creationId xmlns:a16="http://schemas.microsoft.com/office/drawing/2014/main" id="{B194AA30-FC57-B65B-8FD0-EEDFB8886DD5}"/>
              </a:ext>
            </a:extLst>
          </p:cNvPr>
          <p:cNvPicPr>
            <a:picLocks noChangeAspect="1"/>
          </p:cNvPicPr>
          <p:nvPr/>
        </p:nvPicPr>
        <p:blipFill>
          <a:blip r:embed="rId3"/>
          <a:stretch>
            <a:fillRect/>
          </a:stretch>
        </p:blipFill>
        <p:spPr>
          <a:xfrm>
            <a:off x="5038877" y="1858991"/>
            <a:ext cx="6214533" cy="3152113"/>
          </a:xfrm>
          <a:prstGeom prst="rect">
            <a:avLst/>
          </a:prstGeom>
        </p:spPr>
      </p:pic>
      <p:sp>
        <p:nvSpPr>
          <p:cNvPr id="5" name="Subtitle 2">
            <a:extLst>
              <a:ext uri="{FF2B5EF4-FFF2-40B4-BE49-F238E27FC236}">
                <a16:creationId xmlns:a16="http://schemas.microsoft.com/office/drawing/2014/main" id="{B0D5C4B2-2827-CD9F-DE91-4F8F7D69FE70}"/>
              </a:ext>
            </a:extLst>
          </p:cNvPr>
          <p:cNvSpPr>
            <a:spLocks noGrp="1"/>
          </p:cNvSpPr>
          <p:nvPr>
            <p:ph type="subTitle" idx="1"/>
          </p:nvPr>
        </p:nvSpPr>
        <p:spPr>
          <a:xfrm>
            <a:off x="956578" y="2684408"/>
            <a:ext cx="4330572" cy="1494801"/>
          </a:xfrm>
        </p:spPr>
        <p:txBody>
          <a:bodyPr/>
          <a:lstStyle/>
          <a:p>
            <a:pPr algn="l">
              <a:buFont typeface="Wingdings"/>
              <a:buChar char="q"/>
            </a:pPr>
            <a:r>
              <a:rPr lang="en-US" dirty="0">
                <a:latin typeface="Times New Roman" panose="02020603050405020304" pitchFamily="18" charset="0"/>
                <a:cs typeface="Times New Roman" panose="02020603050405020304" pitchFamily="18" charset="0"/>
              </a:rPr>
              <a:t>Positive Correlation between variables</a:t>
            </a:r>
          </a:p>
          <a:p>
            <a:pPr algn="l">
              <a:buFont typeface="Wingdings"/>
              <a:buChar char="q"/>
            </a:pPr>
            <a:endParaRPr lang="en-US" dirty="0">
              <a:latin typeface="Bebas Neue"/>
            </a:endParaRPr>
          </a:p>
          <a:p>
            <a:pPr algn="l">
              <a:buFont typeface="Wingdings"/>
              <a:buChar char="q"/>
            </a:pPr>
            <a:r>
              <a:rPr lang="en-US" dirty="0">
                <a:latin typeface="Times New Roman" panose="02020603050405020304" pitchFamily="18" charset="0"/>
                <a:cs typeface="Times New Roman" panose="02020603050405020304" pitchFamily="18" charset="0"/>
              </a:rPr>
              <a:t>Moderately Strong correlation</a:t>
            </a:r>
          </a:p>
          <a:p>
            <a:pPr algn="l">
              <a:buFont typeface="Wingdings"/>
              <a:buChar char="q"/>
            </a:pPr>
            <a:endParaRPr lang="en-US" dirty="0">
              <a:latin typeface="Bebas Neue"/>
            </a:endParaRPr>
          </a:p>
          <a:p>
            <a:pPr algn="l">
              <a:buFont typeface="Wingdings"/>
              <a:buChar char="q"/>
            </a:pPr>
            <a:r>
              <a:rPr lang="en-US" dirty="0">
                <a:latin typeface="Times New Roman" panose="02020603050405020304" pitchFamily="18" charset="0"/>
                <a:cs typeface="Times New Roman" panose="02020603050405020304" pitchFamily="18" charset="0"/>
              </a:rPr>
              <a:t>Directly related variables</a:t>
            </a:r>
          </a:p>
        </p:txBody>
      </p:sp>
      <p:sp>
        <p:nvSpPr>
          <p:cNvPr id="7" name="Title 13">
            <a:extLst>
              <a:ext uri="{FF2B5EF4-FFF2-40B4-BE49-F238E27FC236}">
                <a16:creationId xmlns:a16="http://schemas.microsoft.com/office/drawing/2014/main" id="{224DE543-0893-CD9D-6E33-20FFAC4623DA}"/>
              </a:ext>
            </a:extLst>
          </p:cNvPr>
          <p:cNvSpPr txBox="1">
            <a:spLocks/>
          </p:cNvSpPr>
          <p:nvPr/>
        </p:nvSpPr>
        <p:spPr>
          <a:xfrm>
            <a:off x="962054" y="748819"/>
            <a:ext cx="10287200" cy="807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pPr algn="ctr"/>
            <a:r>
              <a:rPr lang="en-US" kern="0" dirty="0">
                <a:solidFill>
                  <a:schemeClr val="tx2"/>
                </a:solidFill>
                <a:latin typeface="Times New Roman" panose="02020603050405020304" pitchFamily="18" charset="0"/>
                <a:cs typeface="Times New Roman" panose="02020603050405020304" pitchFamily="18" charset="0"/>
              </a:rPr>
              <a:t>Earnings over enterprise value</a:t>
            </a:r>
          </a:p>
        </p:txBody>
      </p:sp>
    </p:spTree>
    <p:extLst>
      <p:ext uri="{BB962C8B-B14F-4D97-AF65-F5344CB8AC3E}">
        <p14:creationId xmlns:p14="http://schemas.microsoft.com/office/powerpoint/2010/main" val="385486450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113</TotalTime>
  <Words>625</Words>
  <Application>Microsoft Office PowerPoint</Application>
  <PresentationFormat>Widescreen</PresentationFormat>
  <Paragraphs>162</Paragraphs>
  <Slides>19</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Bebas Neue</vt:lpstr>
      <vt:lpstr>Calibri</vt:lpstr>
      <vt:lpstr>Rockwell</vt:lpstr>
      <vt:lpstr>Times New Roman</vt:lpstr>
      <vt:lpstr>Wingdings</vt:lpstr>
      <vt:lpstr>Gallery</vt:lpstr>
      <vt:lpstr>Data ANALYSIS FOR COMPANIES</vt:lpstr>
      <vt:lpstr>Team</vt:lpstr>
      <vt:lpstr>Intro to methodologies</vt:lpstr>
      <vt:lpstr>PowerPoint Presentation</vt:lpstr>
      <vt:lpstr>What is the relationship between the enterprise value and EBIDTA?  What is the relationship between market capitalization and EBIDTA?  What is the relationship between revenue growth and EBIDTA?  What is the relationship between the net income and EBIDTA?  What is the relationship between debt growth and EBIDTA? </vt:lpstr>
      <vt:lpstr>PowerPoint Presentation</vt:lpstr>
      <vt:lpstr>MEAN</vt:lpstr>
      <vt:lpstr>MODE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EBITDA</vt:lpstr>
      <vt:lpstr>FRAUD VS. NOT FRAUD [COMPANIES]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ANALYSIS FOR BUSINESS</dc:title>
  <dc:creator>Backup</dc:creator>
  <cp:lastModifiedBy>Ali Hyder</cp:lastModifiedBy>
  <cp:revision>28</cp:revision>
  <dcterms:created xsi:type="dcterms:W3CDTF">2023-03-22T22:07:42Z</dcterms:created>
  <dcterms:modified xsi:type="dcterms:W3CDTF">2023-06-18T21:37:08Z</dcterms:modified>
</cp:coreProperties>
</file>