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DE14A-1F5C-4F61-B397-A552CDFC13AE}" v="1" dt="2018-07-14T19:33:44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85F94-4F86-455E-BB35-4CED5783C3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AB5A6A-FB32-4BA8-94B0-F4FAF940D74D}">
      <dgm:prSet phldrT="[Text]"/>
      <dgm:spPr/>
      <dgm:t>
        <a:bodyPr/>
        <a:lstStyle/>
        <a:p>
          <a:r>
            <a:rPr lang="en-US" b="1" dirty="0"/>
            <a:t>Student</a:t>
          </a:r>
        </a:p>
      </dgm:t>
    </dgm:pt>
    <dgm:pt modelId="{6C2B24B6-D9C5-4603-BBD1-578210136D80}" type="parTrans" cxnId="{BAD9A0DE-0921-488A-96EA-7313448FCFEF}">
      <dgm:prSet/>
      <dgm:spPr/>
      <dgm:t>
        <a:bodyPr/>
        <a:lstStyle/>
        <a:p>
          <a:endParaRPr lang="en-US"/>
        </a:p>
      </dgm:t>
    </dgm:pt>
    <dgm:pt modelId="{7A4C5D20-A4BA-4AFA-BE33-91F9DECDECCE}" type="sibTrans" cxnId="{BAD9A0DE-0921-488A-96EA-7313448FCFEF}">
      <dgm:prSet/>
      <dgm:spPr/>
      <dgm:t>
        <a:bodyPr/>
        <a:lstStyle/>
        <a:p>
          <a:endParaRPr lang="en-US"/>
        </a:p>
      </dgm:t>
    </dgm:pt>
    <dgm:pt modelId="{EC4B7CD2-727E-421B-8DC5-2E9934E979F8}">
      <dgm:prSet phldrT="[Text]"/>
      <dgm:spPr/>
      <dgm:t>
        <a:bodyPr/>
        <a:lstStyle/>
        <a:p>
          <a:r>
            <a:rPr lang="en-US" b="1" dirty="0"/>
            <a:t>Admin</a:t>
          </a:r>
        </a:p>
      </dgm:t>
    </dgm:pt>
    <dgm:pt modelId="{BE4DD5AC-10EE-4485-809C-E04F7B08AF2D}" type="parTrans" cxnId="{50828C15-AD13-4E09-8F8D-AD7DB592A5CC}">
      <dgm:prSet/>
      <dgm:spPr/>
      <dgm:t>
        <a:bodyPr/>
        <a:lstStyle/>
        <a:p>
          <a:endParaRPr lang="en-US"/>
        </a:p>
      </dgm:t>
    </dgm:pt>
    <dgm:pt modelId="{3EFED00C-657F-4E38-B05E-BD88ED154D92}" type="sibTrans" cxnId="{50828C15-AD13-4E09-8F8D-AD7DB592A5CC}">
      <dgm:prSet/>
      <dgm:spPr/>
      <dgm:t>
        <a:bodyPr/>
        <a:lstStyle/>
        <a:p>
          <a:endParaRPr lang="en-US"/>
        </a:p>
      </dgm:t>
    </dgm:pt>
    <dgm:pt modelId="{FE575A33-9AB2-4771-8F76-F6350C8B7B4E}">
      <dgm:prSet phldrT="[Text]"/>
      <dgm:spPr/>
      <dgm:t>
        <a:bodyPr/>
        <a:lstStyle/>
        <a:p>
          <a:r>
            <a:rPr lang="en-US" b="1" dirty="0"/>
            <a:t>Corporate</a:t>
          </a:r>
        </a:p>
      </dgm:t>
    </dgm:pt>
    <dgm:pt modelId="{2303EDF4-5861-4239-9445-2C8EBB014E7B}" type="parTrans" cxnId="{97A973FA-1146-4B96-A82F-483E78F37359}">
      <dgm:prSet/>
      <dgm:spPr/>
      <dgm:t>
        <a:bodyPr/>
        <a:lstStyle/>
        <a:p>
          <a:endParaRPr lang="en-US"/>
        </a:p>
      </dgm:t>
    </dgm:pt>
    <dgm:pt modelId="{14DA3DF0-446E-4D4C-A740-15EFCFCBD4A0}" type="sibTrans" cxnId="{97A973FA-1146-4B96-A82F-483E78F37359}">
      <dgm:prSet/>
      <dgm:spPr/>
      <dgm:t>
        <a:bodyPr/>
        <a:lstStyle/>
        <a:p>
          <a:endParaRPr lang="en-US"/>
        </a:p>
      </dgm:t>
    </dgm:pt>
    <dgm:pt modelId="{F65E598B-18F4-48C0-9B27-2FB3BC300B35}">
      <dgm:prSet phldrT="[Text]"/>
      <dgm:spPr/>
      <dgm:t>
        <a:bodyPr/>
        <a:lstStyle/>
        <a:p>
          <a:r>
            <a:rPr lang="en-US" b="1" dirty="0"/>
            <a:t>Registration/Login </a:t>
          </a:r>
          <a:endParaRPr lang="en-US" sz="3000" b="1" dirty="0">
            <a:solidFill>
              <a:srgbClr val="010000"/>
            </a:solidFill>
            <a:latin typeface="Century Gothic"/>
          </a:endParaRPr>
        </a:p>
      </dgm:t>
    </dgm:pt>
    <dgm:pt modelId="{F49BC8DB-6277-479C-938E-B726F3EC06AC}" type="parTrans" cxnId="{0D816588-F6CC-4180-B611-9FCFB875ECAC}">
      <dgm:prSet/>
      <dgm:spPr/>
    </dgm:pt>
    <dgm:pt modelId="{A0899007-81AF-4FC3-ABEC-20E607486D15}" type="sibTrans" cxnId="{0D816588-F6CC-4180-B611-9FCFB875ECAC}">
      <dgm:prSet/>
      <dgm:spPr/>
    </dgm:pt>
    <dgm:pt modelId="{26162102-3229-456F-A055-865BB6999034}" type="pres">
      <dgm:prSet presAssocID="{6DD85F94-4F86-455E-BB35-4CED5783C3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55A35F-B8AE-420F-B97A-8957AF9D0B94}" type="pres">
      <dgm:prSet presAssocID="{F65E598B-18F4-48C0-9B27-2FB3BC300B35}" presName="hierRoot1" presStyleCnt="0">
        <dgm:presLayoutVars>
          <dgm:hierBranch val="init"/>
        </dgm:presLayoutVars>
      </dgm:prSet>
      <dgm:spPr/>
    </dgm:pt>
    <dgm:pt modelId="{EAA78400-D2EC-401E-A9F9-845A951D18BB}" type="pres">
      <dgm:prSet presAssocID="{F65E598B-18F4-48C0-9B27-2FB3BC300B35}" presName="rootComposite1" presStyleCnt="0"/>
      <dgm:spPr/>
    </dgm:pt>
    <dgm:pt modelId="{9A090DFA-8856-4115-B14F-CE9BFED5165F}" type="pres">
      <dgm:prSet presAssocID="{F65E598B-18F4-48C0-9B27-2FB3BC300B35}" presName="rootText1" presStyleLbl="node0" presStyleIdx="0" presStyleCnt="1">
        <dgm:presLayoutVars>
          <dgm:chPref val="3"/>
        </dgm:presLayoutVars>
      </dgm:prSet>
      <dgm:spPr/>
    </dgm:pt>
    <dgm:pt modelId="{69B14CF2-24B5-49C9-8E74-637963D5357C}" type="pres">
      <dgm:prSet presAssocID="{F65E598B-18F4-48C0-9B27-2FB3BC300B35}" presName="rootConnector1" presStyleLbl="node1" presStyleIdx="0" presStyleCnt="0"/>
      <dgm:spPr/>
    </dgm:pt>
    <dgm:pt modelId="{88248622-0C58-4F1A-AC32-F36B210C5F36}" type="pres">
      <dgm:prSet presAssocID="{F65E598B-18F4-48C0-9B27-2FB3BC300B35}" presName="hierChild2" presStyleCnt="0"/>
      <dgm:spPr/>
    </dgm:pt>
    <dgm:pt modelId="{BD10737A-94CD-4376-8C4A-7C1044B3CC7E}" type="pres">
      <dgm:prSet presAssocID="{6C2B24B6-D9C5-4603-BBD1-578210136D80}" presName="Name37" presStyleLbl="parChTrans1D2" presStyleIdx="0" presStyleCnt="3"/>
      <dgm:spPr/>
    </dgm:pt>
    <dgm:pt modelId="{319504A1-4F0A-4B87-85BB-40BCA7E095E6}" type="pres">
      <dgm:prSet presAssocID="{E9AB5A6A-FB32-4BA8-94B0-F4FAF940D74D}" presName="hierRoot2" presStyleCnt="0">
        <dgm:presLayoutVars>
          <dgm:hierBranch val="init"/>
        </dgm:presLayoutVars>
      </dgm:prSet>
      <dgm:spPr/>
    </dgm:pt>
    <dgm:pt modelId="{B68C633E-820F-403E-9DE2-5BB438A540F5}" type="pres">
      <dgm:prSet presAssocID="{E9AB5A6A-FB32-4BA8-94B0-F4FAF940D74D}" presName="rootComposite" presStyleCnt="0"/>
      <dgm:spPr/>
    </dgm:pt>
    <dgm:pt modelId="{6B7A3C80-150A-4B7F-9A1B-DEB05AD9BB05}" type="pres">
      <dgm:prSet presAssocID="{E9AB5A6A-FB32-4BA8-94B0-F4FAF940D74D}" presName="rootText" presStyleLbl="node2" presStyleIdx="0" presStyleCnt="3">
        <dgm:presLayoutVars>
          <dgm:chPref val="3"/>
        </dgm:presLayoutVars>
      </dgm:prSet>
      <dgm:spPr/>
    </dgm:pt>
    <dgm:pt modelId="{C3287506-EC13-417E-BFA0-C2EF1FB1137C}" type="pres">
      <dgm:prSet presAssocID="{E9AB5A6A-FB32-4BA8-94B0-F4FAF940D74D}" presName="rootConnector" presStyleLbl="node2" presStyleIdx="0" presStyleCnt="3"/>
      <dgm:spPr/>
    </dgm:pt>
    <dgm:pt modelId="{B0351F6F-867B-44D1-82B6-8729ED54BAC9}" type="pres">
      <dgm:prSet presAssocID="{E9AB5A6A-FB32-4BA8-94B0-F4FAF940D74D}" presName="hierChild4" presStyleCnt="0"/>
      <dgm:spPr/>
    </dgm:pt>
    <dgm:pt modelId="{70C219B5-D38F-4491-86D2-CDDAD03FCF8B}" type="pres">
      <dgm:prSet presAssocID="{E9AB5A6A-FB32-4BA8-94B0-F4FAF940D74D}" presName="hierChild5" presStyleCnt="0"/>
      <dgm:spPr/>
    </dgm:pt>
    <dgm:pt modelId="{D823A625-D0C3-4945-B289-22592669BAC9}" type="pres">
      <dgm:prSet presAssocID="{BE4DD5AC-10EE-4485-809C-E04F7B08AF2D}" presName="Name37" presStyleLbl="parChTrans1D2" presStyleIdx="1" presStyleCnt="3"/>
      <dgm:spPr/>
    </dgm:pt>
    <dgm:pt modelId="{81B0DE0C-120D-4BC0-BFEF-38D9ECD112EF}" type="pres">
      <dgm:prSet presAssocID="{EC4B7CD2-727E-421B-8DC5-2E9934E979F8}" presName="hierRoot2" presStyleCnt="0">
        <dgm:presLayoutVars>
          <dgm:hierBranch val="init"/>
        </dgm:presLayoutVars>
      </dgm:prSet>
      <dgm:spPr/>
    </dgm:pt>
    <dgm:pt modelId="{3A8D7D02-83CD-45FA-AED5-87F11FC10A16}" type="pres">
      <dgm:prSet presAssocID="{EC4B7CD2-727E-421B-8DC5-2E9934E979F8}" presName="rootComposite" presStyleCnt="0"/>
      <dgm:spPr/>
    </dgm:pt>
    <dgm:pt modelId="{7D4715F3-46A3-41B3-BB80-01981FB2AD20}" type="pres">
      <dgm:prSet presAssocID="{EC4B7CD2-727E-421B-8DC5-2E9934E979F8}" presName="rootText" presStyleLbl="node2" presStyleIdx="1" presStyleCnt="3">
        <dgm:presLayoutVars>
          <dgm:chPref val="3"/>
        </dgm:presLayoutVars>
      </dgm:prSet>
      <dgm:spPr/>
    </dgm:pt>
    <dgm:pt modelId="{254D8A91-09C2-4493-AACE-3CFC3B379222}" type="pres">
      <dgm:prSet presAssocID="{EC4B7CD2-727E-421B-8DC5-2E9934E979F8}" presName="rootConnector" presStyleLbl="node2" presStyleIdx="1" presStyleCnt="3"/>
      <dgm:spPr/>
    </dgm:pt>
    <dgm:pt modelId="{F09AF567-115E-43AF-94CF-1D9D6B14336B}" type="pres">
      <dgm:prSet presAssocID="{EC4B7CD2-727E-421B-8DC5-2E9934E979F8}" presName="hierChild4" presStyleCnt="0"/>
      <dgm:spPr/>
    </dgm:pt>
    <dgm:pt modelId="{2842729A-508A-489F-B16A-D7CBF4CACABC}" type="pres">
      <dgm:prSet presAssocID="{EC4B7CD2-727E-421B-8DC5-2E9934E979F8}" presName="hierChild5" presStyleCnt="0"/>
      <dgm:spPr/>
    </dgm:pt>
    <dgm:pt modelId="{8B143F33-6737-4973-929D-D6C280C7C721}" type="pres">
      <dgm:prSet presAssocID="{2303EDF4-5861-4239-9445-2C8EBB014E7B}" presName="Name37" presStyleLbl="parChTrans1D2" presStyleIdx="2" presStyleCnt="3"/>
      <dgm:spPr/>
    </dgm:pt>
    <dgm:pt modelId="{3722CF17-5615-4607-A694-85640E5DDEEC}" type="pres">
      <dgm:prSet presAssocID="{FE575A33-9AB2-4771-8F76-F6350C8B7B4E}" presName="hierRoot2" presStyleCnt="0">
        <dgm:presLayoutVars>
          <dgm:hierBranch val="init"/>
        </dgm:presLayoutVars>
      </dgm:prSet>
      <dgm:spPr/>
    </dgm:pt>
    <dgm:pt modelId="{DB0C1FFB-8231-4336-86FF-31B7601D24EC}" type="pres">
      <dgm:prSet presAssocID="{FE575A33-9AB2-4771-8F76-F6350C8B7B4E}" presName="rootComposite" presStyleCnt="0"/>
      <dgm:spPr/>
    </dgm:pt>
    <dgm:pt modelId="{BD02C5BE-7FB4-437B-97EE-BAA386C8225F}" type="pres">
      <dgm:prSet presAssocID="{FE575A33-9AB2-4771-8F76-F6350C8B7B4E}" presName="rootText" presStyleLbl="node2" presStyleIdx="2" presStyleCnt="3">
        <dgm:presLayoutVars>
          <dgm:chPref val="3"/>
        </dgm:presLayoutVars>
      </dgm:prSet>
      <dgm:spPr/>
    </dgm:pt>
    <dgm:pt modelId="{11EAC224-5F06-4135-8D1B-232BFA8DE625}" type="pres">
      <dgm:prSet presAssocID="{FE575A33-9AB2-4771-8F76-F6350C8B7B4E}" presName="rootConnector" presStyleLbl="node2" presStyleIdx="2" presStyleCnt="3"/>
      <dgm:spPr/>
    </dgm:pt>
    <dgm:pt modelId="{0A903EDA-EEB8-4897-9A0E-2F25483339AB}" type="pres">
      <dgm:prSet presAssocID="{FE575A33-9AB2-4771-8F76-F6350C8B7B4E}" presName="hierChild4" presStyleCnt="0"/>
      <dgm:spPr/>
    </dgm:pt>
    <dgm:pt modelId="{DFB6FF71-4B64-4AA5-B440-E8FDBAC8E016}" type="pres">
      <dgm:prSet presAssocID="{FE575A33-9AB2-4771-8F76-F6350C8B7B4E}" presName="hierChild5" presStyleCnt="0"/>
      <dgm:spPr/>
    </dgm:pt>
    <dgm:pt modelId="{A8FD7737-2EF9-48A5-8596-A87B202EA6C9}" type="pres">
      <dgm:prSet presAssocID="{F65E598B-18F4-48C0-9B27-2FB3BC300B35}" presName="hierChild3" presStyleCnt="0"/>
      <dgm:spPr/>
    </dgm:pt>
  </dgm:ptLst>
  <dgm:cxnLst>
    <dgm:cxn modelId="{AAFD1212-BD89-4DEF-9E43-830F1331E0DF}" type="presOf" srcId="{2303EDF4-5861-4239-9445-2C8EBB014E7B}" destId="{8B143F33-6737-4973-929D-D6C280C7C721}" srcOrd="0" destOrd="0" presId="urn:microsoft.com/office/officeart/2005/8/layout/orgChart1"/>
    <dgm:cxn modelId="{162D0A13-9495-498E-9958-244533C90A9F}" type="presOf" srcId="{EC4B7CD2-727E-421B-8DC5-2E9934E979F8}" destId="{254D8A91-09C2-4493-AACE-3CFC3B379222}" srcOrd="1" destOrd="0" presId="urn:microsoft.com/office/officeart/2005/8/layout/orgChart1"/>
    <dgm:cxn modelId="{50828C15-AD13-4E09-8F8D-AD7DB592A5CC}" srcId="{F65E598B-18F4-48C0-9B27-2FB3BC300B35}" destId="{EC4B7CD2-727E-421B-8DC5-2E9934E979F8}" srcOrd="1" destOrd="0" parTransId="{BE4DD5AC-10EE-4485-809C-E04F7B08AF2D}" sibTransId="{3EFED00C-657F-4E38-B05E-BD88ED154D92}"/>
    <dgm:cxn modelId="{FA9F6732-4EFA-4C24-800E-D3B2FB183053}" type="presOf" srcId="{FE575A33-9AB2-4771-8F76-F6350C8B7B4E}" destId="{11EAC224-5F06-4135-8D1B-232BFA8DE625}" srcOrd="1" destOrd="0" presId="urn:microsoft.com/office/officeart/2005/8/layout/orgChart1"/>
    <dgm:cxn modelId="{2676743B-623C-4F18-8D9F-CA72E1EB04A1}" type="presOf" srcId="{E9AB5A6A-FB32-4BA8-94B0-F4FAF940D74D}" destId="{6B7A3C80-150A-4B7F-9A1B-DEB05AD9BB05}" srcOrd="0" destOrd="0" presId="urn:microsoft.com/office/officeart/2005/8/layout/orgChart1"/>
    <dgm:cxn modelId="{8C6FF872-F7CF-4A8D-9888-6EE5F5E6DD77}" type="presOf" srcId="{6DD85F94-4F86-455E-BB35-4CED5783C38A}" destId="{26162102-3229-456F-A055-865BB6999034}" srcOrd="0" destOrd="0" presId="urn:microsoft.com/office/officeart/2005/8/layout/orgChart1"/>
    <dgm:cxn modelId="{86FA6C77-87A3-41D9-9C35-75117F9AC60B}" type="presOf" srcId="{FE575A33-9AB2-4771-8F76-F6350C8B7B4E}" destId="{BD02C5BE-7FB4-437B-97EE-BAA386C8225F}" srcOrd="0" destOrd="0" presId="urn:microsoft.com/office/officeart/2005/8/layout/orgChart1"/>
    <dgm:cxn modelId="{0D816588-F6CC-4180-B611-9FCFB875ECAC}" srcId="{6DD85F94-4F86-455E-BB35-4CED5783C38A}" destId="{F65E598B-18F4-48C0-9B27-2FB3BC300B35}" srcOrd="0" destOrd="0" parTransId="{F49BC8DB-6277-479C-938E-B726F3EC06AC}" sibTransId="{A0899007-81AF-4FC3-ABEC-20E607486D15}"/>
    <dgm:cxn modelId="{8B89CEAE-A03F-4858-A7F4-A4028E42990D}" type="presOf" srcId="{F65E598B-18F4-48C0-9B27-2FB3BC300B35}" destId="{69B14CF2-24B5-49C9-8E74-637963D5357C}" srcOrd="1" destOrd="0" presId="urn:microsoft.com/office/officeart/2005/8/layout/orgChart1"/>
    <dgm:cxn modelId="{8B6366BD-A3F7-4A6F-A6E7-BA95D24FABCE}" type="presOf" srcId="{E9AB5A6A-FB32-4BA8-94B0-F4FAF940D74D}" destId="{C3287506-EC13-417E-BFA0-C2EF1FB1137C}" srcOrd="1" destOrd="0" presId="urn:microsoft.com/office/officeart/2005/8/layout/orgChart1"/>
    <dgm:cxn modelId="{456930D1-188C-4D36-80F4-45098D937426}" type="presOf" srcId="{EC4B7CD2-727E-421B-8DC5-2E9934E979F8}" destId="{7D4715F3-46A3-41B3-BB80-01981FB2AD20}" srcOrd="0" destOrd="0" presId="urn:microsoft.com/office/officeart/2005/8/layout/orgChart1"/>
    <dgm:cxn modelId="{4A6048D9-D46F-4F8B-9797-9C95DE33E1F7}" type="presOf" srcId="{BE4DD5AC-10EE-4485-809C-E04F7B08AF2D}" destId="{D823A625-D0C3-4945-B289-22592669BAC9}" srcOrd="0" destOrd="0" presId="urn:microsoft.com/office/officeart/2005/8/layout/orgChart1"/>
    <dgm:cxn modelId="{BAD9A0DE-0921-488A-96EA-7313448FCFEF}" srcId="{F65E598B-18F4-48C0-9B27-2FB3BC300B35}" destId="{E9AB5A6A-FB32-4BA8-94B0-F4FAF940D74D}" srcOrd="0" destOrd="0" parTransId="{6C2B24B6-D9C5-4603-BBD1-578210136D80}" sibTransId="{7A4C5D20-A4BA-4AFA-BE33-91F9DECDECCE}"/>
    <dgm:cxn modelId="{1EB569F1-CADC-4C16-9E65-A653F4E4A902}" type="presOf" srcId="{6C2B24B6-D9C5-4603-BBD1-578210136D80}" destId="{BD10737A-94CD-4376-8C4A-7C1044B3CC7E}" srcOrd="0" destOrd="0" presId="urn:microsoft.com/office/officeart/2005/8/layout/orgChart1"/>
    <dgm:cxn modelId="{97A973FA-1146-4B96-A82F-483E78F37359}" srcId="{F65E598B-18F4-48C0-9B27-2FB3BC300B35}" destId="{FE575A33-9AB2-4771-8F76-F6350C8B7B4E}" srcOrd="2" destOrd="0" parTransId="{2303EDF4-5861-4239-9445-2C8EBB014E7B}" sibTransId="{14DA3DF0-446E-4D4C-A740-15EFCFCBD4A0}"/>
    <dgm:cxn modelId="{B23083FF-01BC-4C08-B5CD-3BB773DCC4EF}" type="presOf" srcId="{F65E598B-18F4-48C0-9B27-2FB3BC300B35}" destId="{9A090DFA-8856-4115-B14F-CE9BFED5165F}" srcOrd="0" destOrd="0" presId="urn:microsoft.com/office/officeart/2005/8/layout/orgChart1"/>
    <dgm:cxn modelId="{8DCA2EC1-CBB5-46D8-A3EB-BD4FA623E335}" type="presParOf" srcId="{26162102-3229-456F-A055-865BB6999034}" destId="{C355A35F-B8AE-420F-B97A-8957AF9D0B94}" srcOrd="0" destOrd="0" presId="urn:microsoft.com/office/officeart/2005/8/layout/orgChart1"/>
    <dgm:cxn modelId="{FB8E7B4E-E7A0-47E0-9FA6-133B6BE5B0A4}" type="presParOf" srcId="{C355A35F-B8AE-420F-B97A-8957AF9D0B94}" destId="{EAA78400-D2EC-401E-A9F9-845A951D18BB}" srcOrd="0" destOrd="0" presId="urn:microsoft.com/office/officeart/2005/8/layout/orgChart1"/>
    <dgm:cxn modelId="{9462A488-16D4-4173-9D3C-252F275DC41F}" type="presParOf" srcId="{EAA78400-D2EC-401E-A9F9-845A951D18BB}" destId="{9A090DFA-8856-4115-B14F-CE9BFED5165F}" srcOrd="0" destOrd="0" presId="urn:microsoft.com/office/officeart/2005/8/layout/orgChart1"/>
    <dgm:cxn modelId="{47BBE336-1340-436C-9C80-3CDAD5595073}" type="presParOf" srcId="{EAA78400-D2EC-401E-A9F9-845A951D18BB}" destId="{69B14CF2-24B5-49C9-8E74-637963D5357C}" srcOrd="1" destOrd="0" presId="urn:microsoft.com/office/officeart/2005/8/layout/orgChart1"/>
    <dgm:cxn modelId="{BD75A681-3233-420E-B294-B394DD318129}" type="presParOf" srcId="{C355A35F-B8AE-420F-B97A-8957AF9D0B94}" destId="{88248622-0C58-4F1A-AC32-F36B210C5F36}" srcOrd="1" destOrd="0" presId="urn:microsoft.com/office/officeart/2005/8/layout/orgChart1"/>
    <dgm:cxn modelId="{68D38F65-CE3B-4D99-8BB6-CA913D7DADF6}" type="presParOf" srcId="{88248622-0C58-4F1A-AC32-F36B210C5F36}" destId="{BD10737A-94CD-4376-8C4A-7C1044B3CC7E}" srcOrd="0" destOrd="0" presId="urn:microsoft.com/office/officeart/2005/8/layout/orgChart1"/>
    <dgm:cxn modelId="{897DC433-0F56-4D88-9CA2-C364210F020E}" type="presParOf" srcId="{88248622-0C58-4F1A-AC32-F36B210C5F36}" destId="{319504A1-4F0A-4B87-85BB-40BCA7E095E6}" srcOrd="1" destOrd="0" presId="urn:microsoft.com/office/officeart/2005/8/layout/orgChart1"/>
    <dgm:cxn modelId="{CD597369-E812-4346-9D6D-B598F2FA05A2}" type="presParOf" srcId="{319504A1-4F0A-4B87-85BB-40BCA7E095E6}" destId="{B68C633E-820F-403E-9DE2-5BB438A540F5}" srcOrd="0" destOrd="0" presId="urn:microsoft.com/office/officeart/2005/8/layout/orgChart1"/>
    <dgm:cxn modelId="{529F1363-D504-42A1-BCEA-E271FCA7BDFD}" type="presParOf" srcId="{B68C633E-820F-403E-9DE2-5BB438A540F5}" destId="{6B7A3C80-150A-4B7F-9A1B-DEB05AD9BB05}" srcOrd="0" destOrd="0" presId="urn:microsoft.com/office/officeart/2005/8/layout/orgChart1"/>
    <dgm:cxn modelId="{F3E401BA-72CD-4172-939C-D660E9A3EAF9}" type="presParOf" srcId="{B68C633E-820F-403E-9DE2-5BB438A540F5}" destId="{C3287506-EC13-417E-BFA0-C2EF1FB1137C}" srcOrd="1" destOrd="0" presId="urn:microsoft.com/office/officeart/2005/8/layout/orgChart1"/>
    <dgm:cxn modelId="{8E10FA28-A3F2-48A8-A6F8-417D11023970}" type="presParOf" srcId="{319504A1-4F0A-4B87-85BB-40BCA7E095E6}" destId="{B0351F6F-867B-44D1-82B6-8729ED54BAC9}" srcOrd="1" destOrd="0" presId="urn:microsoft.com/office/officeart/2005/8/layout/orgChart1"/>
    <dgm:cxn modelId="{99B1E6BE-5FAC-42EA-B106-66B300F75A57}" type="presParOf" srcId="{319504A1-4F0A-4B87-85BB-40BCA7E095E6}" destId="{70C219B5-D38F-4491-86D2-CDDAD03FCF8B}" srcOrd="2" destOrd="0" presId="urn:microsoft.com/office/officeart/2005/8/layout/orgChart1"/>
    <dgm:cxn modelId="{A0C61996-E383-4F43-AFD0-03FBA930E5C9}" type="presParOf" srcId="{88248622-0C58-4F1A-AC32-F36B210C5F36}" destId="{D823A625-D0C3-4945-B289-22592669BAC9}" srcOrd="2" destOrd="0" presId="urn:microsoft.com/office/officeart/2005/8/layout/orgChart1"/>
    <dgm:cxn modelId="{34A819FA-FC8B-4991-A119-0D85943C314E}" type="presParOf" srcId="{88248622-0C58-4F1A-AC32-F36B210C5F36}" destId="{81B0DE0C-120D-4BC0-BFEF-38D9ECD112EF}" srcOrd="3" destOrd="0" presId="urn:microsoft.com/office/officeart/2005/8/layout/orgChart1"/>
    <dgm:cxn modelId="{B7583B39-38BE-4CE5-A351-182711CA13EE}" type="presParOf" srcId="{81B0DE0C-120D-4BC0-BFEF-38D9ECD112EF}" destId="{3A8D7D02-83CD-45FA-AED5-87F11FC10A16}" srcOrd="0" destOrd="0" presId="urn:microsoft.com/office/officeart/2005/8/layout/orgChart1"/>
    <dgm:cxn modelId="{F280A122-A1E4-4871-A8A6-B3EAFC604099}" type="presParOf" srcId="{3A8D7D02-83CD-45FA-AED5-87F11FC10A16}" destId="{7D4715F3-46A3-41B3-BB80-01981FB2AD20}" srcOrd="0" destOrd="0" presId="urn:microsoft.com/office/officeart/2005/8/layout/orgChart1"/>
    <dgm:cxn modelId="{08C64630-713D-4DAD-ACE7-AAAD98579898}" type="presParOf" srcId="{3A8D7D02-83CD-45FA-AED5-87F11FC10A16}" destId="{254D8A91-09C2-4493-AACE-3CFC3B379222}" srcOrd="1" destOrd="0" presId="urn:microsoft.com/office/officeart/2005/8/layout/orgChart1"/>
    <dgm:cxn modelId="{B3E76014-B784-4547-AC4C-15288F90ED55}" type="presParOf" srcId="{81B0DE0C-120D-4BC0-BFEF-38D9ECD112EF}" destId="{F09AF567-115E-43AF-94CF-1D9D6B14336B}" srcOrd="1" destOrd="0" presId="urn:microsoft.com/office/officeart/2005/8/layout/orgChart1"/>
    <dgm:cxn modelId="{3E8B939C-4D2C-47A6-A304-350A3CA38CE7}" type="presParOf" srcId="{81B0DE0C-120D-4BC0-BFEF-38D9ECD112EF}" destId="{2842729A-508A-489F-B16A-D7CBF4CACABC}" srcOrd="2" destOrd="0" presId="urn:microsoft.com/office/officeart/2005/8/layout/orgChart1"/>
    <dgm:cxn modelId="{9487DBDC-4B16-4939-86A5-33E7B0A0532A}" type="presParOf" srcId="{88248622-0C58-4F1A-AC32-F36B210C5F36}" destId="{8B143F33-6737-4973-929D-D6C280C7C721}" srcOrd="4" destOrd="0" presId="urn:microsoft.com/office/officeart/2005/8/layout/orgChart1"/>
    <dgm:cxn modelId="{D6A4BD9F-08AA-4FEB-ACA9-DC5B7A800684}" type="presParOf" srcId="{88248622-0C58-4F1A-AC32-F36B210C5F36}" destId="{3722CF17-5615-4607-A694-85640E5DDEEC}" srcOrd="5" destOrd="0" presId="urn:microsoft.com/office/officeart/2005/8/layout/orgChart1"/>
    <dgm:cxn modelId="{C6CB10E5-F670-45C8-94D9-16CF5367CECC}" type="presParOf" srcId="{3722CF17-5615-4607-A694-85640E5DDEEC}" destId="{DB0C1FFB-8231-4336-86FF-31B7601D24EC}" srcOrd="0" destOrd="0" presId="urn:microsoft.com/office/officeart/2005/8/layout/orgChart1"/>
    <dgm:cxn modelId="{1824EAB0-2CFA-43F2-A9D7-BE27FE4B1C04}" type="presParOf" srcId="{DB0C1FFB-8231-4336-86FF-31B7601D24EC}" destId="{BD02C5BE-7FB4-437B-97EE-BAA386C8225F}" srcOrd="0" destOrd="0" presId="urn:microsoft.com/office/officeart/2005/8/layout/orgChart1"/>
    <dgm:cxn modelId="{190A4C53-9A32-44EA-A014-598BFD402D98}" type="presParOf" srcId="{DB0C1FFB-8231-4336-86FF-31B7601D24EC}" destId="{11EAC224-5F06-4135-8D1B-232BFA8DE625}" srcOrd="1" destOrd="0" presId="urn:microsoft.com/office/officeart/2005/8/layout/orgChart1"/>
    <dgm:cxn modelId="{319D5FC3-BDA5-4E30-A4A1-2420FE92DBA1}" type="presParOf" srcId="{3722CF17-5615-4607-A694-85640E5DDEEC}" destId="{0A903EDA-EEB8-4897-9A0E-2F25483339AB}" srcOrd="1" destOrd="0" presId="urn:microsoft.com/office/officeart/2005/8/layout/orgChart1"/>
    <dgm:cxn modelId="{FB82D3AF-1EAE-4B26-890C-32337B38443E}" type="presParOf" srcId="{3722CF17-5615-4607-A694-85640E5DDEEC}" destId="{DFB6FF71-4B64-4AA5-B440-E8FDBAC8E016}" srcOrd="2" destOrd="0" presId="urn:microsoft.com/office/officeart/2005/8/layout/orgChart1"/>
    <dgm:cxn modelId="{5E362829-D741-4C47-894F-554D360AFB69}" type="presParOf" srcId="{C355A35F-B8AE-420F-B97A-8957AF9D0B94}" destId="{A8FD7737-2EF9-48A5-8596-A87B202EA6C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43F33-6737-4973-929D-D6C280C7C721}">
      <dsp:nvSpPr>
        <dsp:cNvPr id="0" name=""/>
        <dsp:cNvSpPr/>
      </dsp:nvSpPr>
      <dsp:spPr>
        <a:xfrm>
          <a:off x="3711222" y="2447614"/>
          <a:ext cx="2625716" cy="455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51"/>
              </a:lnTo>
              <a:lnTo>
                <a:pt x="2625716" y="227851"/>
              </a:lnTo>
              <a:lnTo>
                <a:pt x="2625716" y="4557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3A625-D0C3-4945-B289-22592669BAC9}">
      <dsp:nvSpPr>
        <dsp:cNvPr id="0" name=""/>
        <dsp:cNvSpPr/>
      </dsp:nvSpPr>
      <dsp:spPr>
        <a:xfrm>
          <a:off x="3665502" y="2447614"/>
          <a:ext cx="91440" cy="4557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0737A-94CD-4376-8C4A-7C1044B3CC7E}">
      <dsp:nvSpPr>
        <dsp:cNvPr id="0" name=""/>
        <dsp:cNvSpPr/>
      </dsp:nvSpPr>
      <dsp:spPr>
        <a:xfrm>
          <a:off x="1085505" y="2447614"/>
          <a:ext cx="2625716" cy="455702"/>
        </a:xfrm>
        <a:custGeom>
          <a:avLst/>
          <a:gdLst/>
          <a:ahLst/>
          <a:cxnLst/>
          <a:rect l="0" t="0" r="0" b="0"/>
          <a:pathLst>
            <a:path>
              <a:moveTo>
                <a:pt x="2625716" y="0"/>
              </a:moveTo>
              <a:lnTo>
                <a:pt x="2625716" y="227851"/>
              </a:lnTo>
              <a:lnTo>
                <a:pt x="0" y="227851"/>
              </a:lnTo>
              <a:lnTo>
                <a:pt x="0" y="4557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90DFA-8856-4115-B14F-CE9BFED5165F}">
      <dsp:nvSpPr>
        <dsp:cNvPr id="0" name=""/>
        <dsp:cNvSpPr/>
      </dsp:nvSpPr>
      <dsp:spPr>
        <a:xfrm>
          <a:off x="2626215" y="1362607"/>
          <a:ext cx="2170013" cy="1085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Registration/Login </a:t>
          </a:r>
          <a:endParaRPr lang="en-US" sz="1800" b="1" kern="1200" dirty="0">
            <a:solidFill>
              <a:srgbClr val="010000"/>
            </a:solidFill>
            <a:latin typeface="Century Gothic"/>
          </a:endParaRPr>
        </a:p>
      </dsp:txBody>
      <dsp:txXfrm>
        <a:off x="2626215" y="1362607"/>
        <a:ext cx="2170013" cy="1085006"/>
      </dsp:txXfrm>
    </dsp:sp>
    <dsp:sp modelId="{6B7A3C80-150A-4B7F-9A1B-DEB05AD9BB05}">
      <dsp:nvSpPr>
        <dsp:cNvPr id="0" name=""/>
        <dsp:cNvSpPr/>
      </dsp:nvSpPr>
      <dsp:spPr>
        <a:xfrm>
          <a:off x="498" y="2903317"/>
          <a:ext cx="2170013" cy="1085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Student</a:t>
          </a:r>
        </a:p>
      </dsp:txBody>
      <dsp:txXfrm>
        <a:off x="498" y="2903317"/>
        <a:ext cx="2170013" cy="1085006"/>
      </dsp:txXfrm>
    </dsp:sp>
    <dsp:sp modelId="{7D4715F3-46A3-41B3-BB80-01981FB2AD20}">
      <dsp:nvSpPr>
        <dsp:cNvPr id="0" name=""/>
        <dsp:cNvSpPr/>
      </dsp:nvSpPr>
      <dsp:spPr>
        <a:xfrm>
          <a:off x="2626215" y="2903317"/>
          <a:ext cx="2170013" cy="1085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Admin</a:t>
          </a:r>
        </a:p>
      </dsp:txBody>
      <dsp:txXfrm>
        <a:off x="2626215" y="2903317"/>
        <a:ext cx="2170013" cy="1085006"/>
      </dsp:txXfrm>
    </dsp:sp>
    <dsp:sp modelId="{BD02C5BE-7FB4-437B-97EE-BAA386C8225F}">
      <dsp:nvSpPr>
        <dsp:cNvPr id="0" name=""/>
        <dsp:cNvSpPr/>
      </dsp:nvSpPr>
      <dsp:spPr>
        <a:xfrm>
          <a:off x="5251931" y="2903317"/>
          <a:ext cx="2170013" cy="1085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Corporate</a:t>
          </a:r>
        </a:p>
      </dsp:txBody>
      <dsp:txXfrm>
        <a:off x="5251931" y="2903317"/>
        <a:ext cx="2170013" cy="1085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958" y="1576951"/>
            <a:ext cx="8001000" cy="1331564"/>
          </a:xfrm>
        </p:spPr>
        <p:txBody>
          <a:bodyPr>
            <a:normAutofit fontScale="90000"/>
          </a:bodyPr>
          <a:lstStyle/>
          <a:p>
            <a:r>
              <a:rPr lang="en-US" sz="9600">
                <a:solidFill>
                  <a:srgbClr val="FFC000"/>
                </a:solidFill>
              </a:rPr>
              <a:t>YOUTH4JOBS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5536" y="3495155"/>
            <a:ext cx="6400800" cy="1947333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  <a:latin typeface="Arial Black"/>
              </a:rPr>
              <a:t>         </a:t>
            </a:r>
            <a:r>
              <a:rPr lang="en-US" sz="3600">
                <a:solidFill>
                  <a:srgbClr val="FFFFFF"/>
                </a:solidFill>
                <a:latin typeface="Arial Black"/>
              </a:rPr>
              <a:t> - TEAM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01139-7DA5-414C-ADBD-89ED6FD2E01D}"/>
              </a:ext>
            </a:extLst>
          </p:cNvPr>
          <p:cNvSpPr txBox="1"/>
          <p:nvPr/>
        </p:nvSpPr>
        <p:spPr>
          <a:xfrm>
            <a:off x="813758" y="806569"/>
            <a:ext cx="6179388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Georgia"/>
                <a:cs typeface="Times New Roman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02BBE-3896-4E81-A562-C70277F203E7}"/>
              </a:ext>
            </a:extLst>
          </p:cNvPr>
          <p:cNvSpPr txBox="1"/>
          <p:nvPr/>
        </p:nvSpPr>
        <p:spPr>
          <a:xfrm>
            <a:off x="1431985" y="3265097"/>
            <a:ext cx="92705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rial Black"/>
              </a:rPr>
              <a:t>" SIMPLE, CLEAR AND ADAPTABLE "</a:t>
            </a:r>
          </a:p>
        </p:txBody>
      </p:sp>
    </p:spTree>
    <p:extLst>
      <p:ext uri="{BB962C8B-B14F-4D97-AF65-F5344CB8AC3E}">
        <p14:creationId xmlns:p14="http://schemas.microsoft.com/office/powerpoint/2010/main" val="37099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0429A-F859-42E4-A760-05162D35A211}"/>
              </a:ext>
            </a:extLst>
          </p:cNvPr>
          <p:cNvSpPr txBox="1"/>
          <p:nvPr/>
        </p:nvSpPr>
        <p:spPr>
          <a:xfrm>
            <a:off x="208843" y="406399"/>
            <a:ext cx="11604977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Georgia"/>
              </a:rPr>
              <a:t>Work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F7EF1-7BE8-4364-AFD7-F6A32214EE07}"/>
              </a:ext>
            </a:extLst>
          </p:cNvPr>
          <p:cNvSpPr txBox="1"/>
          <p:nvPr/>
        </p:nvSpPr>
        <p:spPr>
          <a:xfrm>
            <a:off x="208843" y="1394177"/>
            <a:ext cx="6299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 dirty="0">
              <a:latin typeface="Arial Black"/>
            </a:endParaRPr>
          </a:p>
        </p:txBody>
      </p:sp>
      <p:graphicFrame>
        <p:nvGraphicFramePr>
          <p:cNvPr id="8" name="Diagram 8">
            <a:extLst>
              <a:ext uri="{FF2B5EF4-FFF2-40B4-BE49-F238E27FC236}">
                <a16:creationId xmlns:a16="http://schemas.microsoft.com/office/drawing/2014/main" id="{686527E3-59CF-49F5-BA6E-12DF93338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616084"/>
              </p:ext>
            </p:extLst>
          </p:nvPr>
        </p:nvGraphicFramePr>
        <p:xfrm>
          <a:off x="2159000" y="400755"/>
          <a:ext cx="7422444" cy="5350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8DDE80-3D1C-4F3F-BDEC-59D06A49B94A}"/>
              </a:ext>
            </a:extLst>
          </p:cNvPr>
          <p:cNvSpPr txBox="1"/>
          <p:nvPr/>
        </p:nvSpPr>
        <p:spPr>
          <a:xfrm>
            <a:off x="1986844" y="4498623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 Black"/>
              </a:rPr>
              <a:t>Mock Test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 Black"/>
              </a:rPr>
              <a:t>Practice Tests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 Black"/>
              </a:rPr>
              <a:t>Job opportunity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Arial Black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 Blac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D1D66-D77C-4149-9D46-57E27DFD3F2F}"/>
              </a:ext>
            </a:extLst>
          </p:cNvPr>
          <p:cNvSpPr txBox="1"/>
          <p:nvPr/>
        </p:nvSpPr>
        <p:spPr>
          <a:xfrm>
            <a:off x="4837286" y="4555066"/>
            <a:ext cx="2206979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latin typeface="Arial Black"/>
              </a:rPr>
              <a:t>Filtering &amp; Mapping</a:t>
            </a:r>
            <a:endParaRPr lang="en-US" dirty="0">
              <a:latin typeface="Arial Black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Arial Black"/>
              </a:rPr>
              <a:t>Career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4C0B8-A64A-47AF-B7D9-981B43A00AEF}"/>
              </a:ext>
            </a:extLst>
          </p:cNvPr>
          <p:cNvSpPr txBox="1"/>
          <p:nvPr/>
        </p:nvSpPr>
        <p:spPr>
          <a:xfrm>
            <a:off x="7363176" y="468206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/>
              </a:rPr>
              <a:t>Update vacancies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/>
              </a:rPr>
              <a:t>Send feedback</a:t>
            </a:r>
          </a:p>
        </p:txBody>
      </p:sp>
    </p:spTree>
    <p:extLst>
      <p:ext uri="{BB962C8B-B14F-4D97-AF65-F5344CB8AC3E}">
        <p14:creationId xmlns:p14="http://schemas.microsoft.com/office/powerpoint/2010/main" val="2028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806C2-22F8-447E-B8E1-7941A244BB78}"/>
              </a:ext>
            </a:extLst>
          </p:cNvPr>
          <p:cNvSpPr txBox="1"/>
          <p:nvPr/>
        </p:nvSpPr>
        <p:spPr>
          <a:xfrm>
            <a:off x="632177" y="575732"/>
            <a:ext cx="10574866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Georgia"/>
              </a:rPr>
              <a:t>Additional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432E2-9D8F-4CEC-94BB-D53B4C523F45}"/>
              </a:ext>
            </a:extLst>
          </p:cNvPr>
          <p:cNvSpPr txBox="1"/>
          <p:nvPr/>
        </p:nvSpPr>
        <p:spPr>
          <a:xfrm>
            <a:off x="1149504" y="1298747"/>
            <a:ext cx="3787420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Arial Black"/>
              </a:rPr>
              <a:t>Student progress graph</a:t>
            </a:r>
            <a:endParaRPr lang="en-US">
              <a:latin typeface="Arial Black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rial Black"/>
              </a:rPr>
              <a:t>Donations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 Black"/>
              </a:rPr>
              <a:t>Text-to-speech converter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 Black"/>
              </a:rPr>
              <a:t>Speech-to-text converter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 Black"/>
              </a:rPr>
              <a:t>Level system for test</a:t>
            </a:r>
            <a:endParaRPr lang="en-US" dirty="0">
              <a:latin typeface="Arial Black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 Black"/>
              </a:rPr>
              <a:t>HeatMap</a:t>
            </a:r>
            <a:endParaRPr lang="en-US" dirty="0">
              <a:latin typeface="Arial Black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 Black"/>
              </a:rPr>
              <a:t>Excel to DB</a:t>
            </a:r>
            <a:endParaRPr lang="en-US" dirty="0">
              <a:latin typeface="Arial Black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 Black"/>
              </a:rPr>
              <a:t>DB to excel</a:t>
            </a:r>
            <a:endParaRPr lang="en-US" dirty="0">
              <a:latin typeface="Arial Black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 Black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 Black"/>
            </a:endParaRPr>
          </a:p>
          <a:p>
            <a:endParaRPr lang="en-US" dirty="0"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245C7CE-83F5-4513-84CE-D0F1F547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88" y="4055534"/>
            <a:ext cx="6158088" cy="171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B781064-191A-4FDE-9485-C151611C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729" y="1556808"/>
            <a:ext cx="1646766" cy="1712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27A4857-B872-4B3C-AF9A-5D1DBD12F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660" y="4050771"/>
            <a:ext cx="1945570" cy="1719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1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1C318-E2EB-4457-A6C8-D0669E8A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859" y="685800"/>
            <a:ext cx="4946119" cy="590373"/>
          </a:xfrm>
        </p:spPr>
        <p:txBody>
          <a:bodyPr/>
          <a:lstStyle/>
          <a:p>
            <a:pPr algn="ctr"/>
            <a:r>
              <a:rPr lang="en-US" sz="4800">
                <a:solidFill>
                  <a:srgbClr val="FFC000"/>
                </a:solidFill>
                <a:latin typeface="Georgia"/>
              </a:rPr>
              <a:t>Before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FB134-4B09-4F73-AE98-527191497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595085"/>
            <a:ext cx="5022321" cy="1323094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  <a:latin typeface="Arial Black"/>
              </a:rPr>
              <a:t>Manual mock and practise tests</a:t>
            </a:r>
          </a:p>
          <a:p>
            <a:r>
              <a:rPr lang="en-US">
                <a:solidFill>
                  <a:srgbClr val="FFFFFF"/>
                </a:solidFill>
                <a:latin typeface="Arial Black"/>
              </a:rPr>
              <a:t>Manual filtering and mapping</a:t>
            </a:r>
          </a:p>
          <a:p>
            <a:r>
              <a:rPr lang="en-US">
                <a:solidFill>
                  <a:srgbClr val="FFFFFF"/>
                </a:solidFill>
                <a:latin typeface="Arial Black"/>
              </a:rPr>
              <a:t>Excel sheel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52FD8-528C-4E1B-8C64-F2DA2DC35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512" y="4143022"/>
            <a:ext cx="4947356" cy="590373"/>
          </a:xfrm>
        </p:spPr>
        <p:txBody>
          <a:bodyPr/>
          <a:lstStyle/>
          <a:p>
            <a:pPr algn="ctr"/>
            <a:r>
              <a:rPr lang="en-US" sz="4800">
                <a:solidFill>
                  <a:srgbClr val="FFC000"/>
                </a:solidFill>
                <a:latin typeface="Georgia"/>
              </a:rPr>
              <a:t>After</a:t>
            </a:r>
            <a:endParaRPr lang="en-US" sz="4800" dirty="0">
              <a:solidFill>
                <a:srgbClr val="FFC000"/>
              </a:solidFill>
              <a:latin typeface="Georgia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66415-13F1-46DB-BDDB-D7F91619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987" y="4959173"/>
            <a:ext cx="4929188" cy="1266650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  <a:latin typeface="Arial Black"/>
              </a:rPr>
              <a:t>Online mock and practice tests</a:t>
            </a:r>
          </a:p>
          <a:p>
            <a:r>
              <a:rPr lang="en-US">
                <a:solidFill>
                  <a:srgbClr val="FFFFFF"/>
                </a:solidFill>
                <a:latin typeface="Arial Black"/>
              </a:rPr>
              <a:t>Auto filtering and mapping</a:t>
            </a:r>
            <a:endParaRPr lang="en-US" dirty="0">
              <a:solidFill>
                <a:srgbClr val="FFFFFF"/>
              </a:solidFill>
              <a:latin typeface="Arial Black"/>
            </a:endParaRPr>
          </a:p>
          <a:p>
            <a:r>
              <a:rPr lang="en-US">
                <a:solidFill>
                  <a:srgbClr val="FFFFFF"/>
                </a:solidFill>
                <a:latin typeface="Arial Black"/>
              </a:rPr>
              <a:t>Centralised database</a:t>
            </a:r>
            <a:endParaRPr lang="en-US" dirty="0">
              <a:solidFill>
                <a:srgbClr val="FFFFFF"/>
              </a:solidFill>
              <a:latin typeface="Arial Black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C8FD362-216C-410D-B304-E6238909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75" y="545181"/>
            <a:ext cx="5552745" cy="262085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755C1CB-03E1-4BF8-B4B8-171ABEB3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32" y="3586362"/>
            <a:ext cx="5377911" cy="26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0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84249-B594-4514-9606-75C50F173F7A}"/>
              </a:ext>
            </a:extLst>
          </p:cNvPr>
          <p:cNvSpPr txBox="1"/>
          <p:nvPr/>
        </p:nvSpPr>
        <p:spPr>
          <a:xfrm>
            <a:off x="578602" y="636722"/>
            <a:ext cx="11202691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solidFill>
                  <a:srgbClr val="FFC000"/>
                </a:solidFill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6A896-989D-468D-8F89-55C774F90D55}"/>
              </a:ext>
            </a:extLst>
          </p:cNvPr>
          <p:cNvSpPr txBox="1"/>
          <p:nvPr/>
        </p:nvSpPr>
        <p:spPr>
          <a:xfrm>
            <a:off x="2619213" y="1915332"/>
            <a:ext cx="399598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rial Black"/>
              </a:rPr>
              <a:t>QR code for registration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 Black"/>
              </a:rPr>
              <a:t>Analisys of resume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Arial Black"/>
              </a:rPr>
              <a:t>API for questions</a:t>
            </a:r>
            <a:endParaRPr lang="en-US" dirty="0">
              <a:latin typeface="Arial Black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2C3EA4-FC0E-424A-81CB-1A2904D7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19" y="817535"/>
            <a:ext cx="2743200" cy="27432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E799FE2-4F70-4067-894E-68DE9C5DE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93" y="3809838"/>
            <a:ext cx="2647950" cy="26479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BBBA9FA-1C52-4CDF-A4DC-FB5AF4124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218" y="3806205"/>
            <a:ext cx="2535264" cy="26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001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Slice</vt:lpstr>
      <vt:lpstr>YOUTH4JOBS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154</cp:revision>
  <dcterms:created xsi:type="dcterms:W3CDTF">2014-09-12T02:12:56Z</dcterms:created>
  <dcterms:modified xsi:type="dcterms:W3CDTF">2018-07-14T22:43:53Z</dcterms:modified>
</cp:coreProperties>
</file>