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sldIdLst>
    <p:sldId id="259" r:id="rId2"/>
    <p:sldId id="260" r:id="rId3"/>
    <p:sldId id="267" r:id="rId4"/>
    <p:sldId id="268" r:id="rId5"/>
    <p:sldId id="263" r:id="rId6"/>
    <p:sldId id="264" r:id="rId7"/>
    <p:sldId id="271" r:id="rId8"/>
    <p:sldId id="274" r:id="rId9"/>
    <p:sldId id="273" r:id="rId10"/>
    <p:sldId id="275" r:id="rId11"/>
    <p:sldId id="276" r:id="rId12"/>
    <p:sldId id="277" r:id="rId13"/>
    <p:sldId id="269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--By the members of Team-11</a:t>
            </a:r>
          </a:p>
          <a:p>
            <a:pPr lvl="6">
              <a:buNone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6">
              <a:buNone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		Manikanth Reddy</a:t>
            </a:r>
          </a:p>
          <a:p>
            <a:pPr lvl="6">
              <a:buNone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		Sudheendra</a:t>
            </a:r>
          </a:p>
          <a:p>
            <a:pPr lvl="6">
              <a:buNone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		Rahul </a:t>
            </a:r>
          </a:p>
          <a:p>
            <a:pPr lvl="6">
              <a:buNone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		Akash</a:t>
            </a:r>
          </a:p>
          <a:p>
            <a:pPr lvl="6">
              <a:buNone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			Srija</a:t>
            </a:r>
          </a:p>
          <a:p>
            <a:pPr lvl="6">
              <a:buNone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		Gowthami</a:t>
            </a:r>
          </a:p>
          <a:p>
            <a:pPr lvl="6">
              <a:buNone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JPMC  CodeForGood  2019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QUIZZES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FORUM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FEEDBACK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Trainers can track the aspirant’s performance  graph regularly.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Videos and Quizzes can be rendered/suggested to the aspirant  based on his activity.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Attractive prizes/rewards can be given to the aspirants who are at the top of leader board monthly.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large network of students can be brought onto a common platform to share their problems, ideas and experiences.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FUTURE  ENHANCEMENTS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-you-from-christian-vision-allian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268760"/>
            <a:ext cx="6480720" cy="41044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	--for a better community</a:t>
            </a:r>
          </a:p>
          <a:p>
            <a:pPr lvl="2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ORGANIZATION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r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420888"/>
            <a:ext cx="3600400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59936" cy="489924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IN" dirty="0" smtClean="0"/>
              <a:t>       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pPr marL="274320" lvl="2" indent="-274320" algn="just">
              <a:spcBef>
                <a:spcPts val="600"/>
              </a:spcBef>
              <a:buClr>
                <a:schemeClr val="accent2"/>
              </a:buClr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Mostly Human Dependent</a:t>
            </a:r>
          </a:p>
          <a:p>
            <a:pPr marL="274320" lvl="2" indent="-274320" algn="just">
              <a:spcBef>
                <a:spcPts val="600"/>
              </a:spcBef>
              <a:buClr>
                <a:schemeClr val="accent2"/>
              </a:buCl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74320" lvl="2" indent="-274320" algn="just">
              <a:spcBef>
                <a:spcPts val="600"/>
              </a:spcBef>
              <a:buClr>
                <a:schemeClr val="accent2"/>
              </a:buClr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Lack of attention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Aspirants</a:t>
            </a:r>
          </a:p>
          <a:p>
            <a:pPr marL="274320" lvl="2" indent="-274320" algn="just">
              <a:spcBef>
                <a:spcPts val="600"/>
              </a:spcBef>
              <a:buClr>
                <a:schemeClr val="accent2"/>
              </a:buClr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Delayed Response</a:t>
            </a:r>
          </a:p>
          <a:p>
            <a:pPr algn="just"/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Momentary and short-lived connect</a:t>
            </a:r>
          </a:p>
          <a:p>
            <a:pPr algn="just">
              <a:buNone/>
            </a:pPr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No update of  vital info.</a:t>
            </a:r>
          </a:p>
          <a:p>
            <a:pPr algn="just"/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No Multimedia like Videos and </a:t>
            </a:r>
          </a:p>
          <a:p>
            <a:pPr algn="just">
              <a:buNone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  other online modules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59936" cy="489924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IN" dirty="0" smtClean="0"/>
              <a:t>       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algn="just"/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Mobile and Human independent</a:t>
            </a:r>
          </a:p>
          <a:p>
            <a:pPr algn="just"/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Attractive Gamification and Fun</a:t>
            </a:r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One-click instant support</a:t>
            </a:r>
          </a:p>
          <a:p>
            <a:pPr algn="just"/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Life-long  connect</a:t>
            </a:r>
          </a:p>
          <a:p>
            <a:pPr algn="just"/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Regular update of  aspirant’s info</a:t>
            </a:r>
          </a:p>
          <a:p>
            <a:pPr algn="just"/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Relevant modules, videos and quizzes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00336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     “ GROW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         “GET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GROWING”</a:t>
            </a:r>
            <a:endParaRPr lang="en-IN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BASIC STRUCTURE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75656" y="4077072"/>
            <a:ext cx="1440160" cy="115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Aspirants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24128" y="4005064"/>
            <a:ext cx="1440160" cy="115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Trainers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5896" y="1988840"/>
            <a:ext cx="1440160" cy="115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Super Admin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23488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Left-Right Arrow 9"/>
          <p:cNvSpPr/>
          <p:nvPr/>
        </p:nvSpPr>
        <p:spPr>
          <a:xfrm>
            <a:off x="2915816" y="4365104"/>
            <a:ext cx="2808312" cy="3600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hape 17"/>
          <p:cNvCxnSpPr>
            <a:stCxn id="6" idx="1"/>
            <a:endCxn id="4" idx="0"/>
          </p:cNvCxnSpPr>
          <p:nvPr/>
        </p:nvCxnSpPr>
        <p:spPr>
          <a:xfrm rot="10800000" flipV="1">
            <a:off x="2195736" y="2564904"/>
            <a:ext cx="1440160" cy="15121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6" idx="3"/>
            <a:endCxn id="5" idx="0"/>
          </p:cNvCxnSpPr>
          <p:nvPr/>
        </p:nvCxnSpPr>
        <p:spPr>
          <a:xfrm>
            <a:off x="5076056" y="2564904"/>
            <a:ext cx="1368152" cy="1440160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Videos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Quizzes/Games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Need Support?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Ask a Question       (Discussion Forum)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Answer a Question (Discussion Forum)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Get Certificate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Refer to a Friend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Feedback  etc..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FEATURES  FOR  ASPIRANTS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Instant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Reply (to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aspirant in need of help)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Create  new  videos, questions etc.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Answer a Question (in Forum)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FEATURES  FOR  TRAINERS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LOGIN PAGE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REGISTER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VIDEOS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286</TotalTime>
  <Words>215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JPMC  CodeForGood  2019</vt:lpstr>
      <vt:lpstr>ORGANIZATION</vt:lpstr>
      <vt:lpstr>      “ GROW”           “GET GROWING”</vt:lpstr>
      <vt:lpstr>BASIC STRUCTURE</vt:lpstr>
      <vt:lpstr>FEATURES  FOR  ASPIRANTS</vt:lpstr>
      <vt:lpstr>FEATURES  FOR  TRAINERS</vt:lpstr>
      <vt:lpstr>LOGIN PAGE</vt:lpstr>
      <vt:lpstr>REGISTER</vt:lpstr>
      <vt:lpstr>VIDEOS</vt:lpstr>
      <vt:lpstr>QUIZZES</vt:lpstr>
      <vt:lpstr>FORUM</vt:lpstr>
      <vt:lpstr>FEEDBACK</vt:lpstr>
      <vt:lpstr>FUTURE  ENHANCEMENTS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JPMC  Code For Good  2019</dc:title>
  <dc:creator>Dell</dc:creator>
  <cp:lastModifiedBy>Dell</cp:lastModifiedBy>
  <cp:revision>31</cp:revision>
  <dcterms:created xsi:type="dcterms:W3CDTF">2019-07-13T17:21:59Z</dcterms:created>
  <dcterms:modified xsi:type="dcterms:W3CDTF">2019-07-13T22:08:59Z</dcterms:modified>
</cp:coreProperties>
</file>