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20"/>
  </p:notesMasterIdLst>
  <p:sldIdLst>
    <p:sldId id="256" r:id="rId2"/>
    <p:sldId id="258" r:id="rId3"/>
    <p:sldId id="260" r:id="rId4"/>
    <p:sldId id="284" r:id="rId5"/>
    <p:sldId id="265" r:id="rId6"/>
    <p:sldId id="261" r:id="rId7"/>
    <p:sldId id="286" r:id="rId8"/>
    <p:sldId id="287" r:id="rId9"/>
    <p:sldId id="288" r:id="rId10"/>
    <p:sldId id="295" r:id="rId11"/>
    <p:sldId id="289" r:id="rId12"/>
    <p:sldId id="290" r:id="rId13"/>
    <p:sldId id="291" r:id="rId14"/>
    <p:sldId id="292" r:id="rId15"/>
    <p:sldId id="293" r:id="rId16"/>
    <p:sldId id="294" r:id="rId17"/>
    <p:sldId id="279" r:id="rId18"/>
    <p:sldId id="280" r:id="rId19"/>
  </p:sldIdLst>
  <p:sldSz cx="9144000" cy="5143500" type="screen16x9"/>
  <p:notesSz cx="6858000" cy="9144000"/>
  <p:embeddedFontLst>
    <p:embeddedFont>
      <p:font typeface="PT Serif" panose="020B0604020202020204" charset="0"/>
      <p:regular r:id="rId21"/>
      <p:bold r:id="rId22"/>
      <p:italic r:id="rId23"/>
      <p:boldItalic r:id="rId24"/>
    </p:embeddedFont>
    <p:embeddedFont>
      <p:font typeface="Abril Fatface" panose="020B0604020202020204" charset="0"/>
      <p:regular r:id="rId25"/>
    </p:embeddedFont>
    <p:embeddedFont>
      <p:font typeface="Montserrat" panose="020B0604020202020204" charset="0"/>
      <p:regular r:id="rId26"/>
      <p:bold r:id="rId27"/>
      <p:italic r:id="rId28"/>
      <p:boldItalic r:id="rId29"/>
    </p:embeddedFont>
    <p:embeddedFont>
      <p:font typeface="Montserrat ExtraLight" panose="020B060402020202020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C2D5BF-15C8-460B-907E-6CE5A524BB86}">
  <a:tblStyle styleId="{B0C2D5BF-15C8-460B-907E-6CE5A524BB8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625620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0706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3760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384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633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2561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0459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896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881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4540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067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201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79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63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623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413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114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478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7799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9"/>
        <p:cNvGrpSpPr/>
        <p:nvPr/>
      </p:nvGrpSpPr>
      <p:grpSpPr>
        <a:xfrm>
          <a:off x="0" y="0"/>
          <a:ext cx="0" cy="0"/>
          <a:chOff x="0" y="0"/>
          <a:chExt cx="0" cy="0"/>
        </a:xfrm>
      </p:grpSpPr>
      <p:sp>
        <p:nvSpPr>
          <p:cNvPr id="20" name="Shape 20"/>
          <p:cNvSpPr/>
          <p:nvPr/>
        </p:nvSpPr>
        <p:spPr>
          <a:xfrm>
            <a:off x="8142710"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1" name="Shape 21"/>
          <p:cNvSpPr/>
          <p:nvPr/>
        </p:nvSpPr>
        <p:spPr>
          <a:xfrm>
            <a:off x="8246778" y="1061814"/>
            <a:ext cx="565396" cy="79463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2" name="Shape 22"/>
          <p:cNvSpPr/>
          <p:nvPr/>
        </p:nvSpPr>
        <p:spPr>
          <a:xfrm>
            <a:off x="7302237" y="4554391"/>
            <a:ext cx="623239" cy="66856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 name="Shape 23"/>
          <p:cNvSpPr/>
          <p:nvPr/>
        </p:nvSpPr>
        <p:spPr>
          <a:xfrm>
            <a:off x="8812175" y="313544"/>
            <a:ext cx="505296"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4" name="Shape 24"/>
          <p:cNvSpPr/>
          <p:nvPr/>
        </p:nvSpPr>
        <p:spPr>
          <a:xfrm>
            <a:off x="7486177" y="4101248"/>
            <a:ext cx="218856" cy="33853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5" name="Shape 25"/>
          <p:cNvSpPr/>
          <p:nvPr/>
        </p:nvSpPr>
        <p:spPr>
          <a:xfrm>
            <a:off x="6980299" y="-88162"/>
            <a:ext cx="707299" cy="1056470"/>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6" name="Shape 26"/>
          <p:cNvSpPr/>
          <p:nvPr/>
        </p:nvSpPr>
        <p:spPr>
          <a:xfrm>
            <a:off x="8353587" y="325841"/>
            <a:ext cx="315619" cy="436344"/>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7" name="Shape 27"/>
          <p:cNvSpPr/>
          <p:nvPr/>
        </p:nvSpPr>
        <p:spPr>
          <a:xfrm>
            <a:off x="7687615" y="916471"/>
            <a:ext cx="245358"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8" name="Shape 28"/>
          <p:cNvSpPr/>
          <p:nvPr/>
        </p:nvSpPr>
        <p:spPr>
          <a:xfrm>
            <a:off x="8637153" y="2924174"/>
            <a:ext cx="816947" cy="1106133"/>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9" name="Shape 29"/>
          <p:cNvSpPr/>
          <p:nvPr/>
        </p:nvSpPr>
        <p:spPr>
          <a:xfrm rot="-5400000">
            <a:off x="6839999" y="4568068"/>
            <a:ext cx="416999" cy="3284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rot="5400000">
            <a:off x="6496124" y="-12474"/>
            <a:ext cx="589800" cy="4071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8208235" y="3375181"/>
            <a:ext cx="218854" cy="309864"/>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2" name="Shape 32"/>
          <p:cNvSpPr/>
          <p:nvPr/>
        </p:nvSpPr>
        <p:spPr>
          <a:xfrm>
            <a:off x="8013853" y="659316"/>
            <a:ext cx="258850" cy="308993"/>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3" name="Shape 33"/>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4" name="Shape 34"/>
          <p:cNvSpPr/>
          <p:nvPr/>
        </p:nvSpPr>
        <p:spPr>
          <a:xfrm>
            <a:off x="8003439" y="1292796"/>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5" name="Shape 35"/>
          <p:cNvSpPr/>
          <p:nvPr/>
        </p:nvSpPr>
        <p:spPr>
          <a:xfrm>
            <a:off x="7939495" y="-95340"/>
            <a:ext cx="476420" cy="6611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6" name="Shape 36"/>
          <p:cNvSpPr/>
          <p:nvPr/>
        </p:nvSpPr>
        <p:spPr>
          <a:xfrm>
            <a:off x="7709339" y="156126"/>
            <a:ext cx="64052" cy="158204"/>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7" name="Shape 37"/>
          <p:cNvSpPr/>
          <p:nvPr/>
        </p:nvSpPr>
        <p:spPr>
          <a:xfrm>
            <a:off x="9017901" y="4284543"/>
            <a:ext cx="121390" cy="166375"/>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8" name="Shape 38"/>
          <p:cNvSpPr/>
          <p:nvPr/>
        </p:nvSpPr>
        <p:spPr>
          <a:xfrm>
            <a:off x="8736528" y="68643"/>
            <a:ext cx="172851" cy="251572"/>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39" name="Shape 39"/>
          <p:cNvSpPr/>
          <p:nvPr/>
        </p:nvSpPr>
        <p:spPr>
          <a:xfrm>
            <a:off x="9053841" y="1122373"/>
            <a:ext cx="172852" cy="222145"/>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0" name="Shape 40"/>
          <p:cNvSpPr txBox="1">
            <a:spLocks noGrp="1"/>
          </p:cNvSpPr>
          <p:nvPr>
            <p:ph type="ctrTitle"/>
          </p:nvPr>
        </p:nvSpPr>
        <p:spPr>
          <a:xfrm>
            <a:off x="1661700" y="1991825"/>
            <a:ext cx="5820599" cy="1159799"/>
          </a:xfrm>
          <a:prstGeom prst="rect">
            <a:avLst/>
          </a:prstGeom>
        </p:spPr>
        <p:txBody>
          <a:bodyPr lIns="91425" tIns="91425" rIns="91425" bIns="91425" anchor="ctr" anchorCtr="0"/>
          <a:lstStyle>
            <a:lvl1pPr lvl="0" algn="ctr">
              <a:spcBef>
                <a:spcPts val="0"/>
              </a:spcBef>
              <a:buClr>
                <a:srgbClr val="EFEFEF"/>
              </a:buClr>
              <a:buSzPct val="100000"/>
              <a:defRPr sz="4800">
                <a:solidFill>
                  <a:srgbClr val="EFEFEF"/>
                </a:solidFill>
              </a:defRPr>
            </a:lvl1pPr>
            <a:lvl2pPr lvl="1" algn="ctr">
              <a:spcBef>
                <a:spcPts val="0"/>
              </a:spcBef>
              <a:buClr>
                <a:srgbClr val="EFEFEF"/>
              </a:buClr>
              <a:buSzPct val="100000"/>
              <a:defRPr sz="4800">
                <a:solidFill>
                  <a:srgbClr val="EFEFEF"/>
                </a:solidFill>
              </a:defRPr>
            </a:lvl2pPr>
            <a:lvl3pPr lvl="2" algn="ctr">
              <a:spcBef>
                <a:spcPts val="0"/>
              </a:spcBef>
              <a:buClr>
                <a:srgbClr val="EFEFEF"/>
              </a:buClr>
              <a:buSzPct val="100000"/>
              <a:defRPr sz="4800">
                <a:solidFill>
                  <a:srgbClr val="EFEFEF"/>
                </a:solidFill>
              </a:defRPr>
            </a:lvl3pPr>
            <a:lvl4pPr lvl="3" algn="ctr">
              <a:spcBef>
                <a:spcPts val="0"/>
              </a:spcBef>
              <a:buClr>
                <a:srgbClr val="EFEFEF"/>
              </a:buClr>
              <a:buSzPct val="100000"/>
              <a:defRPr sz="4800">
                <a:solidFill>
                  <a:srgbClr val="EFEFEF"/>
                </a:solidFill>
              </a:defRPr>
            </a:lvl4pPr>
            <a:lvl5pPr lvl="4" algn="ctr">
              <a:spcBef>
                <a:spcPts val="0"/>
              </a:spcBef>
              <a:buClr>
                <a:srgbClr val="EFEFEF"/>
              </a:buClr>
              <a:buSzPct val="100000"/>
              <a:defRPr sz="4800">
                <a:solidFill>
                  <a:srgbClr val="EFEFEF"/>
                </a:solidFill>
              </a:defRPr>
            </a:lvl5pPr>
            <a:lvl6pPr lvl="5" algn="ctr">
              <a:spcBef>
                <a:spcPts val="0"/>
              </a:spcBef>
              <a:buClr>
                <a:srgbClr val="EFEFEF"/>
              </a:buClr>
              <a:buSzPct val="100000"/>
              <a:defRPr sz="4800">
                <a:solidFill>
                  <a:srgbClr val="EFEFEF"/>
                </a:solidFill>
              </a:defRPr>
            </a:lvl6pPr>
            <a:lvl7pPr lvl="6" algn="ctr">
              <a:spcBef>
                <a:spcPts val="0"/>
              </a:spcBef>
              <a:buClr>
                <a:srgbClr val="EFEFEF"/>
              </a:buClr>
              <a:buSzPct val="100000"/>
              <a:defRPr sz="4800">
                <a:solidFill>
                  <a:srgbClr val="EFEFEF"/>
                </a:solidFill>
              </a:defRPr>
            </a:lvl7pPr>
            <a:lvl8pPr lvl="7" algn="ctr">
              <a:spcBef>
                <a:spcPts val="0"/>
              </a:spcBef>
              <a:buClr>
                <a:srgbClr val="EFEFEF"/>
              </a:buClr>
              <a:buSzPct val="100000"/>
              <a:defRPr sz="4800">
                <a:solidFill>
                  <a:srgbClr val="EFEFEF"/>
                </a:solidFill>
              </a:defRPr>
            </a:lvl8pPr>
            <a:lvl9pPr lvl="8" algn="ctr">
              <a:spcBef>
                <a:spcPts val="0"/>
              </a:spcBef>
              <a:buClr>
                <a:srgbClr val="EFEFEF"/>
              </a:buClr>
              <a:buSzPct val="100000"/>
              <a:defRPr sz="4800">
                <a:solidFill>
                  <a:srgbClr val="EFEFEF"/>
                </a:solidFill>
              </a:defRPr>
            </a:lvl9pPr>
          </a:lstStyle>
          <a:p>
            <a:endParaRPr/>
          </a:p>
        </p:txBody>
      </p:sp>
      <p:sp>
        <p:nvSpPr>
          <p:cNvPr id="41" name="Shape 41"/>
          <p:cNvSpPr/>
          <p:nvPr/>
        </p:nvSpPr>
        <p:spPr>
          <a:xfrm>
            <a:off x="240789" y="-249877"/>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2" name="Shape 42"/>
          <p:cNvSpPr/>
          <p:nvPr/>
        </p:nvSpPr>
        <p:spPr>
          <a:xfrm>
            <a:off x="1462668" y="359548"/>
            <a:ext cx="684177" cy="83580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3" name="Shape 43"/>
          <p:cNvSpPr/>
          <p:nvPr/>
        </p:nvSpPr>
        <p:spPr>
          <a:xfrm>
            <a:off x="-145672" y="1499254"/>
            <a:ext cx="545850"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4" name="Shape 44"/>
          <p:cNvSpPr/>
          <p:nvPr/>
        </p:nvSpPr>
        <p:spPr>
          <a:xfrm>
            <a:off x="468639" y="3330899"/>
            <a:ext cx="596300"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5" name="Shape 45"/>
          <p:cNvSpPr/>
          <p:nvPr/>
        </p:nvSpPr>
        <p:spPr>
          <a:xfrm>
            <a:off x="2715923" y="4728432"/>
            <a:ext cx="422822" cy="54341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6" name="Shape 46"/>
          <p:cNvSpPr/>
          <p:nvPr/>
        </p:nvSpPr>
        <p:spPr>
          <a:xfrm>
            <a:off x="857003" y="4218045"/>
            <a:ext cx="948321" cy="1017280"/>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7" name="Shape 47"/>
          <p:cNvSpPr/>
          <p:nvPr/>
        </p:nvSpPr>
        <p:spPr>
          <a:xfrm>
            <a:off x="6477124" y="659323"/>
            <a:ext cx="375994" cy="41841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8" name="Shape 48"/>
          <p:cNvSpPr/>
          <p:nvPr/>
        </p:nvSpPr>
        <p:spPr>
          <a:xfrm>
            <a:off x="2001207"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49" name="Shape 49"/>
          <p:cNvSpPr/>
          <p:nvPr/>
        </p:nvSpPr>
        <p:spPr>
          <a:xfrm>
            <a:off x="-202824" y="3641301"/>
            <a:ext cx="863937"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0" name="Shape 50"/>
          <p:cNvSpPr/>
          <p:nvPr/>
        </p:nvSpPr>
        <p:spPr>
          <a:xfrm rot="-5400000">
            <a:off x="1953572" y="-64892"/>
            <a:ext cx="756299" cy="595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rot="5400000">
            <a:off x="2309285" y="4286696"/>
            <a:ext cx="746699" cy="5151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909495"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3" name="Shape 53"/>
          <p:cNvSpPr/>
          <p:nvPr/>
        </p:nvSpPr>
        <p:spPr>
          <a:xfrm>
            <a:off x="180514" y="977225"/>
            <a:ext cx="178752"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4" name="Shape 54"/>
          <p:cNvSpPr/>
          <p:nvPr/>
        </p:nvSpPr>
        <p:spPr>
          <a:xfrm>
            <a:off x="2001207" y="4738570"/>
            <a:ext cx="172435" cy="245057"/>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5" name="Shape 55"/>
          <p:cNvSpPr/>
          <p:nvPr/>
        </p:nvSpPr>
        <p:spPr>
          <a:xfrm>
            <a:off x="3322800" y="4742227"/>
            <a:ext cx="163349" cy="23774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6" name="Shape 56"/>
          <p:cNvSpPr/>
          <p:nvPr/>
        </p:nvSpPr>
        <p:spPr>
          <a:xfrm>
            <a:off x="2629622" y="359546"/>
            <a:ext cx="461789"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7" name="Shape 57"/>
          <p:cNvSpPr/>
          <p:nvPr/>
        </p:nvSpPr>
        <p:spPr>
          <a:xfrm>
            <a:off x="65334" y="101130"/>
            <a:ext cx="123828"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8" name="Shape 58"/>
          <p:cNvSpPr/>
          <p:nvPr/>
        </p:nvSpPr>
        <p:spPr>
          <a:xfrm>
            <a:off x="575656" y="4769891"/>
            <a:ext cx="128737" cy="182400"/>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59" name="Shape 59"/>
          <p:cNvSpPr/>
          <p:nvPr/>
        </p:nvSpPr>
        <p:spPr>
          <a:xfrm>
            <a:off x="735784" y="1757712"/>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0" name="Shape 60"/>
          <p:cNvSpPr/>
          <p:nvPr/>
        </p:nvSpPr>
        <p:spPr>
          <a:xfrm>
            <a:off x="1617562" y="68451"/>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00707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685800" y="2726350"/>
            <a:ext cx="5514599" cy="1159799"/>
          </a:xfrm>
          <a:prstGeom prst="rect">
            <a:avLst/>
          </a:prstGeom>
        </p:spPr>
        <p:txBody>
          <a:bodyPr lIns="91425" tIns="91425" rIns="91425" bIns="91425" anchor="b" anchorCtr="0"/>
          <a:lstStyle>
            <a:lvl1pPr lvl="0" rtl="0">
              <a:spcBef>
                <a:spcPts val="0"/>
              </a:spcBef>
              <a:buClr>
                <a:srgbClr val="EFEFEF"/>
              </a:buClr>
              <a:buSzPct val="100000"/>
              <a:defRPr sz="3600">
                <a:solidFill>
                  <a:srgbClr val="EFEFEF"/>
                </a:solidFill>
              </a:defRPr>
            </a:lvl1pPr>
            <a:lvl2pPr lvl="1" rtl="0">
              <a:spcBef>
                <a:spcPts val="0"/>
              </a:spcBef>
              <a:buClr>
                <a:srgbClr val="EFEFEF"/>
              </a:buClr>
              <a:buSzPct val="100000"/>
              <a:defRPr sz="3600">
                <a:solidFill>
                  <a:srgbClr val="EFEFEF"/>
                </a:solidFill>
              </a:defRPr>
            </a:lvl2pPr>
            <a:lvl3pPr lvl="2" rtl="0">
              <a:spcBef>
                <a:spcPts val="0"/>
              </a:spcBef>
              <a:buClr>
                <a:srgbClr val="EFEFEF"/>
              </a:buClr>
              <a:buSzPct val="100000"/>
              <a:defRPr sz="3600">
                <a:solidFill>
                  <a:srgbClr val="EFEFEF"/>
                </a:solidFill>
              </a:defRPr>
            </a:lvl3pPr>
            <a:lvl4pPr lvl="3" rtl="0">
              <a:spcBef>
                <a:spcPts val="0"/>
              </a:spcBef>
              <a:buClr>
                <a:srgbClr val="EFEFEF"/>
              </a:buClr>
              <a:buSzPct val="100000"/>
              <a:defRPr sz="3600">
                <a:solidFill>
                  <a:srgbClr val="EFEFEF"/>
                </a:solidFill>
              </a:defRPr>
            </a:lvl4pPr>
            <a:lvl5pPr lvl="4" rtl="0">
              <a:spcBef>
                <a:spcPts val="0"/>
              </a:spcBef>
              <a:buClr>
                <a:srgbClr val="EFEFEF"/>
              </a:buClr>
              <a:buSzPct val="100000"/>
              <a:defRPr sz="3600">
                <a:solidFill>
                  <a:srgbClr val="EFEFEF"/>
                </a:solidFill>
              </a:defRPr>
            </a:lvl5pPr>
            <a:lvl6pPr lvl="5" rtl="0">
              <a:spcBef>
                <a:spcPts val="0"/>
              </a:spcBef>
              <a:buClr>
                <a:srgbClr val="EFEFEF"/>
              </a:buClr>
              <a:buSzPct val="100000"/>
              <a:defRPr sz="3600">
                <a:solidFill>
                  <a:srgbClr val="EFEFEF"/>
                </a:solidFill>
              </a:defRPr>
            </a:lvl6pPr>
            <a:lvl7pPr lvl="6" rtl="0">
              <a:spcBef>
                <a:spcPts val="0"/>
              </a:spcBef>
              <a:buClr>
                <a:srgbClr val="EFEFEF"/>
              </a:buClr>
              <a:buSzPct val="100000"/>
              <a:defRPr sz="3600">
                <a:solidFill>
                  <a:srgbClr val="EFEFEF"/>
                </a:solidFill>
              </a:defRPr>
            </a:lvl7pPr>
            <a:lvl8pPr lvl="7" rtl="0">
              <a:spcBef>
                <a:spcPts val="0"/>
              </a:spcBef>
              <a:buClr>
                <a:srgbClr val="EFEFEF"/>
              </a:buClr>
              <a:buSzPct val="100000"/>
              <a:defRPr sz="3600">
                <a:solidFill>
                  <a:srgbClr val="EFEFEF"/>
                </a:solidFill>
              </a:defRPr>
            </a:lvl8pPr>
            <a:lvl9pPr lvl="8" rtl="0">
              <a:spcBef>
                <a:spcPts val="0"/>
              </a:spcBef>
              <a:buClr>
                <a:srgbClr val="EFEFEF"/>
              </a:buClr>
              <a:buSzPct val="100000"/>
              <a:defRPr sz="3600">
                <a:solidFill>
                  <a:srgbClr val="EFEFEF"/>
                </a:solidFill>
              </a:defRPr>
            </a:lvl9pPr>
          </a:lstStyle>
          <a:p>
            <a:endParaRPr/>
          </a:p>
        </p:txBody>
      </p:sp>
      <p:sp>
        <p:nvSpPr>
          <p:cNvPr id="63" name="Shape 63"/>
          <p:cNvSpPr txBox="1">
            <a:spLocks noGrp="1"/>
          </p:cNvSpPr>
          <p:nvPr>
            <p:ph type="subTitle" idx="1"/>
          </p:nvPr>
        </p:nvSpPr>
        <p:spPr>
          <a:xfrm>
            <a:off x="685800" y="3983054"/>
            <a:ext cx="5514599" cy="784799"/>
          </a:xfrm>
          <a:prstGeom prst="rect">
            <a:avLst/>
          </a:prstGeom>
        </p:spPr>
        <p:txBody>
          <a:bodyPr lIns="91425" tIns="91425" rIns="91425" bIns="91425" anchor="t" anchorCtr="0"/>
          <a:lstStyle>
            <a:lvl1pPr lvl="0" rtl="0">
              <a:spcBef>
                <a:spcPts val="0"/>
              </a:spcBef>
              <a:buClr>
                <a:srgbClr val="6AA84F"/>
              </a:buClr>
              <a:buSzPct val="100000"/>
              <a:buNone/>
              <a:defRPr sz="1800">
                <a:solidFill>
                  <a:srgbClr val="6AA84F"/>
                </a:solidFill>
              </a:defRPr>
            </a:lvl1pPr>
            <a:lvl2pPr lvl="1" rtl="0">
              <a:spcBef>
                <a:spcPts val="0"/>
              </a:spcBef>
              <a:buClr>
                <a:srgbClr val="6AA84F"/>
              </a:buClr>
              <a:buSzPct val="100000"/>
              <a:buNone/>
              <a:defRPr sz="1800">
                <a:solidFill>
                  <a:srgbClr val="6AA84F"/>
                </a:solidFill>
              </a:defRPr>
            </a:lvl2pPr>
            <a:lvl3pPr lvl="2" rtl="0">
              <a:spcBef>
                <a:spcPts val="0"/>
              </a:spcBef>
              <a:buClr>
                <a:srgbClr val="6AA84F"/>
              </a:buClr>
              <a:buSzPct val="100000"/>
              <a:buNone/>
              <a:defRPr sz="1800">
                <a:solidFill>
                  <a:srgbClr val="6AA84F"/>
                </a:solidFill>
              </a:defRPr>
            </a:lvl3pPr>
            <a:lvl4pPr lvl="3" rtl="0">
              <a:spcBef>
                <a:spcPts val="0"/>
              </a:spcBef>
              <a:buClr>
                <a:srgbClr val="6AA84F"/>
              </a:buClr>
              <a:buSzPct val="100000"/>
              <a:buNone/>
              <a:defRPr sz="1800">
                <a:solidFill>
                  <a:srgbClr val="6AA84F"/>
                </a:solidFill>
              </a:defRPr>
            </a:lvl4pPr>
            <a:lvl5pPr lvl="4" rtl="0">
              <a:spcBef>
                <a:spcPts val="0"/>
              </a:spcBef>
              <a:buClr>
                <a:srgbClr val="6AA84F"/>
              </a:buClr>
              <a:buSzPct val="100000"/>
              <a:buNone/>
              <a:defRPr sz="1800">
                <a:solidFill>
                  <a:srgbClr val="6AA84F"/>
                </a:solidFill>
              </a:defRPr>
            </a:lvl5pPr>
            <a:lvl6pPr lvl="5" rtl="0">
              <a:spcBef>
                <a:spcPts val="0"/>
              </a:spcBef>
              <a:buClr>
                <a:srgbClr val="6AA84F"/>
              </a:buClr>
              <a:buSzPct val="100000"/>
              <a:buNone/>
              <a:defRPr sz="1800">
                <a:solidFill>
                  <a:srgbClr val="6AA84F"/>
                </a:solidFill>
              </a:defRPr>
            </a:lvl6pPr>
            <a:lvl7pPr lvl="6" rtl="0">
              <a:spcBef>
                <a:spcPts val="0"/>
              </a:spcBef>
              <a:buClr>
                <a:srgbClr val="6AA84F"/>
              </a:buClr>
              <a:buSzPct val="100000"/>
              <a:buNone/>
              <a:defRPr sz="1800">
                <a:solidFill>
                  <a:srgbClr val="6AA84F"/>
                </a:solidFill>
              </a:defRPr>
            </a:lvl7pPr>
            <a:lvl8pPr lvl="7" rtl="0">
              <a:spcBef>
                <a:spcPts val="0"/>
              </a:spcBef>
              <a:buClr>
                <a:srgbClr val="6AA84F"/>
              </a:buClr>
              <a:buSzPct val="100000"/>
              <a:buNone/>
              <a:defRPr sz="1800">
                <a:solidFill>
                  <a:srgbClr val="6AA84F"/>
                </a:solidFill>
              </a:defRPr>
            </a:lvl8pPr>
            <a:lvl9pPr lvl="8" rtl="0">
              <a:spcBef>
                <a:spcPts val="0"/>
              </a:spcBef>
              <a:buClr>
                <a:srgbClr val="6AA84F"/>
              </a:buClr>
              <a:buSzPct val="100000"/>
              <a:buNone/>
              <a:defRPr sz="1800">
                <a:solidFill>
                  <a:srgbClr val="6AA84F"/>
                </a:solidFill>
              </a:defRPr>
            </a:lvl9pPr>
          </a:lstStyle>
          <a:p>
            <a:endParaRPr/>
          </a:p>
        </p:txBody>
      </p:sp>
      <p:sp>
        <p:nvSpPr>
          <p:cNvPr id="64" name="Shape 64"/>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5" name="Shape 65"/>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6" name="Shape 66"/>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7" name="Shape 67"/>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8" name="Shape 68"/>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69" name="Shape 69"/>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0" name="Shape 70"/>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1" name="Shape 71"/>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2" name="Shape 72"/>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3" name="Shape 73"/>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6" name="Shape 76"/>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7" name="Shape 77"/>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8" name="Shape 78"/>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79" name="Shape 79"/>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0" name="Shape 80"/>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1" name="Shape 81"/>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2" name="Shape 82"/>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3" name="Shape 83"/>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007074"/>
        </a:solidFill>
        <a:effectLst/>
      </p:bgPr>
    </p:bg>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724389" y="2161800"/>
            <a:ext cx="5343600" cy="819899"/>
          </a:xfrm>
          <a:prstGeom prst="rect">
            <a:avLst/>
          </a:prstGeom>
        </p:spPr>
        <p:txBody>
          <a:bodyPr lIns="91425" tIns="91425" rIns="91425" bIns="91425" anchor="ctr" anchorCtr="0"/>
          <a:lstStyle>
            <a:lvl1pPr lvl="0" rtl="0">
              <a:spcBef>
                <a:spcPts val="0"/>
              </a:spcBef>
              <a:buSzPct val="100000"/>
              <a:defRPr sz="3200" i="1"/>
            </a:lvl1pPr>
            <a:lvl2pPr lvl="1" rtl="0">
              <a:spcBef>
                <a:spcPts val="0"/>
              </a:spcBef>
              <a:buSzPct val="100000"/>
              <a:defRPr sz="3200" i="1"/>
            </a:lvl2pPr>
            <a:lvl3pPr lvl="2" rtl="0">
              <a:spcBef>
                <a:spcPts val="0"/>
              </a:spcBef>
              <a:buSzPct val="100000"/>
              <a:defRPr sz="3200" i="1"/>
            </a:lvl3pPr>
            <a:lvl4pPr lvl="3" rtl="0">
              <a:spcBef>
                <a:spcPts val="0"/>
              </a:spcBef>
              <a:buSzPct val="100000"/>
              <a:defRPr sz="3200" i="1"/>
            </a:lvl4pPr>
            <a:lvl5pPr lvl="4" rtl="0">
              <a:spcBef>
                <a:spcPts val="0"/>
              </a:spcBef>
              <a:buSzPct val="100000"/>
              <a:defRPr sz="3200" i="1"/>
            </a:lvl5pPr>
            <a:lvl6pPr lvl="5" rtl="0">
              <a:spcBef>
                <a:spcPts val="0"/>
              </a:spcBef>
              <a:buSzPct val="100000"/>
              <a:defRPr sz="3200" i="1"/>
            </a:lvl6pPr>
            <a:lvl7pPr lvl="6" rtl="0">
              <a:spcBef>
                <a:spcPts val="0"/>
              </a:spcBef>
              <a:buSzPct val="100000"/>
              <a:defRPr sz="3200" i="1"/>
            </a:lvl7pPr>
            <a:lvl8pPr lvl="7" rtl="0">
              <a:spcBef>
                <a:spcPts val="0"/>
              </a:spcBef>
              <a:buSzPct val="100000"/>
              <a:defRPr sz="3200" i="1"/>
            </a:lvl8pPr>
            <a:lvl9pPr lvl="8">
              <a:spcBef>
                <a:spcPts val="0"/>
              </a:spcBef>
              <a:buSzPct val="100000"/>
              <a:defRPr sz="3200" i="1"/>
            </a:lvl9pPr>
          </a:lstStyle>
          <a:p>
            <a:endParaRPr/>
          </a:p>
        </p:txBody>
      </p:sp>
      <p:sp>
        <p:nvSpPr>
          <p:cNvPr id="86" name="Shape 86"/>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87" name="Shape 87"/>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88" name="Shape 88"/>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89" name="Shape 89"/>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90" name="Shape 90"/>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91" name="Shape 91"/>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92" name="Shape 92"/>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93" name="Shape 93"/>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94" name="Shape 94"/>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95" name="Shape 95"/>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98" name="Shape 98"/>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99" name="Shape 99"/>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00" name="Shape 100"/>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01" name="Shape 101"/>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02" name="Shape 102"/>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03" name="Shape 103"/>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04" name="Shape 104"/>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05" name="Shape 105"/>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06"/>
        <p:cNvGrpSpPr/>
        <p:nvPr/>
      </p:nvGrpSpPr>
      <p:grpSpPr>
        <a:xfrm>
          <a:off x="0" y="0"/>
          <a:ext cx="0" cy="0"/>
          <a:chOff x="0" y="0"/>
          <a:chExt cx="0" cy="0"/>
        </a:xfrm>
      </p:grpSpPr>
      <p:sp>
        <p:nvSpPr>
          <p:cNvPr id="107" name="Shape 107"/>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08" name="Shape 108"/>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09" name="Shape 109"/>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0" name="Shape 1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1" name="Shape 111"/>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2" name="Shape 112"/>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3" name="Shape 113"/>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4" name="Shape 11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5" name="Shape 115"/>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6" name="Shape 116"/>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19" name="Shape 119"/>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0" name="Shape 120"/>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1" name="Shape 121"/>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2" name="Shape 122"/>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3" name="Shape 123"/>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4" name="Shape 124"/>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5" name="Shape 125"/>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6" name="Shape 126"/>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7" name="Shape 127"/>
          <p:cNvSpPr txBox="1">
            <a:spLocks noGrp="1"/>
          </p:cNvSpPr>
          <p:nvPr>
            <p:ph type="title"/>
          </p:nvPr>
        </p:nvSpPr>
        <p:spPr>
          <a:xfrm>
            <a:off x="717780" y="780900"/>
            <a:ext cx="5169000" cy="697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8" name="Shape 128"/>
          <p:cNvSpPr txBox="1">
            <a:spLocks noGrp="1"/>
          </p:cNvSpPr>
          <p:nvPr>
            <p:ph type="body" idx="1"/>
          </p:nvPr>
        </p:nvSpPr>
        <p:spPr>
          <a:xfrm>
            <a:off x="717780" y="1513573"/>
            <a:ext cx="5169000" cy="303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2"/>
        <p:cNvGrpSpPr/>
        <p:nvPr/>
      </p:nvGrpSpPr>
      <p:grpSpPr>
        <a:xfrm>
          <a:off x="0" y="0"/>
          <a:ext cx="0" cy="0"/>
          <a:chOff x="0" y="0"/>
          <a:chExt cx="0" cy="0"/>
        </a:xfrm>
      </p:grpSpPr>
      <p:sp>
        <p:nvSpPr>
          <p:cNvPr id="223" name="Shape 223"/>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4" name="Shape 224"/>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25" name="Shape 225"/>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26" name="Shape 22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27" name="Shape 227"/>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28" name="Shape 228"/>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29" name="Shape 229"/>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0" name="Shape 23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1" name="Shape 231"/>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2" name="Shape 232"/>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35" name="Shape 235"/>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36" name="Shape 236"/>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37" name="Shape 237"/>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38" name="Shape 238"/>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39" name="Shape 239"/>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0" name="Shape 240"/>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1" name="Shape 241"/>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2" name="Shape 242"/>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046"/>
        </a:solidFill>
        <a:effectLst/>
      </p:bgPr>
    </p:bg>
    <p:spTree>
      <p:nvGrpSpPr>
        <p:cNvPr id="1" name="Shape 5"/>
        <p:cNvGrpSpPr/>
        <p:nvPr/>
      </p:nvGrpSpPr>
      <p:grpSpPr>
        <a:xfrm>
          <a:off x="0" y="0"/>
          <a:ext cx="0" cy="0"/>
          <a:chOff x="0" y="0"/>
          <a:chExt cx="0" cy="0"/>
        </a:xfrm>
      </p:grpSpPr>
      <p:grpSp>
        <p:nvGrpSpPr>
          <p:cNvPr id="6" name="Shape 6"/>
          <p:cNvGrpSpPr/>
          <p:nvPr/>
        </p:nvGrpSpPr>
        <p:grpSpPr>
          <a:xfrm>
            <a:off x="825797" y="-750"/>
            <a:ext cx="7486404" cy="5145000"/>
            <a:chOff x="825797" y="-750"/>
            <a:chExt cx="7486404" cy="5145000"/>
          </a:xfrm>
        </p:grpSpPr>
        <p:cxnSp>
          <p:nvCxnSpPr>
            <p:cNvPr id="7" name="Shape 7"/>
            <p:cNvCxnSpPr/>
            <p:nvPr/>
          </p:nvCxnSpPr>
          <p:spPr>
            <a:xfrm>
              <a:off x="825797"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8" name="Shape 8"/>
            <p:cNvCxnSpPr/>
            <p:nvPr/>
          </p:nvCxnSpPr>
          <p:spPr>
            <a:xfrm>
              <a:off x="1657620"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9" name="Shape 9"/>
            <p:cNvCxnSpPr/>
            <p:nvPr/>
          </p:nvCxnSpPr>
          <p:spPr>
            <a:xfrm>
              <a:off x="2489443"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0" name="Shape 10"/>
            <p:cNvCxnSpPr/>
            <p:nvPr/>
          </p:nvCxnSpPr>
          <p:spPr>
            <a:xfrm>
              <a:off x="8312202"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1" name="Shape 11"/>
            <p:cNvCxnSpPr/>
            <p:nvPr/>
          </p:nvCxnSpPr>
          <p:spPr>
            <a:xfrm>
              <a:off x="7480379"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2" name="Shape 12"/>
            <p:cNvCxnSpPr/>
            <p:nvPr/>
          </p:nvCxnSpPr>
          <p:spPr>
            <a:xfrm>
              <a:off x="6648557"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3" name="Shape 13"/>
            <p:cNvCxnSpPr/>
            <p:nvPr/>
          </p:nvCxnSpPr>
          <p:spPr>
            <a:xfrm>
              <a:off x="5816733"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4" name="Shape 14"/>
            <p:cNvCxnSpPr/>
            <p:nvPr/>
          </p:nvCxnSpPr>
          <p:spPr>
            <a:xfrm>
              <a:off x="4984911"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5" name="Shape 15"/>
            <p:cNvCxnSpPr/>
            <p:nvPr/>
          </p:nvCxnSpPr>
          <p:spPr>
            <a:xfrm>
              <a:off x="4153088"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6" name="Shape 16"/>
            <p:cNvCxnSpPr/>
            <p:nvPr/>
          </p:nvCxnSpPr>
          <p:spPr>
            <a:xfrm>
              <a:off x="3321266" y="-750"/>
              <a:ext cx="0" cy="5145000"/>
            </a:xfrm>
            <a:prstGeom prst="straightConnector1">
              <a:avLst/>
            </a:prstGeom>
            <a:noFill/>
            <a:ln w="9525" cap="flat" cmpd="sng">
              <a:solidFill>
                <a:srgbClr val="005C65"/>
              </a:solidFill>
              <a:prstDash val="dot"/>
              <a:round/>
              <a:headEnd type="none" w="lg" len="lg"/>
              <a:tailEnd type="none" w="lg" len="lg"/>
            </a:ln>
          </p:spPr>
        </p:cxnSp>
      </p:grpSp>
      <p:sp>
        <p:nvSpPr>
          <p:cNvPr id="17" name="Shape 17"/>
          <p:cNvSpPr txBox="1">
            <a:spLocks noGrp="1"/>
          </p:cNvSpPr>
          <p:nvPr>
            <p:ph type="title"/>
          </p:nvPr>
        </p:nvSpPr>
        <p:spPr>
          <a:xfrm>
            <a:off x="735875" y="780900"/>
            <a:ext cx="5917199" cy="697500"/>
          </a:xfrm>
          <a:prstGeom prst="rect">
            <a:avLst/>
          </a:prstGeom>
          <a:noFill/>
          <a:ln>
            <a:noFill/>
          </a:ln>
        </p:spPr>
        <p:txBody>
          <a:bodyPr lIns="91425" tIns="91425" rIns="91425" bIns="91425" anchor="b" anchorCtr="0"/>
          <a:lstStyle>
            <a:lvl1pPr lvl="0">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1pPr>
            <a:lvl2pPr lvl="1">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2pPr>
            <a:lvl3pPr lvl="2">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3pPr>
            <a:lvl4pPr lvl="3">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4pPr>
            <a:lvl5pPr lvl="4">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5pPr>
            <a:lvl6pPr lvl="5">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6pPr>
            <a:lvl7pPr lvl="6">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7pPr>
            <a:lvl8pPr lvl="7">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8pPr>
            <a:lvl9pPr lvl="8">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9pPr>
          </a:lstStyle>
          <a:p>
            <a:endParaRPr/>
          </a:p>
        </p:txBody>
      </p:sp>
      <p:sp>
        <p:nvSpPr>
          <p:cNvPr id="18" name="Shape 18"/>
          <p:cNvSpPr txBox="1">
            <a:spLocks noGrp="1"/>
          </p:cNvSpPr>
          <p:nvPr>
            <p:ph type="body" idx="1"/>
          </p:nvPr>
        </p:nvSpPr>
        <p:spPr>
          <a:xfrm>
            <a:off x="735875" y="1513573"/>
            <a:ext cx="5917199" cy="3031200"/>
          </a:xfrm>
          <a:prstGeom prst="rect">
            <a:avLst/>
          </a:prstGeom>
          <a:noFill/>
          <a:ln>
            <a:noFill/>
          </a:ln>
        </p:spPr>
        <p:txBody>
          <a:bodyPr lIns="91425" tIns="91425" rIns="91425" bIns="91425" anchor="t" anchorCtr="0"/>
          <a:lstStyle>
            <a:lvl1pPr lvl="0">
              <a:spcBef>
                <a:spcPts val="600"/>
              </a:spcBef>
              <a:buClr>
                <a:srgbClr val="EFEFEF"/>
              </a:buClr>
              <a:buSzPct val="100000"/>
              <a:buFont typeface="PT Serif"/>
              <a:buChar char="⊸"/>
              <a:defRPr sz="2400">
                <a:solidFill>
                  <a:srgbClr val="EFEFEF"/>
                </a:solidFill>
                <a:latin typeface="PT Serif"/>
                <a:ea typeface="PT Serif"/>
                <a:cs typeface="PT Serif"/>
                <a:sym typeface="PT Serif"/>
              </a:defRPr>
            </a:lvl1pPr>
            <a:lvl2pPr lvl="1">
              <a:spcBef>
                <a:spcPts val="480"/>
              </a:spcBef>
              <a:buClr>
                <a:srgbClr val="EFEFEF"/>
              </a:buClr>
              <a:buSzPct val="100000"/>
              <a:buFont typeface="PT Serif"/>
              <a:buChar char="▫"/>
              <a:defRPr sz="2400">
                <a:solidFill>
                  <a:srgbClr val="EFEFEF"/>
                </a:solidFill>
                <a:latin typeface="PT Serif"/>
                <a:ea typeface="PT Serif"/>
                <a:cs typeface="PT Serif"/>
                <a:sym typeface="PT Serif"/>
              </a:defRPr>
            </a:lvl2pPr>
            <a:lvl3pPr lvl="2">
              <a:spcBef>
                <a:spcPts val="480"/>
              </a:spcBef>
              <a:buClr>
                <a:srgbClr val="EFEFEF"/>
              </a:buClr>
              <a:buSzPct val="100000"/>
              <a:buFont typeface="PT Serif"/>
              <a:buChar char="⋅"/>
              <a:defRPr sz="2400">
                <a:solidFill>
                  <a:srgbClr val="EFEFEF"/>
                </a:solidFill>
                <a:latin typeface="PT Serif"/>
                <a:ea typeface="PT Serif"/>
                <a:cs typeface="PT Serif"/>
                <a:sym typeface="PT Serif"/>
              </a:defRPr>
            </a:lvl3pPr>
            <a:lvl4pPr lvl="3">
              <a:spcBef>
                <a:spcPts val="360"/>
              </a:spcBef>
              <a:buClr>
                <a:srgbClr val="EFEFEF"/>
              </a:buClr>
              <a:buSzPct val="100000"/>
              <a:buFont typeface="PT Serif"/>
              <a:defRPr sz="2400">
                <a:solidFill>
                  <a:srgbClr val="EFEFEF"/>
                </a:solidFill>
                <a:latin typeface="PT Serif"/>
                <a:ea typeface="PT Serif"/>
                <a:cs typeface="PT Serif"/>
                <a:sym typeface="PT Serif"/>
              </a:defRPr>
            </a:lvl4pPr>
            <a:lvl5pPr lvl="4">
              <a:spcBef>
                <a:spcPts val="360"/>
              </a:spcBef>
              <a:buClr>
                <a:srgbClr val="EFEFEF"/>
              </a:buClr>
              <a:buSzPct val="100000"/>
              <a:buFont typeface="PT Serif"/>
              <a:defRPr sz="2400">
                <a:solidFill>
                  <a:srgbClr val="EFEFEF"/>
                </a:solidFill>
                <a:latin typeface="PT Serif"/>
                <a:ea typeface="PT Serif"/>
                <a:cs typeface="PT Serif"/>
                <a:sym typeface="PT Serif"/>
              </a:defRPr>
            </a:lvl5pPr>
            <a:lvl6pPr lvl="5">
              <a:spcBef>
                <a:spcPts val="360"/>
              </a:spcBef>
              <a:buClr>
                <a:srgbClr val="EFEFEF"/>
              </a:buClr>
              <a:buSzPct val="100000"/>
              <a:buFont typeface="PT Serif"/>
              <a:defRPr sz="2400">
                <a:solidFill>
                  <a:srgbClr val="EFEFEF"/>
                </a:solidFill>
                <a:latin typeface="PT Serif"/>
                <a:ea typeface="PT Serif"/>
                <a:cs typeface="PT Serif"/>
                <a:sym typeface="PT Serif"/>
              </a:defRPr>
            </a:lvl6pPr>
            <a:lvl7pPr lvl="6">
              <a:spcBef>
                <a:spcPts val="360"/>
              </a:spcBef>
              <a:buClr>
                <a:srgbClr val="EFEFEF"/>
              </a:buClr>
              <a:buSzPct val="100000"/>
              <a:buFont typeface="PT Serif"/>
              <a:defRPr sz="2400">
                <a:solidFill>
                  <a:srgbClr val="EFEFEF"/>
                </a:solidFill>
                <a:latin typeface="PT Serif"/>
                <a:ea typeface="PT Serif"/>
                <a:cs typeface="PT Serif"/>
                <a:sym typeface="PT Serif"/>
              </a:defRPr>
            </a:lvl7pPr>
            <a:lvl8pPr lvl="7">
              <a:spcBef>
                <a:spcPts val="360"/>
              </a:spcBef>
              <a:buClr>
                <a:srgbClr val="EFEFEF"/>
              </a:buClr>
              <a:buSzPct val="100000"/>
              <a:buFont typeface="PT Serif"/>
              <a:defRPr sz="2400">
                <a:solidFill>
                  <a:srgbClr val="EFEFEF"/>
                </a:solidFill>
                <a:latin typeface="PT Serif"/>
                <a:ea typeface="PT Serif"/>
                <a:cs typeface="PT Serif"/>
                <a:sym typeface="PT Serif"/>
              </a:defRPr>
            </a:lvl8pPr>
            <a:lvl9pPr lvl="8">
              <a:spcBef>
                <a:spcPts val="360"/>
              </a:spcBef>
              <a:buClr>
                <a:srgbClr val="EFEFEF"/>
              </a:buClr>
              <a:buSzPct val="100000"/>
              <a:buFont typeface="PT Serif"/>
              <a:defRPr sz="2400">
                <a:solidFill>
                  <a:srgbClr val="EFEFEF"/>
                </a:solidFill>
                <a:latin typeface="PT Serif"/>
                <a:ea typeface="PT Serif"/>
                <a:cs typeface="PT Serif"/>
                <a:sym typeface="PT Seri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jasmine.github.io/api/2.6/globa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github.com/angular/protractor/blob/master/lib/config.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lnked.in/khaja"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nodejs.org/en/downloa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1661700" y="1991825"/>
            <a:ext cx="5820599" cy="1159799"/>
          </a:xfrm>
          <a:prstGeom prst="rect">
            <a:avLst/>
          </a:prstGeom>
        </p:spPr>
        <p:txBody>
          <a:bodyPr lIns="91425" tIns="91425" rIns="91425" bIns="91425" anchor="ctr" anchorCtr="0">
            <a:noAutofit/>
          </a:bodyPr>
          <a:lstStyle/>
          <a:p>
            <a:pPr lvl="0">
              <a:spcBef>
                <a:spcPts val="0"/>
              </a:spcBef>
              <a:buNone/>
            </a:pPr>
            <a:r>
              <a:rPr lang="en" dirty="0" smtClean="0"/>
              <a:t>INTRODUCTION TO PROTRACTOR</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787612" y="269851"/>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Protractor </a:t>
            </a:r>
            <a:r>
              <a:rPr lang="en-US" sz="2400" dirty="0" smtClean="0">
                <a:solidFill>
                  <a:srgbClr val="6AA84F"/>
                </a:solidFill>
              </a:rPr>
              <a:t>conf.js file</a:t>
            </a:r>
            <a:endParaRPr lang="en" sz="2400" dirty="0">
              <a:solidFill>
                <a:srgbClr val="6AA84F"/>
              </a:solidFill>
            </a:endParaRPr>
          </a:p>
        </p:txBody>
      </p:sp>
      <p:sp>
        <p:nvSpPr>
          <p:cNvPr id="5" name="Rectangle 4"/>
          <p:cNvSpPr/>
          <p:nvPr/>
        </p:nvSpPr>
        <p:spPr>
          <a:xfrm>
            <a:off x="635955" y="1627185"/>
            <a:ext cx="6026102" cy="954107"/>
          </a:xfrm>
          <a:prstGeom prst="rect">
            <a:avLst/>
          </a:prstGeom>
        </p:spPr>
        <p:txBody>
          <a:bodyPr wrap="square">
            <a:spAutoFit/>
          </a:bodyPr>
          <a:lstStyle/>
          <a:p>
            <a:r>
              <a:rPr lang="en-US" dirty="0">
                <a:solidFill>
                  <a:schemeClr val="bg1"/>
                </a:solidFill>
                <a:latin typeface="Montserrat ExtraLight" panose="020B0604020202020204" charset="0"/>
              </a:rPr>
              <a:t>This configuration tells Protractor where your test files (specs) are, and where to talk to your Selenium Server (</a:t>
            </a:r>
            <a:r>
              <a:rPr lang="en-US" dirty="0" err="1">
                <a:solidFill>
                  <a:schemeClr val="bg1"/>
                </a:solidFill>
                <a:latin typeface="Montserrat ExtraLight" panose="020B0604020202020204" charset="0"/>
              </a:rPr>
              <a:t>seleniumAddress</a:t>
            </a:r>
            <a:r>
              <a:rPr lang="en-US" dirty="0">
                <a:solidFill>
                  <a:schemeClr val="bg1"/>
                </a:solidFill>
                <a:latin typeface="Montserrat ExtraLight" panose="020B0604020202020204" charset="0"/>
              </a:rPr>
              <a:t>). It will use the defaults for all other configuration. Chrome is the default browser.</a:t>
            </a:r>
          </a:p>
        </p:txBody>
      </p:sp>
    </p:spTree>
    <p:extLst>
      <p:ext uri="{BB962C8B-B14F-4D97-AF65-F5344CB8AC3E}">
        <p14:creationId xmlns:p14="http://schemas.microsoft.com/office/powerpoint/2010/main" val="3804275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Element Explorer for Debugging</a:t>
            </a:r>
            <a:endParaRPr lang="en" sz="2400" dirty="0">
              <a:solidFill>
                <a:srgbClr val="6AA84F"/>
              </a:solidFill>
            </a:endParaRPr>
          </a:p>
        </p:txBody>
      </p:sp>
      <p:sp>
        <p:nvSpPr>
          <p:cNvPr id="2" name="TextBox 1"/>
          <p:cNvSpPr txBox="1"/>
          <p:nvPr/>
        </p:nvSpPr>
        <p:spPr>
          <a:xfrm>
            <a:off x="1265035" y="1986929"/>
            <a:ext cx="5362365" cy="307777"/>
          </a:xfrm>
          <a:prstGeom prst="rect">
            <a:avLst/>
          </a:prstGeom>
          <a:noFill/>
        </p:spPr>
        <p:txBody>
          <a:bodyPr wrap="none" rtlCol="0">
            <a:spAutoFit/>
          </a:bodyPr>
          <a:lstStyle/>
          <a:p>
            <a:r>
              <a:rPr lang="en-US" dirty="0" smtClean="0">
                <a:solidFill>
                  <a:schemeClr val="bg1"/>
                </a:solidFill>
                <a:latin typeface="Montserrat ExtraLight" panose="020B0604020202020204" charset="0"/>
              </a:rPr>
              <a:t>Protractor </a:t>
            </a:r>
            <a:r>
              <a:rPr lang="en-US" dirty="0" smtClean="0">
                <a:solidFill>
                  <a:schemeClr val="bg1"/>
                </a:solidFill>
                <a:latin typeface="Montserrat ExtraLight" panose="020B0604020202020204" charset="0"/>
              </a:rPr>
              <a:t>--</a:t>
            </a:r>
            <a:r>
              <a:rPr lang="en-US" dirty="0" err="1" smtClean="0">
                <a:solidFill>
                  <a:schemeClr val="bg1"/>
                </a:solidFill>
                <a:latin typeface="Montserrat ExtraLight" panose="020B0604020202020204" charset="0"/>
              </a:rPr>
              <a:t>elementExplorer</a:t>
            </a:r>
            <a:r>
              <a:rPr lang="en-US" dirty="0" smtClean="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and then pass the commands</a:t>
            </a:r>
            <a:endParaRPr lang="en-US" dirty="0">
              <a:solidFill>
                <a:schemeClr val="bg1"/>
              </a:solidFill>
              <a:latin typeface="Montserrat ExtraLight" panose="020B0604020202020204" charset="0"/>
            </a:endParaRPr>
          </a:p>
        </p:txBody>
      </p:sp>
    </p:spTree>
    <p:extLst>
      <p:ext uri="{BB962C8B-B14F-4D97-AF65-F5344CB8AC3E}">
        <p14:creationId xmlns:p14="http://schemas.microsoft.com/office/powerpoint/2010/main" val="3990298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Generate Reports</a:t>
            </a:r>
            <a:endParaRPr lang="en" sz="2400" dirty="0">
              <a:solidFill>
                <a:srgbClr val="6AA84F"/>
              </a:solidFill>
            </a:endParaRPr>
          </a:p>
        </p:txBody>
      </p:sp>
      <p:sp>
        <p:nvSpPr>
          <p:cNvPr id="2" name="TextBox 1"/>
          <p:cNvSpPr txBox="1"/>
          <p:nvPr/>
        </p:nvSpPr>
        <p:spPr>
          <a:xfrm>
            <a:off x="639393" y="1622544"/>
            <a:ext cx="6118983" cy="954107"/>
          </a:xfrm>
          <a:prstGeom prst="rect">
            <a:avLst/>
          </a:prstGeom>
          <a:noFill/>
        </p:spPr>
        <p:txBody>
          <a:bodyPr wrap="none" rtlCol="0">
            <a:spAutoFit/>
          </a:bodyPr>
          <a:lstStyle/>
          <a:p>
            <a:r>
              <a:rPr lang="en-US" dirty="0" smtClean="0">
                <a:solidFill>
                  <a:schemeClr val="bg1"/>
                </a:solidFill>
                <a:latin typeface="Montserrat ExtraLight" panose="020B0604020202020204" charset="0"/>
              </a:rPr>
              <a:t>Protractor </a:t>
            </a:r>
            <a:r>
              <a:rPr lang="en-US" dirty="0">
                <a:solidFill>
                  <a:schemeClr val="bg1"/>
                </a:solidFill>
                <a:latin typeface="Montserrat ExtraLight" panose="020B0604020202020204" charset="0"/>
              </a:rPr>
              <a:t>html </a:t>
            </a:r>
            <a:r>
              <a:rPr lang="en-US" dirty="0" smtClean="0">
                <a:solidFill>
                  <a:schemeClr val="bg1"/>
                </a:solidFill>
                <a:latin typeface="Montserrat ExtraLight" panose="020B0604020202020204" charset="0"/>
              </a:rPr>
              <a:t>reporter</a:t>
            </a: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https</a:t>
            </a:r>
            <a:r>
              <a:rPr lang="en-US" dirty="0">
                <a:solidFill>
                  <a:schemeClr val="bg1"/>
                </a:solidFill>
                <a:latin typeface="Montserrat ExtraLight" panose="020B0604020202020204" charset="0"/>
              </a:rPr>
              <a:t>://www.npmjs.com/package/protractor-html-reporter</a:t>
            </a:r>
            <a:endParaRPr lang="en-US" dirty="0" smtClean="0">
              <a:solidFill>
                <a:schemeClr val="bg1"/>
              </a:solidFill>
              <a:latin typeface="Montserrat ExtraLight" panose="020B0604020202020204" charset="0"/>
            </a:endParaRPr>
          </a:p>
          <a:p>
            <a:endParaRPr lang="en-US" dirty="0" smtClean="0">
              <a:solidFill>
                <a:schemeClr val="bg1"/>
              </a:solidFill>
              <a:latin typeface="Montserrat ExtraLight" panose="020B0604020202020204" charset="0"/>
            </a:endParaRPr>
          </a:p>
          <a:p>
            <a:r>
              <a:rPr lang="en-US" dirty="0" smtClean="0">
                <a:solidFill>
                  <a:schemeClr val="bg1"/>
                </a:solidFill>
                <a:latin typeface="Montserrat ExtraLight" panose="020B0604020202020204" charset="0"/>
              </a:rPr>
              <a:t>Allure Reports</a:t>
            </a:r>
          </a:p>
        </p:txBody>
      </p:sp>
    </p:spTree>
    <p:extLst>
      <p:ext uri="{BB962C8B-B14F-4D97-AF65-F5344CB8AC3E}">
        <p14:creationId xmlns:p14="http://schemas.microsoft.com/office/powerpoint/2010/main" val="2753112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Reading Data</a:t>
            </a:r>
            <a:endParaRPr lang="en" sz="2400" dirty="0">
              <a:solidFill>
                <a:srgbClr val="6AA84F"/>
              </a:solidFill>
            </a:endParaRPr>
          </a:p>
        </p:txBody>
      </p:sp>
      <p:sp>
        <p:nvSpPr>
          <p:cNvPr id="2" name="TextBox 1"/>
          <p:cNvSpPr txBox="1"/>
          <p:nvPr/>
        </p:nvSpPr>
        <p:spPr>
          <a:xfrm>
            <a:off x="639393" y="1622544"/>
            <a:ext cx="5859296" cy="523220"/>
          </a:xfrm>
          <a:prstGeom prst="rect">
            <a:avLst/>
          </a:prstGeom>
          <a:noFill/>
        </p:spPr>
        <p:txBody>
          <a:bodyPr wrap="none" rtlCol="0">
            <a:spAutoFit/>
          </a:bodyPr>
          <a:lstStyle/>
          <a:p>
            <a:r>
              <a:rPr lang="en-US" dirty="0" smtClean="0">
                <a:solidFill>
                  <a:schemeClr val="bg1"/>
                </a:solidFill>
                <a:latin typeface="Montserrat ExtraLight" panose="020B0604020202020204" charset="0"/>
              </a:rPr>
              <a:t>Json is a perfect way of reading data and we will be using json as </a:t>
            </a:r>
          </a:p>
          <a:p>
            <a:r>
              <a:rPr lang="en-US" dirty="0" smtClean="0">
                <a:solidFill>
                  <a:schemeClr val="bg1"/>
                </a:solidFill>
                <a:latin typeface="Montserrat ExtraLight" panose="020B0604020202020204" charset="0"/>
              </a:rPr>
              <a:t>external source for data. </a:t>
            </a:r>
          </a:p>
        </p:txBody>
      </p:sp>
    </p:spTree>
    <p:extLst>
      <p:ext uri="{BB962C8B-B14F-4D97-AF65-F5344CB8AC3E}">
        <p14:creationId xmlns:p14="http://schemas.microsoft.com/office/powerpoint/2010/main" val="293511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smtClean="0">
                <a:solidFill>
                  <a:srgbClr val="6AA84F"/>
                </a:solidFill>
              </a:rPr>
              <a:t>Data Driven </a:t>
            </a:r>
            <a:r>
              <a:rPr lang="en-US" sz="2400" dirty="0" smtClean="0">
                <a:solidFill>
                  <a:srgbClr val="6AA84F"/>
                </a:solidFill>
              </a:rPr>
              <a:t>with Protractor</a:t>
            </a:r>
            <a:endParaRPr lang="en" sz="2400" dirty="0">
              <a:solidFill>
                <a:srgbClr val="6AA84F"/>
              </a:solidFill>
            </a:endParaRPr>
          </a:p>
        </p:txBody>
      </p:sp>
      <p:sp>
        <p:nvSpPr>
          <p:cNvPr id="2" name="TextBox 1"/>
          <p:cNvSpPr txBox="1"/>
          <p:nvPr/>
        </p:nvSpPr>
        <p:spPr>
          <a:xfrm>
            <a:off x="639393" y="1622544"/>
            <a:ext cx="6114174" cy="523220"/>
          </a:xfrm>
          <a:prstGeom prst="rect">
            <a:avLst/>
          </a:prstGeom>
          <a:noFill/>
        </p:spPr>
        <p:txBody>
          <a:bodyPr wrap="none" rtlCol="0">
            <a:spAutoFit/>
          </a:bodyPr>
          <a:lstStyle/>
          <a:p>
            <a:r>
              <a:rPr lang="en-US" dirty="0" smtClean="0">
                <a:solidFill>
                  <a:schemeClr val="bg1"/>
                </a:solidFill>
                <a:latin typeface="Montserrat ExtraLight" panose="020B0604020202020204" charset="0"/>
              </a:rPr>
              <a:t>We would be using a node module called Jasmine Data Provider to </a:t>
            </a:r>
          </a:p>
          <a:p>
            <a:r>
              <a:rPr lang="en-US" dirty="0" smtClean="0">
                <a:solidFill>
                  <a:schemeClr val="bg1"/>
                </a:solidFill>
                <a:latin typeface="Montserrat ExtraLight" panose="020B0604020202020204" charset="0"/>
              </a:rPr>
              <a:t>iterate over the data from a json file</a:t>
            </a:r>
          </a:p>
        </p:txBody>
      </p:sp>
    </p:spTree>
    <p:extLst>
      <p:ext uri="{BB962C8B-B14F-4D97-AF65-F5344CB8AC3E}">
        <p14:creationId xmlns:p14="http://schemas.microsoft.com/office/powerpoint/2010/main" val="3892304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436977" y="242350"/>
            <a:ext cx="523883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a:solidFill>
                  <a:srgbClr val="6AA84F"/>
                </a:solidFill>
              </a:rPr>
              <a:t>Protractor Page Object Demo</a:t>
            </a:r>
            <a:endParaRPr lang="en" sz="2400" dirty="0">
              <a:solidFill>
                <a:srgbClr val="6AA84F"/>
              </a:solidFill>
            </a:endParaRPr>
          </a:p>
        </p:txBody>
      </p:sp>
      <p:sp>
        <p:nvSpPr>
          <p:cNvPr id="2" name="TextBox 1"/>
          <p:cNvSpPr txBox="1"/>
          <p:nvPr/>
        </p:nvSpPr>
        <p:spPr>
          <a:xfrm>
            <a:off x="639393" y="1622544"/>
            <a:ext cx="6356227" cy="1815882"/>
          </a:xfrm>
          <a:prstGeom prst="rect">
            <a:avLst/>
          </a:prstGeom>
          <a:noFill/>
        </p:spPr>
        <p:txBody>
          <a:bodyPr wrap="none" rtlCol="0">
            <a:spAutoFit/>
          </a:bodyPr>
          <a:lstStyle/>
          <a:p>
            <a:r>
              <a:rPr lang="en-US" dirty="0" smtClean="0">
                <a:solidFill>
                  <a:schemeClr val="bg1"/>
                </a:solidFill>
                <a:latin typeface="Montserrat ExtraLight" panose="020B0604020202020204" charset="0"/>
              </a:rPr>
              <a:t>Writing test cases is an good step towards achieving more in </a:t>
            </a:r>
          </a:p>
          <a:p>
            <a:r>
              <a:rPr lang="en-US" dirty="0" smtClean="0">
                <a:solidFill>
                  <a:schemeClr val="bg1"/>
                </a:solidFill>
                <a:latin typeface="Montserrat ExtraLight" panose="020B0604020202020204" charset="0"/>
              </a:rPr>
              <a:t>less time, but the more important thing related to automation is </a:t>
            </a:r>
          </a:p>
          <a:p>
            <a:r>
              <a:rPr lang="en-US" dirty="0" smtClean="0">
                <a:solidFill>
                  <a:schemeClr val="bg1"/>
                </a:solidFill>
                <a:latin typeface="Montserrat ExtraLight" panose="020B0604020202020204" charset="0"/>
              </a:rPr>
              <a:t>maintainability of the code. </a:t>
            </a:r>
          </a:p>
          <a:p>
            <a:endParaRPr lang="en-US" dirty="0">
              <a:solidFill>
                <a:schemeClr val="bg1"/>
              </a:solidFill>
              <a:latin typeface="Montserrat ExtraLight" panose="020B0604020202020204" charset="0"/>
            </a:endParaRPr>
          </a:p>
          <a:p>
            <a:r>
              <a:rPr lang="en-US" dirty="0" smtClean="0">
                <a:solidFill>
                  <a:schemeClr val="bg1"/>
                </a:solidFill>
                <a:latin typeface="Montserrat ExtraLight" panose="020B0604020202020204" charset="0"/>
              </a:rPr>
              <a:t>To achieve better maintainability of code we will be using Page Object </a:t>
            </a:r>
          </a:p>
          <a:p>
            <a:r>
              <a:rPr lang="en-US" dirty="0" smtClean="0">
                <a:solidFill>
                  <a:schemeClr val="bg1"/>
                </a:solidFill>
                <a:latin typeface="Montserrat ExtraLight" panose="020B0604020202020204" charset="0"/>
              </a:rPr>
              <a:t>Model, a very well known design pattern in the testing world. </a:t>
            </a:r>
          </a:p>
          <a:p>
            <a:endParaRPr lang="en-US" dirty="0">
              <a:solidFill>
                <a:schemeClr val="bg1"/>
              </a:solidFill>
              <a:latin typeface="Montserrat ExtraLight" panose="020B0604020202020204" charset="0"/>
            </a:endParaRPr>
          </a:p>
          <a:p>
            <a:r>
              <a:rPr lang="en-US" dirty="0" smtClean="0">
                <a:solidFill>
                  <a:schemeClr val="bg1"/>
                </a:solidFill>
                <a:latin typeface="Montserrat ExtraLight" panose="020B0604020202020204" charset="0"/>
              </a:rPr>
              <a:t>Let’s have a demo now…</a:t>
            </a:r>
          </a:p>
        </p:txBody>
      </p:sp>
    </p:spTree>
    <p:extLst>
      <p:ext uri="{BB962C8B-B14F-4D97-AF65-F5344CB8AC3E}">
        <p14:creationId xmlns:p14="http://schemas.microsoft.com/office/powerpoint/2010/main" val="370563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4" name="Rectangle 3"/>
          <p:cNvSpPr/>
          <p:nvPr/>
        </p:nvSpPr>
        <p:spPr>
          <a:xfrm>
            <a:off x="2854691" y="1177760"/>
            <a:ext cx="2736732" cy="1323439"/>
          </a:xfrm>
          <a:prstGeom prst="rect">
            <a:avLst/>
          </a:prstGeom>
        </p:spPr>
        <p:txBody>
          <a:bodyPr wrap="square">
            <a:spAutoFit/>
          </a:bodyPr>
          <a:lstStyle/>
          <a:p>
            <a:pPr fontAlgn="ctr"/>
            <a:r>
              <a:rPr lang="en-US" sz="8000" dirty="0">
                <a:solidFill>
                  <a:schemeClr val="bg1"/>
                </a:solidFill>
              </a:rPr>
              <a:t>Q&amp;A</a:t>
            </a:r>
            <a:endParaRPr lang="en-US" sz="8000" dirty="0">
              <a:solidFill>
                <a:schemeClr val="bg1"/>
              </a:solidFill>
              <a:latin typeface="Arial" panose="020B0604020202020204" pitchFamily="34" charset="0"/>
            </a:endParaRPr>
          </a:p>
        </p:txBody>
      </p:sp>
      <p:sp>
        <p:nvSpPr>
          <p:cNvPr id="8" name="Shape 557"/>
          <p:cNvSpPr/>
          <p:nvPr/>
        </p:nvSpPr>
        <p:spPr>
          <a:xfrm>
            <a:off x="1605302" y="3300090"/>
            <a:ext cx="1495843" cy="1043079"/>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92D050"/>
          </a:solidFill>
          <a:ln>
            <a:noFill/>
          </a:ln>
        </p:spPr>
        <p:txBody>
          <a:bodyPr lIns="91425" tIns="91425" rIns="91425" bIns="91425" anchor="ctr" anchorCtr="0">
            <a:noAutofit/>
          </a:bodyPr>
          <a:lstStyle/>
          <a:p>
            <a:pPr lvl="0">
              <a:spcBef>
                <a:spcPts val="0"/>
              </a:spcBef>
              <a:buNone/>
            </a:pPr>
            <a:endParaRPr/>
          </a:p>
        </p:txBody>
      </p:sp>
      <p:sp>
        <p:nvSpPr>
          <p:cNvPr id="9" name="Shape 558"/>
          <p:cNvSpPr/>
          <p:nvPr/>
        </p:nvSpPr>
        <p:spPr>
          <a:xfrm>
            <a:off x="3475136" y="3300090"/>
            <a:ext cx="1495843" cy="1043079"/>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C000"/>
          </a:solidFill>
          <a:ln>
            <a:noFill/>
          </a:ln>
        </p:spPr>
        <p:txBody>
          <a:bodyPr lIns="91425" tIns="91425" rIns="91425" bIns="91425" anchor="ctr" anchorCtr="0">
            <a:noAutofit/>
          </a:bodyPr>
          <a:lstStyle/>
          <a:p>
            <a:pPr lvl="0">
              <a:spcBef>
                <a:spcPts val="0"/>
              </a:spcBef>
              <a:buNone/>
            </a:pPr>
            <a:endParaRPr/>
          </a:p>
        </p:txBody>
      </p:sp>
      <p:sp>
        <p:nvSpPr>
          <p:cNvPr id="10" name="Shape 559"/>
          <p:cNvSpPr/>
          <p:nvPr/>
        </p:nvSpPr>
        <p:spPr>
          <a:xfrm>
            <a:off x="5321393" y="3300090"/>
            <a:ext cx="1373455" cy="104307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0000"/>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67823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ctrTitle" idx="4294967295"/>
          </p:nvPr>
        </p:nvSpPr>
        <p:spPr>
          <a:xfrm>
            <a:off x="638175" y="1202350"/>
            <a:ext cx="6593700" cy="1159799"/>
          </a:xfrm>
          <a:prstGeom prst="rect">
            <a:avLst/>
          </a:prstGeom>
        </p:spPr>
        <p:txBody>
          <a:bodyPr lIns="91425" tIns="91425" rIns="91425" bIns="91425" anchor="b" anchorCtr="0">
            <a:noAutofit/>
          </a:bodyPr>
          <a:lstStyle/>
          <a:p>
            <a:pPr lvl="0" rtl="0">
              <a:spcBef>
                <a:spcPts val="0"/>
              </a:spcBef>
              <a:buNone/>
            </a:pPr>
            <a:r>
              <a:rPr lang="en" sz="9600" dirty="0"/>
              <a:t>Thanks!</a:t>
            </a:r>
          </a:p>
        </p:txBody>
      </p:sp>
      <p:sp>
        <p:nvSpPr>
          <p:cNvPr id="417" name="Shape 417"/>
          <p:cNvSpPr txBox="1">
            <a:spLocks noGrp="1"/>
          </p:cNvSpPr>
          <p:nvPr>
            <p:ph type="subTitle" idx="4294967295"/>
          </p:nvPr>
        </p:nvSpPr>
        <p:spPr>
          <a:xfrm>
            <a:off x="714375" y="2401912"/>
            <a:ext cx="6593700" cy="784799"/>
          </a:xfrm>
          <a:prstGeom prst="rect">
            <a:avLst/>
          </a:prstGeom>
        </p:spPr>
        <p:txBody>
          <a:bodyPr lIns="91425" tIns="91425" rIns="91425" bIns="91425" anchor="t" anchorCtr="0">
            <a:noAutofit/>
          </a:bodyPr>
          <a:lstStyle/>
          <a:p>
            <a:pPr lvl="0" rtl="0">
              <a:spcBef>
                <a:spcPts val="0"/>
              </a:spcBef>
              <a:buNone/>
            </a:pPr>
            <a:r>
              <a:rPr lang="en" sz="3600" dirty="0"/>
              <a:t>Any questions?</a:t>
            </a:r>
          </a:p>
        </p:txBody>
      </p:sp>
      <p:sp>
        <p:nvSpPr>
          <p:cNvPr id="418" name="Shape 418"/>
          <p:cNvSpPr txBox="1">
            <a:spLocks noGrp="1"/>
          </p:cNvSpPr>
          <p:nvPr>
            <p:ph type="body" idx="4294967295"/>
          </p:nvPr>
        </p:nvSpPr>
        <p:spPr>
          <a:xfrm>
            <a:off x="714375" y="3226400"/>
            <a:ext cx="6593700" cy="1159799"/>
          </a:xfrm>
          <a:prstGeom prst="rect">
            <a:avLst/>
          </a:prstGeom>
        </p:spPr>
        <p:txBody>
          <a:bodyPr lIns="91425" tIns="91425" rIns="91425" bIns="91425" anchor="t" anchorCtr="0">
            <a:noAutofit/>
          </a:bodyPr>
          <a:lstStyle/>
          <a:p>
            <a:pPr lvl="0">
              <a:spcBef>
                <a:spcPts val="0"/>
              </a:spcBef>
              <a:buNone/>
            </a:pPr>
            <a:r>
              <a:rPr lang="en" sz="1600" dirty="0" smtClean="0"/>
              <a:t>You can find me at @</a:t>
            </a:r>
            <a:r>
              <a:rPr lang="en-US" sz="1600" dirty="0" smtClean="0"/>
              <a:t>KhajaMD143 </a:t>
            </a:r>
            <a:r>
              <a:rPr lang="en" sz="1600" dirty="0" smtClean="0"/>
              <a:t>&amp; </a:t>
            </a:r>
            <a:r>
              <a:rPr lang="en-US" sz="1600" dirty="0"/>
              <a:t>contactus.hatg@gmail.com</a:t>
            </a:r>
            <a:endParaRPr lang="e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717780" y="780900"/>
            <a:ext cx="5169000" cy="697500"/>
          </a:xfrm>
          <a:prstGeom prst="rect">
            <a:avLst/>
          </a:prstGeom>
        </p:spPr>
        <p:txBody>
          <a:bodyPr lIns="91425" tIns="91425" rIns="91425" bIns="91425" anchor="b" anchorCtr="0">
            <a:noAutofit/>
          </a:bodyPr>
          <a:lstStyle/>
          <a:p>
            <a:pPr lvl="0" rtl="0">
              <a:spcBef>
                <a:spcPts val="0"/>
              </a:spcBef>
              <a:buNone/>
            </a:pPr>
            <a:r>
              <a:rPr lang="en" dirty="0" smtClean="0"/>
              <a:t>Resources</a:t>
            </a:r>
            <a:endParaRPr lang="en" dirty="0"/>
          </a:p>
        </p:txBody>
      </p:sp>
      <p:sp>
        <p:nvSpPr>
          <p:cNvPr id="424" name="Shape 424"/>
          <p:cNvSpPr txBox="1">
            <a:spLocks noGrp="1"/>
          </p:cNvSpPr>
          <p:nvPr>
            <p:ph type="body" idx="1"/>
          </p:nvPr>
        </p:nvSpPr>
        <p:spPr>
          <a:xfrm>
            <a:off x="717780" y="1513573"/>
            <a:ext cx="5169000" cy="3031200"/>
          </a:xfrm>
          <a:prstGeom prst="rect">
            <a:avLst/>
          </a:prstGeom>
        </p:spPr>
        <p:txBody>
          <a:bodyPr lIns="91425" tIns="91425" rIns="91425" bIns="91425" anchor="t" anchorCtr="0">
            <a:noAutofit/>
          </a:bodyPr>
          <a:lstStyle/>
          <a:p>
            <a:pPr lvl="0">
              <a:buNone/>
            </a:pPr>
            <a:r>
              <a:rPr lang="en-US" sz="1800" dirty="0">
                <a:solidFill>
                  <a:srgbClr val="FFFF00"/>
                </a:solidFill>
                <a:hlinkClick r:id="rId3"/>
              </a:rPr>
              <a:t>https://</a:t>
            </a:r>
            <a:r>
              <a:rPr lang="en-US" sz="1800" dirty="0" smtClean="0">
                <a:solidFill>
                  <a:srgbClr val="FFFF00"/>
                </a:solidFill>
                <a:hlinkClick r:id="rId3"/>
              </a:rPr>
              <a:t>jasmine.github.io/api/2.6/global</a:t>
            </a:r>
            <a:endParaRPr lang="en-US" sz="1800" dirty="0" smtClean="0">
              <a:solidFill>
                <a:srgbClr val="FFFF00"/>
              </a:solidFill>
            </a:endParaRPr>
          </a:p>
          <a:p>
            <a:pPr>
              <a:buNone/>
            </a:pPr>
            <a:r>
              <a:rPr lang="en-US" sz="1800" dirty="0">
                <a:solidFill>
                  <a:srgbClr val="FFFF00"/>
                </a:solidFill>
                <a:hlinkClick r:id="rId4"/>
              </a:rPr>
              <a:t>https://</a:t>
            </a:r>
            <a:r>
              <a:rPr lang="en-US" sz="1800" dirty="0" smtClean="0">
                <a:solidFill>
                  <a:srgbClr val="FFFF00"/>
                </a:solidFill>
                <a:hlinkClick r:id="rId4"/>
              </a:rPr>
              <a:t>github.com/angular/protractor/blob/master/lib/config.ts</a:t>
            </a:r>
            <a:endParaRPr lang="en" sz="1800" u="sng" dirty="0">
              <a:solidFill>
                <a:srgbClr val="FFFF00"/>
              </a:solidFill>
            </a:endParaRPr>
          </a:p>
          <a:p>
            <a:pPr>
              <a:buNone/>
            </a:pPr>
            <a:endParaRPr lang="en-US" sz="1800"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idx="4294967295"/>
          </p:nvPr>
        </p:nvSpPr>
        <p:spPr>
          <a:xfrm>
            <a:off x="638175" y="1202350"/>
            <a:ext cx="6593700" cy="1159799"/>
          </a:xfrm>
          <a:prstGeom prst="rect">
            <a:avLst/>
          </a:prstGeom>
        </p:spPr>
        <p:txBody>
          <a:bodyPr lIns="91425" tIns="91425" rIns="91425" bIns="91425" anchor="b" anchorCtr="0">
            <a:noAutofit/>
          </a:bodyPr>
          <a:lstStyle/>
          <a:p>
            <a:pPr lvl="0">
              <a:spcBef>
                <a:spcPts val="0"/>
              </a:spcBef>
              <a:buNone/>
            </a:pPr>
            <a:r>
              <a:rPr lang="en" sz="9600"/>
              <a:t>Hello!</a:t>
            </a:r>
          </a:p>
        </p:txBody>
      </p:sp>
      <p:sp>
        <p:nvSpPr>
          <p:cNvPr id="262" name="Shape 262"/>
          <p:cNvSpPr txBox="1">
            <a:spLocks noGrp="1"/>
          </p:cNvSpPr>
          <p:nvPr>
            <p:ph type="subTitle" idx="4294967295"/>
          </p:nvPr>
        </p:nvSpPr>
        <p:spPr>
          <a:xfrm>
            <a:off x="714375" y="2401912"/>
            <a:ext cx="6593700" cy="784799"/>
          </a:xfrm>
          <a:prstGeom prst="rect">
            <a:avLst/>
          </a:prstGeom>
        </p:spPr>
        <p:txBody>
          <a:bodyPr lIns="91425" tIns="91425" rIns="91425" bIns="91425" anchor="t" anchorCtr="0">
            <a:noAutofit/>
          </a:bodyPr>
          <a:lstStyle/>
          <a:p>
            <a:pPr lvl="0">
              <a:spcBef>
                <a:spcPts val="0"/>
              </a:spcBef>
              <a:buNone/>
            </a:pPr>
            <a:r>
              <a:rPr lang="en" sz="3600" dirty="0"/>
              <a:t>I am </a:t>
            </a:r>
            <a:r>
              <a:rPr lang="en" sz="3600" dirty="0" smtClean="0"/>
              <a:t>Khaja </a:t>
            </a:r>
            <a:r>
              <a:rPr lang="en" sz="3600" dirty="0" smtClean="0"/>
              <a:t>Mohammed</a:t>
            </a:r>
            <a:endParaRPr lang="en" sz="3600" dirty="0"/>
          </a:p>
        </p:txBody>
      </p:sp>
      <p:sp>
        <p:nvSpPr>
          <p:cNvPr id="263" name="Shape 263"/>
          <p:cNvSpPr txBox="1">
            <a:spLocks noGrp="1"/>
          </p:cNvSpPr>
          <p:nvPr>
            <p:ph type="body" idx="4294967295"/>
          </p:nvPr>
        </p:nvSpPr>
        <p:spPr>
          <a:xfrm>
            <a:off x="714375" y="3083375"/>
            <a:ext cx="7084919" cy="1722381"/>
          </a:xfrm>
          <a:prstGeom prst="rect">
            <a:avLst/>
          </a:prstGeom>
        </p:spPr>
        <p:txBody>
          <a:bodyPr lIns="91425" tIns="91425" rIns="91425" bIns="91425" anchor="t" anchorCtr="0">
            <a:noAutofit/>
          </a:bodyPr>
          <a:lstStyle/>
          <a:p>
            <a:pPr lvl="0" rtl="0">
              <a:spcBef>
                <a:spcPts val="0"/>
              </a:spcBef>
              <a:buNone/>
            </a:pPr>
            <a:r>
              <a:rPr lang="en" sz="1400" dirty="0">
                <a:latin typeface="+mn-lt"/>
              </a:rPr>
              <a:t>I am here because I love </a:t>
            </a:r>
            <a:r>
              <a:rPr lang="en" sz="1400" dirty="0" smtClean="0">
                <a:latin typeface="+mn-lt"/>
              </a:rPr>
              <a:t>to talk on automation </a:t>
            </a:r>
            <a:r>
              <a:rPr lang="en" sz="1400" dirty="0" smtClean="0">
                <a:latin typeface="+mn-lt"/>
              </a:rPr>
              <a:t>tools/ frameworks </a:t>
            </a:r>
            <a:endParaRPr lang="en" sz="1400" dirty="0">
              <a:latin typeface="+mn-lt"/>
            </a:endParaRPr>
          </a:p>
          <a:p>
            <a:pPr lvl="0">
              <a:spcBef>
                <a:spcPts val="0"/>
              </a:spcBef>
              <a:buNone/>
            </a:pPr>
            <a:endParaRPr lang="en" sz="1400" dirty="0" smtClean="0">
              <a:latin typeface="+mn-lt"/>
            </a:endParaRPr>
          </a:p>
          <a:p>
            <a:pPr lvl="0">
              <a:spcBef>
                <a:spcPts val="0"/>
              </a:spcBef>
              <a:buNone/>
            </a:pPr>
            <a:r>
              <a:rPr lang="en" sz="1400" dirty="0" smtClean="0">
                <a:latin typeface="+mn-lt"/>
              </a:rPr>
              <a:t>You </a:t>
            </a:r>
            <a:r>
              <a:rPr lang="en" sz="1400" dirty="0">
                <a:latin typeface="+mn-lt"/>
              </a:rPr>
              <a:t>can find me </a:t>
            </a:r>
            <a:r>
              <a:rPr lang="en" sz="1400" dirty="0" smtClean="0">
                <a:latin typeface="+mn-lt"/>
              </a:rPr>
              <a:t>on twitter </a:t>
            </a:r>
            <a:r>
              <a:rPr lang="en-US" sz="1400" dirty="0">
                <a:latin typeface="+mn-lt"/>
              </a:rPr>
              <a:t>@</a:t>
            </a:r>
            <a:r>
              <a:rPr lang="en-US" sz="1400" dirty="0" smtClean="0">
                <a:latin typeface="+mn-lt"/>
              </a:rPr>
              <a:t>KhajaMD143</a:t>
            </a:r>
            <a:r>
              <a:rPr lang="en-US" sz="1400" dirty="0">
                <a:latin typeface="+mn-lt"/>
              </a:rPr>
              <a:t/>
            </a:r>
            <a:br>
              <a:rPr lang="en-US" sz="1400" dirty="0">
                <a:latin typeface="+mn-lt"/>
              </a:rPr>
            </a:br>
            <a:endParaRPr lang="en-US" sz="1400" dirty="0" smtClean="0">
              <a:latin typeface="+mn-lt"/>
            </a:endParaRPr>
          </a:p>
          <a:p>
            <a:pPr lvl="0">
              <a:spcBef>
                <a:spcPts val="0"/>
              </a:spcBef>
              <a:buNone/>
            </a:pPr>
            <a:r>
              <a:rPr lang="en-US" sz="1400" dirty="0" smtClean="0">
                <a:latin typeface="+mn-lt"/>
              </a:rPr>
              <a:t>LinkedIn </a:t>
            </a:r>
            <a:r>
              <a:rPr lang="en-US" sz="1400" dirty="0">
                <a:latin typeface="+mn-lt"/>
                <a:hlinkClick r:id="rId3"/>
              </a:rPr>
              <a:t>http://</a:t>
            </a:r>
            <a:r>
              <a:rPr lang="en-US" sz="1400" dirty="0" smtClean="0">
                <a:latin typeface="+mn-lt"/>
                <a:hlinkClick r:id="rId3"/>
              </a:rPr>
              <a:t>lnked.in/khaja</a:t>
            </a:r>
            <a:endParaRPr lang="en-US" sz="1400" dirty="0" smtClean="0">
              <a:latin typeface="+mn-lt"/>
            </a:endParaRPr>
          </a:p>
          <a:p>
            <a:pPr lvl="0">
              <a:spcBef>
                <a:spcPts val="0"/>
              </a:spcBef>
              <a:buNone/>
            </a:pPr>
            <a:endParaRPr lang="en-US" sz="1400" dirty="0">
              <a:latin typeface="+mn-lt"/>
            </a:endParaRPr>
          </a:p>
          <a:p>
            <a:pPr lvl="0">
              <a:spcBef>
                <a:spcPts val="0"/>
              </a:spcBef>
              <a:buNone/>
            </a:pPr>
            <a:r>
              <a:rPr lang="en-US" sz="1400" dirty="0">
                <a:latin typeface="+mn-lt"/>
              </a:rPr>
              <a:t>Slack Team: https://test-automationhq.slack.com</a:t>
            </a:r>
            <a:endParaRPr lang="en" sz="14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724389" y="2161800"/>
            <a:ext cx="5343600" cy="819899"/>
          </a:xfrm>
          <a:prstGeom prst="rect">
            <a:avLst/>
          </a:prstGeom>
        </p:spPr>
        <p:txBody>
          <a:bodyPr lIns="91425" tIns="91425" rIns="91425" bIns="91425" anchor="ctr" anchorCtr="0">
            <a:noAutofit/>
          </a:bodyPr>
          <a:lstStyle/>
          <a:p>
            <a:pPr lvl="0">
              <a:buNone/>
            </a:pPr>
            <a:r>
              <a:rPr lang="en-US" sz="2400" dirty="0"/>
              <a:t>“Do not look back and grieve over the past, for it is gone; and do not be troubled about the future, for it has yet to come. Live in the present, and make it so beautiful that it will be worth remembering”</a:t>
            </a:r>
            <a:endParaRPr lang="en" sz="2400" dirty="0"/>
          </a:p>
        </p:txBody>
      </p:sp>
      <p:sp>
        <p:nvSpPr>
          <p:cNvPr id="4" name="Rectangle 3"/>
          <p:cNvSpPr/>
          <p:nvPr/>
        </p:nvSpPr>
        <p:spPr>
          <a:xfrm>
            <a:off x="3396189" y="4237697"/>
            <a:ext cx="2688557" cy="307777"/>
          </a:xfrm>
          <a:prstGeom prst="rect">
            <a:avLst/>
          </a:prstGeom>
        </p:spPr>
        <p:txBody>
          <a:bodyPr wrap="none">
            <a:spAutoFit/>
          </a:bodyPr>
          <a:lstStyle/>
          <a:p>
            <a:r>
              <a:rPr lang="en-US" b="1" dirty="0">
                <a:solidFill>
                  <a:schemeClr val="bg1"/>
                </a:solidFill>
                <a:latin typeface="PT Serif" panose="020A0603040505020204" pitchFamily="18" charset="0"/>
              </a:rPr>
              <a:t>― Ida Scott Taylor McKinney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 name="TextBox 1"/>
          <p:cNvSpPr txBox="1"/>
          <p:nvPr/>
        </p:nvSpPr>
        <p:spPr>
          <a:xfrm>
            <a:off x="385482" y="851647"/>
            <a:ext cx="530915" cy="523220"/>
          </a:xfrm>
          <a:prstGeom prst="rect">
            <a:avLst/>
          </a:prstGeom>
          <a:noFill/>
        </p:spPr>
        <p:txBody>
          <a:bodyPr wrap="none" rtlCol="0">
            <a:spAutoFit/>
          </a:bodyPr>
          <a:lstStyle/>
          <a:p>
            <a:pPr marL="342900" indent="-342900">
              <a:buFont typeface="+mj-lt"/>
              <a:buAutoNum type="arabicPeriod"/>
            </a:pPr>
            <a:endParaRPr lang="en-US" dirty="0" smtClean="0">
              <a:solidFill>
                <a:schemeClr val="bg1"/>
              </a:solidFill>
              <a:latin typeface="PT Serif" panose="020A0603040505020204" pitchFamily="18" charset="0"/>
            </a:endParaRPr>
          </a:p>
          <a:p>
            <a:pPr marL="342900" indent="-342900">
              <a:buFont typeface="+mj-lt"/>
              <a:buAutoNum type="arabicPeriod"/>
            </a:pPr>
            <a:endParaRPr lang="en-US" dirty="0">
              <a:solidFill>
                <a:schemeClr val="bg1"/>
              </a:solidFill>
              <a:latin typeface="PT Serif" panose="020A0603040505020204" pitchFamily="18" charset="0"/>
            </a:endParaRPr>
          </a:p>
        </p:txBody>
      </p:sp>
      <p:sp>
        <p:nvSpPr>
          <p:cNvPr id="5" name="TextBox 4"/>
          <p:cNvSpPr txBox="1"/>
          <p:nvPr/>
        </p:nvSpPr>
        <p:spPr>
          <a:xfrm>
            <a:off x="2133599" y="205316"/>
            <a:ext cx="2105063" cy="646331"/>
          </a:xfrm>
          <a:prstGeom prst="rect">
            <a:avLst/>
          </a:prstGeom>
          <a:noFill/>
        </p:spPr>
        <p:txBody>
          <a:bodyPr wrap="none" rtlCol="0">
            <a:spAutoFit/>
          </a:bodyPr>
          <a:lstStyle/>
          <a:p>
            <a:r>
              <a:rPr lang="en-US" sz="3600" dirty="0" smtClean="0">
                <a:solidFill>
                  <a:schemeClr val="bg1"/>
                </a:solidFill>
                <a:latin typeface="Abril Fatface" panose="02000503000000020003" pitchFamily="2" charset="0"/>
              </a:rPr>
              <a:t>AGENDA</a:t>
            </a:r>
            <a:endParaRPr lang="en-US" sz="3600" dirty="0">
              <a:solidFill>
                <a:schemeClr val="bg1"/>
              </a:solidFill>
              <a:latin typeface="Abril Fatface" panose="02000503000000020003"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61136136"/>
              </p:ext>
            </p:extLst>
          </p:nvPr>
        </p:nvGraphicFramePr>
        <p:xfrm>
          <a:off x="708208" y="1374865"/>
          <a:ext cx="6024286" cy="2838546"/>
        </p:xfrm>
        <a:graphic>
          <a:graphicData uri="http://schemas.openxmlformats.org/drawingml/2006/table">
            <a:tbl>
              <a:tblPr firstRow="1" bandRow="1">
                <a:tableStyleId>{2D5ABB26-0587-4C30-8999-92F81FD0307C}</a:tableStyleId>
              </a:tblPr>
              <a:tblGrid>
                <a:gridCol w="3012143"/>
                <a:gridCol w="3012143"/>
              </a:tblGrid>
              <a:tr h="473091">
                <a:tc>
                  <a:txBody>
                    <a:bodyPr/>
                    <a:lstStyle/>
                    <a:p>
                      <a:pPr algn="l" rtl="0" fontAlgn="ctr"/>
                      <a:r>
                        <a:rPr lang="en-US" sz="1000" u="none" strike="noStrike" dirty="0">
                          <a:solidFill>
                            <a:schemeClr val="bg1"/>
                          </a:solidFill>
                          <a:effectLst/>
                        </a:rPr>
                        <a:t>1.  Selenium vs Protractor Demo Run</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marL="228600" indent="-228600" algn="l" rtl="0" fontAlgn="ctr">
                        <a:buAutoNum type="arabicPeriod" startAt="7"/>
                      </a:pPr>
                      <a:r>
                        <a:rPr lang="en-US" sz="1000" u="none" strike="noStrike" dirty="0" smtClean="0">
                          <a:solidFill>
                            <a:schemeClr val="bg1"/>
                          </a:solidFill>
                          <a:effectLst/>
                        </a:rPr>
                        <a:t> </a:t>
                      </a:r>
                      <a:r>
                        <a:rPr lang="en-US" sz="1000" u="none" strike="noStrike" dirty="0" smtClean="0">
                          <a:solidFill>
                            <a:schemeClr val="bg1"/>
                          </a:solidFill>
                          <a:effectLst/>
                        </a:rPr>
                        <a:t>  Advanced </a:t>
                      </a:r>
                      <a:r>
                        <a:rPr lang="en-US" sz="1000" u="none" strike="noStrike" dirty="0">
                          <a:solidFill>
                            <a:schemeClr val="bg1"/>
                          </a:solidFill>
                          <a:effectLst/>
                        </a:rPr>
                        <a:t>Protractor specific </a:t>
                      </a:r>
                      <a:r>
                        <a:rPr lang="en-US" sz="1000" u="none" strike="noStrike" dirty="0" smtClean="0">
                          <a:solidFill>
                            <a:schemeClr val="bg1"/>
                          </a:solidFill>
                          <a:effectLst/>
                        </a:rPr>
                        <a:t>locators</a:t>
                      </a:r>
                    </a:p>
                  </a:txBody>
                  <a:tcPr marL="8404" marR="8404" marT="8404" marB="0" anchor="ctr"/>
                </a:tc>
              </a:tr>
              <a:tr h="473091">
                <a:tc>
                  <a:txBody>
                    <a:bodyPr/>
                    <a:lstStyle/>
                    <a:p>
                      <a:pPr algn="l" rtl="0" fontAlgn="ctr"/>
                      <a:r>
                        <a:rPr lang="en-US" sz="1000" u="none" strike="noStrike">
                          <a:solidFill>
                            <a:schemeClr val="bg1"/>
                          </a:solidFill>
                          <a:effectLst/>
                        </a:rPr>
                        <a:t>2.  What is Protractor and why Protractor?</a:t>
                      </a:r>
                      <a:endParaRPr lang="en-US" sz="1000" b="0" i="0" u="none" strike="noStrike">
                        <a:solidFill>
                          <a:schemeClr val="bg1"/>
                        </a:solidFill>
                        <a:effectLst/>
                        <a:latin typeface="Arial" panose="020B0604020202020204" pitchFamily="34" charset="0"/>
                      </a:endParaRPr>
                    </a:p>
                  </a:txBody>
                  <a:tcPr marL="8404" marR="8404" marT="8404" marB="0" anchor="ctr"/>
                </a:tc>
                <a:tc>
                  <a:txBody>
                    <a:bodyPr/>
                    <a:lstStyle/>
                    <a:p>
                      <a:pPr marL="0" indent="0" algn="l" rtl="0" fontAlgn="ctr">
                        <a:buNone/>
                      </a:pPr>
                      <a:r>
                        <a:rPr lang="en-US" sz="1000" b="0" i="0" u="none" strike="noStrike" dirty="0" smtClean="0">
                          <a:solidFill>
                            <a:schemeClr val="bg1"/>
                          </a:solidFill>
                          <a:effectLst/>
                          <a:latin typeface="Arial" panose="020B0604020202020204" pitchFamily="34" charset="0"/>
                        </a:rPr>
                        <a:t>8.    </a:t>
                      </a:r>
                      <a:r>
                        <a:rPr lang="en-US" sz="1000" b="0" i="0" u="none" strike="noStrike" dirty="0" smtClean="0">
                          <a:solidFill>
                            <a:schemeClr val="bg1"/>
                          </a:solidFill>
                          <a:effectLst/>
                          <a:latin typeface="Arial" panose="020B0604020202020204" pitchFamily="34" charset="0"/>
                        </a:rPr>
                        <a:t>  ElementExplorer</a:t>
                      </a:r>
                      <a:endParaRPr lang="en-US" sz="1000" b="0" i="0" u="none" strike="noStrike" dirty="0" smtClean="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dirty="0">
                          <a:solidFill>
                            <a:schemeClr val="bg1"/>
                          </a:solidFill>
                          <a:effectLst/>
                        </a:rPr>
                        <a:t>3.  Protractor setup</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smtClean="0">
                          <a:solidFill>
                            <a:schemeClr val="bg1"/>
                          </a:solidFill>
                          <a:effectLst/>
                        </a:rPr>
                        <a:t>9.    </a:t>
                      </a:r>
                      <a:r>
                        <a:rPr lang="en-US" sz="1000" u="none" strike="noStrike" dirty="0" smtClean="0">
                          <a:solidFill>
                            <a:schemeClr val="bg1"/>
                          </a:solidFill>
                          <a:effectLst/>
                        </a:rPr>
                        <a:t>  Generate </a:t>
                      </a:r>
                      <a:r>
                        <a:rPr lang="en-US" sz="1000" u="none" strike="noStrike" dirty="0" smtClean="0">
                          <a:solidFill>
                            <a:schemeClr val="bg1"/>
                          </a:solidFill>
                          <a:effectLst/>
                        </a:rPr>
                        <a:t>reports </a:t>
                      </a:r>
                      <a:endParaRPr lang="en-US" sz="1000" b="0" i="0" u="none" strike="noStrike" dirty="0" smtClean="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dirty="0">
                          <a:solidFill>
                            <a:schemeClr val="bg1"/>
                          </a:solidFill>
                          <a:effectLst/>
                        </a:rPr>
                        <a:t>4. </a:t>
                      </a:r>
                      <a:r>
                        <a:rPr lang="en-US" sz="1000" u="none" strike="noStrike" dirty="0" smtClean="0">
                          <a:solidFill>
                            <a:schemeClr val="bg1"/>
                          </a:solidFill>
                          <a:effectLst/>
                        </a:rPr>
                        <a:t> Sample </a:t>
                      </a:r>
                      <a:r>
                        <a:rPr lang="en-US" sz="1000" u="none" strike="noStrike" dirty="0">
                          <a:solidFill>
                            <a:schemeClr val="bg1"/>
                          </a:solidFill>
                          <a:effectLst/>
                        </a:rPr>
                        <a:t>Protractor Test</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smtClean="0">
                          <a:solidFill>
                            <a:schemeClr val="bg1"/>
                          </a:solidFill>
                          <a:effectLst/>
                        </a:rPr>
                        <a:t>10.    Reading data</a:t>
                      </a:r>
                      <a:endParaRPr lang="en-US" sz="1000" b="0" i="0" u="none" strike="noStrike" dirty="0" smtClean="0">
                        <a:solidFill>
                          <a:schemeClr val="bg1"/>
                        </a:solidFill>
                        <a:effectLst/>
                        <a:latin typeface="Arial" panose="020B0604020202020204" pitchFamily="34" charset="0"/>
                      </a:endParaRPr>
                    </a:p>
                  </a:txBody>
                  <a:tcPr marL="8404" marR="8404" marT="8404" marB="0" anchor="ctr"/>
                </a:tc>
              </a:tr>
              <a:tr h="473091">
                <a:tc>
                  <a:txBody>
                    <a:bodyPr/>
                    <a:lstStyle/>
                    <a:p>
                      <a:pPr algn="l" rtl="0" fontAlgn="ctr"/>
                      <a:r>
                        <a:rPr lang="en-US" sz="1000" u="none" strike="noStrike" dirty="0">
                          <a:solidFill>
                            <a:schemeClr val="bg1"/>
                          </a:solidFill>
                          <a:effectLst/>
                        </a:rPr>
                        <a:t>5. </a:t>
                      </a:r>
                      <a:r>
                        <a:rPr lang="en-US" sz="1000" u="none" strike="noStrike" dirty="0" smtClean="0">
                          <a:solidFill>
                            <a:schemeClr val="bg1"/>
                          </a:solidFill>
                          <a:effectLst/>
                        </a:rPr>
                        <a:t> Jasmine </a:t>
                      </a:r>
                      <a:r>
                        <a:rPr lang="en-US" sz="1000" u="none" strike="noStrike" dirty="0">
                          <a:solidFill>
                            <a:schemeClr val="bg1"/>
                          </a:solidFill>
                          <a:effectLst/>
                        </a:rPr>
                        <a:t>Basics</a:t>
                      </a:r>
                      <a:endParaRPr lang="en-US" sz="1000" b="0" i="0" u="none" strike="noStrike" dirty="0">
                        <a:solidFill>
                          <a:schemeClr val="bg1"/>
                        </a:solidFill>
                        <a:effectLst/>
                        <a:latin typeface="Arial" panose="020B0604020202020204" pitchFamily="34" charset="0"/>
                      </a:endParaRPr>
                    </a:p>
                  </a:txBody>
                  <a:tcPr marL="8404" marR="8404" marT="8404"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smtClean="0">
                          <a:solidFill>
                            <a:schemeClr val="bg1"/>
                          </a:solidFill>
                          <a:effectLst/>
                        </a:rPr>
                        <a:t>11. </a:t>
                      </a:r>
                      <a:r>
                        <a:rPr lang="en-US" sz="1000" u="none" strike="noStrike" baseline="0" dirty="0" smtClean="0">
                          <a:solidFill>
                            <a:schemeClr val="bg1"/>
                          </a:solidFill>
                          <a:effectLst/>
                        </a:rPr>
                        <a:t>   </a:t>
                      </a:r>
                      <a:r>
                        <a:rPr lang="en-US" sz="1000" u="none" strike="noStrike" dirty="0" smtClean="0">
                          <a:solidFill>
                            <a:schemeClr val="bg1"/>
                          </a:solidFill>
                          <a:effectLst/>
                        </a:rPr>
                        <a:t>Data Drive</a:t>
                      </a:r>
                      <a:r>
                        <a:rPr lang="en-US" sz="1000" u="none" strike="noStrike" baseline="0" dirty="0" smtClean="0">
                          <a:solidFill>
                            <a:schemeClr val="bg1"/>
                          </a:solidFill>
                          <a:effectLst/>
                        </a:rPr>
                        <a:t>n with Protractor</a:t>
                      </a:r>
                      <a:endParaRPr lang="en-US" sz="1000" b="0" i="0" u="none" strike="noStrike" dirty="0" smtClean="0">
                        <a:solidFill>
                          <a:schemeClr val="bg1"/>
                        </a:solidFill>
                        <a:effectLst/>
                        <a:latin typeface="Arial" panose="020B0604020202020204" pitchFamily="34" charset="0"/>
                      </a:endParaRPr>
                    </a:p>
                  </a:txBody>
                  <a:tcPr marL="8404" marR="8404" marT="8404" marB="0" anchor="ctr"/>
                </a:tc>
              </a:tr>
              <a:tr h="473091">
                <a:tc>
                  <a:txBody>
                    <a:bodyPr/>
                    <a:lstStyle/>
                    <a:p>
                      <a:pPr marL="228600" indent="-228600" algn="l" rtl="0" fontAlgn="ctr">
                        <a:buAutoNum type="arabicPeriod" startAt="6"/>
                      </a:pPr>
                      <a:r>
                        <a:rPr lang="en-US" sz="1000" b="0" i="0" u="none" strike="noStrike" dirty="0" smtClean="0">
                          <a:solidFill>
                            <a:schemeClr val="bg1"/>
                          </a:solidFill>
                          <a:effectLst/>
                          <a:latin typeface="Arial" panose="020B0604020202020204" pitchFamily="34" charset="0"/>
                        </a:rPr>
                        <a:t>Protractor Globals</a:t>
                      </a:r>
                    </a:p>
                  </a:txBody>
                  <a:tcPr marL="8404" marR="8404" marT="8404"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000" u="none" strike="noStrike" dirty="0" smtClean="0">
                          <a:solidFill>
                            <a:schemeClr val="bg1"/>
                          </a:solidFill>
                          <a:effectLst/>
                        </a:rPr>
                        <a:t>12.    Protractor Page Object Demo</a:t>
                      </a:r>
                      <a:endParaRPr lang="pt-BR" sz="1000" b="0" i="0" u="none" strike="noStrike" dirty="0" smtClean="0">
                        <a:solidFill>
                          <a:schemeClr val="bg1"/>
                        </a:solidFill>
                        <a:effectLst/>
                        <a:latin typeface="Arial" panose="020B0604020202020204" pitchFamily="34" charset="0"/>
                      </a:endParaRPr>
                    </a:p>
                  </a:txBody>
                  <a:tcPr marL="8404" marR="8404" marT="8404"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14864043"/>
              </p:ext>
            </p:extLst>
          </p:nvPr>
        </p:nvGraphicFramePr>
        <p:xfrm>
          <a:off x="584454" y="4234036"/>
          <a:ext cx="6096000" cy="370840"/>
        </p:xfrm>
        <a:graphic>
          <a:graphicData uri="http://schemas.openxmlformats.org/drawingml/2006/table">
            <a:tbl>
              <a:tblPr firstRow="1" bandRow="1">
                <a:tableStyleId>{B0C2D5BF-15C8-460B-907E-6CE5A524BB86}</a:tableStyleId>
              </a:tblPr>
              <a:tblGrid>
                <a:gridCol w="3048000"/>
                <a:gridCol w="3048000"/>
              </a:tblGrid>
              <a:tr h="370840">
                <a:tc>
                  <a:txBody>
                    <a:bodyPr/>
                    <a:lstStyle/>
                    <a:p>
                      <a:r>
                        <a:rPr lang="en-US" sz="1000" b="0" i="0" u="none" strike="noStrike" cap="none" dirty="0" smtClean="0">
                          <a:solidFill>
                            <a:schemeClr val="bg1"/>
                          </a:solidFill>
                          <a:effectLst/>
                          <a:latin typeface="Arial" panose="020B0604020202020204" pitchFamily="34" charset="0"/>
                          <a:ea typeface="+mn-ea"/>
                          <a:cs typeface="+mn-cs"/>
                          <a:sym typeface="Arial"/>
                        </a:rPr>
                        <a:t> 6a.  Protractor conf.js file</a:t>
                      </a:r>
                      <a:endParaRPr lang="en-US" sz="1000" b="0" i="0" u="none" strike="noStrike" cap="none" dirty="0">
                        <a:solidFill>
                          <a:schemeClr val="bg1"/>
                        </a:solidFill>
                        <a:effectLst/>
                        <a:latin typeface="Arial" panose="020B0604020202020204" pitchFamily="34" charset="0"/>
                        <a:ea typeface="+mn-ea"/>
                        <a:cs typeface="+mn-cs"/>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cap="none" dirty="0" smtClean="0">
                        <a:solidFill>
                          <a:schemeClr val="bg1"/>
                        </a:solidFill>
                        <a:effectLst/>
                        <a:latin typeface="Arial" panose="020B0604020202020204" pitchFamily="34" charset="0"/>
                        <a:ea typeface="+mn-ea"/>
                        <a:cs typeface="+mn-cs"/>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97997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Shape 310"/>
          <p:cNvSpPr txBox="1">
            <a:spLocks noGrp="1"/>
          </p:cNvSpPr>
          <p:nvPr>
            <p:ph type="body" idx="1"/>
          </p:nvPr>
        </p:nvSpPr>
        <p:spPr>
          <a:xfrm>
            <a:off x="358588" y="1513574"/>
            <a:ext cx="5109883" cy="3031200"/>
          </a:xfrm>
          <a:prstGeom prst="rect">
            <a:avLst/>
          </a:prstGeom>
        </p:spPr>
        <p:txBody>
          <a:bodyPr lIns="91425" tIns="91425" rIns="91425" bIns="91425" anchor="t" anchorCtr="0">
            <a:noAutofit/>
          </a:bodyPr>
          <a:lstStyle/>
          <a:p>
            <a:pPr lvl="0">
              <a:buNone/>
            </a:pPr>
            <a:r>
              <a:rPr lang="en-US" sz="1400" dirty="0">
                <a:latin typeface="Montserrat ExtraLight" panose="00000300000000000000" pitchFamily="2" charset="0"/>
              </a:rPr>
              <a:t>Protractor is an end-to-end test framework for Angular and AngularJS applications. Protractor runs tests against your application running in a real browser, interacting with it as a user </a:t>
            </a:r>
            <a:r>
              <a:rPr lang="en-US" sz="1400" dirty="0" smtClean="0">
                <a:latin typeface="Montserrat ExtraLight" panose="00000300000000000000" pitchFamily="2" charset="0"/>
              </a:rPr>
              <a:t>would.</a:t>
            </a:r>
          </a:p>
          <a:p>
            <a:pPr lvl="0">
              <a:buNone/>
            </a:pPr>
            <a:endParaRPr lang="en-US" sz="1400" dirty="0">
              <a:latin typeface="Montserrat ExtraLight" panose="00000300000000000000" pitchFamily="2" charset="0"/>
            </a:endParaRPr>
          </a:p>
          <a:p>
            <a:pPr lvl="0">
              <a:buNone/>
            </a:pPr>
            <a:endParaRPr lang="en-US" sz="1400" dirty="0" smtClean="0">
              <a:latin typeface="Montserrat ExtraLight" panose="00000300000000000000" pitchFamily="2" charset="0"/>
            </a:endParaRPr>
          </a:p>
          <a:p>
            <a:pPr lvl="0">
              <a:buNone/>
            </a:pPr>
            <a:endParaRPr lang="en-US" sz="1400" dirty="0">
              <a:latin typeface="Montserrat ExtraLight" panose="00000300000000000000" pitchFamily="2" charset="0"/>
            </a:endParaRPr>
          </a:p>
          <a:p>
            <a:pPr>
              <a:buNone/>
            </a:pPr>
            <a:endParaRPr lang="en-US" sz="1400" dirty="0">
              <a:latin typeface="Montserrat ExtraLight" panose="00000300000000000000" pitchFamily="2" charset="0"/>
            </a:endParaRPr>
          </a:p>
          <a:p>
            <a:pPr>
              <a:buNone/>
            </a:pPr>
            <a:endParaRPr lang="en-US" sz="1400" b="1" dirty="0" smtClean="0">
              <a:latin typeface="Montserrat ExtraLight" panose="00000300000000000000" pitchFamily="2" charset="0"/>
            </a:endParaRPr>
          </a:p>
        </p:txBody>
      </p:sp>
      <p:pic>
        <p:nvPicPr>
          <p:cNvPr id="311" name="Shape 311" descr="office.jpg"/>
          <p:cNvPicPr preferRelativeResize="0"/>
          <p:nvPr/>
        </p:nvPicPr>
        <p:blipFill rotWithShape="1">
          <a:blip r:embed="rId3">
            <a:alphaModFix/>
          </a:blip>
          <a:srcRect l="10736" r="24817"/>
          <a:stretch/>
        </p:blipFill>
        <p:spPr>
          <a:xfrm>
            <a:off x="5829300" y="0"/>
            <a:ext cx="3314699" cy="5143499"/>
          </a:xfrm>
          <a:prstGeom prst="rect">
            <a:avLst/>
          </a:prstGeom>
          <a:noFill/>
          <a:ln>
            <a:noFill/>
          </a:ln>
        </p:spPr>
      </p:pic>
      <p:pic>
        <p:nvPicPr>
          <p:cNvPr id="2" name="Picture 1"/>
          <p:cNvPicPr>
            <a:picLocks noChangeAspect="1"/>
          </p:cNvPicPr>
          <p:nvPr/>
        </p:nvPicPr>
        <p:blipFill>
          <a:blip r:embed="rId4"/>
          <a:stretch>
            <a:fillRect/>
          </a:stretch>
        </p:blipFill>
        <p:spPr>
          <a:xfrm>
            <a:off x="1122898" y="567658"/>
            <a:ext cx="3453653" cy="802823"/>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51056138"/>
              </p:ext>
            </p:extLst>
          </p:nvPr>
        </p:nvGraphicFramePr>
        <p:xfrm>
          <a:off x="358588" y="2738481"/>
          <a:ext cx="5342964" cy="2026920"/>
        </p:xfrm>
        <a:graphic>
          <a:graphicData uri="http://schemas.openxmlformats.org/drawingml/2006/table">
            <a:tbl>
              <a:tblPr firstRow="1" bandRow="1">
                <a:tableStyleId>{B0C2D5BF-15C8-460B-907E-6CE5A524BB86}</a:tableStyleId>
              </a:tblPr>
              <a:tblGrid>
                <a:gridCol w="1780988"/>
                <a:gridCol w="1780988"/>
                <a:gridCol w="1780988"/>
              </a:tblGrid>
              <a:tr h="1996696">
                <a:tc>
                  <a:txBody>
                    <a:bodyPr/>
                    <a:lstStyle/>
                    <a:p>
                      <a:pPr marL="171450" marR="0" indent="-171450" algn="l" rtl="0">
                        <a:lnSpc>
                          <a:spcPct val="100000"/>
                        </a:lnSpc>
                        <a:spcBef>
                          <a:spcPts val="0"/>
                        </a:spcBef>
                        <a:spcAft>
                          <a:spcPts val="0"/>
                        </a:spcAft>
                        <a:buFont typeface="Wingdings" panose="05000000000000000000" pitchFamily="2" charset="2"/>
                        <a:buChar char="q"/>
                      </a:pPr>
                      <a:r>
                        <a:rPr lang="en-US" sz="1000" b="1" i="0" u="none" strike="noStrike" cap="none" dirty="0" smtClean="0">
                          <a:solidFill>
                            <a:srgbClr val="EFEFEF"/>
                          </a:solidFill>
                          <a:latin typeface="Montserrat ExtraLight" panose="00000300000000000000" pitchFamily="2" charset="0"/>
                          <a:ea typeface="PT Serif"/>
                          <a:cs typeface="PT Serif"/>
                          <a:sym typeface="PT Serif"/>
                        </a:rPr>
                        <a:t>Test Like a User</a:t>
                      </a:r>
                    </a:p>
                    <a:p>
                      <a:pPr marR="0" algn="l" rtl="0">
                        <a:lnSpc>
                          <a:spcPct val="100000"/>
                        </a:lnSpc>
                        <a:spcBef>
                          <a:spcPts val="0"/>
                        </a:spcBef>
                        <a:spcAft>
                          <a:spcPts val="0"/>
                        </a:spcAft>
                        <a:buNone/>
                      </a:pPr>
                      <a:r>
                        <a:rPr lang="en-US" sz="1000" b="0" i="0" u="none" strike="noStrike" cap="none" dirty="0" smtClean="0">
                          <a:solidFill>
                            <a:srgbClr val="EFEFEF"/>
                          </a:solidFill>
                          <a:latin typeface="Montserrat ExtraLight" panose="00000300000000000000" pitchFamily="2" charset="0"/>
                          <a:ea typeface="PT Serif"/>
                          <a:cs typeface="PT Serif"/>
                          <a:sym typeface="PT Serif"/>
                        </a:rPr>
                        <a:t>Protractor is built on top of WebDriverJS, which uses native events and browser-specific drivers to interact with your application as a user would.</a:t>
                      </a:r>
                    </a:p>
                    <a:p>
                      <a:pPr marR="0" algn="l" rtl="0">
                        <a:lnSpc>
                          <a:spcPct val="100000"/>
                        </a:lnSpc>
                        <a:spcBef>
                          <a:spcPts val="0"/>
                        </a:spcBef>
                        <a:spcAft>
                          <a:spcPts val="0"/>
                        </a:spcAft>
                        <a:buNone/>
                      </a:pPr>
                      <a:endParaRPr lang="en-US" sz="1000" b="0" i="0" u="none" strike="noStrike" cap="none" dirty="0">
                        <a:solidFill>
                          <a:srgbClr val="EFEFEF"/>
                        </a:solidFill>
                        <a:latin typeface="Montserrat ExtraLight" panose="00000300000000000000" pitchFamily="2" charset="0"/>
                        <a:ea typeface="PT Serif"/>
                        <a:cs typeface="PT Serif"/>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rtl="0">
                        <a:lnSpc>
                          <a:spcPct val="100000"/>
                        </a:lnSpc>
                        <a:spcBef>
                          <a:spcPts val="0"/>
                        </a:spcBef>
                        <a:spcAft>
                          <a:spcPts val="0"/>
                        </a:spcAft>
                        <a:buFont typeface="Wingdings" panose="05000000000000000000" pitchFamily="2" charset="2"/>
                        <a:buChar char="q"/>
                      </a:pPr>
                      <a:r>
                        <a:rPr lang="en-US" sz="1000" b="1" i="0" u="none" strike="noStrike" cap="none" dirty="0" smtClean="0">
                          <a:solidFill>
                            <a:srgbClr val="EFEFEF"/>
                          </a:solidFill>
                          <a:latin typeface="Montserrat ExtraLight" panose="00000300000000000000" pitchFamily="2" charset="0"/>
                          <a:ea typeface="PT Serif"/>
                          <a:cs typeface="PT Serif"/>
                          <a:sym typeface="Arial"/>
                        </a:rPr>
                        <a:t>For Angular Apps</a:t>
                      </a:r>
                    </a:p>
                    <a:p>
                      <a:pPr marR="0" algn="l" rtl="0">
                        <a:lnSpc>
                          <a:spcPct val="100000"/>
                        </a:lnSpc>
                        <a:spcBef>
                          <a:spcPts val="0"/>
                        </a:spcBef>
                        <a:spcAft>
                          <a:spcPts val="0"/>
                        </a:spcAft>
                        <a:buNone/>
                      </a:pPr>
                      <a:r>
                        <a:rPr lang="en-US" sz="1000" b="0" i="0" u="none" strike="noStrike" cap="none" dirty="0" smtClean="0">
                          <a:solidFill>
                            <a:srgbClr val="EFEFEF"/>
                          </a:solidFill>
                          <a:latin typeface="Montserrat ExtraLight" panose="00000300000000000000" pitchFamily="2" charset="0"/>
                          <a:ea typeface="PT Serif"/>
                          <a:cs typeface="PT Serif"/>
                          <a:sym typeface="Arial"/>
                        </a:rPr>
                        <a:t>Protractor supports Angular-specific locator strategies, which allows you to test Angular-specific elements without any setup effort on your part.</a:t>
                      </a:r>
                    </a:p>
                    <a:p>
                      <a:pPr marR="0" algn="l" rtl="0">
                        <a:lnSpc>
                          <a:spcPct val="100000"/>
                        </a:lnSpc>
                        <a:spcBef>
                          <a:spcPts val="0"/>
                        </a:spcBef>
                        <a:spcAft>
                          <a:spcPts val="0"/>
                        </a:spcAft>
                        <a:buNone/>
                      </a:pPr>
                      <a:endParaRPr lang="en-US" sz="1000" b="0" i="0" u="none" strike="noStrike" cap="none" dirty="0">
                        <a:solidFill>
                          <a:srgbClr val="EFEFEF"/>
                        </a:solidFill>
                        <a:latin typeface="Montserrat ExtraLight" panose="00000300000000000000" pitchFamily="2" charset="0"/>
                        <a:ea typeface="PT Serif"/>
                        <a:cs typeface="PT Serif"/>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rtl="0">
                        <a:lnSpc>
                          <a:spcPct val="100000"/>
                        </a:lnSpc>
                        <a:spcBef>
                          <a:spcPts val="0"/>
                        </a:spcBef>
                        <a:spcAft>
                          <a:spcPts val="0"/>
                        </a:spcAft>
                        <a:buFont typeface="Wingdings" panose="05000000000000000000" pitchFamily="2" charset="2"/>
                        <a:buChar char="q"/>
                      </a:pPr>
                      <a:r>
                        <a:rPr lang="en-US" sz="1000" b="1" i="0" u="none" strike="noStrike" cap="none" dirty="0" smtClean="0">
                          <a:solidFill>
                            <a:srgbClr val="EFEFEF"/>
                          </a:solidFill>
                          <a:latin typeface="Montserrat ExtraLight" panose="00000300000000000000" pitchFamily="2" charset="0"/>
                          <a:ea typeface="PT Serif"/>
                          <a:cs typeface="PT Serif"/>
                          <a:sym typeface="Arial"/>
                        </a:rPr>
                        <a:t>Automatic Waiting</a:t>
                      </a:r>
                    </a:p>
                    <a:p>
                      <a:pPr marR="0" algn="l" rtl="0">
                        <a:lnSpc>
                          <a:spcPct val="100000"/>
                        </a:lnSpc>
                        <a:spcBef>
                          <a:spcPts val="0"/>
                        </a:spcBef>
                        <a:spcAft>
                          <a:spcPts val="0"/>
                        </a:spcAft>
                        <a:buNone/>
                      </a:pPr>
                      <a:r>
                        <a:rPr lang="en-US" sz="1000" b="0" i="0" u="none" strike="noStrike" cap="none" dirty="0" smtClean="0">
                          <a:solidFill>
                            <a:srgbClr val="EFEFEF"/>
                          </a:solidFill>
                          <a:latin typeface="Montserrat ExtraLight" panose="00000300000000000000" pitchFamily="2" charset="0"/>
                          <a:ea typeface="PT Serif"/>
                          <a:cs typeface="PT Serif"/>
                          <a:sym typeface="Arial"/>
                        </a:rPr>
                        <a:t>You no longer need to add waits and sleeps to your test. Protractor can automatically execute the next step in your test the moment the webpage finishes pending tasks, so you don’t have to worry about waiting for your test and webpage to sync.</a:t>
                      </a:r>
                      <a:endParaRPr lang="en" sz="1000" b="0" i="0" u="none" strike="noStrike" cap="none" dirty="0" smtClean="0">
                        <a:solidFill>
                          <a:srgbClr val="EFEFEF"/>
                        </a:solidFill>
                        <a:latin typeface="Montserrat ExtraLight" panose="00000300000000000000" pitchFamily="2" charset="0"/>
                        <a:ea typeface="PT Serif"/>
                        <a:cs typeface="PT Serif"/>
                        <a:sym typeface="Arial"/>
                      </a:endParaRPr>
                    </a:p>
                    <a:p>
                      <a:endParaRPr lang="en-US" sz="7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717780" y="780900"/>
            <a:ext cx="5169000" cy="697500"/>
          </a:xfrm>
          <a:prstGeom prst="rect">
            <a:avLst/>
          </a:prstGeom>
        </p:spPr>
        <p:txBody>
          <a:bodyPr lIns="91425" tIns="91425" rIns="91425" bIns="91425" anchor="b" anchorCtr="0">
            <a:noAutofit/>
          </a:bodyPr>
          <a:lstStyle/>
          <a:p>
            <a:pPr lvl="0"/>
            <a:r>
              <a:rPr lang="en-US" dirty="0" smtClean="0"/>
              <a:t>Protractor </a:t>
            </a:r>
            <a:r>
              <a:rPr lang="en-US" dirty="0"/>
              <a:t>setup</a:t>
            </a:r>
            <a:endParaRPr lang="en" dirty="0"/>
          </a:p>
        </p:txBody>
      </p:sp>
      <p:sp>
        <p:nvSpPr>
          <p:cNvPr id="280" name="Shape 280"/>
          <p:cNvSpPr txBox="1">
            <a:spLocks noGrp="1"/>
          </p:cNvSpPr>
          <p:nvPr>
            <p:ph type="body" idx="1"/>
          </p:nvPr>
        </p:nvSpPr>
        <p:spPr>
          <a:xfrm>
            <a:off x="717780" y="1737690"/>
            <a:ext cx="5169000" cy="3031200"/>
          </a:xfrm>
          <a:prstGeom prst="rect">
            <a:avLst/>
          </a:prstGeom>
        </p:spPr>
        <p:txBody>
          <a:bodyPr lIns="91425" tIns="91425" rIns="91425" bIns="91425" anchor="t" anchorCtr="0">
            <a:noAutofit/>
          </a:bodyPr>
          <a:lstStyle/>
          <a:p>
            <a:pPr marL="457200" lvl="0" indent="-228600" rtl="0">
              <a:spcBef>
                <a:spcPts val="0"/>
              </a:spcBef>
            </a:pPr>
            <a:r>
              <a:rPr lang="en" sz="1800" dirty="0" smtClean="0">
                <a:latin typeface="Montserrat ExtraLight" panose="00000300000000000000" pitchFamily="2" charset="0"/>
              </a:rPr>
              <a:t>Download &amp; install </a:t>
            </a:r>
            <a:r>
              <a:rPr lang="en" sz="1800" dirty="0" smtClean="0">
                <a:latin typeface="Montserrat ExtraLight" panose="00000300000000000000" pitchFamily="2" charset="0"/>
                <a:hlinkClick r:id="rId3"/>
              </a:rPr>
              <a:t>Java</a:t>
            </a:r>
            <a:endParaRPr lang="en" sz="1800" dirty="0">
              <a:latin typeface="Montserrat ExtraLight" panose="00000300000000000000" pitchFamily="2" charset="0"/>
            </a:endParaRPr>
          </a:p>
          <a:p>
            <a:pPr marL="457200" lvl="0" indent="-228600" rtl="0">
              <a:spcBef>
                <a:spcPts val="0"/>
              </a:spcBef>
            </a:pPr>
            <a:endParaRPr lang="en" sz="1800" dirty="0" smtClean="0">
              <a:latin typeface="Montserrat ExtraLight" panose="00000300000000000000" pitchFamily="2" charset="0"/>
            </a:endParaRPr>
          </a:p>
          <a:p>
            <a:pPr marL="457200" lvl="0" indent="-228600" rtl="0">
              <a:spcBef>
                <a:spcPts val="0"/>
              </a:spcBef>
            </a:pPr>
            <a:r>
              <a:rPr lang="en" sz="1800" dirty="0" smtClean="0">
                <a:latin typeface="Montserrat ExtraLight" panose="00000300000000000000" pitchFamily="2" charset="0"/>
              </a:rPr>
              <a:t>Download &amp; install </a:t>
            </a:r>
            <a:r>
              <a:rPr lang="en" sz="1800" dirty="0" smtClean="0">
                <a:latin typeface="Montserrat ExtraLight" panose="00000300000000000000" pitchFamily="2" charset="0"/>
                <a:hlinkClick r:id="rId4"/>
              </a:rPr>
              <a:t>Node</a:t>
            </a:r>
            <a:r>
              <a:rPr lang="en" sz="1800" dirty="0" smtClean="0">
                <a:latin typeface="Montserrat ExtraLight" panose="00000300000000000000" pitchFamily="2" charset="0"/>
              </a:rPr>
              <a:t>. This will also install npm (node package manager)</a:t>
            </a:r>
            <a:endParaRPr lang="en" sz="1800" dirty="0">
              <a:latin typeface="Montserrat ExtraLight" panose="00000300000000000000" pitchFamily="2" charset="0"/>
            </a:endParaRPr>
          </a:p>
          <a:p>
            <a:pPr marL="457200" lvl="0" indent="-228600" rtl="0">
              <a:spcBef>
                <a:spcPts val="0"/>
              </a:spcBef>
            </a:pPr>
            <a:endParaRPr lang="en" sz="1800" dirty="0" smtClean="0">
              <a:latin typeface="Montserrat ExtraLight" panose="00000300000000000000" pitchFamily="2" charset="0"/>
            </a:endParaRPr>
          </a:p>
          <a:p>
            <a:pPr marL="457200" lvl="0" indent="-228600" rtl="0">
              <a:spcBef>
                <a:spcPts val="0"/>
              </a:spcBef>
            </a:pPr>
            <a:r>
              <a:rPr lang="en" sz="1800" dirty="0" smtClean="0">
                <a:latin typeface="Montserrat ExtraLight" panose="00000300000000000000" pitchFamily="2" charset="0"/>
              </a:rPr>
              <a:t>Install protractor</a:t>
            </a:r>
          </a:p>
          <a:p>
            <a:pPr marL="457200" lvl="3" indent="-228600"/>
            <a:r>
              <a:rPr lang="en" sz="1800" dirty="0">
                <a:latin typeface="Montserrat ExtraLight" panose="00000300000000000000" pitchFamily="2" charset="0"/>
              </a:rPr>
              <a:t>	</a:t>
            </a:r>
            <a:r>
              <a:rPr lang="en" sz="1800" dirty="0" smtClean="0">
                <a:latin typeface="Montserrat ExtraLight" panose="00000300000000000000" pitchFamily="2" charset="0"/>
              </a:rPr>
              <a:t>	</a:t>
            </a:r>
            <a:r>
              <a:rPr lang="en-US" sz="1800" dirty="0">
                <a:latin typeface="Montserrat ExtraLight" panose="00000300000000000000" pitchFamily="2" charset="0"/>
              </a:rPr>
              <a:t>npm install -g </a:t>
            </a:r>
            <a:r>
              <a:rPr lang="en-US" sz="1800" dirty="0" smtClean="0">
                <a:latin typeface="Montserrat ExtraLight" panose="00000300000000000000" pitchFamily="2" charset="0"/>
              </a:rPr>
              <a:t>protractor</a:t>
            </a:r>
          </a:p>
          <a:p>
            <a:pPr marL="457200" lvl="3" indent="-228600"/>
            <a:r>
              <a:rPr lang="en-US" sz="1800" dirty="0">
                <a:latin typeface="Montserrat ExtraLight" panose="00000300000000000000" pitchFamily="2" charset="0"/>
              </a:rPr>
              <a:t>		webdriver-manager update</a:t>
            </a:r>
          </a:p>
          <a:p>
            <a:pPr marL="457200" lvl="3" indent="-228600"/>
            <a:r>
              <a:rPr lang="en-US" sz="1800" dirty="0" smtClean="0">
                <a:latin typeface="Montserrat ExtraLight" panose="00000300000000000000" pitchFamily="2" charset="0"/>
              </a:rPr>
              <a:t>		webdriver-manager </a:t>
            </a:r>
            <a:r>
              <a:rPr lang="en-US" sz="1800" dirty="0">
                <a:latin typeface="Montserrat ExtraLight" panose="00000300000000000000" pitchFamily="2" charset="0"/>
              </a:rPr>
              <a:t>start</a:t>
            </a:r>
            <a:endParaRPr lang="en" sz="1800" dirty="0">
              <a:latin typeface="Montserrat ExtraLight" panose="00000300000000000000" pitchFamily="2" charset="0"/>
            </a:endParaRPr>
          </a:p>
          <a:p>
            <a:pPr lvl="0" rtl="0">
              <a:spcBef>
                <a:spcPts val="0"/>
              </a:spcBef>
              <a:buNone/>
            </a:pPr>
            <a:endParaRPr sz="1800" dirty="0">
              <a:latin typeface="Montserrat ExtraLight" panose="00000300000000000000"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232747567"/>
              </p:ext>
            </p:extLst>
          </p:nvPr>
        </p:nvGraphicFramePr>
        <p:xfrm>
          <a:off x="645459" y="1454708"/>
          <a:ext cx="6096000" cy="3108960"/>
        </p:xfrm>
        <a:graphic>
          <a:graphicData uri="http://schemas.openxmlformats.org/drawingml/2006/table">
            <a:tbl>
              <a:tblPr firstRow="1" bandRow="1">
                <a:tableStyleId>{B0C2D5BF-15C8-460B-907E-6CE5A524BB86}</a:tableStyleId>
              </a:tblPr>
              <a:tblGrid>
                <a:gridCol w="3048000"/>
                <a:gridCol w="3048000"/>
              </a:tblGrid>
              <a:tr h="2886636">
                <a:tc>
                  <a:txBody>
                    <a:bodyPr/>
                    <a:lstStyle/>
                    <a:p>
                      <a:r>
                        <a:rPr lang="en-US" sz="900" dirty="0" smtClean="0">
                          <a:solidFill>
                            <a:schemeClr val="bg1"/>
                          </a:solidFill>
                        </a:rPr>
                        <a:t>describe('</a:t>
                      </a:r>
                      <a:r>
                        <a:rPr lang="en-US" sz="900" dirty="0" err="1" smtClean="0">
                          <a:solidFill>
                            <a:schemeClr val="bg1"/>
                          </a:solidFill>
                        </a:rPr>
                        <a:t>angularjs</a:t>
                      </a:r>
                      <a:r>
                        <a:rPr lang="en-US" sz="900" dirty="0" smtClean="0">
                          <a:solidFill>
                            <a:schemeClr val="bg1"/>
                          </a:solidFill>
                        </a:rPr>
                        <a:t> homepage </a:t>
                      </a:r>
                      <a:r>
                        <a:rPr lang="en-US" sz="900" dirty="0" err="1" smtClean="0">
                          <a:solidFill>
                            <a:schemeClr val="bg1"/>
                          </a:solidFill>
                        </a:rPr>
                        <a:t>todo</a:t>
                      </a:r>
                      <a:r>
                        <a:rPr lang="en-US" sz="900" dirty="0" smtClean="0">
                          <a:solidFill>
                            <a:schemeClr val="bg1"/>
                          </a:solidFill>
                        </a:rPr>
                        <a:t> list', function() {</a:t>
                      </a:r>
                    </a:p>
                    <a:p>
                      <a:r>
                        <a:rPr lang="en-US" sz="900" dirty="0" smtClean="0">
                          <a:solidFill>
                            <a:schemeClr val="bg1"/>
                          </a:solidFill>
                        </a:rPr>
                        <a:t>  it('should add a </a:t>
                      </a:r>
                      <a:r>
                        <a:rPr lang="en-US" sz="900" dirty="0" err="1" smtClean="0">
                          <a:solidFill>
                            <a:schemeClr val="bg1"/>
                          </a:solidFill>
                        </a:rPr>
                        <a:t>todo</a:t>
                      </a:r>
                      <a:r>
                        <a:rPr lang="en-US" sz="900" dirty="0" smtClean="0">
                          <a:solidFill>
                            <a:schemeClr val="bg1"/>
                          </a:solidFill>
                        </a:rPr>
                        <a:t>', function() {</a:t>
                      </a:r>
                    </a:p>
                    <a:p>
                      <a:r>
                        <a:rPr lang="en-US" sz="900" dirty="0" smtClean="0">
                          <a:solidFill>
                            <a:schemeClr val="bg1"/>
                          </a:solidFill>
                        </a:rPr>
                        <a:t>    browser.get('https://angularjs.org');</a:t>
                      </a:r>
                    </a:p>
                    <a:p>
                      <a:endParaRPr lang="en-US" sz="900" dirty="0" smtClean="0">
                        <a:solidFill>
                          <a:schemeClr val="bg1"/>
                        </a:solidFill>
                      </a:endParaRPr>
                    </a:p>
                    <a:p>
                      <a:r>
                        <a:rPr lang="en-US" sz="900" dirty="0" smtClean="0">
                          <a:solidFill>
                            <a:schemeClr val="bg1"/>
                          </a:solidFill>
                        </a:rPr>
                        <a:t>    element(</a:t>
                      </a:r>
                      <a:r>
                        <a:rPr lang="en-US" sz="900" dirty="0" err="1" smtClean="0">
                          <a:solidFill>
                            <a:schemeClr val="bg1"/>
                          </a:solidFill>
                        </a:rPr>
                        <a:t>by.model</a:t>
                      </a:r>
                      <a:r>
                        <a:rPr lang="en-US" sz="900" dirty="0" smtClean="0">
                          <a:solidFill>
                            <a:schemeClr val="bg1"/>
                          </a:solidFill>
                        </a:rPr>
                        <a:t>('</a:t>
                      </a:r>
                      <a:r>
                        <a:rPr lang="en-US" sz="900" dirty="0" err="1" smtClean="0">
                          <a:solidFill>
                            <a:schemeClr val="bg1"/>
                          </a:solidFill>
                        </a:rPr>
                        <a:t>todoList.todoText</a:t>
                      </a:r>
                      <a:r>
                        <a:rPr lang="en-US" sz="900" dirty="0" smtClean="0">
                          <a:solidFill>
                            <a:schemeClr val="bg1"/>
                          </a:solidFill>
                        </a:rPr>
                        <a:t>')).</a:t>
                      </a:r>
                      <a:r>
                        <a:rPr lang="en-US" sz="900" dirty="0" err="1" smtClean="0">
                          <a:solidFill>
                            <a:schemeClr val="bg1"/>
                          </a:solidFill>
                        </a:rPr>
                        <a:t>sendKeys</a:t>
                      </a:r>
                      <a:r>
                        <a:rPr lang="en-US" sz="900" dirty="0" smtClean="0">
                          <a:solidFill>
                            <a:schemeClr val="bg1"/>
                          </a:solidFill>
                        </a:rPr>
                        <a:t>('write first protractor test');</a:t>
                      </a:r>
                    </a:p>
                    <a:p>
                      <a:r>
                        <a:rPr lang="en-US" sz="900" dirty="0" smtClean="0">
                          <a:solidFill>
                            <a:schemeClr val="bg1"/>
                          </a:solidFill>
                        </a:rPr>
                        <a:t>    element(by.css('[value="add"]')).click();</a:t>
                      </a:r>
                    </a:p>
                    <a:p>
                      <a:endParaRPr lang="en-US" sz="900" dirty="0" smtClean="0">
                        <a:solidFill>
                          <a:schemeClr val="bg1"/>
                        </a:solidFill>
                      </a:endParaRPr>
                    </a:p>
                    <a:p>
                      <a:r>
                        <a:rPr lang="en-US" sz="900" dirty="0" smtClean="0">
                          <a:solidFill>
                            <a:schemeClr val="bg1"/>
                          </a:solidFill>
                        </a:rPr>
                        <a:t>    </a:t>
                      </a:r>
                      <a:r>
                        <a:rPr lang="en-US" sz="900" dirty="0" err="1" smtClean="0">
                          <a:solidFill>
                            <a:schemeClr val="bg1"/>
                          </a:solidFill>
                        </a:rPr>
                        <a:t>var</a:t>
                      </a:r>
                      <a:r>
                        <a:rPr lang="en-US" sz="900" dirty="0" smtClean="0">
                          <a:solidFill>
                            <a:schemeClr val="bg1"/>
                          </a:solidFill>
                        </a:rPr>
                        <a:t> </a:t>
                      </a:r>
                      <a:r>
                        <a:rPr lang="en-US" sz="900" dirty="0" err="1" smtClean="0">
                          <a:solidFill>
                            <a:schemeClr val="bg1"/>
                          </a:solidFill>
                        </a:rPr>
                        <a:t>todoList</a:t>
                      </a:r>
                      <a:r>
                        <a:rPr lang="en-US" sz="900" dirty="0" smtClean="0">
                          <a:solidFill>
                            <a:schemeClr val="bg1"/>
                          </a:solidFill>
                        </a:rPr>
                        <a:t> = </a:t>
                      </a:r>
                      <a:r>
                        <a:rPr lang="en-US" sz="900" dirty="0" err="1" smtClean="0">
                          <a:solidFill>
                            <a:schemeClr val="bg1"/>
                          </a:solidFill>
                        </a:rPr>
                        <a:t>element.all</a:t>
                      </a:r>
                      <a:r>
                        <a:rPr lang="en-US" sz="900" dirty="0" smtClean="0">
                          <a:solidFill>
                            <a:schemeClr val="bg1"/>
                          </a:solidFill>
                        </a:rPr>
                        <a:t>(</a:t>
                      </a:r>
                      <a:r>
                        <a:rPr lang="en-US" sz="900" dirty="0" err="1" smtClean="0">
                          <a:solidFill>
                            <a:schemeClr val="bg1"/>
                          </a:solidFill>
                        </a:rPr>
                        <a:t>by.repeater</a:t>
                      </a:r>
                      <a:r>
                        <a:rPr lang="en-US" sz="900" dirty="0" smtClean="0">
                          <a:solidFill>
                            <a:schemeClr val="bg1"/>
                          </a:solidFill>
                        </a:rPr>
                        <a:t>('</a:t>
                      </a:r>
                      <a:r>
                        <a:rPr lang="en-US" sz="900" dirty="0" err="1" smtClean="0">
                          <a:solidFill>
                            <a:schemeClr val="bg1"/>
                          </a:solidFill>
                        </a:rPr>
                        <a:t>todo</a:t>
                      </a:r>
                      <a:r>
                        <a:rPr lang="en-US" sz="900" dirty="0" smtClean="0">
                          <a:solidFill>
                            <a:schemeClr val="bg1"/>
                          </a:solidFill>
                        </a:rPr>
                        <a:t> in </a:t>
                      </a:r>
                      <a:r>
                        <a:rPr lang="en-US" sz="900" dirty="0" err="1" smtClean="0">
                          <a:solidFill>
                            <a:schemeClr val="bg1"/>
                          </a:solidFill>
                        </a:rPr>
                        <a:t>todoList.todos</a:t>
                      </a:r>
                      <a:r>
                        <a:rPr lang="en-US" sz="900" dirty="0" smtClean="0">
                          <a:solidFill>
                            <a:schemeClr val="bg1"/>
                          </a:solidFill>
                        </a:rPr>
                        <a:t>'));</a:t>
                      </a:r>
                    </a:p>
                    <a:p>
                      <a:r>
                        <a:rPr lang="en-US" sz="900" dirty="0" smtClean="0">
                          <a:solidFill>
                            <a:schemeClr val="bg1"/>
                          </a:solidFill>
                        </a:rPr>
                        <a:t>    expect(</a:t>
                      </a:r>
                      <a:r>
                        <a:rPr lang="en-US" sz="900" dirty="0" err="1" smtClean="0">
                          <a:solidFill>
                            <a:schemeClr val="bg1"/>
                          </a:solidFill>
                        </a:rPr>
                        <a:t>todoList.count</a:t>
                      </a:r>
                      <a:r>
                        <a:rPr lang="en-US" sz="900" dirty="0" smtClean="0">
                          <a:solidFill>
                            <a:schemeClr val="bg1"/>
                          </a:solidFill>
                        </a:rPr>
                        <a:t>()).</a:t>
                      </a:r>
                      <a:r>
                        <a:rPr lang="en-US" sz="900" dirty="0" err="1" smtClean="0">
                          <a:solidFill>
                            <a:schemeClr val="bg1"/>
                          </a:solidFill>
                        </a:rPr>
                        <a:t>toEqual</a:t>
                      </a:r>
                      <a:r>
                        <a:rPr lang="en-US" sz="900" dirty="0" smtClean="0">
                          <a:solidFill>
                            <a:schemeClr val="bg1"/>
                          </a:solidFill>
                        </a:rPr>
                        <a:t>(3);</a:t>
                      </a:r>
                    </a:p>
                    <a:p>
                      <a:r>
                        <a:rPr lang="en-US" sz="900" dirty="0" smtClean="0">
                          <a:solidFill>
                            <a:schemeClr val="bg1"/>
                          </a:solidFill>
                        </a:rPr>
                        <a:t>    expect(</a:t>
                      </a:r>
                      <a:r>
                        <a:rPr lang="en-US" sz="900" dirty="0" err="1" smtClean="0">
                          <a:solidFill>
                            <a:schemeClr val="bg1"/>
                          </a:solidFill>
                        </a:rPr>
                        <a:t>todoList.get</a:t>
                      </a:r>
                      <a:r>
                        <a:rPr lang="en-US" sz="900" dirty="0" smtClean="0">
                          <a:solidFill>
                            <a:schemeClr val="bg1"/>
                          </a:solidFill>
                        </a:rPr>
                        <a:t>(2).</a:t>
                      </a:r>
                      <a:r>
                        <a:rPr lang="en-US" sz="900" dirty="0" err="1" smtClean="0">
                          <a:solidFill>
                            <a:schemeClr val="bg1"/>
                          </a:solidFill>
                        </a:rPr>
                        <a:t>getText</a:t>
                      </a:r>
                      <a:r>
                        <a:rPr lang="en-US" sz="900" dirty="0" smtClean="0">
                          <a:solidFill>
                            <a:schemeClr val="bg1"/>
                          </a:solidFill>
                        </a:rPr>
                        <a:t>()).</a:t>
                      </a:r>
                      <a:r>
                        <a:rPr lang="en-US" sz="900" dirty="0" err="1" smtClean="0">
                          <a:solidFill>
                            <a:schemeClr val="bg1"/>
                          </a:solidFill>
                        </a:rPr>
                        <a:t>toEqual</a:t>
                      </a:r>
                      <a:r>
                        <a:rPr lang="en-US" sz="900" dirty="0" smtClean="0">
                          <a:solidFill>
                            <a:schemeClr val="bg1"/>
                          </a:solidFill>
                        </a:rPr>
                        <a:t>('write first protractor test');</a:t>
                      </a:r>
                    </a:p>
                    <a:p>
                      <a:endParaRPr lang="en-US" sz="900" dirty="0" smtClean="0">
                        <a:solidFill>
                          <a:schemeClr val="bg1"/>
                        </a:solidFill>
                      </a:endParaRPr>
                    </a:p>
                    <a:p>
                      <a:r>
                        <a:rPr lang="en-US" sz="900" dirty="0" smtClean="0">
                          <a:solidFill>
                            <a:schemeClr val="bg1"/>
                          </a:solidFill>
                        </a:rPr>
                        <a:t>    // You wrote your first test, cross it off the list</a:t>
                      </a:r>
                    </a:p>
                    <a:p>
                      <a:r>
                        <a:rPr lang="en-US" sz="900" dirty="0" smtClean="0">
                          <a:solidFill>
                            <a:schemeClr val="bg1"/>
                          </a:solidFill>
                        </a:rPr>
                        <a:t>    </a:t>
                      </a:r>
                      <a:r>
                        <a:rPr lang="en-US" sz="900" dirty="0" err="1" smtClean="0">
                          <a:solidFill>
                            <a:schemeClr val="bg1"/>
                          </a:solidFill>
                        </a:rPr>
                        <a:t>todoList.get</a:t>
                      </a:r>
                      <a:r>
                        <a:rPr lang="en-US" sz="900" dirty="0" smtClean="0">
                          <a:solidFill>
                            <a:schemeClr val="bg1"/>
                          </a:solidFill>
                        </a:rPr>
                        <a:t>(2).element(by.css('input')).click();</a:t>
                      </a:r>
                    </a:p>
                    <a:p>
                      <a:r>
                        <a:rPr lang="en-US" sz="900" dirty="0" smtClean="0">
                          <a:solidFill>
                            <a:schemeClr val="bg1"/>
                          </a:solidFill>
                        </a:rPr>
                        <a:t>    </a:t>
                      </a:r>
                      <a:r>
                        <a:rPr lang="en-US" sz="900" dirty="0" err="1" smtClean="0">
                          <a:solidFill>
                            <a:schemeClr val="bg1"/>
                          </a:solidFill>
                        </a:rPr>
                        <a:t>var</a:t>
                      </a:r>
                      <a:r>
                        <a:rPr lang="en-US" sz="900" dirty="0" smtClean="0">
                          <a:solidFill>
                            <a:schemeClr val="bg1"/>
                          </a:solidFill>
                        </a:rPr>
                        <a:t> </a:t>
                      </a:r>
                      <a:r>
                        <a:rPr lang="en-US" sz="900" dirty="0" err="1" smtClean="0">
                          <a:solidFill>
                            <a:schemeClr val="bg1"/>
                          </a:solidFill>
                        </a:rPr>
                        <a:t>completedAmount</a:t>
                      </a:r>
                      <a:r>
                        <a:rPr lang="en-US" sz="900" dirty="0" smtClean="0">
                          <a:solidFill>
                            <a:schemeClr val="bg1"/>
                          </a:solidFill>
                        </a:rPr>
                        <a:t> = </a:t>
                      </a:r>
                      <a:r>
                        <a:rPr lang="en-US" sz="900" dirty="0" err="1" smtClean="0">
                          <a:solidFill>
                            <a:schemeClr val="bg1"/>
                          </a:solidFill>
                        </a:rPr>
                        <a:t>element.all</a:t>
                      </a:r>
                      <a:r>
                        <a:rPr lang="en-US" sz="900" dirty="0" smtClean="0">
                          <a:solidFill>
                            <a:schemeClr val="bg1"/>
                          </a:solidFill>
                        </a:rPr>
                        <a:t>(by.css('.done-true'));</a:t>
                      </a:r>
                    </a:p>
                    <a:p>
                      <a:r>
                        <a:rPr lang="en-US" sz="900" dirty="0" smtClean="0">
                          <a:solidFill>
                            <a:schemeClr val="bg1"/>
                          </a:solidFill>
                        </a:rPr>
                        <a:t>    expect(</a:t>
                      </a:r>
                      <a:r>
                        <a:rPr lang="en-US" sz="900" dirty="0" err="1" smtClean="0">
                          <a:solidFill>
                            <a:schemeClr val="bg1"/>
                          </a:solidFill>
                        </a:rPr>
                        <a:t>completedAmount.count</a:t>
                      </a:r>
                      <a:r>
                        <a:rPr lang="en-US" sz="900" dirty="0" smtClean="0">
                          <a:solidFill>
                            <a:schemeClr val="bg1"/>
                          </a:solidFill>
                        </a:rPr>
                        <a:t>()).</a:t>
                      </a:r>
                      <a:r>
                        <a:rPr lang="en-US" sz="900" dirty="0" err="1" smtClean="0">
                          <a:solidFill>
                            <a:schemeClr val="bg1"/>
                          </a:solidFill>
                        </a:rPr>
                        <a:t>toEqual</a:t>
                      </a:r>
                      <a:r>
                        <a:rPr lang="en-US" sz="900" dirty="0" smtClean="0">
                          <a:solidFill>
                            <a:schemeClr val="bg1"/>
                          </a:solidFill>
                        </a:rPr>
                        <a:t>(2);</a:t>
                      </a:r>
                    </a:p>
                    <a:p>
                      <a:r>
                        <a:rPr lang="en-US" sz="900" dirty="0" smtClean="0">
                          <a:solidFill>
                            <a:schemeClr val="bg1"/>
                          </a:solidFill>
                        </a:rPr>
                        <a:t>  });</a:t>
                      </a:r>
                    </a:p>
                    <a:p>
                      <a:r>
                        <a:rPr lang="en-US" sz="900" dirty="0" smtClean="0">
                          <a:solidFill>
                            <a:schemeClr val="bg1"/>
                          </a:solidFill>
                        </a:rPr>
                        <a:t>});</a:t>
                      </a:r>
                      <a:endParaRPr lang="en-US" sz="9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err="1" smtClean="0">
                          <a:solidFill>
                            <a:schemeClr val="bg1"/>
                          </a:solidFill>
                        </a:rPr>
                        <a:t>exports.config</a:t>
                      </a:r>
                      <a:r>
                        <a:rPr lang="en-US" sz="900" dirty="0" smtClean="0">
                          <a:solidFill>
                            <a:schemeClr val="bg1"/>
                          </a:solidFill>
                        </a:rPr>
                        <a:t> = {</a:t>
                      </a:r>
                    </a:p>
                    <a:p>
                      <a:r>
                        <a:rPr lang="en-US" sz="900" dirty="0" smtClean="0">
                          <a:solidFill>
                            <a:schemeClr val="bg1"/>
                          </a:solidFill>
                        </a:rPr>
                        <a:t>  </a:t>
                      </a:r>
                      <a:r>
                        <a:rPr lang="en-US" sz="900" dirty="0" err="1" smtClean="0">
                          <a:solidFill>
                            <a:schemeClr val="bg1"/>
                          </a:solidFill>
                        </a:rPr>
                        <a:t>seleniumAddress</a:t>
                      </a:r>
                      <a:r>
                        <a:rPr lang="en-US" sz="900" dirty="0" smtClean="0">
                          <a:solidFill>
                            <a:schemeClr val="bg1"/>
                          </a:solidFill>
                        </a:rPr>
                        <a:t>: 'http://localhost:4444/</a:t>
                      </a:r>
                      <a:r>
                        <a:rPr lang="en-US" sz="900" dirty="0" err="1" smtClean="0">
                          <a:solidFill>
                            <a:schemeClr val="bg1"/>
                          </a:solidFill>
                        </a:rPr>
                        <a:t>wd</a:t>
                      </a:r>
                      <a:r>
                        <a:rPr lang="en-US" sz="900" dirty="0" smtClean="0">
                          <a:solidFill>
                            <a:schemeClr val="bg1"/>
                          </a:solidFill>
                        </a:rPr>
                        <a:t>/hub',</a:t>
                      </a:r>
                    </a:p>
                    <a:p>
                      <a:r>
                        <a:rPr lang="en-US" sz="900" dirty="0" smtClean="0">
                          <a:solidFill>
                            <a:schemeClr val="bg1"/>
                          </a:solidFill>
                        </a:rPr>
                        <a:t>  specs: ['todo-spec.js']</a:t>
                      </a:r>
                    </a:p>
                    <a:p>
                      <a:r>
                        <a:rPr lang="en-US" sz="900" dirty="0" smtClean="0">
                          <a:solidFill>
                            <a:schemeClr val="bg1"/>
                          </a:solidFill>
                        </a:rPr>
                        <a:t>};</a:t>
                      </a:r>
                      <a:endParaRPr lang="en-US" sz="1400" b="0" i="0" u="none" strike="noStrike" cap="none" dirty="0">
                        <a:solidFill>
                          <a:srgbClr val="FFFF00"/>
                        </a:solidFill>
                        <a:latin typeface="+mn-lt"/>
                        <a:ea typeface="+mn-ea"/>
                        <a:cs typeface="+mn-cs"/>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9767954"/>
              </p:ext>
            </p:extLst>
          </p:nvPr>
        </p:nvGraphicFramePr>
        <p:xfrm>
          <a:off x="645459" y="1121206"/>
          <a:ext cx="6096000" cy="370840"/>
        </p:xfrm>
        <a:graphic>
          <a:graphicData uri="http://schemas.openxmlformats.org/drawingml/2006/table">
            <a:tbl>
              <a:tblPr firstRow="1" bandRow="1">
                <a:tableStyleId>{B0C2D5BF-15C8-460B-907E-6CE5A524BB86}</a:tableStyleId>
              </a:tblPr>
              <a:tblGrid>
                <a:gridCol w="3048000"/>
                <a:gridCol w="3048000"/>
              </a:tblGrid>
              <a:tr h="370840">
                <a:tc>
                  <a:txBody>
                    <a:bodyPr/>
                    <a:lstStyle/>
                    <a:p>
                      <a:r>
                        <a:rPr lang="en-US" dirty="0" smtClean="0">
                          <a:solidFill>
                            <a:srgbClr val="FFFF00"/>
                          </a:solidFill>
                        </a:rPr>
                        <a:t>Spec File</a:t>
                      </a:r>
                      <a:endParaRPr lang="en-US" dirty="0">
                        <a:solidFill>
                          <a:srgbClr val="FFFF00"/>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FFFF00"/>
                          </a:solidFill>
                        </a:rPr>
                        <a:t>Configuration File</a:t>
                      </a:r>
                      <a:endParaRPr lang="en-US" dirty="0">
                        <a:solidFill>
                          <a:srgbClr val="FFFF00"/>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4261855" y="2956560"/>
            <a:ext cx="1516762" cy="307777"/>
          </a:xfrm>
          <a:prstGeom prst="rect">
            <a:avLst/>
          </a:prstGeom>
        </p:spPr>
        <p:txBody>
          <a:bodyPr wrap="none">
            <a:spAutoFit/>
          </a:bodyPr>
          <a:lstStyle/>
          <a:p>
            <a:r>
              <a:rPr lang="en-US" dirty="0">
                <a:solidFill>
                  <a:schemeClr val="bg1"/>
                </a:solidFill>
              </a:rPr>
              <a:t>protractor conf.js</a:t>
            </a:r>
          </a:p>
        </p:txBody>
      </p:sp>
      <p:sp>
        <p:nvSpPr>
          <p:cNvPr id="11" name="Rectangle 10"/>
          <p:cNvSpPr/>
          <p:nvPr/>
        </p:nvSpPr>
        <p:spPr>
          <a:xfrm>
            <a:off x="4445399" y="2648783"/>
            <a:ext cx="1149674" cy="307777"/>
          </a:xfrm>
          <a:prstGeom prst="rect">
            <a:avLst/>
          </a:prstGeom>
        </p:spPr>
        <p:txBody>
          <a:bodyPr wrap="none">
            <a:spAutoFit/>
          </a:bodyPr>
          <a:lstStyle/>
          <a:p>
            <a:r>
              <a:rPr lang="en-US" dirty="0">
                <a:solidFill>
                  <a:srgbClr val="FFFF00"/>
                </a:solidFill>
              </a:rPr>
              <a:t>Run the test</a:t>
            </a:r>
          </a:p>
        </p:txBody>
      </p:sp>
      <p:sp>
        <p:nvSpPr>
          <p:cNvPr id="12" name="Shape 279"/>
          <p:cNvSpPr txBox="1">
            <a:spLocks/>
          </p:cNvSpPr>
          <p:nvPr/>
        </p:nvSpPr>
        <p:spPr>
          <a:xfrm>
            <a:off x="1572459" y="368462"/>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a:solidFill>
                  <a:srgbClr val="6AA84F"/>
                </a:solidFill>
              </a:rPr>
              <a:t>Sample Protractor Test</a:t>
            </a:r>
            <a:br>
              <a:rPr lang="en-US" sz="2400" dirty="0">
                <a:solidFill>
                  <a:srgbClr val="6AA84F"/>
                </a:solidFill>
              </a:rPr>
            </a:br>
            <a:endParaRPr lang="en" sz="2400" dirty="0">
              <a:solidFill>
                <a:srgbClr val="6AA84F"/>
              </a:solidFill>
            </a:endParaRPr>
          </a:p>
        </p:txBody>
      </p:sp>
    </p:spTree>
    <p:extLst>
      <p:ext uri="{BB962C8B-B14F-4D97-AF65-F5344CB8AC3E}">
        <p14:creationId xmlns:p14="http://schemas.microsoft.com/office/powerpoint/2010/main" val="281941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787612" y="269851"/>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Jasmine Basics</a:t>
            </a:r>
            <a:endParaRPr lang="en" sz="2400" dirty="0">
              <a:solidFill>
                <a:srgbClr val="6AA84F"/>
              </a:solidFill>
            </a:endParaRPr>
          </a:p>
        </p:txBody>
      </p:sp>
      <p:sp>
        <p:nvSpPr>
          <p:cNvPr id="4" name="Rectangle 3"/>
          <p:cNvSpPr/>
          <p:nvPr/>
        </p:nvSpPr>
        <p:spPr>
          <a:xfrm>
            <a:off x="528918" y="1350481"/>
            <a:ext cx="6248400" cy="600164"/>
          </a:xfrm>
          <a:prstGeom prst="rect">
            <a:avLst/>
          </a:prstGeom>
        </p:spPr>
        <p:txBody>
          <a:bodyPr wrap="square">
            <a:spAutoFit/>
          </a:bodyPr>
          <a:lstStyle/>
          <a:p>
            <a:r>
              <a:rPr lang="en-US" sz="1100" dirty="0">
                <a:solidFill>
                  <a:schemeClr val="bg1"/>
                </a:solidFill>
                <a:latin typeface="Montserrat ExtraLight" panose="00000300000000000000" pitchFamily="2" charset="0"/>
              </a:rPr>
              <a:t>Jasmine is a behavior-driven development framework for testing JavaScript code. It does not depend on any other JavaScript frameworks. It does not require a DOM. And it has a clean, obvious syntax so that you can easily write tests.</a:t>
            </a:r>
          </a:p>
        </p:txBody>
      </p:sp>
      <p:sp>
        <p:nvSpPr>
          <p:cNvPr id="5" name="Rectangle 4"/>
          <p:cNvSpPr/>
          <p:nvPr/>
        </p:nvSpPr>
        <p:spPr>
          <a:xfrm>
            <a:off x="528918" y="2129104"/>
            <a:ext cx="3052439" cy="276999"/>
          </a:xfrm>
          <a:prstGeom prst="rect">
            <a:avLst/>
          </a:prstGeom>
        </p:spPr>
        <p:txBody>
          <a:bodyPr wrap="none">
            <a:spAutoFit/>
          </a:bodyPr>
          <a:lstStyle/>
          <a:p>
            <a:r>
              <a:rPr lang="en-US" sz="1200" dirty="0">
                <a:solidFill>
                  <a:schemeClr val="bg1"/>
                </a:solidFill>
                <a:latin typeface="Montserrat ExtraLight" panose="020B0604020202020204" charset="0"/>
                <a:cs typeface="Arial" panose="020B0604020202020204" pitchFamily="34" charset="0"/>
              </a:rPr>
              <a:t>Grouping Related Specs with </a:t>
            </a:r>
            <a:r>
              <a:rPr lang="en-US" sz="1200" b="1" i="1" u="sng" dirty="0">
                <a:solidFill>
                  <a:srgbClr val="FFFF00"/>
                </a:solidFill>
                <a:latin typeface="Montserrat ExtraLight" panose="020B0604020202020204" charset="0"/>
                <a:cs typeface="Arial" panose="020B0604020202020204" pitchFamily="34" charset="0"/>
              </a:rPr>
              <a:t>describe</a:t>
            </a:r>
          </a:p>
        </p:txBody>
      </p:sp>
      <p:sp>
        <p:nvSpPr>
          <p:cNvPr id="6" name="Rectangle 5"/>
          <p:cNvSpPr/>
          <p:nvPr/>
        </p:nvSpPr>
        <p:spPr>
          <a:xfrm>
            <a:off x="528918" y="2430673"/>
            <a:ext cx="1768433" cy="276999"/>
          </a:xfrm>
          <a:prstGeom prst="rect">
            <a:avLst/>
          </a:prstGeom>
        </p:spPr>
        <p:txBody>
          <a:bodyPr wrap="none">
            <a:spAutoFit/>
          </a:bodyPr>
          <a:lstStyle/>
          <a:p>
            <a:r>
              <a:rPr lang="en-US" sz="1200" b="1" i="1" u="sng" dirty="0">
                <a:solidFill>
                  <a:srgbClr val="FFFF00"/>
                </a:solidFill>
                <a:latin typeface="Montserrat ExtraLight" panose="020B0604020202020204" charset="0"/>
                <a:cs typeface="Arial" panose="020B0604020202020204" pitchFamily="34" charset="0"/>
              </a:rPr>
              <a:t>Setup</a:t>
            </a:r>
            <a:r>
              <a:rPr lang="en-US" sz="1200" dirty="0">
                <a:solidFill>
                  <a:srgbClr val="FFFF00"/>
                </a:solidFill>
                <a:latin typeface="Montserrat ExtraLight" panose="020B0604020202020204" charset="0"/>
                <a:cs typeface="Arial" panose="020B0604020202020204" pitchFamily="34" charset="0"/>
              </a:rPr>
              <a:t> </a:t>
            </a:r>
            <a:r>
              <a:rPr lang="en-US" sz="1200" dirty="0">
                <a:solidFill>
                  <a:schemeClr val="bg1"/>
                </a:solidFill>
                <a:latin typeface="Montserrat ExtraLight" panose="020B0604020202020204" charset="0"/>
                <a:cs typeface="Arial" panose="020B0604020202020204" pitchFamily="34" charset="0"/>
              </a:rPr>
              <a:t>and </a:t>
            </a:r>
            <a:r>
              <a:rPr lang="en-US" sz="1200" b="1" i="1" u="sng" dirty="0">
                <a:solidFill>
                  <a:srgbClr val="FFFF00"/>
                </a:solidFill>
                <a:latin typeface="Montserrat ExtraLight" panose="020B0604020202020204" charset="0"/>
                <a:cs typeface="Arial" panose="020B0604020202020204" pitchFamily="34" charset="0"/>
              </a:rPr>
              <a:t>Teardown</a:t>
            </a:r>
          </a:p>
        </p:txBody>
      </p:sp>
      <p:sp>
        <p:nvSpPr>
          <p:cNvPr id="8" name="Rectangle 7"/>
          <p:cNvSpPr/>
          <p:nvPr/>
        </p:nvSpPr>
        <p:spPr>
          <a:xfrm>
            <a:off x="523905" y="2704528"/>
            <a:ext cx="1444626" cy="276999"/>
          </a:xfrm>
          <a:prstGeom prst="rect">
            <a:avLst/>
          </a:prstGeom>
        </p:spPr>
        <p:txBody>
          <a:bodyPr wrap="none">
            <a:spAutoFit/>
          </a:bodyPr>
          <a:lstStyle/>
          <a:p>
            <a:r>
              <a:rPr lang="en-US" sz="1200" dirty="0">
                <a:solidFill>
                  <a:schemeClr val="bg1"/>
                </a:solidFill>
                <a:latin typeface="Montserrat ExtraLight" panose="020B0604020202020204" charset="0"/>
                <a:cs typeface="Arial" panose="020B0604020202020204" pitchFamily="34" charset="0"/>
              </a:rPr>
              <a:t>The </a:t>
            </a:r>
            <a:r>
              <a:rPr lang="en-US" sz="1200" b="1" i="1" u="sng" dirty="0">
                <a:solidFill>
                  <a:srgbClr val="FFFF00"/>
                </a:solidFill>
                <a:latin typeface="Montserrat ExtraLight" panose="020B0604020202020204" charset="0"/>
                <a:cs typeface="Arial" panose="020B0604020202020204" pitchFamily="34" charset="0"/>
              </a:rPr>
              <a:t>this</a:t>
            </a:r>
            <a:r>
              <a:rPr lang="en-US" sz="1200" dirty="0">
                <a:solidFill>
                  <a:srgbClr val="FFFF00"/>
                </a:solidFill>
                <a:latin typeface="Montserrat ExtraLight" panose="020B0604020202020204" charset="0"/>
                <a:cs typeface="Arial" panose="020B0604020202020204" pitchFamily="34" charset="0"/>
              </a:rPr>
              <a:t> </a:t>
            </a:r>
            <a:r>
              <a:rPr lang="en-US" sz="1200" dirty="0">
                <a:solidFill>
                  <a:schemeClr val="bg1"/>
                </a:solidFill>
                <a:latin typeface="Montserrat ExtraLight" panose="020B0604020202020204" charset="0"/>
                <a:cs typeface="Arial" panose="020B0604020202020204" pitchFamily="34" charset="0"/>
              </a:rPr>
              <a:t>keyword</a:t>
            </a:r>
          </a:p>
        </p:txBody>
      </p:sp>
      <p:sp>
        <p:nvSpPr>
          <p:cNvPr id="9" name="Rectangle 8"/>
          <p:cNvSpPr/>
          <p:nvPr/>
        </p:nvSpPr>
        <p:spPr>
          <a:xfrm>
            <a:off x="523905" y="2981527"/>
            <a:ext cx="3087705" cy="307777"/>
          </a:xfrm>
          <a:prstGeom prst="rect">
            <a:avLst/>
          </a:prstGeom>
        </p:spPr>
        <p:txBody>
          <a:bodyPr wrap="none">
            <a:spAutoFit/>
          </a:bodyPr>
          <a:lstStyle/>
          <a:p>
            <a:r>
              <a:rPr lang="en-US" dirty="0">
                <a:solidFill>
                  <a:schemeClr val="bg1"/>
                </a:solidFill>
                <a:latin typeface="Montserrat ExtraLight" panose="020B0604020202020204" charset="0"/>
              </a:rPr>
              <a:t>Disabling </a:t>
            </a:r>
            <a:r>
              <a:rPr lang="en-US" b="1" i="1" u="sng" dirty="0">
                <a:solidFill>
                  <a:srgbClr val="FFFF00"/>
                </a:solidFill>
                <a:latin typeface="Montserrat ExtraLight" panose="020B0604020202020204" charset="0"/>
              </a:rPr>
              <a:t>Suites</a:t>
            </a:r>
            <a:r>
              <a:rPr lang="en-US" dirty="0">
                <a:solidFill>
                  <a:srgbClr val="FFFF00"/>
                </a:solidFill>
                <a:latin typeface="Montserrat ExtraLight" panose="020B0604020202020204" charset="0"/>
              </a:rPr>
              <a:t> </a:t>
            </a:r>
            <a:r>
              <a:rPr lang="en-US" dirty="0">
                <a:solidFill>
                  <a:schemeClr val="bg1"/>
                </a:solidFill>
                <a:latin typeface="Montserrat ExtraLight" panose="020B0604020202020204" charset="0"/>
              </a:rPr>
              <a:t>&amp; Pending </a:t>
            </a:r>
            <a:r>
              <a:rPr lang="en-US" b="1" i="1" u="sng" dirty="0">
                <a:solidFill>
                  <a:srgbClr val="FFFF00"/>
                </a:solidFill>
                <a:latin typeface="Montserrat ExtraLight" panose="020B0604020202020204" charset="0"/>
              </a:rPr>
              <a:t>Specs</a:t>
            </a:r>
          </a:p>
        </p:txBody>
      </p:sp>
      <p:sp>
        <p:nvSpPr>
          <p:cNvPr id="10" name="Rectangle 9"/>
          <p:cNvSpPr/>
          <p:nvPr/>
        </p:nvSpPr>
        <p:spPr>
          <a:xfrm>
            <a:off x="523905" y="3307666"/>
            <a:ext cx="1771639" cy="307777"/>
          </a:xfrm>
          <a:prstGeom prst="rect">
            <a:avLst/>
          </a:prstGeom>
        </p:spPr>
        <p:txBody>
          <a:bodyPr wrap="none">
            <a:spAutoFit/>
          </a:bodyPr>
          <a:lstStyle/>
          <a:p>
            <a:r>
              <a:rPr lang="en-US" dirty="0" smtClean="0">
                <a:solidFill>
                  <a:schemeClr val="bg1"/>
                </a:solidFill>
                <a:latin typeface="Montserrat ExtraLight" panose="020B0604020202020204" charset="0"/>
              </a:rPr>
              <a:t>Jasmine </a:t>
            </a:r>
            <a:r>
              <a:rPr lang="en-US" b="1" i="1" u="sng" dirty="0" smtClean="0">
                <a:solidFill>
                  <a:srgbClr val="FFFF00"/>
                </a:solidFill>
                <a:latin typeface="Montserrat ExtraLight" panose="020B0604020202020204" charset="0"/>
              </a:rPr>
              <a:t>Matchers</a:t>
            </a:r>
            <a:endParaRPr lang="en-US" b="1" i="1" u="sng" dirty="0">
              <a:solidFill>
                <a:srgbClr val="FFFF00"/>
              </a:solidFill>
              <a:latin typeface="Montserrat ExtraLight" panose="020B0604020202020204" charset="0"/>
            </a:endParaRPr>
          </a:p>
        </p:txBody>
      </p:sp>
      <p:sp>
        <p:nvSpPr>
          <p:cNvPr id="12" name="Rectangle 11"/>
          <p:cNvSpPr/>
          <p:nvPr/>
        </p:nvSpPr>
        <p:spPr>
          <a:xfrm>
            <a:off x="1048617" y="3633805"/>
            <a:ext cx="3950120" cy="276999"/>
          </a:xfrm>
          <a:prstGeom prst="rect">
            <a:avLst/>
          </a:prstGeom>
        </p:spPr>
        <p:txBody>
          <a:bodyPr wrap="none">
            <a:spAutoFit/>
          </a:bodyPr>
          <a:lstStyle/>
          <a:p>
            <a:r>
              <a:rPr lang="en-US" sz="1200" dirty="0">
                <a:solidFill>
                  <a:schemeClr val="bg1"/>
                </a:solidFill>
                <a:latin typeface="Montserrat ExtraLight" panose="020B0604020202020204" charset="0"/>
              </a:rPr>
              <a:t>https://github.com/JamieMason/Jasmine-Matchers</a:t>
            </a:r>
          </a:p>
        </p:txBody>
      </p:sp>
    </p:spTree>
    <p:extLst>
      <p:ext uri="{BB962C8B-B14F-4D97-AF65-F5344CB8AC3E}">
        <p14:creationId xmlns:p14="http://schemas.microsoft.com/office/powerpoint/2010/main" val="234119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3" name="Shape 279"/>
          <p:cNvSpPr txBox="1">
            <a:spLocks/>
          </p:cNvSpPr>
          <p:nvPr/>
        </p:nvSpPr>
        <p:spPr>
          <a:xfrm>
            <a:off x="1787612" y="269851"/>
            <a:ext cx="5169000" cy="8337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Montserrat"/>
              <a:buNone/>
              <a:defRPr sz="3600" b="1" i="0" u="none" strike="noStrike" cap="none">
                <a:solidFill>
                  <a:srgbClr val="EFEFEF"/>
                </a:solidFill>
                <a:latin typeface="Montserrat"/>
                <a:ea typeface="Montserrat"/>
                <a:cs typeface="Montserrat"/>
                <a:sym typeface="Montserrat"/>
              </a:defRPr>
            </a:lvl1pPr>
            <a:lvl2pPr lvl="1"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2pPr>
            <a:lvl3pPr lvl="2"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3pPr>
            <a:lvl4pPr lvl="3"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4pPr>
            <a:lvl5pPr lvl="4"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5pPr>
            <a:lvl6pPr lvl="5"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6pPr>
            <a:lvl7pPr lvl="6"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7pPr>
            <a:lvl8pPr lvl="7"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8pPr>
            <a:lvl9pPr lvl="8" rtl="0">
              <a:spcBef>
                <a:spcPts val="0"/>
              </a:spcBef>
              <a:buClr>
                <a:srgbClr val="EFEFEF"/>
              </a:buClr>
              <a:buSzPct val="100000"/>
              <a:buFont typeface="Montserrat"/>
              <a:buNone/>
              <a:defRPr sz="3600" b="1">
                <a:solidFill>
                  <a:srgbClr val="EFEFEF"/>
                </a:solidFill>
                <a:latin typeface="Montserrat"/>
                <a:ea typeface="Montserrat"/>
                <a:cs typeface="Montserrat"/>
                <a:sym typeface="Montserrat"/>
              </a:defRPr>
            </a:lvl9pPr>
          </a:lstStyle>
          <a:p>
            <a:r>
              <a:rPr lang="en-US" sz="2400" dirty="0" smtClean="0">
                <a:solidFill>
                  <a:srgbClr val="6AA84F"/>
                </a:solidFill>
              </a:rPr>
              <a:t>Protractor Globals</a:t>
            </a:r>
            <a:endParaRPr lang="en" sz="2400" dirty="0">
              <a:solidFill>
                <a:srgbClr val="6AA84F"/>
              </a:solidFill>
            </a:endParaRPr>
          </a:p>
        </p:txBody>
      </p:sp>
      <p:sp>
        <p:nvSpPr>
          <p:cNvPr id="3" name="Rectangle 2"/>
          <p:cNvSpPr/>
          <p:nvPr/>
        </p:nvSpPr>
        <p:spPr>
          <a:xfrm>
            <a:off x="780333" y="1673030"/>
            <a:ext cx="6679246" cy="2893100"/>
          </a:xfrm>
          <a:prstGeom prst="rect">
            <a:avLst/>
          </a:prstGeom>
        </p:spPr>
        <p:txBody>
          <a:bodyPr wrap="square">
            <a:spAutoFit/>
          </a:bodyPr>
          <a:lstStyle/>
          <a:p>
            <a:r>
              <a:rPr lang="en-US" b="1" u="sng" dirty="0">
                <a:solidFill>
                  <a:schemeClr val="bg1"/>
                </a:solidFill>
                <a:effectLst>
                  <a:outerShdw blurRad="38100" dist="38100" dir="2700000" algn="tl">
                    <a:srgbClr val="000000">
                      <a:alpha val="43137"/>
                    </a:srgbClr>
                  </a:outerShdw>
                </a:effectLst>
                <a:latin typeface="Montserrat ExtraLight" panose="020B0604020202020204" charset="0"/>
              </a:rPr>
              <a:t>browser: </a:t>
            </a:r>
            <a:endParaRPr lang="en-US" b="1" u="sng" dirty="0" smtClean="0">
              <a:solidFill>
                <a:schemeClr val="bg1"/>
              </a:solidFill>
              <a:effectLst>
                <a:outerShdw blurRad="38100" dist="38100" dir="2700000" algn="tl">
                  <a:srgbClr val="000000">
                    <a:alpha val="43137"/>
                  </a:srgbClr>
                </a:outerShdw>
              </a:effectLst>
              <a:latin typeface="Montserrat ExtraLight" panose="020B0604020202020204" charset="0"/>
            </a:endParaRP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browser.get</a:t>
            </a:r>
            <a:r>
              <a:rPr lang="en-US" dirty="0">
                <a:solidFill>
                  <a:schemeClr val="bg1"/>
                </a:solidFill>
                <a:latin typeface="Montserrat ExtraLight" panose="020B0604020202020204" charset="0"/>
              </a:rPr>
              <a:t>()</a:t>
            </a:r>
          </a:p>
          <a:p>
            <a:endParaRPr lang="en-US" b="1" u="sng" dirty="0" smtClean="0">
              <a:solidFill>
                <a:schemeClr val="bg1"/>
              </a:solidFill>
              <a:latin typeface="Montserrat ExtraLight" panose="020B0604020202020204" charset="0"/>
            </a:endParaRPr>
          </a:p>
          <a:p>
            <a:r>
              <a:rPr lang="en-US" b="1" u="sng" dirty="0" smtClean="0">
                <a:solidFill>
                  <a:schemeClr val="bg1"/>
                </a:solidFill>
                <a:latin typeface="Montserrat ExtraLight" panose="020B0604020202020204" charset="0"/>
              </a:rPr>
              <a:t>element </a:t>
            </a:r>
            <a:r>
              <a:rPr lang="en-US" b="1" u="sng" dirty="0">
                <a:solidFill>
                  <a:schemeClr val="bg1"/>
                </a:solidFill>
                <a:latin typeface="Montserrat ExtraLight" panose="020B0604020202020204" charset="0"/>
              </a:rPr>
              <a:t>and by: </a:t>
            </a:r>
            <a:endParaRPr lang="en-US" b="1" u="sng" dirty="0" smtClean="0">
              <a:solidFill>
                <a:schemeClr val="bg1"/>
              </a:solidFill>
              <a:latin typeface="Montserrat ExtraLight" panose="020B0604020202020204" charset="0"/>
            </a:endParaRP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element(</a:t>
            </a:r>
            <a:r>
              <a:rPr lang="en-US" dirty="0" err="1" smtClean="0">
                <a:solidFill>
                  <a:schemeClr val="bg1"/>
                </a:solidFill>
                <a:latin typeface="Montserrat ExtraLight" panose="020B0604020202020204" charset="0"/>
              </a:rPr>
              <a:t>by.model</a:t>
            </a:r>
            <a:r>
              <a:rPr lang="en-US" dirty="0">
                <a:solidFill>
                  <a:schemeClr val="bg1"/>
                </a:solidFill>
                <a:latin typeface="Montserrat ExtraLight" panose="020B0604020202020204" charset="0"/>
              </a:rPr>
              <a:t>('</a:t>
            </a:r>
            <a:r>
              <a:rPr lang="en-US" dirty="0" err="1">
                <a:solidFill>
                  <a:schemeClr val="bg1"/>
                </a:solidFill>
                <a:latin typeface="Montserrat ExtraLight" panose="020B0604020202020204" charset="0"/>
              </a:rPr>
              <a:t>yourName</a:t>
            </a:r>
            <a:r>
              <a:rPr lang="en-US" dirty="0">
                <a:solidFill>
                  <a:schemeClr val="bg1"/>
                </a:solidFill>
                <a:latin typeface="Montserrat ExtraLight" panose="020B0604020202020204" charset="0"/>
              </a:rPr>
              <a:t>'))</a:t>
            </a:r>
          </a:p>
          <a:p>
            <a:endParaRPr lang="en-US" b="1" u="sng" dirty="0" smtClean="0">
              <a:solidFill>
                <a:schemeClr val="bg1"/>
              </a:solidFill>
              <a:latin typeface="Montserrat ExtraLight" panose="020B0604020202020204" charset="0"/>
            </a:endParaRPr>
          </a:p>
          <a:p>
            <a:r>
              <a:rPr lang="en-US" b="1" u="sng" dirty="0" smtClean="0">
                <a:solidFill>
                  <a:schemeClr val="bg1"/>
                </a:solidFill>
                <a:latin typeface="Montserrat ExtraLight" panose="020B0604020202020204" charset="0"/>
              </a:rPr>
              <a:t>expectedConditions</a:t>
            </a:r>
            <a:r>
              <a:rPr lang="en-US" b="1" u="sng"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	protractor.ExpectedConditions.elementToBeClickable</a:t>
            </a:r>
            <a:r>
              <a:rPr lang="en-US" dirty="0">
                <a:solidFill>
                  <a:schemeClr val="bg1"/>
                </a:solidFill>
                <a:latin typeface="Montserrat ExtraLight" panose="020B0604020202020204" charset="0"/>
              </a:rPr>
              <a:t>($('#xyz</a:t>
            </a:r>
            <a:r>
              <a:rPr lang="en-US" dirty="0" smtClean="0">
                <a:solidFill>
                  <a:schemeClr val="bg1"/>
                </a:solidFill>
                <a:latin typeface="Montserrat ExtraLight" panose="020B0604020202020204" charset="0"/>
              </a:rPr>
              <a:t>'));</a:t>
            </a:r>
          </a:p>
          <a:p>
            <a:endParaRPr lang="en-US" dirty="0">
              <a:solidFill>
                <a:schemeClr val="bg1"/>
              </a:solidFill>
              <a:latin typeface="Montserrat ExtraLight" panose="020B0604020202020204" charset="0"/>
            </a:endParaRPr>
          </a:p>
          <a:p>
            <a:r>
              <a:rPr lang="en-US" b="1" u="sng" dirty="0" smtClean="0">
                <a:solidFill>
                  <a:schemeClr val="bg1"/>
                </a:solidFill>
                <a:effectLst>
                  <a:outerShdw blurRad="38100" dist="38100" dir="2700000" algn="tl">
                    <a:srgbClr val="000000">
                      <a:alpha val="43137"/>
                    </a:srgbClr>
                  </a:outerShdw>
                </a:effectLst>
                <a:latin typeface="Montserrat ExtraLight" panose="020B0604020202020204" charset="0"/>
              </a:rPr>
              <a:t>Custom Globals from conf.js file</a:t>
            </a:r>
          </a:p>
          <a:p>
            <a:r>
              <a:rPr lang="en-US" dirty="0">
                <a:solidFill>
                  <a:schemeClr val="bg1"/>
                </a:solidFill>
                <a:latin typeface="Montserrat ExtraLight" panose="020B0604020202020204" charset="0"/>
              </a:rPr>
              <a:t>	</a:t>
            </a:r>
            <a:r>
              <a:rPr lang="en-US" dirty="0" err="1" smtClean="0">
                <a:solidFill>
                  <a:schemeClr val="bg1"/>
                </a:solidFill>
                <a:latin typeface="Montserrat ExtraLight" panose="020B0604020202020204" charset="0"/>
              </a:rPr>
              <a:t>onPrepare</a:t>
            </a:r>
            <a:r>
              <a:rPr lang="en-US" dirty="0" smtClean="0">
                <a:solidFill>
                  <a:schemeClr val="bg1"/>
                </a:solidFill>
                <a:latin typeface="Montserrat ExtraLight" panose="020B0604020202020204" charset="0"/>
              </a:rPr>
              <a:t>: function(){</a:t>
            </a: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	globals.drv = ‘</a:t>
            </a:r>
            <a:r>
              <a:rPr lang="en-US" dirty="0" err="1" smtClean="0">
                <a:solidFill>
                  <a:schemeClr val="bg1"/>
                </a:solidFill>
                <a:latin typeface="Montserrat ExtraLight" panose="020B0604020202020204" charset="0"/>
              </a:rPr>
              <a:t>testDriver</a:t>
            </a:r>
            <a:r>
              <a:rPr lang="en-US" dirty="0" smtClean="0">
                <a:solidFill>
                  <a:schemeClr val="bg1"/>
                </a:solidFill>
                <a:latin typeface="Montserrat ExtraLight" panose="020B0604020202020204" charset="0"/>
              </a:rPr>
              <a:t>’;</a:t>
            </a:r>
          </a:p>
          <a:p>
            <a:r>
              <a:rPr lang="en-US" dirty="0">
                <a:solidFill>
                  <a:schemeClr val="bg1"/>
                </a:solidFill>
                <a:latin typeface="Montserrat ExtraLight" panose="020B0604020202020204" charset="0"/>
              </a:rPr>
              <a:t>	</a:t>
            </a:r>
            <a:r>
              <a:rPr lang="en-US" dirty="0" smtClean="0">
                <a:solidFill>
                  <a:schemeClr val="bg1"/>
                </a:solidFill>
                <a:latin typeface="Montserrat ExtraLight" panose="020B0604020202020204" charset="0"/>
              </a:rPr>
              <a:t>}</a:t>
            </a:r>
            <a:endParaRPr lang="en-US" dirty="0">
              <a:solidFill>
                <a:schemeClr val="bg1"/>
              </a:solidFill>
              <a:latin typeface="Montserrat ExtraLight" panose="020B0604020202020204" charset="0"/>
            </a:endParaRPr>
          </a:p>
        </p:txBody>
      </p:sp>
    </p:spTree>
    <p:extLst>
      <p:ext uri="{BB962C8B-B14F-4D97-AF65-F5344CB8AC3E}">
        <p14:creationId xmlns:p14="http://schemas.microsoft.com/office/powerpoint/2010/main" val="3465460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lthas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712</Words>
  <Application>Microsoft Office PowerPoint</Application>
  <PresentationFormat>On-screen Show (16:9)</PresentationFormat>
  <Paragraphs>122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PT Serif</vt:lpstr>
      <vt:lpstr>Abril Fatface</vt:lpstr>
      <vt:lpstr>Arial</vt:lpstr>
      <vt:lpstr>Montserrat</vt:lpstr>
      <vt:lpstr>Montserrat ExtraLight</vt:lpstr>
      <vt:lpstr>Wingdings</vt:lpstr>
      <vt:lpstr>Balthasar template</vt:lpstr>
      <vt:lpstr>INTRODUCTION TO PROTRACTOR</vt:lpstr>
      <vt:lpstr>Hello!</vt:lpstr>
      <vt:lpstr>PowerPoint Presentation</vt:lpstr>
      <vt:lpstr>PowerPoint Presentation</vt:lpstr>
      <vt:lpstr>PowerPoint Presentation</vt:lpstr>
      <vt:lpstr>Protractor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PROTRACTOR</dc:title>
  <dc:creator>Mohammed, Khaja Moinuddin (Cognizant)</dc:creator>
  <cp:lastModifiedBy>Khaja MD</cp:lastModifiedBy>
  <cp:revision>127</cp:revision>
  <dcterms:modified xsi:type="dcterms:W3CDTF">2017-07-22T02:36:45Z</dcterms:modified>
</cp:coreProperties>
</file>