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22"/>
  </p:notesMasterIdLst>
  <p:sldIdLst>
    <p:sldId id="256" r:id="rId2"/>
    <p:sldId id="258" r:id="rId3"/>
    <p:sldId id="260" r:id="rId4"/>
    <p:sldId id="284" r:id="rId5"/>
    <p:sldId id="265" r:id="rId6"/>
    <p:sldId id="261" r:id="rId7"/>
    <p:sldId id="286" r:id="rId8"/>
    <p:sldId id="287" r:id="rId9"/>
    <p:sldId id="288" r:id="rId10"/>
    <p:sldId id="289" r:id="rId11"/>
    <p:sldId id="290" r:id="rId12"/>
    <p:sldId id="291" r:id="rId13"/>
    <p:sldId id="292" r:id="rId14"/>
    <p:sldId id="293" r:id="rId15"/>
    <p:sldId id="294" r:id="rId16"/>
    <p:sldId id="279" r:id="rId17"/>
    <p:sldId id="280" r:id="rId18"/>
    <p:sldId id="281" r:id="rId19"/>
    <p:sldId id="282" r:id="rId20"/>
    <p:sldId id="283" r:id="rId21"/>
  </p:sldIdLst>
  <p:sldSz cx="9144000" cy="5143500" type="screen16x9"/>
  <p:notesSz cx="6858000" cy="9144000"/>
  <p:embeddedFontLst>
    <p:embeddedFont>
      <p:font typeface="Montserrat ExtraLight" panose="020B0604020202020204" charset="0"/>
      <p:regular r:id="rId23"/>
      <p:italic r:id="rId24"/>
    </p:embeddedFont>
    <p:embeddedFont>
      <p:font typeface="Montserrat" panose="020B0604020202020204" charset="0"/>
      <p:regular r:id="rId25"/>
      <p:bold r:id="rId26"/>
      <p:italic r:id="rId27"/>
      <p:boldItalic r:id="rId28"/>
    </p:embeddedFont>
    <p:embeddedFont>
      <p:font typeface="PT Serif" panose="020B0604020202020204" charset="0"/>
      <p:regular r:id="rId29"/>
      <p:bold r:id="rId30"/>
      <p:italic r:id="rId31"/>
      <p:boldItalic r:id="rId32"/>
    </p:embeddedFont>
    <p:embeddedFont>
      <p:font typeface="Abril Fatfac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C2D5BF-15C8-460B-907E-6CE5A524BB86}">
  <a:tblStyle styleId="{B0C2D5BF-15C8-460B-907E-6CE5A524BB8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625620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0706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384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633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256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0459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8964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8817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14540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0679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80909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0634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2010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8007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779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63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623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5413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114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4788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7799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9"/>
        <p:cNvGrpSpPr/>
        <p:nvPr/>
      </p:nvGrpSpPr>
      <p:grpSpPr>
        <a:xfrm>
          <a:off x="0" y="0"/>
          <a:ext cx="0" cy="0"/>
          <a:chOff x="0" y="0"/>
          <a:chExt cx="0" cy="0"/>
        </a:xfrm>
      </p:grpSpPr>
      <p:sp>
        <p:nvSpPr>
          <p:cNvPr id="20" name="Shape 20"/>
          <p:cNvSpPr/>
          <p:nvPr/>
        </p:nvSpPr>
        <p:spPr>
          <a:xfrm>
            <a:off x="8142710"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1" name="Shape 21"/>
          <p:cNvSpPr/>
          <p:nvPr/>
        </p:nvSpPr>
        <p:spPr>
          <a:xfrm>
            <a:off x="8246778" y="1061814"/>
            <a:ext cx="565396" cy="79463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2" name="Shape 22"/>
          <p:cNvSpPr/>
          <p:nvPr/>
        </p:nvSpPr>
        <p:spPr>
          <a:xfrm>
            <a:off x="7302237" y="4554391"/>
            <a:ext cx="623239" cy="66856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 name="Shape 23"/>
          <p:cNvSpPr/>
          <p:nvPr/>
        </p:nvSpPr>
        <p:spPr>
          <a:xfrm>
            <a:off x="8812175" y="313544"/>
            <a:ext cx="505296"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4" name="Shape 24"/>
          <p:cNvSpPr/>
          <p:nvPr/>
        </p:nvSpPr>
        <p:spPr>
          <a:xfrm>
            <a:off x="7486177" y="4101248"/>
            <a:ext cx="218856" cy="33853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5" name="Shape 25"/>
          <p:cNvSpPr/>
          <p:nvPr/>
        </p:nvSpPr>
        <p:spPr>
          <a:xfrm>
            <a:off x="6980299" y="-88162"/>
            <a:ext cx="707299" cy="1056470"/>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6" name="Shape 26"/>
          <p:cNvSpPr/>
          <p:nvPr/>
        </p:nvSpPr>
        <p:spPr>
          <a:xfrm>
            <a:off x="8353587" y="325841"/>
            <a:ext cx="315619" cy="436344"/>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7" name="Shape 27"/>
          <p:cNvSpPr/>
          <p:nvPr/>
        </p:nvSpPr>
        <p:spPr>
          <a:xfrm>
            <a:off x="7687615" y="916471"/>
            <a:ext cx="245358"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8" name="Shape 28"/>
          <p:cNvSpPr/>
          <p:nvPr/>
        </p:nvSpPr>
        <p:spPr>
          <a:xfrm>
            <a:off x="8637153" y="2924174"/>
            <a:ext cx="816947" cy="1106133"/>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9" name="Shape 29"/>
          <p:cNvSpPr/>
          <p:nvPr/>
        </p:nvSpPr>
        <p:spPr>
          <a:xfrm rot="-5400000">
            <a:off x="6839999" y="4568068"/>
            <a:ext cx="416999" cy="3284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rot="5400000">
            <a:off x="6496124" y="-12474"/>
            <a:ext cx="589800" cy="4071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8208235" y="3375181"/>
            <a:ext cx="218854" cy="309864"/>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2" name="Shape 32"/>
          <p:cNvSpPr/>
          <p:nvPr/>
        </p:nvSpPr>
        <p:spPr>
          <a:xfrm>
            <a:off x="8013853" y="659316"/>
            <a:ext cx="258850" cy="308993"/>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3" name="Shape 33"/>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4" name="Shape 34"/>
          <p:cNvSpPr/>
          <p:nvPr/>
        </p:nvSpPr>
        <p:spPr>
          <a:xfrm>
            <a:off x="8003439" y="1292796"/>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5" name="Shape 35"/>
          <p:cNvSpPr/>
          <p:nvPr/>
        </p:nvSpPr>
        <p:spPr>
          <a:xfrm>
            <a:off x="7939495" y="-95340"/>
            <a:ext cx="476420" cy="6611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6" name="Shape 36"/>
          <p:cNvSpPr/>
          <p:nvPr/>
        </p:nvSpPr>
        <p:spPr>
          <a:xfrm>
            <a:off x="7709339" y="156126"/>
            <a:ext cx="64052" cy="158204"/>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7" name="Shape 37"/>
          <p:cNvSpPr/>
          <p:nvPr/>
        </p:nvSpPr>
        <p:spPr>
          <a:xfrm>
            <a:off x="9017901" y="4284543"/>
            <a:ext cx="121390" cy="166375"/>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8" name="Shape 38"/>
          <p:cNvSpPr/>
          <p:nvPr/>
        </p:nvSpPr>
        <p:spPr>
          <a:xfrm>
            <a:off x="8736528" y="68643"/>
            <a:ext cx="172851" cy="251572"/>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39" name="Shape 39"/>
          <p:cNvSpPr/>
          <p:nvPr/>
        </p:nvSpPr>
        <p:spPr>
          <a:xfrm>
            <a:off x="9053841" y="1122373"/>
            <a:ext cx="172852" cy="222145"/>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0" name="Shape 40"/>
          <p:cNvSpPr txBox="1">
            <a:spLocks noGrp="1"/>
          </p:cNvSpPr>
          <p:nvPr>
            <p:ph type="ctrTitle"/>
          </p:nvPr>
        </p:nvSpPr>
        <p:spPr>
          <a:xfrm>
            <a:off x="1661700" y="1991825"/>
            <a:ext cx="5820599" cy="1159799"/>
          </a:xfrm>
          <a:prstGeom prst="rect">
            <a:avLst/>
          </a:prstGeom>
        </p:spPr>
        <p:txBody>
          <a:bodyPr lIns="91425" tIns="91425" rIns="91425" bIns="91425" anchor="ctr" anchorCtr="0"/>
          <a:lstStyle>
            <a:lvl1pPr lvl="0" algn="ctr">
              <a:spcBef>
                <a:spcPts val="0"/>
              </a:spcBef>
              <a:buClr>
                <a:srgbClr val="EFEFEF"/>
              </a:buClr>
              <a:buSzPct val="100000"/>
              <a:defRPr sz="4800">
                <a:solidFill>
                  <a:srgbClr val="EFEFEF"/>
                </a:solidFill>
              </a:defRPr>
            </a:lvl1pPr>
            <a:lvl2pPr lvl="1" algn="ctr">
              <a:spcBef>
                <a:spcPts val="0"/>
              </a:spcBef>
              <a:buClr>
                <a:srgbClr val="EFEFEF"/>
              </a:buClr>
              <a:buSzPct val="100000"/>
              <a:defRPr sz="4800">
                <a:solidFill>
                  <a:srgbClr val="EFEFEF"/>
                </a:solidFill>
              </a:defRPr>
            </a:lvl2pPr>
            <a:lvl3pPr lvl="2" algn="ctr">
              <a:spcBef>
                <a:spcPts val="0"/>
              </a:spcBef>
              <a:buClr>
                <a:srgbClr val="EFEFEF"/>
              </a:buClr>
              <a:buSzPct val="100000"/>
              <a:defRPr sz="4800">
                <a:solidFill>
                  <a:srgbClr val="EFEFEF"/>
                </a:solidFill>
              </a:defRPr>
            </a:lvl3pPr>
            <a:lvl4pPr lvl="3" algn="ctr">
              <a:spcBef>
                <a:spcPts val="0"/>
              </a:spcBef>
              <a:buClr>
                <a:srgbClr val="EFEFEF"/>
              </a:buClr>
              <a:buSzPct val="100000"/>
              <a:defRPr sz="4800">
                <a:solidFill>
                  <a:srgbClr val="EFEFEF"/>
                </a:solidFill>
              </a:defRPr>
            </a:lvl4pPr>
            <a:lvl5pPr lvl="4" algn="ctr">
              <a:spcBef>
                <a:spcPts val="0"/>
              </a:spcBef>
              <a:buClr>
                <a:srgbClr val="EFEFEF"/>
              </a:buClr>
              <a:buSzPct val="100000"/>
              <a:defRPr sz="4800">
                <a:solidFill>
                  <a:srgbClr val="EFEFEF"/>
                </a:solidFill>
              </a:defRPr>
            </a:lvl5pPr>
            <a:lvl6pPr lvl="5" algn="ctr">
              <a:spcBef>
                <a:spcPts val="0"/>
              </a:spcBef>
              <a:buClr>
                <a:srgbClr val="EFEFEF"/>
              </a:buClr>
              <a:buSzPct val="100000"/>
              <a:defRPr sz="4800">
                <a:solidFill>
                  <a:srgbClr val="EFEFEF"/>
                </a:solidFill>
              </a:defRPr>
            </a:lvl6pPr>
            <a:lvl7pPr lvl="6" algn="ctr">
              <a:spcBef>
                <a:spcPts val="0"/>
              </a:spcBef>
              <a:buClr>
                <a:srgbClr val="EFEFEF"/>
              </a:buClr>
              <a:buSzPct val="100000"/>
              <a:defRPr sz="4800">
                <a:solidFill>
                  <a:srgbClr val="EFEFEF"/>
                </a:solidFill>
              </a:defRPr>
            </a:lvl7pPr>
            <a:lvl8pPr lvl="7" algn="ctr">
              <a:spcBef>
                <a:spcPts val="0"/>
              </a:spcBef>
              <a:buClr>
                <a:srgbClr val="EFEFEF"/>
              </a:buClr>
              <a:buSzPct val="100000"/>
              <a:defRPr sz="4800">
                <a:solidFill>
                  <a:srgbClr val="EFEFEF"/>
                </a:solidFill>
              </a:defRPr>
            </a:lvl8pPr>
            <a:lvl9pPr lvl="8" algn="ctr">
              <a:spcBef>
                <a:spcPts val="0"/>
              </a:spcBef>
              <a:buClr>
                <a:srgbClr val="EFEFEF"/>
              </a:buClr>
              <a:buSzPct val="100000"/>
              <a:defRPr sz="4800">
                <a:solidFill>
                  <a:srgbClr val="EFEFEF"/>
                </a:solidFill>
              </a:defRPr>
            </a:lvl9pPr>
          </a:lstStyle>
          <a:p>
            <a:endParaRPr/>
          </a:p>
        </p:txBody>
      </p:sp>
      <p:sp>
        <p:nvSpPr>
          <p:cNvPr id="41" name="Shape 41"/>
          <p:cNvSpPr/>
          <p:nvPr/>
        </p:nvSpPr>
        <p:spPr>
          <a:xfrm>
            <a:off x="240789" y="-249877"/>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2" name="Shape 42"/>
          <p:cNvSpPr/>
          <p:nvPr/>
        </p:nvSpPr>
        <p:spPr>
          <a:xfrm>
            <a:off x="1462668" y="359548"/>
            <a:ext cx="684177" cy="83580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3" name="Shape 43"/>
          <p:cNvSpPr/>
          <p:nvPr/>
        </p:nvSpPr>
        <p:spPr>
          <a:xfrm>
            <a:off x="-145672" y="1499254"/>
            <a:ext cx="545850"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4" name="Shape 44"/>
          <p:cNvSpPr/>
          <p:nvPr/>
        </p:nvSpPr>
        <p:spPr>
          <a:xfrm>
            <a:off x="468639" y="3330899"/>
            <a:ext cx="596300"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5" name="Shape 45"/>
          <p:cNvSpPr/>
          <p:nvPr/>
        </p:nvSpPr>
        <p:spPr>
          <a:xfrm>
            <a:off x="2715923" y="4728432"/>
            <a:ext cx="422822" cy="54341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6" name="Shape 46"/>
          <p:cNvSpPr/>
          <p:nvPr/>
        </p:nvSpPr>
        <p:spPr>
          <a:xfrm>
            <a:off x="857003" y="4218045"/>
            <a:ext cx="948321" cy="1017280"/>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7" name="Shape 47"/>
          <p:cNvSpPr/>
          <p:nvPr/>
        </p:nvSpPr>
        <p:spPr>
          <a:xfrm>
            <a:off x="6477124" y="659323"/>
            <a:ext cx="375994" cy="41841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8" name="Shape 48"/>
          <p:cNvSpPr/>
          <p:nvPr/>
        </p:nvSpPr>
        <p:spPr>
          <a:xfrm>
            <a:off x="2001207"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49" name="Shape 49"/>
          <p:cNvSpPr/>
          <p:nvPr/>
        </p:nvSpPr>
        <p:spPr>
          <a:xfrm>
            <a:off x="-202824" y="3641301"/>
            <a:ext cx="863937"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0" name="Shape 50"/>
          <p:cNvSpPr/>
          <p:nvPr/>
        </p:nvSpPr>
        <p:spPr>
          <a:xfrm rot="-5400000">
            <a:off x="1953572" y="-64892"/>
            <a:ext cx="756299" cy="595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rot="5400000">
            <a:off x="2309285" y="4286696"/>
            <a:ext cx="746699" cy="5151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909495"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3" name="Shape 53"/>
          <p:cNvSpPr/>
          <p:nvPr/>
        </p:nvSpPr>
        <p:spPr>
          <a:xfrm>
            <a:off x="180514" y="977225"/>
            <a:ext cx="178752"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4" name="Shape 54"/>
          <p:cNvSpPr/>
          <p:nvPr/>
        </p:nvSpPr>
        <p:spPr>
          <a:xfrm>
            <a:off x="2001207" y="4738570"/>
            <a:ext cx="172435" cy="245057"/>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5" name="Shape 55"/>
          <p:cNvSpPr/>
          <p:nvPr/>
        </p:nvSpPr>
        <p:spPr>
          <a:xfrm>
            <a:off x="3322800" y="4742227"/>
            <a:ext cx="163349" cy="23774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6" name="Shape 56"/>
          <p:cNvSpPr/>
          <p:nvPr/>
        </p:nvSpPr>
        <p:spPr>
          <a:xfrm>
            <a:off x="2629622" y="359546"/>
            <a:ext cx="461789"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7" name="Shape 57"/>
          <p:cNvSpPr/>
          <p:nvPr/>
        </p:nvSpPr>
        <p:spPr>
          <a:xfrm>
            <a:off x="65334" y="101130"/>
            <a:ext cx="123828"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8" name="Shape 58"/>
          <p:cNvSpPr/>
          <p:nvPr/>
        </p:nvSpPr>
        <p:spPr>
          <a:xfrm>
            <a:off x="575656" y="4769891"/>
            <a:ext cx="128737" cy="182400"/>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59" name="Shape 59"/>
          <p:cNvSpPr/>
          <p:nvPr/>
        </p:nvSpPr>
        <p:spPr>
          <a:xfrm>
            <a:off x="735784" y="1757712"/>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0" name="Shape 60"/>
          <p:cNvSpPr/>
          <p:nvPr/>
        </p:nvSpPr>
        <p:spPr>
          <a:xfrm>
            <a:off x="1617562" y="68451"/>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00707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685800" y="2726350"/>
            <a:ext cx="5514599" cy="1159799"/>
          </a:xfrm>
          <a:prstGeom prst="rect">
            <a:avLst/>
          </a:prstGeom>
        </p:spPr>
        <p:txBody>
          <a:bodyPr lIns="91425" tIns="91425" rIns="91425" bIns="91425" anchor="b" anchorCtr="0"/>
          <a:lstStyle>
            <a:lvl1pPr lvl="0" rtl="0">
              <a:spcBef>
                <a:spcPts val="0"/>
              </a:spcBef>
              <a:buClr>
                <a:srgbClr val="EFEFEF"/>
              </a:buClr>
              <a:buSzPct val="100000"/>
              <a:defRPr sz="3600">
                <a:solidFill>
                  <a:srgbClr val="EFEFEF"/>
                </a:solidFill>
              </a:defRPr>
            </a:lvl1pPr>
            <a:lvl2pPr lvl="1" rtl="0">
              <a:spcBef>
                <a:spcPts val="0"/>
              </a:spcBef>
              <a:buClr>
                <a:srgbClr val="EFEFEF"/>
              </a:buClr>
              <a:buSzPct val="100000"/>
              <a:defRPr sz="3600">
                <a:solidFill>
                  <a:srgbClr val="EFEFEF"/>
                </a:solidFill>
              </a:defRPr>
            </a:lvl2pPr>
            <a:lvl3pPr lvl="2" rtl="0">
              <a:spcBef>
                <a:spcPts val="0"/>
              </a:spcBef>
              <a:buClr>
                <a:srgbClr val="EFEFEF"/>
              </a:buClr>
              <a:buSzPct val="100000"/>
              <a:defRPr sz="3600">
                <a:solidFill>
                  <a:srgbClr val="EFEFEF"/>
                </a:solidFill>
              </a:defRPr>
            </a:lvl3pPr>
            <a:lvl4pPr lvl="3" rtl="0">
              <a:spcBef>
                <a:spcPts val="0"/>
              </a:spcBef>
              <a:buClr>
                <a:srgbClr val="EFEFEF"/>
              </a:buClr>
              <a:buSzPct val="100000"/>
              <a:defRPr sz="3600">
                <a:solidFill>
                  <a:srgbClr val="EFEFEF"/>
                </a:solidFill>
              </a:defRPr>
            </a:lvl4pPr>
            <a:lvl5pPr lvl="4" rtl="0">
              <a:spcBef>
                <a:spcPts val="0"/>
              </a:spcBef>
              <a:buClr>
                <a:srgbClr val="EFEFEF"/>
              </a:buClr>
              <a:buSzPct val="100000"/>
              <a:defRPr sz="3600">
                <a:solidFill>
                  <a:srgbClr val="EFEFEF"/>
                </a:solidFill>
              </a:defRPr>
            </a:lvl5pPr>
            <a:lvl6pPr lvl="5" rtl="0">
              <a:spcBef>
                <a:spcPts val="0"/>
              </a:spcBef>
              <a:buClr>
                <a:srgbClr val="EFEFEF"/>
              </a:buClr>
              <a:buSzPct val="100000"/>
              <a:defRPr sz="3600">
                <a:solidFill>
                  <a:srgbClr val="EFEFEF"/>
                </a:solidFill>
              </a:defRPr>
            </a:lvl6pPr>
            <a:lvl7pPr lvl="6" rtl="0">
              <a:spcBef>
                <a:spcPts val="0"/>
              </a:spcBef>
              <a:buClr>
                <a:srgbClr val="EFEFEF"/>
              </a:buClr>
              <a:buSzPct val="100000"/>
              <a:defRPr sz="3600">
                <a:solidFill>
                  <a:srgbClr val="EFEFEF"/>
                </a:solidFill>
              </a:defRPr>
            </a:lvl7pPr>
            <a:lvl8pPr lvl="7" rtl="0">
              <a:spcBef>
                <a:spcPts val="0"/>
              </a:spcBef>
              <a:buClr>
                <a:srgbClr val="EFEFEF"/>
              </a:buClr>
              <a:buSzPct val="100000"/>
              <a:defRPr sz="3600">
                <a:solidFill>
                  <a:srgbClr val="EFEFEF"/>
                </a:solidFill>
              </a:defRPr>
            </a:lvl8pPr>
            <a:lvl9pPr lvl="8" rtl="0">
              <a:spcBef>
                <a:spcPts val="0"/>
              </a:spcBef>
              <a:buClr>
                <a:srgbClr val="EFEFEF"/>
              </a:buClr>
              <a:buSzPct val="100000"/>
              <a:defRPr sz="3600">
                <a:solidFill>
                  <a:srgbClr val="EFEFEF"/>
                </a:solidFill>
              </a:defRPr>
            </a:lvl9pPr>
          </a:lstStyle>
          <a:p>
            <a:endParaRPr/>
          </a:p>
        </p:txBody>
      </p:sp>
      <p:sp>
        <p:nvSpPr>
          <p:cNvPr id="63" name="Shape 63"/>
          <p:cNvSpPr txBox="1">
            <a:spLocks noGrp="1"/>
          </p:cNvSpPr>
          <p:nvPr>
            <p:ph type="subTitle" idx="1"/>
          </p:nvPr>
        </p:nvSpPr>
        <p:spPr>
          <a:xfrm>
            <a:off x="685800" y="3983054"/>
            <a:ext cx="5514599" cy="784799"/>
          </a:xfrm>
          <a:prstGeom prst="rect">
            <a:avLst/>
          </a:prstGeom>
        </p:spPr>
        <p:txBody>
          <a:bodyPr lIns="91425" tIns="91425" rIns="91425" bIns="91425" anchor="t" anchorCtr="0"/>
          <a:lstStyle>
            <a:lvl1pPr lvl="0" rtl="0">
              <a:spcBef>
                <a:spcPts val="0"/>
              </a:spcBef>
              <a:buClr>
                <a:srgbClr val="6AA84F"/>
              </a:buClr>
              <a:buSzPct val="100000"/>
              <a:buNone/>
              <a:defRPr sz="1800">
                <a:solidFill>
                  <a:srgbClr val="6AA84F"/>
                </a:solidFill>
              </a:defRPr>
            </a:lvl1pPr>
            <a:lvl2pPr lvl="1" rtl="0">
              <a:spcBef>
                <a:spcPts val="0"/>
              </a:spcBef>
              <a:buClr>
                <a:srgbClr val="6AA84F"/>
              </a:buClr>
              <a:buSzPct val="100000"/>
              <a:buNone/>
              <a:defRPr sz="1800">
                <a:solidFill>
                  <a:srgbClr val="6AA84F"/>
                </a:solidFill>
              </a:defRPr>
            </a:lvl2pPr>
            <a:lvl3pPr lvl="2" rtl="0">
              <a:spcBef>
                <a:spcPts val="0"/>
              </a:spcBef>
              <a:buClr>
                <a:srgbClr val="6AA84F"/>
              </a:buClr>
              <a:buSzPct val="100000"/>
              <a:buNone/>
              <a:defRPr sz="1800">
                <a:solidFill>
                  <a:srgbClr val="6AA84F"/>
                </a:solidFill>
              </a:defRPr>
            </a:lvl3pPr>
            <a:lvl4pPr lvl="3" rtl="0">
              <a:spcBef>
                <a:spcPts val="0"/>
              </a:spcBef>
              <a:buClr>
                <a:srgbClr val="6AA84F"/>
              </a:buClr>
              <a:buSzPct val="100000"/>
              <a:buNone/>
              <a:defRPr sz="1800">
                <a:solidFill>
                  <a:srgbClr val="6AA84F"/>
                </a:solidFill>
              </a:defRPr>
            </a:lvl4pPr>
            <a:lvl5pPr lvl="4" rtl="0">
              <a:spcBef>
                <a:spcPts val="0"/>
              </a:spcBef>
              <a:buClr>
                <a:srgbClr val="6AA84F"/>
              </a:buClr>
              <a:buSzPct val="100000"/>
              <a:buNone/>
              <a:defRPr sz="1800">
                <a:solidFill>
                  <a:srgbClr val="6AA84F"/>
                </a:solidFill>
              </a:defRPr>
            </a:lvl5pPr>
            <a:lvl6pPr lvl="5" rtl="0">
              <a:spcBef>
                <a:spcPts val="0"/>
              </a:spcBef>
              <a:buClr>
                <a:srgbClr val="6AA84F"/>
              </a:buClr>
              <a:buSzPct val="100000"/>
              <a:buNone/>
              <a:defRPr sz="1800">
                <a:solidFill>
                  <a:srgbClr val="6AA84F"/>
                </a:solidFill>
              </a:defRPr>
            </a:lvl6pPr>
            <a:lvl7pPr lvl="6" rtl="0">
              <a:spcBef>
                <a:spcPts val="0"/>
              </a:spcBef>
              <a:buClr>
                <a:srgbClr val="6AA84F"/>
              </a:buClr>
              <a:buSzPct val="100000"/>
              <a:buNone/>
              <a:defRPr sz="1800">
                <a:solidFill>
                  <a:srgbClr val="6AA84F"/>
                </a:solidFill>
              </a:defRPr>
            </a:lvl7pPr>
            <a:lvl8pPr lvl="7" rtl="0">
              <a:spcBef>
                <a:spcPts val="0"/>
              </a:spcBef>
              <a:buClr>
                <a:srgbClr val="6AA84F"/>
              </a:buClr>
              <a:buSzPct val="100000"/>
              <a:buNone/>
              <a:defRPr sz="1800">
                <a:solidFill>
                  <a:srgbClr val="6AA84F"/>
                </a:solidFill>
              </a:defRPr>
            </a:lvl8pPr>
            <a:lvl9pPr lvl="8" rtl="0">
              <a:spcBef>
                <a:spcPts val="0"/>
              </a:spcBef>
              <a:buClr>
                <a:srgbClr val="6AA84F"/>
              </a:buClr>
              <a:buSzPct val="100000"/>
              <a:buNone/>
              <a:defRPr sz="1800">
                <a:solidFill>
                  <a:srgbClr val="6AA84F"/>
                </a:solidFill>
              </a:defRPr>
            </a:lvl9pPr>
          </a:lstStyle>
          <a:p>
            <a:endParaRPr/>
          </a:p>
        </p:txBody>
      </p:sp>
      <p:sp>
        <p:nvSpPr>
          <p:cNvPr id="64" name="Shape 64"/>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65" name="Shape 65"/>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66" name="Shape 66"/>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67" name="Shape 67"/>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68" name="Shape 68"/>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69" name="Shape 69"/>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70" name="Shape 70"/>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71" name="Shape 71"/>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72" name="Shape 72"/>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73" name="Shape 73"/>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76" name="Shape 76"/>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77" name="Shape 77"/>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78" name="Shape 78"/>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79" name="Shape 79"/>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80" name="Shape 80"/>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81" name="Shape 81"/>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82" name="Shape 82"/>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83" name="Shape 83"/>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007074"/>
        </a:solidFill>
        <a:effectLst/>
      </p:bgPr>
    </p:bg>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724389" y="2161800"/>
            <a:ext cx="5343600" cy="819899"/>
          </a:xfrm>
          <a:prstGeom prst="rect">
            <a:avLst/>
          </a:prstGeom>
        </p:spPr>
        <p:txBody>
          <a:bodyPr lIns="91425" tIns="91425" rIns="91425" bIns="91425" anchor="ctr" anchorCtr="0"/>
          <a:lstStyle>
            <a:lvl1pPr lvl="0" rtl="0">
              <a:spcBef>
                <a:spcPts val="0"/>
              </a:spcBef>
              <a:buSzPct val="100000"/>
              <a:defRPr sz="3200" i="1"/>
            </a:lvl1pPr>
            <a:lvl2pPr lvl="1" rtl="0">
              <a:spcBef>
                <a:spcPts val="0"/>
              </a:spcBef>
              <a:buSzPct val="100000"/>
              <a:defRPr sz="3200" i="1"/>
            </a:lvl2pPr>
            <a:lvl3pPr lvl="2" rtl="0">
              <a:spcBef>
                <a:spcPts val="0"/>
              </a:spcBef>
              <a:buSzPct val="100000"/>
              <a:defRPr sz="3200" i="1"/>
            </a:lvl3pPr>
            <a:lvl4pPr lvl="3" rtl="0">
              <a:spcBef>
                <a:spcPts val="0"/>
              </a:spcBef>
              <a:buSzPct val="100000"/>
              <a:defRPr sz="3200" i="1"/>
            </a:lvl4pPr>
            <a:lvl5pPr lvl="4" rtl="0">
              <a:spcBef>
                <a:spcPts val="0"/>
              </a:spcBef>
              <a:buSzPct val="100000"/>
              <a:defRPr sz="3200" i="1"/>
            </a:lvl5pPr>
            <a:lvl6pPr lvl="5" rtl="0">
              <a:spcBef>
                <a:spcPts val="0"/>
              </a:spcBef>
              <a:buSzPct val="100000"/>
              <a:defRPr sz="3200" i="1"/>
            </a:lvl6pPr>
            <a:lvl7pPr lvl="6" rtl="0">
              <a:spcBef>
                <a:spcPts val="0"/>
              </a:spcBef>
              <a:buSzPct val="100000"/>
              <a:defRPr sz="3200" i="1"/>
            </a:lvl7pPr>
            <a:lvl8pPr lvl="7" rtl="0">
              <a:spcBef>
                <a:spcPts val="0"/>
              </a:spcBef>
              <a:buSzPct val="100000"/>
              <a:defRPr sz="3200" i="1"/>
            </a:lvl8pPr>
            <a:lvl9pPr lvl="8">
              <a:spcBef>
                <a:spcPts val="0"/>
              </a:spcBef>
              <a:buSzPct val="100000"/>
              <a:defRPr sz="3200" i="1"/>
            </a:lvl9pPr>
          </a:lstStyle>
          <a:p>
            <a:endParaRPr/>
          </a:p>
        </p:txBody>
      </p:sp>
      <p:sp>
        <p:nvSpPr>
          <p:cNvPr id="86" name="Shape 86"/>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87" name="Shape 87"/>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88" name="Shape 88"/>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89" name="Shape 89"/>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90" name="Shape 90"/>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91" name="Shape 91"/>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92" name="Shape 92"/>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93" name="Shape 93"/>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94" name="Shape 94"/>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95" name="Shape 95"/>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98" name="Shape 98"/>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99" name="Shape 99"/>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00" name="Shape 100"/>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01" name="Shape 101"/>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02" name="Shape 102"/>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03" name="Shape 103"/>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04" name="Shape 104"/>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05" name="Shape 105"/>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06"/>
        <p:cNvGrpSpPr/>
        <p:nvPr/>
      </p:nvGrpSpPr>
      <p:grpSpPr>
        <a:xfrm>
          <a:off x="0" y="0"/>
          <a:ext cx="0" cy="0"/>
          <a:chOff x="0" y="0"/>
          <a:chExt cx="0" cy="0"/>
        </a:xfrm>
      </p:grpSpPr>
      <p:sp>
        <p:nvSpPr>
          <p:cNvPr id="107" name="Shape 107"/>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08" name="Shape 108"/>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09" name="Shape 109"/>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0" name="Shape 1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1" name="Shape 111"/>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2" name="Shape 112"/>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3" name="Shape 113"/>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4" name="Shape 114"/>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5" name="Shape 115"/>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6" name="Shape 116"/>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19" name="Shape 119"/>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0" name="Shape 120"/>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1" name="Shape 121"/>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2" name="Shape 122"/>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3" name="Shape 123"/>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4" name="Shape 124"/>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5" name="Shape 125"/>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6" name="Shape 126"/>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7" name="Shape 127"/>
          <p:cNvSpPr txBox="1">
            <a:spLocks noGrp="1"/>
          </p:cNvSpPr>
          <p:nvPr>
            <p:ph type="title"/>
          </p:nvPr>
        </p:nvSpPr>
        <p:spPr>
          <a:xfrm>
            <a:off x="717780" y="780900"/>
            <a:ext cx="5169000" cy="697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8" name="Shape 128"/>
          <p:cNvSpPr txBox="1">
            <a:spLocks noGrp="1"/>
          </p:cNvSpPr>
          <p:nvPr>
            <p:ph type="body" idx="1"/>
          </p:nvPr>
        </p:nvSpPr>
        <p:spPr>
          <a:xfrm>
            <a:off x="717780" y="1513573"/>
            <a:ext cx="5169000" cy="303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2"/>
        <p:cNvGrpSpPr/>
        <p:nvPr/>
      </p:nvGrpSpPr>
      <p:grpSpPr>
        <a:xfrm>
          <a:off x="0" y="0"/>
          <a:ext cx="0" cy="0"/>
          <a:chOff x="0" y="0"/>
          <a:chExt cx="0" cy="0"/>
        </a:xfrm>
      </p:grpSpPr>
      <p:sp>
        <p:nvSpPr>
          <p:cNvPr id="223" name="Shape 223"/>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4" name="Shape 224"/>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25" name="Shape 225"/>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26" name="Shape 22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27" name="Shape 227"/>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28" name="Shape 228"/>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29" name="Shape 229"/>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0" name="Shape 23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1" name="Shape 231"/>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2" name="Shape 232"/>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35" name="Shape 235"/>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36" name="Shape 236"/>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37" name="Shape 237"/>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38" name="Shape 238"/>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39" name="Shape 239"/>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0" name="Shape 240"/>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1" name="Shape 241"/>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2" name="Shape 242"/>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2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4046"/>
        </a:solidFill>
        <a:effectLst/>
      </p:bgPr>
    </p:bg>
    <p:spTree>
      <p:nvGrpSpPr>
        <p:cNvPr id="1" name="Shape 5"/>
        <p:cNvGrpSpPr/>
        <p:nvPr/>
      </p:nvGrpSpPr>
      <p:grpSpPr>
        <a:xfrm>
          <a:off x="0" y="0"/>
          <a:ext cx="0" cy="0"/>
          <a:chOff x="0" y="0"/>
          <a:chExt cx="0" cy="0"/>
        </a:xfrm>
      </p:grpSpPr>
      <p:grpSp>
        <p:nvGrpSpPr>
          <p:cNvPr id="6" name="Shape 6"/>
          <p:cNvGrpSpPr/>
          <p:nvPr/>
        </p:nvGrpSpPr>
        <p:grpSpPr>
          <a:xfrm>
            <a:off x="825797" y="-750"/>
            <a:ext cx="7486404" cy="5145000"/>
            <a:chOff x="825797" y="-750"/>
            <a:chExt cx="7486404" cy="5145000"/>
          </a:xfrm>
        </p:grpSpPr>
        <p:cxnSp>
          <p:nvCxnSpPr>
            <p:cNvPr id="7" name="Shape 7"/>
            <p:cNvCxnSpPr/>
            <p:nvPr/>
          </p:nvCxnSpPr>
          <p:spPr>
            <a:xfrm>
              <a:off x="825797"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8" name="Shape 8"/>
            <p:cNvCxnSpPr/>
            <p:nvPr/>
          </p:nvCxnSpPr>
          <p:spPr>
            <a:xfrm>
              <a:off x="1657620"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9" name="Shape 9"/>
            <p:cNvCxnSpPr/>
            <p:nvPr/>
          </p:nvCxnSpPr>
          <p:spPr>
            <a:xfrm>
              <a:off x="2489443"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0" name="Shape 10"/>
            <p:cNvCxnSpPr/>
            <p:nvPr/>
          </p:nvCxnSpPr>
          <p:spPr>
            <a:xfrm>
              <a:off x="8312202"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1" name="Shape 11"/>
            <p:cNvCxnSpPr/>
            <p:nvPr/>
          </p:nvCxnSpPr>
          <p:spPr>
            <a:xfrm>
              <a:off x="7480379"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2" name="Shape 12"/>
            <p:cNvCxnSpPr/>
            <p:nvPr/>
          </p:nvCxnSpPr>
          <p:spPr>
            <a:xfrm>
              <a:off x="6648557"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3" name="Shape 13"/>
            <p:cNvCxnSpPr/>
            <p:nvPr/>
          </p:nvCxnSpPr>
          <p:spPr>
            <a:xfrm>
              <a:off x="5816733"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4" name="Shape 14"/>
            <p:cNvCxnSpPr/>
            <p:nvPr/>
          </p:nvCxnSpPr>
          <p:spPr>
            <a:xfrm>
              <a:off x="4984911"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5" name="Shape 15"/>
            <p:cNvCxnSpPr/>
            <p:nvPr/>
          </p:nvCxnSpPr>
          <p:spPr>
            <a:xfrm>
              <a:off x="4153088"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6" name="Shape 16"/>
            <p:cNvCxnSpPr/>
            <p:nvPr/>
          </p:nvCxnSpPr>
          <p:spPr>
            <a:xfrm>
              <a:off x="3321266" y="-750"/>
              <a:ext cx="0" cy="5145000"/>
            </a:xfrm>
            <a:prstGeom prst="straightConnector1">
              <a:avLst/>
            </a:prstGeom>
            <a:noFill/>
            <a:ln w="9525" cap="flat" cmpd="sng">
              <a:solidFill>
                <a:srgbClr val="005C65"/>
              </a:solidFill>
              <a:prstDash val="dot"/>
              <a:round/>
              <a:headEnd type="none" w="lg" len="lg"/>
              <a:tailEnd type="none" w="lg" len="lg"/>
            </a:ln>
          </p:spPr>
        </p:cxnSp>
      </p:grpSp>
      <p:sp>
        <p:nvSpPr>
          <p:cNvPr id="17" name="Shape 17"/>
          <p:cNvSpPr txBox="1">
            <a:spLocks noGrp="1"/>
          </p:cNvSpPr>
          <p:nvPr>
            <p:ph type="title"/>
          </p:nvPr>
        </p:nvSpPr>
        <p:spPr>
          <a:xfrm>
            <a:off x="735875" y="780900"/>
            <a:ext cx="5917199" cy="697500"/>
          </a:xfrm>
          <a:prstGeom prst="rect">
            <a:avLst/>
          </a:prstGeom>
          <a:noFill/>
          <a:ln>
            <a:noFill/>
          </a:ln>
        </p:spPr>
        <p:txBody>
          <a:bodyPr lIns="91425" tIns="91425" rIns="91425" bIns="91425" anchor="b" anchorCtr="0"/>
          <a:lstStyle>
            <a:lvl1pPr lvl="0">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1pPr>
            <a:lvl2pPr lvl="1">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2pPr>
            <a:lvl3pPr lvl="2">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3pPr>
            <a:lvl4pPr lvl="3">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4pPr>
            <a:lvl5pPr lvl="4">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5pPr>
            <a:lvl6pPr lvl="5">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6pPr>
            <a:lvl7pPr lvl="6">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7pPr>
            <a:lvl8pPr lvl="7">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8pPr>
            <a:lvl9pPr lvl="8">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9pPr>
          </a:lstStyle>
          <a:p>
            <a:endParaRPr/>
          </a:p>
        </p:txBody>
      </p:sp>
      <p:sp>
        <p:nvSpPr>
          <p:cNvPr id="18" name="Shape 18"/>
          <p:cNvSpPr txBox="1">
            <a:spLocks noGrp="1"/>
          </p:cNvSpPr>
          <p:nvPr>
            <p:ph type="body" idx="1"/>
          </p:nvPr>
        </p:nvSpPr>
        <p:spPr>
          <a:xfrm>
            <a:off x="735875" y="1513573"/>
            <a:ext cx="5917199" cy="3031200"/>
          </a:xfrm>
          <a:prstGeom prst="rect">
            <a:avLst/>
          </a:prstGeom>
          <a:noFill/>
          <a:ln>
            <a:noFill/>
          </a:ln>
        </p:spPr>
        <p:txBody>
          <a:bodyPr lIns="91425" tIns="91425" rIns="91425" bIns="91425" anchor="t" anchorCtr="0"/>
          <a:lstStyle>
            <a:lvl1pPr lvl="0">
              <a:spcBef>
                <a:spcPts val="600"/>
              </a:spcBef>
              <a:buClr>
                <a:srgbClr val="EFEFEF"/>
              </a:buClr>
              <a:buSzPct val="100000"/>
              <a:buFont typeface="PT Serif"/>
              <a:buChar char="⊸"/>
              <a:defRPr sz="2400">
                <a:solidFill>
                  <a:srgbClr val="EFEFEF"/>
                </a:solidFill>
                <a:latin typeface="PT Serif"/>
                <a:ea typeface="PT Serif"/>
                <a:cs typeface="PT Serif"/>
                <a:sym typeface="PT Serif"/>
              </a:defRPr>
            </a:lvl1pPr>
            <a:lvl2pPr lvl="1">
              <a:spcBef>
                <a:spcPts val="480"/>
              </a:spcBef>
              <a:buClr>
                <a:srgbClr val="EFEFEF"/>
              </a:buClr>
              <a:buSzPct val="100000"/>
              <a:buFont typeface="PT Serif"/>
              <a:buChar char="▫"/>
              <a:defRPr sz="2400">
                <a:solidFill>
                  <a:srgbClr val="EFEFEF"/>
                </a:solidFill>
                <a:latin typeface="PT Serif"/>
                <a:ea typeface="PT Serif"/>
                <a:cs typeface="PT Serif"/>
                <a:sym typeface="PT Serif"/>
              </a:defRPr>
            </a:lvl2pPr>
            <a:lvl3pPr lvl="2">
              <a:spcBef>
                <a:spcPts val="480"/>
              </a:spcBef>
              <a:buClr>
                <a:srgbClr val="EFEFEF"/>
              </a:buClr>
              <a:buSzPct val="100000"/>
              <a:buFont typeface="PT Serif"/>
              <a:buChar char="⋅"/>
              <a:defRPr sz="2400">
                <a:solidFill>
                  <a:srgbClr val="EFEFEF"/>
                </a:solidFill>
                <a:latin typeface="PT Serif"/>
                <a:ea typeface="PT Serif"/>
                <a:cs typeface="PT Serif"/>
                <a:sym typeface="PT Serif"/>
              </a:defRPr>
            </a:lvl3pPr>
            <a:lvl4pPr lvl="3">
              <a:spcBef>
                <a:spcPts val="360"/>
              </a:spcBef>
              <a:buClr>
                <a:srgbClr val="EFEFEF"/>
              </a:buClr>
              <a:buSzPct val="100000"/>
              <a:buFont typeface="PT Serif"/>
              <a:defRPr sz="2400">
                <a:solidFill>
                  <a:srgbClr val="EFEFEF"/>
                </a:solidFill>
                <a:latin typeface="PT Serif"/>
                <a:ea typeface="PT Serif"/>
                <a:cs typeface="PT Serif"/>
                <a:sym typeface="PT Serif"/>
              </a:defRPr>
            </a:lvl4pPr>
            <a:lvl5pPr lvl="4">
              <a:spcBef>
                <a:spcPts val="360"/>
              </a:spcBef>
              <a:buClr>
                <a:srgbClr val="EFEFEF"/>
              </a:buClr>
              <a:buSzPct val="100000"/>
              <a:buFont typeface="PT Serif"/>
              <a:defRPr sz="2400">
                <a:solidFill>
                  <a:srgbClr val="EFEFEF"/>
                </a:solidFill>
                <a:latin typeface="PT Serif"/>
                <a:ea typeface="PT Serif"/>
                <a:cs typeface="PT Serif"/>
                <a:sym typeface="PT Serif"/>
              </a:defRPr>
            </a:lvl5pPr>
            <a:lvl6pPr lvl="5">
              <a:spcBef>
                <a:spcPts val="360"/>
              </a:spcBef>
              <a:buClr>
                <a:srgbClr val="EFEFEF"/>
              </a:buClr>
              <a:buSzPct val="100000"/>
              <a:buFont typeface="PT Serif"/>
              <a:defRPr sz="2400">
                <a:solidFill>
                  <a:srgbClr val="EFEFEF"/>
                </a:solidFill>
                <a:latin typeface="PT Serif"/>
                <a:ea typeface="PT Serif"/>
                <a:cs typeface="PT Serif"/>
                <a:sym typeface="PT Serif"/>
              </a:defRPr>
            </a:lvl6pPr>
            <a:lvl7pPr lvl="6">
              <a:spcBef>
                <a:spcPts val="360"/>
              </a:spcBef>
              <a:buClr>
                <a:srgbClr val="EFEFEF"/>
              </a:buClr>
              <a:buSzPct val="100000"/>
              <a:buFont typeface="PT Serif"/>
              <a:defRPr sz="2400">
                <a:solidFill>
                  <a:srgbClr val="EFEFEF"/>
                </a:solidFill>
                <a:latin typeface="PT Serif"/>
                <a:ea typeface="PT Serif"/>
                <a:cs typeface="PT Serif"/>
                <a:sym typeface="PT Serif"/>
              </a:defRPr>
            </a:lvl7pPr>
            <a:lvl8pPr lvl="7">
              <a:spcBef>
                <a:spcPts val="360"/>
              </a:spcBef>
              <a:buClr>
                <a:srgbClr val="EFEFEF"/>
              </a:buClr>
              <a:buSzPct val="100000"/>
              <a:buFont typeface="PT Serif"/>
              <a:defRPr sz="2400">
                <a:solidFill>
                  <a:srgbClr val="EFEFEF"/>
                </a:solidFill>
                <a:latin typeface="PT Serif"/>
                <a:ea typeface="PT Serif"/>
                <a:cs typeface="PT Serif"/>
                <a:sym typeface="PT Serif"/>
              </a:defRPr>
            </a:lvl8pPr>
            <a:lvl9pPr lvl="8">
              <a:spcBef>
                <a:spcPts val="360"/>
              </a:spcBef>
              <a:buClr>
                <a:srgbClr val="EFEFEF"/>
              </a:buClr>
              <a:buSzPct val="100000"/>
              <a:buFont typeface="PT Serif"/>
              <a:defRPr sz="2400">
                <a:solidFill>
                  <a:srgbClr val="EFEFEF"/>
                </a:solidFill>
                <a:latin typeface="PT Serif"/>
                <a:ea typeface="PT Serif"/>
                <a:cs typeface="PT Serif"/>
                <a:sym typeface="PT Seri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fonts#UsePlace:use/Collection:PT+Serif%7CMontserrat"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nodejs.org/en/downloa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amieMason/Jasmine-Matcher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1661700" y="1991825"/>
            <a:ext cx="5820599" cy="1159799"/>
          </a:xfrm>
          <a:prstGeom prst="rect">
            <a:avLst/>
          </a:prstGeom>
        </p:spPr>
        <p:txBody>
          <a:bodyPr lIns="91425" tIns="91425" rIns="91425" bIns="91425" anchor="ctr" anchorCtr="0">
            <a:noAutofit/>
          </a:bodyPr>
          <a:lstStyle/>
          <a:p>
            <a:pPr lvl="0">
              <a:spcBef>
                <a:spcPts val="0"/>
              </a:spcBef>
              <a:buNone/>
            </a:pPr>
            <a:r>
              <a:rPr lang="en" dirty="0" smtClean="0"/>
              <a:t>INTRODUCTION TO PROTRACTOR</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Element Explorer for Debugging</a:t>
            </a:r>
            <a:endParaRPr lang="en" sz="2400" dirty="0">
              <a:solidFill>
                <a:srgbClr val="6AA84F"/>
              </a:solidFill>
            </a:endParaRPr>
          </a:p>
        </p:txBody>
      </p:sp>
      <p:sp>
        <p:nvSpPr>
          <p:cNvPr id="2" name="TextBox 1"/>
          <p:cNvSpPr txBox="1"/>
          <p:nvPr/>
        </p:nvSpPr>
        <p:spPr>
          <a:xfrm>
            <a:off x="1265035" y="1986929"/>
            <a:ext cx="5298245" cy="307777"/>
          </a:xfrm>
          <a:prstGeom prst="rect">
            <a:avLst/>
          </a:prstGeom>
          <a:noFill/>
        </p:spPr>
        <p:txBody>
          <a:bodyPr wrap="none" rtlCol="0">
            <a:spAutoFit/>
          </a:bodyPr>
          <a:lstStyle/>
          <a:p>
            <a:r>
              <a:rPr lang="en-US" dirty="0" smtClean="0">
                <a:solidFill>
                  <a:schemeClr val="bg1"/>
                </a:solidFill>
                <a:latin typeface="Montserrat ExtraLight" panose="020B0604020202020204" charset="0"/>
              </a:rPr>
              <a:t>Protractor –elementExplorer and then pass the commands</a:t>
            </a:r>
            <a:endParaRPr lang="en-US" dirty="0">
              <a:solidFill>
                <a:schemeClr val="bg1"/>
              </a:solidFill>
              <a:latin typeface="Montserrat ExtraLight" panose="020B0604020202020204" charset="0"/>
            </a:endParaRPr>
          </a:p>
        </p:txBody>
      </p:sp>
    </p:spTree>
    <p:extLst>
      <p:ext uri="{BB962C8B-B14F-4D97-AF65-F5344CB8AC3E}">
        <p14:creationId xmlns:p14="http://schemas.microsoft.com/office/powerpoint/2010/main" val="3990298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Generate Reports</a:t>
            </a:r>
            <a:endParaRPr lang="en" sz="2400" dirty="0">
              <a:solidFill>
                <a:srgbClr val="6AA84F"/>
              </a:solidFill>
            </a:endParaRPr>
          </a:p>
        </p:txBody>
      </p:sp>
      <p:sp>
        <p:nvSpPr>
          <p:cNvPr id="2" name="TextBox 1"/>
          <p:cNvSpPr txBox="1"/>
          <p:nvPr/>
        </p:nvSpPr>
        <p:spPr>
          <a:xfrm>
            <a:off x="639393" y="1622544"/>
            <a:ext cx="6118983" cy="954107"/>
          </a:xfrm>
          <a:prstGeom prst="rect">
            <a:avLst/>
          </a:prstGeom>
          <a:noFill/>
        </p:spPr>
        <p:txBody>
          <a:bodyPr wrap="none" rtlCol="0">
            <a:spAutoFit/>
          </a:bodyPr>
          <a:lstStyle/>
          <a:p>
            <a:r>
              <a:rPr lang="en-US" dirty="0" smtClean="0">
                <a:solidFill>
                  <a:schemeClr val="bg1"/>
                </a:solidFill>
                <a:latin typeface="Montserrat ExtraLight" panose="020B0604020202020204" charset="0"/>
              </a:rPr>
              <a:t>Protractor </a:t>
            </a:r>
            <a:r>
              <a:rPr lang="en-US" dirty="0">
                <a:solidFill>
                  <a:schemeClr val="bg1"/>
                </a:solidFill>
                <a:latin typeface="Montserrat ExtraLight" panose="020B0604020202020204" charset="0"/>
              </a:rPr>
              <a:t>html </a:t>
            </a:r>
            <a:r>
              <a:rPr lang="en-US" dirty="0" smtClean="0">
                <a:solidFill>
                  <a:schemeClr val="bg1"/>
                </a:solidFill>
                <a:latin typeface="Montserrat ExtraLight" panose="020B0604020202020204" charset="0"/>
              </a:rPr>
              <a:t>reporter</a:t>
            </a: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https</a:t>
            </a:r>
            <a:r>
              <a:rPr lang="en-US" dirty="0">
                <a:solidFill>
                  <a:schemeClr val="bg1"/>
                </a:solidFill>
                <a:latin typeface="Montserrat ExtraLight" panose="020B0604020202020204" charset="0"/>
              </a:rPr>
              <a:t>://www.npmjs.com/package/protractor-html-reporter</a:t>
            </a:r>
            <a:endParaRPr lang="en-US" dirty="0" smtClean="0">
              <a:solidFill>
                <a:schemeClr val="bg1"/>
              </a:solidFill>
              <a:latin typeface="Montserrat ExtraLight" panose="020B0604020202020204" charset="0"/>
            </a:endParaRPr>
          </a:p>
          <a:p>
            <a:endParaRPr lang="en-US" dirty="0" smtClean="0">
              <a:solidFill>
                <a:schemeClr val="bg1"/>
              </a:solidFill>
              <a:latin typeface="Montserrat ExtraLight" panose="020B0604020202020204" charset="0"/>
            </a:endParaRPr>
          </a:p>
          <a:p>
            <a:r>
              <a:rPr lang="en-US" dirty="0" smtClean="0">
                <a:solidFill>
                  <a:schemeClr val="bg1"/>
                </a:solidFill>
                <a:latin typeface="Montserrat ExtraLight" panose="020B0604020202020204" charset="0"/>
              </a:rPr>
              <a:t>Allure Reports</a:t>
            </a:r>
          </a:p>
        </p:txBody>
      </p:sp>
    </p:spTree>
    <p:extLst>
      <p:ext uri="{BB962C8B-B14F-4D97-AF65-F5344CB8AC3E}">
        <p14:creationId xmlns:p14="http://schemas.microsoft.com/office/powerpoint/2010/main" val="2753112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Reading Data</a:t>
            </a:r>
            <a:endParaRPr lang="en" sz="2400" dirty="0">
              <a:solidFill>
                <a:srgbClr val="6AA84F"/>
              </a:solidFill>
            </a:endParaRPr>
          </a:p>
        </p:txBody>
      </p:sp>
      <p:sp>
        <p:nvSpPr>
          <p:cNvPr id="2" name="TextBox 1"/>
          <p:cNvSpPr txBox="1"/>
          <p:nvPr/>
        </p:nvSpPr>
        <p:spPr>
          <a:xfrm>
            <a:off x="639393" y="1622544"/>
            <a:ext cx="5859296" cy="523220"/>
          </a:xfrm>
          <a:prstGeom prst="rect">
            <a:avLst/>
          </a:prstGeom>
          <a:noFill/>
        </p:spPr>
        <p:txBody>
          <a:bodyPr wrap="none" rtlCol="0">
            <a:spAutoFit/>
          </a:bodyPr>
          <a:lstStyle/>
          <a:p>
            <a:r>
              <a:rPr lang="en-US" dirty="0" err="1" smtClean="0">
                <a:solidFill>
                  <a:schemeClr val="bg1"/>
                </a:solidFill>
                <a:latin typeface="Montserrat ExtraLight" panose="020B0604020202020204" charset="0"/>
              </a:rPr>
              <a:t>Json</a:t>
            </a:r>
            <a:r>
              <a:rPr lang="en-US" dirty="0" smtClean="0">
                <a:solidFill>
                  <a:schemeClr val="bg1"/>
                </a:solidFill>
                <a:latin typeface="Montserrat ExtraLight" panose="020B0604020202020204" charset="0"/>
              </a:rPr>
              <a:t> is a perfect way of reading data and we will be using </a:t>
            </a:r>
            <a:r>
              <a:rPr lang="en-US" dirty="0" err="1" smtClean="0">
                <a:solidFill>
                  <a:schemeClr val="bg1"/>
                </a:solidFill>
                <a:latin typeface="Montserrat ExtraLight" panose="020B0604020202020204" charset="0"/>
              </a:rPr>
              <a:t>json</a:t>
            </a:r>
            <a:r>
              <a:rPr lang="en-US" dirty="0" smtClean="0">
                <a:solidFill>
                  <a:schemeClr val="bg1"/>
                </a:solidFill>
                <a:latin typeface="Montserrat ExtraLight" panose="020B0604020202020204" charset="0"/>
              </a:rPr>
              <a:t> as </a:t>
            </a:r>
          </a:p>
          <a:p>
            <a:r>
              <a:rPr lang="en-US" dirty="0" smtClean="0">
                <a:solidFill>
                  <a:schemeClr val="bg1"/>
                </a:solidFill>
                <a:latin typeface="Montserrat ExtraLight" panose="020B0604020202020204" charset="0"/>
              </a:rPr>
              <a:t>external source for data. </a:t>
            </a:r>
          </a:p>
        </p:txBody>
      </p:sp>
    </p:spTree>
    <p:extLst>
      <p:ext uri="{BB962C8B-B14F-4D97-AF65-F5344CB8AC3E}">
        <p14:creationId xmlns:p14="http://schemas.microsoft.com/office/powerpoint/2010/main" val="2935115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Data Driver with Protractor</a:t>
            </a:r>
            <a:endParaRPr lang="en" sz="2400" dirty="0">
              <a:solidFill>
                <a:srgbClr val="6AA84F"/>
              </a:solidFill>
            </a:endParaRPr>
          </a:p>
        </p:txBody>
      </p:sp>
      <p:sp>
        <p:nvSpPr>
          <p:cNvPr id="2" name="TextBox 1"/>
          <p:cNvSpPr txBox="1"/>
          <p:nvPr/>
        </p:nvSpPr>
        <p:spPr>
          <a:xfrm>
            <a:off x="639393" y="1622544"/>
            <a:ext cx="6114174" cy="523220"/>
          </a:xfrm>
          <a:prstGeom prst="rect">
            <a:avLst/>
          </a:prstGeom>
          <a:noFill/>
        </p:spPr>
        <p:txBody>
          <a:bodyPr wrap="none" rtlCol="0">
            <a:spAutoFit/>
          </a:bodyPr>
          <a:lstStyle/>
          <a:p>
            <a:r>
              <a:rPr lang="en-US" dirty="0" smtClean="0">
                <a:solidFill>
                  <a:schemeClr val="bg1"/>
                </a:solidFill>
                <a:latin typeface="Montserrat ExtraLight" panose="020B0604020202020204" charset="0"/>
              </a:rPr>
              <a:t>We would be using a node module called Jasmine Data Provider to </a:t>
            </a:r>
          </a:p>
          <a:p>
            <a:r>
              <a:rPr lang="en-US" dirty="0" smtClean="0">
                <a:solidFill>
                  <a:schemeClr val="bg1"/>
                </a:solidFill>
                <a:latin typeface="Montserrat ExtraLight" panose="020B0604020202020204" charset="0"/>
              </a:rPr>
              <a:t>iterate over the data from a </a:t>
            </a:r>
            <a:r>
              <a:rPr lang="en-US" dirty="0" err="1" smtClean="0">
                <a:solidFill>
                  <a:schemeClr val="bg1"/>
                </a:solidFill>
                <a:latin typeface="Montserrat ExtraLight" panose="020B0604020202020204" charset="0"/>
              </a:rPr>
              <a:t>json</a:t>
            </a:r>
            <a:r>
              <a:rPr lang="en-US" dirty="0" smtClean="0">
                <a:solidFill>
                  <a:schemeClr val="bg1"/>
                </a:solidFill>
                <a:latin typeface="Montserrat ExtraLight" panose="020B0604020202020204" charset="0"/>
              </a:rPr>
              <a:t> file</a:t>
            </a:r>
          </a:p>
        </p:txBody>
      </p:sp>
    </p:spTree>
    <p:extLst>
      <p:ext uri="{BB962C8B-B14F-4D97-AF65-F5344CB8AC3E}">
        <p14:creationId xmlns:p14="http://schemas.microsoft.com/office/powerpoint/2010/main" val="3892304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a:solidFill>
                  <a:srgbClr val="6AA84F"/>
                </a:solidFill>
              </a:rPr>
              <a:t>Protractor Page Object Demo</a:t>
            </a:r>
            <a:endParaRPr lang="en" sz="2400" dirty="0">
              <a:solidFill>
                <a:srgbClr val="6AA84F"/>
              </a:solidFill>
            </a:endParaRPr>
          </a:p>
        </p:txBody>
      </p:sp>
      <p:sp>
        <p:nvSpPr>
          <p:cNvPr id="2" name="TextBox 1"/>
          <p:cNvSpPr txBox="1"/>
          <p:nvPr/>
        </p:nvSpPr>
        <p:spPr>
          <a:xfrm>
            <a:off x="639393" y="1622544"/>
            <a:ext cx="6356227" cy="1815882"/>
          </a:xfrm>
          <a:prstGeom prst="rect">
            <a:avLst/>
          </a:prstGeom>
          <a:noFill/>
        </p:spPr>
        <p:txBody>
          <a:bodyPr wrap="none" rtlCol="0">
            <a:spAutoFit/>
          </a:bodyPr>
          <a:lstStyle/>
          <a:p>
            <a:r>
              <a:rPr lang="en-US" dirty="0" smtClean="0">
                <a:solidFill>
                  <a:schemeClr val="bg1"/>
                </a:solidFill>
                <a:latin typeface="Montserrat ExtraLight" panose="020B0604020202020204" charset="0"/>
              </a:rPr>
              <a:t>Writing test cases is an good step towards achieving more in </a:t>
            </a:r>
          </a:p>
          <a:p>
            <a:r>
              <a:rPr lang="en-US" dirty="0" smtClean="0">
                <a:solidFill>
                  <a:schemeClr val="bg1"/>
                </a:solidFill>
                <a:latin typeface="Montserrat ExtraLight" panose="020B0604020202020204" charset="0"/>
              </a:rPr>
              <a:t>less time, but the more important thing related to automation is </a:t>
            </a:r>
          </a:p>
          <a:p>
            <a:r>
              <a:rPr lang="en-US" dirty="0" smtClean="0">
                <a:solidFill>
                  <a:schemeClr val="bg1"/>
                </a:solidFill>
                <a:latin typeface="Montserrat ExtraLight" panose="020B0604020202020204" charset="0"/>
              </a:rPr>
              <a:t>maintainability of the code. </a:t>
            </a:r>
          </a:p>
          <a:p>
            <a:endParaRPr lang="en-US" dirty="0">
              <a:solidFill>
                <a:schemeClr val="bg1"/>
              </a:solidFill>
              <a:latin typeface="Montserrat ExtraLight" panose="020B0604020202020204" charset="0"/>
            </a:endParaRPr>
          </a:p>
          <a:p>
            <a:r>
              <a:rPr lang="en-US" dirty="0" smtClean="0">
                <a:solidFill>
                  <a:schemeClr val="bg1"/>
                </a:solidFill>
                <a:latin typeface="Montserrat ExtraLight" panose="020B0604020202020204" charset="0"/>
              </a:rPr>
              <a:t>To achieve better maintainability of code we will be using Page Object </a:t>
            </a:r>
          </a:p>
          <a:p>
            <a:r>
              <a:rPr lang="en-US" dirty="0" smtClean="0">
                <a:solidFill>
                  <a:schemeClr val="bg1"/>
                </a:solidFill>
                <a:latin typeface="Montserrat ExtraLight" panose="020B0604020202020204" charset="0"/>
              </a:rPr>
              <a:t>Model, a very well known design pattern in the testing world. </a:t>
            </a:r>
          </a:p>
          <a:p>
            <a:endParaRPr lang="en-US" dirty="0">
              <a:solidFill>
                <a:schemeClr val="bg1"/>
              </a:solidFill>
              <a:latin typeface="Montserrat ExtraLight" panose="020B0604020202020204" charset="0"/>
            </a:endParaRPr>
          </a:p>
          <a:p>
            <a:r>
              <a:rPr lang="en-US" dirty="0" smtClean="0">
                <a:solidFill>
                  <a:schemeClr val="bg1"/>
                </a:solidFill>
                <a:latin typeface="Montserrat ExtraLight" panose="020B0604020202020204" charset="0"/>
              </a:rPr>
              <a:t>Let’s have a demo now…</a:t>
            </a:r>
          </a:p>
        </p:txBody>
      </p:sp>
    </p:spTree>
    <p:extLst>
      <p:ext uri="{BB962C8B-B14F-4D97-AF65-F5344CB8AC3E}">
        <p14:creationId xmlns:p14="http://schemas.microsoft.com/office/powerpoint/2010/main" val="3705635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4" name="Rectangle 3"/>
          <p:cNvSpPr/>
          <p:nvPr/>
        </p:nvSpPr>
        <p:spPr>
          <a:xfrm>
            <a:off x="2854691" y="1177760"/>
            <a:ext cx="2736732" cy="1323439"/>
          </a:xfrm>
          <a:prstGeom prst="rect">
            <a:avLst/>
          </a:prstGeom>
        </p:spPr>
        <p:txBody>
          <a:bodyPr wrap="square">
            <a:spAutoFit/>
          </a:bodyPr>
          <a:lstStyle/>
          <a:p>
            <a:pPr fontAlgn="ctr"/>
            <a:r>
              <a:rPr lang="en-US" sz="8000" dirty="0">
                <a:solidFill>
                  <a:schemeClr val="bg1"/>
                </a:solidFill>
              </a:rPr>
              <a:t>Q&amp;A</a:t>
            </a:r>
            <a:endParaRPr lang="en-US" sz="8000" dirty="0">
              <a:solidFill>
                <a:schemeClr val="bg1"/>
              </a:solidFill>
              <a:latin typeface="Arial" panose="020B0604020202020204" pitchFamily="34" charset="0"/>
            </a:endParaRPr>
          </a:p>
        </p:txBody>
      </p:sp>
      <p:sp>
        <p:nvSpPr>
          <p:cNvPr id="8" name="Shape 557"/>
          <p:cNvSpPr/>
          <p:nvPr/>
        </p:nvSpPr>
        <p:spPr>
          <a:xfrm>
            <a:off x="1605302" y="3300090"/>
            <a:ext cx="1495843" cy="1043079"/>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92D050"/>
          </a:solidFill>
          <a:ln>
            <a:noFill/>
          </a:ln>
        </p:spPr>
        <p:txBody>
          <a:bodyPr lIns="91425" tIns="91425" rIns="91425" bIns="91425" anchor="ctr" anchorCtr="0">
            <a:noAutofit/>
          </a:bodyPr>
          <a:lstStyle/>
          <a:p>
            <a:pPr lvl="0">
              <a:spcBef>
                <a:spcPts val="0"/>
              </a:spcBef>
              <a:buNone/>
            </a:pPr>
            <a:endParaRPr/>
          </a:p>
        </p:txBody>
      </p:sp>
      <p:sp>
        <p:nvSpPr>
          <p:cNvPr id="9" name="Shape 558"/>
          <p:cNvSpPr/>
          <p:nvPr/>
        </p:nvSpPr>
        <p:spPr>
          <a:xfrm>
            <a:off x="3475136" y="3300090"/>
            <a:ext cx="1495843" cy="1043079"/>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C000"/>
          </a:solidFill>
          <a:ln>
            <a:noFill/>
          </a:ln>
        </p:spPr>
        <p:txBody>
          <a:bodyPr lIns="91425" tIns="91425" rIns="91425" bIns="91425" anchor="ctr" anchorCtr="0">
            <a:noAutofit/>
          </a:bodyPr>
          <a:lstStyle/>
          <a:p>
            <a:pPr lvl="0">
              <a:spcBef>
                <a:spcPts val="0"/>
              </a:spcBef>
              <a:buNone/>
            </a:pPr>
            <a:endParaRPr/>
          </a:p>
        </p:txBody>
      </p:sp>
      <p:sp>
        <p:nvSpPr>
          <p:cNvPr id="10" name="Shape 559"/>
          <p:cNvSpPr/>
          <p:nvPr/>
        </p:nvSpPr>
        <p:spPr>
          <a:xfrm>
            <a:off x="5225143" y="3300090"/>
            <a:ext cx="1373455" cy="104307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0000"/>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67823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ctrTitle" idx="4294967295"/>
          </p:nvPr>
        </p:nvSpPr>
        <p:spPr>
          <a:xfrm>
            <a:off x="638175" y="1202350"/>
            <a:ext cx="6593700" cy="1159799"/>
          </a:xfrm>
          <a:prstGeom prst="rect">
            <a:avLst/>
          </a:prstGeom>
        </p:spPr>
        <p:txBody>
          <a:bodyPr lIns="91425" tIns="91425" rIns="91425" bIns="91425" anchor="b" anchorCtr="0">
            <a:noAutofit/>
          </a:bodyPr>
          <a:lstStyle/>
          <a:p>
            <a:pPr lvl="0" rtl="0">
              <a:spcBef>
                <a:spcPts val="0"/>
              </a:spcBef>
              <a:buNone/>
            </a:pPr>
            <a:r>
              <a:rPr lang="en" sz="9600" dirty="0"/>
              <a:t>Thanks!</a:t>
            </a:r>
          </a:p>
        </p:txBody>
      </p:sp>
      <p:sp>
        <p:nvSpPr>
          <p:cNvPr id="417" name="Shape 417"/>
          <p:cNvSpPr txBox="1">
            <a:spLocks noGrp="1"/>
          </p:cNvSpPr>
          <p:nvPr>
            <p:ph type="subTitle" idx="4294967295"/>
          </p:nvPr>
        </p:nvSpPr>
        <p:spPr>
          <a:xfrm>
            <a:off x="714375" y="2401912"/>
            <a:ext cx="6593700" cy="784799"/>
          </a:xfrm>
          <a:prstGeom prst="rect">
            <a:avLst/>
          </a:prstGeom>
        </p:spPr>
        <p:txBody>
          <a:bodyPr lIns="91425" tIns="91425" rIns="91425" bIns="91425" anchor="t" anchorCtr="0">
            <a:noAutofit/>
          </a:bodyPr>
          <a:lstStyle/>
          <a:p>
            <a:pPr lvl="0" rtl="0">
              <a:spcBef>
                <a:spcPts val="0"/>
              </a:spcBef>
              <a:buNone/>
            </a:pPr>
            <a:r>
              <a:rPr lang="en" sz="3600"/>
              <a:t>Any questions?</a:t>
            </a:r>
          </a:p>
        </p:txBody>
      </p:sp>
      <p:sp>
        <p:nvSpPr>
          <p:cNvPr id="418" name="Shape 418"/>
          <p:cNvSpPr txBox="1">
            <a:spLocks noGrp="1"/>
          </p:cNvSpPr>
          <p:nvPr>
            <p:ph type="body" idx="4294967295"/>
          </p:nvPr>
        </p:nvSpPr>
        <p:spPr>
          <a:xfrm>
            <a:off x="714375" y="3226400"/>
            <a:ext cx="6593700" cy="1159799"/>
          </a:xfrm>
          <a:prstGeom prst="rect">
            <a:avLst/>
          </a:prstGeom>
        </p:spPr>
        <p:txBody>
          <a:bodyPr lIns="91425" tIns="91425" rIns="91425" bIns="91425" anchor="t" anchorCtr="0">
            <a:noAutofit/>
          </a:bodyPr>
          <a:lstStyle/>
          <a:p>
            <a:pPr lvl="0">
              <a:spcBef>
                <a:spcPts val="0"/>
              </a:spcBef>
              <a:buNone/>
            </a:pPr>
            <a:r>
              <a:rPr lang="en" sz="1600" dirty="0"/>
              <a:t>You can find me at </a:t>
            </a:r>
            <a:r>
              <a:rPr lang="en" sz="1600" dirty="0" smtClean="0"/>
              <a:t>@</a:t>
            </a:r>
            <a:r>
              <a:rPr lang="en-US" sz="1600" dirty="0"/>
              <a:t> </a:t>
            </a:r>
            <a:r>
              <a:rPr lang="en-US" sz="1600" dirty="0" smtClean="0"/>
              <a:t>KhajaMD143 </a:t>
            </a:r>
            <a:r>
              <a:rPr lang="en" sz="1600" dirty="0" smtClean="0"/>
              <a:t>&amp; contactme.khaja@gmail.com</a:t>
            </a:r>
            <a:endParaRPr lang="en"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717780" y="780900"/>
            <a:ext cx="5169000" cy="697500"/>
          </a:xfrm>
          <a:prstGeom prst="rect">
            <a:avLst/>
          </a:prstGeom>
        </p:spPr>
        <p:txBody>
          <a:bodyPr lIns="91425" tIns="91425" rIns="91425" bIns="91425" anchor="b" anchorCtr="0">
            <a:noAutofit/>
          </a:bodyPr>
          <a:lstStyle/>
          <a:p>
            <a:pPr lvl="0" rtl="0">
              <a:spcBef>
                <a:spcPts val="0"/>
              </a:spcBef>
              <a:buNone/>
            </a:pPr>
            <a:r>
              <a:rPr lang="en" dirty="0" smtClean="0"/>
              <a:t>Resources</a:t>
            </a:r>
            <a:endParaRPr lang="en" dirty="0"/>
          </a:p>
        </p:txBody>
      </p:sp>
      <p:sp>
        <p:nvSpPr>
          <p:cNvPr id="424" name="Shape 424"/>
          <p:cNvSpPr txBox="1">
            <a:spLocks noGrp="1"/>
          </p:cNvSpPr>
          <p:nvPr>
            <p:ph type="body" idx="1"/>
          </p:nvPr>
        </p:nvSpPr>
        <p:spPr>
          <a:xfrm>
            <a:off x="717780" y="1513573"/>
            <a:ext cx="5169000" cy="3031200"/>
          </a:xfrm>
          <a:prstGeom prst="rect">
            <a:avLst/>
          </a:prstGeom>
        </p:spPr>
        <p:txBody>
          <a:bodyPr lIns="91425" tIns="91425" rIns="91425" bIns="91425" anchor="t" anchorCtr="0">
            <a:noAutofit/>
          </a:bodyPr>
          <a:lstStyle/>
          <a:p>
            <a:pPr lvl="0">
              <a:buNone/>
            </a:pPr>
            <a:r>
              <a:rPr lang="en-US" sz="1800" dirty="0"/>
              <a:t>https://jasmine.github.io/api/2.6/global</a:t>
            </a:r>
            <a:endParaRPr lang="en" sz="1800" u="sng" dirty="0">
              <a:hlinkClick r:id="rId3"/>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717780" y="780900"/>
            <a:ext cx="5169000" cy="697500"/>
          </a:xfrm>
          <a:prstGeom prst="rect">
            <a:avLst/>
          </a:prstGeom>
        </p:spPr>
        <p:txBody>
          <a:bodyPr lIns="91425" tIns="91425" rIns="91425" bIns="91425" anchor="b" anchorCtr="0">
            <a:noAutofit/>
          </a:bodyPr>
          <a:lstStyle/>
          <a:p>
            <a:pPr lvl="0" rtl="0">
              <a:spcBef>
                <a:spcPts val="0"/>
              </a:spcBef>
              <a:buNone/>
            </a:pPr>
            <a:r>
              <a:rPr lang="en"/>
              <a:t>Presentation design</a:t>
            </a:r>
          </a:p>
        </p:txBody>
      </p:sp>
      <p:sp>
        <p:nvSpPr>
          <p:cNvPr id="430" name="Shape 430"/>
          <p:cNvSpPr txBox="1">
            <a:spLocks noGrp="1"/>
          </p:cNvSpPr>
          <p:nvPr>
            <p:ph type="body" idx="1"/>
          </p:nvPr>
        </p:nvSpPr>
        <p:spPr>
          <a:xfrm>
            <a:off x="717780" y="1513573"/>
            <a:ext cx="5169000" cy="3031200"/>
          </a:xfrm>
          <a:prstGeom prst="rect">
            <a:avLst/>
          </a:prstGeom>
        </p:spPr>
        <p:txBody>
          <a:bodyPr lIns="91425" tIns="91425" rIns="91425" bIns="91425" anchor="t" anchorCtr="0">
            <a:noAutofit/>
          </a:bodyPr>
          <a:lstStyle/>
          <a:p>
            <a:pPr lvl="0" rtl="0">
              <a:spcBef>
                <a:spcPts val="0"/>
              </a:spcBef>
              <a:buNone/>
            </a:pPr>
            <a:r>
              <a:rPr lang="en" sz="1200" dirty="0"/>
              <a:t>This presentation uses the following typographies and colors:</a:t>
            </a:r>
          </a:p>
          <a:p>
            <a:pPr marL="457200" lvl="0" indent="-304800" rtl="0">
              <a:lnSpc>
                <a:spcPct val="115000"/>
              </a:lnSpc>
              <a:spcBef>
                <a:spcPts val="0"/>
              </a:spcBef>
              <a:buSzPct val="100000"/>
            </a:pPr>
            <a:r>
              <a:rPr lang="en" sz="1200" dirty="0"/>
              <a:t>Titles: </a:t>
            </a:r>
            <a:r>
              <a:rPr lang="en" sz="1200" b="1" dirty="0"/>
              <a:t>Montserrat</a:t>
            </a:r>
          </a:p>
          <a:p>
            <a:pPr marL="457200" lvl="0" indent="-304800" rtl="0">
              <a:lnSpc>
                <a:spcPct val="115000"/>
              </a:lnSpc>
              <a:spcBef>
                <a:spcPts val="0"/>
              </a:spcBef>
              <a:buSzPct val="100000"/>
            </a:pPr>
            <a:r>
              <a:rPr lang="en" sz="1200" dirty="0"/>
              <a:t>Body copy: </a:t>
            </a:r>
            <a:r>
              <a:rPr lang="en" sz="1200" b="1" dirty="0"/>
              <a:t>PT Serif</a:t>
            </a:r>
          </a:p>
          <a:p>
            <a:pPr lvl="0" rtl="0">
              <a:lnSpc>
                <a:spcPct val="115000"/>
              </a:lnSpc>
              <a:spcBef>
                <a:spcPts val="0"/>
              </a:spcBef>
              <a:buNone/>
            </a:pPr>
            <a:r>
              <a:rPr lang="en" sz="1200" dirty="0"/>
              <a:t>You can download the fonts on this page:</a:t>
            </a:r>
          </a:p>
          <a:p>
            <a:pPr lvl="0" rtl="0">
              <a:lnSpc>
                <a:spcPct val="115000"/>
              </a:lnSpc>
              <a:spcBef>
                <a:spcPts val="0"/>
              </a:spcBef>
              <a:buNone/>
            </a:pPr>
            <a:r>
              <a:rPr lang="en" sz="1000" u="sng" dirty="0">
                <a:hlinkClick r:id="rId3"/>
              </a:rPr>
              <a:t>http://www.google.com/fonts#UsePlace:use/Collection:PT+Serif|Montserrat</a:t>
            </a:r>
          </a:p>
          <a:p>
            <a:pPr lvl="0" rtl="0">
              <a:lnSpc>
                <a:spcPct val="115000"/>
              </a:lnSpc>
              <a:spcBef>
                <a:spcPts val="0"/>
              </a:spcBef>
              <a:buNone/>
            </a:pPr>
            <a:r>
              <a:rPr lang="en" sz="1200" dirty="0"/>
              <a:t>Click on the “arrow button” that appears on the top right</a:t>
            </a:r>
          </a:p>
          <a:p>
            <a:pPr lvl="0" rtl="0">
              <a:lnSpc>
                <a:spcPct val="115000"/>
              </a:lnSpc>
              <a:spcBef>
                <a:spcPts val="0"/>
              </a:spcBef>
              <a:buNone/>
            </a:pPr>
            <a:endParaRPr sz="1200" dirty="0"/>
          </a:p>
          <a:p>
            <a:pPr marL="457200" lvl="0" indent="-304800" rtl="0">
              <a:lnSpc>
                <a:spcPct val="115000"/>
              </a:lnSpc>
              <a:spcBef>
                <a:spcPts val="0"/>
              </a:spcBef>
              <a:buSzPct val="100000"/>
            </a:pPr>
            <a:r>
              <a:rPr lang="en" sz="1200" dirty="0"/>
              <a:t>Petroleum </a:t>
            </a:r>
            <a:r>
              <a:rPr lang="en" sz="1200" b="1" dirty="0">
                <a:solidFill>
                  <a:srgbClr val="004046"/>
                </a:solidFill>
                <a:highlight>
                  <a:srgbClr val="FFFFFF"/>
                </a:highlight>
              </a:rPr>
              <a:t>#004046</a:t>
            </a:r>
          </a:p>
          <a:p>
            <a:pPr marL="457200" lvl="0" indent="-304800" rtl="0">
              <a:lnSpc>
                <a:spcPct val="115000"/>
              </a:lnSpc>
              <a:spcBef>
                <a:spcPts val="0"/>
              </a:spcBef>
              <a:buSzPct val="100000"/>
            </a:pPr>
            <a:r>
              <a:rPr lang="en" sz="1200" dirty="0"/>
              <a:t>Aqua </a:t>
            </a:r>
            <a:r>
              <a:rPr lang="en" sz="1200" b="1" dirty="0">
                <a:solidFill>
                  <a:srgbClr val="00BFC9"/>
                </a:solidFill>
              </a:rPr>
              <a:t>#00bfc9</a:t>
            </a:r>
          </a:p>
          <a:p>
            <a:pPr marL="457200" lvl="0" indent="-304800" rtl="0">
              <a:lnSpc>
                <a:spcPct val="115000"/>
              </a:lnSpc>
              <a:spcBef>
                <a:spcPts val="0"/>
              </a:spcBef>
              <a:buSzPct val="100000"/>
            </a:pPr>
            <a:r>
              <a:rPr lang="en" sz="1200" dirty="0"/>
              <a:t>Teal </a:t>
            </a:r>
            <a:r>
              <a:rPr lang="en" sz="1200" b="1" dirty="0">
                <a:solidFill>
                  <a:srgbClr val="007074"/>
                </a:solidFill>
              </a:rPr>
              <a:t>#007074</a:t>
            </a:r>
          </a:p>
          <a:p>
            <a:pPr marL="457200" lvl="0" indent="-304800" rtl="0">
              <a:lnSpc>
                <a:spcPct val="115000"/>
              </a:lnSpc>
              <a:spcBef>
                <a:spcPts val="0"/>
              </a:spcBef>
              <a:buSzPct val="100000"/>
            </a:pPr>
            <a:r>
              <a:rPr lang="en" sz="1200" dirty="0"/>
              <a:t>Green </a:t>
            </a:r>
            <a:r>
              <a:rPr lang="en" sz="1200" b="1" dirty="0">
                <a:solidFill>
                  <a:srgbClr val="6AA84F"/>
                </a:solidFill>
              </a:rPr>
              <a:t>#6aa84f</a:t>
            </a:r>
          </a:p>
        </p:txBody>
      </p:sp>
      <p:sp>
        <p:nvSpPr>
          <p:cNvPr id="431" name="Shape 431"/>
          <p:cNvSpPr txBox="1"/>
          <p:nvPr/>
        </p:nvSpPr>
        <p:spPr>
          <a:xfrm>
            <a:off x="752475" y="4476450"/>
            <a:ext cx="5829299" cy="537899"/>
          </a:xfrm>
          <a:prstGeom prst="rect">
            <a:avLst/>
          </a:prstGeom>
          <a:noFill/>
          <a:ln>
            <a:noFill/>
          </a:ln>
        </p:spPr>
        <p:txBody>
          <a:bodyPr lIns="91425" tIns="91425" rIns="91425" bIns="91425" anchor="t" anchorCtr="0">
            <a:noAutofit/>
          </a:bodyPr>
          <a:lstStyle/>
          <a:p>
            <a:pPr lvl="0" rtl="0">
              <a:spcBef>
                <a:spcPts val="0"/>
              </a:spcBef>
              <a:buClr>
                <a:schemeClr val="dk1"/>
              </a:buClr>
              <a:buSzPct val="110000"/>
              <a:buFont typeface="Arial"/>
              <a:buNone/>
            </a:pPr>
            <a:r>
              <a:rPr lang="en" sz="1000" dirty="0">
                <a:solidFill>
                  <a:srgbClr val="6AA84F"/>
                </a:solidFill>
                <a:latin typeface="PT Serif"/>
                <a:ea typeface="PT Serif"/>
                <a:cs typeface="PT Serif"/>
                <a:sym typeface="PT Serif"/>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000" dirty="0">
              <a:solidFill>
                <a:srgbClr val="6AA84F"/>
              </a:solidFill>
              <a:latin typeface="PT Serif"/>
              <a:ea typeface="PT Serif"/>
              <a:cs typeface="PT Serif"/>
              <a:sym typeface="PT Serif"/>
            </a:endParaRPr>
          </a:p>
          <a:p>
            <a:pPr lvl="0" rtl="0">
              <a:spcBef>
                <a:spcPts val="0"/>
              </a:spcBef>
              <a:buNone/>
            </a:pPr>
            <a:endParaRPr sz="1000" dirty="0">
              <a:solidFill>
                <a:srgbClr val="6AA84F"/>
              </a:solidFill>
              <a:latin typeface="PT Serif"/>
              <a:ea typeface="PT Serif"/>
              <a:cs typeface="PT Serif"/>
              <a:sym typeface="PT Serif"/>
            </a:endParaRPr>
          </a:p>
        </p:txBody>
      </p:sp>
      <p:pic>
        <p:nvPicPr>
          <p:cNvPr id="432" name="Shape 432"/>
          <p:cNvPicPr preferRelativeResize="0"/>
          <p:nvPr/>
        </p:nvPicPr>
        <p:blipFill>
          <a:blip r:embed="rId4">
            <a:alphaModFix/>
          </a:blip>
          <a:stretch>
            <a:fillRect/>
          </a:stretch>
        </p:blipFill>
        <p:spPr>
          <a:xfrm>
            <a:off x="4771200" y="2949628"/>
            <a:ext cx="635793" cy="25003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6"/>
        <p:cNvGrpSpPr/>
        <p:nvPr/>
      </p:nvGrpSpPr>
      <p:grpSpPr>
        <a:xfrm>
          <a:off x="0" y="0"/>
          <a:ext cx="0" cy="0"/>
          <a:chOff x="0" y="0"/>
          <a:chExt cx="0" cy="0"/>
        </a:xfrm>
      </p:grpSpPr>
      <p:grpSp>
        <p:nvGrpSpPr>
          <p:cNvPr id="437" name="Shape 437"/>
          <p:cNvGrpSpPr/>
          <p:nvPr/>
        </p:nvGrpSpPr>
        <p:grpSpPr>
          <a:xfrm>
            <a:off x="358968" y="342337"/>
            <a:ext cx="347107" cy="438983"/>
            <a:chOff x="584925" y="238125"/>
            <a:chExt cx="415200" cy="525100"/>
          </a:xfrm>
        </p:grpSpPr>
        <p:sp>
          <p:nvSpPr>
            <p:cNvPr id="438" name="Shape 438"/>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44" name="Shape 444"/>
          <p:cNvGrpSpPr/>
          <p:nvPr/>
        </p:nvGrpSpPr>
        <p:grpSpPr>
          <a:xfrm>
            <a:off x="910226" y="406124"/>
            <a:ext cx="371622" cy="309361"/>
            <a:chOff x="1244325" y="314425"/>
            <a:chExt cx="444525" cy="370050"/>
          </a:xfrm>
        </p:grpSpPr>
        <p:sp>
          <p:nvSpPr>
            <p:cNvPr id="445" name="Shape 445"/>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6" name="Shape 446"/>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47" name="Shape 447"/>
          <p:cNvGrpSpPr/>
          <p:nvPr/>
        </p:nvGrpSpPr>
        <p:grpSpPr>
          <a:xfrm>
            <a:off x="1481925" y="404599"/>
            <a:ext cx="355300" cy="312413"/>
            <a:chOff x="1928175" y="312600"/>
            <a:chExt cx="425000" cy="373700"/>
          </a:xfrm>
        </p:grpSpPr>
        <p:sp>
          <p:nvSpPr>
            <p:cNvPr id="448" name="Shape 448"/>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50" name="Shape 450"/>
          <p:cNvSpPr/>
          <p:nvPr/>
        </p:nvSpPr>
        <p:spPr>
          <a:xfrm>
            <a:off x="2077701" y="393385"/>
            <a:ext cx="290969" cy="334859"/>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1" name="Shape 451"/>
          <p:cNvSpPr/>
          <p:nvPr/>
        </p:nvSpPr>
        <p:spPr>
          <a:xfrm>
            <a:off x="2661147" y="394409"/>
            <a:ext cx="251176" cy="332811"/>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452" name="Shape 452"/>
          <p:cNvGrpSpPr/>
          <p:nvPr/>
        </p:nvGrpSpPr>
        <p:grpSpPr>
          <a:xfrm>
            <a:off x="3145962" y="388276"/>
            <a:ext cx="408386" cy="345079"/>
            <a:chOff x="3918650" y="293075"/>
            <a:chExt cx="488500" cy="412775"/>
          </a:xfrm>
        </p:grpSpPr>
        <p:sp>
          <p:nvSpPr>
            <p:cNvPr id="453" name="Shape 453"/>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4" name="Shape 454"/>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5" name="Shape 455"/>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56" name="Shape 456"/>
          <p:cNvGrpSpPr/>
          <p:nvPr/>
        </p:nvGrpSpPr>
        <p:grpSpPr>
          <a:xfrm>
            <a:off x="3745729" y="362234"/>
            <a:ext cx="335904" cy="397141"/>
            <a:chOff x="4636075" y="261925"/>
            <a:chExt cx="401800" cy="475050"/>
          </a:xfrm>
        </p:grpSpPr>
        <p:sp>
          <p:nvSpPr>
            <p:cNvPr id="457" name="Shape 457"/>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8" name="Shape 458"/>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9" name="Shape 459"/>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0" name="Shape 460"/>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61" name="Shape 461"/>
          <p:cNvSpPr/>
          <p:nvPr/>
        </p:nvSpPr>
        <p:spPr>
          <a:xfrm>
            <a:off x="4284930" y="392862"/>
            <a:ext cx="384894" cy="335904"/>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462" name="Shape 462"/>
          <p:cNvGrpSpPr/>
          <p:nvPr/>
        </p:nvGrpSpPr>
        <p:grpSpPr>
          <a:xfrm>
            <a:off x="4872281" y="395423"/>
            <a:ext cx="336908" cy="330261"/>
            <a:chOff x="5983625" y="301625"/>
            <a:chExt cx="403000" cy="395050"/>
          </a:xfrm>
        </p:grpSpPr>
        <p:sp>
          <p:nvSpPr>
            <p:cNvPr id="463" name="Shape 463"/>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4" name="Shape 464"/>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5" name="Shape 465"/>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6" name="Shape 466"/>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7" name="Shape 467"/>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8" name="Shape 468"/>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9" name="Shape 469"/>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0" name="Shape 470"/>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1" name="Shape 471"/>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2" name="Shape 472"/>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3" name="Shape 473"/>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4" name="Shape 474"/>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5" name="Shape 475"/>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7" name="Shape 477"/>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8" name="Shape 478"/>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9" name="Shape 479"/>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0" name="Shape 480"/>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2" name="Shape 482"/>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83" name="Shape 483"/>
          <p:cNvGrpSpPr/>
          <p:nvPr/>
        </p:nvGrpSpPr>
        <p:grpSpPr>
          <a:xfrm>
            <a:off x="5438358" y="392853"/>
            <a:ext cx="331808" cy="331306"/>
            <a:chOff x="6660750" y="298550"/>
            <a:chExt cx="396900" cy="396300"/>
          </a:xfrm>
        </p:grpSpPr>
        <p:sp>
          <p:nvSpPr>
            <p:cNvPr id="484" name="Shape 484"/>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5" name="Shape 485"/>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86" name="Shape 486"/>
          <p:cNvGrpSpPr/>
          <p:nvPr/>
        </p:nvGrpSpPr>
        <p:grpSpPr>
          <a:xfrm>
            <a:off x="358968" y="914538"/>
            <a:ext cx="347107" cy="420110"/>
            <a:chOff x="584925" y="922575"/>
            <a:chExt cx="415200" cy="502525"/>
          </a:xfrm>
        </p:grpSpPr>
        <p:sp>
          <p:nvSpPr>
            <p:cNvPr id="487" name="Shape 487"/>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9" name="Shape 489"/>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90" name="Shape 490"/>
          <p:cNvGrpSpPr/>
          <p:nvPr/>
        </p:nvGrpSpPr>
        <p:grpSpPr>
          <a:xfrm>
            <a:off x="912275" y="904840"/>
            <a:ext cx="367547" cy="437980"/>
            <a:chOff x="1246775" y="910975"/>
            <a:chExt cx="439650" cy="523900"/>
          </a:xfrm>
        </p:grpSpPr>
        <p:sp>
          <p:nvSpPr>
            <p:cNvPr id="491" name="Shape 491"/>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2" name="Shape 492"/>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3" name="Shape 493"/>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94" name="Shape 494"/>
          <p:cNvGrpSpPr/>
          <p:nvPr/>
        </p:nvGrpSpPr>
        <p:grpSpPr>
          <a:xfrm>
            <a:off x="1480399" y="975273"/>
            <a:ext cx="358351" cy="298117"/>
            <a:chOff x="1926350" y="995225"/>
            <a:chExt cx="428650" cy="356600"/>
          </a:xfrm>
        </p:grpSpPr>
        <p:sp>
          <p:nvSpPr>
            <p:cNvPr id="495" name="Shape 495"/>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6" name="Shape 496"/>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7" name="Shape 497"/>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99" name="Shape 499"/>
          <p:cNvSpPr/>
          <p:nvPr/>
        </p:nvSpPr>
        <p:spPr>
          <a:xfrm>
            <a:off x="2048085" y="950287"/>
            <a:ext cx="350200" cy="348152"/>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2612156" y="967656"/>
            <a:ext cx="349155" cy="313437"/>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1" name="Shape 501"/>
          <p:cNvSpPr/>
          <p:nvPr/>
        </p:nvSpPr>
        <p:spPr>
          <a:xfrm>
            <a:off x="3180804" y="970206"/>
            <a:ext cx="338956" cy="308316"/>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a:off x="3755576" y="973257"/>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03" name="Shape 503"/>
          <p:cNvGrpSpPr/>
          <p:nvPr/>
        </p:nvGrpSpPr>
        <p:grpSpPr>
          <a:xfrm>
            <a:off x="4302631" y="952826"/>
            <a:ext cx="349155" cy="349657"/>
            <a:chOff x="5302225" y="968375"/>
            <a:chExt cx="417650" cy="418250"/>
          </a:xfrm>
        </p:grpSpPr>
        <p:sp>
          <p:nvSpPr>
            <p:cNvPr id="504" name="Shape 504"/>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5" name="Shape 505"/>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06" name="Shape 506"/>
          <p:cNvGrpSpPr/>
          <p:nvPr/>
        </p:nvGrpSpPr>
        <p:grpSpPr>
          <a:xfrm>
            <a:off x="4824295" y="913514"/>
            <a:ext cx="432880" cy="421636"/>
            <a:chOff x="5926225" y="921350"/>
            <a:chExt cx="517800" cy="504350"/>
          </a:xfrm>
        </p:grpSpPr>
        <p:sp>
          <p:nvSpPr>
            <p:cNvPr id="507" name="Shape 507"/>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8" name="Shape 508"/>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09" name="Shape 509"/>
          <p:cNvGrpSpPr/>
          <p:nvPr/>
        </p:nvGrpSpPr>
        <p:grpSpPr>
          <a:xfrm>
            <a:off x="5402117" y="921685"/>
            <a:ext cx="404289" cy="405313"/>
            <a:chOff x="6617400" y="931125"/>
            <a:chExt cx="483600" cy="484825"/>
          </a:xfrm>
        </p:grpSpPr>
        <p:sp>
          <p:nvSpPr>
            <p:cNvPr id="510" name="Shape 510"/>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1" name="Shape 511"/>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12" name="Shape 512"/>
          <p:cNvGrpSpPr/>
          <p:nvPr/>
        </p:nvGrpSpPr>
        <p:grpSpPr>
          <a:xfrm>
            <a:off x="337525" y="1551047"/>
            <a:ext cx="389994" cy="273622"/>
            <a:chOff x="559275" y="1683950"/>
            <a:chExt cx="466500" cy="327300"/>
          </a:xfrm>
        </p:grpSpPr>
        <p:sp>
          <p:nvSpPr>
            <p:cNvPr id="513" name="Shape 513"/>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4" name="Shape 514"/>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15" name="Shape 515"/>
          <p:cNvGrpSpPr/>
          <p:nvPr/>
        </p:nvGrpSpPr>
        <p:grpSpPr>
          <a:xfrm>
            <a:off x="901051" y="1496958"/>
            <a:ext cx="389994" cy="381822"/>
            <a:chOff x="1233350" y="1619250"/>
            <a:chExt cx="466500" cy="456725"/>
          </a:xfrm>
        </p:grpSpPr>
        <p:sp>
          <p:nvSpPr>
            <p:cNvPr id="516" name="Shape 516"/>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7" name="Shape 517"/>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8" name="Shape 518"/>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9" name="Shape 519"/>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20" name="Shape 520"/>
          <p:cNvGrpSpPr/>
          <p:nvPr/>
        </p:nvGrpSpPr>
        <p:grpSpPr>
          <a:xfrm>
            <a:off x="1476825" y="1505109"/>
            <a:ext cx="365499" cy="365499"/>
            <a:chOff x="1922075" y="1629000"/>
            <a:chExt cx="437200" cy="437200"/>
          </a:xfrm>
        </p:grpSpPr>
        <p:sp>
          <p:nvSpPr>
            <p:cNvPr id="521" name="Shape 521"/>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2" name="Shape 522"/>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23" name="Shape 523"/>
          <p:cNvGrpSpPr/>
          <p:nvPr/>
        </p:nvGrpSpPr>
        <p:grpSpPr>
          <a:xfrm>
            <a:off x="2038826" y="1503583"/>
            <a:ext cx="368550" cy="368550"/>
            <a:chOff x="2594325" y="1627175"/>
            <a:chExt cx="440850" cy="440850"/>
          </a:xfrm>
        </p:grpSpPr>
        <p:sp>
          <p:nvSpPr>
            <p:cNvPr id="524" name="Shape 524"/>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5" name="Shape 525"/>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6" name="Shape 526"/>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27" name="Shape 527"/>
          <p:cNvSpPr/>
          <p:nvPr/>
        </p:nvSpPr>
        <p:spPr>
          <a:xfrm>
            <a:off x="2618781" y="1519980"/>
            <a:ext cx="335904" cy="335883"/>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28" name="Shape 528"/>
          <p:cNvGrpSpPr/>
          <p:nvPr/>
        </p:nvGrpSpPr>
        <p:grpSpPr>
          <a:xfrm>
            <a:off x="3200595" y="1476016"/>
            <a:ext cx="299120" cy="423684"/>
            <a:chOff x="3984000" y="1594200"/>
            <a:chExt cx="357800" cy="506800"/>
          </a:xfrm>
        </p:grpSpPr>
        <p:sp>
          <p:nvSpPr>
            <p:cNvPr id="529" name="Shape 529"/>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0" name="Shape 530"/>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31" name="Shape 531"/>
          <p:cNvGrpSpPr/>
          <p:nvPr/>
        </p:nvGrpSpPr>
        <p:grpSpPr>
          <a:xfrm>
            <a:off x="3716637" y="1566868"/>
            <a:ext cx="394090" cy="241980"/>
            <a:chOff x="4601275" y="1702875"/>
            <a:chExt cx="471400" cy="289450"/>
          </a:xfrm>
        </p:grpSpPr>
        <p:sp>
          <p:nvSpPr>
            <p:cNvPr id="532" name="Shape 532"/>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3" name="Shape 533"/>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4" name="Shape 534"/>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5" name="Shape 535"/>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6" name="Shape 536"/>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4299057" y="1507659"/>
            <a:ext cx="356303" cy="360399"/>
            <a:chOff x="5297950" y="1632050"/>
            <a:chExt cx="426200" cy="431100"/>
          </a:xfrm>
        </p:grpSpPr>
        <p:sp>
          <p:nvSpPr>
            <p:cNvPr id="538" name="Shape 538"/>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9" name="Shape 539"/>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0" name="Shape 540"/>
          <p:cNvGrpSpPr/>
          <p:nvPr/>
        </p:nvGrpSpPr>
        <p:grpSpPr>
          <a:xfrm>
            <a:off x="4861560" y="1496958"/>
            <a:ext cx="358351" cy="381822"/>
            <a:chOff x="5970800" y="1619250"/>
            <a:chExt cx="428650" cy="456725"/>
          </a:xfrm>
        </p:grpSpPr>
        <p:sp>
          <p:nvSpPr>
            <p:cNvPr id="541" name="Shape 541"/>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2" name="Shape 542"/>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3" name="Shape 543"/>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6" name="Shape 546"/>
          <p:cNvGrpSpPr/>
          <p:nvPr/>
        </p:nvGrpSpPr>
        <p:grpSpPr>
          <a:xfrm>
            <a:off x="5408763" y="1492360"/>
            <a:ext cx="401718" cy="366502"/>
            <a:chOff x="6625350" y="1613750"/>
            <a:chExt cx="480525" cy="438400"/>
          </a:xfrm>
        </p:grpSpPr>
        <p:sp>
          <p:nvSpPr>
            <p:cNvPr id="547" name="Shape 547"/>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8" name="Shape 548"/>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9" name="Shape 549"/>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52" name="Shape 552"/>
          <p:cNvGrpSpPr/>
          <p:nvPr/>
        </p:nvGrpSpPr>
        <p:grpSpPr>
          <a:xfrm>
            <a:off x="380913" y="2088553"/>
            <a:ext cx="303217" cy="325684"/>
            <a:chOff x="611175" y="2326900"/>
            <a:chExt cx="362700" cy="389575"/>
          </a:xfrm>
        </p:grpSpPr>
        <p:sp>
          <p:nvSpPr>
            <p:cNvPr id="553" name="Shape 553"/>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4" name="Shape 554"/>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5" name="Shape 555"/>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6" name="Shape 556"/>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7" name="Shape 557"/>
          <p:cNvSpPr/>
          <p:nvPr/>
        </p:nvSpPr>
        <p:spPr>
          <a:xfrm>
            <a:off x="936309"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8" name="Shape 558"/>
          <p:cNvSpPr/>
          <p:nvPr/>
        </p:nvSpPr>
        <p:spPr>
          <a:xfrm>
            <a:off x="1499857"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9" name="Shape 559"/>
          <p:cNvSpPr/>
          <p:nvPr/>
        </p:nvSpPr>
        <p:spPr>
          <a:xfrm>
            <a:off x="2063405"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60" name="Shape 560"/>
          <p:cNvGrpSpPr/>
          <p:nvPr/>
        </p:nvGrpSpPr>
        <p:grpSpPr>
          <a:xfrm>
            <a:off x="2701377" y="2036491"/>
            <a:ext cx="170502" cy="425733"/>
            <a:chOff x="3386850" y="2264625"/>
            <a:chExt cx="203950" cy="509250"/>
          </a:xfrm>
        </p:grpSpPr>
        <p:sp>
          <p:nvSpPr>
            <p:cNvPr id="561" name="Shape 561"/>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2" name="Shape 562"/>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63" name="Shape 563"/>
          <p:cNvGrpSpPr/>
          <p:nvPr/>
        </p:nvGrpSpPr>
        <p:grpSpPr>
          <a:xfrm>
            <a:off x="3843750" y="2090602"/>
            <a:ext cx="139862" cy="317512"/>
            <a:chOff x="4753325" y="2329350"/>
            <a:chExt cx="167300" cy="379800"/>
          </a:xfrm>
        </p:grpSpPr>
        <p:sp>
          <p:nvSpPr>
            <p:cNvPr id="564" name="Shape 564"/>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5" name="Shape 565"/>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66" name="Shape 566"/>
          <p:cNvGrpSpPr/>
          <p:nvPr/>
        </p:nvGrpSpPr>
        <p:grpSpPr>
          <a:xfrm>
            <a:off x="3277653" y="2038519"/>
            <a:ext cx="145004" cy="421657"/>
            <a:chOff x="4076175" y="2267050"/>
            <a:chExt cx="173450" cy="504375"/>
          </a:xfrm>
        </p:grpSpPr>
        <p:sp>
          <p:nvSpPr>
            <p:cNvPr id="567" name="Shape 567"/>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8" name="Shape 568"/>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69" name="Shape 569"/>
          <p:cNvSpPr/>
          <p:nvPr/>
        </p:nvSpPr>
        <p:spPr>
          <a:xfrm>
            <a:off x="4317598" y="2083007"/>
            <a:ext cx="319561" cy="336908"/>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70" name="Shape 570"/>
          <p:cNvGrpSpPr/>
          <p:nvPr/>
        </p:nvGrpSpPr>
        <p:grpSpPr>
          <a:xfrm>
            <a:off x="4865133" y="2089055"/>
            <a:ext cx="351203" cy="324660"/>
            <a:chOff x="5975075" y="2327500"/>
            <a:chExt cx="420100" cy="388350"/>
          </a:xfrm>
        </p:grpSpPr>
        <p:sp>
          <p:nvSpPr>
            <p:cNvPr id="571" name="Shape 57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2" name="Shape 57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73" name="Shape 573"/>
          <p:cNvGrpSpPr/>
          <p:nvPr/>
        </p:nvGrpSpPr>
        <p:grpSpPr>
          <a:xfrm>
            <a:off x="5496543" y="2079357"/>
            <a:ext cx="215437" cy="351203"/>
            <a:chOff x="6730350" y="2315900"/>
            <a:chExt cx="257700" cy="420100"/>
          </a:xfrm>
        </p:grpSpPr>
        <p:sp>
          <p:nvSpPr>
            <p:cNvPr id="574" name="Shape 574"/>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5" name="Shape 575"/>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6" name="Shape 576"/>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7" name="Shape 577"/>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8" name="Shape 578"/>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79" name="Shape 579"/>
          <p:cNvGrpSpPr/>
          <p:nvPr/>
        </p:nvGrpSpPr>
        <p:grpSpPr>
          <a:xfrm>
            <a:off x="477889" y="2615840"/>
            <a:ext cx="109265" cy="398165"/>
            <a:chOff x="727175" y="2957625"/>
            <a:chExt cx="130700" cy="476275"/>
          </a:xfrm>
        </p:grpSpPr>
        <p:sp>
          <p:nvSpPr>
            <p:cNvPr id="580" name="Shape 580"/>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1" name="Shape 581"/>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82" name="Shape 582"/>
          <p:cNvSpPr/>
          <p:nvPr/>
        </p:nvSpPr>
        <p:spPr>
          <a:xfrm>
            <a:off x="1492207" y="2600114"/>
            <a:ext cx="334859" cy="429808"/>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3" name="Shape 583"/>
          <p:cNvSpPr/>
          <p:nvPr/>
        </p:nvSpPr>
        <p:spPr>
          <a:xfrm>
            <a:off x="972049" y="2600114"/>
            <a:ext cx="248083" cy="429808"/>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84" name="Shape 584"/>
          <p:cNvGrpSpPr/>
          <p:nvPr/>
        </p:nvGrpSpPr>
        <p:grpSpPr>
          <a:xfrm>
            <a:off x="2029630" y="2628589"/>
            <a:ext cx="386942" cy="372647"/>
            <a:chOff x="2583325" y="2972875"/>
            <a:chExt cx="462850" cy="445750"/>
          </a:xfrm>
        </p:grpSpPr>
        <p:sp>
          <p:nvSpPr>
            <p:cNvPr id="585" name="Shape 585"/>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6" name="Shape 586"/>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87" name="Shape 587"/>
          <p:cNvGrpSpPr/>
          <p:nvPr/>
        </p:nvGrpSpPr>
        <p:grpSpPr>
          <a:xfrm>
            <a:off x="2579886" y="2684245"/>
            <a:ext cx="413485" cy="261354"/>
            <a:chOff x="3241525" y="3039450"/>
            <a:chExt cx="494600" cy="312625"/>
          </a:xfrm>
        </p:grpSpPr>
        <p:sp>
          <p:nvSpPr>
            <p:cNvPr id="588" name="Shape 588"/>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9" name="Shape 589"/>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90" name="Shape 590"/>
          <p:cNvSpPr/>
          <p:nvPr/>
        </p:nvSpPr>
        <p:spPr>
          <a:xfrm>
            <a:off x="3736180" y="2637380"/>
            <a:ext cx="355300" cy="355279"/>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91" name="Shape 591"/>
          <p:cNvGrpSpPr/>
          <p:nvPr/>
        </p:nvGrpSpPr>
        <p:grpSpPr>
          <a:xfrm>
            <a:off x="4263318" y="2656678"/>
            <a:ext cx="427781" cy="316488"/>
            <a:chOff x="5255200" y="3006475"/>
            <a:chExt cx="511700" cy="378575"/>
          </a:xfrm>
        </p:grpSpPr>
        <p:sp>
          <p:nvSpPr>
            <p:cNvPr id="592" name="Shape 592"/>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3" name="Shape 593"/>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94" name="Shape 594"/>
          <p:cNvGrpSpPr/>
          <p:nvPr/>
        </p:nvGrpSpPr>
        <p:grpSpPr>
          <a:xfrm>
            <a:off x="3177103" y="2638307"/>
            <a:ext cx="346104" cy="353230"/>
            <a:chOff x="3955900" y="2984500"/>
            <a:chExt cx="414000" cy="422525"/>
          </a:xfrm>
        </p:grpSpPr>
        <p:sp>
          <p:nvSpPr>
            <p:cNvPr id="595" name="Shape 595"/>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6" name="Shape 596"/>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7" name="Shape 597"/>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98" name="Shape 598"/>
          <p:cNvSpPr/>
          <p:nvPr/>
        </p:nvSpPr>
        <p:spPr>
          <a:xfrm>
            <a:off x="341116" y="3226448"/>
            <a:ext cx="386921" cy="304241"/>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9" name="Shape 599"/>
          <p:cNvSpPr/>
          <p:nvPr/>
        </p:nvSpPr>
        <p:spPr>
          <a:xfrm>
            <a:off x="4906165" y="2621035"/>
            <a:ext cx="269526" cy="387966"/>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00" name="Shape 600"/>
          <p:cNvGrpSpPr/>
          <p:nvPr/>
        </p:nvGrpSpPr>
        <p:grpSpPr>
          <a:xfrm>
            <a:off x="5472049" y="2633187"/>
            <a:ext cx="264426" cy="375719"/>
            <a:chOff x="6701050" y="2978375"/>
            <a:chExt cx="316300" cy="449425"/>
          </a:xfrm>
        </p:grpSpPr>
        <p:sp>
          <p:nvSpPr>
            <p:cNvPr id="601" name="Shape 601"/>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2" name="Shape 602"/>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03" name="Shape 603"/>
          <p:cNvGrpSpPr/>
          <p:nvPr/>
        </p:nvGrpSpPr>
        <p:grpSpPr>
          <a:xfrm>
            <a:off x="907677" y="3251847"/>
            <a:ext cx="376743" cy="253203"/>
            <a:chOff x="1241275" y="3718400"/>
            <a:chExt cx="450650" cy="302875"/>
          </a:xfrm>
        </p:grpSpPr>
        <p:sp>
          <p:nvSpPr>
            <p:cNvPr id="604" name="Shape 604"/>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5" name="Shape 605"/>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6" name="Shape 606"/>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7" name="Shape 607"/>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08" name="Shape 608"/>
          <p:cNvGrpSpPr/>
          <p:nvPr/>
        </p:nvGrpSpPr>
        <p:grpSpPr>
          <a:xfrm>
            <a:off x="1476324" y="3232452"/>
            <a:ext cx="366502" cy="292495"/>
            <a:chOff x="1921475" y="3695200"/>
            <a:chExt cx="438400" cy="349875"/>
          </a:xfrm>
        </p:grpSpPr>
        <p:sp>
          <p:nvSpPr>
            <p:cNvPr id="609" name="Shape 609"/>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0" name="Shape 610"/>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1" name="Shape 611"/>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12" name="Shape 612"/>
          <p:cNvGrpSpPr/>
          <p:nvPr/>
        </p:nvGrpSpPr>
        <p:grpSpPr>
          <a:xfrm>
            <a:off x="2043424" y="3227854"/>
            <a:ext cx="359354" cy="301189"/>
            <a:chOff x="2599825" y="3689700"/>
            <a:chExt cx="429850" cy="360275"/>
          </a:xfrm>
        </p:grpSpPr>
        <p:sp>
          <p:nvSpPr>
            <p:cNvPr id="613" name="Shape 613"/>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15" name="Shape 615"/>
          <p:cNvGrpSpPr/>
          <p:nvPr/>
        </p:nvGrpSpPr>
        <p:grpSpPr>
          <a:xfrm>
            <a:off x="2624298" y="3196713"/>
            <a:ext cx="324660" cy="338956"/>
            <a:chOff x="3294650" y="3652450"/>
            <a:chExt cx="388350" cy="405450"/>
          </a:xfrm>
        </p:grpSpPr>
        <p:sp>
          <p:nvSpPr>
            <p:cNvPr id="616" name="Shape 616"/>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7" name="Shape 617"/>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8" name="Shape 618"/>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19" name="Shape 619"/>
          <p:cNvGrpSpPr/>
          <p:nvPr/>
        </p:nvGrpSpPr>
        <p:grpSpPr>
          <a:xfrm>
            <a:off x="3160780" y="3239600"/>
            <a:ext cx="378749" cy="277698"/>
            <a:chOff x="3936375" y="3703750"/>
            <a:chExt cx="453050" cy="332175"/>
          </a:xfrm>
        </p:grpSpPr>
        <p:sp>
          <p:nvSpPr>
            <p:cNvPr id="620" name="Shape 620"/>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1" name="Shape 621"/>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2" name="Shape 622"/>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3" name="Shape 623"/>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4" name="Shape 624"/>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25" name="Shape 625"/>
          <p:cNvGrpSpPr/>
          <p:nvPr/>
        </p:nvGrpSpPr>
        <p:grpSpPr>
          <a:xfrm>
            <a:off x="3724307" y="3239600"/>
            <a:ext cx="378749" cy="277698"/>
            <a:chOff x="4610450" y="3703750"/>
            <a:chExt cx="453050" cy="332175"/>
          </a:xfrm>
        </p:grpSpPr>
        <p:sp>
          <p:nvSpPr>
            <p:cNvPr id="626" name="Shape 626"/>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7" name="Shape 627"/>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28" name="Shape 628"/>
          <p:cNvGrpSpPr/>
          <p:nvPr/>
        </p:nvGrpSpPr>
        <p:grpSpPr>
          <a:xfrm>
            <a:off x="4301105" y="3211531"/>
            <a:ext cx="352206" cy="333835"/>
            <a:chOff x="5300400" y="3670175"/>
            <a:chExt cx="421300" cy="399325"/>
          </a:xfrm>
        </p:grpSpPr>
        <p:sp>
          <p:nvSpPr>
            <p:cNvPr id="629" name="Shape 629"/>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30" name="Shape 630"/>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31" name="Shape 631"/>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32" name="Shape 632"/>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33" name="Shape 633"/>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634" name="Shape 634"/>
          <p:cNvSpPr/>
          <p:nvPr/>
        </p:nvSpPr>
        <p:spPr>
          <a:xfrm>
            <a:off x="4844905" y="3182556"/>
            <a:ext cx="392042" cy="392021"/>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35" name="Shape 635"/>
          <p:cNvGrpSpPr/>
          <p:nvPr/>
        </p:nvGrpSpPr>
        <p:grpSpPr>
          <a:xfrm>
            <a:off x="5433258" y="3207435"/>
            <a:ext cx="342007" cy="342028"/>
            <a:chOff x="6654650" y="3665275"/>
            <a:chExt cx="409100" cy="409125"/>
          </a:xfrm>
        </p:grpSpPr>
        <p:sp>
          <p:nvSpPr>
            <p:cNvPr id="636" name="Shape 636"/>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37" name="Shape 637"/>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38" name="Shape 638"/>
          <p:cNvGrpSpPr/>
          <p:nvPr/>
        </p:nvGrpSpPr>
        <p:grpSpPr>
          <a:xfrm>
            <a:off x="347222" y="3756666"/>
            <a:ext cx="370598" cy="370619"/>
            <a:chOff x="570875" y="4322250"/>
            <a:chExt cx="443300" cy="443325"/>
          </a:xfrm>
        </p:grpSpPr>
        <p:sp>
          <p:nvSpPr>
            <p:cNvPr id="639" name="Shape 6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40" name="Shape 6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41" name="Shape 6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42" name="Shape 6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643" name="Shape 643"/>
          <p:cNvSpPr/>
          <p:nvPr/>
        </p:nvSpPr>
        <p:spPr>
          <a:xfrm>
            <a:off x="895468" y="3828789"/>
            <a:ext cx="401238" cy="22666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44" name="Shape 644"/>
          <p:cNvGrpSpPr/>
          <p:nvPr/>
        </p:nvGrpSpPr>
        <p:grpSpPr>
          <a:xfrm>
            <a:off x="1524812" y="3729120"/>
            <a:ext cx="269526" cy="425712"/>
            <a:chOff x="1979475" y="4289300"/>
            <a:chExt cx="322400" cy="509225"/>
          </a:xfrm>
        </p:grpSpPr>
        <p:sp>
          <p:nvSpPr>
            <p:cNvPr id="645" name="Shape 645"/>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46" name="Shape 646"/>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47" name="Shape 647"/>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48" name="Shape 648"/>
          <p:cNvGrpSpPr/>
          <p:nvPr/>
        </p:nvGrpSpPr>
        <p:grpSpPr>
          <a:xfrm>
            <a:off x="2064345" y="3734721"/>
            <a:ext cx="318014" cy="414509"/>
            <a:chOff x="2624850" y="4296000"/>
            <a:chExt cx="380400" cy="495825"/>
          </a:xfrm>
        </p:grpSpPr>
        <p:sp>
          <p:nvSpPr>
            <p:cNvPr id="649" name="Shape 649"/>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50" name="Shape 650"/>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51" name="Shape 651"/>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652" name="Shape 652"/>
          <p:cNvSpPr/>
          <p:nvPr/>
        </p:nvSpPr>
        <p:spPr>
          <a:xfrm>
            <a:off x="3180302" y="3772126"/>
            <a:ext cx="339959" cy="339980"/>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53" name="Shape 653"/>
          <p:cNvSpPr/>
          <p:nvPr/>
        </p:nvSpPr>
        <p:spPr>
          <a:xfrm>
            <a:off x="2616754" y="3793571"/>
            <a:ext cx="339959" cy="297093"/>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54" name="Shape 654"/>
          <p:cNvSpPr/>
          <p:nvPr/>
        </p:nvSpPr>
        <p:spPr>
          <a:xfrm>
            <a:off x="3742304" y="3770601"/>
            <a:ext cx="343052" cy="343031"/>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55" name="Shape 655"/>
          <p:cNvGrpSpPr/>
          <p:nvPr/>
        </p:nvGrpSpPr>
        <p:grpSpPr>
          <a:xfrm>
            <a:off x="4280686" y="3775560"/>
            <a:ext cx="393045" cy="332832"/>
            <a:chOff x="5275975" y="4344850"/>
            <a:chExt cx="470150" cy="398125"/>
          </a:xfrm>
        </p:grpSpPr>
        <p:sp>
          <p:nvSpPr>
            <p:cNvPr id="656" name="Shape 656"/>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57" name="Shape 657"/>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58" name="Shape 658"/>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4864300" y="3765501"/>
            <a:ext cx="353251" cy="353230"/>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60" name="Shape 660"/>
          <p:cNvGrpSpPr/>
          <p:nvPr/>
        </p:nvGrpSpPr>
        <p:grpSpPr>
          <a:xfrm>
            <a:off x="5423038" y="3748515"/>
            <a:ext cx="362447" cy="386921"/>
            <a:chOff x="6642425" y="4312500"/>
            <a:chExt cx="433550" cy="462825"/>
          </a:xfrm>
        </p:grpSpPr>
        <p:sp>
          <p:nvSpPr>
            <p:cNvPr id="661" name="Shape 661"/>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2" name="Shape 662"/>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3" name="Shape 663"/>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664" name="Shape 664"/>
          <p:cNvSpPr/>
          <p:nvPr/>
        </p:nvSpPr>
        <p:spPr>
          <a:xfrm>
            <a:off x="299775" y="4368343"/>
            <a:ext cx="465526" cy="274646"/>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65" name="Shape 665"/>
          <p:cNvGrpSpPr/>
          <p:nvPr/>
        </p:nvGrpSpPr>
        <p:grpSpPr>
          <a:xfrm>
            <a:off x="910226" y="4322763"/>
            <a:ext cx="371622" cy="365499"/>
            <a:chOff x="1244325" y="4999400"/>
            <a:chExt cx="444525" cy="437200"/>
          </a:xfrm>
        </p:grpSpPr>
        <p:sp>
          <p:nvSpPr>
            <p:cNvPr id="666" name="Shape 666"/>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7" name="Shape 667"/>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8" name="Shape 668"/>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9" name="Shape 669"/>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0" name="Shape 670"/>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71" name="Shape 671"/>
          <p:cNvGrpSpPr/>
          <p:nvPr/>
        </p:nvGrpSpPr>
        <p:grpSpPr>
          <a:xfrm>
            <a:off x="1506942" y="4311018"/>
            <a:ext cx="305265" cy="388969"/>
            <a:chOff x="1958100" y="4985350"/>
            <a:chExt cx="365150" cy="465275"/>
          </a:xfrm>
        </p:grpSpPr>
        <p:sp>
          <p:nvSpPr>
            <p:cNvPr id="672" name="Shape 672"/>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3" name="Shape 673"/>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4" name="Shape 674"/>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75" name="Shape 675"/>
          <p:cNvGrpSpPr/>
          <p:nvPr/>
        </p:nvGrpSpPr>
        <p:grpSpPr>
          <a:xfrm>
            <a:off x="2048002" y="4325815"/>
            <a:ext cx="350200" cy="359877"/>
            <a:chOff x="2605300" y="5003050"/>
            <a:chExt cx="418900" cy="430475"/>
          </a:xfrm>
        </p:grpSpPr>
        <p:sp>
          <p:nvSpPr>
            <p:cNvPr id="676" name="Shape 676"/>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7" name="Shape 677"/>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8" name="Shape 678"/>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79" name="Shape 679"/>
          <p:cNvGrpSpPr/>
          <p:nvPr/>
        </p:nvGrpSpPr>
        <p:grpSpPr>
          <a:xfrm>
            <a:off x="2577336" y="4333485"/>
            <a:ext cx="418585" cy="344055"/>
            <a:chOff x="3238475" y="5012225"/>
            <a:chExt cx="500700" cy="411550"/>
          </a:xfrm>
        </p:grpSpPr>
        <p:sp>
          <p:nvSpPr>
            <p:cNvPr id="680" name="Shape 680"/>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1" name="Shape 681"/>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2" name="Shape 682"/>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3" name="Shape 683"/>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4" name="Shape 684"/>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85" name="Shape 685"/>
          <p:cNvGrpSpPr/>
          <p:nvPr/>
        </p:nvGrpSpPr>
        <p:grpSpPr>
          <a:xfrm>
            <a:off x="3683970" y="4296722"/>
            <a:ext cx="459423" cy="417561"/>
            <a:chOff x="4562200" y="4968250"/>
            <a:chExt cx="549550" cy="499475"/>
          </a:xfrm>
        </p:grpSpPr>
        <p:sp>
          <p:nvSpPr>
            <p:cNvPr id="686" name="Shape 686"/>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7" name="Shape 687"/>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8" name="Shape 688"/>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90" name="Shape 690"/>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91" name="Shape 691"/>
          <p:cNvGrpSpPr/>
          <p:nvPr/>
        </p:nvGrpSpPr>
        <p:grpSpPr>
          <a:xfrm>
            <a:off x="3190897" y="4320214"/>
            <a:ext cx="318516" cy="370076"/>
            <a:chOff x="3972400" y="4996350"/>
            <a:chExt cx="381000" cy="442675"/>
          </a:xfrm>
        </p:grpSpPr>
        <p:sp>
          <p:nvSpPr>
            <p:cNvPr id="692" name="Shape 692"/>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93" name="Shape 693"/>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94" name="Shape 694"/>
          <p:cNvGrpSpPr/>
          <p:nvPr/>
        </p:nvGrpSpPr>
        <p:grpSpPr>
          <a:xfrm>
            <a:off x="4251593" y="4289073"/>
            <a:ext cx="451251" cy="432859"/>
            <a:chOff x="5241175" y="4959100"/>
            <a:chExt cx="539775" cy="517775"/>
          </a:xfrm>
        </p:grpSpPr>
        <p:sp>
          <p:nvSpPr>
            <p:cNvPr id="695" name="Shape 695"/>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96" name="Shape 696"/>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97" name="Shape 697"/>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98" name="Shape 698"/>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99" name="Shape 699"/>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00" name="Shape 700"/>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701" name="Shape 701"/>
          <p:cNvSpPr/>
          <p:nvPr/>
        </p:nvSpPr>
        <p:spPr>
          <a:xfrm>
            <a:off x="4842355" y="4395911"/>
            <a:ext cx="397141" cy="219512"/>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702" name="Shape 702"/>
          <p:cNvGrpSpPr/>
          <p:nvPr/>
        </p:nvGrpSpPr>
        <p:grpSpPr>
          <a:xfrm>
            <a:off x="5458777" y="4353382"/>
            <a:ext cx="289444" cy="332832"/>
            <a:chOff x="6685175" y="5036025"/>
            <a:chExt cx="346225" cy="398125"/>
          </a:xfrm>
        </p:grpSpPr>
        <p:sp>
          <p:nvSpPr>
            <p:cNvPr id="703" name="Shape 703"/>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05" name="Shape 705"/>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06" name="Shape 706"/>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6359617" y="1877598"/>
            <a:ext cx="432570" cy="421333"/>
            <a:chOff x="5926225" y="921350"/>
            <a:chExt cx="517800" cy="504350"/>
          </a:xfrm>
        </p:grpSpPr>
        <p:sp>
          <p:nvSpPr>
            <p:cNvPr id="709" name="Shape 709"/>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lIns="91425" tIns="91425" rIns="91425" bIns="91425" anchor="ctr" anchorCtr="0">
              <a:noAutofit/>
            </a:bodyPr>
            <a:lstStyle/>
            <a:p>
              <a:pPr lvl="0" rtl="0">
                <a:spcBef>
                  <a:spcPts val="0"/>
                </a:spcBef>
                <a:buNone/>
              </a:pPr>
              <a:endParaRPr>
                <a:solidFill>
                  <a:srgbClr val="F1C232"/>
                </a:solidFill>
              </a:endParaRPr>
            </a:p>
          </p:txBody>
        </p:sp>
        <p:sp>
          <p:nvSpPr>
            <p:cNvPr id="710" name="Shape 710"/>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lIns="91425" tIns="91425" rIns="91425" bIns="91425" anchor="ctr" anchorCtr="0">
              <a:noAutofit/>
            </a:bodyPr>
            <a:lstStyle/>
            <a:p>
              <a:pPr lvl="0" rtl="0">
                <a:spcBef>
                  <a:spcPts val="0"/>
                </a:spcBef>
                <a:buNone/>
              </a:pPr>
              <a:endParaRPr>
                <a:solidFill>
                  <a:srgbClr val="F1C232"/>
                </a:solidFill>
              </a:endParaRPr>
            </a:p>
          </p:txBody>
        </p:sp>
      </p:grpSp>
      <p:sp>
        <p:nvSpPr>
          <p:cNvPr id="711" name="Shape 711"/>
          <p:cNvSpPr/>
          <p:nvPr/>
        </p:nvSpPr>
        <p:spPr>
          <a:xfrm>
            <a:off x="6553537" y="2113655"/>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712" name="Shape 712"/>
          <p:cNvGrpSpPr/>
          <p:nvPr/>
        </p:nvGrpSpPr>
        <p:grpSpPr>
          <a:xfrm>
            <a:off x="7244605" y="1856979"/>
            <a:ext cx="432570" cy="421333"/>
            <a:chOff x="5926225" y="921350"/>
            <a:chExt cx="517800" cy="504350"/>
          </a:xfrm>
        </p:grpSpPr>
        <p:sp>
          <p:nvSpPr>
            <p:cNvPr id="713" name="Shape 713"/>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15" name="Shape 715"/>
          <p:cNvSpPr/>
          <p:nvPr/>
        </p:nvSpPr>
        <p:spPr>
          <a:xfrm>
            <a:off x="7438525" y="2093036"/>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716" name="Shape 716"/>
          <p:cNvGrpSpPr/>
          <p:nvPr/>
        </p:nvGrpSpPr>
        <p:grpSpPr>
          <a:xfrm>
            <a:off x="6359884" y="2606021"/>
            <a:ext cx="1075936" cy="1047988"/>
            <a:chOff x="5926225" y="921350"/>
            <a:chExt cx="517800" cy="504350"/>
          </a:xfrm>
        </p:grpSpPr>
        <p:sp>
          <p:nvSpPr>
            <p:cNvPr id="717" name="Shape 717"/>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19" name="Shape 719"/>
          <p:cNvSpPr/>
          <p:nvPr/>
        </p:nvSpPr>
        <p:spPr>
          <a:xfrm>
            <a:off x="6842198" y="319311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rgbClr val="000000"/>
              </a:buClr>
              <a:buSzPct val="122222"/>
              <a:buFont typeface="Arial"/>
              <a:buNone/>
            </a:pPr>
            <a:r>
              <a:rPr lang="en" sz="900" b="1">
                <a:solidFill>
                  <a:srgbClr val="FFFFFF"/>
                </a:solidFill>
                <a:latin typeface="PT Serif"/>
                <a:ea typeface="PT Serif"/>
                <a:cs typeface="PT Serif"/>
                <a:sym typeface="PT Serif"/>
              </a:rPr>
              <a:t>SlidesCarnival icons are editable shapes</a:t>
            </a:r>
            <a:r>
              <a:rPr lang="en" sz="900">
                <a:solidFill>
                  <a:srgbClr val="FFFFFF"/>
                </a:solidFill>
                <a:latin typeface="PT Serif"/>
                <a:ea typeface="PT Serif"/>
                <a:cs typeface="PT Serif"/>
                <a:sym typeface="PT Serif"/>
              </a:rPr>
              <a:t>. </a:t>
            </a:r>
          </a:p>
          <a:p>
            <a:pPr lvl="0" rtl="0">
              <a:spcBef>
                <a:spcPts val="0"/>
              </a:spcBef>
              <a:buClr>
                <a:srgbClr val="000000"/>
              </a:buClr>
              <a:buFont typeface="Arial"/>
              <a:buNone/>
            </a:pPr>
            <a:endParaRPr sz="900">
              <a:solidFill>
                <a:srgbClr val="FFFFFF"/>
              </a:solidFill>
              <a:latin typeface="PT Serif"/>
              <a:ea typeface="PT Serif"/>
              <a:cs typeface="PT Serif"/>
              <a:sym typeface="PT Serif"/>
            </a:endParaRPr>
          </a:p>
          <a:p>
            <a:pPr lvl="0" rtl="0">
              <a:spcBef>
                <a:spcPts val="0"/>
              </a:spcBef>
              <a:buClr>
                <a:srgbClr val="000000"/>
              </a:buClr>
              <a:buSzPct val="122222"/>
              <a:buFont typeface="Arial"/>
              <a:buNone/>
            </a:pPr>
            <a:r>
              <a:rPr lang="en" sz="900">
                <a:solidFill>
                  <a:srgbClr val="FFFFFF"/>
                </a:solidFill>
                <a:latin typeface="PT Serif"/>
                <a:ea typeface="PT Serif"/>
                <a:cs typeface="PT Serif"/>
                <a:sym typeface="PT Serif"/>
              </a:rPr>
              <a:t>This means that you can:</a:t>
            </a:r>
          </a:p>
          <a:p>
            <a:pPr marL="457200" lvl="0" indent="-285750" rtl="0">
              <a:spcBef>
                <a:spcPts val="0"/>
              </a:spcBef>
              <a:buClr>
                <a:srgbClr val="FFFFFF"/>
              </a:buClr>
              <a:buSzPct val="100000"/>
              <a:buFont typeface="PT Serif"/>
              <a:buChar char="●"/>
            </a:pPr>
            <a:r>
              <a:rPr lang="en" sz="900">
                <a:solidFill>
                  <a:srgbClr val="FFFFFF"/>
                </a:solidFill>
                <a:latin typeface="PT Serif"/>
                <a:ea typeface="PT Serif"/>
                <a:cs typeface="PT Serif"/>
                <a:sym typeface="PT Serif"/>
              </a:rPr>
              <a:t>Resize them without losing quality.</a:t>
            </a:r>
          </a:p>
          <a:p>
            <a:pPr marL="457200" lvl="0" indent="-285750" rtl="0">
              <a:spcBef>
                <a:spcPts val="0"/>
              </a:spcBef>
              <a:buClr>
                <a:srgbClr val="FFFFFF"/>
              </a:buClr>
              <a:buSzPct val="100000"/>
              <a:buFont typeface="PT Serif"/>
              <a:buChar char="●"/>
            </a:pPr>
            <a:r>
              <a:rPr lang="en" sz="900">
                <a:solidFill>
                  <a:srgbClr val="FFFFFF"/>
                </a:solidFill>
                <a:latin typeface="PT Serif"/>
                <a:ea typeface="PT Serif"/>
                <a:cs typeface="PT Serif"/>
                <a:sym typeface="PT Serif"/>
              </a:rPr>
              <a:t>Change fill color and opacity.</a:t>
            </a:r>
          </a:p>
          <a:p>
            <a:pPr marL="457200" lvl="0" indent="-285750" rtl="0">
              <a:spcBef>
                <a:spcPts val="0"/>
              </a:spcBef>
              <a:buClr>
                <a:srgbClr val="FFFFFF"/>
              </a:buClr>
              <a:buSzPct val="100000"/>
              <a:buFont typeface="PT Serif"/>
              <a:buChar char="●"/>
            </a:pPr>
            <a:r>
              <a:rPr lang="en" sz="900">
                <a:solidFill>
                  <a:srgbClr val="FFFFFF"/>
                </a:solidFill>
                <a:latin typeface="PT Serif"/>
                <a:ea typeface="PT Serif"/>
                <a:cs typeface="PT Serif"/>
                <a:sym typeface="PT Serif"/>
              </a:rPr>
              <a:t>Change line color, width and style.</a:t>
            </a:r>
          </a:p>
          <a:p>
            <a:pPr lvl="0" rtl="0">
              <a:spcBef>
                <a:spcPts val="0"/>
              </a:spcBef>
              <a:buNone/>
            </a:pPr>
            <a:endParaRPr sz="900">
              <a:solidFill>
                <a:srgbClr val="FFFFFF"/>
              </a:solidFill>
              <a:latin typeface="PT Serif"/>
              <a:ea typeface="PT Serif"/>
              <a:cs typeface="PT Serif"/>
              <a:sym typeface="PT Serif"/>
            </a:endParaRPr>
          </a:p>
          <a:p>
            <a:pPr lvl="0" rtl="0">
              <a:spcBef>
                <a:spcPts val="0"/>
              </a:spcBef>
              <a:buNone/>
            </a:pPr>
            <a:r>
              <a:rPr lang="en" sz="900">
                <a:solidFill>
                  <a:srgbClr val="FFFFFF"/>
                </a:solidFill>
                <a:latin typeface="PT Serif"/>
                <a:ea typeface="PT Serif"/>
                <a:cs typeface="PT Serif"/>
                <a:sym typeface="PT Serif"/>
              </a:rPr>
              <a:t>Isn’t that nice? :)</a:t>
            </a:r>
          </a:p>
          <a:p>
            <a:pPr lvl="0" rtl="0">
              <a:spcBef>
                <a:spcPts val="0"/>
              </a:spcBef>
              <a:buNone/>
            </a:pPr>
            <a:endParaRPr sz="900">
              <a:solidFill>
                <a:srgbClr val="FFFFFF"/>
              </a:solidFill>
              <a:latin typeface="PT Serif"/>
              <a:ea typeface="PT Serif"/>
              <a:cs typeface="PT Serif"/>
              <a:sym typeface="PT Serif"/>
            </a:endParaRPr>
          </a:p>
          <a:p>
            <a:pPr lvl="0" rtl="0">
              <a:spcBef>
                <a:spcPts val="0"/>
              </a:spcBef>
              <a:buNone/>
            </a:pPr>
            <a:r>
              <a:rPr lang="en" sz="900">
                <a:solidFill>
                  <a:srgbClr val="FFFFFF"/>
                </a:solidFill>
                <a:latin typeface="PT Serif"/>
                <a:ea typeface="PT Serif"/>
                <a:cs typeface="PT Serif"/>
                <a:sym typeface="PT Serif"/>
              </a:rPr>
              <a:t>Examples:</a:t>
            </a:r>
          </a:p>
          <a:p>
            <a:pPr lvl="0" rtl="0">
              <a:spcBef>
                <a:spcPts val="0"/>
              </a:spcBef>
              <a:buClr>
                <a:srgbClr val="000000"/>
              </a:buClr>
              <a:buFont typeface="Arial"/>
              <a:buNone/>
            </a:pPr>
            <a:endParaRPr sz="900">
              <a:solidFill>
                <a:srgbClr val="FFFFFF"/>
              </a:solidFill>
              <a:latin typeface="PT Serif"/>
              <a:ea typeface="PT Serif"/>
              <a:cs typeface="PT Serif"/>
              <a:sym typeface="PT Serif"/>
            </a:endParaRPr>
          </a:p>
          <a:p>
            <a:pPr lvl="0" rtl="0">
              <a:spcBef>
                <a:spcPts val="0"/>
              </a:spcBef>
              <a:buNone/>
            </a:pPr>
            <a:endParaRPr sz="900">
              <a:solidFill>
                <a:srgbClr val="FFFFFF"/>
              </a:solidFill>
              <a:latin typeface="PT Serif"/>
              <a:ea typeface="PT Serif"/>
              <a:cs typeface="PT Serif"/>
              <a:sym typeface="PT Serif"/>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idx="4294967295"/>
          </p:nvPr>
        </p:nvSpPr>
        <p:spPr>
          <a:xfrm>
            <a:off x="638175" y="1202350"/>
            <a:ext cx="6593700" cy="1159799"/>
          </a:xfrm>
          <a:prstGeom prst="rect">
            <a:avLst/>
          </a:prstGeom>
        </p:spPr>
        <p:txBody>
          <a:bodyPr lIns="91425" tIns="91425" rIns="91425" bIns="91425" anchor="b" anchorCtr="0">
            <a:noAutofit/>
          </a:bodyPr>
          <a:lstStyle/>
          <a:p>
            <a:pPr lvl="0">
              <a:spcBef>
                <a:spcPts val="0"/>
              </a:spcBef>
              <a:buNone/>
            </a:pPr>
            <a:r>
              <a:rPr lang="en" sz="9600"/>
              <a:t>Hello!</a:t>
            </a:r>
          </a:p>
        </p:txBody>
      </p:sp>
      <p:sp>
        <p:nvSpPr>
          <p:cNvPr id="262" name="Shape 262"/>
          <p:cNvSpPr txBox="1">
            <a:spLocks noGrp="1"/>
          </p:cNvSpPr>
          <p:nvPr>
            <p:ph type="subTitle" idx="4294967295"/>
          </p:nvPr>
        </p:nvSpPr>
        <p:spPr>
          <a:xfrm>
            <a:off x="714375" y="2401912"/>
            <a:ext cx="6593700" cy="784799"/>
          </a:xfrm>
          <a:prstGeom prst="rect">
            <a:avLst/>
          </a:prstGeom>
        </p:spPr>
        <p:txBody>
          <a:bodyPr lIns="91425" tIns="91425" rIns="91425" bIns="91425" anchor="t" anchorCtr="0">
            <a:noAutofit/>
          </a:bodyPr>
          <a:lstStyle/>
          <a:p>
            <a:pPr lvl="0">
              <a:spcBef>
                <a:spcPts val="0"/>
              </a:spcBef>
              <a:buNone/>
            </a:pPr>
            <a:r>
              <a:rPr lang="en" sz="3600" dirty="0"/>
              <a:t>I am </a:t>
            </a:r>
            <a:r>
              <a:rPr lang="en" sz="3600" dirty="0" smtClean="0"/>
              <a:t>Khaja M Mohammed</a:t>
            </a:r>
            <a:endParaRPr lang="en" sz="3600" dirty="0"/>
          </a:p>
        </p:txBody>
      </p:sp>
      <p:sp>
        <p:nvSpPr>
          <p:cNvPr id="263" name="Shape 263"/>
          <p:cNvSpPr txBox="1">
            <a:spLocks noGrp="1"/>
          </p:cNvSpPr>
          <p:nvPr>
            <p:ph type="body" idx="4294967295"/>
          </p:nvPr>
        </p:nvSpPr>
        <p:spPr>
          <a:xfrm>
            <a:off x="714375" y="3083375"/>
            <a:ext cx="7084919" cy="1159799"/>
          </a:xfrm>
          <a:prstGeom prst="rect">
            <a:avLst/>
          </a:prstGeom>
        </p:spPr>
        <p:txBody>
          <a:bodyPr lIns="91425" tIns="91425" rIns="91425" bIns="91425" anchor="t" anchorCtr="0">
            <a:noAutofit/>
          </a:bodyPr>
          <a:lstStyle/>
          <a:p>
            <a:pPr lvl="0" rtl="0">
              <a:spcBef>
                <a:spcPts val="0"/>
              </a:spcBef>
              <a:buNone/>
            </a:pPr>
            <a:r>
              <a:rPr lang="en" sz="1400" dirty="0">
                <a:latin typeface="+mn-lt"/>
              </a:rPr>
              <a:t>I am here because I love to </a:t>
            </a:r>
            <a:r>
              <a:rPr lang="en" sz="1400" dirty="0" smtClean="0">
                <a:latin typeface="+mn-lt"/>
              </a:rPr>
              <a:t>talk on automation tools/ frameworks </a:t>
            </a:r>
            <a:endParaRPr lang="en" sz="1400" dirty="0">
              <a:latin typeface="+mn-lt"/>
            </a:endParaRPr>
          </a:p>
          <a:p>
            <a:pPr lvl="0">
              <a:spcBef>
                <a:spcPts val="0"/>
              </a:spcBef>
              <a:buNone/>
            </a:pPr>
            <a:endParaRPr lang="en" sz="1400" dirty="0" smtClean="0">
              <a:latin typeface="+mn-lt"/>
            </a:endParaRPr>
          </a:p>
          <a:p>
            <a:pPr lvl="0">
              <a:spcBef>
                <a:spcPts val="0"/>
              </a:spcBef>
              <a:buNone/>
            </a:pPr>
            <a:r>
              <a:rPr lang="en" sz="1400" dirty="0" smtClean="0">
                <a:latin typeface="+mn-lt"/>
              </a:rPr>
              <a:t>You </a:t>
            </a:r>
            <a:r>
              <a:rPr lang="en" sz="1400" dirty="0">
                <a:latin typeface="+mn-lt"/>
              </a:rPr>
              <a:t>can find me </a:t>
            </a:r>
            <a:r>
              <a:rPr lang="en" sz="1400" dirty="0" smtClean="0">
                <a:latin typeface="+mn-lt"/>
              </a:rPr>
              <a:t>on twitter </a:t>
            </a:r>
            <a:r>
              <a:rPr lang="en-US" sz="1400" dirty="0">
                <a:latin typeface="+mn-lt"/>
              </a:rPr>
              <a:t>@</a:t>
            </a:r>
            <a:r>
              <a:rPr lang="en-US" sz="1400" dirty="0" smtClean="0">
                <a:latin typeface="+mn-lt"/>
              </a:rPr>
              <a:t>KhajaMD143</a:t>
            </a:r>
            <a:r>
              <a:rPr lang="en-US" sz="1400" dirty="0">
                <a:latin typeface="+mn-lt"/>
              </a:rPr>
              <a:t/>
            </a:r>
            <a:br>
              <a:rPr lang="en-US" sz="1400" dirty="0">
                <a:latin typeface="+mn-lt"/>
              </a:rPr>
            </a:br>
            <a:endParaRPr lang="en-US" sz="1400" dirty="0" smtClean="0">
              <a:latin typeface="+mn-lt"/>
            </a:endParaRPr>
          </a:p>
          <a:p>
            <a:pPr lvl="0">
              <a:spcBef>
                <a:spcPts val="0"/>
              </a:spcBef>
              <a:buNone/>
            </a:pPr>
            <a:r>
              <a:rPr lang="en-US" sz="1400" dirty="0" smtClean="0">
                <a:latin typeface="+mn-lt"/>
              </a:rPr>
              <a:t>LinkedIn </a:t>
            </a:r>
            <a:r>
              <a:rPr lang="en-US" sz="1400" dirty="0">
                <a:latin typeface="+mn-lt"/>
              </a:rPr>
              <a:t>https://goo.gl/6nQFRu</a:t>
            </a:r>
            <a:endParaRPr lang="en" sz="140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724"/>
        <p:cNvGrpSpPr/>
        <p:nvPr/>
      </p:nvGrpSpPr>
      <p:grpSpPr>
        <a:xfrm>
          <a:off x="0" y="0"/>
          <a:ext cx="0" cy="0"/>
          <a:chOff x="0" y="0"/>
          <a:chExt cx="0" cy="0"/>
        </a:xfrm>
      </p:grpSpPr>
      <p:sp>
        <p:nvSpPr>
          <p:cNvPr id="725" name="Shape 725"/>
          <p:cNvSpPr txBox="1"/>
          <p:nvPr/>
        </p:nvSpPr>
        <p:spPr>
          <a:xfrm>
            <a:off x="2163850" y="609475"/>
            <a:ext cx="6676800" cy="13809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r>
              <a:rPr lang="en" b="1">
                <a:solidFill>
                  <a:srgbClr val="FFFFFF"/>
                </a:solidFill>
                <a:latin typeface="PT Serif"/>
                <a:ea typeface="PT Serif"/>
                <a:cs typeface="PT Serif"/>
                <a:sym typeface="PT Serif"/>
              </a:rPr>
              <a:t>Now you can use any emoji as an icon!</a:t>
            </a:r>
          </a:p>
          <a:p>
            <a:pPr lvl="0" rtl="0">
              <a:spcBef>
                <a:spcPts val="0"/>
              </a:spcBef>
              <a:buClr>
                <a:srgbClr val="000000"/>
              </a:buClr>
              <a:buFont typeface="Arial"/>
              <a:buNone/>
            </a:pPr>
            <a:r>
              <a:rPr lang="en">
                <a:solidFill>
                  <a:srgbClr val="FFFFFF"/>
                </a:solidFill>
                <a:latin typeface="PT Serif"/>
                <a:ea typeface="PT Serif"/>
                <a:cs typeface="PT Serif"/>
                <a:sym typeface="PT Serif"/>
              </a:rPr>
              <a:t>And of course it resizes without losing quality and you can change the color.</a:t>
            </a:r>
          </a:p>
          <a:p>
            <a:pPr lvl="0" rtl="0">
              <a:spcBef>
                <a:spcPts val="0"/>
              </a:spcBef>
              <a:buNone/>
            </a:pPr>
            <a:endParaRPr>
              <a:solidFill>
                <a:srgbClr val="FFFFFF"/>
              </a:solidFill>
              <a:latin typeface="PT Serif"/>
              <a:ea typeface="PT Serif"/>
              <a:cs typeface="PT Serif"/>
              <a:sym typeface="PT Serif"/>
            </a:endParaRPr>
          </a:p>
          <a:p>
            <a:pPr lvl="0" rtl="0">
              <a:spcBef>
                <a:spcPts val="0"/>
              </a:spcBef>
              <a:buNone/>
            </a:pPr>
            <a:r>
              <a:rPr lang="en">
                <a:solidFill>
                  <a:srgbClr val="FFFFFF"/>
                </a:solidFill>
                <a:latin typeface="PT Serif"/>
                <a:ea typeface="PT Serif"/>
                <a:cs typeface="PT Serif"/>
                <a:sym typeface="PT Serif"/>
              </a:rPr>
              <a:t>How? Follow Google instructions </a:t>
            </a:r>
            <a:r>
              <a:rPr lang="en" u="sng">
                <a:solidFill>
                  <a:srgbClr val="FFFFFF"/>
                </a:solidFill>
                <a:latin typeface="PT Serif"/>
                <a:ea typeface="PT Serif"/>
                <a:cs typeface="PT Serif"/>
                <a:sym typeface="PT Serif"/>
                <a:hlinkClick r:id="rId3"/>
              </a:rPr>
              <a:t>https://twitter.com/googledocs/status/730087240156643328</a:t>
            </a:r>
          </a:p>
          <a:p>
            <a:pPr lvl="0" rtl="0">
              <a:spcBef>
                <a:spcPts val="0"/>
              </a:spcBef>
              <a:buNone/>
            </a:pPr>
            <a:endParaRPr>
              <a:solidFill>
                <a:srgbClr val="FFFFFF"/>
              </a:solidFill>
              <a:latin typeface="PT Serif"/>
              <a:ea typeface="PT Serif"/>
              <a:cs typeface="PT Serif"/>
              <a:sym typeface="PT Serif"/>
            </a:endParaRPr>
          </a:p>
          <a:p>
            <a:pPr lvl="0" rtl="0">
              <a:spcBef>
                <a:spcPts val="0"/>
              </a:spcBef>
              <a:buNone/>
            </a:pPr>
            <a:endParaRPr>
              <a:solidFill>
                <a:srgbClr val="FFFFFF"/>
              </a:solidFill>
              <a:latin typeface="PT Serif"/>
              <a:ea typeface="PT Serif"/>
              <a:cs typeface="PT Serif"/>
              <a:sym typeface="PT Serif"/>
            </a:endParaRPr>
          </a:p>
          <a:p>
            <a:pPr lvl="0" rtl="0">
              <a:spcBef>
                <a:spcPts val="0"/>
              </a:spcBef>
              <a:buClr>
                <a:srgbClr val="000000"/>
              </a:buClr>
              <a:buFont typeface="Arial"/>
              <a:buNone/>
            </a:pPr>
            <a:endParaRPr>
              <a:solidFill>
                <a:srgbClr val="FFFFFF"/>
              </a:solidFill>
              <a:latin typeface="PT Serif"/>
              <a:ea typeface="PT Serif"/>
              <a:cs typeface="PT Serif"/>
              <a:sym typeface="PT Serif"/>
            </a:endParaRPr>
          </a:p>
          <a:p>
            <a:pPr lvl="0" rtl="0">
              <a:spcBef>
                <a:spcPts val="0"/>
              </a:spcBef>
              <a:buNone/>
            </a:pPr>
            <a:endParaRPr>
              <a:solidFill>
                <a:srgbClr val="FFFFFF"/>
              </a:solidFill>
              <a:latin typeface="PT Serif"/>
              <a:ea typeface="PT Serif"/>
              <a:cs typeface="PT Serif"/>
              <a:sym typeface="PT Serif"/>
            </a:endParaRPr>
          </a:p>
        </p:txBody>
      </p:sp>
      <p:sp>
        <p:nvSpPr>
          <p:cNvPr id="726" name="Shape 726"/>
          <p:cNvSpPr txBox="1"/>
          <p:nvPr/>
        </p:nvSpPr>
        <p:spPr>
          <a:xfrm>
            <a:off x="808100" y="2069450"/>
            <a:ext cx="7327500" cy="25707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3600" dirty="0">
                <a:solidFill>
                  <a:srgbClr val="FFFFFF"/>
                </a:solidFill>
              </a:rPr>
              <a:t>✋</a:t>
            </a:r>
            <a:r>
              <a:rPr lang="en" sz="3600" dirty="0" smtClean="0">
                <a:solidFill>
                  <a:srgbClr val="FFFFFF"/>
                </a:solidFill>
              </a:rPr>
              <a:t>👆👉👍👤👦👧👨👩👪💃🏃💑</a:t>
            </a:r>
            <a:r>
              <a:rPr lang="en" sz="3600" dirty="0">
                <a:solidFill>
                  <a:srgbClr val="FFFFFF"/>
                </a:solidFill>
              </a:rPr>
              <a:t>❤😂😉😋😒😭👶😸🐟🍒🍔💣📌📖🔨🎃🎈🎨🏈🏰🌏🔌🔑</a:t>
            </a:r>
            <a:r>
              <a:rPr lang="en" sz="2400" dirty="0">
                <a:solidFill>
                  <a:srgbClr val="FFFFFF"/>
                </a:solidFill>
                <a:highlight>
                  <a:srgbClr val="004046"/>
                </a:highlight>
                <a:latin typeface="PT Serif"/>
                <a:ea typeface="PT Serif"/>
                <a:cs typeface="PT Serif"/>
                <a:sym typeface="PT Serif"/>
              </a:rPr>
              <a:t> and many more...</a:t>
            </a:r>
          </a:p>
        </p:txBody>
      </p:sp>
      <p:sp>
        <p:nvSpPr>
          <p:cNvPr id="727" name="Shape 727"/>
          <p:cNvSpPr txBox="1"/>
          <p:nvPr/>
        </p:nvSpPr>
        <p:spPr>
          <a:xfrm>
            <a:off x="648975" y="551614"/>
            <a:ext cx="1440600" cy="1296000"/>
          </a:xfrm>
          <a:prstGeom prst="rect">
            <a:avLst/>
          </a:prstGeom>
          <a:noFill/>
          <a:ln>
            <a:noFill/>
          </a:ln>
        </p:spPr>
        <p:txBody>
          <a:bodyPr lIns="91425" tIns="91425" rIns="91425" bIns="91425" anchor="ctr" anchorCtr="0">
            <a:noAutofit/>
          </a:bodyPr>
          <a:lstStyle/>
          <a:p>
            <a:pPr lvl="0" algn="ctr" rtl="0">
              <a:spcBef>
                <a:spcPts val="0"/>
              </a:spcBef>
              <a:buClr>
                <a:srgbClr val="000000"/>
              </a:buClr>
              <a:buSzPct val="25000"/>
              <a:buFont typeface="Arial"/>
              <a:buNone/>
            </a:pPr>
            <a:r>
              <a:rPr lang="en" sz="9600">
                <a:solidFill>
                  <a:srgbClr val="93C47D"/>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724389" y="2161800"/>
            <a:ext cx="5343600" cy="819899"/>
          </a:xfrm>
          <a:prstGeom prst="rect">
            <a:avLst/>
          </a:prstGeom>
        </p:spPr>
        <p:txBody>
          <a:bodyPr lIns="91425" tIns="91425" rIns="91425" bIns="91425" anchor="ctr" anchorCtr="0">
            <a:noAutofit/>
          </a:bodyPr>
          <a:lstStyle/>
          <a:p>
            <a:pPr lvl="0">
              <a:buNone/>
            </a:pPr>
            <a:r>
              <a:rPr lang="en-US" sz="2400" dirty="0"/>
              <a:t>“Do not look back and grieve over the past, for it is gone; and do not be troubled about the future, for it has yet to come. Live in the present, and make it so beautiful that it will be worth remembering”</a:t>
            </a:r>
            <a:endParaRPr lang="en" sz="2400" dirty="0"/>
          </a:p>
        </p:txBody>
      </p:sp>
      <p:sp>
        <p:nvSpPr>
          <p:cNvPr id="4" name="Rectangle 3"/>
          <p:cNvSpPr/>
          <p:nvPr/>
        </p:nvSpPr>
        <p:spPr>
          <a:xfrm>
            <a:off x="3396189" y="4237697"/>
            <a:ext cx="2688557" cy="307777"/>
          </a:xfrm>
          <a:prstGeom prst="rect">
            <a:avLst/>
          </a:prstGeom>
        </p:spPr>
        <p:txBody>
          <a:bodyPr wrap="none">
            <a:spAutoFit/>
          </a:bodyPr>
          <a:lstStyle/>
          <a:p>
            <a:r>
              <a:rPr lang="en-US" b="1" dirty="0">
                <a:solidFill>
                  <a:schemeClr val="bg1"/>
                </a:solidFill>
                <a:latin typeface="PT Serif" panose="020A0603040505020204" pitchFamily="18" charset="0"/>
              </a:rPr>
              <a:t>― Ida Scott Taylor McKinney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 name="TextBox 1"/>
          <p:cNvSpPr txBox="1"/>
          <p:nvPr/>
        </p:nvSpPr>
        <p:spPr>
          <a:xfrm>
            <a:off x="385482" y="851647"/>
            <a:ext cx="530915" cy="523220"/>
          </a:xfrm>
          <a:prstGeom prst="rect">
            <a:avLst/>
          </a:prstGeom>
          <a:noFill/>
        </p:spPr>
        <p:txBody>
          <a:bodyPr wrap="none" rtlCol="0">
            <a:spAutoFit/>
          </a:bodyPr>
          <a:lstStyle/>
          <a:p>
            <a:pPr marL="342900" indent="-342900">
              <a:buFont typeface="+mj-lt"/>
              <a:buAutoNum type="arabicPeriod"/>
            </a:pPr>
            <a:endParaRPr lang="en-US" dirty="0" smtClean="0">
              <a:solidFill>
                <a:schemeClr val="bg1"/>
              </a:solidFill>
              <a:latin typeface="PT Serif" panose="020A0603040505020204" pitchFamily="18" charset="0"/>
            </a:endParaRPr>
          </a:p>
          <a:p>
            <a:pPr marL="342900" indent="-342900">
              <a:buFont typeface="+mj-lt"/>
              <a:buAutoNum type="arabicPeriod"/>
            </a:pPr>
            <a:endParaRPr lang="en-US" dirty="0">
              <a:solidFill>
                <a:schemeClr val="bg1"/>
              </a:solidFill>
              <a:latin typeface="PT Serif" panose="020A0603040505020204" pitchFamily="18" charset="0"/>
            </a:endParaRPr>
          </a:p>
        </p:txBody>
      </p:sp>
      <p:sp>
        <p:nvSpPr>
          <p:cNvPr id="5" name="TextBox 4"/>
          <p:cNvSpPr txBox="1"/>
          <p:nvPr/>
        </p:nvSpPr>
        <p:spPr>
          <a:xfrm>
            <a:off x="2133599" y="205316"/>
            <a:ext cx="2105063" cy="646331"/>
          </a:xfrm>
          <a:prstGeom prst="rect">
            <a:avLst/>
          </a:prstGeom>
          <a:noFill/>
        </p:spPr>
        <p:txBody>
          <a:bodyPr wrap="none" rtlCol="0">
            <a:spAutoFit/>
          </a:bodyPr>
          <a:lstStyle/>
          <a:p>
            <a:r>
              <a:rPr lang="en-US" sz="3600" dirty="0" smtClean="0">
                <a:solidFill>
                  <a:schemeClr val="bg1"/>
                </a:solidFill>
                <a:latin typeface="Abril Fatface" panose="02000503000000020003" pitchFamily="2" charset="0"/>
              </a:rPr>
              <a:t>AGENDA</a:t>
            </a:r>
            <a:endParaRPr lang="en-US" sz="3600" dirty="0">
              <a:solidFill>
                <a:schemeClr val="bg1"/>
              </a:solidFill>
              <a:latin typeface="Abril Fatface" panose="02000503000000020003"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36154296"/>
              </p:ext>
            </p:extLst>
          </p:nvPr>
        </p:nvGraphicFramePr>
        <p:xfrm>
          <a:off x="708208" y="1374865"/>
          <a:ext cx="6024286" cy="2838546"/>
        </p:xfrm>
        <a:graphic>
          <a:graphicData uri="http://schemas.openxmlformats.org/drawingml/2006/table">
            <a:tbl>
              <a:tblPr firstRow="1" bandRow="1">
                <a:tableStyleId>{2D5ABB26-0587-4C30-8999-92F81FD0307C}</a:tableStyleId>
              </a:tblPr>
              <a:tblGrid>
                <a:gridCol w="3012143"/>
                <a:gridCol w="3012143"/>
              </a:tblGrid>
              <a:tr h="473091">
                <a:tc>
                  <a:txBody>
                    <a:bodyPr/>
                    <a:lstStyle/>
                    <a:p>
                      <a:pPr algn="l" rtl="0" fontAlgn="ctr"/>
                      <a:r>
                        <a:rPr lang="en-US" sz="1000" u="none" strike="noStrike" dirty="0">
                          <a:solidFill>
                            <a:schemeClr val="bg1"/>
                          </a:solidFill>
                          <a:effectLst/>
                        </a:rPr>
                        <a:t>1.  Selenium vs Protractor Demo Run</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marL="228600" indent="-228600" algn="l" rtl="0" fontAlgn="ctr">
                        <a:buAutoNum type="arabicPeriod" startAt="7"/>
                      </a:pPr>
                      <a:r>
                        <a:rPr lang="en-US" sz="1000" u="none" strike="noStrike" dirty="0" smtClean="0">
                          <a:solidFill>
                            <a:schemeClr val="bg1"/>
                          </a:solidFill>
                          <a:effectLst/>
                        </a:rPr>
                        <a:t>Advanced </a:t>
                      </a:r>
                      <a:r>
                        <a:rPr lang="en-US" sz="1000" u="none" strike="noStrike" dirty="0">
                          <a:solidFill>
                            <a:schemeClr val="bg1"/>
                          </a:solidFill>
                          <a:effectLst/>
                        </a:rPr>
                        <a:t>Protractor specific </a:t>
                      </a:r>
                      <a:r>
                        <a:rPr lang="en-US" sz="1000" u="none" strike="noStrike" dirty="0" smtClean="0">
                          <a:solidFill>
                            <a:schemeClr val="bg1"/>
                          </a:solidFill>
                          <a:effectLst/>
                        </a:rPr>
                        <a:t>locators</a:t>
                      </a:r>
                    </a:p>
                    <a:p>
                      <a:pPr marL="228600" indent="-228600" algn="l" rtl="0" fontAlgn="ctr">
                        <a:buAutoNum type="arabicPeriod" startAt="7"/>
                      </a:pPr>
                      <a:endParaRPr lang="en-US" sz="1000" u="none" strike="noStrike" dirty="0" smtClean="0">
                        <a:solidFill>
                          <a:schemeClr val="bg1"/>
                        </a:solidFill>
                        <a:effectLst/>
                      </a:endParaRPr>
                    </a:p>
                    <a:p>
                      <a:pPr marL="228600" indent="-228600" algn="l" rtl="0" fontAlgn="ctr">
                        <a:buAutoNum type="arabicPeriod" startAt="7"/>
                      </a:pPr>
                      <a:r>
                        <a:rPr lang="en-US" sz="1000" b="0" i="0" u="none" strike="noStrike" dirty="0" smtClean="0">
                          <a:solidFill>
                            <a:schemeClr val="bg1"/>
                          </a:solidFill>
                          <a:effectLst/>
                          <a:latin typeface="Arial" panose="020B0604020202020204" pitchFamily="34" charset="0"/>
                        </a:rPr>
                        <a:t>ElementExplorer</a:t>
                      </a:r>
                      <a:endParaRPr lang="en-US" sz="1000" b="0" i="0" u="none" strike="noStrike" dirty="0">
                        <a:solidFill>
                          <a:schemeClr val="bg1"/>
                        </a:solidFill>
                        <a:effectLst/>
                        <a:latin typeface="Arial" panose="020B0604020202020204" pitchFamily="34" charset="0"/>
                      </a:endParaRPr>
                    </a:p>
                  </a:txBody>
                  <a:tcPr marL="8404" marR="8404" marT="8404" marB="0" anchor="ctr"/>
                </a:tc>
              </a:tr>
              <a:tr h="473091">
                <a:tc>
                  <a:txBody>
                    <a:bodyPr/>
                    <a:lstStyle/>
                    <a:p>
                      <a:pPr algn="l" rtl="0" fontAlgn="ctr"/>
                      <a:r>
                        <a:rPr lang="en-US" sz="1000" u="none" strike="noStrike">
                          <a:solidFill>
                            <a:schemeClr val="bg1"/>
                          </a:solidFill>
                          <a:effectLst/>
                        </a:rPr>
                        <a:t>2.  What is Protractor and why Protractor?</a:t>
                      </a:r>
                      <a:endParaRPr lang="en-US" sz="1000" b="0" i="0" u="none" strike="noStrike">
                        <a:solidFill>
                          <a:schemeClr val="bg1"/>
                        </a:solidFill>
                        <a:effectLst/>
                        <a:latin typeface="Arial" panose="020B0604020202020204" pitchFamily="34" charset="0"/>
                      </a:endParaRPr>
                    </a:p>
                  </a:txBody>
                  <a:tcPr marL="8404" marR="8404" marT="8404" marB="0" anchor="ctr"/>
                </a:tc>
                <a:tc>
                  <a:txBody>
                    <a:bodyPr/>
                    <a:lstStyle/>
                    <a:p>
                      <a:pPr algn="l" rtl="0" fontAlgn="ctr"/>
                      <a:r>
                        <a:rPr lang="en-US" sz="1000" u="none" strike="noStrike" dirty="0">
                          <a:solidFill>
                            <a:schemeClr val="bg1"/>
                          </a:solidFill>
                          <a:effectLst/>
                        </a:rPr>
                        <a:t>9</a:t>
                      </a:r>
                      <a:r>
                        <a:rPr lang="en-US" sz="1000" u="none" strike="noStrike" dirty="0" smtClean="0">
                          <a:solidFill>
                            <a:schemeClr val="bg1"/>
                          </a:solidFill>
                          <a:effectLst/>
                        </a:rPr>
                        <a:t>.    </a:t>
                      </a:r>
                      <a:r>
                        <a:rPr lang="en-US" sz="1000" u="none" strike="noStrike" dirty="0" smtClean="0">
                          <a:solidFill>
                            <a:schemeClr val="bg1"/>
                          </a:solidFill>
                          <a:effectLst/>
                        </a:rPr>
                        <a:t>Generate </a:t>
                      </a:r>
                      <a:r>
                        <a:rPr lang="en-US" sz="1000" u="none" strike="noStrike" dirty="0">
                          <a:solidFill>
                            <a:schemeClr val="bg1"/>
                          </a:solidFill>
                          <a:effectLst/>
                        </a:rPr>
                        <a:t>reports </a:t>
                      </a:r>
                      <a:endParaRPr lang="en-US" sz="1000" b="0" i="0" u="none" strike="noStrike" dirty="0">
                        <a:solidFill>
                          <a:schemeClr val="bg1"/>
                        </a:solidFill>
                        <a:effectLst/>
                        <a:latin typeface="Arial" panose="020B0604020202020204" pitchFamily="34" charset="0"/>
                      </a:endParaRPr>
                    </a:p>
                  </a:txBody>
                  <a:tcPr marL="8404" marR="8404" marT="8404" marB="0" anchor="ctr"/>
                </a:tc>
              </a:tr>
              <a:tr h="473091">
                <a:tc>
                  <a:txBody>
                    <a:bodyPr/>
                    <a:lstStyle/>
                    <a:p>
                      <a:pPr algn="l" rtl="0" fontAlgn="ctr"/>
                      <a:r>
                        <a:rPr lang="en-US" sz="1000" u="none" strike="noStrike" dirty="0">
                          <a:solidFill>
                            <a:schemeClr val="bg1"/>
                          </a:solidFill>
                          <a:effectLst/>
                        </a:rPr>
                        <a:t>3.  Protractor setup</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algn="l" rtl="0" fontAlgn="ctr"/>
                      <a:r>
                        <a:rPr lang="en-US" sz="1000" u="none" strike="noStrike" dirty="0" smtClean="0">
                          <a:solidFill>
                            <a:schemeClr val="bg1"/>
                          </a:solidFill>
                          <a:effectLst/>
                        </a:rPr>
                        <a:t>10.    </a:t>
                      </a:r>
                      <a:r>
                        <a:rPr lang="en-US" sz="1000" u="none" strike="noStrike" dirty="0" smtClean="0">
                          <a:solidFill>
                            <a:schemeClr val="bg1"/>
                          </a:solidFill>
                          <a:effectLst/>
                        </a:rPr>
                        <a:t>Reading </a:t>
                      </a:r>
                      <a:r>
                        <a:rPr lang="en-US" sz="1000" u="none" strike="noStrike" dirty="0">
                          <a:solidFill>
                            <a:schemeClr val="bg1"/>
                          </a:solidFill>
                          <a:effectLst/>
                        </a:rPr>
                        <a:t>data</a:t>
                      </a:r>
                      <a:endParaRPr lang="en-US" sz="1000" b="0" i="0" u="none" strike="noStrike" dirty="0">
                        <a:solidFill>
                          <a:schemeClr val="bg1"/>
                        </a:solidFill>
                        <a:effectLst/>
                        <a:latin typeface="Arial" panose="020B0604020202020204" pitchFamily="34" charset="0"/>
                      </a:endParaRPr>
                    </a:p>
                  </a:txBody>
                  <a:tcPr marL="8404" marR="8404" marT="8404" marB="0" anchor="ctr"/>
                </a:tc>
              </a:tr>
              <a:tr h="473091">
                <a:tc>
                  <a:txBody>
                    <a:bodyPr/>
                    <a:lstStyle/>
                    <a:p>
                      <a:pPr algn="l" rtl="0" fontAlgn="ctr"/>
                      <a:r>
                        <a:rPr lang="en-US" sz="1000" u="none" strike="noStrike" dirty="0">
                          <a:solidFill>
                            <a:schemeClr val="bg1"/>
                          </a:solidFill>
                          <a:effectLst/>
                        </a:rPr>
                        <a:t>4. </a:t>
                      </a:r>
                      <a:r>
                        <a:rPr lang="en-US" sz="1000" u="none" strike="noStrike" dirty="0" smtClean="0">
                          <a:solidFill>
                            <a:schemeClr val="bg1"/>
                          </a:solidFill>
                          <a:effectLst/>
                        </a:rPr>
                        <a:t> Sample </a:t>
                      </a:r>
                      <a:r>
                        <a:rPr lang="en-US" sz="1000" u="none" strike="noStrike" dirty="0">
                          <a:solidFill>
                            <a:schemeClr val="bg1"/>
                          </a:solidFill>
                          <a:effectLst/>
                        </a:rPr>
                        <a:t>Protractor Test</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algn="l" rtl="0" fontAlgn="ctr"/>
                      <a:r>
                        <a:rPr lang="en-US" sz="1000" u="none" strike="noStrike" dirty="0" smtClean="0">
                          <a:solidFill>
                            <a:schemeClr val="bg1"/>
                          </a:solidFill>
                          <a:effectLst/>
                        </a:rPr>
                        <a:t>11. </a:t>
                      </a:r>
                      <a:r>
                        <a:rPr lang="en-US" sz="1000" u="none" strike="noStrike" baseline="0" dirty="0" smtClean="0">
                          <a:solidFill>
                            <a:schemeClr val="bg1"/>
                          </a:solidFill>
                          <a:effectLst/>
                        </a:rPr>
                        <a:t> </a:t>
                      </a:r>
                      <a:r>
                        <a:rPr lang="en-US" sz="1000" u="none" strike="noStrike" dirty="0" smtClean="0">
                          <a:solidFill>
                            <a:schemeClr val="bg1"/>
                          </a:solidFill>
                          <a:effectLst/>
                        </a:rPr>
                        <a:t>Data Drive</a:t>
                      </a:r>
                      <a:r>
                        <a:rPr lang="en-US" sz="1000" u="none" strike="noStrike" baseline="0" dirty="0" smtClean="0">
                          <a:solidFill>
                            <a:schemeClr val="bg1"/>
                          </a:solidFill>
                          <a:effectLst/>
                        </a:rPr>
                        <a:t>n with Protractor</a:t>
                      </a:r>
                      <a:endParaRPr lang="en-US" sz="1000" b="0" i="0" u="none" strike="noStrike" dirty="0">
                        <a:solidFill>
                          <a:schemeClr val="bg1"/>
                        </a:solidFill>
                        <a:effectLst/>
                        <a:latin typeface="Arial" panose="020B0604020202020204" pitchFamily="34" charset="0"/>
                      </a:endParaRPr>
                    </a:p>
                  </a:txBody>
                  <a:tcPr marL="8404" marR="8404" marT="8404" marB="0" anchor="ctr"/>
                </a:tc>
              </a:tr>
              <a:tr h="473091">
                <a:tc>
                  <a:txBody>
                    <a:bodyPr/>
                    <a:lstStyle/>
                    <a:p>
                      <a:pPr algn="l" rtl="0" fontAlgn="ctr"/>
                      <a:r>
                        <a:rPr lang="en-US" sz="1000" u="none" strike="noStrike" dirty="0">
                          <a:solidFill>
                            <a:schemeClr val="bg1"/>
                          </a:solidFill>
                          <a:effectLst/>
                        </a:rPr>
                        <a:t>5. </a:t>
                      </a:r>
                      <a:r>
                        <a:rPr lang="en-US" sz="1000" u="none" strike="noStrike" dirty="0" smtClean="0">
                          <a:solidFill>
                            <a:schemeClr val="bg1"/>
                          </a:solidFill>
                          <a:effectLst/>
                        </a:rPr>
                        <a:t> Jasmine </a:t>
                      </a:r>
                      <a:r>
                        <a:rPr lang="en-US" sz="1000" u="none" strike="noStrike" dirty="0">
                          <a:solidFill>
                            <a:schemeClr val="bg1"/>
                          </a:solidFill>
                          <a:effectLst/>
                        </a:rPr>
                        <a:t>Basics</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algn="l" rtl="0" fontAlgn="ctr"/>
                      <a:r>
                        <a:rPr lang="pt-BR" sz="1000" u="none" strike="noStrike" dirty="0" smtClean="0">
                          <a:solidFill>
                            <a:schemeClr val="bg1"/>
                          </a:solidFill>
                          <a:effectLst/>
                        </a:rPr>
                        <a:t>12  </a:t>
                      </a:r>
                      <a:r>
                        <a:rPr lang="pt-BR" sz="1000" u="none" strike="noStrike" dirty="0">
                          <a:solidFill>
                            <a:schemeClr val="bg1"/>
                          </a:solidFill>
                          <a:effectLst/>
                        </a:rPr>
                        <a:t>Protractor Page Object Demo</a:t>
                      </a:r>
                      <a:endParaRPr lang="pt-BR" sz="1000" b="0" i="0" u="none" strike="noStrike" dirty="0">
                        <a:solidFill>
                          <a:schemeClr val="bg1"/>
                        </a:solidFill>
                        <a:effectLst/>
                        <a:latin typeface="Arial" panose="020B0604020202020204" pitchFamily="34" charset="0"/>
                      </a:endParaRPr>
                    </a:p>
                  </a:txBody>
                  <a:tcPr marL="8404" marR="8404" marT="8404" marB="0" anchor="ctr"/>
                </a:tc>
              </a:tr>
              <a:tr h="473091">
                <a:tc>
                  <a:txBody>
                    <a:bodyPr/>
                    <a:lstStyle/>
                    <a:p>
                      <a:pPr marL="228600" indent="-228600" algn="l" rtl="0" fontAlgn="ctr">
                        <a:buAutoNum type="arabicPeriod" startAt="6"/>
                      </a:pPr>
                      <a:r>
                        <a:rPr lang="en-US" sz="1000" b="0" i="0" u="none" strike="noStrike" dirty="0" smtClean="0">
                          <a:solidFill>
                            <a:schemeClr val="bg1"/>
                          </a:solidFill>
                          <a:effectLst/>
                          <a:latin typeface="Arial" panose="020B0604020202020204" pitchFamily="34" charset="0"/>
                        </a:rPr>
                        <a:t>Protractor Globals</a:t>
                      </a:r>
                    </a:p>
                  </a:txBody>
                  <a:tcPr marL="8404" marR="8404" marT="8404" marB="0" anchor="ctr"/>
                </a:tc>
                <a:tc>
                  <a:txBody>
                    <a:bodyPr/>
                    <a:lstStyle/>
                    <a:p>
                      <a:pPr algn="l" rtl="0" fontAlgn="ctr"/>
                      <a:r>
                        <a:rPr lang="en-US" sz="1000" u="none" strike="noStrike" dirty="0" smtClean="0">
                          <a:solidFill>
                            <a:schemeClr val="bg1"/>
                          </a:solidFill>
                          <a:effectLst/>
                        </a:rPr>
                        <a:t>13.  </a:t>
                      </a:r>
                      <a:r>
                        <a:rPr lang="en-US" sz="1000" u="none" strike="noStrike" dirty="0">
                          <a:solidFill>
                            <a:schemeClr val="bg1"/>
                          </a:solidFill>
                          <a:effectLst/>
                        </a:rPr>
                        <a:t>Q&amp;A</a:t>
                      </a:r>
                      <a:endParaRPr lang="en-US" sz="1000" b="0" i="0" u="none" strike="noStrike" dirty="0">
                        <a:solidFill>
                          <a:schemeClr val="bg1"/>
                        </a:solidFill>
                        <a:effectLst/>
                        <a:latin typeface="Arial" panose="020B0604020202020204" pitchFamily="34" charset="0"/>
                      </a:endParaRPr>
                    </a:p>
                  </a:txBody>
                  <a:tcPr marL="8404" marR="8404" marT="8404" marB="0" anchor="ctr"/>
                </a:tc>
              </a:tr>
            </a:tbl>
          </a:graphicData>
        </a:graphic>
      </p:graphicFrame>
    </p:spTree>
    <p:extLst>
      <p:ext uri="{BB962C8B-B14F-4D97-AF65-F5344CB8AC3E}">
        <p14:creationId xmlns:p14="http://schemas.microsoft.com/office/powerpoint/2010/main" val="3897997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Shape 310"/>
          <p:cNvSpPr txBox="1">
            <a:spLocks noGrp="1"/>
          </p:cNvSpPr>
          <p:nvPr>
            <p:ph type="body" idx="1"/>
          </p:nvPr>
        </p:nvSpPr>
        <p:spPr>
          <a:xfrm>
            <a:off x="358588" y="1513574"/>
            <a:ext cx="5109883" cy="3031200"/>
          </a:xfrm>
          <a:prstGeom prst="rect">
            <a:avLst/>
          </a:prstGeom>
        </p:spPr>
        <p:txBody>
          <a:bodyPr lIns="91425" tIns="91425" rIns="91425" bIns="91425" anchor="t" anchorCtr="0">
            <a:noAutofit/>
          </a:bodyPr>
          <a:lstStyle/>
          <a:p>
            <a:pPr lvl="0">
              <a:buNone/>
            </a:pPr>
            <a:r>
              <a:rPr lang="en-US" sz="1400" dirty="0">
                <a:latin typeface="Montserrat ExtraLight" panose="00000300000000000000" pitchFamily="2" charset="0"/>
              </a:rPr>
              <a:t>Protractor is an end-to-end test framework for Angular and AngularJS applications. Protractor runs tests against your application running in a real browser, interacting with it as a user </a:t>
            </a:r>
            <a:r>
              <a:rPr lang="en-US" sz="1400" dirty="0" smtClean="0">
                <a:latin typeface="Montserrat ExtraLight" panose="00000300000000000000" pitchFamily="2" charset="0"/>
              </a:rPr>
              <a:t>would.</a:t>
            </a:r>
          </a:p>
          <a:p>
            <a:pPr lvl="0">
              <a:buNone/>
            </a:pPr>
            <a:endParaRPr lang="en-US" sz="1400" dirty="0">
              <a:latin typeface="Montserrat ExtraLight" panose="00000300000000000000" pitchFamily="2" charset="0"/>
            </a:endParaRPr>
          </a:p>
          <a:p>
            <a:pPr lvl="0">
              <a:buNone/>
            </a:pPr>
            <a:endParaRPr lang="en-US" sz="1400" dirty="0" smtClean="0">
              <a:latin typeface="Montserrat ExtraLight" panose="00000300000000000000" pitchFamily="2" charset="0"/>
            </a:endParaRPr>
          </a:p>
          <a:p>
            <a:pPr lvl="0">
              <a:buNone/>
            </a:pPr>
            <a:endParaRPr lang="en-US" sz="1400" dirty="0">
              <a:latin typeface="Montserrat ExtraLight" panose="00000300000000000000" pitchFamily="2" charset="0"/>
            </a:endParaRPr>
          </a:p>
          <a:p>
            <a:pPr>
              <a:buNone/>
            </a:pPr>
            <a:endParaRPr lang="en-US" sz="1400" dirty="0">
              <a:latin typeface="Montserrat ExtraLight" panose="00000300000000000000" pitchFamily="2" charset="0"/>
            </a:endParaRPr>
          </a:p>
          <a:p>
            <a:pPr>
              <a:buNone/>
            </a:pPr>
            <a:endParaRPr lang="en-US" sz="1400" b="1" dirty="0" smtClean="0">
              <a:latin typeface="Montserrat ExtraLight" panose="00000300000000000000" pitchFamily="2" charset="0"/>
            </a:endParaRPr>
          </a:p>
        </p:txBody>
      </p:sp>
      <p:pic>
        <p:nvPicPr>
          <p:cNvPr id="311" name="Shape 311" descr="office.jpg"/>
          <p:cNvPicPr preferRelativeResize="0"/>
          <p:nvPr/>
        </p:nvPicPr>
        <p:blipFill rotWithShape="1">
          <a:blip r:embed="rId3">
            <a:alphaModFix/>
          </a:blip>
          <a:srcRect l="10736" r="24817"/>
          <a:stretch/>
        </p:blipFill>
        <p:spPr>
          <a:xfrm>
            <a:off x="5829300" y="0"/>
            <a:ext cx="3314699" cy="5143499"/>
          </a:xfrm>
          <a:prstGeom prst="rect">
            <a:avLst/>
          </a:prstGeom>
          <a:noFill/>
          <a:ln>
            <a:noFill/>
          </a:ln>
        </p:spPr>
      </p:pic>
      <p:pic>
        <p:nvPicPr>
          <p:cNvPr id="2" name="Picture 1"/>
          <p:cNvPicPr>
            <a:picLocks noChangeAspect="1"/>
          </p:cNvPicPr>
          <p:nvPr/>
        </p:nvPicPr>
        <p:blipFill>
          <a:blip r:embed="rId4"/>
          <a:stretch>
            <a:fillRect/>
          </a:stretch>
        </p:blipFill>
        <p:spPr>
          <a:xfrm>
            <a:off x="1122898" y="567658"/>
            <a:ext cx="3453653" cy="802823"/>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51056138"/>
              </p:ext>
            </p:extLst>
          </p:nvPr>
        </p:nvGraphicFramePr>
        <p:xfrm>
          <a:off x="358588" y="2738481"/>
          <a:ext cx="5342964" cy="2026920"/>
        </p:xfrm>
        <a:graphic>
          <a:graphicData uri="http://schemas.openxmlformats.org/drawingml/2006/table">
            <a:tbl>
              <a:tblPr firstRow="1" bandRow="1">
                <a:tableStyleId>{B0C2D5BF-15C8-460B-907E-6CE5A524BB86}</a:tableStyleId>
              </a:tblPr>
              <a:tblGrid>
                <a:gridCol w="1780988"/>
                <a:gridCol w="1780988"/>
                <a:gridCol w="1780988"/>
              </a:tblGrid>
              <a:tr h="1996696">
                <a:tc>
                  <a:txBody>
                    <a:bodyPr/>
                    <a:lstStyle/>
                    <a:p>
                      <a:pPr marL="171450" marR="0" indent="-171450" algn="l" rtl="0">
                        <a:lnSpc>
                          <a:spcPct val="100000"/>
                        </a:lnSpc>
                        <a:spcBef>
                          <a:spcPts val="0"/>
                        </a:spcBef>
                        <a:spcAft>
                          <a:spcPts val="0"/>
                        </a:spcAft>
                        <a:buFont typeface="Wingdings" panose="05000000000000000000" pitchFamily="2" charset="2"/>
                        <a:buChar char="q"/>
                      </a:pPr>
                      <a:r>
                        <a:rPr lang="en-US" sz="1000" b="1" i="0" u="none" strike="noStrike" cap="none" dirty="0" smtClean="0">
                          <a:solidFill>
                            <a:srgbClr val="EFEFEF"/>
                          </a:solidFill>
                          <a:latin typeface="Montserrat ExtraLight" panose="00000300000000000000" pitchFamily="2" charset="0"/>
                          <a:ea typeface="PT Serif"/>
                          <a:cs typeface="PT Serif"/>
                          <a:sym typeface="PT Serif"/>
                        </a:rPr>
                        <a:t>Test Like a User</a:t>
                      </a:r>
                    </a:p>
                    <a:p>
                      <a:pPr marR="0" algn="l" rtl="0">
                        <a:lnSpc>
                          <a:spcPct val="100000"/>
                        </a:lnSpc>
                        <a:spcBef>
                          <a:spcPts val="0"/>
                        </a:spcBef>
                        <a:spcAft>
                          <a:spcPts val="0"/>
                        </a:spcAft>
                        <a:buNone/>
                      </a:pPr>
                      <a:r>
                        <a:rPr lang="en-US" sz="1000" b="0" i="0" u="none" strike="noStrike" cap="none" dirty="0" smtClean="0">
                          <a:solidFill>
                            <a:srgbClr val="EFEFEF"/>
                          </a:solidFill>
                          <a:latin typeface="Montserrat ExtraLight" panose="00000300000000000000" pitchFamily="2" charset="0"/>
                          <a:ea typeface="PT Serif"/>
                          <a:cs typeface="PT Serif"/>
                          <a:sym typeface="PT Serif"/>
                        </a:rPr>
                        <a:t>Protractor is built on top of WebDriverJS, which uses native events and browser-specific drivers to interact with your application as a user would.</a:t>
                      </a:r>
                    </a:p>
                    <a:p>
                      <a:pPr marR="0" algn="l" rtl="0">
                        <a:lnSpc>
                          <a:spcPct val="100000"/>
                        </a:lnSpc>
                        <a:spcBef>
                          <a:spcPts val="0"/>
                        </a:spcBef>
                        <a:spcAft>
                          <a:spcPts val="0"/>
                        </a:spcAft>
                        <a:buNone/>
                      </a:pPr>
                      <a:endParaRPr lang="en-US" sz="1000" b="0" i="0" u="none" strike="noStrike" cap="none" dirty="0">
                        <a:solidFill>
                          <a:srgbClr val="EFEFEF"/>
                        </a:solidFill>
                        <a:latin typeface="Montserrat ExtraLight" panose="00000300000000000000" pitchFamily="2" charset="0"/>
                        <a:ea typeface="PT Serif"/>
                        <a:cs typeface="PT Serif"/>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rtl="0">
                        <a:lnSpc>
                          <a:spcPct val="100000"/>
                        </a:lnSpc>
                        <a:spcBef>
                          <a:spcPts val="0"/>
                        </a:spcBef>
                        <a:spcAft>
                          <a:spcPts val="0"/>
                        </a:spcAft>
                        <a:buFont typeface="Wingdings" panose="05000000000000000000" pitchFamily="2" charset="2"/>
                        <a:buChar char="q"/>
                      </a:pPr>
                      <a:r>
                        <a:rPr lang="en-US" sz="1000" b="1" i="0" u="none" strike="noStrike" cap="none" dirty="0" smtClean="0">
                          <a:solidFill>
                            <a:srgbClr val="EFEFEF"/>
                          </a:solidFill>
                          <a:latin typeface="Montserrat ExtraLight" panose="00000300000000000000" pitchFamily="2" charset="0"/>
                          <a:ea typeface="PT Serif"/>
                          <a:cs typeface="PT Serif"/>
                          <a:sym typeface="Arial"/>
                        </a:rPr>
                        <a:t>For Angular Apps</a:t>
                      </a:r>
                    </a:p>
                    <a:p>
                      <a:pPr marR="0" algn="l" rtl="0">
                        <a:lnSpc>
                          <a:spcPct val="100000"/>
                        </a:lnSpc>
                        <a:spcBef>
                          <a:spcPts val="0"/>
                        </a:spcBef>
                        <a:spcAft>
                          <a:spcPts val="0"/>
                        </a:spcAft>
                        <a:buNone/>
                      </a:pPr>
                      <a:r>
                        <a:rPr lang="en-US" sz="1000" b="0" i="0" u="none" strike="noStrike" cap="none" dirty="0" smtClean="0">
                          <a:solidFill>
                            <a:srgbClr val="EFEFEF"/>
                          </a:solidFill>
                          <a:latin typeface="Montserrat ExtraLight" panose="00000300000000000000" pitchFamily="2" charset="0"/>
                          <a:ea typeface="PT Serif"/>
                          <a:cs typeface="PT Serif"/>
                          <a:sym typeface="Arial"/>
                        </a:rPr>
                        <a:t>Protractor supports Angular-specific locator strategies, which allows you to test Angular-specific elements without any setup effort on your part.</a:t>
                      </a:r>
                    </a:p>
                    <a:p>
                      <a:pPr marR="0" algn="l" rtl="0">
                        <a:lnSpc>
                          <a:spcPct val="100000"/>
                        </a:lnSpc>
                        <a:spcBef>
                          <a:spcPts val="0"/>
                        </a:spcBef>
                        <a:spcAft>
                          <a:spcPts val="0"/>
                        </a:spcAft>
                        <a:buNone/>
                      </a:pPr>
                      <a:endParaRPr lang="en-US" sz="1000" b="0" i="0" u="none" strike="noStrike" cap="none" dirty="0">
                        <a:solidFill>
                          <a:srgbClr val="EFEFEF"/>
                        </a:solidFill>
                        <a:latin typeface="Montserrat ExtraLight" panose="00000300000000000000" pitchFamily="2" charset="0"/>
                        <a:ea typeface="PT Serif"/>
                        <a:cs typeface="PT Serif"/>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rtl="0">
                        <a:lnSpc>
                          <a:spcPct val="100000"/>
                        </a:lnSpc>
                        <a:spcBef>
                          <a:spcPts val="0"/>
                        </a:spcBef>
                        <a:spcAft>
                          <a:spcPts val="0"/>
                        </a:spcAft>
                        <a:buFont typeface="Wingdings" panose="05000000000000000000" pitchFamily="2" charset="2"/>
                        <a:buChar char="q"/>
                      </a:pPr>
                      <a:r>
                        <a:rPr lang="en-US" sz="1000" b="1" i="0" u="none" strike="noStrike" cap="none" dirty="0" smtClean="0">
                          <a:solidFill>
                            <a:srgbClr val="EFEFEF"/>
                          </a:solidFill>
                          <a:latin typeface="Montserrat ExtraLight" panose="00000300000000000000" pitchFamily="2" charset="0"/>
                          <a:ea typeface="PT Serif"/>
                          <a:cs typeface="PT Serif"/>
                          <a:sym typeface="Arial"/>
                        </a:rPr>
                        <a:t>Automatic Waiting</a:t>
                      </a:r>
                    </a:p>
                    <a:p>
                      <a:pPr marR="0" algn="l" rtl="0">
                        <a:lnSpc>
                          <a:spcPct val="100000"/>
                        </a:lnSpc>
                        <a:spcBef>
                          <a:spcPts val="0"/>
                        </a:spcBef>
                        <a:spcAft>
                          <a:spcPts val="0"/>
                        </a:spcAft>
                        <a:buNone/>
                      </a:pPr>
                      <a:r>
                        <a:rPr lang="en-US" sz="1000" b="0" i="0" u="none" strike="noStrike" cap="none" dirty="0" smtClean="0">
                          <a:solidFill>
                            <a:srgbClr val="EFEFEF"/>
                          </a:solidFill>
                          <a:latin typeface="Montserrat ExtraLight" panose="00000300000000000000" pitchFamily="2" charset="0"/>
                          <a:ea typeface="PT Serif"/>
                          <a:cs typeface="PT Serif"/>
                          <a:sym typeface="Arial"/>
                        </a:rPr>
                        <a:t>You no longer need to add waits and sleeps to your test. Protractor can automatically execute the next step in your test the moment the webpage finishes pending tasks, so you don’t have to worry about waiting for your test and webpage to sync.</a:t>
                      </a:r>
                      <a:endParaRPr lang="en" sz="1000" b="0" i="0" u="none" strike="noStrike" cap="none" dirty="0" smtClean="0">
                        <a:solidFill>
                          <a:srgbClr val="EFEFEF"/>
                        </a:solidFill>
                        <a:latin typeface="Montserrat ExtraLight" panose="00000300000000000000" pitchFamily="2" charset="0"/>
                        <a:ea typeface="PT Serif"/>
                        <a:cs typeface="PT Serif"/>
                        <a:sym typeface="Arial"/>
                      </a:endParaRPr>
                    </a:p>
                    <a:p>
                      <a:endParaRPr lang="en-US" sz="7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717780" y="780900"/>
            <a:ext cx="5169000" cy="697500"/>
          </a:xfrm>
          <a:prstGeom prst="rect">
            <a:avLst/>
          </a:prstGeom>
        </p:spPr>
        <p:txBody>
          <a:bodyPr lIns="91425" tIns="91425" rIns="91425" bIns="91425" anchor="b" anchorCtr="0">
            <a:noAutofit/>
          </a:bodyPr>
          <a:lstStyle/>
          <a:p>
            <a:pPr lvl="0"/>
            <a:r>
              <a:rPr lang="en-US" dirty="0" smtClean="0"/>
              <a:t>Protractor </a:t>
            </a:r>
            <a:r>
              <a:rPr lang="en-US" dirty="0"/>
              <a:t>setup</a:t>
            </a:r>
            <a:endParaRPr lang="en" dirty="0"/>
          </a:p>
        </p:txBody>
      </p:sp>
      <p:sp>
        <p:nvSpPr>
          <p:cNvPr id="280" name="Shape 280"/>
          <p:cNvSpPr txBox="1">
            <a:spLocks noGrp="1"/>
          </p:cNvSpPr>
          <p:nvPr>
            <p:ph type="body" idx="1"/>
          </p:nvPr>
        </p:nvSpPr>
        <p:spPr>
          <a:xfrm>
            <a:off x="717780" y="1737690"/>
            <a:ext cx="5169000" cy="3031200"/>
          </a:xfrm>
          <a:prstGeom prst="rect">
            <a:avLst/>
          </a:prstGeom>
        </p:spPr>
        <p:txBody>
          <a:bodyPr lIns="91425" tIns="91425" rIns="91425" bIns="91425" anchor="t" anchorCtr="0">
            <a:noAutofit/>
          </a:bodyPr>
          <a:lstStyle/>
          <a:p>
            <a:pPr marL="457200" lvl="0" indent="-228600" rtl="0">
              <a:spcBef>
                <a:spcPts val="0"/>
              </a:spcBef>
            </a:pPr>
            <a:r>
              <a:rPr lang="en" sz="1800" dirty="0" smtClean="0">
                <a:latin typeface="Montserrat ExtraLight" panose="00000300000000000000" pitchFamily="2" charset="0"/>
              </a:rPr>
              <a:t>Download &amp; install </a:t>
            </a:r>
            <a:r>
              <a:rPr lang="en" sz="1800" dirty="0" smtClean="0">
                <a:latin typeface="Montserrat ExtraLight" panose="00000300000000000000" pitchFamily="2" charset="0"/>
                <a:hlinkClick r:id="rId3"/>
              </a:rPr>
              <a:t>Java</a:t>
            </a:r>
            <a:endParaRPr lang="en" sz="1800" dirty="0">
              <a:latin typeface="Montserrat ExtraLight" panose="00000300000000000000" pitchFamily="2" charset="0"/>
            </a:endParaRPr>
          </a:p>
          <a:p>
            <a:pPr marL="457200" lvl="0" indent="-228600" rtl="0">
              <a:spcBef>
                <a:spcPts val="0"/>
              </a:spcBef>
            </a:pPr>
            <a:endParaRPr lang="en" sz="1800" dirty="0" smtClean="0">
              <a:latin typeface="Montserrat ExtraLight" panose="00000300000000000000" pitchFamily="2" charset="0"/>
            </a:endParaRPr>
          </a:p>
          <a:p>
            <a:pPr marL="457200" lvl="0" indent="-228600" rtl="0">
              <a:spcBef>
                <a:spcPts val="0"/>
              </a:spcBef>
            </a:pPr>
            <a:r>
              <a:rPr lang="en" sz="1800" dirty="0" smtClean="0">
                <a:latin typeface="Montserrat ExtraLight" panose="00000300000000000000" pitchFamily="2" charset="0"/>
              </a:rPr>
              <a:t>Download &amp; install </a:t>
            </a:r>
            <a:r>
              <a:rPr lang="en" sz="1800" dirty="0" smtClean="0">
                <a:latin typeface="Montserrat ExtraLight" panose="00000300000000000000" pitchFamily="2" charset="0"/>
                <a:hlinkClick r:id="rId4"/>
              </a:rPr>
              <a:t>Node</a:t>
            </a:r>
            <a:r>
              <a:rPr lang="en" sz="1800" dirty="0" smtClean="0">
                <a:latin typeface="Montserrat ExtraLight" panose="00000300000000000000" pitchFamily="2" charset="0"/>
              </a:rPr>
              <a:t>. This will also install npm (node package manager)</a:t>
            </a:r>
            <a:endParaRPr lang="en" sz="1800" dirty="0">
              <a:latin typeface="Montserrat ExtraLight" panose="00000300000000000000" pitchFamily="2" charset="0"/>
            </a:endParaRPr>
          </a:p>
          <a:p>
            <a:pPr marL="457200" lvl="0" indent="-228600" rtl="0">
              <a:spcBef>
                <a:spcPts val="0"/>
              </a:spcBef>
            </a:pPr>
            <a:endParaRPr lang="en" sz="1800" dirty="0" smtClean="0">
              <a:latin typeface="Montserrat ExtraLight" panose="00000300000000000000" pitchFamily="2" charset="0"/>
            </a:endParaRPr>
          </a:p>
          <a:p>
            <a:pPr marL="457200" lvl="0" indent="-228600" rtl="0">
              <a:spcBef>
                <a:spcPts val="0"/>
              </a:spcBef>
            </a:pPr>
            <a:r>
              <a:rPr lang="en" sz="1800" dirty="0" smtClean="0">
                <a:latin typeface="Montserrat ExtraLight" panose="00000300000000000000" pitchFamily="2" charset="0"/>
              </a:rPr>
              <a:t>Install protractor</a:t>
            </a:r>
          </a:p>
          <a:p>
            <a:pPr marL="457200" lvl="3" indent="-228600"/>
            <a:r>
              <a:rPr lang="en" sz="1800" dirty="0">
                <a:latin typeface="Montserrat ExtraLight" panose="00000300000000000000" pitchFamily="2" charset="0"/>
              </a:rPr>
              <a:t>	</a:t>
            </a:r>
            <a:r>
              <a:rPr lang="en" sz="1800" dirty="0" smtClean="0">
                <a:latin typeface="Montserrat ExtraLight" panose="00000300000000000000" pitchFamily="2" charset="0"/>
              </a:rPr>
              <a:t>	</a:t>
            </a:r>
            <a:r>
              <a:rPr lang="en-US" sz="1800" dirty="0">
                <a:latin typeface="Montserrat ExtraLight" panose="00000300000000000000" pitchFamily="2" charset="0"/>
              </a:rPr>
              <a:t>npm install -g </a:t>
            </a:r>
            <a:r>
              <a:rPr lang="en-US" sz="1800" dirty="0" smtClean="0">
                <a:latin typeface="Montserrat ExtraLight" panose="00000300000000000000" pitchFamily="2" charset="0"/>
              </a:rPr>
              <a:t>protractor</a:t>
            </a:r>
          </a:p>
          <a:p>
            <a:pPr marL="457200" lvl="3" indent="-228600"/>
            <a:r>
              <a:rPr lang="en-US" sz="1800" dirty="0">
                <a:latin typeface="Montserrat ExtraLight" panose="00000300000000000000" pitchFamily="2" charset="0"/>
              </a:rPr>
              <a:t>		webdriver-manager update</a:t>
            </a:r>
          </a:p>
          <a:p>
            <a:pPr marL="457200" lvl="3" indent="-228600"/>
            <a:r>
              <a:rPr lang="en-US" sz="1800" dirty="0" smtClean="0">
                <a:latin typeface="Montserrat ExtraLight" panose="00000300000000000000" pitchFamily="2" charset="0"/>
              </a:rPr>
              <a:t>		webdriver-manager </a:t>
            </a:r>
            <a:r>
              <a:rPr lang="en-US" sz="1800" dirty="0">
                <a:latin typeface="Montserrat ExtraLight" panose="00000300000000000000" pitchFamily="2" charset="0"/>
              </a:rPr>
              <a:t>start</a:t>
            </a:r>
            <a:endParaRPr lang="en" sz="1800" dirty="0">
              <a:latin typeface="Montserrat ExtraLight" panose="00000300000000000000" pitchFamily="2" charset="0"/>
            </a:endParaRPr>
          </a:p>
          <a:p>
            <a:pPr lvl="0" rtl="0">
              <a:spcBef>
                <a:spcPts val="0"/>
              </a:spcBef>
              <a:buNone/>
            </a:pPr>
            <a:endParaRPr sz="1800" dirty="0">
              <a:latin typeface="Montserrat ExtraLight" panose="00000300000000000000"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232747567"/>
              </p:ext>
            </p:extLst>
          </p:nvPr>
        </p:nvGraphicFramePr>
        <p:xfrm>
          <a:off x="645459" y="1454708"/>
          <a:ext cx="6096000" cy="3108960"/>
        </p:xfrm>
        <a:graphic>
          <a:graphicData uri="http://schemas.openxmlformats.org/drawingml/2006/table">
            <a:tbl>
              <a:tblPr firstRow="1" bandRow="1">
                <a:tableStyleId>{B0C2D5BF-15C8-460B-907E-6CE5A524BB86}</a:tableStyleId>
              </a:tblPr>
              <a:tblGrid>
                <a:gridCol w="3048000"/>
                <a:gridCol w="3048000"/>
              </a:tblGrid>
              <a:tr h="2886636">
                <a:tc>
                  <a:txBody>
                    <a:bodyPr/>
                    <a:lstStyle/>
                    <a:p>
                      <a:r>
                        <a:rPr lang="en-US" sz="900" dirty="0" smtClean="0">
                          <a:solidFill>
                            <a:schemeClr val="bg1"/>
                          </a:solidFill>
                        </a:rPr>
                        <a:t>describe('</a:t>
                      </a:r>
                      <a:r>
                        <a:rPr lang="en-US" sz="900" dirty="0" err="1" smtClean="0">
                          <a:solidFill>
                            <a:schemeClr val="bg1"/>
                          </a:solidFill>
                        </a:rPr>
                        <a:t>angularjs</a:t>
                      </a:r>
                      <a:r>
                        <a:rPr lang="en-US" sz="900" dirty="0" smtClean="0">
                          <a:solidFill>
                            <a:schemeClr val="bg1"/>
                          </a:solidFill>
                        </a:rPr>
                        <a:t> homepage </a:t>
                      </a:r>
                      <a:r>
                        <a:rPr lang="en-US" sz="900" dirty="0" err="1" smtClean="0">
                          <a:solidFill>
                            <a:schemeClr val="bg1"/>
                          </a:solidFill>
                        </a:rPr>
                        <a:t>todo</a:t>
                      </a:r>
                      <a:r>
                        <a:rPr lang="en-US" sz="900" dirty="0" smtClean="0">
                          <a:solidFill>
                            <a:schemeClr val="bg1"/>
                          </a:solidFill>
                        </a:rPr>
                        <a:t> list', function() {</a:t>
                      </a:r>
                    </a:p>
                    <a:p>
                      <a:r>
                        <a:rPr lang="en-US" sz="900" dirty="0" smtClean="0">
                          <a:solidFill>
                            <a:schemeClr val="bg1"/>
                          </a:solidFill>
                        </a:rPr>
                        <a:t>  it('should add a </a:t>
                      </a:r>
                      <a:r>
                        <a:rPr lang="en-US" sz="900" dirty="0" err="1" smtClean="0">
                          <a:solidFill>
                            <a:schemeClr val="bg1"/>
                          </a:solidFill>
                        </a:rPr>
                        <a:t>todo</a:t>
                      </a:r>
                      <a:r>
                        <a:rPr lang="en-US" sz="900" dirty="0" smtClean="0">
                          <a:solidFill>
                            <a:schemeClr val="bg1"/>
                          </a:solidFill>
                        </a:rPr>
                        <a:t>', function() {</a:t>
                      </a:r>
                    </a:p>
                    <a:p>
                      <a:r>
                        <a:rPr lang="en-US" sz="900" dirty="0" smtClean="0">
                          <a:solidFill>
                            <a:schemeClr val="bg1"/>
                          </a:solidFill>
                        </a:rPr>
                        <a:t>    browser.get('https://angularjs.org');</a:t>
                      </a:r>
                    </a:p>
                    <a:p>
                      <a:endParaRPr lang="en-US" sz="900" dirty="0" smtClean="0">
                        <a:solidFill>
                          <a:schemeClr val="bg1"/>
                        </a:solidFill>
                      </a:endParaRPr>
                    </a:p>
                    <a:p>
                      <a:r>
                        <a:rPr lang="en-US" sz="900" dirty="0" smtClean="0">
                          <a:solidFill>
                            <a:schemeClr val="bg1"/>
                          </a:solidFill>
                        </a:rPr>
                        <a:t>    element(</a:t>
                      </a:r>
                      <a:r>
                        <a:rPr lang="en-US" sz="900" dirty="0" err="1" smtClean="0">
                          <a:solidFill>
                            <a:schemeClr val="bg1"/>
                          </a:solidFill>
                        </a:rPr>
                        <a:t>by.model</a:t>
                      </a:r>
                      <a:r>
                        <a:rPr lang="en-US" sz="900" dirty="0" smtClean="0">
                          <a:solidFill>
                            <a:schemeClr val="bg1"/>
                          </a:solidFill>
                        </a:rPr>
                        <a:t>('</a:t>
                      </a:r>
                      <a:r>
                        <a:rPr lang="en-US" sz="900" dirty="0" err="1" smtClean="0">
                          <a:solidFill>
                            <a:schemeClr val="bg1"/>
                          </a:solidFill>
                        </a:rPr>
                        <a:t>todoList.todoText</a:t>
                      </a:r>
                      <a:r>
                        <a:rPr lang="en-US" sz="900" dirty="0" smtClean="0">
                          <a:solidFill>
                            <a:schemeClr val="bg1"/>
                          </a:solidFill>
                        </a:rPr>
                        <a:t>')).</a:t>
                      </a:r>
                      <a:r>
                        <a:rPr lang="en-US" sz="900" dirty="0" err="1" smtClean="0">
                          <a:solidFill>
                            <a:schemeClr val="bg1"/>
                          </a:solidFill>
                        </a:rPr>
                        <a:t>sendKeys</a:t>
                      </a:r>
                      <a:r>
                        <a:rPr lang="en-US" sz="900" dirty="0" smtClean="0">
                          <a:solidFill>
                            <a:schemeClr val="bg1"/>
                          </a:solidFill>
                        </a:rPr>
                        <a:t>('write first protractor test');</a:t>
                      </a:r>
                    </a:p>
                    <a:p>
                      <a:r>
                        <a:rPr lang="en-US" sz="900" dirty="0" smtClean="0">
                          <a:solidFill>
                            <a:schemeClr val="bg1"/>
                          </a:solidFill>
                        </a:rPr>
                        <a:t>    element(by.css('[value="add"]')).click();</a:t>
                      </a:r>
                    </a:p>
                    <a:p>
                      <a:endParaRPr lang="en-US" sz="900" dirty="0" smtClean="0">
                        <a:solidFill>
                          <a:schemeClr val="bg1"/>
                        </a:solidFill>
                      </a:endParaRPr>
                    </a:p>
                    <a:p>
                      <a:r>
                        <a:rPr lang="en-US" sz="900" dirty="0" smtClean="0">
                          <a:solidFill>
                            <a:schemeClr val="bg1"/>
                          </a:solidFill>
                        </a:rPr>
                        <a:t>    </a:t>
                      </a:r>
                      <a:r>
                        <a:rPr lang="en-US" sz="900" dirty="0" err="1" smtClean="0">
                          <a:solidFill>
                            <a:schemeClr val="bg1"/>
                          </a:solidFill>
                        </a:rPr>
                        <a:t>var</a:t>
                      </a:r>
                      <a:r>
                        <a:rPr lang="en-US" sz="900" dirty="0" smtClean="0">
                          <a:solidFill>
                            <a:schemeClr val="bg1"/>
                          </a:solidFill>
                        </a:rPr>
                        <a:t> </a:t>
                      </a:r>
                      <a:r>
                        <a:rPr lang="en-US" sz="900" dirty="0" err="1" smtClean="0">
                          <a:solidFill>
                            <a:schemeClr val="bg1"/>
                          </a:solidFill>
                        </a:rPr>
                        <a:t>todoList</a:t>
                      </a:r>
                      <a:r>
                        <a:rPr lang="en-US" sz="900" dirty="0" smtClean="0">
                          <a:solidFill>
                            <a:schemeClr val="bg1"/>
                          </a:solidFill>
                        </a:rPr>
                        <a:t> = </a:t>
                      </a:r>
                      <a:r>
                        <a:rPr lang="en-US" sz="900" dirty="0" err="1" smtClean="0">
                          <a:solidFill>
                            <a:schemeClr val="bg1"/>
                          </a:solidFill>
                        </a:rPr>
                        <a:t>element.all</a:t>
                      </a:r>
                      <a:r>
                        <a:rPr lang="en-US" sz="900" dirty="0" smtClean="0">
                          <a:solidFill>
                            <a:schemeClr val="bg1"/>
                          </a:solidFill>
                        </a:rPr>
                        <a:t>(</a:t>
                      </a:r>
                      <a:r>
                        <a:rPr lang="en-US" sz="900" dirty="0" err="1" smtClean="0">
                          <a:solidFill>
                            <a:schemeClr val="bg1"/>
                          </a:solidFill>
                        </a:rPr>
                        <a:t>by.repeater</a:t>
                      </a:r>
                      <a:r>
                        <a:rPr lang="en-US" sz="900" dirty="0" smtClean="0">
                          <a:solidFill>
                            <a:schemeClr val="bg1"/>
                          </a:solidFill>
                        </a:rPr>
                        <a:t>('</a:t>
                      </a:r>
                      <a:r>
                        <a:rPr lang="en-US" sz="900" dirty="0" err="1" smtClean="0">
                          <a:solidFill>
                            <a:schemeClr val="bg1"/>
                          </a:solidFill>
                        </a:rPr>
                        <a:t>todo</a:t>
                      </a:r>
                      <a:r>
                        <a:rPr lang="en-US" sz="900" dirty="0" smtClean="0">
                          <a:solidFill>
                            <a:schemeClr val="bg1"/>
                          </a:solidFill>
                        </a:rPr>
                        <a:t> in </a:t>
                      </a:r>
                      <a:r>
                        <a:rPr lang="en-US" sz="900" dirty="0" err="1" smtClean="0">
                          <a:solidFill>
                            <a:schemeClr val="bg1"/>
                          </a:solidFill>
                        </a:rPr>
                        <a:t>todoList.todos</a:t>
                      </a:r>
                      <a:r>
                        <a:rPr lang="en-US" sz="900" dirty="0" smtClean="0">
                          <a:solidFill>
                            <a:schemeClr val="bg1"/>
                          </a:solidFill>
                        </a:rPr>
                        <a:t>'));</a:t>
                      </a:r>
                    </a:p>
                    <a:p>
                      <a:r>
                        <a:rPr lang="en-US" sz="900" dirty="0" smtClean="0">
                          <a:solidFill>
                            <a:schemeClr val="bg1"/>
                          </a:solidFill>
                        </a:rPr>
                        <a:t>    expect(</a:t>
                      </a:r>
                      <a:r>
                        <a:rPr lang="en-US" sz="900" dirty="0" err="1" smtClean="0">
                          <a:solidFill>
                            <a:schemeClr val="bg1"/>
                          </a:solidFill>
                        </a:rPr>
                        <a:t>todoList.count</a:t>
                      </a:r>
                      <a:r>
                        <a:rPr lang="en-US" sz="900" dirty="0" smtClean="0">
                          <a:solidFill>
                            <a:schemeClr val="bg1"/>
                          </a:solidFill>
                        </a:rPr>
                        <a:t>()).</a:t>
                      </a:r>
                      <a:r>
                        <a:rPr lang="en-US" sz="900" dirty="0" err="1" smtClean="0">
                          <a:solidFill>
                            <a:schemeClr val="bg1"/>
                          </a:solidFill>
                        </a:rPr>
                        <a:t>toEqual</a:t>
                      </a:r>
                      <a:r>
                        <a:rPr lang="en-US" sz="900" dirty="0" smtClean="0">
                          <a:solidFill>
                            <a:schemeClr val="bg1"/>
                          </a:solidFill>
                        </a:rPr>
                        <a:t>(3);</a:t>
                      </a:r>
                    </a:p>
                    <a:p>
                      <a:r>
                        <a:rPr lang="en-US" sz="900" dirty="0" smtClean="0">
                          <a:solidFill>
                            <a:schemeClr val="bg1"/>
                          </a:solidFill>
                        </a:rPr>
                        <a:t>    expect(</a:t>
                      </a:r>
                      <a:r>
                        <a:rPr lang="en-US" sz="900" dirty="0" err="1" smtClean="0">
                          <a:solidFill>
                            <a:schemeClr val="bg1"/>
                          </a:solidFill>
                        </a:rPr>
                        <a:t>todoList.get</a:t>
                      </a:r>
                      <a:r>
                        <a:rPr lang="en-US" sz="900" dirty="0" smtClean="0">
                          <a:solidFill>
                            <a:schemeClr val="bg1"/>
                          </a:solidFill>
                        </a:rPr>
                        <a:t>(2).</a:t>
                      </a:r>
                      <a:r>
                        <a:rPr lang="en-US" sz="900" dirty="0" err="1" smtClean="0">
                          <a:solidFill>
                            <a:schemeClr val="bg1"/>
                          </a:solidFill>
                        </a:rPr>
                        <a:t>getText</a:t>
                      </a:r>
                      <a:r>
                        <a:rPr lang="en-US" sz="900" dirty="0" smtClean="0">
                          <a:solidFill>
                            <a:schemeClr val="bg1"/>
                          </a:solidFill>
                        </a:rPr>
                        <a:t>()).</a:t>
                      </a:r>
                      <a:r>
                        <a:rPr lang="en-US" sz="900" dirty="0" err="1" smtClean="0">
                          <a:solidFill>
                            <a:schemeClr val="bg1"/>
                          </a:solidFill>
                        </a:rPr>
                        <a:t>toEqual</a:t>
                      </a:r>
                      <a:r>
                        <a:rPr lang="en-US" sz="900" dirty="0" smtClean="0">
                          <a:solidFill>
                            <a:schemeClr val="bg1"/>
                          </a:solidFill>
                        </a:rPr>
                        <a:t>('write first protractor test');</a:t>
                      </a:r>
                    </a:p>
                    <a:p>
                      <a:endParaRPr lang="en-US" sz="900" dirty="0" smtClean="0">
                        <a:solidFill>
                          <a:schemeClr val="bg1"/>
                        </a:solidFill>
                      </a:endParaRPr>
                    </a:p>
                    <a:p>
                      <a:r>
                        <a:rPr lang="en-US" sz="900" dirty="0" smtClean="0">
                          <a:solidFill>
                            <a:schemeClr val="bg1"/>
                          </a:solidFill>
                        </a:rPr>
                        <a:t>    // You wrote your first test, cross it off the list</a:t>
                      </a:r>
                    </a:p>
                    <a:p>
                      <a:r>
                        <a:rPr lang="en-US" sz="900" dirty="0" smtClean="0">
                          <a:solidFill>
                            <a:schemeClr val="bg1"/>
                          </a:solidFill>
                        </a:rPr>
                        <a:t>    </a:t>
                      </a:r>
                      <a:r>
                        <a:rPr lang="en-US" sz="900" dirty="0" err="1" smtClean="0">
                          <a:solidFill>
                            <a:schemeClr val="bg1"/>
                          </a:solidFill>
                        </a:rPr>
                        <a:t>todoList.get</a:t>
                      </a:r>
                      <a:r>
                        <a:rPr lang="en-US" sz="900" dirty="0" smtClean="0">
                          <a:solidFill>
                            <a:schemeClr val="bg1"/>
                          </a:solidFill>
                        </a:rPr>
                        <a:t>(2).element(by.css('input')).click();</a:t>
                      </a:r>
                    </a:p>
                    <a:p>
                      <a:r>
                        <a:rPr lang="en-US" sz="900" dirty="0" smtClean="0">
                          <a:solidFill>
                            <a:schemeClr val="bg1"/>
                          </a:solidFill>
                        </a:rPr>
                        <a:t>    </a:t>
                      </a:r>
                      <a:r>
                        <a:rPr lang="en-US" sz="900" dirty="0" err="1" smtClean="0">
                          <a:solidFill>
                            <a:schemeClr val="bg1"/>
                          </a:solidFill>
                        </a:rPr>
                        <a:t>var</a:t>
                      </a:r>
                      <a:r>
                        <a:rPr lang="en-US" sz="900" dirty="0" smtClean="0">
                          <a:solidFill>
                            <a:schemeClr val="bg1"/>
                          </a:solidFill>
                        </a:rPr>
                        <a:t> </a:t>
                      </a:r>
                      <a:r>
                        <a:rPr lang="en-US" sz="900" dirty="0" err="1" smtClean="0">
                          <a:solidFill>
                            <a:schemeClr val="bg1"/>
                          </a:solidFill>
                        </a:rPr>
                        <a:t>completedAmount</a:t>
                      </a:r>
                      <a:r>
                        <a:rPr lang="en-US" sz="900" dirty="0" smtClean="0">
                          <a:solidFill>
                            <a:schemeClr val="bg1"/>
                          </a:solidFill>
                        </a:rPr>
                        <a:t> = </a:t>
                      </a:r>
                      <a:r>
                        <a:rPr lang="en-US" sz="900" dirty="0" err="1" smtClean="0">
                          <a:solidFill>
                            <a:schemeClr val="bg1"/>
                          </a:solidFill>
                        </a:rPr>
                        <a:t>element.all</a:t>
                      </a:r>
                      <a:r>
                        <a:rPr lang="en-US" sz="900" dirty="0" smtClean="0">
                          <a:solidFill>
                            <a:schemeClr val="bg1"/>
                          </a:solidFill>
                        </a:rPr>
                        <a:t>(by.css('.done-true'));</a:t>
                      </a:r>
                    </a:p>
                    <a:p>
                      <a:r>
                        <a:rPr lang="en-US" sz="900" dirty="0" smtClean="0">
                          <a:solidFill>
                            <a:schemeClr val="bg1"/>
                          </a:solidFill>
                        </a:rPr>
                        <a:t>    expect(</a:t>
                      </a:r>
                      <a:r>
                        <a:rPr lang="en-US" sz="900" dirty="0" err="1" smtClean="0">
                          <a:solidFill>
                            <a:schemeClr val="bg1"/>
                          </a:solidFill>
                        </a:rPr>
                        <a:t>completedAmount.count</a:t>
                      </a:r>
                      <a:r>
                        <a:rPr lang="en-US" sz="900" dirty="0" smtClean="0">
                          <a:solidFill>
                            <a:schemeClr val="bg1"/>
                          </a:solidFill>
                        </a:rPr>
                        <a:t>()).</a:t>
                      </a:r>
                      <a:r>
                        <a:rPr lang="en-US" sz="900" dirty="0" err="1" smtClean="0">
                          <a:solidFill>
                            <a:schemeClr val="bg1"/>
                          </a:solidFill>
                        </a:rPr>
                        <a:t>toEqual</a:t>
                      </a:r>
                      <a:r>
                        <a:rPr lang="en-US" sz="900" dirty="0" smtClean="0">
                          <a:solidFill>
                            <a:schemeClr val="bg1"/>
                          </a:solidFill>
                        </a:rPr>
                        <a:t>(2);</a:t>
                      </a:r>
                    </a:p>
                    <a:p>
                      <a:r>
                        <a:rPr lang="en-US" sz="900" dirty="0" smtClean="0">
                          <a:solidFill>
                            <a:schemeClr val="bg1"/>
                          </a:solidFill>
                        </a:rPr>
                        <a:t>  });</a:t>
                      </a:r>
                    </a:p>
                    <a:p>
                      <a:r>
                        <a:rPr lang="en-US" sz="900" dirty="0" smtClean="0">
                          <a:solidFill>
                            <a:schemeClr val="bg1"/>
                          </a:solidFill>
                        </a:rPr>
                        <a:t>});</a:t>
                      </a:r>
                      <a:endParaRPr lang="en-US" sz="9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err="1" smtClean="0">
                          <a:solidFill>
                            <a:schemeClr val="bg1"/>
                          </a:solidFill>
                        </a:rPr>
                        <a:t>exports.config</a:t>
                      </a:r>
                      <a:r>
                        <a:rPr lang="en-US" sz="900" dirty="0" smtClean="0">
                          <a:solidFill>
                            <a:schemeClr val="bg1"/>
                          </a:solidFill>
                        </a:rPr>
                        <a:t> = {</a:t>
                      </a:r>
                    </a:p>
                    <a:p>
                      <a:r>
                        <a:rPr lang="en-US" sz="900" dirty="0" smtClean="0">
                          <a:solidFill>
                            <a:schemeClr val="bg1"/>
                          </a:solidFill>
                        </a:rPr>
                        <a:t>  </a:t>
                      </a:r>
                      <a:r>
                        <a:rPr lang="en-US" sz="900" dirty="0" err="1" smtClean="0">
                          <a:solidFill>
                            <a:schemeClr val="bg1"/>
                          </a:solidFill>
                        </a:rPr>
                        <a:t>seleniumAddress</a:t>
                      </a:r>
                      <a:r>
                        <a:rPr lang="en-US" sz="900" dirty="0" smtClean="0">
                          <a:solidFill>
                            <a:schemeClr val="bg1"/>
                          </a:solidFill>
                        </a:rPr>
                        <a:t>: 'http://localhost:4444/</a:t>
                      </a:r>
                      <a:r>
                        <a:rPr lang="en-US" sz="900" dirty="0" err="1" smtClean="0">
                          <a:solidFill>
                            <a:schemeClr val="bg1"/>
                          </a:solidFill>
                        </a:rPr>
                        <a:t>wd</a:t>
                      </a:r>
                      <a:r>
                        <a:rPr lang="en-US" sz="900" dirty="0" smtClean="0">
                          <a:solidFill>
                            <a:schemeClr val="bg1"/>
                          </a:solidFill>
                        </a:rPr>
                        <a:t>/hub',</a:t>
                      </a:r>
                    </a:p>
                    <a:p>
                      <a:r>
                        <a:rPr lang="en-US" sz="900" dirty="0" smtClean="0">
                          <a:solidFill>
                            <a:schemeClr val="bg1"/>
                          </a:solidFill>
                        </a:rPr>
                        <a:t>  specs: ['todo-spec.js']</a:t>
                      </a:r>
                    </a:p>
                    <a:p>
                      <a:r>
                        <a:rPr lang="en-US" sz="900" dirty="0" smtClean="0">
                          <a:solidFill>
                            <a:schemeClr val="bg1"/>
                          </a:solidFill>
                        </a:rPr>
                        <a:t>};</a:t>
                      </a:r>
                      <a:endParaRPr lang="en-US" sz="1400" b="0" i="0" u="none" strike="noStrike" cap="none" dirty="0">
                        <a:solidFill>
                          <a:srgbClr val="FFFF00"/>
                        </a:solidFill>
                        <a:latin typeface="+mn-lt"/>
                        <a:ea typeface="+mn-ea"/>
                        <a:cs typeface="+mn-cs"/>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9767954"/>
              </p:ext>
            </p:extLst>
          </p:nvPr>
        </p:nvGraphicFramePr>
        <p:xfrm>
          <a:off x="645459" y="1121206"/>
          <a:ext cx="6096000" cy="370840"/>
        </p:xfrm>
        <a:graphic>
          <a:graphicData uri="http://schemas.openxmlformats.org/drawingml/2006/table">
            <a:tbl>
              <a:tblPr firstRow="1" bandRow="1">
                <a:tableStyleId>{B0C2D5BF-15C8-460B-907E-6CE5A524BB86}</a:tableStyleId>
              </a:tblPr>
              <a:tblGrid>
                <a:gridCol w="3048000"/>
                <a:gridCol w="3048000"/>
              </a:tblGrid>
              <a:tr h="370840">
                <a:tc>
                  <a:txBody>
                    <a:bodyPr/>
                    <a:lstStyle/>
                    <a:p>
                      <a:r>
                        <a:rPr lang="en-US" dirty="0" smtClean="0">
                          <a:solidFill>
                            <a:srgbClr val="FFFF00"/>
                          </a:solidFill>
                        </a:rPr>
                        <a:t>Spec File</a:t>
                      </a:r>
                      <a:endParaRPr lang="en-US" dirty="0">
                        <a:solidFill>
                          <a:srgbClr val="FFFF00"/>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FFFF00"/>
                          </a:solidFill>
                        </a:rPr>
                        <a:t>Configuration File</a:t>
                      </a:r>
                      <a:endParaRPr lang="en-US" dirty="0">
                        <a:solidFill>
                          <a:srgbClr val="FFFF00"/>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4261855" y="2956560"/>
            <a:ext cx="1516762" cy="307777"/>
          </a:xfrm>
          <a:prstGeom prst="rect">
            <a:avLst/>
          </a:prstGeom>
        </p:spPr>
        <p:txBody>
          <a:bodyPr wrap="none">
            <a:spAutoFit/>
          </a:bodyPr>
          <a:lstStyle/>
          <a:p>
            <a:r>
              <a:rPr lang="en-US" dirty="0">
                <a:solidFill>
                  <a:schemeClr val="bg1"/>
                </a:solidFill>
              </a:rPr>
              <a:t>protractor conf.js</a:t>
            </a:r>
          </a:p>
        </p:txBody>
      </p:sp>
      <p:sp>
        <p:nvSpPr>
          <p:cNvPr id="11" name="Rectangle 10"/>
          <p:cNvSpPr/>
          <p:nvPr/>
        </p:nvSpPr>
        <p:spPr>
          <a:xfrm>
            <a:off x="4445399" y="2648783"/>
            <a:ext cx="1149674" cy="307777"/>
          </a:xfrm>
          <a:prstGeom prst="rect">
            <a:avLst/>
          </a:prstGeom>
        </p:spPr>
        <p:txBody>
          <a:bodyPr wrap="none">
            <a:spAutoFit/>
          </a:bodyPr>
          <a:lstStyle/>
          <a:p>
            <a:r>
              <a:rPr lang="en-US" dirty="0">
                <a:solidFill>
                  <a:srgbClr val="FFFF00"/>
                </a:solidFill>
              </a:rPr>
              <a:t>Run the test</a:t>
            </a:r>
          </a:p>
        </p:txBody>
      </p:sp>
      <p:sp>
        <p:nvSpPr>
          <p:cNvPr id="12" name="Shape 279"/>
          <p:cNvSpPr txBox="1">
            <a:spLocks/>
          </p:cNvSpPr>
          <p:nvPr/>
        </p:nvSpPr>
        <p:spPr>
          <a:xfrm>
            <a:off x="1572459" y="368462"/>
            <a:ext cx="516900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a:solidFill>
                  <a:srgbClr val="6AA84F"/>
                </a:solidFill>
              </a:rPr>
              <a:t>Sample Protractor Test</a:t>
            </a:r>
            <a:br>
              <a:rPr lang="en-US" sz="2400" dirty="0">
                <a:solidFill>
                  <a:srgbClr val="6AA84F"/>
                </a:solidFill>
              </a:rPr>
            </a:br>
            <a:endParaRPr lang="en" sz="2400" dirty="0">
              <a:solidFill>
                <a:srgbClr val="6AA84F"/>
              </a:solidFill>
            </a:endParaRPr>
          </a:p>
        </p:txBody>
      </p:sp>
    </p:spTree>
    <p:extLst>
      <p:ext uri="{BB962C8B-B14F-4D97-AF65-F5344CB8AC3E}">
        <p14:creationId xmlns:p14="http://schemas.microsoft.com/office/powerpoint/2010/main" val="281941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787612" y="269851"/>
            <a:ext cx="516900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Jasmine Basics</a:t>
            </a:r>
            <a:endParaRPr lang="en" sz="2400" dirty="0">
              <a:solidFill>
                <a:srgbClr val="6AA84F"/>
              </a:solidFill>
            </a:endParaRPr>
          </a:p>
        </p:txBody>
      </p:sp>
      <p:sp>
        <p:nvSpPr>
          <p:cNvPr id="4" name="Rectangle 3"/>
          <p:cNvSpPr/>
          <p:nvPr/>
        </p:nvSpPr>
        <p:spPr>
          <a:xfrm>
            <a:off x="528918" y="1350481"/>
            <a:ext cx="6248400" cy="600164"/>
          </a:xfrm>
          <a:prstGeom prst="rect">
            <a:avLst/>
          </a:prstGeom>
        </p:spPr>
        <p:txBody>
          <a:bodyPr wrap="square">
            <a:spAutoFit/>
          </a:bodyPr>
          <a:lstStyle/>
          <a:p>
            <a:r>
              <a:rPr lang="en-US" sz="1100" dirty="0">
                <a:solidFill>
                  <a:schemeClr val="bg1"/>
                </a:solidFill>
                <a:latin typeface="Montserrat ExtraLight" panose="00000300000000000000" pitchFamily="2" charset="0"/>
              </a:rPr>
              <a:t>Jasmine is a behavior-driven development framework for testing JavaScript code. It does not depend on any other JavaScript frameworks. It does not require a DOM. And it has a clean, obvious syntax so that you can easily write tests.</a:t>
            </a:r>
          </a:p>
        </p:txBody>
      </p:sp>
      <p:sp>
        <p:nvSpPr>
          <p:cNvPr id="5" name="Rectangle 4"/>
          <p:cNvSpPr/>
          <p:nvPr/>
        </p:nvSpPr>
        <p:spPr>
          <a:xfrm>
            <a:off x="528918" y="2129104"/>
            <a:ext cx="3052439" cy="276999"/>
          </a:xfrm>
          <a:prstGeom prst="rect">
            <a:avLst/>
          </a:prstGeom>
        </p:spPr>
        <p:txBody>
          <a:bodyPr wrap="none">
            <a:spAutoFit/>
          </a:bodyPr>
          <a:lstStyle/>
          <a:p>
            <a:r>
              <a:rPr lang="en-US" sz="1200" dirty="0">
                <a:solidFill>
                  <a:schemeClr val="bg1"/>
                </a:solidFill>
                <a:latin typeface="Montserrat ExtraLight" panose="020B0604020202020204" charset="0"/>
                <a:cs typeface="Arial" panose="020B0604020202020204" pitchFamily="34" charset="0"/>
              </a:rPr>
              <a:t>Grouping Related Specs with </a:t>
            </a:r>
            <a:r>
              <a:rPr lang="en-US" sz="1200" b="1" i="1" u="sng" dirty="0">
                <a:solidFill>
                  <a:schemeClr val="bg1"/>
                </a:solidFill>
                <a:latin typeface="Montserrat ExtraLight" panose="020B0604020202020204" charset="0"/>
                <a:cs typeface="Arial" panose="020B0604020202020204" pitchFamily="34" charset="0"/>
              </a:rPr>
              <a:t>describe</a:t>
            </a:r>
          </a:p>
        </p:txBody>
      </p:sp>
      <p:sp>
        <p:nvSpPr>
          <p:cNvPr id="6" name="Rectangle 5"/>
          <p:cNvSpPr/>
          <p:nvPr/>
        </p:nvSpPr>
        <p:spPr>
          <a:xfrm>
            <a:off x="528918" y="2430673"/>
            <a:ext cx="1768433" cy="276999"/>
          </a:xfrm>
          <a:prstGeom prst="rect">
            <a:avLst/>
          </a:prstGeom>
        </p:spPr>
        <p:txBody>
          <a:bodyPr wrap="none">
            <a:spAutoFit/>
          </a:bodyPr>
          <a:lstStyle/>
          <a:p>
            <a:r>
              <a:rPr lang="en-US" sz="1200" b="1" i="1" u="sng" dirty="0">
                <a:solidFill>
                  <a:schemeClr val="bg1"/>
                </a:solidFill>
                <a:latin typeface="Montserrat ExtraLight" panose="020B0604020202020204" charset="0"/>
                <a:cs typeface="Arial" panose="020B0604020202020204" pitchFamily="34" charset="0"/>
              </a:rPr>
              <a:t>Setup</a:t>
            </a:r>
            <a:r>
              <a:rPr lang="en-US" sz="1200" dirty="0">
                <a:solidFill>
                  <a:schemeClr val="bg1"/>
                </a:solidFill>
                <a:latin typeface="Montserrat ExtraLight" panose="020B0604020202020204" charset="0"/>
                <a:cs typeface="Arial" panose="020B0604020202020204" pitchFamily="34" charset="0"/>
              </a:rPr>
              <a:t> and </a:t>
            </a:r>
            <a:r>
              <a:rPr lang="en-US" sz="1200" b="1" i="1" u="sng" dirty="0">
                <a:solidFill>
                  <a:schemeClr val="bg1"/>
                </a:solidFill>
                <a:latin typeface="Montserrat ExtraLight" panose="020B0604020202020204" charset="0"/>
                <a:cs typeface="Arial" panose="020B0604020202020204" pitchFamily="34" charset="0"/>
              </a:rPr>
              <a:t>Teardown</a:t>
            </a:r>
          </a:p>
        </p:txBody>
      </p:sp>
      <p:sp>
        <p:nvSpPr>
          <p:cNvPr id="8" name="Rectangle 7"/>
          <p:cNvSpPr/>
          <p:nvPr/>
        </p:nvSpPr>
        <p:spPr>
          <a:xfrm>
            <a:off x="523905" y="2704528"/>
            <a:ext cx="1444626" cy="276999"/>
          </a:xfrm>
          <a:prstGeom prst="rect">
            <a:avLst/>
          </a:prstGeom>
        </p:spPr>
        <p:txBody>
          <a:bodyPr wrap="none">
            <a:spAutoFit/>
          </a:bodyPr>
          <a:lstStyle/>
          <a:p>
            <a:r>
              <a:rPr lang="en-US" sz="1200" dirty="0">
                <a:solidFill>
                  <a:schemeClr val="bg1"/>
                </a:solidFill>
                <a:latin typeface="Montserrat ExtraLight" panose="020B0604020202020204" charset="0"/>
                <a:cs typeface="Arial" panose="020B0604020202020204" pitchFamily="34" charset="0"/>
              </a:rPr>
              <a:t>The </a:t>
            </a:r>
            <a:r>
              <a:rPr lang="en-US" sz="1200" b="1" i="1" u="sng" dirty="0">
                <a:solidFill>
                  <a:schemeClr val="bg1"/>
                </a:solidFill>
                <a:latin typeface="Montserrat ExtraLight" panose="020B0604020202020204" charset="0"/>
                <a:cs typeface="Arial" panose="020B0604020202020204" pitchFamily="34" charset="0"/>
              </a:rPr>
              <a:t>this</a:t>
            </a:r>
            <a:r>
              <a:rPr lang="en-US" sz="1200" dirty="0">
                <a:solidFill>
                  <a:schemeClr val="bg1"/>
                </a:solidFill>
                <a:latin typeface="Montserrat ExtraLight" panose="020B0604020202020204" charset="0"/>
                <a:cs typeface="Arial" panose="020B0604020202020204" pitchFamily="34" charset="0"/>
              </a:rPr>
              <a:t> </a:t>
            </a:r>
            <a:r>
              <a:rPr lang="en-US" sz="1200" dirty="0">
                <a:solidFill>
                  <a:schemeClr val="bg1"/>
                </a:solidFill>
                <a:latin typeface="Montserrat ExtraLight" panose="020B0604020202020204" charset="0"/>
                <a:cs typeface="Arial" panose="020B0604020202020204" pitchFamily="34" charset="0"/>
              </a:rPr>
              <a:t>keyword</a:t>
            </a:r>
          </a:p>
        </p:txBody>
      </p:sp>
      <p:sp>
        <p:nvSpPr>
          <p:cNvPr id="9" name="Rectangle 8"/>
          <p:cNvSpPr/>
          <p:nvPr/>
        </p:nvSpPr>
        <p:spPr>
          <a:xfrm>
            <a:off x="523905" y="2981527"/>
            <a:ext cx="3087705" cy="307777"/>
          </a:xfrm>
          <a:prstGeom prst="rect">
            <a:avLst/>
          </a:prstGeom>
        </p:spPr>
        <p:txBody>
          <a:bodyPr wrap="none">
            <a:spAutoFit/>
          </a:bodyPr>
          <a:lstStyle/>
          <a:p>
            <a:r>
              <a:rPr lang="en-US" dirty="0">
                <a:solidFill>
                  <a:schemeClr val="bg1"/>
                </a:solidFill>
                <a:latin typeface="Montserrat ExtraLight" panose="020B0604020202020204" charset="0"/>
              </a:rPr>
              <a:t>Disabling </a:t>
            </a:r>
            <a:r>
              <a:rPr lang="en-US" b="1" i="1" u="sng" dirty="0">
                <a:solidFill>
                  <a:schemeClr val="bg1"/>
                </a:solidFill>
                <a:latin typeface="Montserrat ExtraLight" panose="020B0604020202020204" charset="0"/>
              </a:rPr>
              <a:t>Suites</a:t>
            </a:r>
            <a:r>
              <a:rPr lang="en-US" dirty="0">
                <a:solidFill>
                  <a:schemeClr val="bg1"/>
                </a:solidFill>
                <a:latin typeface="Montserrat ExtraLight" panose="020B0604020202020204" charset="0"/>
              </a:rPr>
              <a:t> &amp; Pending </a:t>
            </a:r>
            <a:r>
              <a:rPr lang="en-US" b="1" i="1" u="sng" dirty="0">
                <a:solidFill>
                  <a:schemeClr val="bg1"/>
                </a:solidFill>
                <a:latin typeface="Montserrat ExtraLight" panose="020B0604020202020204" charset="0"/>
              </a:rPr>
              <a:t>Specs</a:t>
            </a:r>
          </a:p>
        </p:txBody>
      </p:sp>
      <p:sp>
        <p:nvSpPr>
          <p:cNvPr id="10" name="Rectangle 9"/>
          <p:cNvSpPr/>
          <p:nvPr/>
        </p:nvSpPr>
        <p:spPr>
          <a:xfrm>
            <a:off x="523905" y="3307666"/>
            <a:ext cx="1771639" cy="307777"/>
          </a:xfrm>
          <a:prstGeom prst="rect">
            <a:avLst/>
          </a:prstGeom>
        </p:spPr>
        <p:txBody>
          <a:bodyPr wrap="none">
            <a:spAutoFit/>
          </a:bodyPr>
          <a:lstStyle/>
          <a:p>
            <a:r>
              <a:rPr lang="en-US" dirty="0" smtClean="0">
                <a:solidFill>
                  <a:schemeClr val="bg1"/>
                </a:solidFill>
                <a:latin typeface="Montserrat ExtraLight" panose="020B0604020202020204" charset="0"/>
              </a:rPr>
              <a:t>Jasmine </a:t>
            </a:r>
            <a:r>
              <a:rPr lang="en-US" b="1" i="1" u="sng" dirty="0" smtClean="0">
                <a:solidFill>
                  <a:schemeClr val="bg1"/>
                </a:solidFill>
                <a:latin typeface="Montserrat ExtraLight" panose="020B0604020202020204" charset="0"/>
                <a:hlinkClick r:id="rId3"/>
              </a:rPr>
              <a:t>Matchers</a:t>
            </a:r>
            <a:endParaRPr lang="en-US" b="1" i="1" u="sng" dirty="0">
              <a:solidFill>
                <a:schemeClr val="bg1"/>
              </a:solidFill>
              <a:latin typeface="Montserrat ExtraLight" panose="020B0604020202020204" charset="0"/>
            </a:endParaRPr>
          </a:p>
        </p:txBody>
      </p:sp>
      <p:sp>
        <p:nvSpPr>
          <p:cNvPr id="12" name="Rectangle 11"/>
          <p:cNvSpPr/>
          <p:nvPr/>
        </p:nvSpPr>
        <p:spPr>
          <a:xfrm>
            <a:off x="1048617" y="3633805"/>
            <a:ext cx="3950120" cy="276999"/>
          </a:xfrm>
          <a:prstGeom prst="rect">
            <a:avLst/>
          </a:prstGeom>
        </p:spPr>
        <p:txBody>
          <a:bodyPr wrap="none">
            <a:spAutoFit/>
          </a:bodyPr>
          <a:lstStyle/>
          <a:p>
            <a:r>
              <a:rPr lang="en-US" sz="1200" dirty="0">
                <a:solidFill>
                  <a:schemeClr val="bg1"/>
                </a:solidFill>
                <a:latin typeface="Montserrat ExtraLight" panose="020B0604020202020204" charset="0"/>
              </a:rPr>
              <a:t>https://github.com/JamieMason/Jasmine-Matchers</a:t>
            </a:r>
          </a:p>
        </p:txBody>
      </p:sp>
    </p:spTree>
    <p:extLst>
      <p:ext uri="{BB962C8B-B14F-4D97-AF65-F5344CB8AC3E}">
        <p14:creationId xmlns:p14="http://schemas.microsoft.com/office/powerpoint/2010/main" val="234119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787612" y="269851"/>
            <a:ext cx="516900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Protractor Globals</a:t>
            </a:r>
            <a:endParaRPr lang="en" sz="2400" dirty="0">
              <a:solidFill>
                <a:srgbClr val="6AA84F"/>
              </a:solidFill>
            </a:endParaRPr>
          </a:p>
        </p:txBody>
      </p:sp>
      <p:sp>
        <p:nvSpPr>
          <p:cNvPr id="3" name="Rectangle 2"/>
          <p:cNvSpPr/>
          <p:nvPr/>
        </p:nvSpPr>
        <p:spPr>
          <a:xfrm>
            <a:off x="780333" y="1673030"/>
            <a:ext cx="6679246" cy="2893100"/>
          </a:xfrm>
          <a:prstGeom prst="rect">
            <a:avLst/>
          </a:prstGeom>
        </p:spPr>
        <p:txBody>
          <a:bodyPr wrap="square">
            <a:spAutoFit/>
          </a:bodyPr>
          <a:lstStyle/>
          <a:p>
            <a:r>
              <a:rPr lang="en-US" b="1" u="sng" dirty="0">
                <a:solidFill>
                  <a:schemeClr val="bg1"/>
                </a:solidFill>
                <a:effectLst>
                  <a:outerShdw blurRad="38100" dist="38100" dir="2700000" algn="tl">
                    <a:srgbClr val="000000">
                      <a:alpha val="43137"/>
                    </a:srgbClr>
                  </a:outerShdw>
                </a:effectLst>
                <a:latin typeface="Montserrat ExtraLight" panose="020B0604020202020204" charset="0"/>
              </a:rPr>
              <a:t>browser: </a:t>
            </a:r>
            <a:endParaRPr lang="en-US" b="1" u="sng" dirty="0" smtClean="0">
              <a:solidFill>
                <a:schemeClr val="bg1"/>
              </a:solidFill>
              <a:effectLst>
                <a:outerShdw blurRad="38100" dist="38100" dir="2700000" algn="tl">
                  <a:srgbClr val="000000">
                    <a:alpha val="43137"/>
                  </a:srgbClr>
                </a:outerShdw>
              </a:effectLst>
              <a:latin typeface="Montserrat ExtraLight" panose="020B0604020202020204" charset="0"/>
            </a:endParaRP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browser.get</a:t>
            </a:r>
            <a:r>
              <a:rPr lang="en-US" dirty="0">
                <a:solidFill>
                  <a:schemeClr val="bg1"/>
                </a:solidFill>
                <a:latin typeface="Montserrat ExtraLight" panose="020B0604020202020204" charset="0"/>
              </a:rPr>
              <a:t>()</a:t>
            </a:r>
          </a:p>
          <a:p>
            <a:endParaRPr lang="en-US" b="1" u="sng" dirty="0" smtClean="0">
              <a:solidFill>
                <a:schemeClr val="bg1"/>
              </a:solidFill>
              <a:latin typeface="Montserrat ExtraLight" panose="020B0604020202020204" charset="0"/>
            </a:endParaRPr>
          </a:p>
          <a:p>
            <a:r>
              <a:rPr lang="en-US" b="1" u="sng" dirty="0" smtClean="0">
                <a:solidFill>
                  <a:schemeClr val="bg1"/>
                </a:solidFill>
                <a:latin typeface="Montserrat ExtraLight" panose="020B0604020202020204" charset="0"/>
              </a:rPr>
              <a:t>element </a:t>
            </a:r>
            <a:r>
              <a:rPr lang="en-US" b="1" u="sng" dirty="0">
                <a:solidFill>
                  <a:schemeClr val="bg1"/>
                </a:solidFill>
                <a:latin typeface="Montserrat ExtraLight" panose="020B0604020202020204" charset="0"/>
              </a:rPr>
              <a:t>and by: </a:t>
            </a:r>
            <a:endParaRPr lang="en-US" b="1" u="sng" dirty="0" smtClean="0">
              <a:solidFill>
                <a:schemeClr val="bg1"/>
              </a:solidFill>
              <a:latin typeface="Montserrat ExtraLight" panose="020B0604020202020204" charset="0"/>
            </a:endParaRP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element(</a:t>
            </a:r>
            <a:r>
              <a:rPr lang="en-US" dirty="0" err="1" smtClean="0">
                <a:solidFill>
                  <a:schemeClr val="bg1"/>
                </a:solidFill>
                <a:latin typeface="Montserrat ExtraLight" panose="020B0604020202020204" charset="0"/>
              </a:rPr>
              <a:t>by.model</a:t>
            </a:r>
            <a:r>
              <a:rPr lang="en-US" dirty="0">
                <a:solidFill>
                  <a:schemeClr val="bg1"/>
                </a:solidFill>
                <a:latin typeface="Montserrat ExtraLight" panose="020B0604020202020204" charset="0"/>
              </a:rPr>
              <a:t>('</a:t>
            </a:r>
            <a:r>
              <a:rPr lang="en-US" dirty="0" err="1">
                <a:solidFill>
                  <a:schemeClr val="bg1"/>
                </a:solidFill>
                <a:latin typeface="Montserrat ExtraLight" panose="020B0604020202020204" charset="0"/>
              </a:rPr>
              <a:t>yourName</a:t>
            </a:r>
            <a:r>
              <a:rPr lang="en-US" dirty="0">
                <a:solidFill>
                  <a:schemeClr val="bg1"/>
                </a:solidFill>
                <a:latin typeface="Montserrat ExtraLight" panose="020B0604020202020204" charset="0"/>
              </a:rPr>
              <a:t>'))</a:t>
            </a:r>
          </a:p>
          <a:p>
            <a:endParaRPr lang="en-US" b="1" u="sng" dirty="0" smtClean="0">
              <a:solidFill>
                <a:schemeClr val="bg1"/>
              </a:solidFill>
              <a:latin typeface="Montserrat ExtraLight" panose="020B0604020202020204" charset="0"/>
            </a:endParaRPr>
          </a:p>
          <a:p>
            <a:r>
              <a:rPr lang="en-US" b="1" u="sng" dirty="0" smtClean="0">
                <a:solidFill>
                  <a:schemeClr val="bg1"/>
                </a:solidFill>
                <a:latin typeface="Montserrat ExtraLight" panose="020B0604020202020204" charset="0"/>
              </a:rPr>
              <a:t>expectedConditions</a:t>
            </a:r>
            <a:r>
              <a:rPr lang="en-US" b="1" u="sng"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	protractor.ExpectedConditions.elementToBeClickable</a:t>
            </a:r>
            <a:r>
              <a:rPr lang="en-US" dirty="0">
                <a:solidFill>
                  <a:schemeClr val="bg1"/>
                </a:solidFill>
                <a:latin typeface="Montserrat ExtraLight" panose="020B0604020202020204" charset="0"/>
              </a:rPr>
              <a:t>($('#xyz</a:t>
            </a:r>
            <a:r>
              <a:rPr lang="en-US" dirty="0" smtClean="0">
                <a:solidFill>
                  <a:schemeClr val="bg1"/>
                </a:solidFill>
                <a:latin typeface="Montserrat ExtraLight" panose="020B0604020202020204" charset="0"/>
              </a:rPr>
              <a:t>'));</a:t>
            </a:r>
          </a:p>
          <a:p>
            <a:endParaRPr lang="en-US" dirty="0">
              <a:solidFill>
                <a:schemeClr val="bg1"/>
              </a:solidFill>
              <a:latin typeface="Montserrat ExtraLight" panose="020B0604020202020204" charset="0"/>
            </a:endParaRPr>
          </a:p>
          <a:p>
            <a:r>
              <a:rPr lang="en-US" b="1" u="sng" dirty="0" smtClean="0">
                <a:solidFill>
                  <a:schemeClr val="bg1"/>
                </a:solidFill>
                <a:effectLst>
                  <a:outerShdw blurRad="38100" dist="38100" dir="2700000" algn="tl">
                    <a:srgbClr val="000000">
                      <a:alpha val="43137"/>
                    </a:srgbClr>
                  </a:outerShdw>
                </a:effectLst>
                <a:latin typeface="Montserrat ExtraLight" panose="020B0604020202020204" charset="0"/>
              </a:rPr>
              <a:t>Custom Globals from conf.js file</a:t>
            </a:r>
          </a:p>
          <a:p>
            <a:r>
              <a:rPr lang="en-US" dirty="0">
                <a:solidFill>
                  <a:schemeClr val="bg1"/>
                </a:solidFill>
                <a:latin typeface="Montserrat ExtraLight" panose="020B0604020202020204" charset="0"/>
              </a:rPr>
              <a:t>	</a:t>
            </a:r>
            <a:r>
              <a:rPr lang="en-US" dirty="0" err="1" smtClean="0">
                <a:solidFill>
                  <a:schemeClr val="bg1"/>
                </a:solidFill>
                <a:latin typeface="Montserrat ExtraLight" panose="020B0604020202020204" charset="0"/>
              </a:rPr>
              <a:t>onPrepare</a:t>
            </a:r>
            <a:r>
              <a:rPr lang="en-US" dirty="0" smtClean="0">
                <a:solidFill>
                  <a:schemeClr val="bg1"/>
                </a:solidFill>
                <a:latin typeface="Montserrat ExtraLight" panose="020B0604020202020204" charset="0"/>
              </a:rPr>
              <a:t>: function(){</a:t>
            </a: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	globals.drv = ‘</a:t>
            </a:r>
            <a:r>
              <a:rPr lang="en-US" dirty="0" err="1" smtClean="0">
                <a:solidFill>
                  <a:schemeClr val="bg1"/>
                </a:solidFill>
                <a:latin typeface="Montserrat ExtraLight" panose="020B0604020202020204" charset="0"/>
              </a:rPr>
              <a:t>testDriver</a:t>
            </a:r>
            <a:r>
              <a:rPr lang="en-US" dirty="0" smtClean="0">
                <a:solidFill>
                  <a:schemeClr val="bg1"/>
                </a:solidFill>
                <a:latin typeface="Montserrat ExtraLight" panose="020B0604020202020204" charset="0"/>
              </a:rPr>
              <a:t>’;</a:t>
            </a: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a:t>
            </a:r>
            <a:endParaRPr lang="en-US" dirty="0">
              <a:solidFill>
                <a:schemeClr val="bg1"/>
              </a:solidFill>
              <a:latin typeface="Montserrat ExtraLight" panose="020B0604020202020204" charset="0"/>
            </a:endParaRPr>
          </a:p>
        </p:txBody>
      </p:sp>
    </p:spTree>
    <p:extLst>
      <p:ext uri="{BB962C8B-B14F-4D97-AF65-F5344CB8AC3E}">
        <p14:creationId xmlns:p14="http://schemas.microsoft.com/office/powerpoint/2010/main" val="3465460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lthas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836</Words>
  <Application>Microsoft Office PowerPoint</Application>
  <PresentationFormat>On-screen Show (16:9)</PresentationFormat>
  <Paragraphs>149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Arial</vt:lpstr>
      <vt:lpstr>Montserrat ExtraLight</vt:lpstr>
      <vt:lpstr>Montserrat</vt:lpstr>
      <vt:lpstr>PT Serif</vt:lpstr>
      <vt:lpstr>Abril Fatface</vt:lpstr>
      <vt:lpstr>Balthasar template</vt:lpstr>
      <vt:lpstr>INTRODUCTION TO PROTRACTOR</vt:lpstr>
      <vt:lpstr>Hello!</vt:lpstr>
      <vt:lpstr>PowerPoint Presentation</vt:lpstr>
      <vt:lpstr>PowerPoint Presentation</vt:lpstr>
      <vt:lpstr>PowerPoint Presentation</vt:lpstr>
      <vt:lpstr>Protractor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Resources</vt:lpstr>
      <vt:lpstr>Presentation design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PROTRACTOR</dc:title>
  <dc:creator>Mohammed, Khaja Moinuddin (Cognizant)</dc:creator>
  <cp:lastModifiedBy>Khaja MD</cp:lastModifiedBy>
  <cp:revision>103</cp:revision>
  <dcterms:modified xsi:type="dcterms:W3CDTF">2017-07-21T16:39:21Z</dcterms:modified>
</cp:coreProperties>
</file>