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4" r:id="rId5"/>
    <p:sldId id="263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6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95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1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34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79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7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7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4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8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3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0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A9C8-EDB0-44D2-9DAC-EFB9EF07D0DD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FD6D18-8E2B-4027-B598-F3B0C2E2F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9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Phishing website </a:t>
            </a:r>
            <a:r>
              <a:rPr lang="en-IN" dirty="0" smtClean="0"/>
              <a:t>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Final project by Hyder Iqbal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44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 of project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76" y="3546959"/>
            <a:ext cx="8596668" cy="4753475"/>
          </a:xfrm>
        </p:spPr>
        <p:txBody>
          <a:bodyPr/>
          <a:lstStyle/>
          <a:p>
            <a:r>
              <a:rPr lang="en-IN" dirty="0"/>
              <a:t>Phishing is the most unsafe criminal exercises in cyber space.</a:t>
            </a:r>
          </a:p>
          <a:p>
            <a:r>
              <a:rPr lang="en-IN" dirty="0" smtClean="0"/>
              <a:t>Phishing </a:t>
            </a:r>
            <a:r>
              <a:rPr lang="en-IN" dirty="0"/>
              <a:t>attacks can be prevented by detecting the </a:t>
            </a:r>
            <a:r>
              <a:rPr lang="en-IN" dirty="0" smtClean="0"/>
              <a:t>websites/emails </a:t>
            </a:r>
            <a:r>
              <a:rPr lang="en-IN" dirty="0"/>
              <a:t>and creating awareness to users to identify the phishing </a:t>
            </a:r>
            <a:r>
              <a:rPr lang="en-IN" dirty="0" smtClean="0"/>
              <a:t>websites/emails.</a:t>
            </a:r>
          </a:p>
          <a:p>
            <a:endParaRPr lang="en-IN" dirty="0"/>
          </a:p>
        </p:txBody>
      </p:sp>
      <p:pic>
        <p:nvPicPr>
          <p:cNvPr id="1026" name="Picture 2" descr="Email Spam Filter : A python implementation with scikit-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05" y="1663424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7"/>
            <a:ext cx="8596668" cy="3880773"/>
          </a:xfrm>
        </p:spPr>
        <p:txBody>
          <a:bodyPr/>
          <a:lstStyle/>
          <a:p>
            <a:r>
              <a:rPr lang="en-IN" dirty="0" smtClean="0"/>
              <a:t>Tools: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Jupyter notebook or Google colab</a:t>
            </a:r>
          </a:p>
          <a:p>
            <a:r>
              <a:rPr lang="en-IN" dirty="0"/>
              <a:t>Techniques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Decision Tree, Random </a:t>
            </a:r>
            <a:r>
              <a:rPr lang="en-IN" dirty="0" smtClean="0"/>
              <a:t>Forest, and </a:t>
            </a:r>
            <a:r>
              <a:rPr lang="en-IN" dirty="0" smtClean="0"/>
              <a:t>various other models.</a:t>
            </a:r>
          </a:p>
          <a:p>
            <a:r>
              <a:rPr lang="en-IN" dirty="0" smtClean="0"/>
              <a:t>Dataset:</a:t>
            </a:r>
          </a:p>
          <a:p>
            <a:pPr marL="457200" lvl="1" indent="0">
              <a:buNone/>
            </a:pPr>
            <a:r>
              <a:rPr lang="en-IN" sz="1800" dirty="0" smtClean="0"/>
              <a:t>Dataset contains data of </a:t>
            </a:r>
            <a:r>
              <a:rPr lang="en-IN" sz="1800" dirty="0"/>
              <a:t>phishing websites. All the features descriptions are </a:t>
            </a:r>
            <a:r>
              <a:rPr lang="en-IN" sz="1800" dirty="0" smtClean="0"/>
              <a:t>available along </a:t>
            </a:r>
            <a:r>
              <a:rPr lang="en-IN" sz="1800" dirty="0"/>
              <a:t>with the target </a:t>
            </a:r>
            <a:r>
              <a:rPr lang="en-IN" sz="1800" dirty="0" smtClean="0"/>
              <a:t>variable. Contains 30 features which describes whether the dataset is phishing or not.</a:t>
            </a:r>
            <a:endParaRPr lang="en-IN" sz="1800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357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24"/>
            <a:ext cx="8596668" cy="3880773"/>
          </a:xfrm>
        </p:spPr>
        <p:txBody>
          <a:bodyPr/>
          <a:lstStyle/>
          <a:p>
            <a:r>
              <a:rPr lang="en-IN" dirty="0" smtClean="0"/>
              <a:t>Checking n/a values</a:t>
            </a:r>
          </a:p>
          <a:p>
            <a:r>
              <a:rPr lang="en-IN" dirty="0" smtClean="0"/>
              <a:t>Knowing no. of classes</a:t>
            </a:r>
            <a:endParaRPr lang="en-IN" dirty="0"/>
          </a:p>
          <a:p>
            <a:r>
              <a:rPr lang="en-IN" dirty="0" smtClean="0"/>
              <a:t>Mapping -1 to 0</a:t>
            </a:r>
          </a:p>
          <a:p>
            <a:r>
              <a:rPr lang="en-IN" dirty="0" smtClean="0"/>
              <a:t>Making  function for confusion matrix</a:t>
            </a:r>
          </a:p>
          <a:p>
            <a:r>
              <a:rPr lang="en-IN" dirty="0" smtClean="0"/>
              <a:t>Splitting it in train and test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odels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38785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1) </a:t>
            </a:r>
            <a:r>
              <a:rPr lang="en-IN" dirty="0"/>
              <a:t>Logistic </a:t>
            </a:r>
            <a:r>
              <a:rPr lang="en-IN" dirty="0" smtClean="0"/>
              <a:t>Regression</a:t>
            </a:r>
            <a:r>
              <a:rPr lang="en-IN" dirty="0"/>
              <a:t> </a:t>
            </a:r>
            <a:r>
              <a:rPr lang="en-IN" dirty="0" smtClean="0"/>
              <a:t>= 90.99</a:t>
            </a:r>
          </a:p>
          <a:p>
            <a:pPr marL="0" indent="0">
              <a:buNone/>
            </a:pPr>
            <a:r>
              <a:rPr lang="en-IN" dirty="0" smtClean="0"/>
              <a:t>2) RandomizedSearchCV = 91.27</a:t>
            </a:r>
          </a:p>
          <a:p>
            <a:pPr marL="0" indent="0">
              <a:buNone/>
            </a:pPr>
            <a:r>
              <a:rPr lang="en-IN" dirty="0" smtClean="0"/>
              <a:t>3) Decision tree = 91.5</a:t>
            </a:r>
          </a:p>
          <a:p>
            <a:pPr marL="0" indent="0">
              <a:buNone/>
            </a:pPr>
            <a:r>
              <a:rPr lang="en-IN" dirty="0" smtClean="0"/>
              <a:t>4) Knn classifier = 86.4</a:t>
            </a:r>
          </a:p>
          <a:p>
            <a:pPr marL="0" indent="0">
              <a:buNone/>
            </a:pPr>
            <a:r>
              <a:rPr lang="en-IN" dirty="0" smtClean="0"/>
              <a:t>5)</a:t>
            </a:r>
            <a:r>
              <a:rPr lang="en-IN" dirty="0"/>
              <a:t> random </a:t>
            </a:r>
            <a:r>
              <a:rPr lang="en-IN" dirty="0" smtClean="0"/>
              <a:t>forest= 94</a:t>
            </a:r>
          </a:p>
          <a:p>
            <a:pPr marL="0" indent="0">
              <a:buNone/>
            </a:pPr>
            <a:r>
              <a:rPr lang="en-IN" dirty="0" smtClean="0"/>
              <a:t>6) Keras = 86.6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31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6"/>
            <a:ext cx="8596668" cy="3880773"/>
          </a:xfrm>
        </p:spPr>
        <p:txBody>
          <a:bodyPr/>
          <a:lstStyle/>
          <a:p>
            <a:r>
              <a:rPr lang="en-IN" dirty="0" smtClean="0"/>
              <a:t>A file containing python code describing how good a model is working in detecting the phishing website.</a:t>
            </a:r>
          </a:p>
          <a:p>
            <a:r>
              <a:rPr lang="en-IN" dirty="0" smtClean="0"/>
              <a:t>Visualization after every approach.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an You Stop Phishing Emails? Why What You're Doing Now is Fail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9" y="3328242"/>
            <a:ext cx="9310397" cy="22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93"/>
            <a:ext cx="8596668" cy="3880773"/>
          </a:xfrm>
        </p:spPr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ethodology </a:t>
            </a:r>
            <a:r>
              <a:rPr lang="en-IN" dirty="0"/>
              <a:t>for evaluating </a:t>
            </a:r>
            <a:r>
              <a:rPr lang="en-IN" dirty="0" smtClean="0"/>
              <a:t>phishing </a:t>
            </a:r>
            <a:r>
              <a:rPr lang="en-IN" dirty="0"/>
              <a:t>webpage detection </a:t>
            </a:r>
            <a:r>
              <a:rPr lang="en-IN" dirty="0" smtClean="0"/>
              <a:t>techniques consists </a:t>
            </a:r>
            <a:r>
              <a:rPr lang="en-IN" dirty="0"/>
              <a:t>of recommendations for dataset usage, the evaluation metrics to present and the evaluation of temporal resilience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/>
              <a:t>In evaluation of </a:t>
            </a:r>
            <a:r>
              <a:rPr lang="en-IN" dirty="0" smtClean="0"/>
              <a:t>detection techniques</a:t>
            </a:r>
            <a:r>
              <a:rPr lang="en-IN" dirty="0"/>
              <a:t>, two classes, positive (P) and negative (N), are defined to evaluate </a:t>
            </a:r>
            <a:r>
              <a:rPr lang="en-IN" dirty="0" smtClean="0"/>
              <a:t>accuracy which helps in calculating True </a:t>
            </a:r>
            <a:r>
              <a:rPr lang="en-IN" dirty="0"/>
              <a:t>Positive Rate (TPR), False Positive Rate (FPR), </a:t>
            </a:r>
            <a:r>
              <a:rPr lang="en-IN" dirty="0" smtClean="0"/>
              <a:t>Precision</a:t>
            </a:r>
            <a:r>
              <a:rPr lang="en-IN" dirty="0"/>
              <a:t>.</a:t>
            </a:r>
            <a:endParaRPr lang="en-IN" dirty="0" smtClean="0"/>
          </a:p>
        </p:txBody>
      </p:sp>
      <p:pic>
        <p:nvPicPr>
          <p:cNvPr id="3074" name="Picture 2" descr="Dozens of COD students take bait in email phishing scam – The Cou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4" y="3707686"/>
            <a:ext cx="5667375" cy="220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7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IN" dirty="0" smtClean="0"/>
              <a:t>Making a function to extract features from given </a:t>
            </a:r>
            <a:r>
              <a:rPr lang="en-IN" dirty="0" err="1" smtClean="0"/>
              <a:t>url</a:t>
            </a:r>
            <a:r>
              <a:rPr lang="en-IN" dirty="0" smtClean="0"/>
              <a:t> and testing it with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59" y="2683099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791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218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Phishing website detection</vt:lpstr>
      <vt:lpstr>Statement of project objectives </vt:lpstr>
      <vt:lpstr>Approach</vt:lpstr>
      <vt:lpstr>pre-processing   </vt:lpstr>
      <vt:lpstr>Models evaluation</vt:lpstr>
      <vt:lpstr>Deliverables</vt:lpstr>
      <vt:lpstr>Evaluation methodology</vt:lpstr>
      <vt:lpstr>Testing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email/website detection</dc:title>
  <dc:creator>Hyder</dc:creator>
  <cp:lastModifiedBy>Hyder</cp:lastModifiedBy>
  <cp:revision>9</cp:revision>
  <dcterms:created xsi:type="dcterms:W3CDTF">2020-04-04T01:43:56Z</dcterms:created>
  <dcterms:modified xsi:type="dcterms:W3CDTF">2020-05-11T01:11:59Z</dcterms:modified>
</cp:coreProperties>
</file>