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5"/>
  </p:notesMasterIdLst>
  <p:sldIdLst>
    <p:sldId id="256" r:id="rId2"/>
    <p:sldId id="275" r:id="rId3"/>
    <p:sldId id="279" r:id="rId4"/>
    <p:sldId id="257" r:id="rId5"/>
    <p:sldId id="258" r:id="rId6"/>
    <p:sldId id="259" r:id="rId7"/>
    <p:sldId id="262" r:id="rId8"/>
    <p:sldId id="261" r:id="rId9"/>
    <p:sldId id="260" r:id="rId10"/>
    <p:sldId id="27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80" r:id="rId19"/>
    <p:sldId id="272" r:id="rId20"/>
    <p:sldId id="273" r:id="rId21"/>
    <p:sldId id="274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5935"/>
  </p:normalViewPr>
  <p:slideViewPr>
    <p:cSldViewPr snapToGrid="0" snapToObjects="1">
      <p:cViewPr varScale="1">
        <p:scale>
          <a:sx n="92" d="100"/>
          <a:sy n="92" d="100"/>
        </p:scale>
        <p:origin x="-97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9EB96-9DDE-714D-8246-31B45541BF99}" type="datetimeFigureOut">
              <a:rPr lang="en-US" smtClean="0"/>
              <a:t>19/09/16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A0E4-9D28-8C42-851A-41A3901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meetup</a:t>
            </a:r>
            <a:r>
              <a:rPr lang="en-US" dirty="0" smtClean="0"/>
              <a:t> focused on educating</a:t>
            </a:r>
            <a:r>
              <a:rPr lang="en-US" baseline="0" dirty="0" smtClean="0"/>
              <a:t> the participants on the basics of </a:t>
            </a:r>
            <a:r>
              <a:rPr lang="en-US" baseline="0" dirty="0" err="1" smtClean="0"/>
              <a:t>ReactJS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3A0E4-9D28-8C42-851A-41A3901EE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JSX uses the upper vs. lower case convention to distinguish between local component classes and HTML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3A0E4-9D28-8C42-851A-41A3901EED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component should ideally only do one thing. If it ends up growing, it should be decomposed into smaller subcomponents.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displaying a JSON data model to a user, you'll find that if your model was built correctly, your UI (and therefore your component structure) will map nicely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3A0E4-9D28-8C42-851A-41A3901EED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should be unique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 is to format the type in uppercase and with underscore the as a word separator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3A0E4-9D28-8C42-851A-41A3901EED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6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2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19/09/16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js/react-redux/tree/master/docs" TargetMode="External"/><Relationship Id="rId4" Type="http://schemas.openxmlformats.org/officeDocument/2006/relationships/hyperlink" Target="https://quickleft.com/blog/redux-plain-english-workflow/" TargetMode="External"/><Relationship Id="rId5" Type="http://schemas.openxmlformats.org/officeDocument/2006/relationships/hyperlink" Target="https://stormpath.com/blog/build-a-redux-powered-react-appli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cebookincubator/create-react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Exploring and understanding </a:t>
            </a:r>
            <a:r>
              <a:rPr lang="en-US" sz="6000" dirty="0" smtClean="0"/>
              <a:t>React </a:t>
            </a:r>
            <a:r>
              <a:rPr lang="en-US" sz="6000" dirty="0"/>
              <a:t>with Redux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5762974"/>
            <a:ext cx="7891272" cy="1069848"/>
          </a:xfrm>
        </p:spPr>
        <p:txBody>
          <a:bodyPr/>
          <a:lstStyle/>
          <a:p>
            <a:r>
              <a:rPr lang="en-US" sz="3600" b="1" dirty="0" smtClean="0"/>
              <a:t>BALAKRISHNA RAGALA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52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/>
      </p:transition>
    </mc:Choice>
    <mc:Fallback>
      <p:transition xmlns:p14="http://schemas.microsoft.com/office/powerpoint/2010/main" spd="slow" advClick="0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react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316" y="6199632"/>
            <a:ext cx="10115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/react/docs/thinking-in-</a:t>
            </a:r>
            <a:r>
              <a:rPr lang="en-US" dirty="0" err="1"/>
              <a:t>react.html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98" y="2093976"/>
            <a:ext cx="34925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4400" i="1" dirty="0" smtClean="0"/>
              <a:t>Redux </a:t>
            </a:r>
            <a:r>
              <a:rPr lang="en-US" sz="4400" i="1" dirty="0"/>
              <a:t>is a predictable state container for JavaScript </a:t>
            </a:r>
            <a:r>
              <a:rPr lang="en-US" sz="4400" i="1" dirty="0" smtClean="0"/>
              <a:t>apps </a:t>
            </a:r>
          </a:p>
          <a:p>
            <a:pPr marL="0" indent="0" algn="ctr">
              <a:buNone/>
            </a:pPr>
            <a:endParaRPr lang="en-US" sz="4400" i="1" dirty="0"/>
          </a:p>
          <a:p>
            <a:pPr marL="0" indent="0" algn="ctr">
              <a:buNone/>
            </a:pPr>
            <a:r>
              <a:rPr lang="en-US" dirty="0"/>
              <a:t>Redux is an architecture pattern and a library</a:t>
            </a:r>
          </a:p>
        </p:txBody>
      </p:sp>
    </p:spTree>
    <p:extLst>
      <p:ext uri="{BB962C8B-B14F-4D97-AF65-F5344CB8AC3E}">
        <p14:creationId xmlns:p14="http://schemas.microsoft.com/office/powerpoint/2010/main" val="10502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is a framework that controls states in a JavaScript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98" y="2752725"/>
            <a:ext cx="6388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2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dissection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- </a:t>
            </a:r>
            <a:r>
              <a:rPr lang="en-US" dirty="0"/>
              <a:t>manages the states</a:t>
            </a:r>
            <a:endParaRPr lang="en-US" dirty="0" smtClean="0"/>
          </a:p>
          <a:p>
            <a:r>
              <a:rPr lang="en-US" dirty="0"/>
              <a:t>Action - command to change a state</a:t>
            </a:r>
            <a:endParaRPr lang="en-US" dirty="0" smtClean="0"/>
          </a:p>
          <a:p>
            <a:r>
              <a:rPr lang="en-US" dirty="0"/>
              <a:t>Reducer - returns a new 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6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 is simply a state container.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place where your state lives and where actions are dispatched and handled. </a:t>
            </a:r>
            <a:endParaRPr lang="en-US" dirty="0" smtClean="0"/>
          </a:p>
          <a:p>
            <a:r>
              <a:rPr lang="en-US" dirty="0" smtClean="0"/>
              <a:t>Redux recommends to </a:t>
            </a:r>
            <a:r>
              <a:rPr lang="en-US" dirty="0"/>
              <a:t>only have one </a:t>
            </a:r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5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are objects that describe how we want to mutate our </a:t>
            </a:r>
            <a:r>
              <a:rPr lang="en-US" dirty="0" smtClean="0"/>
              <a:t>state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/>
              <a:t>t</a:t>
            </a:r>
            <a:r>
              <a:rPr lang="en-US" dirty="0" smtClean="0"/>
              <a:t>ype : ADD_USER,</a:t>
            </a:r>
          </a:p>
          <a:p>
            <a:pPr marL="274320" lvl="1" indent="0">
              <a:buNone/>
            </a:pPr>
            <a:r>
              <a:rPr lang="en-US" dirty="0"/>
              <a:t>p</a:t>
            </a:r>
            <a:r>
              <a:rPr lang="en-US" dirty="0" smtClean="0"/>
              <a:t>ayload : {</a:t>
            </a:r>
          </a:p>
          <a:p>
            <a:pPr marL="274320" lvl="1" indent="0">
              <a:buNone/>
            </a:pPr>
            <a:r>
              <a:rPr lang="en-US" dirty="0" smtClean="0"/>
              <a:t>email : </a:t>
            </a:r>
            <a:r>
              <a:rPr lang="en-US" dirty="0" err="1" smtClean="0"/>
              <a:t>bar@foo.com</a:t>
            </a:r>
            <a:r>
              <a:rPr lang="en-US" dirty="0" smtClean="0"/>
              <a:t>,</a:t>
            </a:r>
          </a:p>
          <a:p>
            <a:pPr marL="274320" lvl="1" indent="0">
              <a:buNone/>
            </a:pPr>
            <a:r>
              <a:rPr lang="en-US" dirty="0" smtClean="0"/>
              <a:t>password : </a:t>
            </a:r>
            <a:r>
              <a:rPr lang="en-US" dirty="0" err="1" smtClean="0"/>
              <a:t>xxxxxx</a:t>
            </a:r>
            <a:r>
              <a:rPr lang="en-US" dirty="0" smtClean="0"/>
              <a:t>,</a:t>
            </a:r>
          </a:p>
          <a:p>
            <a:pPr marL="274320" lvl="1" indent="0">
              <a:buNone/>
            </a:pPr>
            <a:r>
              <a:rPr lang="en-US" dirty="0"/>
              <a:t>u</a:t>
            </a:r>
            <a:r>
              <a:rPr lang="en-US" dirty="0" smtClean="0"/>
              <a:t>sername : </a:t>
            </a:r>
            <a:r>
              <a:rPr lang="en-US" dirty="0" err="1" smtClean="0"/>
              <a:t>foobar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are action handlers that act upon dispatched actions in your store and reduce these actions into state changes.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5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redux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 application – apologize if this seems to very basic app but the right example that helps in understanding react redux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62677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>
                <a:latin typeface="medium-content-serif-font" charset="0"/>
              </a:rPr>
              <a:t>There </a:t>
            </a:r>
            <a:r>
              <a:rPr lang="en-US" sz="3600" b="1" i="1" smtClean="0">
                <a:latin typeface="medium-content-serif-font" charset="0"/>
              </a:rPr>
              <a:t>are many </a:t>
            </a:r>
            <a:r>
              <a:rPr lang="en-US" sz="3600" b="1" i="1" dirty="0">
                <a:latin typeface="medium-content-serif-font" charset="0"/>
              </a:rPr>
              <a:t>steps for a simple </a:t>
            </a:r>
            <a:r>
              <a:rPr lang="en-US" sz="3600" b="1" i="1" dirty="0" err="1">
                <a:latin typeface="medium-content-serif-font" charset="0"/>
              </a:rPr>
              <a:t>Todo</a:t>
            </a:r>
            <a:r>
              <a:rPr lang="en-US" sz="3600" b="1" i="1" dirty="0">
                <a:latin typeface="medium-content-serif-font" charset="0"/>
              </a:rPr>
              <a:t> App. The theory is that, earlier frameworks made building </a:t>
            </a:r>
            <a:r>
              <a:rPr lang="en-US" sz="3600" b="1" i="1" dirty="0" err="1">
                <a:latin typeface="medium-content-serif-font" charset="0"/>
              </a:rPr>
              <a:t>Todo</a:t>
            </a:r>
            <a:r>
              <a:rPr lang="en-US" sz="3600" b="1" i="1" dirty="0">
                <a:latin typeface="medium-content-serif-font" charset="0"/>
              </a:rPr>
              <a:t> apps simple but real apps hard. But React Redux make building </a:t>
            </a:r>
            <a:r>
              <a:rPr lang="en-US" sz="3600" b="1" i="1" dirty="0" err="1">
                <a:latin typeface="medium-content-serif-font" charset="0"/>
              </a:rPr>
              <a:t>Todo</a:t>
            </a:r>
            <a:r>
              <a:rPr lang="en-US" sz="3600" b="1" i="1" dirty="0">
                <a:latin typeface="medium-content-serif-font" charset="0"/>
              </a:rPr>
              <a:t> apps hard but real productions apps simple.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5917569"/>
            <a:ext cx="11369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rajaraodv</a:t>
            </a:r>
            <a:r>
              <a:rPr lang="en-US" dirty="0"/>
              <a:t>/step-by-step-guide-to-building-react-redux-apps-using-mocks-48ca0f47f9a#.j6u8zw53m</a:t>
            </a:r>
          </a:p>
        </p:txBody>
      </p:sp>
    </p:spTree>
    <p:extLst>
      <p:ext uri="{BB962C8B-B14F-4D97-AF65-F5344CB8AC3E}">
        <p14:creationId xmlns:p14="http://schemas.microsoft.com/office/powerpoint/2010/main" val="82767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5708714" cy="39776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  </a:t>
            </a:r>
            <a:r>
              <a:rPr lang="pl-PL" dirty="0" err="1"/>
              <a:t>todo</a:t>
            </a:r>
            <a:r>
              <a:rPr lang="pl-PL" dirty="0"/>
              <a:t>: {</a:t>
            </a:r>
          </a:p>
          <a:p>
            <a:pPr marL="0" indent="0">
              <a:buNone/>
            </a:pPr>
            <a:r>
              <a:rPr lang="pl-PL" dirty="0"/>
              <a:t>    </a:t>
            </a:r>
            <a:r>
              <a:rPr lang="pl-PL" dirty="0" err="1"/>
              <a:t>items</a:t>
            </a:r>
            <a:r>
              <a:rPr lang="pl-PL" dirty="0"/>
              <a:t>: [</a:t>
            </a:r>
          </a:p>
          <a:p>
            <a:pPr marL="0" indent="0">
              <a:buNone/>
            </a:pPr>
            <a:r>
              <a:rPr lang="pl-PL" dirty="0"/>
              <a:t>      {</a:t>
            </a:r>
          </a:p>
          <a:p>
            <a:pPr marL="0" indent="0">
              <a:buNone/>
            </a:pPr>
            <a:r>
              <a:rPr lang="pl-PL" dirty="0"/>
              <a:t>        </a:t>
            </a:r>
            <a:r>
              <a:rPr lang="pl-PL" dirty="0" err="1"/>
              <a:t>message</a:t>
            </a:r>
            <a:r>
              <a:rPr lang="pl-PL" dirty="0"/>
              <a:t>: "</a:t>
            </a:r>
            <a:r>
              <a:rPr lang="pl-PL" dirty="0" err="1"/>
              <a:t>Finish</a:t>
            </a:r>
            <a:r>
              <a:rPr lang="pl-PL" dirty="0"/>
              <a:t> </a:t>
            </a:r>
            <a:r>
              <a:rPr lang="pl-PL" dirty="0" err="1"/>
              <a:t>Redux</a:t>
            </a:r>
            <a:r>
              <a:rPr lang="pl-PL" dirty="0"/>
              <a:t> blog post...",</a:t>
            </a:r>
          </a:p>
          <a:p>
            <a:pPr marL="0" indent="0">
              <a:buNone/>
            </a:pPr>
            <a:r>
              <a:rPr lang="pl-PL" dirty="0"/>
              <a:t>        </a:t>
            </a:r>
            <a:r>
              <a:rPr lang="pl-PL" dirty="0" err="1"/>
              <a:t>completed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    }</a:t>
            </a:r>
          </a:p>
          <a:p>
            <a:pPr marL="0" indent="0">
              <a:buNone/>
            </a:pPr>
            <a:r>
              <a:rPr lang="pl-PL" dirty="0"/>
              <a:t>    ]</a:t>
            </a:r>
          </a:p>
          <a:p>
            <a:pPr marL="0" indent="0">
              <a:buNone/>
            </a:pPr>
            <a:r>
              <a:rPr lang="pl-PL" dirty="0"/>
              <a:t>  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7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*** basic ***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9" y="4432300"/>
            <a:ext cx="3340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6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5000">
        <p:randomBar dir="vert"/>
      </p:transition>
    </mc:Choice>
    <mc:Fallback>
      <p:transition xmlns:p14="http://schemas.microsoft.com/office/powerpoint/2010/main" spd="slow" advClick="0" advTm="5000">
        <p:randomBar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addTodo</a:t>
            </a:r>
            <a:r>
              <a:rPr lang="en-US" dirty="0"/>
              <a:t>(message) {</a:t>
            </a:r>
          </a:p>
          <a:p>
            <a:pPr marL="0" indent="0">
              <a:buNone/>
            </a:pPr>
            <a:r>
              <a:rPr lang="en-US" dirty="0"/>
              <a:t>  return 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: 'ADD_TODO',</a:t>
            </a:r>
          </a:p>
          <a:p>
            <a:pPr marL="0" indent="0">
              <a:buNone/>
            </a:pPr>
            <a:r>
              <a:rPr lang="en-US" dirty="0"/>
              <a:t>    message: message,</a:t>
            </a:r>
          </a:p>
          <a:p>
            <a:pPr marL="0" indent="0">
              <a:buNone/>
            </a:pPr>
            <a:r>
              <a:rPr lang="en-US" dirty="0"/>
              <a:t>    completed: false</a:t>
            </a:r>
          </a:p>
          <a:p>
            <a:pPr marL="0" indent="0">
              <a:buNone/>
            </a:pPr>
            <a:r>
              <a:rPr lang="en-US" dirty="0"/>
              <a:t>  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2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2093976"/>
            <a:ext cx="5986087" cy="4006947"/>
          </a:xfrm>
        </p:spPr>
      </p:pic>
    </p:spTree>
    <p:extLst>
      <p:ext uri="{BB962C8B-B14F-4D97-AF65-F5344CB8AC3E}">
        <p14:creationId xmlns:p14="http://schemas.microsoft.com/office/powerpoint/2010/main" val="186142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on connect (redux – react)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a React component to a Redux store</a:t>
            </a:r>
            <a:r>
              <a:rPr lang="en-US" dirty="0" smtClean="0"/>
              <a:t>.</a:t>
            </a:r>
          </a:p>
          <a:p>
            <a:r>
              <a:rPr lang="en-US" dirty="0"/>
              <a:t>It does not modify the component class passed to it.</a:t>
            </a:r>
            <a:br>
              <a:rPr lang="en-US" dirty="0"/>
            </a:br>
            <a:r>
              <a:rPr lang="en-US" dirty="0"/>
              <a:t>Instead, it </a:t>
            </a:r>
            <a:r>
              <a:rPr lang="en-US" i="1" dirty="0"/>
              <a:t>returns</a:t>
            </a:r>
            <a:r>
              <a:rPr lang="en-US" dirty="0"/>
              <a:t> a new, connected component class, for you to use.</a:t>
            </a:r>
          </a:p>
        </p:txBody>
      </p:sp>
    </p:spTree>
    <p:extLst>
      <p:ext uri="{BB962C8B-B14F-4D97-AF65-F5344CB8AC3E}">
        <p14:creationId xmlns:p14="http://schemas.microsoft.com/office/powerpoint/2010/main" val="1885328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github.com/facebookincubator/create-react-app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github.com/reactjs/react-redux/tree/master/docs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https://quickleft.com/blog/redux-plain-english-workflow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stormpath.com/blog/build-a-redux-powered-react-application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reactjs</a:t>
            </a:r>
            <a:r>
              <a:rPr lang="en-US" dirty="0"/>
              <a:t>/redux/tree/master/examples/</a:t>
            </a:r>
            <a:r>
              <a:rPr lang="en-US" dirty="0" err="1"/>
              <a:t>todomvc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 simple libs –</a:t>
            </a:r>
          </a:p>
          <a:p>
            <a:pPr lvl="1"/>
            <a:r>
              <a:rPr lang="en-US" dirty="0" smtClean="0"/>
              <a:t> steep learning curve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 many things in eco system</a:t>
            </a:r>
          </a:p>
          <a:p>
            <a:pPr lvl="1"/>
            <a:r>
              <a:rPr lang="en-US" dirty="0" smtClean="0"/>
              <a:t>Not clear and concise docs – mostly ends like a </a:t>
            </a:r>
            <a:r>
              <a:rPr lang="en-US" sz="2000" b="1" dirty="0" smtClean="0"/>
              <a:t>Inception</a:t>
            </a:r>
            <a:r>
              <a:rPr lang="en-US" sz="2000" dirty="0" smtClean="0"/>
              <a:t> </a:t>
            </a:r>
            <a:r>
              <a:rPr lang="en-US" dirty="0" smtClean="0"/>
              <a:t>movie 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Views/Routes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/What/is/React</a:t>
            </a:r>
          </a:p>
          <a:p>
            <a:r>
              <a:rPr lang="en-US" dirty="0" smtClean="0"/>
              <a:t>/Why/React</a:t>
            </a:r>
          </a:p>
          <a:p>
            <a:r>
              <a:rPr lang="en-US" dirty="0" smtClean="0"/>
              <a:t>/JSX</a:t>
            </a:r>
          </a:p>
          <a:p>
            <a:r>
              <a:rPr lang="en-US" dirty="0" smtClean="0"/>
              <a:t>/Redux</a:t>
            </a:r>
          </a:p>
          <a:p>
            <a:r>
              <a:rPr lang="en-US" dirty="0" smtClean="0"/>
              <a:t>/React/Redux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/NO/REACT/ROUTER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/NO/VIRTUALDOM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0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a view </a:t>
            </a:r>
            <a:r>
              <a:rPr lang="en-US" dirty="0" smtClean="0"/>
              <a:t>library (M</a:t>
            </a:r>
            <a:r>
              <a:rPr lang="en-US" sz="4000" b="1" dirty="0" smtClean="0"/>
              <a:t>V</a:t>
            </a:r>
            <a:r>
              <a:rPr lang="en-US" dirty="0" smtClean="0"/>
              <a:t>C)</a:t>
            </a:r>
          </a:p>
          <a:p>
            <a:r>
              <a:rPr lang="en-US" dirty="0" smtClean="0"/>
              <a:t>One-way data flow</a:t>
            </a:r>
          </a:p>
          <a:p>
            <a:r>
              <a:rPr lang="en-US" dirty="0" smtClean="0"/>
              <a:t>Component based</a:t>
            </a:r>
          </a:p>
          <a:p>
            <a:r>
              <a:rPr lang="en-US" dirty="0" smtClean="0"/>
              <a:t>Reusable, Encapsulation</a:t>
            </a:r>
          </a:p>
          <a:p>
            <a:r>
              <a:rPr lang="en-US" sz="2800" b="1" dirty="0" smtClean="0"/>
              <a:t>Virtual DOM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r>
              <a:rPr lang="en-US" dirty="0" smtClean="0"/>
              <a:t>Extremely efficient</a:t>
            </a:r>
          </a:p>
          <a:p>
            <a:r>
              <a:rPr lang="en-US" dirty="0" smtClean="0"/>
              <a:t>Makes </a:t>
            </a:r>
            <a:r>
              <a:rPr lang="en-US" dirty="0"/>
              <a:t>writing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easier</a:t>
            </a:r>
          </a:p>
          <a:p>
            <a:r>
              <a:rPr lang="en-US" dirty="0" smtClean="0"/>
              <a:t>Server side and client side rendering capabilities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168" y="5869094"/>
            <a:ext cx="563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www.syncano.io</a:t>
            </a:r>
            <a:r>
              <a:rPr lang="en-US" dirty="0"/>
              <a:t>/blog/reactjs-reasons-why-part-1/</a:t>
            </a:r>
          </a:p>
        </p:txBody>
      </p:sp>
    </p:spTree>
    <p:extLst>
      <p:ext uri="{BB962C8B-B14F-4D97-AF65-F5344CB8AC3E}">
        <p14:creationId xmlns:p14="http://schemas.microsoft.com/office/powerpoint/2010/main" val="16547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React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2"/>
          <a:stretch/>
        </p:blipFill>
        <p:spPr>
          <a:xfrm>
            <a:off x="4093482" y="2093976"/>
            <a:ext cx="4011132" cy="3916392"/>
          </a:xfrm>
        </p:spPr>
      </p:pic>
    </p:spTree>
    <p:extLst>
      <p:ext uri="{BB962C8B-B14F-4D97-AF65-F5344CB8AC3E}">
        <p14:creationId xmlns:p14="http://schemas.microsoft.com/office/powerpoint/2010/main" val="71631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 is a JavaScript syntax extension that looks similar to XML. </a:t>
            </a:r>
            <a:endParaRPr lang="en-US" dirty="0" smtClean="0"/>
          </a:p>
          <a:p>
            <a:r>
              <a:rPr lang="en-US" dirty="0"/>
              <a:t>It's more familiar for casual developers such as designers</a:t>
            </a:r>
            <a:r>
              <a:rPr lang="en-US" dirty="0" smtClean="0"/>
              <a:t>.</a:t>
            </a:r>
          </a:p>
          <a:p>
            <a:r>
              <a:rPr lang="en-US" dirty="0"/>
              <a:t>React JSX transforms from an XML-like syntax into native JavaScript</a:t>
            </a:r>
            <a:endParaRPr lang="en-US" dirty="0" smtClean="0"/>
          </a:p>
          <a:p>
            <a:r>
              <a:rPr lang="en-US" dirty="0" smtClean="0"/>
              <a:t>JSX </a:t>
            </a:r>
            <a:r>
              <a:rPr lang="en-US" dirty="0"/>
              <a:t>lets you create JavaScript objects using HTML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JS :</a:t>
            </a:r>
          </a:p>
          <a:p>
            <a:pPr lvl="2"/>
            <a:r>
              <a:rPr lang="en-US" dirty="0" err="1"/>
              <a:t>React.createElement</a:t>
            </a:r>
            <a:r>
              <a:rPr lang="en-US" dirty="0"/>
              <a:t>('a', {</a:t>
            </a:r>
            <a:r>
              <a:rPr lang="en-US" dirty="0" err="1"/>
              <a:t>href</a:t>
            </a:r>
            <a:r>
              <a:rPr lang="en-US" dirty="0"/>
              <a:t>: 'https://</a:t>
            </a:r>
            <a:r>
              <a:rPr lang="en-US" dirty="0" err="1"/>
              <a:t>facebook.github.io</a:t>
            </a:r>
            <a:r>
              <a:rPr lang="en-US" dirty="0"/>
              <a:t>/react/'}, 'Hello</a:t>
            </a:r>
            <a:r>
              <a:rPr lang="en-US" dirty="0" smtClean="0"/>
              <a:t>!')</a:t>
            </a:r>
          </a:p>
          <a:p>
            <a:pPr lvl="1"/>
            <a:r>
              <a:rPr lang="en-US" dirty="0" smtClean="0"/>
              <a:t>JSX :</a:t>
            </a:r>
          </a:p>
          <a:p>
            <a:pPr lvl="2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facebook.github.io</a:t>
            </a:r>
            <a:r>
              <a:rPr lang="en-US" dirty="0"/>
              <a:t>/react/"&gt;Hello!&lt;/a</a:t>
            </a:r>
            <a:r>
              <a:rPr lang="en-US" dirty="0" smtClean="0"/>
              <a:t>&gt;</a:t>
            </a:r>
          </a:p>
          <a:p>
            <a:r>
              <a:rPr lang="en-US" dirty="0"/>
              <a:t>JSX is not required to use </a:t>
            </a:r>
            <a:r>
              <a:rPr lang="en-US" dirty="0" smtClean="0"/>
              <a:t>React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778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tate</a:t>
            </a:r>
          </a:p>
          <a:p>
            <a:r>
              <a:rPr lang="en-US" dirty="0"/>
              <a:t>p</a:t>
            </a:r>
            <a:r>
              <a:rPr lang="en-US" dirty="0" smtClean="0"/>
              <a:t>rops</a:t>
            </a:r>
          </a:p>
          <a:p>
            <a:r>
              <a:rPr lang="en-US" dirty="0"/>
              <a:t>r</a:t>
            </a:r>
            <a:r>
              <a:rPr lang="en-US" dirty="0" smtClean="0"/>
              <a:t>efs</a:t>
            </a:r>
          </a:p>
          <a:p>
            <a:r>
              <a:rPr lang="en-US" dirty="0" err="1" smtClean="0"/>
              <a:t>propTypes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99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966</TotalTime>
  <Words>605</Words>
  <Application>Microsoft Macintosh PowerPoint</Application>
  <PresentationFormat>Custom</PresentationFormat>
  <Paragraphs>123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Wood Type</vt:lpstr>
      <vt:lpstr>Exploring and understanding React with Redux</vt:lpstr>
      <vt:lpstr>*** basic ***</vt:lpstr>
      <vt:lpstr>My impression</vt:lpstr>
      <vt:lpstr>Our Views/Routes</vt:lpstr>
      <vt:lpstr>What is React</vt:lpstr>
      <vt:lpstr>Why React</vt:lpstr>
      <vt:lpstr>Who uses React</vt:lpstr>
      <vt:lpstr>JSX</vt:lpstr>
      <vt:lpstr>Core Concepts</vt:lpstr>
      <vt:lpstr>Thinking in react</vt:lpstr>
      <vt:lpstr>Redux</vt:lpstr>
      <vt:lpstr>redux</vt:lpstr>
      <vt:lpstr>Redux dissection</vt:lpstr>
      <vt:lpstr>Store</vt:lpstr>
      <vt:lpstr>Action</vt:lpstr>
      <vt:lpstr>Reducer</vt:lpstr>
      <vt:lpstr>React redux app</vt:lpstr>
      <vt:lpstr>PowerPoint Presentation</vt:lpstr>
      <vt:lpstr>The plan</vt:lpstr>
      <vt:lpstr>The plan</vt:lpstr>
      <vt:lpstr>The plan</vt:lpstr>
      <vt:lpstr>Talk on connect (redux – react)</vt:lpstr>
      <vt:lpstr>Some useful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and understanding React with Redux</dc:title>
  <dc:creator>Ragala, Balakrishna</dc:creator>
  <cp:lastModifiedBy>Harish Cholleti</cp:lastModifiedBy>
  <cp:revision>35</cp:revision>
  <dcterms:created xsi:type="dcterms:W3CDTF">2016-09-16T18:00:19Z</dcterms:created>
  <dcterms:modified xsi:type="dcterms:W3CDTF">2016-09-19T06:23:05Z</dcterms:modified>
</cp:coreProperties>
</file>