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7" r:id="rId6"/>
    <p:sldId id="269" r:id="rId7"/>
    <p:sldId id="272" r:id="rId8"/>
    <p:sldId id="271" r:id="rId9"/>
    <p:sldId id="273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5EE39-D6A5-46FF-B447-9A9FF12BB5AD}" type="doc">
      <dgm:prSet loTypeId="urn:microsoft.com/office/officeart/2005/8/layout/radial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A66C6946-2917-40B8-8184-6A7E3BE3FD05}">
      <dgm:prSet phldrT="[Metin]"/>
      <dgm:spPr/>
      <dgm:t>
        <a:bodyPr/>
        <a:lstStyle/>
        <a:p>
          <a:r>
            <a:rPr lang="tr-TR" dirty="0" smtClean="0"/>
            <a:t>Ekonomik</a:t>
          </a:r>
          <a:endParaRPr lang="tr-TR" dirty="0"/>
        </a:p>
      </dgm:t>
    </dgm:pt>
    <dgm:pt modelId="{9048946B-BFE4-43AF-8A2E-E9F2E0DFC8A5}" type="parTrans" cxnId="{62C03C9F-B5F7-4367-BFF9-620D8498B495}">
      <dgm:prSet/>
      <dgm:spPr/>
      <dgm:t>
        <a:bodyPr/>
        <a:lstStyle/>
        <a:p>
          <a:endParaRPr lang="tr-TR"/>
        </a:p>
      </dgm:t>
    </dgm:pt>
    <dgm:pt modelId="{483A8FBA-8480-4593-822C-B4D7C2D9BA88}" type="sibTrans" cxnId="{62C03C9F-B5F7-4367-BFF9-620D8498B495}">
      <dgm:prSet/>
      <dgm:spPr/>
      <dgm:t>
        <a:bodyPr/>
        <a:lstStyle/>
        <a:p>
          <a:endParaRPr lang="tr-TR"/>
        </a:p>
      </dgm:t>
    </dgm:pt>
    <dgm:pt modelId="{0959F9C8-3E1F-47E3-AD6C-C53F2E9A0661}">
      <dgm:prSet phldrT="[Metin]" custT="1"/>
      <dgm:spPr/>
      <dgm:t>
        <a:bodyPr/>
        <a:lstStyle/>
        <a:p>
          <a:pPr algn="just"/>
          <a:r>
            <a:rPr lang="tr-TR" sz="1100" dirty="0" smtClean="0">
              <a:solidFill>
                <a:schemeClr val="tx2"/>
              </a:solidFill>
            </a:rPr>
            <a:t>Saklama maliyetlerini düşürür.</a:t>
          </a:r>
          <a:endParaRPr lang="tr-TR" sz="1100" dirty="0">
            <a:solidFill>
              <a:schemeClr val="tx2"/>
            </a:solidFill>
          </a:endParaRPr>
        </a:p>
      </dgm:t>
    </dgm:pt>
    <dgm:pt modelId="{916E7BCA-6E27-4BB1-8236-C3641293EFF0}" type="parTrans" cxnId="{A00D3DE3-5E8B-42DB-A725-9D4FBB8044DA}">
      <dgm:prSet/>
      <dgm:spPr/>
      <dgm:t>
        <a:bodyPr/>
        <a:lstStyle/>
        <a:p>
          <a:endParaRPr lang="tr-TR"/>
        </a:p>
      </dgm:t>
    </dgm:pt>
    <dgm:pt modelId="{18585B68-B085-414E-9DD6-0FE77CE8E87B}" type="sibTrans" cxnId="{A00D3DE3-5E8B-42DB-A725-9D4FBB8044DA}">
      <dgm:prSet/>
      <dgm:spPr/>
      <dgm:t>
        <a:bodyPr/>
        <a:lstStyle/>
        <a:p>
          <a:endParaRPr lang="tr-TR"/>
        </a:p>
      </dgm:t>
    </dgm:pt>
    <dgm:pt modelId="{7937A8A4-2D7B-4777-A815-6C2933CE1765}">
      <dgm:prSet phldrT="[Metin]"/>
      <dgm:spPr/>
      <dgm:t>
        <a:bodyPr/>
        <a:lstStyle/>
        <a:p>
          <a:r>
            <a:rPr lang="tr-TR" dirty="0" smtClean="0"/>
            <a:t>Çevresel</a:t>
          </a:r>
          <a:endParaRPr lang="tr-TR" dirty="0"/>
        </a:p>
      </dgm:t>
    </dgm:pt>
    <dgm:pt modelId="{A408A870-E14F-4D6C-BBD0-432C1EA42E41}" type="parTrans" cxnId="{5E306ABE-C0BF-4781-99E9-724A604849ED}">
      <dgm:prSet/>
      <dgm:spPr/>
      <dgm:t>
        <a:bodyPr/>
        <a:lstStyle/>
        <a:p>
          <a:endParaRPr lang="tr-TR"/>
        </a:p>
      </dgm:t>
    </dgm:pt>
    <dgm:pt modelId="{93E3B7A7-1138-4871-80BF-884D9E888F60}" type="sibTrans" cxnId="{5E306ABE-C0BF-4781-99E9-724A604849ED}">
      <dgm:prSet/>
      <dgm:spPr/>
      <dgm:t>
        <a:bodyPr/>
        <a:lstStyle/>
        <a:p>
          <a:endParaRPr lang="tr-TR"/>
        </a:p>
      </dgm:t>
    </dgm:pt>
    <dgm:pt modelId="{2F5824A2-6222-412B-8DF7-5A1FFEC65B0D}">
      <dgm:prSet phldrT="[Metin]" custT="1"/>
      <dgm:spPr/>
      <dgm:t>
        <a:bodyPr/>
        <a:lstStyle/>
        <a:p>
          <a:pPr algn="just"/>
          <a:r>
            <a:rPr lang="tr-TR" sz="1100" dirty="0" smtClean="0">
              <a:solidFill>
                <a:schemeClr val="tx2"/>
              </a:solidFill>
            </a:rPr>
            <a:t>Belgeler dijital ortamda tutulduğu için doğa kirliliğinin önüne geçilmiştir.</a:t>
          </a:r>
          <a:endParaRPr lang="tr-TR" sz="1100" dirty="0">
            <a:solidFill>
              <a:schemeClr val="tx2"/>
            </a:solidFill>
          </a:endParaRPr>
        </a:p>
      </dgm:t>
    </dgm:pt>
    <dgm:pt modelId="{70E81C96-C086-409A-A9A0-7A14BFC84F6D}" type="parTrans" cxnId="{624BE728-E96E-41BA-BFAF-2E53DECBD227}">
      <dgm:prSet/>
      <dgm:spPr/>
      <dgm:t>
        <a:bodyPr/>
        <a:lstStyle/>
        <a:p>
          <a:endParaRPr lang="tr-TR"/>
        </a:p>
      </dgm:t>
    </dgm:pt>
    <dgm:pt modelId="{D96FBCE4-A7CB-47F6-A99F-390C53EE4A03}" type="sibTrans" cxnId="{624BE728-E96E-41BA-BFAF-2E53DECBD227}">
      <dgm:prSet/>
      <dgm:spPr/>
      <dgm:t>
        <a:bodyPr/>
        <a:lstStyle/>
        <a:p>
          <a:endParaRPr lang="tr-TR"/>
        </a:p>
      </dgm:t>
    </dgm:pt>
    <dgm:pt modelId="{EAF74DF9-C09C-458F-9701-ACD930D88462}">
      <dgm:prSet phldrT="[Metin]"/>
      <dgm:spPr/>
      <dgm:t>
        <a:bodyPr/>
        <a:lstStyle/>
        <a:p>
          <a:r>
            <a:rPr lang="tr-TR" dirty="0" smtClean="0"/>
            <a:t>Bireysel</a:t>
          </a:r>
          <a:endParaRPr lang="tr-TR" dirty="0"/>
        </a:p>
      </dgm:t>
    </dgm:pt>
    <dgm:pt modelId="{84025B57-4759-465D-8AAC-8102993FD129}" type="parTrans" cxnId="{F1DBDB3C-1401-408B-8AFE-2D5FECA327BF}">
      <dgm:prSet/>
      <dgm:spPr/>
      <dgm:t>
        <a:bodyPr/>
        <a:lstStyle/>
        <a:p>
          <a:endParaRPr lang="tr-TR"/>
        </a:p>
      </dgm:t>
    </dgm:pt>
    <dgm:pt modelId="{90302A64-9BCB-4D1D-8940-6EB4E30A1FBA}" type="sibTrans" cxnId="{F1DBDB3C-1401-408B-8AFE-2D5FECA327BF}">
      <dgm:prSet/>
      <dgm:spPr/>
      <dgm:t>
        <a:bodyPr/>
        <a:lstStyle/>
        <a:p>
          <a:endParaRPr lang="tr-TR"/>
        </a:p>
      </dgm:t>
    </dgm:pt>
    <dgm:pt modelId="{24ABED14-BC2E-463F-A329-A585DF32AE5F}">
      <dgm:prSet phldrT="[Metin]" custT="1"/>
      <dgm:spPr/>
      <dgm:t>
        <a:bodyPr/>
        <a:lstStyle/>
        <a:p>
          <a:pPr algn="just"/>
          <a:r>
            <a:rPr lang="tr-TR" sz="1100" dirty="0" smtClean="0">
              <a:solidFill>
                <a:schemeClr val="tx2"/>
              </a:solidFill>
            </a:rPr>
            <a:t>Yapılan hatalı işlemlerde kanıt niteliği taşıdığı için hukuki süreçler kullanılarak bireylerin mağduriyetini  önüne geçer</a:t>
          </a:r>
          <a:endParaRPr lang="tr-TR" sz="1100" dirty="0">
            <a:solidFill>
              <a:schemeClr val="tx2"/>
            </a:solidFill>
          </a:endParaRPr>
        </a:p>
      </dgm:t>
    </dgm:pt>
    <dgm:pt modelId="{764EEAD4-62DB-4003-B863-FED82E863568}" type="parTrans" cxnId="{5A189A21-AE71-4712-9DD0-96EDE72B0215}">
      <dgm:prSet/>
      <dgm:spPr/>
      <dgm:t>
        <a:bodyPr/>
        <a:lstStyle/>
        <a:p>
          <a:endParaRPr lang="tr-TR"/>
        </a:p>
      </dgm:t>
    </dgm:pt>
    <dgm:pt modelId="{80A06F69-65C2-4643-99C8-D7C9E3C68FF5}" type="sibTrans" cxnId="{5A189A21-AE71-4712-9DD0-96EDE72B0215}">
      <dgm:prSet/>
      <dgm:spPr/>
      <dgm:t>
        <a:bodyPr/>
        <a:lstStyle/>
        <a:p>
          <a:endParaRPr lang="tr-TR"/>
        </a:p>
      </dgm:t>
    </dgm:pt>
    <dgm:pt modelId="{A919D7C9-5F49-41FC-A01B-B15044CE124D}">
      <dgm:prSet phldrT="[Metin]" custT="1"/>
      <dgm:spPr/>
      <dgm:t>
        <a:bodyPr/>
        <a:lstStyle/>
        <a:p>
          <a:pPr algn="just"/>
          <a:endParaRPr lang="tr-TR" sz="1100" dirty="0"/>
        </a:p>
      </dgm:t>
    </dgm:pt>
    <dgm:pt modelId="{D646B8B4-DE1C-4404-B129-56D7A34C8C49}" type="parTrans" cxnId="{B578B86F-78CB-4ED8-97CC-15021B192B90}">
      <dgm:prSet/>
      <dgm:spPr/>
      <dgm:t>
        <a:bodyPr/>
        <a:lstStyle/>
        <a:p>
          <a:endParaRPr lang="tr-TR"/>
        </a:p>
      </dgm:t>
    </dgm:pt>
    <dgm:pt modelId="{25207FAD-A58C-43A9-A975-A385A7CE9C05}" type="sibTrans" cxnId="{B578B86F-78CB-4ED8-97CC-15021B192B90}">
      <dgm:prSet/>
      <dgm:spPr/>
      <dgm:t>
        <a:bodyPr/>
        <a:lstStyle/>
        <a:p>
          <a:endParaRPr lang="tr-TR"/>
        </a:p>
      </dgm:t>
    </dgm:pt>
    <dgm:pt modelId="{EAD0B3C7-E5C1-431A-9351-856C1548C1A7}">
      <dgm:prSet phldrT="[Metin]" custT="1"/>
      <dgm:spPr/>
      <dgm:t>
        <a:bodyPr/>
        <a:lstStyle/>
        <a:p>
          <a:pPr algn="just"/>
          <a:r>
            <a:rPr lang="tr-TR" sz="1100" dirty="0" smtClean="0">
              <a:solidFill>
                <a:schemeClr val="tx2"/>
              </a:solidFill>
            </a:rPr>
            <a:t>Veri tutarsızlığının olduğu durumlarda kanıt niteliği taşıyarak kullanıcılara  yansıtılan ekstra fatura maliyetlerin önüne geçer</a:t>
          </a:r>
          <a:endParaRPr lang="tr-TR" sz="1100" dirty="0">
            <a:solidFill>
              <a:schemeClr val="tx2"/>
            </a:solidFill>
          </a:endParaRPr>
        </a:p>
      </dgm:t>
    </dgm:pt>
    <dgm:pt modelId="{C3F42612-9954-425E-A499-1C07F8B9E6B0}" type="parTrans" cxnId="{E9462F39-596B-405C-99B4-B98899E08A78}">
      <dgm:prSet/>
      <dgm:spPr/>
      <dgm:t>
        <a:bodyPr/>
        <a:lstStyle/>
        <a:p>
          <a:endParaRPr lang="tr-TR"/>
        </a:p>
      </dgm:t>
    </dgm:pt>
    <dgm:pt modelId="{DD94A558-9F84-40DA-9B30-1A8A022F4268}" type="sibTrans" cxnId="{E9462F39-596B-405C-99B4-B98899E08A78}">
      <dgm:prSet/>
      <dgm:spPr/>
      <dgm:t>
        <a:bodyPr/>
        <a:lstStyle/>
        <a:p>
          <a:endParaRPr lang="tr-TR"/>
        </a:p>
      </dgm:t>
    </dgm:pt>
    <dgm:pt modelId="{CB77ECB8-A9E9-440D-B943-D4591394F4A9}">
      <dgm:prSet phldrT="[Metin]" custT="1"/>
      <dgm:spPr/>
      <dgm:t>
        <a:bodyPr/>
        <a:lstStyle/>
        <a:p>
          <a:pPr algn="just"/>
          <a:r>
            <a:rPr lang="tr-TR" sz="1100" dirty="0" smtClean="0">
              <a:solidFill>
                <a:schemeClr val="tx2"/>
              </a:solidFill>
            </a:rPr>
            <a:t>Garanti bitiş süresi yaklaşan ürünleri göstererek kullanıcıları bilgilendirir bu sayede sorunlu cihazlar garanti süreleri bitmeden servise gönderilebilir</a:t>
          </a:r>
          <a:endParaRPr lang="tr-TR" sz="1100" dirty="0">
            <a:solidFill>
              <a:schemeClr val="tx2"/>
            </a:solidFill>
          </a:endParaRPr>
        </a:p>
      </dgm:t>
    </dgm:pt>
    <dgm:pt modelId="{50FC0B34-18D7-483D-AB81-9C1D6453B1A3}" type="parTrans" cxnId="{63CCACCD-C61E-4D61-9BAD-7A043905C610}">
      <dgm:prSet/>
      <dgm:spPr/>
      <dgm:t>
        <a:bodyPr/>
        <a:lstStyle/>
        <a:p>
          <a:endParaRPr lang="tr-TR"/>
        </a:p>
      </dgm:t>
    </dgm:pt>
    <dgm:pt modelId="{0231C314-1419-4272-906F-7A020C2BEAC5}" type="sibTrans" cxnId="{63CCACCD-C61E-4D61-9BAD-7A043905C610}">
      <dgm:prSet/>
      <dgm:spPr/>
      <dgm:t>
        <a:bodyPr/>
        <a:lstStyle/>
        <a:p>
          <a:endParaRPr lang="tr-TR"/>
        </a:p>
      </dgm:t>
    </dgm:pt>
    <dgm:pt modelId="{F53D71DE-A4AC-440A-BEFD-A735345FB491}">
      <dgm:prSet phldrT="[Metin]" custT="1"/>
      <dgm:spPr/>
      <dgm:t>
        <a:bodyPr/>
        <a:lstStyle/>
        <a:p>
          <a:pPr algn="just"/>
          <a:r>
            <a:rPr lang="tr-TR" sz="1100" dirty="0" smtClean="0">
              <a:solidFill>
                <a:schemeClr val="tx2"/>
              </a:solidFill>
            </a:rPr>
            <a:t>Kullanıcılar belgelerinin daha rahat ve kolay bir şekilde kontrol etmesini sağlar</a:t>
          </a:r>
          <a:endParaRPr lang="tr-TR" sz="1100" dirty="0">
            <a:solidFill>
              <a:schemeClr val="tx2"/>
            </a:solidFill>
          </a:endParaRPr>
        </a:p>
      </dgm:t>
    </dgm:pt>
    <dgm:pt modelId="{A7DC1F36-DF95-46A3-A71C-F3BBC5CA3D7D}" type="parTrans" cxnId="{83305D9B-CB6C-4FDF-A17C-C3A9FA285842}">
      <dgm:prSet/>
      <dgm:spPr/>
      <dgm:t>
        <a:bodyPr/>
        <a:lstStyle/>
        <a:p>
          <a:endParaRPr lang="tr-TR"/>
        </a:p>
      </dgm:t>
    </dgm:pt>
    <dgm:pt modelId="{817DCD0C-40DF-4238-91EC-71EE168C7845}" type="sibTrans" cxnId="{83305D9B-CB6C-4FDF-A17C-C3A9FA285842}">
      <dgm:prSet/>
      <dgm:spPr/>
      <dgm:t>
        <a:bodyPr/>
        <a:lstStyle/>
        <a:p>
          <a:endParaRPr lang="tr-TR"/>
        </a:p>
      </dgm:t>
    </dgm:pt>
    <dgm:pt modelId="{8B9791F9-22DC-4871-8C2F-434536B98ED0}">
      <dgm:prSet phldrT="[Metin]" custT="1"/>
      <dgm:spPr/>
      <dgm:t>
        <a:bodyPr/>
        <a:lstStyle/>
        <a:p>
          <a:pPr algn="just"/>
          <a:r>
            <a:rPr lang="tr-TR" sz="1100" dirty="0" smtClean="0">
              <a:solidFill>
                <a:schemeClr val="tx2"/>
              </a:solidFill>
            </a:rPr>
            <a:t>Garanti belgesinde veya faturada gerçekleşecek bir değişiklik dijital ortamda yapılacağından dolayı kağıt israfı engellenmektedir.</a:t>
          </a:r>
          <a:endParaRPr lang="tr-TR" sz="1100" dirty="0">
            <a:solidFill>
              <a:schemeClr val="tx2"/>
            </a:solidFill>
          </a:endParaRPr>
        </a:p>
      </dgm:t>
    </dgm:pt>
    <dgm:pt modelId="{10009602-C656-4534-AF30-DE9DEE020B8C}" type="parTrans" cxnId="{DBC0AAF0-B52C-479B-85CA-7AE2EE4D45DB}">
      <dgm:prSet/>
      <dgm:spPr/>
      <dgm:t>
        <a:bodyPr/>
        <a:lstStyle/>
        <a:p>
          <a:endParaRPr lang="tr-TR"/>
        </a:p>
      </dgm:t>
    </dgm:pt>
    <dgm:pt modelId="{A808F412-51CF-42D4-9DF8-B182D4A51074}" type="sibTrans" cxnId="{DBC0AAF0-B52C-479B-85CA-7AE2EE4D45DB}">
      <dgm:prSet/>
      <dgm:spPr/>
      <dgm:t>
        <a:bodyPr/>
        <a:lstStyle/>
        <a:p>
          <a:endParaRPr lang="tr-TR"/>
        </a:p>
      </dgm:t>
    </dgm:pt>
    <dgm:pt modelId="{51215ACD-B805-4B46-85DF-3BBCFDDF0295}">
      <dgm:prSet phldrT="[Metin]" custT="1"/>
      <dgm:spPr/>
      <dgm:t>
        <a:bodyPr/>
        <a:lstStyle/>
        <a:p>
          <a:pPr algn="just"/>
          <a:r>
            <a:rPr lang="tr-TR" sz="1100" dirty="0" smtClean="0">
              <a:solidFill>
                <a:schemeClr val="tx2"/>
              </a:solidFill>
            </a:rPr>
            <a:t>Garanti süresinin sona erdiği düşüncesiyle tamiri mümkün olan ürünlerin atılarak teknoloji çöplüğüne dönüşmesi engellenir</a:t>
          </a:r>
          <a:endParaRPr lang="tr-TR" sz="1100" dirty="0">
            <a:solidFill>
              <a:schemeClr val="tx2"/>
            </a:solidFill>
          </a:endParaRPr>
        </a:p>
      </dgm:t>
    </dgm:pt>
    <dgm:pt modelId="{D3789DC1-8183-4A2E-B4AE-A71F23081B2D}" type="parTrans" cxnId="{7C4B6140-446D-4D25-BE00-CBABC8916614}">
      <dgm:prSet/>
      <dgm:spPr/>
      <dgm:t>
        <a:bodyPr/>
        <a:lstStyle/>
        <a:p>
          <a:endParaRPr lang="tr-TR"/>
        </a:p>
      </dgm:t>
    </dgm:pt>
    <dgm:pt modelId="{EF406F8D-50D6-42A5-AC8D-31603EE53CB0}" type="sibTrans" cxnId="{7C4B6140-446D-4D25-BE00-CBABC8916614}">
      <dgm:prSet/>
      <dgm:spPr/>
      <dgm:t>
        <a:bodyPr/>
        <a:lstStyle/>
        <a:p>
          <a:endParaRPr lang="tr-TR"/>
        </a:p>
      </dgm:t>
    </dgm:pt>
    <dgm:pt modelId="{92CEE160-67E3-4E8A-8F03-9270F2F475B3}">
      <dgm:prSet phldrT="[Metin]" custT="1"/>
      <dgm:spPr/>
      <dgm:t>
        <a:bodyPr/>
        <a:lstStyle/>
        <a:p>
          <a:pPr algn="just"/>
          <a:r>
            <a:rPr lang="tr-TR" sz="1100" dirty="0" smtClean="0">
              <a:solidFill>
                <a:schemeClr val="tx2"/>
              </a:solidFill>
            </a:rPr>
            <a:t>Kullanıcıların takibi ele almasıyla garanti kapsamında ürünlerini tamir ettirerek yeni ürün almasının önüne geçmektedir.</a:t>
          </a:r>
          <a:endParaRPr lang="tr-TR" sz="1100" dirty="0">
            <a:solidFill>
              <a:schemeClr val="tx2"/>
            </a:solidFill>
          </a:endParaRPr>
        </a:p>
      </dgm:t>
    </dgm:pt>
    <dgm:pt modelId="{46A13914-169C-47EA-87FD-F362AF138379}" type="parTrans" cxnId="{8171667F-564A-407B-80F4-41C174E88048}">
      <dgm:prSet/>
      <dgm:spPr/>
      <dgm:t>
        <a:bodyPr/>
        <a:lstStyle/>
        <a:p>
          <a:endParaRPr lang="tr-TR"/>
        </a:p>
      </dgm:t>
    </dgm:pt>
    <dgm:pt modelId="{48E4BB3E-3D5E-4803-A7C4-470B04F6D214}" type="sibTrans" cxnId="{8171667F-564A-407B-80F4-41C174E88048}">
      <dgm:prSet/>
      <dgm:spPr/>
      <dgm:t>
        <a:bodyPr/>
        <a:lstStyle/>
        <a:p>
          <a:endParaRPr lang="tr-TR"/>
        </a:p>
      </dgm:t>
    </dgm:pt>
    <dgm:pt modelId="{53216F2D-67CE-4968-9E8B-886E066A021E}" type="pres">
      <dgm:prSet presAssocID="{5EA5EE39-D6A5-46FF-B447-9A9FF12BB5A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AF55C691-D2B6-474F-A9F4-A50CB6C67DD0}" type="pres">
      <dgm:prSet presAssocID="{5EA5EE39-D6A5-46FF-B447-9A9FF12BB5AD}" presName="cycle" presStyleCnt="0"/>
      <dgm:spPr/>
    </dgm:pt>
    <dgm:pt modelId="{54D99B0A-B1C4-4D91-83E1-39CCF039335E}" type="pres">
      <dgm:prSet presAssocID="{5EA5EE39-D6A5-46FF-B447-9A9FF12BB5AD}" presName="centerShape" presStyleCnt="0"/>
      <dgm:spPr/>
    </dgm:pt>
    <dgm:pt modelId="{A91CFC57-3F1F-401F-8C02-E740ADF76D92}" type="pres">
      <dgm:prSet presAssocID="{5EA5EE39-D6A5-46FF-B447-9A9FF12BB5AD}" presName="connSite" presStyleLbl="node1" presStyleIdx="0" presStyleCnt="4"/>
      <dgm:spPr/>
    </dgm:pt>
    <dgm:pt modelId="{E5773ACE-AD86-421C-A0F7-C564A1351DE8}" type="pres">
      <dgm:prSet presAssocID="{5EA5EE39-D6A5-46FF-B447-9A9FF12BB5AD}" presName="visible" presStyleLbl="node1" presStyleIdx="0" presStyleCnt="4" custLinFactNeighborX="-10490" custLinFactNeighborY="-128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tr-TR"/>
        </a:p>
      </dgm:t>
      <dgm:extLst>
        <a:ext uri="{E40237B7-FDA0-4F09-8148-C483321AD2D9}">
          <dgm14:cNvPr xmlns:dgm14="http://schemas.microsoft.com/office/drawing/2010/diagram" id="0" name="" descr="High-Five-Biene"/>
        </a:ext>
      </dgm:extLst>
    </dgm:pt>
    <dgm:pt modelId="{D1A7EE97-A68C-4542-A9EF-B3E3B4969132}" type="pres">
      <dgm:prSet presAssocID="{9048946B-BFE4-43AF-8A2E-E9F2E0DFC8A5}" presName="Name25" presStyleLbl="parChTrans1D1" presStyleIdx="0" presStyleCnt="3"/>
      <dgm:spPr/>
      <dgm:t>
        <a:bodyPr/>
        <a:lstStyle/>
        <a:p>
          <a:endParaRPr lang="tr-TR"/>
        </a:p>
      </dgm:t>
    </dgm:pt>
    <dgm:pt modelId="{2CD5CB00-5827-4D8A-8ADB-86FD4A3FEC62}" type="pres">
      <dgm:prSet presAssocID="{A66C6946-2917-40B8-8184-6A7E3BE3FD05}" presName="node" presStyleCnt="0"/>
      <dgm:spPr/>
    </dgm:pt>
    <dgm:pt modelId="{6BA6BD1C-F3F8-4BEA-A70E-A8B60648025E}" type="pres">
      <dgm:prSet presAssocID="{A66C6946-2917-40B8-8184-6A7E3BE3FD05}" presName="parentNode" presStyleLbl="node1" presStyleIdx="1" presStyleCnt="4" custScaleX="102989" custLinFactNeighborX="7552" custLinFactNeighborY="5456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11D5C46-D7A7-4BED-B3F4-41650595C157}" type="pres">
      <dgm:prSet presAssocID="{A66C6946-2917-40B8-8184-6A7E3BE3FD05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ABB95A7-420D-45D3-9C62-3234C8B06DE5}" type="pres">
      <dgm:prSet presAssocID="{A408A870-E14F-4D6C-BBD0-432C1EA42E41}" presName="Name25" presStyleLbl="parChTrans1D1" presStyleIdx="1" presStyleCnt="3"/>
      <dgm:spPr/>
      <dgm:t>
        <a:bodyPr/>
        <a:lstStyle/>
        <a:p>
          <a:endParaRPr lang="tr-TR"/>
        </a:p>
      </dgm:t>
    </dgm:pt>
    <dgm:pt modelId="{F177F5CF-261D-4B3A-91DD-94E400E51E2C}" type="pres">
      <dgm:prSet presAssocID="{7937A8A4-2D7B-4777-A815-6C2933CE1765}" presName="node" presStyleCnt="0"/>
      <dgm:spPr/>
    </dgm:pt>
    <dgm:pt modelId="{C83F1997-E082-41E0-9A41-666FFC8299C1}" type="pres">
      <dgm:prSet presAssocID="{7937A8A4-2D7B-4777-A815-6C2933CE1765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9240026-C09D-4496-B3FB-D59FD16FAB57}" type="pres">
      <dgm:prSet presAssocID="{7937A8A4-2D7B-4777-A815-6C2933CE1765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6EC22ED-E8FF-4779-B3D3-B0BE03E29D0C}" type="pres">
      <dgm:prSet presAssocID="{84025B57-4759-465D-8AAC-8102993FD129}" presName="Name25" presStyleLbl="parChTrans1D1" presStyleIdx="2" presStyleCnt="3"/>
      <dgm:spPr/>
      <dgm:t>
        <a:bodyPr/>
        <a:lstStyle/>
        <a:p>
          <a:endParaRPr lang="tr-TR"/>
        </a:p>
      </dgm:t>
    </dgm:pt>
    <dgm:pt modelId="{0F2767EE-8D1E-4571-8870-7954153BF6D6}" type="pres">
      <dgm:prSet presAssocID="{EAF74DF9-C09C-458F-9701-ACD930D88462}" presName="node" presStyleCnt="0"/>
      <dgm:spPr/>
    </dgm:pt>
    <dgm:pt modelId="{75CB53E3-885C-48E3-9A52-B5B07FBD0227}" type="pres">
      <dgm:prSet presAssocID="{EAF74DF9-C09C-458F-9701-ACD930D88462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A933210-41A6-4842-B9B2-85DEB8B719A0}" type="pres">
      <dgm:prSet presAssocID="{EAF74DF9-C09C-458F-9701-ACD930D88462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436A5B35-6CCB-4CA0-BD31-65C256C0904E}" type="presOf" srcId="{A66C6946-2917-40B8-8184-6A7E3BE3FD05}" destId="{6BA6BD1C-F3F8-4BEA-A70E-A8B60648025E}" srcOrd="0" destOrd="0" presId="urn:microsoft.com/office/officeart/2005/8/layout/radial2"/>
    <dgm:cxn modelId="{7C4B6140-446D-4D25-BE00-CBABC8916614}" srcId="{7937A8A4-2D7B-4777-A815-6C2933CE1765}" destId="{51215ACD-B805-4B46-85DF-3BBCFDDF0295}" srcOrd="2" destOrd="0" parTransId="{D3789DC1-8183-4A2E-B4AE-A71F23081B2D}" sibTransId="{EF406F8D-50D6-42A5-AC8D-31603EE53CB0}"/>
    <dgm:cxn modelId="{A0EBABCF-18FE-4308-A528-C704AD2F56C5}" type="presOf" srcId="{A408A870-E14F-4D6C-BBD0-432C1EA42E41}" destId="{7ABB95A7-420D-45D3-9C62-3234C8B06DE5}" srcOrd="0" destOrd="0" presId="urn:microsoft.com/office/officeart/2005/8/layout/radial2"/>
    <dgm:cxn modelId="{F2B6180F-FF79-4600-993D-03233BBF357D}" type="presOf" srcId="{7937A8A4-2D7B-4777-A815-6C2933CE1765}" destId="{C83F1997-E082-41E0-9A41-666FFC8299C1}" srcOrd="0" destOrd="0" presId="urn:microsoft.com/office/officeart/2005/8/layout/radial2"/>
    <dgm:cxn modelId="{C46166E0-63B9-4540-914F-07E3D081DB9A}" type="presOf" srcId="{5EA5EE39-D6A5-46FF-B447-9A9FF12BB5AD}" destId="{53216F2D-67CE-4968-9E8B-886E066A021E}" srcOrd="0" destOrd="0" presId="urn:microsoft.com/office/officeart/2005/8/layout/radial2"/>
    <dgm:cxn modelId="{4E0040BE-F441-440B-92AE-F9BEA8E892B8}" type="presOf" srcId="{CB77ECB8-A9E9-440D-B943-D4591394F4A9}" destId="{311D5C46-D7A7-4BED-B3F4-41650595C157}" srcOrd="0" destOrd="2" presId="urn:microsoft.com/office/officeart/2005/8/layout/radial2"/>
    <dgm:cxn modelId="{3EE795B3-C277-4F28-AF87-428D4D6EFCA6}" type="presOf" srcId="{9048946B-BFE4-43AF-8A2E-E9F2E0DFC8A5}" destId="{D1A7EE97-A68C-4542-A9EF-B3E3B4969132}" srcOrd="0" destOrd="0" presId="urn:microsoft.com/office/officeart/2005/8/layout/radial2"/>
    <dgm:cxn modelId="{6618AA3F-7F10-41D4-831D-33DE659AF4D8}" type="presOf" srcId="{2F5824A2-6222-412B-8DF7-5A1FFEC65B0D}" destId="{79240026-C09D-4496-B3FB-D59FD16FAB57}" srcOrd="0" destOrd="0" presId="urn:microsoft.com/office/officeart/2005/8/layout/radial2"/>
    <dgm:cxn modelId="{260DDFFD-A617-4E4C-A528-0A9075E8776E}" type="presOf" srcId="{84025B57-4759-465D-8AAC-8102993FD129}" destId="{46EC22ED-E8FF-4779-B3D3-B0BE03E29D0C}" srcOrd="0" destOrd="0" presId="urn:microsoft.com/office/officeart/2005/8/layout/radial2"/>
    <dgm:cxn modelId="{59303FEE-4782-48E5-B5C1-C9ECBF8E4C44}" type="presOf" srcId="{8B9791F9-22DC-4871-8C2F-434536B98ED0}" destId="{79240026-C09D-4496-B3FB-D59FD16FAB57}" srcOrd="0" destOrd="1" presId="urn:microsoft.com/office/officeart/2005/8/layout/radial2"/>
    <dgm:cxn modelId="{5A189A21-AE71-4712-9DD0-96EDE72B0215}" srcId="{EAF74DF9-C09C-458F-9701-ACD930D88462}" destId="{24ABED14-BC2E-463F-A329-A585DF32AE5F}" srcOrd="0" destOrd="0" parTransId="{764EEAD4-62DB-4003-B863-FED82E863568}" sibTransId="{80A06F69-65C2-4643-99C8-D7C9E3C68FF5}"/>
    <dgm:cxn modelId="{DBC0AAF0-B52C-479B-85CA-7AE2EE4D45DB}" srcId="{7937A8A4-2D7B-4777-A815-6C2933CE1765}" destId="{8B9791F9-22DC-4871-8C2F-434536B98ED0}" srcOrd="1" destOrd="0" parTransId="{10009602-C656-4534-AF30-DE9DEE020B8C}" sibTransId="{A808F412-51CF-42D4-9DF8-B182D4A51074}"/>
    <dgm:cxn modelId="{AAE9C941-B0BD-4AFE-AFF3-316C09EABCEB}" type="presOf" srcId="{0959F9C8-3E1F-47E3-AD6C-C53F2E9A0661}" destId="{311D5C46-D7A7-4BED-B3F4-41650595C157}" srcOrd="0" destOrd="0" presId="urn:microsoft.com/office/officeart/2005/8/layout/radial2"/>
    <dgm:cxn modelId="{9F8E6136-8B47-4C27-B830-B1AEEA33A66F}" type="presOf" srcId="{A919D7C9-5F49-41FC-A01B-B15044CE124D}" destId="{311D5C46-D7A7-4BED-B3F4-41650595C157}" srcOrd="0" destOrd="3" presId="urn:microsoft.com/office/officeart/2005/8/layout/radial2"/>
    <dgm:cxn modelId="{A00D3DE3-5E8B-42DB-A725-9D4FBB8044DA}" srcId="{A66C6946-2917-40B8-8184-6A7E3BE3FD05}" destId="{0959F9C8-3E1F-47E3-AD6C-C53F2E9A0661}" srcOrd="0" destOrd="0" parTransId="{916E7BCA-6E27-4BB1-8236-C3641293EFF0}" sibTransId="{18585B68-B085-414E-9DD6-0FE77CE8E87B}"/>
    <dgm:cxn modelId="{EE108159-C990-44F2-B4C7-EE00F7BF5789}" type="presOf" srcId="{24ABED14-BC2E-463F-A329-A585DF32AE5F}" destId="{BA933210-41A6-4842-B9B2-85DEB8B719A0}" srcOrd="0" destOrd="0" presId="urn:microsoft.com/office/officeart/2005/8/layout/radial2"/>
    <dgm:cxn modelId="{C3B0A9AD-7A97-4631-B332-DEB9DFDA51B2}" type="presOf" srcId="{EAD0B3C7-E5C1-431A-9351-856C1548C1A7}" destId="{311D5C46-D7A7-4BED-B3F4-41650595C157}" srcOrd="0" destOrd="1" presId="urn:microsoft.com/office/officeart/2005/8/layout/radial2"/>
    <dgm:cxn modelId="{7EB0CD00-B97D-485A-82DA-B9677F96FBB4}" type="presOf" srcId="{F53D71DE-A4AC-440A-BEFD-A735345FB491}" destId="{BA933210-41A6-4842-B9B2-85DEB8B719A0}" srcOrd="0" destOrd="1" presId="urn:microsoft.com/office/officeart/2005/8/layout/radial2"/>
    <dgm:cxn modelId="{63CCACCD-C61E-4D61-9BAD-7A043905C610}" srcId="{A66C6946-2917-40B8-8184-6A7E3BE3FD05}" destId="{CB77ECB8-A9E9-440D-B943-D4591394F4A9}" srcOrd="2" destOrd="0" parTransId="{50FC0B34-18D7-483D-AB81-9C1D6453B1A3}" sibTransId="{0231C314-1419-4272-906F-7A020C2BEAC5}"/>
    <dgm:cxn modelId="{83305D9B-CB6C-4FDF-A17C-C3A9FA285842}" srcId="{EAF74DF9-C09C-458F-9701-ACD930D88462}" destId="{F53D71DE-A4AC-440A-BEFD-A735345FB491}" srcOrd="1" destOrd="0" parTransId="{A7DC1F36-DF95-46A3-A71C-F3BBC5CA3D7D}" sibTransId="{817DCD0C-40DF-4238-91EC-71EE168C7845}"/>
    <dgm:cxn modelId="{E9462F39-596B-405C-99B4-B98899E08A78}" srcId="{A66C6946-2917-40B8-8184-6A7E3BE3FD05}" destId="{EAD0B3C7-E5C1-431A-9351-856C1548C1A7}" srcOrd="1" destOrd="0" parTransId="{C3F42612-9954-425E-A499-1C07F8B9E6B0}" sibTransId="{DD94A558-9F84-40DA-9B30-1A8A022F4268}"/>
    <dgm:cxn modelId="{03EC25C5-CB39-4661-9436-C3A1E3DA1E05}" type="presOf" srcId="{EAF74DF9-C09C-458F-9701-ACD930D88462}" destId="{75CB53E3-885C-48E3-9A52-B5B07FBD0227}" srcOrd="0" destOrd="0" presId="urn:microsoft.com/office/officeart/2005/8/layout/radial2"/>
    <dgm:cxn modelId="{F1DBDB3C-1401-408B-8AFE-2D5FECA327BF}" srcId="{5EA5EE39-D6A5-46FF-B447-9A9FF12BB5AD}" destId="{EAF74DF9-C09C-458F-9701-ACD930D88462}" srcOrd="2" destOrd="0" parTransId="{84025B57-4759-465D-8AAC-8102993FD129}" sibTransId="{90302A64-9BCB-4D1D-8940-6EB4E30A1FBA}"/>
    <dgm:cxn modelId="{5E306ABE-C0BF-4781-99E9-724A604849ED}" srcId="{5EA5EE39-D6A5-46FF-B447-9A9FF12BB5AD}" destId="{7937A8A4-2D7B-4777-A815-6C2933CE1765}" srcOrd="1" destOrd="0" parTransId="{A408A870-E14F-4D6C-BBD0-432C1EA42E41}" sibTransId="{93E3B7A7-1138-4871-80BF-884D9E888F60}"/>
    <dgm:cxn modelId="{624BE728-E96E-41BA-BFAF-2E53DECBD227}" srcId="{7937A8A4-2D7B-4777-A815-6C2933CE1765}" destId="{2F5824A2-6222-412B-8DF7-5A1FFEC65B0D}" srcOrd="0" destOrd="0" parTransId="{70E81C96-C086-409A-A9A0-7A14BFC84F6D}" sibTransId="{D96FBCE4-A7CB-47F6-A99F-390C53EE4A03}"/>
    <dgm:cxn modelId="{3BDEB5FA-A8C5-4631-BB18-F9E671135C6C}" type="presOf" srcId="{92CEE160-67E3-4E8A-8F03-9270F2F475B3}" destId="{BA933210-41A6-4842-B9B2-85DEB8B719A0}" srcOrd="0" destOrd="2" presId="urn:microsoft.com/office/officeart/2005/8/layout/radial2"/>
    <dgm:cxn modelId="{8171667F-564A-407B-80F4-41C174E88048}" srcId="{EAF74DF9-C09C-458F-9701-ACD930D88462}" destId="{92CEE160-67E3-4E8A-8F03-9270F2F475B3}" srcOrd="2" destOrd="0" parTransId="{46A13914-169C-47EA-87FD-F362AF138379}" sibTransId="{48E4BB3E-3D5E-4803-A7C4-470B04F6D214}"/>
    <dgm:cxn modelId="{62C03C9F-B5F7-4367-BFF9-620D8498B495}" srcId="{5EA5EE39-D6A5-46FF-B447-9A9FF12BB5AD}" destId="{A66C6946-2917-40B8-8184-6A7E3BE3FD05}" srcOrd="0" destOrd="0" parTransId="{9048946B-BFE4-43AF-8A2E-E9F2E0DFC8A5}" sibTransId="{483A8FBA-8480-4593-822C-B4D7C2D9BA88}"/>
    <dgm:cxn modelId="{E72847F1-EE1B-4211-A517-1285D15C9183}" type="presOf" srcId="{51215ACD-B805-4B46-85DF-3BBCFDDF0295}" destId="{79240026-C09D-4496-B3FB-D59FD16FAB57}" srcOrd="0" destOrd="2" presId="urn:microsoft.com/office/officeart/2005/8/layout/radial2"/>
    <dgm:cxn modelId="{B578B86F-78CB-4ED8-97CC-15021B192B90}" srcId="{A66C6946-2917-40B8-8184-6A7E3BE3FD05}" destId="{A919D7C9-5F49-41FC-A01B-B15044CE124D}" srcOrd="3" destOrd="0" parTransId="{D646B8B4-DE1C-4404-B129-56D7A34C8C49}" sibTransId="{25207FAD-A58C-43A9-A975-A385A7CE9C05}"/>
    <dgm:cxn modelId="{350A4B63-202B-424D-AF7C-FD0E57272513}" type="presParOf" srcId="{53216F2D-67CE-4968-9E8B-886E066A021E}" destId="{AF55C691-D2B6-474F-A9F4-A50CB6C67DD0}" srcOrd="0" destOrd="0" presId="urn:microsoft.com/office/officeart/2005/8/layout/radial2"/>
    <dgm:cxn modelId="{E41072C6-FE82-4026-8C5A-9C0364850FD0}" type="presParOf" srcId="{AF55C691-D2B6-474F-A9F4-A50CB6C67DD0}" destId="{54D99B0A-B1C4-4D91-83E1-39CCF039335E}" srcOrd="0" destOrd="0" presId="urn:microsoft.com/office/officeart/2005/8/layout/radial2"/>
    <dgm:cxn modelId="{106186AA-F7B7-4094-BA89-11DAEBF1553C}" type="presParOf" srcId="{54D99B0A-B1C4-4D91-83E1-39CCF039335E}" destId="{A91CFC57-3F1F-401F-8C02-E740ADF76D92}" srcOrd="0" destOrd="0" presId="urn:microsoft.com/office/officeart/2005/8/layout/radial2"/>
    <dgm:cxn modelId="{C97DE232-2B46-4B5F-8B4F-8452622A3395}" type="presParOf" srcId="{54D99B0A-B1C4-4D91-83E1-39CCF039335E}" destId="{E5773ACE-AD86-421C-A0F7-C564A1351DE8}" srcOrd="1" destOrd="0" presId="urn:microsoft.com/office/officeart/2005/8/layout/radial2"/>
    <dgm:cxn modelId="{D3AE9C5D-D6CD-42BB-B529-31D9709A28D6}" type="presParOf" srcId="{AF55C691-D2B6-474F-A9F4-A50CB6C67DD0}" destId="{D1A7EE97-A68C-4542-A9EF-B3E3B4969132}" srcOrd="1" destOrd="0" presId="urn:microsoft.com/office/officeart/2005/8/layout/radial2"/>
    <dgm:cxn modelId="{BCD91572-5610-4E94-B743-6903CCD55F84}" type="presParOf" srcId="{AF55C691-D2B6-474F-A9F4-A50CB6C67DD0}" destId="{2CD5CB00-5827-4D8A-8ADB-86FD4A3FEC62}" srcOrd="2" destOrd="0" presId="urn:microsoft.com/office/officeart/2005/8/layout/radial2"/>
    <dgm:cxn modelId="{7FDC86E6-6D83-4820-9C7A-D930C0574167}" type="presParOf" srcId="{2CD5CB00-5827-4D8A-8ADB-86FD4A3FEC62}" destId="{6BA6BD1C-F3F8-4BEA-A70E-A8B60648025E}" srcOrd="0" destOrd="0" presId="urn:microsoft.com/office/officeart/2005/8/layout/radial2"/>
    <dgm:cxn modelId="{72FCEBCB-B942-4244-A442-CFAC49B3044C}" type="presParOf" srcId="{2CD5CB00-5827-4D8A-8ADB-86FD4A3FEC62}" destId="{311D5C46-D7A7-4BED-B3F4-41650595C157}" srcOrd="1" destOrd="0" presId="urn:microsoft.com/office/officeart/2005/8/layout/radial2"/>
    <dgm:cxn modelId="{D0AA1C8B-1A49-47C6-B776-85D48BEB9277}" type="presParOf" srcId="{AF55C691-D2B6-474F-A9F4-A50CB6C67DD0}" destId="{7ABB95A7-420D-45D3-9C62-3234C8B06DE5}" srcOrd="3" destOrd="0" presId="urn:microsoft.com/office/officeart/2005/8/layout/radial2"/>
    <dgm:cxn modelId="{5D02179E-6DC7-4908-825B-235547BAD3A1}" type="presParOf" srcId="{AF55C691-D2B6-474F-A9F4-A50CB6C67DD0}" destId="{F177F5CF-261D-4B3A-91DD-94E400E51E2C}" srcOrd="4" destOrd="0" presId="urn:microsoft.com/office/officeart/2005/8/layout/radial2"/>
    <dgm:cxn modelId="{9C72A63E-EDD4-4454-94D7-40B9AA0C6A7B}" type="presParOf" srcId="{F177F5CF-261D-4B3A-91DD-94E400E51E2C}" destId="{C83F1997-E082-41E0-9A41-666FFC8299C1}" srcOrd="0" destOrd="0" presId="urn:microsoft.com/office/officeart/2005/8/layout/radial2"/>
    <dgm:cxn modelId="{4D865C40-42ED-4921-8059-2F9454FBCE35}" type="presParOf" srcId="{F177F5CF-261D-4B3A-91DD-94E400E51E2C}" destId="{79240026-C09D-4496-B3FB-D59FD16FAB57}" srcOrd="1" destOrd="0" presId="urn:microsoft.com/office/officeart/2005/8/layout/radial2"/>
    <dgm:cxn modelId="{584A31F7-87AF-49A2-887E-4DEF10AF34D0}" type="presParOf" srcId="{AF55C691-D2B6-474F-A9F4-A50CB6C67DD0}" destId="{46EC22ED-E8FF-4779-B3D3-B0BE03E29D0C}" srcOrd="5" destOrd="0" presId="urn:microsoft.com/office/officeart/2005/8/layout/radial2"/>
    <dgm:cxn modelId="{4B86C461-5599-475D-B1AC-2177B84881F2}" type="presParOf" srcId="{AF55C691-D2B6-474F-A9F4-A50CB6C67DD0}" destId="{0F2767EE-8D1E-4571-8870-7954153BF6D6}" srcOrd="6" destOrd="0" presId="urn:microsoft.com/office/officeart/2005/8/layout/radial2"/>
    <dgm:cxn modelId="{00682A28-6102-4071-898C-B0E15CB834DD}" type="presParOf" srcId="{0F2767EE-8D1E-4571-8870-7954153BF6D6}" destId="{75CB53E3-885C-48E3-9A52-B5B07FBD0227}" srcOrd="0" destOrd="0" presId="urn:microsoft.com/office/officeart/2005/8/layout/radial2"/>
    <dgm:cxn modelId="{C76CAF33-B8DA-463F-948F-EBDFB5830C5C}" type="presParOf" srcId="{0F2767EE-8D1E-4571-8870-7954153BF6D6}" destId="{BA933210-41A6-4842-B9B2-85DEB8B719A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C22ED-E8FF-4779-B3D3-B0BE03E29D0C}">
      <dsp:nvSpPr>
        <dsp:cNvPr id="0" name=""/>
        <dsp:cNvSpPr/>
      </dsp:nvSpPr>
      <dsp:spPr>
        <a:xfrm rot="2562155">
          <a:off x="3818995" y="3565103"/>
          <a:ext cx="768749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768749" y="21049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B95A7-420D-45D3-9C62-3234C8B06DE5}">
      <dsp:nvSpPr>
        <dsp:cNvPr id="0" name=""/>
        <dsp:cNvSpPr/>
      </dsp:nvSpPr>
      <dsp:spPr>
        <a:xfrm>
          <a:off x="3920899" y="2516619"/>
          <a:ext cx="854711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854711" y="21049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7EE97-A68C-4542-A9EF-B3E3B4969132}">
      <dsp:nvSpPr>
        <dsp:cNvPr id="0" name=""/>
        <dsp:cNvSpPr/>
      </dsp:nvSpPr>
      <dsp:spPr>
        <a:xfrm rot="19204050">
          <a:off x="3824044" y="1535431"/>
          <a:ext cx="830667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830667" y="21049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73ACE-AD86-421C-A0F7-C564A1351DE8}">
      <dsp:nvSpPr>
        <dsp:cNvPr id="0" name=""/>
        <dsp:cNvSpPr/>
      </dsp:nvSpPr>
      <dsp:spPr>
        <a:xfrm>
          <a:off x="1591878" y="1005427"/>
          <a:ext cx="2439020" cy="24390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A6BD1C-F3F8-4BEA-A70E-A8B60648025E}">
      <dsp:nvSpPr>
        <dsp:cNvPr id="0" name=""/>
        <dsp:cNvSpPr/>
      </dsp:nvSpPr>
      <dsp:spPr>
        <a:xfrm>
          <a:off x="4375033" y="80404"/>
          <a:ext cx="1507153" cy="14634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 smtClean="0"/>
            <a:t>Ekonomik</a:t>
          </a:r>
          <a:endParaRPr lang="tr-TR" sz="1900" kern="1200" dirty="0"/>
        </a:p>
      </dsp:txBody>
      <dsp:txXfrm>
        <a:off x="4595750" y="294716"/>
        <a:ext cx="1065719" cy="1034788"/>
      </dsp:txXfrm>
    </dsp:sp>
    <dsp:sp modelId="{311D5C46-D7A7-4BED-B3F4-41650595C157}">
      <dsp:nvSpPr>
        <dsp:cNvPr id="0" name=""/>
        <dsp:cNvSpPr/>
      </dsp:nvSpPr>
      <dsp:spPr>
        <a:xfrm>
          <a:off x="5973851" y="80404"/>
          <a:ext cx="2260730" cy="1463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>
              <a:solidFill>
                <a:schemeClr val="tx2"/>
              </a:solidFill>
            </a:rPr>
            <a:t>Saklama maliyetlerini düşürür.</a:t>
          </a:r>
          <a:endParaRPr lang="tr-TR" sz="1100" kern="1200" dirty="0">
            <a:solidFill>
              <a:schemeClr val="tx2"/>
            </a:solidFill>
          </a:endParaRP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>
              <a:solidFill>
                <a:schemeClr val="tx2"/>
              </a:solidFill>
            </a:rPr>
            <a:t>Veri tutarsızlığının olduğu durumlarda kanıt niteliği taşıyarak kullanıcılara  yansıtılan ekstra fatura maliyetlerin önüne geçer</a:t>
          </a:r>
          <a:endParaRPr lang="tr-TR" sz="1100" kern="1200" dirty="0">
            <a:solidFill>
              <a:schemeClr val="tx2"/>
            </a:solidFill>
          </a:endParaRP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>
              <a:solidFill>
                <a:schemeClr val="tx2"/>
              </a:solidFill>
            </a:rPr>
            <a:t>Garanti bitiş süresi yaklaşan ürünleri göstererek kullanıcıları bilgilendirir bu sayede sorunlu cihazlar garanti süreleri bitmeden servise gönderilebilir</a:t>
          </a:r>
          <a:endParaRPr lang="tr-TR" sz="1100" kern="1200" dirty="0">
            <a:solidFill>
              <a:schemeClr val="tx2"/>
            </a:solidFill>
          </a:endParaRP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tr-TR" sz="1100" kern="1200" dirty="0"/>
        </a:p>
      </dsp:txBody>
      <dsp:txXfrm>
        <a:off x="5973851" y="80404"/>
        <a:ext cx="2260730" cy="1463412"/>
      </dsp:txXfrm>
    </dsp:sp>
    <dsp:sp modelId="{C83F1997-E082-41E0-9A41-666FFC8299C1}">
      <dsp:nvSpPr>
        <dsp:cNvPr id="0" name=""/>
        <dsp:cNvSpPr/>
      </dsp:nvSpPr>
      <dsp:spPr>
        <a:xfrm>
          <a:off x="4775610" y="1805963"/>
          <a:ext cx="1463412" cy="14634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 smtClean="0"/>
            <a:t>Çevresel</a:t>
          </a:r>
          <a:endParaRPr lang="tr-TR" sz="1900" kern="1200" dirty="0"/>
        </a:p>
      </dsp:txBody>
      <dsp:txXfrm>
        <a:off x="4989922" y="2020275"/>
        <a:ext cx="1034788" cy="1034788"/>
      </dsp:txXfrm>
    </dsp:sp>
    <dsp:sp modelId="{79240026-C09D-4496-B3FB-D59FD16FAB57}">
      <dsp:nvSpPr>
        <dsp:cNvPr id="0" name=""/>
        <dsp:cNvSpPr/>
      </dsp:nvSpPr>
      <dsp:spPr>
        <a:xfrm>
          <a:off x="6385364" y="1805963"/>
          <a:ext cx="2195118" cy="1463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>
              <a:solidFill>
                <a:schemeClr val="tx2"/>
              </a:solidFill>
            </a:rPr>
            <a:t>Belgeler dijital ortamda tutulduğu için doğa kirliliğinin önüne geçilmiştir.</a:t>
          </a:r>
          <a:endParaRPr lang="tr-TR" sz="1100" kern="1200" dirty="0">
            <a:solidFill>
              <a:schemeClr val="tx2"/>
            </a:solidFill>
          </a:endParaRP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>
              <a:solidFill>
                <a:schemeClr val="tx2"/>
              </a:solidFill>
            </a:rPr>
            <a:t>Garanti belgesinde veya faturada gerçekleşecek bir değişiklik dijital ortamda yapılacağından dolayı kağıt israfı engellenmektedir.</a:t>
          </a:r>
          <a:endParaRPr lang="tr-TR" sz="1100" kern="1200" dirty="0">
            <a:solidFill>
              <a:schemeClr val="tx2"/>
            </a:solidFill>
          </a:endParaRP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>
              <a:solidFill>
                <a:schemeClr val="tx2"/>
              </a:solidFill>
            </a:rPr>
            <a:t>Garanti süresinin sona erdiği düşüncesiyle tamiri mümkün olan ürünlerin atılarak teknoloji çöplüğüne dönüşmesi engellenir</a:t>
          </a:r>
          <a:endParaRPr lang="tr-TR" sz="1100" kern="1200" dirty="0">
            <a:solidFill>
              <a:schemeClr val="tx2"/>
            </a:solidFill>
          </a:endParaRPr>
        </a:p>
      </dsp:txBody>
      <dsp:txXfrm>
        <a:off x="6385364" y="1805963"/>
        <a:ext cx="2195118" cy="1463412"/>
      </dsp:txXfrm>
    </dsp:sp>
    <dsp:sp modelId="{75CB53E3-885C-48E3-9A52-B5B07FBD0227}">
      <dsp:nvSpPr>
        <dsp:cNvPr id="0" name=""/>
        <dsp:cNvSpPr/>
      </dsp:nvSpPr>
      <dsp:spPr>
        <a:xfrm>
          <a:off x="4291854" y="3611365"/>
          <a:ext cx="1463412" cy="14634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 smtClean="0"/>
            <a:t>Bireysel</a:t>
          </a:r>
          <a:endParaRPr lang="tr-TR" sz="1900" kern="1200" dirty="0"/>
        </a:p>
      </dsp:txBody>
      <dsp:txXfrm>
        <a:off x="4506166" y="3825677"/>
        <a:ext cx="1034788" cy="1034788"/>
      </dsp:txXfrm>
    </dsp:sp>
    <dsp:sp modelId="{BA933210-41A6-4842-B9B2-85DEB8B719A0}">
      <dsp:nvSpPr>
        <dsp:cNvPr id="0" name=""/>
        <dsp:cNvSpPr/>
      </dsp:nvSpPr>
      <dsp:spPr>
        <a:xfrm>
          <a:off x="5901608" y="3611365"/>
          <a:ext cx="2195118" cy="1463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>
              <a:solidFill>
                <a:schemeClr val="tx2"/>
              </a:solidFill>
            </a:rPr>
            <a:t>Yapılan hatalı işlemlerde kanıt niteliği taşıdığı için hukuki süreçler kullanılarak bireylerin mağduriyetini  önüne geçer</a:t>
          </a:r>
          <a:endParaRPr lang="tr-TR" sz="1100" kern="1200" dirty="0">
            <a:solidFill>
              <a:schemeClr val="tx2"/>
            </a:solidFill>
          </a:endParaRP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>
              <a:solidFill>
                <a:schemeClr val="tx2"/>
              </a:solidFill>
            </a:rPr>
            <a:t>Kullanıcılar belgelerinin daha rahat ve kolay bir şekilde kontrol etmesini sağlar</a:t>
          </a:r>
          <a:endParaRPr lang="tr-TR" sz="1100" kern="1200" dirty="0">
            <a:solidFill>
              <a:schemeClr val="tx2"/>
            </a:solidFill>
          </a:endParaRP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100" kern="1200" dirty="0" smtClean="0">
              <a:solidFill>
                <a:schemeClr val="tx2"/>
              </a:solidFill>
            </a:rPr>
            <a:t>Kullanıcıların takibi ele almasıyla garanti kapsamında ürünlerini tamir ettirerek yeni ürün almasının önüne geçmektedir.</a:t>
          </a:r>
          <a:endParaRPr lang="tr-TR" sz="1100" kern="1200" dirty="0">
            <a:solidFill>
              <a:schemeClr val="tx2"/>
            </a:solidFill>
          </a:endParaRPr>
        </a:p>
      </dsp:txBody>
      <dsp:txXfrm>
        <a:off x="5901608" y="3611365"/>
        <a:ext cx="2195118" cy="1463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6A489A-870E-4271-A4B0-E0301FB1244E}" type="datetimeFigureOut">
              <a:rPr lang="tr-TR" smtClean="0"/>
              <a:t>20.12.2021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D8285-7313-429A-9DD5-FFE70F1548D9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7905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89A-870E-4271-A4B0-E0301FB1244E}" type="datetimeFigureOut">
              <a:rPr lang="tr-TR" smtClean="0"/>
              <a:t>20.12.2021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8285-7313-429A-9DD5-FFE70F154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639903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89A-870E-4271-A4B0-E0301FB1244E}" type="datetimeFigureOut">
              <a:rPr lang="tr-TR" smtClean="0"/>
              <a:t>20.12.2021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8285-7313-429A-9DD5-FFE70F154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37249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89A-870E-4271-A4B0-E0301FB1244E}" type="datetimeFigureOut">
              <a:rPr lang="tr-TR" smtClean="0"/>
              <a:t>20.12.2021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8285-7313-429A-9DD5-FFE70F154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0150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6A489A-870E-4271-A4B0-E0301FB1244E}" type="datetimeFigureOut">
              <a:rPr lang="tr-TR" smtClean="0"/>
              <a:t>20.12.2021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D8285-7313-429A-9DD5-FFE70F1548D9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80759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89A-870E-4271-A4B0-E0301FB1244E}" type="datetimeFigureOut">
              <a:rPr lang="tr-TR" smtClean="0"/>
              <a:t>20.12.2021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8285-7313-429A-9DD5-FFE70F154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7879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89A-870E-4271-A4B0-E0301FB1244E}" type="datetimeFigureOut">
              <a:rPr lang="tr-TR" smtClean="0"/>
              <a:t>20.12.2021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8285-7313-429A-9DD5-FFE70F154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927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89A-870E-4271-A4B0-E0301FB1244E}" type="datetimeFigureOut">
              <a:rPr lang="tr-TR" smtClean="0"/>
              <a:t>20.12.2021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8285-7313-429A-9DD5-FFE70F154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00182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489A-870E-4271-A4B0-E0301FB1244E}" type="datetimeFigureOut">
              <a:rPr lang="tr-TR" smtClean="0"/>
              <a:t>20.12.2021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8285-7313-429A-9DD5-FFE70F154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59082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6A489A-870E-4271-A4B0-E0301FB1244E}" type="datetimeFigureOut">
              <a:rPr lang="tr-TR" smtClean="0"/>
              <a:t>20.12.2021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D8285-7313-429A-9DD5-FFE70F1548D9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74360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6A489A-870E-4271-A4B0-E0301FB1244E}" type="datetimeFigureOut">
              <a:rPr lang="tr-TR" smtClean="0"/>
              <a:t>20.12.2021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D8285-7313-429A-9DD5-FFE70F1548D9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82013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86A489A-870E-4271-A4B0-E0301FB1244E}" type="datetimeFigureOut">
              <a:rPr lang="tr-TR" smtClean="0"/>
              <a:t>20.12.2021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8FD8285-7313-429A-9DD5-FFE70F1548D9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374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vidvan.com/tutorials/create-open-delete-file-in-java/" TargetMode="External"/><Relationship Id="rId2" Type="http://schemas.openxmlformats.org/officeDocument/2006/relationships/hyperlink" Target="https://www.youtube.com/watch?v=kUApu7Ooes8&amp;list=PLzIWkToFwqHSZuhkX5NEojR7ZMWE1XQu7&amp;index=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RnXI1qo0G0&amp;list=PLzIWkToFwqHTXlvGnO47P71qTXAyb3pMZ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849220" y="2636107"/>
            <a:ext cx="8464549" cy="2576863"/>
          </a:xfrm>
        </p:spPr>
        <p:txBody>
          <a:bodyPr/>
          <a:lstStyle/>
          <a:p>
            <a:r>
              <a:rPr lang="tr-TR" sz="1400" b="1" dirty="0"/>
              <a:t>MANİSA CELAL BAYAR ÜNİVERSİTESİ</a:t>
            </a:r>
            <a:br>
              <a:rPr lang="tr-TR" sz="1400" b="1" dirty="0"/>
            </a:br>
            <a:r>
              <a:rPr lang="tr-TR" sz="1400" dirty="0"/>
              <a:t>HASAN FERDİ TURGUTLU TEKNOLOJİ FAKÜLTESİ</a:t>
            </a:r>
            <a:br>
              <a:rPr lang="tr-TR" sz="1400" dirty="0"/>
            </a:br>
            <a:r>
              <a:rPr lang="tr-TR" sz="1400" dirty="0"/>
              <a:t>Yazılım Mühendisliği</a:t>
            </a:r>
            <a:br>
              <a:rPr lang="tr-TR" sz="1400" dirty="0"/>
            </a:br>
            <a:r>
              <a:rPr lang="tr-TR" sz="1400" b="1" dirty="0"/>
              <a:t> </a:t>
            </a:r>
            <a:r>
              <a:rPr lang="tr-TR" sz="1400" dirty="0"/>
              <a:t/>
            </a:r>
            <a:br>
              <a:rPr lang="tr-TR" sz="1400" dirty="0"/>
            </a:br>
            <a:r>
              <a:rPr lang="tr-TR" sz="1400" b="1" dirty="0"/>
              <a:t>YZM </a:t>
            </a:r>
            <a:r>
              <a:rPr lang="tr-TR" sz="1400" b="1" dirty="0" smtClean="0"/>
              <a:t>3210 </a:t>
            </a:r>
            <a:r>
              <a:rPr lang="tr-TR" sz="1400" b="1" dirty="0"/>
              <a:t>– </a:t>
            </a:r>
            <a:r>
              <a:rPr lang="tr-TR" sz="1400" b="1" dirty="0" smtClean="0"/>
              <a:t>Java Programlama</a:t>
            </a:r>
            <a:r>
              <a:rPr lang="tr-TR" sz="1400" dirty="0"/>
              <a:t/>
            </a:r>
            <a:br>
              <a:rPr lang="tr-TR" sz="1400" dirty="0"/>
            </a:br>
            <a:r>
              <a:rPr lang="tr-TR" sz="1400" dirty="0" smtClean="0"/>
              <a:t/>
            </a:r>
            <a:br>
              <a:rPr lang="tr-TR" sz="1400" dirty="0" smtClean="0"/>
            </a:br>
            <a:r>
              <a:rPr lang="tr-TR" sz="1400" dirty="0" smtClean="0"/>
              <a:t>Proje SUNUMU</a:t>
            </a:r>
            <a:br>
              <a:rPr lang="tr-TR" sz="1400" dirty="0" smtClean="0"/>
            </a:br>
            <a:r>
              <a:rPr lang="tr-TR" sz="1400" dirty="0" smtClean="0"/>
              <a:t/>
            </a:r>
            <a:br>
              <a:rPr lang="tr-TR" sz="1400" dirty="0" smtClean="0"/>
            </a:br>
            <a:r>
              <a:rPr lang="tr-TR" sz="1400" dirty="0" smtClean="0"/>
              <a:t>E-VİM   </a:t>
            </a:r>
            <a:r>
              <a:rPr lang="tr-TR" sz="1400" b="1" dirty="0"/>
              <a:t/>
            </a:r>
            <a:br>
              <a:rPr lang="tr-TR" sz="1400" b="1" dirty="0"/>
            </a:br>
            <a:r>
              <a:rPr lang="tr-TR" sz="1400" b="1" dirty="0" smtClean="0"/>
              <a:t>Hazırlayanlar</a:t>
            </a:r>
            <a:r>
              <a:rPr lang="tr-TR" sz="1400" dirty="0"/>
              <a:t/>
            </a:r>
            <a:br>
              <a:rPr lang="tr-TR" sz="1400" dirty="0"/>
            </a:br>
            <a:r>
              <a:rPr lang="tr-TR" sz="1400" dirty="0" smtClean="0"/>
              <a:t/>
            </a:r>
            <a:br>
              <a:rPr lang="tr-TR" sz="1400" dirty="0" smtClean="0"/>
            </a:br>
            <a:r>
              <a:rPr lang="tr-TR" sz="1400" dirty="0" smtClean="0"/>
              <a:t>TUBA </a:t>
            </a:r>
            <a:r>
              <a:rPr lang="tr-TR" sz="1400" dirty="0"/>
              <a:t>AKBAŞ 212802004</a:t>
            </a:r>
            <a:br>
              <a:rPr lang="tr-TR" sz="1400" dirty="0"/>
            </a:br>
            <a:r>
              <a:rPr lang="tr-TR" sz="1400" dirty="0"/>
              <a:t>HÜSEYİN YASİN DÖNMEZ 202802003</a:t>
            </a:r>
            <a:r>
              <a:rPr lang="tr-TR" sz="1100" dirty="0"/>
              <a:t/>
            </a:r>
            <a:br>
              <a:rPr lang="tr-TR" sz="1100" dirty="0"/>
            </a:br>
            <a:r>
              <a:rPr lang="tr-TR" sz="1100" dirty="0"/>
              <a:t/>
            </a:r>
            <a:br>
              <a:rPr lang="tr-TR" sz="1100" dirty="0"/>
            </a:br>
            <a:endParaRPr lang="tr-TR" sz="1100" dirty="0"/>
          </a:p>
        </p:txBody>
      </p:sp>
      <p:pic>
        <p:nvPicPr>
          <p:cNvPr id="6" name="Resim 5" descr="C:\Users\hydon\Downloads\dded898989937ca469f617d2460f494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38" y="451593"/>
            <a:ext cx="2055915" cy="192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6" descr="C:\Users\hydon\AppData\Local\Microsoft\Windows\INetCache\Content.Word\Evim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828" y="3765042"/>
            <a:ext cx="368772" cy="318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61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YARARLANILAN 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11643" y="1841157"/>
            <a:ext cx="9601200" cy="3581400"/>
          </a:xfrm>
        </p:spPr>
        <p:txBody>
          <a:bodyPr/>
          <a:lstStyle/>
          <a:p>
            <a:r>
              <a:rPr lang="tr-TR" b="1" dirty="0" smtClean="0"/>
              <a:t>Veri tabanı bağlantı kurma işlemleri Ve Veri tabanı operasyonları : </a:t>
            </a:r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www.youtube.com/watch?v=kUApu7Ooes8&amp;list=PLzIWkToFwqHSZuhkX5NEojR7ZMWE1XQu7&amp;index=51</a:t>
            </a:r>
            <a:endParaRPr lang="tr-TR" dirty="0" smtClean="0"/>
          </a:p>
          <a:p>
            <a:r>
              <a:rPr lang="tr-TR" b="1" dirty="0" smtClean="0"/>
              <a:t>Dosya işlemleri :                                                             </a:t>
            </a:r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://techvidvan.com/tutorials/create-open-delete-file-in-java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r>
              <a:rPr lang="tr-TR" b="1" dirty="0" err="1" smtClean="0"/>
              <a:t>Mysql</a:t>
            </a:r>
            <a:r>
              <a:rPr lang="tr-TR" b="1" dirty="0" smtClean="0"/>
              <a:t> kurulumu Ve Kullanımı :</a:t>
            </a:r>
            <a:r>
              <a:rPr lang="tr-TR" dirty="0" smtClean="0"/>
              <a:t>		</a:t>
            </a:r>
            <a:r>
              <a:rPr lang="tr-TR" dirty="0"/>
              <a:t>                     </a:t>
            </a:r>
            <a:r>
              <a:rPr lang="tr-TR" dirty="0">
                <a:hlinkClick r:id="rId4"/>
              </a:rPr>
              <a:t>https://</a:t>
            </a:r>
            <a:r>
              <a:rPr lang="tr-TR" dirty="0" smtClean="0">
                <a:hlinkClick r:id="rId4"/>
              </a:rPr>
              <a:t>www.youtube.com/watch?v=hRnXI1qo0G0&amp;list=PLzIWkToFwqHTXlvGnO47P71qTXAyb3pMZ</a:t>
            </a:r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472182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HAZIRLAYANLAR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1477477" y="1428750"/>
            <a:ext cx="9601200" cy="3581400"/>
          </a:xfrm>
        </p:spPr>
        <p:txBody>
          <a:bodyPr/>
          <a:lstStyle/>
          <a:p>
            <a:r>
              <a:rPr lang="tr-TR" dirty="0" smtClean="0"/>
              <a:t>TUBA AKBAŞ 212802004</a:t>
            </a:r>
          </a:p>
          <a:p>
            <a:r>
              <a:rPr lang="tr-TR" dirty="0" smtClean="0"/>
              <a:t>HÜSEYİN YASİN DÖNMEZ 202802003</a:t>
            </a:r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BİZİ DİNLEDİĞİNİZ İÇİN TEŞEKKÜRLER…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6943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EDF78B36-2EEC-4C08-B606-6B8D1FEE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Franklin Gothic Book (Gövde)"/>
                <a:cs typeface="Times New Roman" panose="02020603050405020304" pitchFamily="18" charset="0"/>
              </a:rPr>
              <a:t>Sunum Akışı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0380248-B16C-447E-8FCA-4C34C1E2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546" y="1552832"/>
            <a:ext cx="9601200" cy="3581400"/>
          </a:xfrm>
        </p:spPr>
        <p:txBody>
          <a:bodyPr/>
          <a:lstStyle/>
          <a:p>
            <a:pPr algn="just">
              <a:buClr>
                <a:schemeClr val="tx2"/>
              </a:buClr>
            </a:pPr>
            <a:r>
              <a:rPr lang="tr-TR" sz="1500" dirty="0">
                <a:latin typeface="Franklin Gothic Book (Gövde)"/>
                <a:cs typeface="Times New Roman" panose="02020603050405020304" pitchFamily="18" charset="0"/>
              </a:rPr>
              <a:t>PROJE </a:t>
            </a:r>
            <a:r>
              <a:rPr lang="tr-TR" sz="1500" dirty="0" smtClean="0">
                <a:latin typeface="Franklin Gothic Book (Gövde)"/>
                <a:cs typeface="Times New Roman" panose="02020603050405020304" pitchFamily="18" charset="0"/>
              </a:rPr>
              <a:t>BİLGİSİ</a:t>
            </a:r>
          </a:p>
          <a:p>
            <a:pPr algn="just">
              <a:buClr>
                <a:schemeClr val="tx2"/>
              </a:buClr>
            </a:pPr>
            <a:r>
              <a:rPr lang="tr-TR" sz="1500" dirty="0" smtClean="0">
                <a:latin typeface="Franklin Gothic Book (Gövde)"/>
                <a:cs typeface="Times New Roman" panose="02020603050405020304" pitchFamily="18" charset="0"/>
              </a:rPr>
              <a:t>PROJENİN AMACI</a:t>
            </a:r>
          </a:p>
          <a:p>
            <a:pPr algn="just">
              <a:buClr>
                <a:schemeClr val="tx2"/>
              </a:buClr>
            </a:pPr>
            <a:r>
              <a:rPr lang="tr-TR" sz="1500" dirty="0" smtClean="0">
                <a:latin typeface="Franklin Gothic Book (Gövde)"/>
                <a:cs typeface="Times New Roman" panose="02020603050405020304" pitchFamily="18" charset="0"/>
              </a:rPr>
              <a:t>PROJEDEN BEKLENEN YAYGIN ETKİ</a:t>
            </a:r>
            <a:endParaRPr lang="tr-TR" sz="1500" dirty="0">
              <a:latin typeface="Franklin Gothic Book (Gövde)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</a:pPr>
            <a:r>
              <a:rPr lang="tr-TR" sz="1500" dirty="0" smtClean="0">
                <a:latin typeface="Franklin Gothic Book (Gövde)"/>
                <a:cs typeface="Times New Roman" panose="02020603050405020304" pitchFamily="18" charset="0"/>
              </a:rPr>
              <a:t>UYGULAMAYA </a:t>
            </a:r>
            <a:r>
              <a:rPr lang="tr-TR" sz="1500" dirty="0">
                <a:latin typeface="Franklin Gothic Book (Gövde)"/>
                <a:cs typeface="Times New Roman" panose="02020603050405020304" pitchFamily="18" charset="0"/>
              </a:rPr>
              <a:t>AİT EKRAN </a:t>
            </a:r>
            <a:r>
              <a:rPr lang="tr-TR" sz="1500" dirty="0" smtClean="0">
                <a:latin typeface="Franklin Gothic Book (Gövde)"/>
                <a:cs typeface="Times New Roman" panose="02020603050405020304" pitchFamily="18" charset="0"/>
              </a:rPr>
              <a:t>GÖRÜNTÜLERİ</a:t>
            </a:r>
            <a:endParaRPr lang="tr-TR" sz="1500" dirty="0">
              <a:latin typeface="Franklin Gothic Book (Gövde)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</a:pPr>
            <a:r>
              <a:rPr lang="tr-TR" sz="1500" dirty="0">
                <a:latin typeface="Franklin Gothic Book (Gövde)"/>
                <a:cs typeface="Times New Roman" panose="02020603050405020304" pitchFamily="18" charset="0"/>
              </a:rPr>
              <a:t>KULLANILAN </a:t>
            </a:r>
            <a:r>
              <a:rPr lang="tr-TR" sz="1500" dirty="0" smtClean="0">
                <a:latin typeface="Franklin Gothic Book (Gövde)"/>
                <a:cs typeface="Times New Roman" panose="02020603050405020304" pitchFamily="18" charset="0"/>
              </a:rPr>
              <a:t>KAYNAKLAR</a:t>
            </a:r>
          </a:p>
          <a:p>
            <a:pPr algn="just">
              <a:buClr>
                <a:schemeClr val="tx2"/>
              </a:buClr>
            </a:pPr>
            <a:r>
              <a:rPr lang="tr-TR" sz="1500" dirty="0" smtClean="0">
                <a:latin typeface="Franklin Gothic Book (Gövde)"/>
                <a:cs typeface="Times New Roman" panose="02020603050405020304" pitchFamily="18" charset="0"/>
              </a:rPr>
              <a:t>HAZIRLAYANLAR </a:t>
            </a:r>
            <a:endParaRPr lang="tr-TR" sz="1500" dirty="0">
              <a:latin typeface="Franklin Gothic Book (Gövde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035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33D74F34-16CC-40A5-838D-B2B1E52F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400"/>
            <a:ext cx="9601200" cy="1485900"/>
          </a:xfrm>
        </p:spPr>
        <p:txBody>
          <a:bodyPr/>
          <a:lstStyle/>
          <a:p>
            <a:r>
              <a:rPr lang="tr-TR" dirty="0" smtClean="0">
                <a:latin typeface="Franklin Gothic Book (Gövde)"/>
                <a:cs typeface="Times New Roman" panose="02020603050405020304" pitchFamily="18" charset="0"/>
              </a:rPr>
              <a:t>PROJE BİLGİSİ</a:t>
            </a:r>
            <a:endParaRPr lang="tr-TR" dirty="0">
              <a:latin typeface="Franklin Gothic Book (Gövde)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2FEF1902-45C3-4B34-9B12-C554241EB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705" y="1409350"/>
            <a:ext cx="10515600" cy="5008228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</a:pPr>
            <a:r>
              <a:rPr lang="tr-TR" sz="1600" dirty="0" smtClean="0"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Projenin adı : E-vim</a:t>
            </a:r>
          </a:p>
          <a:p>
            <a:pPr algn="just">
              <a:buClr>
                <a:schemeClr val="tx2"/>
              </a:buClr>
            </a:pPr>
            <a:r>
              <a:rPr lang="tr-TR" sz="1600" dirty="0" smtClean="0">
                <a:effectLst/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E-vim ev kullanıcıları için gerçekleştirilmiş bir yazılımdır. </a:t>
            </a:r>
          </a:p>
          <a:p>
            <a:pPr algn="just">
              <a:buClr>
                <a:schemeClr val="tx2"/>
              </a:buClr>
            </a:pPr>
            <a:r>
              <a:rPr lang="tr-TR" sz="1600" dirty="0" smtClean="0">
                <a:effectLst/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Proje </a:t>
            </a:r>
            <a:r>
              <a:rPr lang="tr-TR" sz="1600" dirty="0" err="1"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tr-TR" sz="1600" dirty="0" err="1" smtClean="0">
                <a:effectLst/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etbeans</a:t>
            </a:r>
            <a:r>
              <a:rPr lang="tr-TR" sz="1600" dirty="0" smtClean="0">
                <a:effectLst/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 geliştirme ortamından yararlanılarak </a:t>
            </a:r>
            <a:r>
              <a:rPr lang="tr-TR" sz="1600" dirty="0" smtClean="0"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tr-TR" sz="1600" dirty="0" smtClean="0">
                <a:effectLst/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ava dilinde geliştirilmiştir.</a:t>
            </a:r>
          </a:p>
          <a:p>
            <a:pPr algn="just">
              <a:buClr>
                <a:schemeClr val="tx2"/>
              </a:buClr>
            </a:pPr>
            <a:r>
              <a:rPr lang="tr-TR" sz="1600" dirty="0" smtClean="0"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Proje geliştirilirken Java </a:t>
            </a:r>
            <a:r>
              <a:rPr lang="tr-TR" sz="1600" dirty="0" err="1"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tr-TR" sz="1600" dirty="0" err="1" smtClean="0"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wing</a:t>
            </a:r>
            <a:r>
              <a:rPr lang="tr-TR" sz="1600" dirty="0" smtClean="0"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 kütüphanesinden yararlanılmıştır.</a:t>
            </a:r>
            <a:endParaRPr lang="tr-TR" sz="1600" dirty="0" smtClean="0">
              <a:effectLst/>
              <a:latin typeface="Franklin Gothic Book (Gövde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</a:pPr>
            <a:r>
              <a:rPr lang="tr-TR" sz="1600" dirty="0" smtClean="0">
                <a:effectLst/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 Veri tabanı operasyonları için ise </a:t>
            </a:r>
            <a:r>
              <a:rPr lang="tr-TR" sz="1600" dirty="0" err="1" smtClean="0">
                <a:effectLst/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tr-TR" sz="1600" dirty="0" smtClean="0">
                <a:effectLst/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 kullanılmıştır.</a:t>
            </a:r>
          </a:p>
          <a:p>
            <a:pPr algn="just">
              <a:buClr>
                <a:schemeClr val="tx2"/>
              </a:buClr>
            </a:pPr>
            <a:r>
              <a:rPr lang="tr-TR" sz="1600" dirty="0" smtClean="0">
                <a:effectLst/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 Yazılım versiyon kontrol sistemi olarak ise </a:t>
            </a:r>
            <a:r>
              <a:rPr lang="tr-TR" sz="1600" dirty="0" err="1"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tr-TR" sz="1600" dirty="0" err="1" smtClean="0">
                <a:effectLst/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ithubtan</a:t>
            </a:r>
            <a:r>
              <a:rPr lang="tr-TR" sz="1600" dirty="0" smtClean="0">
                <a:effectLst/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 yararlanılmıştır. </a:t>
            </a:r>
          </a:p>
          <a:p>
            <a:pPr algn="just">
              <a:buClr>
                <a:schemeClr val="tx2"/>
              </a:buClr>
            </a:pPr>
            <a:r>
              <a:rPr lang="tr-TR" sz="1600" dirty="0" smtClean="0">
                <a:effectLst/>
                <a:latin typeface="Franklin Gothic Book (Gövde)"/>
                <a:ea typeface="Calibri" panose="020F0502020204030204" pitchFamily="34" charset="0"/>
                <a:cs typeface="Times New Roman" panose="02020603050405020304" pitchFamily="18" charset="0"/>
              </a:rPr>
              <a:t>Yazılım iki farklı probleme çözüm bulmak için geliştirilmiş olup projenin amaç kısmında detaylar ele alınacaktır.</a:t>
            </a:r>
          </a:p>
          <a:p>
            <a:pPr algn="just">
              <a:buClr>
                <a:schemeClr val="tx2"/>
              </a:buClr>
            </a:pPr>
            <a:endParaRPr lang="tr-TR" sz="16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2"/>
              </a:buClr>
              <a:buNone/>
            </a:pPr>
            <a:endParaRPr lang="tr-TR" sz="16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0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76165CD5-73D1-431C-B0F8-73A656AE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399"/>
            <a:ext cx="9601200" cy="1485900"/>
          </a:xfrm>
        </p:spPr>
        <p:txBody>
          <a:bodyPr/>
          <a:lstStyle/>
          <a:p>
            <a:pPr algn="just"/>
            <a:r>
              <a:rPr lang="tr-TR" dirty="0">
                <a:latin typeface="Franklin Gothic Book (Gövde)"/>
                <a:cs typeface="Times New Roman" panose="02020603050405020304" pitchFamily="18" charset="0"/>
              </a:rPr>
              <a:t>PROJENİN </a:t>
            </a:r>
            <a:r>
              <a:rPr lang="tr-TR" dirty="0" smtClean="0">
                <a:latin typeface="Franklin Gothic Book (Gövde)"/>
                <a:cs typeface="Times New Roman" panose="02020603050405020304" pitchFamily="18" charset="0"/>
              </a:rPr>
              <a:t>AMACI</a:t>
            </a:r>
            <a:endParaRPr lang="tr-TR" dirty="0">
              <a:latin typeface="Franklin Gothic Book (Gövde)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5BC6AEAC-99B6-408F-97F7-96C65A55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253" y="1607057"/>
            <a:ext cx="10515600" cy="5448651"/>
          </a:xfrm>
        </p:spPr>
        <p:txBody>
          <a:bodyPr>
            <a:noAutofit/>
          </a:bodyPr>
          <a:lstStyle/>
          <a:p>
            <a:pPr algn="just"/>
            <a:r>
              <a:rPr lang="tr-TR" sz="1600" dirty="0"/>
              <a:t>Gelişen teknolojiyle birlikte insan ihtiyaçları artmış, bu artışla insan ihtiyacının karşılanması ve yaşamının kolaylaşması </a:t>
            </a:r>
            <a:r>
              <a:rPr lang="tr-TR" sz="1600" dirty="0" smtClean="0"/>
              <a:t>hedeflenmiş bu sebeple </a:t>
            </a:r>
            <a:r>
              <a:rPr lang="tr-TR" sz="1600" dirty="0"/>
              <a:t>yeni ürünler hizmetler ortaya çıkmıştır ve çıkmaya devam </a:t>
            </a:r>
            <a:r>
              <a:rPr lang="tr-TR" sz="1600" dirty="0" smtClean="0"/>
              <a:t>etmektedir. Bu Hizmetlerden birkaçı ise </a:t>
            </a:r>
            <a:r>
              <a:rPr lang="tr-TR" sz="1600" dirty="0"/>
              <a:t>uzaktan fatura ödemeleri, uzaktan kart dolum gibi sanal </a:t>
            </a:r>
            <a:r>
              <a:rPr lang="tr-TR" sz="1600" dirty="0" smtClean="0"/>
              <a:t>işlemlerdir. Bu teknolojilerin kullanımı ise birçok problemi de beraberinde getirmektedir.</a:t>
            </a:r>
            <a:endParaRPr lang="tr-TR" sz="1600" dirty="0"/>
          </a:p>
          <a:p>
            <a:pPr algn="just"/>
            <a:r>
              <a:rPr lang="tr-TR" sz="1600" dirty="0" smtClean="0"/>
              <a:t>Problemler ;</a:t>
            </a:r>
          </a:p>
          <a:p>
            <a:pPr lvl="1" algn="just"/>
            <a:r>
              <a:rPr lang="tr-TR" sz="1600" dirty="0" smtClean="0"/>
              <a:t>Alınan </a:t>
            </a:r>
            <a:r>
              <a:rPr lang="tr-TR" sz="1600" dirty="0"/>
              <a:t>ürünlerin faturalarının </a:t>
            </a:r>
            <a:r>
              <a:rPr lang="tr-TR" sz="1600" dirty="0" smtClean="0"/>
              <a:t>ve garanti belgelerinin kaybedilmesi, </a:t>
            </a:r>
          </a:p>
          <a:p>
            <a:pPr lvl="1" algn="just"/>
            <a:r>
              <a:rPr lang="tr-TR" sz="1600" dirty="0" smtClean="0"/>
              <a:t>Ödenen </a:t>
            </a:r>
            <a:r>
              <a:rPr lang="tr-TR" sz="1600" dirty="0"/>
              <a:t>makbuzların </a:t>
            </a:r>
            <a:r>
              <a:rPr lang="tr-TR" sz="1600" dirty="0" smtClean="0"/>
              <a:t>kaybedilmesi, </a:t>
            </a:r>
          </a:p>
          <a:p>
            <a:pPr lvl="1" algn="just"/>
            <a:r>
              <a:rPr lang="tr-TR" sz="1600" dirty="0" smtClean="0"/>
              <a:t>Ürünlerinin </a:t>
            </a:r>
            <a:r>
              <a:rPr lang="tr-TR" sz="1600" dirty="0"/>
              <a:t>garantilerinin </a:t>
            </a:r>
            <a:r>
              <a:rPr lang="tr-TR" sz="1600" dirty="0" smtClean="0"/>
              <a:t>bittiği düşünülerek bozulan </a:t>
            </a:r>
            <a:r>
              <a:rPr lang="tr-TR" sz="1600" dirty="0"/>
              <a:t>ürünlerin atılarak bir teknoloji çöplüğüne </a:t>
            </a:r>
            <a:r>
              <a:rPr lang="tr-TR" sz="1600" dirty="0" smtClean="0"/>
              <a:t>dönüştürülmesi,</a:t>
            </a:r>
          </a:p>
          <a:p>
            <a:pPr lvl="1" algn="just"/>
            <a:r>
              <a:rPr lang="tr-TR" sz="1600" dirty="0" smtClean="0"/>
              <a:t>Garantisi süresi bittiği düşünülen </a:t>
            </a:r>
            <a:r>
              <a:rPr lang="tr-TR" sz="1600" dirty="0"/>
              <a:t>ürünlerin ücretli olarak tamir </a:t>
            </a:r>
            <a:r>
              <a:rPr lang="tr-TR" sz="1600" dirty="0" smtClean="0"/>
              <a:t>ettirilmesi</a:t>
            </a:r>
            <a:endParaRPr lang="tr-TR" sz="1600" dirty="0"/>
          </a:p>
          <a:p>
            <a:pPr marL="530352" lvl="1" indent="0" algn="just">
              <a:buNone/>
            </a:pPr>
            <a:r>
              <a:rPr lang="tr-TR" sz="1600" dirty="0" smtClean="0"/>
              <a:t>gibi </a:t>
            </a:r>
            <a:r>
              <a:rPr lang="tr-TR" sz="1600" dirty="0"/>
              <a:t>durumlar söz konusu </a:t>
            </a:r>
            <a:r>
              <a:rPr lang="tr-TR" sz="1600" dirty="0" smtClean="0"/>
              <a:t>olmaktadır. </a:t>
            </a:r>
            <a:r>
              <a:rPr lang="tr-TR" sz="1600" dirty="0"/>
              <a:t>B</a:t>
            </a:r>
            <a:r>
              <a:rPr lang="tr-TR" sz="1600" dirty="0" smtClean="0"/>
              <a:t>unun </a:t>
            </a:r>
            <a:r>
              <a:rPr lang="tr-TR" sz="1600" dirty="0"/>
              <a:t>sonucunda doğa kirliliği ve ekonomik kayıp meydana gelmektedir. Aynı zamanda internet üzerinden yapılan ödemelerde ve alışverişlerde bir takım sorunlar ortaya </a:t>
            </a:r>
            <a:r>
              <a:rPr lang="tr-TR" sz="1600" dirty="0" smtClean="0"/>
              <a:t>çıkmaktadır. Sonuçta </a:t>
            </a:r>
            <a:r>
              <a:rPr lang="tr-TR" sz="1600" dirty="0"/>
              <a:t>sanal olan bir şeyin yüzde yüz korunması ve saklanma ihtimali </a:t>
            </a:r>
            <a:r>
              <a:rPr lang="tr-TR" sz="1600" dirty="0" smtClean="0"/>
              <a:t>yoktur. </a:t>
            </a:r>
            <a:r>
              <a:rPr lang="tr-TR" sz="1600" dirty="0"/>
              <a:t>S</a:t>
            </a:r>
            <a:r>
              <a:rPr lang="tr-TR" sz="1600" dirty="0" smtClean="0"/>
              <a:t>anal </a:t>
            </a:r>
            <a:r>
              <a:rPr lang="tr-TR" sz="1600" dirty="0"/>
              <a:t>sistemlerde gerek güvenlik açıklarından dolayı gerekse donanım bileşenleri bakımından birçok istenmeyen </a:t>
            </a:r>
            <a:r>
              <a:rPr lang="tr-TR" sz="1600" dirty="0" smtClean="0"/>
              <a:t>durum ile </a:t>
            </a:r>
            <a:r>
              <a:rPr lang="tr-TR" sz="1600" dirty="0"/>
              <a:t>karşılaşılabilmekte ve bunun sonucun birçok kurum veya kişisel baz da maddi zararlar meydana gelmektedir.</a:t>
            </a:r>
          </a:p>
          <a:p>
            <a:pPr algn="just"/>
            <a:r>
              <a:rPr lang="tr-TR" sz="1600" dirty="0"/>
              <a:t>Yukarıda bahsedilen sorunlarla </a:t>
            </a:r>
            <a:r>
              <a:rPr lang="tr-TR" sz="1600" dirty="0" smtClean="0"/>
              <a:t>önlenmesi için E-vim uygulaması hayata geçirilmiştir.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073885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515E998B-D189-406E-A963-7CF883C4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4254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latin typeface="Franklin Gothic Book (Gövde)"/>
                <a:cs typeface="Times New Roman" panose="02020603050405020304" pitchFamily="18" charset="0"/>
              </a:rPr>
              <a:t/>
            </a:r>
            <a:br>
              <a:rPr lang="tr-TR" dirty="0">
                <a:latin typeface="Franklin Gothic Book (Gövde)"/>
                <a:cs typeface="Times New Roman" panose="02020603050405020304" pitchFamily="18" charset="0"/>
              </a:rPr>
            </a:br>
            <a:r>
              <a:rPr lang="tr-TR" dirty="0">
                <a:latin typeface="Franklin Gothic Book (Gövde)"/>
                <a:cs typeface="Times New Roman" panose="02020603050405020304" pitchFamily="18" charset="0"/>
              </a:rPr>
              <a:t>PROJEDEN BEKLENEN YAYGIN ETKİ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="" xmlns:a16="http://schemas.microsoft.com/office/drawing/2014/main" id="{485322E3-346C-4453-9468-26D6FEF1A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820156"/>
              </p:ext>
            </p:extLst>
          </p:nvPr>
        </p:nvGraphicFramePr>
        <p:xfrm>
          <a:off x="881892" y="1617019"/>
          <a:ext cx="10428215" cy="5075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28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EKRAN GÖRÜNTÜLERİ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333099"/>
            <a:ext cx="9601200" cy="3581400"/>
          </a:xfrm>
        </p:spPr>
        <p:txBody>
          <a:bodyPr/>
          <a:lstStyle/>
          <a:p>
            <a:r>
              <a:rPr lang="tr-TR" b="1" dirty="0" smtClean="0"/>
              <a:t>ANAFORM</a:t>
            </a: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14362" y="1700062"/>
            <a:ext cx="9273941" cy="44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89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51283" y="418698"/>
            <a:ext cx="9745579" cy="3729789"/>
          </a:xfrm>
        </p:spPr>
        <p:txBody>
          <a:bodyPr/>
          <a:lstStyle/>
          <a:p>
            <a:r>
              <a:rPr lang="tr-TR" b="1" dirty="0" smtClean="0"/>
              <a:t>FATURA İŞLEMLERİ</a:t>
            </a:r>
          </a:p>
          <a:p>
            <a:pPr marL="0" indent="0">
              <a:buNone/>
            </a:pPr>
            <a:endParaRPr lang="tr-TR" b="1" dirty="0"/>
          </a:p>
        </p:txBody>
      </p:sp>
      <p:pic>
        <p:nvPicPr>
          <p:cNvPr id="6" name="Resi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27732" y="894969"/>
            <a:ext cx="8561674" cy="31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95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1343" y="283945"/>
            <a:ext cx="9601200" cy="3581400"/>
          </a:xfrm>
        </p:spPr>
        <p:txBody>
          <a:bodyPr/>
          <a:lstStyle/>
          <a:p>
            <a:r>
              <a:rPr lang="tr-TR" b="1" dirty="0" smtClean="0"/>
              <a:t>GARANTİ İŞLEMLERİ</a:t>
            </a:r>
          </a:p>
          <a:p>
            <a:pPr marL="0" indent="0">
              <a:buNone/>
            </a:pPr>
            <a:endParaRPr lang="tr-TR" b="1" dirty="0"/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76537" y="764471"/>
            <a:ext cx="8690812" cy="38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98344" y="399448"/>
            <a:ext cx="9601200" cy="3581400"/>
          </a:xfrm>
        </p:spPr>
        <p:txBody>
          <a:bodyPr/>
          <a:lstStyle/>
          <a:p>
            <a:r>
              <a:rPr lang="tr-TR" b="1" dirty="0" smtClean="0"/>
              <a:t>GARANTİ BELGESİ LİSTELEME VE SİLME</a:t>
            </a:r>
          </a:p>
          <a:p>
            <a:endParaRPr lang="tr-TR" b="1" dirty="0"/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65971" y="957930"/>
            <a:ext cx="6034239" cy="2641918"/>
          </a:xfrm>
          <a:prstGeom prst="rect">
            <a:avLst/>
          </a:prstGeom>
        </p:spPr>
      </p:pic>
      <p:pic>
        <p:nvPicPr>
          <p:cNvPr id="5" name="Resi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65970" y="3749624"/>
            <a:ext cx="6034239" cy="26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54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ırpm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427</Words>
  <Application>Microsoft Office PowerPoint</Application>
  <PresentationFormat>Geniş ekran</PresentationFormat>
  <Paragraphs>53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Calibri</vt:lpstr>
      <vt:lpstr>Franklin Gothic Book</vt:lpstr>
      <vt:lpstr>Franklin Gothic Book (Gövde)</vt:lpstr>
      <vt:lpstr>Times New Roman</vt:lpstr>
      <vt:lpstr>Kırpma</vt:lpstr>
      <vt:lpstr>MANİSA CELAL BAYAR ÜNİVERSİTESİ HASAN FERDİ TURGUTLU TEKNOLOJİ FAKÜLTESİ Yazılım Mühendisliği   YZM 3210 – Java Programlama  Proje SUNUMU  E-VİM    Hazırlayanlar  TUBA AKBAŞ 212802004 HÜSEYİN YASİN DÖNMEZ 202802003  </vt:lpstr>
      <vt:lpstr>Sunum Akışı</vt:lpstr>
      <vt:lpstr>PROJE BİLGİSİ</vt:lpstr>
      <vt:lpstr>PROJENİN AMACI</vt:lpstr>
      <vt:lpstr> PROJEDEN BEKLENEN YAYGIN ETKİ</vt:lpstr>
      <vt:lpstr>EKRAN GÖRÜNTÜLERİ</vt:lpstr>
      <vt:lpstr>PowerPoint Sunusu</vt:lpstr>
      <vt:lpstr>PowerPoint Sunusu</vt:lpstr>
      <vt:lpstr>PowerPoint Sunusu</vt:lpstr>
      <vt:lpstr>YARARLANILAN KAYNAKLAR</vt:lpstr>
      <vt:lpstr>HAZIRLAYANLAR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KIVANÇ BAŞARAN</dc:creator>
  <cp:lastModifiedBy>Hüseyin Yasin DÖNMEZ</cp:lastModifiedBy>
  <cp:revision>40</cp:revision>
  <dcterms:created xsi:type="dcterms:W3CDTF">2021-11-04T10:23:32Z</dcterms:created>
  <dcterms:modified xsi:type="dcterms:W3CDTF">2021-12-19T22:04:00Z</dcterms:modified>
</cp:coreProperties>
</file>