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789A986-BEA3-4EF1-A30F-A482F8ADD5CC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slicer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HR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Gender Wise position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card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Grade by count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Headcount by Month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clusteredBarChart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Gender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Year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Grade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Quarter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Status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A87894-917A-4FC4-AA93-6977AA15BB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2E0253-C89B-4531-B8F0-E0F3AA3FD7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B6D1B-30F0-497C-BF7D-7B8FABC5A9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0E302-5B55-4445-B758-475F17836D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2D168B-0E96-4655-8C70-729FA1E25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1D893-CEE0-4083-85F9-C7BD56FCF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28E3B0-5862-47CB-89CB-15CD36D103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1E306-D266-40DA-8EF6-82D07AAAE0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36337F-B0EC-4A9E-867E-5AAF0B3549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249DA3-5B1C-4043-B1A5-43ABA373AD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ED244F-D72D-4FA8-9B09-7633EA1FF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77ED4-FE7B-4AB4-B51F-754C4C7CB1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C06558-CA4E-473E-9FD1-7EC6408C0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AC4D50-3161-4BC8-BE0E-5946C69168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05425A-ACD3-4BA7-8DE4-0C14325DD1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D0AD3-3C68-4472-AC8C-0BD6C3EF69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B2425A-F0C5-440D-893A-C357B57459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917A4-1A3C-47CA-85D7-30B3B6FFF2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F44F5-FF1D-4880-A081-F6907B1927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2060A2-FD84-480E-B884-ECEE9F725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7C5A8-DAC6-4705-AEC1-7E811F05AB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3F517D-271F-4BDE-9DA1-20FED171BF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31E642-23C5-47C4-B368-95F5DB57A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2F490-FF42-4620-9422-912521319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EBA84C-BD80-4B73-BB72-4C2B579166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0CB745-EF52-4B39-8831-9481FF9382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pp.powerbi.com/groups/me/reports/673739e9-2594-40ab-a16e-d10346a97782?pbi_source=PowerPoin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673739e9-2594-40ab-a16e-d10346a97782/?pbi_source=PowerPoi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720" y="2982240"/>
            <a:ext cx="6313680" cy="599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84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HR Analytics Dashboard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 Placeholder 2"/>
          <p:cNvSpPr/>
          <p:nvPr/>
        </p:nvSpPr>
        <p:spPr>
          <a:xfrm>
            <a:off x="853560" y="3658680"/>
            <a:ext cx="148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563c1"/>
                </a:solidFill>
                <a:uFillTx/>
                <a:latin typeface="Segoe UI"/>
                <a:ea typeface="Segoe UI"/>
                <a:hlinkClick r:id="rId2"/>
              </a:rPr>
              <a:t>View in Power BI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16"/>
          <p:cNvSpPr/>
          <p:nvPr/>
        </p:nvSpPr>
        <p:spPr>
          <a:xfrm>
            <a:off x="832320" y="5823720"/>
            <a:ext cx="217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Downloaded at:</a:t>
            </a:r>
            <a:endParaRPr b="0" lang="en-GB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26/07/2023 14:14:04 UTC</a:t>
            </a:r>
            <a:endParaRPr b="0" lang="en-GB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828360" y="5407920"/>
            <a:ext cx="217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Last data refresh:</a:t>
            </a:r>
            <a:endParaRPr b="0" lang="en-GB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26/07/2023 13:32:35 UTC</a:t>
            </a:r>
            <a:endParaRPr b="0" lang="en-GB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Picture 15" descr="Microsoft Power BI"/>
          <p:cNvPicPr/>
          <p:nvPr/>
        </p:nvPicPr>
        <p:blipFill>
          <a:blip r:embed="rId3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17" descr=""/>
          <p:cNvPicPr/>
          <p:nvPr/>
        </p:nvPicPr>
        <p:blipFill>
          <a:blip r:embed="rId4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LibreOffice/7.5.4.2$MacOSX_X86_64 LibreOffice_project/36ccfdc35048b057fd9854c757a8b67ec53977b6</Application>
  <AppVersion>15.0000</AppVers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en-GB</dc:language>
  <cp:lastModifiedBy/>
  <dcterms:modified xsi:type="dcterms:W3CDTF">2023-07-26T16:17:04Z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