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84" r:id="rId3"/>
    <p:sldId id="259" r:id="rId4"/>
    <p:sldId id="258" r:id="rId5"/>
    <p:sldId id="285" r:id="rId6"/>
    <p:sldId id="287" r:id="rId7"/>
    <p:sldId id="28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49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12D64-1A32-42AE-9B85-974304C135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F1569577-A8B7-4A5C-BBD9-51BA185A56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3DD6B20D-293A-4A19-9667-54B7B6924E9C}"/>
              </a:ext>
            </a:extLst>
          </p:cNvPr>
          <p:cNvSpPr>
            <a:spLocks noGrp="1"/>
          </p:cNvSpPr>
          <p:nvPr>
            <p:ph type="dt" sz="half" idx="10"/>
          </p:nvPr>
        </p:nvSpPr>
        <p:spPr/>
        <p:txBody>
          <a:bodyPr/>
          <a:lstStyle/>
          <a:p>
            <a:fld id="{3EDDE6C4-EDC3-4791-9B06-FE46BC03A8A6}" type="datetimeFigureOut">
              <a:rPr lang="vi-VN" smtClean="0"/>
              <a:t>19/02/2022</a:t>
            </a:fld>
            <a:endParaRPr lang="vi-VN"/>
          </a:p>
        </p:txBody>
      </p:sp>
      <p:sp>
        <p:nvSpPr>
          <p:cNvPr id="5" name="Footer Placeholder 4">
            <a:extLst>
              <a:ext uri="{FF2B5EF4-FFF2-40B4-BE49-F238E27FC236}">
                <a16:creationId xmlns:a16="http://schemas.microsoft.com/office/drawing/2014/main" id="{55578E66-5B30-48D3-98B6-97B1897BEC54}"/>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986615CF-4D1E-4F8D-A5EF-0D16819BE7F7}"/>
              </a:ext>
            </a:extLst>
          </p:cNvPr>
          <p:cNvSpPr>
            <a:spLocks noGrp="1"/>
          </p:cNvSpPr>
          <p:nvPr>
            <p:ph type="sldNum" sz="quarter" idx="12"/>
          </p:nvPr>
        </p:nvSpPr>
        <p:spPr/>
        <p:txBody>
          <a:bodyPr/>
          <a:lstStyle/>
          <a:p>
            <a:fld id="{CAE2155E-25F3-49B0-BBBD-53C9BB0C5B9C}" type="slidenum">
              <a:rPr lang="vi-VN" smtClean="0"/>
              <a:t>‹#›</a:t>
            </a:fld>
            <a:endParaRPr lang="vi-VN"/>
          </a:p>
        </p:txBody>
      </p:sp>
    </p:spTree>
    <p:extLst>
      <p:ext uri="{BB962C8B-B14F-4D97-AF65-F5344CB8AC3E}">
        <p14:creationId xmlns:p14="http://schemas.microsoft.com/office/powerpoint/2010/main" val="4169685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F487D-1BE2-4B32-9206-3C63581C8609}"/>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186263A2-F77F-48FD-B8D3-CB82361A38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4D46F3EE-C416-4FC6-BBA4-1EA621D0245A}"/>
              </a:ext>
            </a:extLst>
          </p:cNvPr>
          <p:cNvSpPr>
            <a:spLocks noGrp="1"/>
          </p:cNvSpPr>
          <p:nvPr>
            <p:ph type="dt" sz="half" idx="10"/>
          </p:nvPr>
        </p:nvSpPr>
        <p:spPr/>
        <p:txBody>
          <a:bodyPr/>
          <a:lstStyle/>
          <a:p>
            <a:fld id="{3EDDE6C4-EDC3-4791-9B06-FE46BC03A8A6}" type="datetimeFigureOut">
              <a:rPr lang="vi-VN" smtClean="0"/>
              <a:t>19/02/2022</a:t>
            </a:fld>
            <a:endParaRPr lang="vi-VN"/>
          </a:p>
        </p:txBody>
      </p:sp>
      <p:sp>
        <p:nvSpPr>
          <p:cNvPr id="5" name="Footer Placeholder 4">
            <a:extLst>
              <a:ext uri="{FF2B5EF4-FFF2-40B4-BE49-F238E27FC236}">
                <a16:creationId xmlns:a16="http://schemas.microsoft.com/office/drawing/2014/main" id="{8E4220CC-57CA-481C-B0D2-2D08188E0B97}"/>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ED67E9C6-7AA7-4407-AF7A-E80AC768E401}"/>
              </a:ext>
            </a:extLst>
          </p:cNvPr>
          <p:cNvSpPr>
            <a:spLocks noGrp="1"/>
          </p:cNvSpPr>
          <p:nvPr>
            <p:ph type="sldNum" sz="quarter" idx="12"/>
          </p:nvPr>
        </p:nvSpPr>
        <p:spPr/>
        <p:txBody>
          <a:bodyPr/>
          <a:lstStyle/>
          <a:p>
            <a:fld id="{CAE2155E-25F3-49B0-BBBD-53C9BB0C5B9C}" type="slidenum">
              <a:rPr lang="vi-VN" smtClean="0"/>
              <a:t>‹#›</a:t>
            </a:fld>
            <a:endParaRPr lang="vi-VN"/>
          </a:p>
        </p:txBody>
      </p:sp>
    </p:spTree>
    <p:extLst>
      <p:ext uri="{BB962C8B-B14F-4D97-AF65-F5344CB8AC3E}">
        <p14:creationId xmlns:p14="http://schemas.microsoft.com/office/powerpoint/2010/main" val="801464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C3F289-B709-47A2-9A3C-320DBEAF17E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AC6F2526-1E6B-4D5F-B2E2-4ECB749334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BDA2D76B-A1F0-4D65-82B9-8F71B9DE7E75}"/>
              </a:ext>
            </a:extLst>
          </p:cNvPr>
          <p:cNvSpPr>
            <a:spLocks noGrp="1"/>
          </p:cNvSpPr>
          <p:nvPr>
            <p:ph type="dt" sz="half" idx="10"/>
          </p:nvPr>
        </p:nvSpPr>
        <p:spPr/>
        <p:txBody>
          <a:bodyPr/>
          <a:lstStyle/>
          <a:p>
            <a:fld id="{3EDDE6C4-EDC3-4791-9B06-FE46BC03A8A6}" type="datetimeFigureOut">
              <a:rPr lang="vi-VN" smtClean="0"/>
              <a:t>19/02/2022</a:t>
            </a:fld>
            <a:endParaRPr lang="vi-VN"/>
          </a:p>
        </p:txBody>
      </p:sp>
      <p:sp>
        <p:nvSpPr>
          <p:cNvPr id="5" name="Footer Placeholder 4">
            <a:extLst>
              <a:ext uri="{FF2B5EF4-FFF2-40B4-BE49-F238E27FC236}">
                <a16:creationId xmlns:a16="http://schemas.microsoft.com/office/drawing/2014/main" id="{79B52F4F-E5CC-4E93-AE90-4A4B0EE23825}"/>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5928259B-BB0F-47D0-AFFD-944FA03EA255}"/>
              </a:ext>
            </a:extLst>
          </p:cNvPr>
          <p:cNvSpPr>
            <a:spLocks noGrp="1"/>
          </p:cNvSpPr>
          <p:nvPr>
            <p:ph type="sldNum" sz="quarter" idx="12"/>
          </p:nvPr>
        </p:nvSpPr>
        <p:spPr/>
        <p:txBody>
          <a:bodyPr/>
          <a:lstStyle/>
          <a:p>
            <a:fld id="{CAE2155E-25F3-49B0-BBBD-53C9BB0C5B9C}" type="slidenum">
              <a:rPr lang="vi-VN" smtClean="0"/>
              <a:t>‹#›</a:t>
            </a:fld>
            <a:endParaRPr lang="vi-VN"/>
          </a:p>
        </p:txBody>
      </p:sp>
    </p:spTree>
    <p:extLst>
      <p:ext uri="{BB962C8B-B14F-4D97-AF65-F5344CB8AC3E}">
        <p14:creationId xmlns:p14="http://schemas.microsoft.com/office/powerpoint/2010/main" val="218852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EA07C-A873-4FD1-8A69-C35C1E813FE5}"/>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C2B54B1B-85EC-4A5C-AF72-E368E4BD8E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57A98DA8-9FD8-4052-AEA6-C5FBFB438BCD}"/>
              </a:ext>
            </a:extLst>
          </p:cNvPr>
          <p:cNvSpPr>
            <a:spLocks noGrp="1"/>
          </p:cNvSpPr>
          <p:nvPr>
            <p:ph type="dt" sz="half" idx="10"/>
          </p:nvPr>
        </p:nvSpPr>
        <p:spPr/>
        <p:txBody>
          <a:bodyPr/>
          <a:lstStyle/>
          <a:p>
            <a:fld id="{3EDDE6C4-EDC3-4791-9B06-FE46BC03A8A6}" type="datetimeFigureOut">
              <a:rPr lang="vi-VN" smtClean="0"/>
              <a:t>19/02/2022</a:t>
            </a:fld>
            <a:endParaRPr lang="vi-VN"/>
          </a:p>
        </p:txBody>
      </p:sp>
      <p:sp>
        <p:nvSpPr>
          <p:cNvPr id="5" name="Footer Placeholder 4">
            <a:extLst>
              <a:ext uri="{FF2B5EF4-FFF2-40B4-BE49-F238E27FC236}">
                <a16:creationId xmlns:a16="http://schemas.microsoft.com/office/drawing/2014/main" id="{62CCE359-B33B-4E76-98ED-F5609AF8CC90}"/>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4362C26E-F0B7-4546-A65D-58902B12DE74}"/>
              </a:ext>
            </a:extLst>
          </p:cNvPr>
          <p:cNvSpPr>
            <a:spLocks noGrp="1"/>
          </p:cNvSpPr>
          <p:nvPr>
            <p:ph type="sldNum" sz="quarter" idx="12"/>
          </p:nvPr>
        </p:nvSpPr>
        <p:spPr/>
        <p:txBody>
          <a:bodyPr/>
          <a:lstStyle/>
          <a:p>
            <a:fld id="{CAE2155E-25F3-49B0-BBBD-53C9BB0C5B9C}" type="slidenum">
              <a:rPr lang="vi-VN" smtClean="0"/>
              <a:t>‹#›</a:t>
            </a:fld>
            <a:endParaRPr lang="vi-VN"/>
          </a:p>
        </p:txBody>
      </p:sp>
    </p:spTree>
    <p:extLst>
      <p:ext uri="{BB962C8B-B14F-4D97-AF65-F5344CB8AC3E}">
        <p14:creationId xmlns:p14="http://schemas.microsoft.com/office/powerpoint/2010/main" val="2740045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99F6C-DF9E-420F-921E-B37517992F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01634777-578C-4843-8CD8-3A26DE46AD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BC9280-3423-49DC-95A7-2640DEEB8FFD}"/>
              </a:ext>
            </a:extLst>
          </p:cNvPr>
          <p:cNvSpPr>
            <a:spLocks noGrp="1"/>
          </p:cNvSpPr>
          <p:nvPr>
            <p:ph type="dt" sz="half" idx="10"/>
          </p:nvPr>
        </p:nvSpPr>
        <p:spPr/>
        <p:txBody>
          <a:bodyPr/>
          <a:lstStyle/>
          <a:p>
            <a:fld id="{3EDDE6C4-EDC3-4791-9B06-FE46BC03A8A6}" type="datetimeFigureOut">
              <a:rPr lang="vi-VN" smtClean="0"/>
              <a:t>19/02/2022</a:t>
            </a:fld>
            <a:endParaRPr lang="vi-VN"/>
          </a:p>
        </p:txBody>
      </p:sp>
      <p:sp>
        <p:nvSpPr>
          <p:cNvPr id="5" name="Footer Placeholder 4">
            <a:extLst>
              <a:ext uri="{FF2B5EF4-FFF2-40B4-BE49-F238E27FC236}">
                <a16:creationId xmlns:a16="http://schemas.microsoft.com/office/drawing/2014/main" id="{15E6CDE8-5996-4D05-B86C-0CF7D5C175FC}"/>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9079C9A3-954F-4340-B6E7-2BB7AE97D6F6}"/>
              </a:ext>
            </a:extLst>
          </p:cNvPr>
          <p:cNvSpPr>
            <a:spLocks noGrp="1"/>
          </p:cNvSpPr>
          <p:nvPr>
            <p:ph type="sldNum" sz="quarter" idx="12"/>
          </p:nvPr>
        </p:nvSpPr>
        <p:spPr/>
        <p:txBody>
          <a:bodyPr/>
          <a:lstStyle/>
          <a:p>
            <a:fld id="{CAE2155E-25F3-49B0-BBBD-53C9BB0C5B9C}" type="slidenum">
              <a:rPr lang="vi-VN" smtClean="0"/>
              <a:t>‹#›</a:t>
            </a:fld>
            <a:endParaRPr lang="vi-VN"/>
          </a:p>
        </p:txBody>
      </p:sp>
    </p:spTree>
    <p:extLst>
      <p:ext uri="{BB962C8B-B14F-4D97-AF65-F5344CB8AC3E}">
        <p14:creationId xmlns:p14="http://schemas.microsoft.com/office/powerpoint/2010/main" val="3769340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D06F8-272D-4E6E-942A-A61A7FDD32DE}"/>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097B5C02-4FD0-42D4-B8F0-E0A5297C55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0DF55739-DF76-4E8D-860C-758642E7D4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161C99D9-1317-4BC6-9BDA-B19AA68A954B}"/>
              </a:ext>
            </a:extLst>
          </p:cNvPr>
          <p:cNvSpPr>
            <a:spLocks noGrp="1"/>
          </p:cNvSpPr>
          <p:nvPr>
            <p:ph type="dt" sz="half" idx="10"/>
          </p:nvPr>
        </p:nvSpPr>
        <p:spPr/>
        <p:txBody>
          <a:bodyPr/>
          <a:lstStyle/>
          <a:p>
            <a:fld id="{3EDDE6C4-EDC3-4791-9B06-FE46BC03A8A6}" type="datetimeFigureOut">
              <a:rPr lang="vi-VN" smtClean="0"/>
              <a:t>19/02/2022</a:t>
            </a:fld>
            <a:endParaRPr lang="vi-VN"/>
          </a:p>
        </p:txBody>
      </p:sp>
      <p:sp>
        <p:nvSpPr>
          <p:cNvPr id="6" name="Footer Placeholder 5">
            <a:extLst>
              <a:ext uri="{FF2B5EF4-FFF2-40B4-BE49-F238E27FC236}">
                <a16:creationId xmlns:a16="http://schemas.microsoft.com/office/drawing/2014/main" id="{7D166FA6-00CD-4EBC-B3F8-76D2CCAEEAA5}"/>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CCAEABB7-DF78-487E-8A72-E759C5184D28}"/>
              </a:ext>
            </a:extLst>
          </p:cNvPr>
          <p:cNvSpPr>
            <a:spLocks noGrp="1"/>
          </p:cNvSpPr>
          <p:nvPr>
            <p:ph type="sldNum" sz="quarter" idx="12"/>
          </p:nvPr>
        </p:nvSpPr>
        <p:spPr/>
        <p:txBody>
          <a:bodyPr/>
          <a:lstStyle/>
          <a:p>
            <a:fld id="{CAE2155E-25F3-49B0-BBBD-53C9BB0C5B9C}" type="slidenum">
              <a:rPr lang="vi-VN" smtClean="0"/>
              <a:t>‹#›</a:t>
            </a:fld>
            <a:endParaRPr lang="vi-VN"/>
          </a:p>
        </p:txBody>
      </p:sp>
    </p:spTree>
    <p:extLst>
      <p:ext uri="{BB962C8B-B14F-4D97-AF65-F5344CB8AC3E}">
        <p14:creationId xmlns:p14="http://schemas.microsoft.com/office/powerpoint/2010/main" val="1389250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32F89-5A79-4DC2-9586-F7DEF08AB5D9}"/>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3D4F963E-7FE5-4754-8243-9E148DEA6E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B60809-CB43-4097-A0E6-F0DFAB9068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3D5BAF45-3186-4F3F-A78B-E60DF407C2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97D7C7-2F3E-4DB5-943D-B2C6D27781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79B55420-71BD-4031-A775-DE68076086BF}"/>
              </a:ext>
            </a:extLst>
          </p:cNvPr>
          <p:cNvSpPr>
            <a:spLocks noGrp="1"/>
          </p:cNvSpPr>
          <p:nvPr>
            <p:ph type="dt" sz="half" idx="10"/>
          </p:nvPr>
        </p:nvSpPr>
        <p:spPr/>
        <p:txBody>
          <a:bodyPr/>
          <a:lstStyle/>
          <a:p>
            <a:fld id="{3EDDE6C4-EDC3-4791-9B06-FE46BC03A8A6}" type="datetimeFigureOut">
              <a:rPr lang="vi-VN" smtClean="0"/>
              <a:t>19/02/2022</a:t>
            </a:fld>
            <a:endParaRPr lang="vi-VN"/>
          </a:p>
        </p:txBody>
      </p:sp>
      <p:sp>
        <p:nvSpPr>
          <p:cNvPr id="8" name="Footer Placeholder 7">
            <a:extLst>
              <a:ext uri="{FF2B5EF4-FFF2-40B4-BE49-F238E27FC236}">
                <a16:creationId xmlns:a16="http://schemas.microsoft.com/office/drawing/2014/main" id="{4441C896-0CF3-40AB-9C87-0592963B99BE}"/>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3BD65917-3E9E-4BCA-9AED-428321F3699A}"/>
              </a:ext>
            </a:extLst>
          </p:cNvPr>
          <p:cNvSpPr>
            <a:spLocks noGrp="1"/>
          </p:cNvSpPr>
          <p:nvPr>
            <p:ph type="sldNum" sz="quarter" idx="12"/>
          </p:nvPr>
        </p:nvSpPr>
        <p:spPr/>
        <p:txBody>
          <a:bodyPr/>
          <a:lstStyle/>
          <a:p>
            <a:fld id="{CAE2155E-25F3-49B0-BBBD-53C9BB0C5B9C}" type="slidenum">
              <a:rPr lang="vi-VN" smtClean="0"/>
              <a:t>‹#›</a:t>
            </a:fld>
            <a:endParaRPr lang="vi-VN"/>
          </a:p>
        </p:txBody>
      </p:sp>
    </p:spTree>
    <p:extLst>
      <p:ext uri="{BB962C8B-B14F-4D97-AF65-F5344CB8AC3E}">
        <p14:creationId xmlns:p14="http://schemas.microsoft.com/office/powerpoint/2010/main" val="201823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08233-CDBA-43A1-8784-8F4F3148774E}"/>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21803C35-2B6E-417B-BD00-E0A874630229}"/>
              </a:ext>
            </a:extLst>
          </p:cNvPr>
          <p:cNvSpPr>
            <a:spLocks noGrp="1"/>
          </p:cNvSpPr>
          <p:nvPr>
            <p:ph type="dt" sz="half" idx="10"/>
          </p:nvPr>
        </p:nvSpPr>
        <p:spPr/>
        <p:txBody>
          <a:bodyPr/>
          <a:lstStyle/>
          <a:p>
            <a:fld id="{3EDDE6C4-EDC3-4791-9B06-FE46BC03A8A6}" type="datetimeFigureOut">
              <a:rPr lang="vi-VN" smtClean="0"/>
              <a:t>19/02/2022</a:t>
            </a:fld>
            <a:endParaRPr lang="vi-VN"/>
          </a:p>
        </p:txBody>
      </p:sp>
      <p:sp>
        <p:nvSpPr>
          <p:cNvPr id="4" name="Footer Placeholder 3">
            <a:extLst>
              <a:ext uri="{FF2B5EF4-FFF2-40B4-BE49-F238E27FC236}">
                <a16:creationId xmlns:a16="http://schemas.microsoft.com/office/drawing/2014/main" id="{0A6BB11F-F2F2-4746-9EB2-A5172F7F6E9A}"/>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28CF1C89-FC50-45BB-B13F-E32A2753515E}"/>
              </a:ext>
            </a:extLst>
          </p:cNvPr>
          <p:cNvSpPr>
            <a:spLocks noGrp="1"/>
          </p:cNvSpPr>
          <p:nvPr>
            <p:ph type="sldNum" sz="quarter" idx="12"/>
          </p:nvPr>
        </p:nvSpPr>
        <p:spPr/>
        <p:txBody>
          <a:bodyPr/>
          <a:lstStyle/>
          <a:p>
            <a:fld id="{CAE2155E-25F3-49B0-BBBD-53C9BB0C5B9C}" type="slidenum">
              <a:rPr lang="vi-VN" smtClean="0"/>
              <a:t>‹#›</a:t>
            </a:fld>
            <a:endParaRPr lang="vi-VN"/>
          </a:p>
        </p:txBody>
      </p:sp>
    </p:spTree>
    <p:extLst>
      <p:ext uri="{BB962C8B-B14F-4D97-AF65-F5344CB8AC3E}">
        <p14:creationId xmlns:p14="http://schemas.microsoft.com/office/powerpoint/2010/main" val="3345837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660609-A901-4903-9A17-747C20B338F6}"/>
              </a:ext>
            </a:extLst>
          </p:cNvPr>
          <p:cNvSpPr>
            <a:spLocks noGrp="1"/>
          </p:cNvSpPr>
          <p:nvPr>
            <p:ph type="dt" sz="half" idx="10"/>
          </p:nvPr>
        </p:nvSpPr>
        <p:spPr/>
        <p:txBody>
          <a:bodyPr/>
          <a:lstStyle/>
          <a:p>
            <a:fld id="{3EDDE6C4-EDC3-4791-9B06-FE46BC03A8A6}" type="datetimeFigureOut">
              <a:rPr lang="vi-VN" smtClean="0"/>
              <a:t>19/02/2022</a:t>
            </a:fld>
            <a:endParaRPr lang="vi-VN"/>
          </a:p>
        </p:txBody>
      </p:sp>
      <p:sp>
        <p:nvSpPr>
          <p:cNvPr id="3" name="Footer Placeholder 2">
            <a:extLst>
              <a:ext uri="{FF2B5EF4-FFF2-40B4-BE49-F238E27FC236}">
                <a16:creationId xmlns:a16="http://schemas.microsoft.com/office/drawing/2014/main" id="{94992623-4986-4885-8BBE-006958D766C4}"/>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B801CBE1-C7A2-4901-99E7-ABAFEBFFF50C}"/>
              </a:ext>
            </a:extLst>
          </p:cNvPr>
          <p:cNvSpPr>
            <a:spLocks noGrp="1"/>
          </p:cNvSpPr>
          <p:nvPr>
            <p:ph type="sldNum" sz="quarter" idx="12"/>
          </p:nvPr>
        </p:nvSpPr>
        <p:spPr/>
        <p:txBody>
          <a:bodyPr/>
          <a:lstStyle/>
          <a:p>
            <a:fld id="{CAE2155E-25F3-49B0-BBBD-53C9BB0C5B9C}" type="slidenum">
              <a:rPr lang="vi-VN" smtClean="0"/>
              <a:t>‹#›</a:t>
            </a:fld>
            <a:endParaRPr lang="vi-VN"/>
          </a:p>
        </p:txBody>
      </p:sp>
    </p:spTree>
    <p:extLst>
      <p:ext uri="{BB962C8B-B14F-4D97-AF65-F5344CB8AC3E}">
        <p14:creationId xmlns:p14="http://schemas.microsoft.com/office/powerpoint/2010/main" val="322031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B4789-7ED2-4149-B8DE-2DD207B36F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B3A2A895-FAB0-49FC-8CAD-644EFC646C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3C360058-6A9D-4BF5-A95F-D7CDB7CB0E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4F4EE5-4FFF-473A-9E59-E74570CD8F62}"/>
              </a:ext>
            </a:extLst>
          </p:cNvPr>
          <p:cNvSpPr>
            <a:spLocks noGrp="1"/>
          </p:cNvSpPr>
          <p:nvPr>
            <p:ph type="dt" sz="half" idx="10"/>
          </p:nvPr>
        </p:nvSpPr>
        <p:spPr/>
        <p:txBody>
          <a:bodyPr/>
          <a:lstStyle/>
          <a:p>
            <a:fld id="{3EDDE6C4-EDC3-4791-9B06-FE46BC03A8A6}" type="datetimeFigureOut">
              <a:rPr lang="vi-VN" smtClean="0"/>
              <a:t>19/02/2022</a:t>
            </a:fld>
            <a:endParaRPr lang="vi-VN"/>
          </a:p>
        </p:txBody>
      </p:sp>
      <p:sp>
        <p:nvSpPr>
          <p:cNvPr id="6" name="Footer Placeholder 5">
            <a:extLst>
              <a:ext uri="{FF2B5EF4-FFF2-40B4-BE49-F238E27FC236}">
                <a16:creationId xmlns:a16="http://schemas.microsoft.com/office/drawing/2014/main" id="{9D651E8C-D617-4D96-84A4-AC5A269B0AA0}"/>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1FA8442B-6E57-44D5-8742-7A609369E507}"/>
              </a:ext>
            </a:extLst>
          </p:cNvPr>
          <p:cNvSpPr>
            <a:spLocks noGrp="1"/>
          </p:cNvSpPr>
          <p:nvPr>
            <p:ph type="sldNum" sz="quarter" idx="12"/>
          </p:nvPr>
        </p:nvSpPr>
        <p:spPr/>
        <p:txBody>
          <a:bodyPr/>
          <a:lstStyle/>
          <a:p>
            <a:fld id="{CAE2155E-25F3-49B0-BBBD-53C9BB0C5B9C}" type="slidenum">
              <a:rPr lang="vi-VN" smtClean="0"/>
              <a:t>‹#›</a:t>
            </a:fld>
            <a:endParaRPr lang="vi-VN"/>
          </a:p>
        </p:txBody>
      </p:sp>
    </p:spTree>
    <p:extLst>
      <p:ext uri="{BB962C8B-B14F-4D97-AF65-F5344CB8AC3E}">
        <p14:creationId xmlns:p14="http://schemas.microsoft.com/office/powerpoint/2010/main" val="3813337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0DCBA-FF1C-438E-8CF3-FC478808B9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2E87A1F1-CA1B-4AF8-8598-928E60EF3B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F01EB467-2A12-4681-A8A0-EC6E396BD0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A5C482-F6A1-491D-8ABB-A76DF3354586}"/>
              </a:ext>
            </a:extLst>
          </p:cNvPr>
          <p:cNvSpPr>
            <a:spLocks noGrp="1"/>
          </p:cNvSpPr>
          <p:nvPr>
            <p:ph type="dt" sz="half" idx="10"/>
          </p:nvPr>
        </p:nvSpPr>
        <p:spPr/>
        <p:txBody>
          <a:bodyPr/>
          <a:lstStyle/>
          <a:p>
            <a:fld id="{3EDDE6C4-EDC3-4791-9B06-FE46BC03A8A6}" type="datetimeFigureOut">
              <a:rPr lang="vi-VN" smtClean="0"/>
              <a:t>19/02/2022</a:t>
            </a:fld>
            <a:endParaRPr lang="vi-VN"/>
          </a:p>
        </p:txBody>
      </p:sp>
      <p:sp>
        <p:nvSpPr>
          <p:cNvPr id="6" name="Footer Placeholder 5">
            <a:extLst>
              <a:ext uri="{FF2B5EF4-FFF2-40B4-BE49-F238E27FC236}">
                <a16:creationId xmlns:a16="http://schemas.microsoft.com/office/drawing/2014/main" id="{9E260FB7-66DB-496F-86F0-71526732AE69}"/>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B91B714C-5E2F-49FC-8631-21F86CF610D8}"/>
              </a:ext>
            </a:extLst>
          </p:cNvPr>
          <p:cNvSpPr>
            <a:spLocks noGrp="1"/>
          </p:cNvSpPr>
          <p:nvPr>
            <p:ph type="sldNum" sz="quarter" idx="12"/>
          </p:nvPr>
        </p:nvSpPr>
        <p:spPr/>
        <p:txBody>
          <a:bodyPr/>
          <a:lstStyle/>
          <a:p>
            <a:fld id="{CAE2155E-25F3-49B0-BBBD-53C9BB0C5B9C}" type="slidenum">
              <a:rPr lang="vi-VN" smtClean="0"/>
              <a:t>‹#›</a:t>
            </a:fld>
            <a:endParaRPr lang="vi-VN"/>
          </a:p>
        </p:txBody>
      </p:sp>
    </p:spTree>
    <p:extLst>
      <p:ext uri="{BB962C8B-B14F-4D97-AF65-F5344CB8AC3E}">
        <p14:creationId xmlns:p14="http://schemas.microsoft.com/office/powerpoint/2010/main" val="3086497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70137C-FBF7-4D22-AD74-B26BA9E246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6E8CA265-23BF-4451-A9D9-6FDE14BF0B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0126E511-E6A1-4EC3-A306-D4636A295B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DDE6C4-EDC3-4791-9B06-FE46BC03A8A6}" type="datetimeFigureOut">
              <a:rPr lang="vi-VN" smtClean="0"/>
              <a:t>19/02/2022</a:t>
            </a:fld>
            <a:endParaRPr lang="vi-VN"/>
          </a:p>
        </p:txBody>
      </p:sp>
      <p:sp>
        <p:nvSpPr>
          <p:cNvPr id="5" name="Footer Placeholder 4">
            <a:extLst>
              <a:ext uri="{FF2B5EF4-FFF2-40B4-BE49-F238E27FC236}">
                <a16:creationId xmlns:a16="http://schemas.microsoft.com/office/drawing/2014/main" id="{5850353B-9400-4323-BBDB-616B158C17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a:extLst>
              <a:ext uri="{FF2B5EF4-FFF2-40B4-BE49-F238E27FC236}">
                <a16:creationId xmlns:a16="http://schemas.microsoft.com/office/drawing/2014/main" id="{A45DBB1A-E9CE-4095-8AC3-944B467F88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E2155E-25F3-49B0-BBBD-53C9BB0C5B9C}" type="slidenum">
              <a:rPr lang="vi-VN" smtClean="0"/>
              <a:t>‹#›</a:t>
            </a:fld>
            <a:endParaRPr lang="vi-VN"/>
          </a:p>
        </p:txBody>
      </p:sp>
    </p:spTree>
    <p:extLst>
      <p:ext uri="{BB962C8B-B14F-4D97-AF65-F5344CB8AC3E}">
        <p14:creationId xmlns:p14="http://schemas.microsoft.com/office/powerpoint/2010/main" val="1732765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person wearing a space suit&#10;&#10;Description automatically generated with low confidence">
            <a:extLst>
              <a:ext uri="{FF2B5EF4-FFF2-40B4-BE49-F238E27FC236}">
                <a16:creationId xmlns:a16="http://schemas.microsoft.com/office/drawing/2014/main" id="{FBA8E8FA-F0B7-4D27-B290-653F91D08D74}"/>
              </a:ext>
            </a:extLst>
          </p:cNvPr>
          <p:cNvPicPr>
            <a:picLocks noChangeAspect="1"/>
          </p:cNvPicPr>
          <p:nvPr/>
        </p:nvPicPr>
        <p:blipFill rotWithShape="1">
          <a:blip r:embed="rId2">
            <a:alphaModFix amt="35000"/>
            <a:extLst>
              <a:ext uri="{BEBA8EAE-BF5A-486C-A8C5-ECC9F3942E4B}">
                <a14:imgProps xmlns:a14="http://schemas.microsoft.com/office/drawing/2010/main">
                  <a14:imgLayer r:embed="rId3">
                    <a14:imgEffect>
                      <a14:sharpenSoften amount="-25000"/>
                    </a14:imgEffect>
                    <a14:imgEffect>
                      <a14:saturation sat="33000"/>
                    </a14:imgEffect>
                  </a14:imgLayer>
                </a14:imgProps>
              </a:ext>
              <a:ext uri="{28A0092B-C50C-407E-A947-70E740481C1C}">
                <a14:useLocalDpi xmlns:a14="http://schemas.microsoft.com/office/drawing/2010/main" val="0"/>
              </a:ext>
            </a:extLst>
          </a:blip>
          <a:srcRect l="1735"/>
          <a:stretch/>
        </p:blipFill>
        <p:spPr>
          <a:xfrm>
            <a:off x="-186648" y="-94343"/>
            <a:ext cx="12565295" cy="70466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rapezoid 6">
            <a:extLst>
              <a:ext uri="{FF2B5EF4-FFF2-40B4-BE49-F238E27FC236}">
                <a16:creationId xmlns:a16="http://schemas.microsoft.com/office/drawing/2014/main" id="{AF77788C-CECD-46E0-A7BC-553636B7F158}"/>
              </a:ext>
            </a:extLst>
          </p:cNvPr>
          <p:cNvSpPr/>
          <p:nvPr/>
        </p:nvSpPr>
        <p:spPr>
          <a:xfrm>
            <a:off x="6096000" y="0"/>
            <a:ext cx="7271657" cy="6858000"/>
          </a:xfrm>
          <a:prstGeom prst="trapezoid">
            <a:avLst>
              <a:gd name="adj" fmla="val 17409"/>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34441A7-FEBC-4E3D-92BC-1525E3706493}"/>
              </a:ext>
            </a:extLst>
          </p:cNvPr>
          <p:cNvSpPr txBox="1"/>
          <p:nvPr/>
        </p:nvSpPr>
        <p:spPr>
          <a:xfrm>
            <a:off x="101600" y="2425844"/>
            <a:ext cx="5994400" cy="1883657"/>
          </a:xfrm>
          <a:prstGeom prst="rect">
            <a:avLst/>
          </a:prstGeom>
          <a:noFill/>
        </p:spPr>
        <p:txBody>
          <a:bodyPr wrap="square" rtlCol="0">
            <a:spAutoFit/>
          </a:bodyPr>
          <a:lstStyle/>
          <a:p>
            <a:pPr algn="ctr">
              <a:lnSpc>
                <a:spcPct val="150000"/>
              </a:lnSpc>
            </a:pPr>
            <a:r>
              <a:rPr lang="en-US" sz="2000" b="1" dirty="0">
                <a:latin typeface="Times New Roman" panose="02020603050405020304" pitchFamily="18" charset="0"/>
                <a:cs typeface="Times New Roman" panose="02020603050405020304" pitchFamily="18" charset="0"/>
              </a:rPr>
              <a:t>ĐỒ ÁN J2SCHOOL</a:t>
            </a:r>
            <a:endParaRPr lang="vi-VN" sz="2000" b="1" dirty="0">
              <a:latin typeface="Times New Roman" panose="02020603050405020304" pitchFamily="18" charset="0"/>
              <a:cs typeface="Times New Roman" panose="02020603050405020304" pitchFamily="18" charset="0"/>
            </a:endParaRPr>
          </a:p>
          <a:p>
            <a:pPr algn="ctr">
              <a:lnSpc>
                <a:spcPct val="150000"/>
              </a:lnSpc>
            </a:pPr>
            <a:endParaRPr lang="vi-VN" sz="2000" b="1" dirty="0">
              <a:latin typeface="Times New Roman" panose="02020603050405020304" pitchFamily="18" charset="0"/>
              <a:cs typeface="Times New Roman" panose="02020603050405020304" pitchFamily="18" charset="0"/>
            </a:endParaRPr>
          </a:p>
          <a:p>
            <a:pPr algn="ctr">
              <a:lnSpc>
                <a:spcPct val="150000"/>
              </a:lnSpc>
            </a:pPr>
            <a:r>
              <a:rPr lang="en-US" sz="2000" b="1" dirty="0">
                <a:latin typeface="Times New Roman" panose="02020603050405020304" pitchFamily="18" charset="0"/>
                <a:cs typeface="Times New Roman" panose="02020603050405020304" pitchFamily="18" charset="0"/>
              </a:rPr>
              <a:t>WEBSITE BÁN HÀNG SẢN PHẨM GIA DỤNG</a:t>
            </a:r>
            <a:endParaRPr lang="vi-VN" sz="2000" b="1" dirty="0">
              <a:latin typeface="Times New Roman" panose="02020603050405020304" pitchFamily="18" charset="0"/>
              <a:cs typeface="Times New Roman" panose="02020603050405020304" pitchFamily="18" charset="0"/>
            </a:endParaRPr>
          </a:p>
          <a:p>
            <a:pPr>
              <a:lnSpc>
                <a:spcPct val="150000"/>
              </a:lnSpc>
            </a:pPr>
            <a:endParaRPr lang="en-US" sz="200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7CB48AB0-288C-48E0-A350-A71FD812BE77}"/>
              </a:ext>
            </a:extLst>
          </p:cNvPr>
          <p:cNvSpPr txBox="1"/>
          <p:nvPr/>
        </p:nvSpPr>
        <p:spPr>
          <a:xfrm>
            <a:off x="6937829" y="2469583"/>
            <a:ext cx="4963885" cy="400110"/>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Thành </a:t>
            </a:r>
            <a:r>
              <a:rPr lang="vi-VN" sz="2000" dirty="0">
                <a:solidFill>
                  <a:schemeClr val="bg1"/>
                </a:solidFill>
                <a:latin typeface="Times New Roman" panose="02020603050405020304" pitchFamily="18" charset="0"/>
                <a:cs typeface="Times New Roman" panose="02020603050405020304" pitchFamily="18" charset="0"/>
              </a:rPr>
              <a:t>viên: </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CE25FCAE-88E5-4970-A828-97FFD4CB058E}"/>
              </a:ext>
            </a:extLst>
          </p:cNvPr>
          <p:cNvSpPr txBox="1"/>
          <p:nvPr/>
        </p:nvSpPr>
        <p:spPr>
          <a:xfrm>
            <a:off x="6937828" y="3398450"/>
            <a:ext cx="4963885" cy="400110"/>
          </a:xfrm>
          <a:prstGeom prst="rect">
            <a:avLst/>
          </a:prstGeom>
          <a:noFill/>
        </p:spPr>
        <p:txBody>
          <a:bodyPr wrap="square" rtlCol="0">
            <a:spAutoFit/>
          </a:bodyPr>
          <a:lstStyle/>
          <a:p>
            <a:pPr marL="342900" indent="-342900">
              <a:buFont typeface="Arial" panose="020B0604020202020204" pitchFamily="34" charset="0"/>
              <a:buChar char="•"/>
            </a:pPr>
            <a:r>
              <a:rPr lang="vi-VN" sz="2000" dirty="0">
                <a:solidFill>
                  <a:schemeClr val="bg1"/>
                </a:solidFill>
                <a:latin typeface="Times New Roman" panose="02020603050405020304" pitchFamily="18" charset="0"/>
                <a:cs typeface="Times New Roman" panose="02020603050405020304" pitchFamily="18" charset="0"/>
              </a:rPr>
              <a:t>Bùi Hữu Lộc</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1F8866FD-C128-4D8E-BEE8-FE1D56417FAA}"/>
              </a:ext>
            </a:extLst>
          </p:cNvPr>
          <p:cNvSpPr txBox="1"/>
          <p:nvPr/>
        </p:nvSpPr>
        <p:spPr>
          <a:xfrm>
            <a:off x="6937827" y="3884848"/>
            <a:ext cx="4963885" cy="400110"/>
          </a:xfrm>
          <a:prstGeom prst="rect">
            <a:avLst/>
          </a:prstGeom>
          <a:noFill/>
        </p:spPr>
        <p:txBody>
          <a:bodyPr wrap="square" rtlCol="0">
            <a:spAutoFit/>
          </a:bodyPr>
          <a:lstStyle/>
          <a:p>
            <a:r>
              <a:rPr lang="vi-VN" sz="2000" dirty="0">
                <a:solidFill>
                  <a:schemeClr val="bg1"/>
                </a:solidFill>
                <a:latin typeface="Times New Roman" panose="02020603050405020304" pitchFamily="18" charset="0"/>
                <a:cs typeface="Times New Roman" panose="02020603050405020304" pitchFamily="18" charset="0"/>
              </a:rPr>
              <a:t>GVHD: Nguyễn Nam Long</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16" name="Google Shape;118;p22">
            <a:extLst>
              <a:ext uri="{FF2B5EF4-FFF2-40B4-BE49-F238E27FC236}">
                <a16:creationId xmlns:a16="http://schemas.microsoft.com/office/drawing/2014/main" id="{AD66C3F1-34CF-4B71-B5BB-FBCDD77E1BDD}"/>
              </a:ext>
            </a:extLst>
          </p:cNvPr>
          <p:cNvSpPr/>
          <p:nvPr/>
        </p:nvSpPr>
        <p:spPr>
          <a:xfrm flipH="1">
            <a:off x="8134911" y="-337776"/>
            <a:ext cx="4652175" cy="193237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chemeClr val="bg2">
              <a:lumMod val="90000"/>
            </a:schemeClr>
          </a:solid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8;p22">
            <a:extLst>
              <a:ext uri="{FF2B5EF4-FFF2-40B4-BE49-F238E27FC236}">
                <a16:creationId xmlns:a16="http://schemas.microsoft.com/office/drawing/2014/main" id="{258CAE9B-3D93-4CDB-9CC2-F3166C9E6783}"/>
              </a:ext>
            </a:extLst>
          </p:cNvPr>
          <p:cNvSpPr/>
          <p:nvPr/>
        </p:nvSpPr>
        <p:spPr>
          <a:xfrm rot="7410286" flipH="1">
            <a:off x="8679197" y="4418986"/>
            <a:ext cx="4652175" cy="193237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TextBox 12">
            <a:extLst>
              <a:ext uri="{FF2B5EF4-FFF2-40B4-BE49-F238E27FC236}">
                <a16:creationId xmlns:a16="http://schemas.microsoft.com/office/drawing/2014/main" id="{6993C981-A99E-40B0-98AD-3BCB238C5DF9}"/>
              </a:ext>
            </a:extLst>
          </p:cNvPr>
          <p:cNvSpPr txBox="1"/>
          <p:nvPr/>
        </p:nvSpPr>
        <p:spPr>
          <a:xfrm>
            <a:off x="6937829" y="2912245"/>
            <a:ext cx="4963885"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Nguyễn Văn Long</a:t>
            </a:r>
            <a:r>
              <a:rPr lang="vi-VN" sz="2000" dirty="0">
                <a:solidFill>
                  <a:schemeClr val="bg1"/>
                </a:solidFill>
                <a:latin typeface="Times New Roman" panose="02020603050405020304" pitchFamily="18" charset="0"/>
                <a:cs typeface="Times New Roman" panose="02020603050405020304" pitchFamily="18" charset="0"/>
              </a:rPr>
              <a:t> (Trưởng nhóm)</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3316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A person wearing a space suit&#10;&#10;Description automatically generated with low confidence">
            <a:extLst>
              <a:ext uri="{FF2B5EF4-FFF2-40B4-BE49-F238E27FC236}">
                <a16:creationId xmlns:a16="http://schemas.microsoft.com/office/drawing/2014/main" id="{81A27585-8625-4C0A-A307-9CAF63E351B6}"/>
              </a:ext>
            </a:extLst>
          </p:cNvPr>
          <p:cNvPicPr>
            <a:picLocks noChangeAspect="1"/>
          </p:cNvPicPr>
          <p:nvPr/>
        </p:nvPicPr>
        <p:blipFill rotWithShape="1">
          <a:blip r:embed="rId2">
            <a:alphaModFix amt="35000"/>
            <a:extLst>
              <a:ext uri="{BEBA8EAE-BF5A-486C-A8C5-ECC9F3942E4B}">
                <a14:imgProps xmlns:a14="http://schemas.microsoft.com/office/drawing/2010/main">
                  <a14:imgLayer r:embed="rId3">
                    <a14:imgEffect>
                      <a14:sharpenSoften amount="25000"/>
                    </a14:imgEffect>
                    <a14:imgEffect>
                      <a14:colorTemperature colorTemp="7200"/>
                    </a14:imgEffect>
                  </a14:imgLayer>
                </a14:imgProps>
              </a:ext>
              <a:ext uri="{28A0092B-C50C-407E-A947-70E740481C1C}">
                <a14:useLocalDpi xmlns:a14="http://schemas.microsoft.com/office/drawing/2010/main" val="0"/>
              </a:ext>
            </a:extLst>
          </a:blip>
          <a:srcRect r="36474"/>
          <a:stretch/>
        </p:blipFill>
        <p:spPr>
          <a:xfrm>
            <a:off x="4683125" y="0"/>
            <a:ext cx="7745057" cy="6946900"/>
          </a:xfrm>
          <a:prstGeom prst="rect">
            <a:avLst/>
          </a:prstGeom>
        </p:spPr>
      </p:pic>
      <p:sp>
        <p:nvSpPr>
          <p:cNvPr id="7" name="Hexagon 6">
            <a:extLst>
              <a:ext uri="{FF2B5EF4-FFF2-40B4-BE49-F238E27FC236}">
                <a16:creationId xmlns:a16="http://schemas.microsoft.com/office/drawing/2014/main" id="{AEC7AF34-F9B7-4334-9504-572ED5C78EE7}"/>
              </a:ext>
            </a:extLst>
          </p:cNvPr>
          <p:cNvSpPr/>
          <p:nvPr/>
        </p:nvSpPr>
        <p:spPr>
          <a:xfrm>
            <a:off x="-1699575" y="-7510"/>
            <a:ext cx="10272205" cy="6858000"/>
          </a:xfrm>
          <a:prstGeom prst="hexag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62F2B2E0-FF0A-44F9-9BCA-BC58C416119A}"/>
              </a:ext>
            </a:extLst>
          </p:cNvPr>
          <p:cNvGrpSpPr/>
          <p:nvPr/>
        </p:nvGrpSpPr>
        <p:grpSpPr>
          <a:xfrm>
            <a:off x="273050" y="191218"/>
            <a:ext cx="6387945" cy="5897389"/>
            <a:chOff x="342514" y="166481"/>
            <a:chExt cx="6387945" cy="5897389"/>
          </a:xfrm>
        </p:grpSpPr>
        <p:cxnSp>
          <p:nvCxnSpPr>
            <p:cNvPr id="12" name="Straight Connector 11">
              <a:extLst>
                <a:ext uri="{FF2B5EF4-FFF2-40B4-BE49-F238E27FC236}">
                  <a16:creationId xmlns:a16="http://schemas.microsoft.com/office/drawing/2014/main" id="{C4D52FD2-F0AE-4165-9F92-26741B3449BC}"/>
                </a:ext>
              </a:extLst>
            </p:cNvPr>
            <p:cNvCxnSpPr>
              <a:cxnSpLocks/>
            </p:cNvCxnSpPr>
            <p:nvPr/>
          </p:nvCxnSpPr>
          <p:spPr>
            <a:xfrm>
              <a:off x="2206572" y="594985"/>
              <a:ext cx="2477253" cy="7297"/>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sp>
          <p:nvSpPr>
            <p:cNvPr id="14" name="TextBox 13">
              <a:extLst>
                <a:ext uri="{FF2B5EF4-FFF2-40B4-BE49-F238E27FC236}">
                  <a16:creationId xmlns:a16="http://schemas.microsoft.com/office/drawing/2014/main" id="{FD5ED6A6-E2FB-4EA2-A48F-87CE6EA231E3}"/>
                </a:ext>
              </a:extLst>
            </p:cNvPr>
            <p:cNvSpPr txBox="1"/>
            <p:nvPr/>
          </p:nvSpPr>
          <p:spPr>
            <a:xfrm>
              <a:off x="407372" y="166481"/>
              <a:ext cx="6076950" cy="400110"/>
            </a:xfrm>
            <a:prstGeom prst="rect">
              <a:avLst/>
            </a:prstGeom>
            <a:noFill/>
          </p:spPr>
          <p:txBody>
            <a:bodyPr wrap="square" rtlCol="0">
              <a:spAutoFit/>
            </a:bodyPr>
            <a:lstStyle/>
            <a:p>
              <a:pPr algn="ctr"/>
              <a:r>
                <a:rPr lang="vi-VN" sz="2000" b="1" dirty="0">
                  <a:solidFill>
                    <a:schemeClr val="bg1"/>
                  </a:solidFill>
                  <a:effectLst/>
                  <a:latin typeface="Times New Roman" panose="02020603050405020304" pitchFamily="18" charset="0"/>
                  <a:ea typeface="PMingLiU" panose="02020500000000000000" pitchFamily="18" charset="-120"/>
                  <a:cs typeface="Times New Roman" panose="02020603050405020304" pitchFamily="18" charset="0"/>
                </a:rPr>
                <a:t>Lý do lựa chọn đề tài</a:t>
              </a:r>
              <a:endParaRPr lang="vi-VN" sz="2000" dirty="0">
                <a:solidFill>
                  <a:schemeClr val="bg1"/>
                </a:solidFill>
              </a:endParaRPr>
            </a:p>
          </p:txBody>
        </p:sp>
        <p:sp>
          <p:nvSpPr>
            <p:cNvPr id="15" name="TextBox 14">
              <a:extLst>
                <a:ext uri="{FF2B5EF4-FFF2-40B4-BE49-F238E27FC236}">
                  <a16:creationId xmlns:a16="http://schemas.microsoft.com/office/drawing/2014/main" id="{9E2DD1CC-53F7-4607-AB5E-82BB22771E4D}"/>
                </a:ext>
              </a:extLst>
            </p:cNvPr>
            <p:cNvSpPr txBox="1"/>
            <p:nvPr/>
          </p:nvSpPr>
          <p:spPr>
            <a:xfrm>
              <a:off x="342514" y="851096"/>
              <a:ext cx="6387945" cy="5212774"/>
            </a:xfrm>
            <a:prstGeom prst="rect">
              <a:avLst/>
            </a:prstGeom>
            <a:noFill/>
          </p:spPr>
          <p:txBody>
            <a:bodyPr wrap="square" rtlCol="0">
              <a:spAutoFit/>
            </a:bodyPr>
            <a:lstStyle/>
            <a:p>
              <a:pPr>
                <a:lnSpc>
                  <a:spcPct val="150000"/>
                </a:lnSpc>
              </a:pPr>
              <a:r>
                <a:rPr lang="vi-VN" sz="1600" dirty="0">
                  <a:solidFill>
                    <a:schemeClr val="bg1"/>
                  </a:solidFill>
                </a:rPr>
                <a:t>1 Đưa ra vấn đề</a:t>
              </a:r>
            </a:p>
            <a:p>
              <a:pPr marL="285750" indent="-285750" algn="just">
                <a:lnSpc>
                  <a:spcPct val="150000"/>
                </a:lnSpc>
                <a:buFont typeface="Arial" panose="020B0604020202020204" pitchFamily="34" charset="0"/>
                <a:buChar char="•"/>
              </a:pPr>
              <a:r>
                <a:rPr lang="vi-VN" sz="1600" dirty="0">
                  <a:solidFill>
                    <a:schemeClr val="bg1"/>
                  </a:solidFill>
                </a:rPr>
                <a:t>Do hiện nay, khi buôn bán, ta thường sử dụng phần mềm Excel, hoặc sổ sách để lưu lại những gì ta bán, khách hàng, v/v… Nhận thấy được sự bất tiện nên nhóm đã xây dựng dự án này</a:t>
              </a:r>
            </a:p>
            <a:p>
              <a:pPr>
                <a:lnSpc>
                  <a:spcPct val="150000"/>
                </a:lnSpc>
              </a:pPr>
              <a:r>
                <a:rPr lang="vi-VN" sz="1600" dirty="0">
                  <a:solidFill>
                    <a:schemeClr val="bg1"/>
                  </a:solidFill>
                </a:rPr>
                <a:t>2 Hệ thống hiện tại</a:t>
              </a:r>
            </a:p>
            <a:p>
              <a:pPr marL="285750" indent="-285750">
                <a:lnSpc>
                  <a:spcPct val="150000"/>
                </a:lnSpc>
                <a:buFont typeface="Arial" panose="020B0604020202020204" pitchFamily="34" charset="0"/>
                <a:buChar char="•"/>
              </a:pPr>
              <a:r>
                <a:rPr lang="vi-VN" sz="1600" dirty="0">
                  <a:solidFill>
                    <a:schemeClr val="bg1"/>
                  </a:solidFill>
                </a:rPr>
                <a:t>Khi khách hàng đặt hàng, lưu vào Excel</a:t>
              </a:r>
            </a:p>
            <a:p>
              <a:pPr marL="285750" indent="-285750">
                <a:lnSpc>
                  <a:spcPct val="150000"/>
                </a:lnSpc>
                <a:buFont typeface="Arial" panose="020B0604020202020204" pitchFamily="34" charset="0"/>
                <a:buChar char="•"/>
              </a:pPr>
              <a:r>
                <a:rPr lang="vi-VN" sz="1600" dirty="0">
                  <a:solidFill>
                    <a:schemeClr val="bg1"/>
                  </a:solidFill>
                </a:rPr>
                <a:t>Khi cập nhật đơn hàng, thay đổi giá trị cột trong Excel</a:t>
              </a:r>
            </a:p>
            <a:p>
              <a:pPr marL="285750" indent="-285750">
                <a:lnSpc>
                  <a:spcPct val="150000"/>
                </a:lnSpc>
                <a:buFont typeface="Arial" panose="020B0604020202020204" pitchFamily="34" charset="0"/>
                <a:buChar char="•"/>
              </a:pPr>
              <a:r>
                <a:rPr lang="vi-VN" sz="1600" dirty="0">
                  <a:solidFill>
                    <a:schemeClr val="bg1"/>
                  </a:solidFill>
                </a:rPr>
                <a:t>Các sản phẩm lưu trên Excel, khi có thêm sản phẩm thì thêm 1 bản ghi</a:t>
              </a:r>
            </a:p>
            <a:p>
              <a:pPr>
                <a:lnSpc>
                  <a:spcPct val="150000"/>
                </a:lnSpc>
              </a:pPr>
              <a:r>
                <a:rPr lang="en-US" sz="1600" dirty="0">
                  <a:solidFill>
                    <a:schemeClr val="bg1"/>
                  </a:solidFill>
                </a:rPr>
                <a:t>3</a:t>
              </a:r>
              <a:r>
                <a:rPr lang="vi-VN" sz="1600" dirty="0">
                  <a:solidFill>
                    <a:schemeClr val="bg1"/>
                  </a:solidFill>
                </a:rPr>
                <a:t> Hệ thống đề nghị</a:t>
              </a:r>
            </a:p>
            <a:p>
              <a:pPr marL="285750" indent="-285750" algn="just">
                <a:lnSpc>
                  <a:spcPct val="150000"/>
                </a:lnSpc>
                <a:buFont typeface="Arial" panose="020B0604020202020204" pitchFamily="34" charset="0"/>
                <a:buChar char="•"/>
              </a:pPr>
              <a:r>
                <a:rPr lang="vi-VN" sz="1600" dirty="0">
                  <a:solidFill>
                    <a:schemeClr val="bg1"/>
                  </a:solidFill>
                </a:rPr>
                <a:t>Cần có hệ thống mới, tiên tiến, hiện đại hơn, có những chức năng cơ bản để quản lí cửa hàng, có thể xem thống kê, phân quyền rõ ràng cho nhân viên và quản lí, xem lịch sử các thao tác, …</a:t>
              </a:r>
            </a:p>
          </p:txBody>
        </p:sp>
      </p:grpSp>
      <p:sp>
        <p:nvSpPr>
          <p:cNvPr id="17" name="Google Shape;118;p22">
            <a:extLst>
              <a:ext uri="{FF2B5EF4-FFF2-40B4-BE49-F238E27FC236}">
                <a16:creationId xmlns:a16="http://schemas.microsoft.com/office/drawing/2014/main" id="{03963740-4682-4BF9-9D6C-77B011150C62}"/>
              </a:ext>
            </a:extLst>
          </p:cNvPr>
          <p:cNvSpPr/>
          <p:nvPr/>
        </p:nvSpPr>
        <p:spPr>
          <a:xfrm rot="8257771" flipH="1">
            <a:off x="10017145" y="5850358"/>
            <a:ext cx="2474516" cy="77068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chemeClr val="bg2">
              <a:lumMod val="90000"/>
            </a:schemeClr>
          </a:solid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18;p22">
            <a:extLst>
              <a:ext uri="{FF2B5EF4-FFF2-40B4-BE49-F238E27FC236}">
                <a16:creationId xmlns:a16="http://schemas.microsoft.com/office/drawing/2014/main" id="{FDA5E432-2D72-43A0-91AF-6D74FC970E0C}"/>
              </a:ext>
            </a:extLst>
          </p:cNvPr>
          <p:cNvSpPr/>
          <p:nvPr/>
        </p:nvSpPr>
        <p:spPr>
          <a:xfrm rot="1077979" flipH="1">
            <a:off x="10140370" y="-674123"/>
            <a:ext cx="2743214" cy="1768007"/>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chemeClr val="bg2">
              <a:lumMod val="90000"/>
            </a:schemeClr>
          </a:solid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 name="Group 9" hidden="1">
            <a:extLst>
              <a:ext uri="{FF2B5EF4-FFF2-40B4-BE49-F238E27FC236}">
                <a16:creationId xmlns:a16="http://schemas.microsoft.com/office/drawing/2014/main" id="{C0D9E941-06B3-4A30-BFF3-C8F1E0634051}"/>
              </a:ext>
            </a:extLst>
          </p:cNvPr>
          <p:cNvGrpSpPr/>
          <p:nvPr/>
        </p:nvGrpSpPr>
        <p:grpSpPr>
          <a:xfrm>
            <a:off x="-68942" y="2"/>
            <a:ext cx="8416018" cy="6857998"/>
            <a:chOff x="-68942" y="2"/>
            <a:chExt cx="8416018" cy="6857998"/>
          </a:xfrm>
        </p:grpSpPr>
        <p:sp>
          <p:nvSpPr>
            <p:cNvPr id="11" name="Hexagon 7">
              <a:extLst>
                <a:ext uri="{FF2B5EF4-FFF2-40B4-BE49-F238E27FC236}">
                  <a16:creationId xmlns:a16="http://schemas.microsoft.com/office/drawing/2014/main" id="{3DADB831-18D9-4D66-838C-68D1653CFD23}"/>
                </a:ext>
              </a:extLst>
            </p:cNvPr>
            <p:cNvSpPr/>
            <p:nvPr/>
          </p:nvSpPr>
          <p:spPr>
            <a:xfrm>
              <a:off x="-68942" y="2"/>
              <a:ext cx="8416018" cy="6857998"/>
            </a:xfrm>
            <a:custGeom>
              <a:avLst/>
              <a:gdLst>
                <a:gd name="connsiteX0" fmla="*/ 0 w 10099675"/>
                <a:gd name="connsiteY0" fmla="*/ 3429000 h 6858000"/>
                <a:gd name="connsiteX1" fmla="*/ 1714500 w 10099675"/>
                <a:gd name="connsiteY1" fmla="*/ 2 h 6858000"/>
                <a:gd name="connsiteX2" fmla="*/ 8385175 w 10099675"/>
                <a:gd name="connsiteY2" fmla="*/ 2 h 6858000"/>
                <a:gd name="connsiteX3" fmla="*/ 10099675 w 10099675"/>
                <a:gd name="connsiteY3" fmla="*/ 3429000 h 6858000"/>
                <a:gd name="connsiteX4" fmla="*/ 8385175 w 10099675"/>
                <a:gd name="connsiteY4" fmla="*/ 6857998 h 6858000"/>
                <a:gd name="connsiteX5" fmla="*/ 1714500 w 10099675"/>
                <a:gd name="connsiteY5" fmla="*/ 6857998 h 6858000"/>
                <a:gd name="connsiteX6" fmla="*/ 0 w 10099675"/>
                <a:gd name="connsiteY6" fmla="*/ 3429000 h 6858000"/>
                <a:gd name="connsiteX0" fmla="*/ 0 w 8416018"/>
                <a:gd name="connsiteY0" fmla="*/ 3545113 h 6857996"/>
                <a:gd name="connsiteX1" fmla="*/ 30843 w 8416018"/>
                <a:gd name="connsiteY1" fmla="*/ 0 h 6857996"/>
                <a:gd name="connsiteX2" fmla="*/ 6701518 w 8416018"/>
                <a:gd name="connsiteY2" fmla="*/ 0 h 6857996"/>
                <a:gd name="connsiteX3" fmla="*/ 8416018 w 8416018"/>
                <a:gd name="connsiteY3" fmla="*/ 3428998 h 6857996"/>
                <a:gd name="connsiteX4" fmla="*/ 6701518 w 8416018"/>
                <a:gd name="connsiteY4" fmla="*/ 6857996 h 6857996"/>
                <a:gd name="connsiteX5" fmla="*/ 30843 w 8416018"/>
                <a:gd name="connsiteY5" fmla="*/ 6857996 h 6857996"/>
                <a:gd name="connsiteX6" fmla="*/ 0 w 8416018"/>
                <a:gd name="connsiteY6" fmla="*/ 3545113 h 685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16018" h="6857996">
                  <a:moveTo>
                    <a:pt x="0" y="3545113"/>
                  </a:moveTo>
                  <a:lnTo>
                    <a:pt x="30843" y="0"/>
                  </a:lnTo>
                  <a:lnTo>
                    <a:pt x="6701518" y="0"/>
                  </a:lnTo>
                  <a:lnTo>
                    <a:pt x="8416018" y="3428998"/>
                  </a:lnTo>
                  <a:lnTo>
                    <a:pt x="6701518" y="6857996"/>
                  </a:lnTo>
                  <a:lnTo>
                    <a:pt x="30843" y="6857996"/>
                  </a:lnTo>
                  <a:lnTo>
                    <a:pt x="0" y="3545113"/>
                  </a:lnTo>
                  <a:close/>
                </a:path>
              </a:pathLst>
            </a:custGeom>
            <a:solidFill>
              <a:schemeClr val="bg1"/>
            </a:solidFill>
            <a:ln>
              <a:solidFill>
                <a:schemeClr val="accent3">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4DF214D3-928C-47E9-98CE-AA0AE5A1EB56}"/>
                </a:ext>
              </a:extLst>
            </p:cNvPr>
            <p:cNvSpPr txBox="1"/>
            <p:nvPr/>
          </p:nvSpPr>
          <p:spPr>
            <a:xfrm>
              <a:off x="273050" y="419100"/>
              <a:ext cx="6076950" cy="707886"/>
            </a:xfrm>
            <a:prstGeom prst="rect">
              <a:avLst/>
            </a:prstGeom>
            <a:noFill/>
          </p:spPr>
          <p:txBody>
            <a:bodyPr wrap="square" rtlCol="0">
              <a:spAutoFit/>
            </a:bodyPr>
            <a:lstStyle/>
            <a:p>
              <a:pPr algn="ctr"/>
              <a:r>
                <a:rPr lang="vi-VN" sz="2000" b="1" dirty="0">
                  <a:effectLst/>
                  <a:latin typeface="Times New Roman" panose="02020603050405020304" pitchFamily="18" charset="0"/>
                  <a:ea typeface="PMingLiU" panose="02020500000000000000" pitchFamily="18" charset="-120"/>
                  <a:cs typeface="Arial" panose="020B0604020202020204" pitchFamily="34" charset="0"/>
                </a:rPr>
                <a:t>2. Công nghệ áp dụng</a:t>
              </a:r>
              <a:endParaRPr lang="vi-VN" sz="2000" b="1" dirty="0"/>
            </a:p>
            <a:p>
              <a:endParaRPr lang="en-US" sz="2000" b="1" dirty="0"/>
            </a:p>
          </p:txBody>
        </p:sp>
        <p:cxnSp>
          <p:nvCxnSpPr>
            <p:cNvPr id="18" name="Straight Connector 17">
              <a:extLst>
                <a:ext uri="{FF2B5EF4-FFF2-40B4-BE49-F238E27FC236}">
                  <a16:creationId xmlns:a16="http://schemas.microsoft.com/office/drawing/2014/main" id="{68037BDF-4227-4FED-9E4D-2D50ADE37432}"/>
                </a:ext>
              </a:extLst>
            </p:cNvPr>
            <p:cNvCxnSpPr>
              <a:cxnSpLocks/>
            </p:cNvCxnSpPr>
            <p:nvPr/>
          </p:nvCxnSpPr>
          <p:spPr>
            <a:xfrm>
              <a:off x="1667137" y="876595"/>
              <a:ext cx="3015988" cy="0"/>
            </a:xfrm>
            <a:prstGeom prst="line">
              <a:avLst/>
            </a:prstGeom>
          </p:spPr>
          <p:style>
            <a:lnRef idx="3">
              <a:schemeClr val="dk1"/>
            </a:lnRef>
            <a:fillRef idx="0">
              <a:schemeClr val="dk1"/>
            </a:fillRef>
            <a:effectRef idx="2">
              <a:schemeClr val="dk1"/>
            </a:effectRef>
            <a:fontRef idx="minor">
              <a:schemeClr val="tx1"/>
            </a:fontRef>
          </p:style>
        </p:cxnSp>
        <p:sp>
          <p:nvSpPr>
            <p:cNvPr id="20" name="TextBox 19">
              <a:extLst>
                <a:ext uri="{FF2B5EF4-FFF2-40B4-BE49-F238E27FC236}">
                  <a16:creationId xmlns:a16="http://schemas.microsoft.com/office/drawing/2014/main" id="{6F8951F1-8C48-4F60-B314-9F114E974734}"/>
                </a:ext>
              </a:extLst>
            </p:cNvPr>
            <p:cNvSpPr txBox="1"/>
            <p:nvPr/>
          </p:nvSpPr>
          <p:spPr>
            <a:xfrm>
              <a:off x="1028095" y="1126986"/>
              <a:ext cx="4832808" cy="3755965"/>
            </a:xfrm>
            <a:prstGeom prst="rect">
              <a:avLst/>
            </a:prstGeom>
            <a:noFill/>
          </p:spPr>
          <p:txBody>
            <a:bodyPr wrap="square" rtlCol="0">
              <a:spAutoFit/>
            </a:bodyPr>
            <a:lstStyle/>
            <a:p>
              <a:pPr marL="342900" lvl="0" indent="-342900" algn="just">
                <a:lnSpc>
                  <a:spcPct val="130000"/>
                </a:lnSpc>
                <a:spcBef>
                  <a:spcPts val="400"/>
                </a:spcBef>
                <a:spcAft>
                  <a:spcPts val="400"/>
                </a:spcAft>
                <a:buFont typeface="Courier New" panose="02070309020205020404" pitchFamily="49" charset="0"/>
                <a:buChar char="-"/>
              </a:pPr>
              <a:r>
                <a:rPr lang="vi-VN" sz="1600" dirty="0">
                  <a:effectLst/>
                  <a:ea typeface="PMingLiU" panose="02020500000000000000" pitchFamily="18" charset="-120"/>
                  <a:cs typeface="Times New Roman" panose="02020603050405020304" pitchFamily="18" charset="0"/>
                </a:rPr>
                <a:t>PHP</a:t>
              </a:r>
            </a:p>
            <a:p>
              <a:pPr marL="342900" lvl="0" indent="-342900" algn="just">
                <a:lnSpc>
                  <a:spcPct val="130000"/>
                </a:lnSpc>
                <a:spcBef>
                  <a:spcPts val="400"/>
                </a:spcBef>
                <a:spcAft>
                  <a:spcPts val="400"/>
                </a:spcAft>
                <a:buFont typeface="Courier New" panose="02070309020205020404" pitchFamily="49" charset="0"/>
                <a:buChar char="-"/>
              </a:pPr>
              <a:r>
                <a:rPr lang="vi-VN" sz="1600" dirty="0">
                  <a:effectLst/>
                  <a:ea typeface="PMingLiU" panose="02020500000000000000" pitchFamily="18" charset="-120"/>
                  <a:cs typeface="Times New Roman" panose="02020603050405020304" pitchFamily="18" charset="0"/>
                </a:rPr>
                <a:t>MySQL</a:t>
              </a:r>
            </a:p>
            <a:p>
              <a:pPr marL="342900" lvl="0" indent="-342900" algn="just">
                <a:lnSpc>
                  <a:spcPct val="130000"/>
                </a:lnSpc>
                <a:spcBef>
                  <a:spcPts val="400"/>
                </a:spcBef>
                <a:spcAft>
                  <a:spcPts val="400"/>
                </a:spcAft>
                <a:buFont typeface="Courier New" panose="02070309020205020404" pitchFamily="49" charset="0"/>
                <a:buChar char="-"/>
              </a:pPr>
              <a:r>
                <a:rPr lang="vi-VN" sz="1600" dirty="0">
                  <a:ea typeface="PMingLiU" panose="02020500000000000000" pitchFamily="18" charset="-120"/>
                  <a:cs typeface="Times New Roman" panose="02020603050405020304" pitchFamily="18" charset="0"/>
                </a:rPr>
                <a:t>HTML</a:t>
              </a:r>
            </a:p>
            <a:p>
              <a:pPr marL="342900" lvl="0" indent="-342900" algn="just">
                <a:lnSpc>
                  <a:spcPct val="130000"/>
                </a:lnSpc>
                <a:spcBef>
                  <a:spcPts val="400"/>
                </a:spcBef>
                <a:spcAft>
                  <a:spcPts val="400"/>
                </a:spcAft>
                <a:buFont typeface="Courier New" panose="02070309020205020404" pitchFamily="49" charset="0"/>
                <a:buChar char="-"/>
              </a:pPr>
              <a:r>
                <a:rPr lang="vi-VN" sz="1600" dirty="0">
                  <a:effectLst/>
                  <a:ea typeface="PMingLiU" panose="02020500000000000000" pitchFamily="18" charset="-120"/>
                  <a:cs typeface="Times New Roman" panose="02020603050405020304" pitchFamily="18" charset="0"/>
                </a:rPr>
                <a:t>Javascripts</a:t>
              </a:r>
            </a:p>
            <a:p>
              <a:pPr marL="342900" lvl="0" indent="-342900" algn="just">
                <a:lnSpc>
                  <a:spcPct val="130000"/>
                </a:lnSpc>
                <a:spcBef>
                  <a:spcPts val="400"/>
                </a:spcBef>
                <a:spcAft>
                  <a:spcPts val="400"/>
                </a:spcAft>
                <a:buFont typeface="Courier New" panose="02070309020205020404" pitchFamily="49" charset="0"/>
                <a:buChar char="-"/>
              </a:pPr>
              <a:r>
                <a:rPr lang="vi-VN" sz="1600" dirty="0">
                  <a:ea typeface="PMingLiU" panose="02020500000000000000" pitchFamily="18" charset="-120"/>
                  <a:cs typeface="Times New Roman" panose="02020603050405020304" pitchFamily="18" charset="0"/>
                </a:rPr>
                <a:t>PHPMailer</a:t>
              </a:r>
            </a:p>
            <a:p>
              <a:pPr marL="342900" lvl="0" indent="-342900" algn="just">
                <a:lnSpc>
                  <a:spcPct val="130000"/>
                </a:lnSpc>
                <a:spcBef>
                  <a:spcPts val="400"/>
                </a:spcBef>
                <a:spcAft>
                  <a:spcPts val="400"/>
                </a:spcAft>
                <a:buFont typeface="Courier New" panose="02070309020205020404" pitchFamily="49" charset="0"/>
                <a:buChar char="-"/>
              </a:pPr>
              <a:r>
                <a:rPr lang="vi-VN" sz="1600" dirty="0">
                  <a:effectLst/>
                  <a:ea typeface="PMingLiU" panose="02020500000000000000" pitchFamily="18" charset="-120"/>
                  <a:cs typeface="Times New Roman" panose="02020603050405020304" pitchFamily="18" charset="0"/>
                </a:rPr>
                <a:t>Jquery</a:t>
              </a:r>
            </a:p>
            <a:p>
              <a:pPr marL="342900" lvl="0" indent="-342900" algn="just">
                <a:lnSpc>
                  <a:spcPct val="130000"/>
                </a:lnSpc>
                <a:spcBef>
                  <a:spcPts val="400"/>
                </a:spcBef>
                <a:spcAft>
                  <a:spcPts val="400"/>
                </a:spcAft>
                <a:buFont typeface="Courier New" panose="02070309020205020404" pitchFamily="49" charset="0"/>
                <a:buChar char="-"/>
              </a:pPr>
              <a:r>
                <a:rPr lang="vi-VN" sz="1600" dirty="0">
                  <a:ea typeface="PMingLiU" panose="02020500000000000000" pitchFamily="18" charset="-120"/>
                  <a:cs typeface="Times New Roman" panose="02020603050405020304" pitchFamily="18" charset="0"/>
                </a:rPr>
                <a:t>Boostrap</a:t>
              </a:r>
            </a:p>
            <a:p>
              <a:pPr marL="342900" lvl="0" indent="-342900" algn="just">
                <a:lnSpc>
                  <a:spcPct val="130000"/>
                </a:lnSpc>
                <a:spcBef>
                  <a:spcPts val="400"/>
                </a:spcBef>
                <a:spcAft>
                  <a:spcPts val="400"/>
                </a:spcAft>
                <a:buFont typeface="Courier New" panose="02070309020205020404" pitchFamily="49" charset="0"/>
                <a:buChar char="-"/>
              </a:pPr>
              <a:r>
                <a:rPr lang="vi-VN" sz="1600" dirty="0">
                  <a:effectLst/>
                  <a:ea typeface="PMingLiU" panose="02020500000000000000" pitchFamily="18" charset="-120"/>
                  <a:cs typeface="Times New Roman" panose="02020603050405020304" pitchFamily="18" charset="0"/>
                </a:rPr>
                <a:t>Validation</a:t>
              </a:r>
            </a:p>
            <a:p>
              <a:pPr marL="342900" lvl="0" indent="-342900" algn="just">
                <a:lnSpc>
                  <a:spcPct val="130000"/>
                </a:lnSpc>
                <a:spcBef>
                  <a:spcPts val="400"/>
                </a:spcBef>
                <a:spcAft>
                  <a:spcPts val="400"/>
                </a:spcAft>
                <a:buFont typeface="Courier New" panose="02070309020205020404" pitchFamily="49" charset="0"/>
                <a:buChar char="-"/>
              </a:pPr>
              <a:r>
                <a:rPr lang="vi-VN" sz="1600" dirty="0">
                  <a:ea typeface="PMingLiU" panose="02020500000000000000" pitchFamily="18" charset="-120"/>
                  <a:cs typeface="Times New Roman" panose="02020603050405020304" pitchFamily="18" charset="0"/>
                </a:rPr>
                <a:t>Notify</a:t>
              </a:r>
              <a:endParaRPr lang="vi-VN" sz="1600" dirty="0">
                <a:effectLst/>
                <a:ea typeface="PMingLiU" panose="02020500000000000000" pitchFamily="18" charset="-120"/>
                <a:cs typeface="Times New Roman" panose="02020603050405020304" pitchFamily="18" charset="0"/>
              </a:endParaRPr>
            </a:p>
          </p:txBody>
        </p:sp>
      </p:grpSp>
    </p:spTree>
    <p:extLst>
      <p:ext uri="{BB962C8B-B14F-4D97-AF65-F5344CB8AC3E}">
        <p14:creationId xmlns:p14="http://schemas.microsoft.com/office/powerpoint/2010/main" val="2711881536"/>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A person wearing a space suit&#10;&#10;Description automatically generated with low confidence">
            <a:extLst>
              <a:ext uri="{FF2B5EF4-FFF2-40B4-BE49-F238E27FC236}">
                <a16:creationId xmlns:a16="http://schemas.microsoft.com/office/drawing/2014/main" id="{81A27585-8625-4C0A-A307-9CAF63E351B6}"/>
              </a:ext>
            </a:extLst>
          </p:cNvPr>
          <p:cNvPicPr>
            <a:picLocks noChangeAspect="1"/>
          </p:cNvPicPr>
          <p:nvPr/>
        </p:nvPicPr>
        <p:blipFill rotWithShape="1">
          <a:blip r:embed="rId2">
            <a:alphaModFix amt="35000"/>
            <a:extLst>
              <a:ext uri="{BEBA8EAE-BF5A-486C-A8C5-ECC9F3942E4B}">
                <a14:imgProps xmlns:a14="http://schemas.microsoft.com/office/drawing/2010/main">
                  <a14:imgLayer r:embed="rId3">
                    <a14:imgEffect>
                      <a14:sharpenSoften amount="25000"/>
                    </a14:imgEffect>
                    <a14:imgEffect>
                      <a14:colorTemperature colorTemp="7200"/>
                    </a14:imgEffect>
                  </a14:imgLayer>
                </a14:imgProps>
              </a:ext>
              <a:ext uri="{28A0092B-C50C-407E-A947-70E740481C1C}">
                <a14:useLocalDpi xmlns:a14="http://schemas.microsoft.com/office/drawing/2010/main" val="0"/>
              </a:ext>
            </a:extLst>
          </a:blip>
          <a:srcRect r="36474"/>
          <a:stretch/>
        </p:blipFill>
        <p:spPr>
          <a:xfrm>
            <a:off x="4683125" y="0"/>
            <a:ext cx="7745057" cy="6946900"/>
          </a:xfrm>
          <a:prstGeom prst="rect">
            <a:avLst/>
          </a:prstGeom>
        </p:spPr>
      </p:pic>
      <p:sp>
        <p:nvSpPr>
          <p:cNvPr id="7" name="Hexagon 6">
            <a:extLst>
              <a:ext uri="{FF2B5EF4-FFF2-40B4-BE49-F238E27FC236}">
                <a16:creationId xmlns:a16="http://schemas.microsoft.com/office/drawing/2014/main" id="{AEC7AF34-F9B7-4334-9504-572ED5C78EE7}"/>
              </a:ext>
            </a:extLst>
          </p:cNvPr>
          <p:cNvSpPr/>
          <p:nvPr/>
        </p:nvSpPr>
        <p:spPr>
          <a:xfrm>
            <a:off x="1257300" y="0"/>
            <a:ext cx="7289800" cy="6858000"/>
          </a:xfrm>
          <a:prstGeom prst="hexag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Hexagon 7">
            <a:extLst>
              <a:ext uri="{FF2B5EF4-FFF2-40B4-BE49-F238E27FC236}">
                <a16:creationId xmlns:a16="http://schemas.microsoft.com/office/drawing/2014/main" id="{E8E5759C-DBDD-44B4-832E-803429E9802D}"/>
              </a:ext>
            </a:extLst>
          </p:cNvPr>
          <p:cNvSpPr/>
          <p:nvPr/>
        </p:nvSpPr>
        <p:spPr>
          <a:xfrm>
            <a:off x="-68942" y="2"/>
            <a:ext cx="8416018" cy="6857998"/>
          </a:xfrm>
          <a:custGeom>
            <a:avLst/>
            <a:gdLst>
              <a:gd name="connsiteX0" fmla="*/ 0 w 10099675"/>
              <a:gd name="connsiteY0" fmla="*/ 3429000 h 6858000"/>
              <a:gd name="connsiteX1" fmla="*/ 1714500 w 10099675"/>
              <a:gd name="connsiteY1" fmla="*/ 2 h 6858000"/>
              <a:gd name="connsiteX2" fmla="*/ 8385175 w 10099675"/>
              <a:gd name="connsiteY2" fmla="*/ 2 h 6858000"/>
              <a:gd name="connsiteX3" fmla="*/ 10099675 w 10099675"/>
              <a:gd name="connsiteY3" fmla="*/ 3429000 h 6858000"/>
              <a:gd name="connsiteX4" fmla="*/ 8385175 w 10099675"/>
              <a:gd name="connsiteY4" fmla="*/ 6857998 h 6858000"/>
              <a:gd name="connsiteX5" fmla="*/ 1714500 w 10099675"/>
              <a:gd name="connsiteY5" fmla="*/ 6857998 h 6858000"/>
              <a:gd name="connsiteX6" fmla="*/ 0 w 10099675"/>
              <a:gd name="connsiteY6" fmla="*/ 3429000 h 6858000"/>
              <a:gd name="connsiteX0" fmla="*/ 0 w 8416018"/>
              <a:gd name="connsiteY0" fmla="*/ 3545113 h 6857996"/>
              <a:gd name="connsiteX1" fmla="*/ 30843 w 8416018"/>
              <a:gd name="connsiteY1" fmla="*/ 0 h 6857996"/>
              <a:gd name="connsiteX2" fmla="*/ 6701518 w 8416018"/>
              <a:gd name="connsiteY2" fmla="*/ 0 h 6857996"/>
              <a:gd name="connsiteX3" fmla="*/ 8416018 w 8416018"/>
              <a:gd name="connsiteY3" fmla="*/ 3428998 h 6857996"/>
              <a:gd name="connsiteX4" fmla="*/ 6701518 w 8416018"/>
              <a:gd name="connsiteY4" fmla="*/ 6857996 h 6857996"/>
              <a:gd name="connsiteX5" fmla="*/ 30843 w 8416018"/>
              <a:gd name="connsiteY5" fmla="*/ 6857996 h 6857996"/>
              <a:gd name="connsiteX6" fmla="*/ 0 w 8416018"/>
              <a:gd name="connsiteY6" fmla="*/ 3545113 h 685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16018" h="6857996">
                <a:moveTo>
                  <a:pt x="0" y="3545113"/>
                </a:moveTo>
                <a:lnTo>
                  <a:pt x="30843" y="0"/>
                </a:lnTo>
                <a:lnTo>
                  <a:pt x="6701518" y="0"/>
                </a:lnTo>
                <a:lnTo>
                  <a:pt x="8416018" y="3428998"/>
                </a:lnTo>
                <a:lnTo>
                  <a:pt x="6701518" y="6857996"/>
                </a:lnTo>
                <a:lnTo>
                  <a:pt x="30843" y="6857996"/>
                </a:lnTo>
                <a:lnTo>
                  <a:pt x="0" y="3545113"/>
                </a:lnTo>
                <a:close/>
              </a:path>
            </a:pathLst>
          </a:custGeom>
          <a:solidFill>
            <a:schemeClr val="bg1"/>
          </a:solidFill>
          <a:ln>
            <a:solidFill>
              <a:schemeClr val="accent3">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038F6A18-1B7F-4A93-BE14-554199F6D5D1}"/>
              </a:ext>
            </a:extLst>
          </p:cNvPr>
          <p:cNvSpPr txBox="1"/>
          <p:nvPr/>
        </p:nvSpPr>
        <p:spPr>
          <a:xfrm>
            <a:off x="273050" y="419100"/>
            <a:ext cx="6076950" cy="369332"/>
          </a:xfrm>
          <a:prstGeom prst="rect">
            <a:avLst/>
          </a:prstGeom>
          <a:noFill/>
        </p:spPr>
        <p:txBody>
          <a:bodyPr wrap="square" rtlCol="0">
            <a:spAutoFit/>
          </a:bodyPr>
          <a:lstStyle/>
          <a:p>
            <a:pPr algn="ctr"/>
            <a:r>
              <a:rPr lang="vi-VN" sz="1800" b="1" dirty="0">
                <a:effectLst/>
                <a:latin typeface="Times New Roman" panose="02020603050405020304" pitchFamily="18" charset="0"/>
                <a:ea typeface="PMingLiU" panose="02020500000000000000" pitchFamily="18" charset="-120"/>
                <a:cs typeface="Arial" panose="020B0604020202020204" pitchFamily="34" charset="0"/>
              </a:rPr>
              <a:t>3. Đối tượng sử dụng</a:t>
            </a:r>
            <a:endParaRPr lang="en-US" b="1" dirty="0"/>
          </a:p>
        </p:txBody>
      </p:sp>
      <p:cxnSp>
        <p:nvCxnSpPr>
          <p:cNvPr id="13" name="Straight Connector 12">
            <a:extLst>
              <a:ext uri="{FF2B5EF4-FFF2-40B4-BE49-F238E27FC236}">
                <a16:creationId xmlns:a16="http://schemas.microsoft.com/office/drawing/2014/main" id="{32672A8A-9033-4D9A-891A-BA0BDB46443A}"/>
              </a:ext>
            </a:extLst>
          </p:cNvPr>
          <p:cNvCxnSpPr>
            <a:cxnSpLocks/>
          </p:cNvCxnSpPr>
          <p:nvPr/>
        </p:nvCxnSpPr>
        <p:spPr>
          <a:xfrm>
            <a:off x="2413262" y="809920"/>
            <a:ext cx="1730342" cy="0"/>
          </a:xfrm>
          <a:prstGeom prst="line">
            <a:avLst/>
          </a:prstGeom>
        </p:spPr>
        <p:style>
          <a:lnRef idx="3">
            <a:schemeClr val="dk1"/>
          </a:lnRef>
          <a:fillRef idx="0">
            <a:schemeClr val="dk1"/>
          </a:fillRef>
          <a:effectRef idx="2">
            <a:schemeClr val="dk1"/>
          </a:effectRef>
          <a:fontRef idx="minor">
            <a:schemeClr val="tx1"/>
          </a:fontRef>
        </p:style>
      </p:cxnSp>
      <p:sp>
        <p:nvSpPr>
          <p:cNvPr id="17" name="Google Shape;118;p22">
            <a:extLst>
              <a:ext uri="{FF2B5EF4-FFF2-40B4-BE49-F238E27FC236}">
                <a16:creationId xmlns:a16="http://schemas.microsoft.com/office/drawing/2014/main" id="{03963740-4682-4BF9-9D6C-77B011150C62}"/>
              </a:ext>
            </a:extLst>
          </p:cNvPr>
          <p:cNvSpPr/>
          <p:nvPr/>
        </p:nvSpPr>
        <p:spPr>
          <a:xfrm rot="8257771" flipH="1">
            <a:off x="10017145" y="5850358"/>
            <a:ext cx="2474516" cy="77068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chemeClr val="bg2">
              <a:lumMod val="90000"/>
            </a:schemeClr>
          </a:solid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18;p22">
            <a:extLst>
              <a:ext uri="{FF2B5EF4-FFF2-40B4-BE49-F238E27FC236}">
                <a16:creationId xmlns:a16="http://schemas.microsoft.com/office/drawing/2014/main" id="{FDA5E432-2D72-43A0-91AF-6D74FC970E0C}"/>
              </a:ext>
            </a:extLst>
          </p:cNvPr>
          <p:cNvSpPr/>
          <p:nvPr/>
        </p:nvSpPr>
        <p:spPr>
          <a:xfrm rot="1077979" flipH="1">
            <a:off x="10140370" y="-674123"/>
            <a:ext cx="2743214" cy="1768007"/>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chemeClr val="bg2">
              <a:lumMod val="90000"/>
            </a:schemeClr>
          </a:solid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TextBox 1">
            <a:extLst>
              <a:ext uri="{FF2B5EF4-FFF2-40B4-BE49-F238E27FC236}">
                <a16:creationId xmlns:a16="http://schemas.microsoft.com/office/drawing/2014/main" id="{0D1E2C6D-EC20-4E78-9D9A-C55D551AA288}"/>
              </a:ext>
            </a:extLst>
          </p:cNvPr>
          <p:cNvSpPr txBox="1"/>
          <p:nvPr/>
        </p:nvSpPr>
        <p:spPr>
          <a:xfrm>
            <a:off x="1086172" y="1470692"/>
            <a:ext cx="4450706" cy="1654556"/>
          </a:xfrm>
          <a:prstGeom prst="rect">
            <a:avLst/>
          </a:prstGeom>
          <a:noFill/>
        </p:spPr>
        <p:txBody>
          <a:bodyPr wrap="square" rtlCol="0">
            <a:spAutoFit/>
          </a:bodyPr>
          <a:lstStyle/>
          <a:p>
            <a:pPr marL="342900" lvl="0" indent="-342900" algn="just">
              <a:lnSpc>
                <a:spcPct val="130000"/>
              </a:lnSpc>
              <a:spcBef>
                <a:spcPts val="400"/>
              </a:spcBef>
              <a:spcAft>
                <a:spcPts val="400"/>
              </a:spcAft>
              <a:buFont typeface="Courier New" panose="02070309020205020404" pitchFamily="49" charset="0"/>
              <a:buChar char="-"/>
            </a:pPr>
            <a:r>
              <a:rPr lang="vi-VN" sz="1600" dirty="0">
                <a:ea typeface="PMingLiU" panose="02020500000000000000" pitchFamily="18" charset="-120"/>
                <a:cs typeface="Times New Roman" panose="02020603050405020304" pitchFamily="18" charset="0"/>
              </a:rPr>
              <a:t>Khách hàng vãng lai</a:t>
            </a:r>
          </a:p>
          <a:p>
            <a:pPr marL="342900" lvl="0" indent="-342900" algn="just">
              <a:lnSpc>
                <a:spcPct val="130000"/>
              </a:lnSpc>
              <a:spcBef>
                <a:spcPts val="400"/>
              </a:spcBef>
              <a:spcAft>
                <a:spcPts val="400"/>
              </a:spcAft>
              <a:buFont typeface="Courier New" panose="02070309020205020404" pitchFamily="49" charset="0"/>
              <a:buChar char="-"/>
            </a:pPr>
            <a:r>
              <a:rPr lang="vi-VN" sz="1600" dirty="0">
                <a:ea typeface="PMingLiU" panose="02020500000000000000" pitchFamily="18" charset="-120"/>
                <a:cs typeface="Times New Roman" panose="02020603050405020304" pitchFamily="18" charset="0"/>
              </a:rPr>
              <a:t>Khách hàng có tài khoản</a:t>
            </a:r>
          </a:p>
          <a:p>
            <a:pPr marL="342900" lvl="0" indent="-342900" algn="just">
              <a:lnSpc>
                <a:spcPct val="130000"/>
              </a:lnSpc>
              <a:spcBef>
                <a:spcPts val="400"/>
              </a:spcBef>
              <a:spcAft>
                <a:spcPts val="400"/>
              </a:spcAft>
              <a:buFont typeface="Courier New" panose="02070309020205020404" pitchFamily="49" charset="0"/>
              <a:buChar char="-"/>
            </a:pPr>
            <a:r>
              <a:rPr lang="vi-VN" sz="1600" dirty="0">
                <a:ea typeface="PMingLiU" panose="02020500000000000000" pitchFamily="18" charset="-120"/>
                <a:cs typeface="Times New Roman" panose="02020603050405020304" pitchFamily="18" charset="0"/>
              </a:rPr>
              <a:t>Nhân viên kiểm duyệt</a:t>
            </a:r>
          </a:p>
          <a:p>
            <a:pPr marL="342900" lvl="0" indent="-342900" algn="just">
              <a:lnSpc>
                <a:spcPct val="130000"/>
              </a:lnSpc>
              <a:spcBef>
                <a:spcPts val="400"/>
              </a:spcBef>
              <a:spcAft>
                <a:spcPts val="400"/>
              </a:spcAft>
              <a:buFont typeface="Courier New" panose="02070309020205020404" pitchFamily="49" charset="0"/>
              <a:buChar char="-"/>
            </a:pPr>
            <a:r>
              <a:rPr lang="vi-VN" sz="1600" dirty="0">
                <a:ea typeface="PMingLiU" panose="02020500000000000000" pitchFamily="18" charset="-120"/>
                <a:cs typeface="Times New Roman" panose="02020603050405020304" pitchFamily="18" charset="0"/>
              </a:rPr>
              <a:t>Quản trị hệ thống</a:t>
            </a:r>
            <a:endParaRPr lang="en-US" sz="1600" dirty="0"/>
          </a:p>
        </p:txBody>
      </p:sp>
    </p:spTree>
    <p:extLst>
      <p:ext uri="{BB962C8B-B14F-4D97-AF65-F5344CB8AC3E}">
        <p14:creationId xmlns:p14="http://schemas.microsoft.com/office/powerpoint/2010/main" val="3116567886"/>
      </p:ext>
    </p:extLst>
  </p:cSld>
  <p:clrMapOvr>
    <a:masterClrMapping/>
  </p:clrMapOvr>
  <p:transition spd="slow">
    <p:push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ctagon 3">
            <a:extLst>
              <a:ext uri="{FF2B5EF4-FFF2-40B4-BE49-F238E27FC236}">
                <a16:creationId xmlns:a16="http://schemas.microsoft.com/office/drawing/2014/main" id="{948F9D83-C860-46AB-9B92-9E0FB0B408D4}"/>
              </a:ext>
            </a:extLst>
          </p:cNvPr>
          <p:cNvSpPr/>
          <p:nvPr/>
        </p:nvSpPr>
        <p:spPr>
          <a:xfrm>
            <a:off x="-31190" y="0"/>
            <a:ext cx="12223190" cy="6858000"/>
          </a:xfrm>
          <a:prstGeom prst="octag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5" name="Octagon 4">
            <a:extLst>
              <a:ext uri="{FF2B5EF4-FFF2-40B4-BE49-F238E27FC236}">
                <a16:creationId xmlns:a16="http://schemas.microsoft.com/office/drawing/2014/main" id="{625B423B-FF23-424D-AB26-FA0813B3D4AF}"/>
              </a:ext>
            </a:extLst>
          </p:cNvPr>
          <p:cNvSpPr/>
          <p:nvPr/>
        </p:nvSpPr>
        <p:spPr>
          <a:xfrm>
            <a:off x="6194636" y="0"/>
            <a:ext cx="6013691" cy="6858000"/>
          </a:xfrm>
          <a:custGeom>
            <a:avLst/>
            <a:gdLst>
              <a:gd name="connsiteX0" fmla="*/ 0 w 7978569"/>
              <a:gd name="connsiteY0" fmla="*/ 1582484 h 6858000"/>
              <a:gd name="connsiteX1" fmla="*/ 1582484 w 7978569"/>
              <a:gd name="connsiteY1" fmla="*/ 0 h 6858000"/>
              <a:gd name="connsiteX2" fmla="*/ 6396086 w 7978569"/>
              <a:gd name="connsiteY2" fmla="*/ 0 h 6858000"/>
              <a:gd name="connsiteX3" fmla="*/ 7978569 w 7978569"/>
              <a:gd name="connsiteY3" fmla="*/ 1582484 h 6858000"/>
              <a:gd name="connsiteX4" fmla="*/ 7978569 w 7978569"/>
              <a:gd name="connsiteY4" fmla="*/ 5275517 h 6858000"/>
              <a:gd name="connsiteX5" fmla="*/ 6396086 w 7978569"/>
              <a:gd name="connsiteY5" fmla="*/ 6858000 h 6858000"/>
              <a:gd name="connsiteX6" fmla="*/ 1582484 w 7978569"/>
              <a:gd name="connsiteY6" fmla="*/ 6858000 h 6858000"/>
              <a:gd name="connsiteX7" fmla="*/ 0 w 7978569"/>
              <a:gd name="connsiteY7" fmla="*/ 5275517 h 6858000"/>
              <a:gd name="connsiteX8" fmla="*/ 0 w 7978569"/>
              <a:gd name="connsiteY8" fmla="*/ 1582484 h 6858000"/>
              <a:gd name="connsiteX0" fmla="*/ 0 w 7978569"/>
              <a:gd name="connsiteY0" fmla="*/ 1582484 h 6858000"/>
              <a:gd name="connsiteX1" fmla="*/ 1582484 w 7978569"/>
              <a:gd name="connsiteY1" fmla="*/ 0 h 6858000"/>
              <a:gd name="connsiteX2" fmla="*/ 6396086 w 7978569"/>
              <a:gd name="connsiteY2" fmla="*/ 0 h 6858000"/>
              <a:gd name="connsiteX3" fmla="*/ 6396512 w 7978569"/>
              <a:gd name="connsiteY3" fmla="*/ 1887284 h 6858000"/>
              <a:gd name="connsiteX4" fmla="*/ 7978569 w 7978569"/>
              <a:gd name="connsiteY4" fmla="*/ 5275517 h 6858000"/>
              <a:gd name="connsiteX5" fmla="*/ 6396086 w 7978569"/>
              <a:gd name="connsiteY5" fmla="*/ 6858000 h 6858000"/>
              <a:gd name="connsiteX6" fmla="*/ 1582484 w 7978569"/>
              <a:gd name="connsiteY6" fmla="*/ 6858000 h 6858000"/>
              <a:gd name="connsiteX7" fmla="*/ 0 w 7978569"/>
              <a:gd name="connsiteY7" fmla="*/ 5275517 h 6858000"/>
              <a:gd name="connsiteX8" fmla="*/ 0 w 7978569"/>
              <a:gd name="connsiteY8" fmla="*/ 1582484 h 6858000"/>
              <a:gd name="connsiteX0" fmla="*/ 0 w 6396512"/>
              <a:gd name="connsiteY0" fmla="*/ 1582484 h 6858000"/>
              <a:gd name="connsiteX1" fmla="*/ 1582484 w 6396512"/>
              <a:gd name="connsiteY1" fmla="*/ 0 h 6858000"/>
              <a:gd name="connsiteX2" fmla="*/ 6396086 w 6396512"/>
              <a:gd name="connsiteY2" fmla="*/ 0 h 6858000"/>
              <a:gd name="connsiteX3" fmla="*/ 6396512 w 6396512"/>
              <a:gd name="connsiteY3" fmla="*/ 1887284 h 6858000"/>
              <a:gd name="connsiteX4" fmla="*/ 6367484 w 6396512"/>
              <a:gd name="connsiteY4" fmla="*/ 5173917 h 6858000"/>
              <a:gd name="connsiteX5" fmla="*/ 6396086 w 6396512"/>
              <a:gd name="connsiteY5" fmla="*/ 6858000 h 6858000"/>
              <a:gd name="connsiteX6" fmla="*/ 1582484 w 6396512"/>
              <a:gd name="connsiteY6" fmla="*/ 6858000 h 6858000"/>
              <a:gd name="connsiteX7" fmla="*/ 0 w 6396512"/>
              <a:gd name="connsiteY7" fmla="*/ 5275517 h 6858000"/>
              <a:gd name="connsiteX8" fmla="*/ 0 w 6396512"/>
              <a:gd name="connsiteY8" fmla="*/ 1582484 h 6858000"/>
              <a:gd name="connsiteX0" fmla="*/ 0 w 6413926"/>
              <a:gd name="connsiteY0" fmla="*/ 1582484 h 6858000"/>
              <a:gd name="connsiteX1" fmla="*/ 1582484 w 6413926"/>
              <a:gd name="connsiteY1" fmla="*/ 0 h 6858000"/>
              <a:gd name="connsiteX2" fmla="*/ 6396086 w 6413926"/>
              <a:gd name="connsiteY2" fmla="*/ 0 h 6858000"/>
              <a:gd name="connsiteX3" fmla="*/ 6396512 w 6413926"/>
              <a:gd name="connsiteY3" fmla="*/ 1887284 h 6858000"/>
              <a:gd name="connsiteX4" fmla="*/ 6413926 w 6413926"/>
              <a:gd name="connsiteY4" fmla="*/ 5159402 h 6858000"/>
              <a:gd name="connsiteX5" fmla="*/ 6396086 w 6413926"/>
              <a:gd name="connsiteY5" fmla="*/ 6858000 h 6858000"/>
              <a:gd name="connsiteX6" fmla="*/ 1582484 w 6413926"/>
              <a:gd name="connsiteY6" fmla="*/ 6858000 h 6858000"/>
              <a:gd name="connsiteX7" fmla="*/ 0 w 6413926"/>
              <a:gd name="connsiteY7" fmla="*/ 5275517 h 6858000"/>
              <a:gd name="connsiteX8" fmla="*/ 0 w 6413926"/>
              <a:gd name="connsiteY8" fmla="*/ 15824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13926" h="6858000">
                <a:moveTo>
                  <a:pt x="0" y="1582484"/>
                </a:moveTo>
                <a:lnTo>
                  <a:pt x="1582484" y="0"/>
                </a:lnTo>
                <a:lnTo>
                  <a:pt x="6396086" y="0"/>
                </a:lnTo>
                <a:lnTo>
                  <a:pt x="6396512" y="1887284"/>
                </a:lnTo>
                <a:cubicBezTo>
                  <a:pt x="6402317" y="2977990"/>
                  <a:pt x="6408121" y="4068696"/>
                  <a:pt x="6413926" y="5159402"/>
                </a:cubicBezTo>
                <a:lnTo>
                  <a:pt x="6396086" y="6858000"/>
                </a:lnTo>
                <a:lnTo>
                  <a:pt x="1582484" y="6858000"/>
                </a:lnTo>
                <a:lnTo>
                  <a:pt x="0" y="5275517"/>
                </a:lnTo>
                <a:lnTo>
                  <a:pt x="0" y="1582484"/>
                </a:lnTo>
                <a:close/>
              </a:path>
            </a:pathLst>
          </a:cu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 name="Octagon 2">
            <a:extLst>
              <a:ext uri="{FF2B5EF4-FFF2-40B4-BE49-F238E27FC236}">
                <a16:creationId xmlns:a16="http://schemas.microsoft.com/office/drawing/2014/main" id="{12317E48-B671-4593-86B5-4138B4B8A13F}"/>
              </a:ext>
            </a:extLst>
          </p:cNvPr>
          <p:cNvSpPr/>
          <p:nvPr/>
        </p:nvSpPr>
        <p:spPr>
          <a:xfrm>
            <a:off x="-31190" y="0"/>
            <a:ext cx="6028555" cy="6858000"/>
          </a:xfrm>
          <a:custGeom>
            <a:avLst/>
            <a:gdLst>
              <a:gd name="connsiteX0" fmla="*/ 0 w 7978568"/>
              <a:gd name="connsiteY0" fmla="*/ 1591399 h 6858000"/>
              <a:gd name="connsiteX1" fmla="*/ 1591399 w 7978568"/>
              <a:gd name="connsiteY1" fmla="*/ 0 h 6858000"/>
              <a:gd name="connsiteX2" fmla="*/ 6387169 w 7978568"/>
              <a:gd name="connsiteY2" fmla="*/ 0 h 6858000"/>
              <a:gd name="connsiteX3" fmla="*/ 7978568 w 7978568"/>
              <a:gd name="connsiteY3" fmla="*/ 1591399 h 6858000"/>
              <a:gd name="connsiteX4" fmla="*/ 7978568 w 7978568"/>
              <a:gd name="connsiteY4" fmla="*/ 5266601 h 6858000"/>
              <a:gd name="connsiteX5" fmla="*/ 6387169 w 7978568"/>
              <a:gd name="connsiteY5" fmla="*/ 6858000 h 6858000"/>
              <a:gd name="connsiteX6" fmla="*/ 1591399 w 7978568"/>
              <a:gd name="connsiteY6" fmla="*/ 6858000 h 6858000"/>
              <a:gd name="connsiteX7" fmla="*/ 0 w 7978568"/>
              <a:gd name="connsiteY7" fmla="*/ 5266601 h 6858000"/>
              <a:gd name="connsiteX8" fmla="*/ 0 w 7978568"/>
              <a:gd name="connsiteY8" fmla="*/ 1591399 h 6858000"/>
              <a:gd name="connsiteX0" fmla="*/ 1596571 w 7978568"/>
              <a:gd name="connsiteY0" fmla="*/ 1663970 h 6858000"/>
              <a:gd name="connsiteX1" fmla="*/ 1591399 w 7978568"/>
              <a:gd name="connsiteY1" fmla="*/ 0 h 6858000"/>
              <a:gd name="connsiteX2" fmla="*/ 6387169 w 7978568"/>
              <a:gd name="connsiteY2" fmla="*/ 0 h 6858000"/>
              <a:gd name="connsiteX3" fmla="*/ 7978568 w 7978568"/>
              <a:gd name="connsiteY3" fmla="*/ 1591399 h 6858000"/>
              <a:gd name="connsiteX4" fmla="*/ 7978568 w 7978568"/>
              <a:gd name="connsiteY4" fmla="*/ 5266601 h 6858000"/>
              <a:gd name="connsiteX5" fmla="*/ 6387169 w 7978568"/>
              <a:gd name="connsiteY5" fmla="*/ 6858000 h 6858000"/>
              <a:gd name="connsiteX6" fmla="*/ 1591399 w 7978568"/>
              <a:gd name="connsiteY6" fmla="*/ 6858000 h 6858000"/>
              <a:gd name="connsiteX7" fmla="*/ 0 w 7978568"/>
              <a:gd name="connsiteY7" fmla="*/ 5266601 h 6858000"/>
              <a:gd name="connsiteX8" fmla="*/ 1596571 w 7978568"/>
              <a:gd name="connsiteY8" fmla="*/ 1663970 h 6858000"/>
              <a:gd name="connsiteX0" fmla="*/ 5172 w 6387169"/>
              <a:gd name="connsiteY0" fmla="*/ 1663970 h 6858000"/>
              <a:gd name="connsiteX1" fmla="*/ 0 w 6387169"/>
              <a:gd name="connsiteY1" fmla="*/ 0 h 6858000"/>
              <a:gd name="connsiteX2" fmla="*/ 4795770 w 6387169"/>
              <a:gd name="connsiteY2" fmla="*/ 0 h 6858000"/>
              <a:gd name="connsiteX3" fmla="*/ 6387169 w 6387169"/>
              <a:gd name="connsiteY3" fmla="*/ 1591399 h 6858000"/>
              <a:gd name="connsiteX4" fmla="*/ 6387169 w 6387169"/>
              <a:gd name="connsiteY4" fmla="*/ 5266601 h 6858000"/>
              <a:gd name="connsiteX5" fmla="*/ 4795770 w 6387169"/>
              <a:gd name="connsiteY5" fmla="*/ 6858000 h 6858000"/>
              <a:gd name="connsiteX6" fmla="*/ 0 w 6387169"/>
              <a:gd name="connsiteY6" fmla="*/ 6858000 h 6858000"/>
              <a:gd name="connsiteX7" fmla="*/ 5172 w 6387169"/>
              <a:gd name="connsiteY7" fmla="*/ 5281115 h 6858000"/>
              <a:gd name="connsiteX8" fmla="*/ 5172 w 6387169"/>
              <a:gd name="connsiteY8" fmla="*/ 16639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7169" h="6858000">
                <a:moveTo>
                  <a:pt x="5172" y="1663970"/>
                </a:moveTo>
                <a:lnTo>
                  <a:pt x="0" y="0"/>
                </a:lnTo>
                <a:lnTo>
                  <a:pt x="4795770" y="0"/>
                </a:lnTo>
                <a:lnTo>
                  <a:pt x="6387169" y="1591399"/>
                </a:lnTo>
                <a:lnTo>
                  <a:pt x="6387169" y="5266601"/>
                </a:lnTo>
                <a:lnTo>
                  <a:pt x="4795770" y="6858000"/>
                </a:lnTo>
                <a:lnTo>
                  <a:pt x="0" y="6858000"/>
                </a:lnTo>
                <a:lnTo>
                  <a:pt x="5172" y="5281115"/>
                </a:lnTo>
                <a:lnTo>
                  <a:pt x="5172" y="1663970"/>
                </a:lnTo>
                <a:close/>
              </a:path>
            </a:pathLst>
          </a:cu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18DA331C-294B-4E07-B5EF-CF821BFA1E1B}"/>
              </a:ext>
            </a:extLst>
          </p:cNvPr>
          <p:cNvSpPr txBox="1"/>
          <p:nvPr/>
        </p:nvSpPr>
        <p:spPr>
          <a:xfrm>
            <a:off x="7312673" y="1467621"/>
            <a:ext cx="4238429" cy="4190891"/>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Xem tất cả sản phẩm</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Xem sản phẩm chi tiết</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Tìm kiếm sản phẩm</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Đăng nhập</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Đăng ký</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Đăng xuất</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Đặt hàng</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Giỏ hàng</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Địa chỉ nhận hàng</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Hóa đơn</a:t>
            </a:r>
          </a:p>
        </p:txBody>
      </p:sp>
      <p:sp>
        <p:nvSpPr>
          <p:cNvPr id="13" name="TextBox 12">
            <a:extLst>
              <a:ext uri="{FF2B5EF4-FFF2-40B4-BE49-F238E27FC236}">
                <a16:creationId xmlns:a16="http://schemas.microsoft.com/office/drawing/2014/main" id="{8D8A3448-0717-4929-99B1-054D29FFB2ED}"/>
              </a:ext>
            </a:extLst>
          </p:cNvPr>
          <p:cNvSpPr txBox="1"/>
          <p:nvPr/>
        </p:nvSpPr>
        <p:spPr>
          <a:xfrm>
            <a:off x="640898" y="2372300"/>
            <a:ext cx="5172075" cy="211339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Xem tất cả sản phẩm</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Xem sản phẩm chi tiết</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Tìm kiếm sản phẩm</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Đăng nhập</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Đăng ký</a:t>
            </a:r>
          </a:p>
        </p:txBody>
      </p:sp>
      <p:sp>
        <p:nvSpPr>
          <p:cNvPr id="14" name="TextBox 13">
            <a:extLst>
              <a:ext uri="{FF2B5EF4-FFF2-40B4-BE49-F238E27FC236}">
                <a16:creationId xmlns:a16="http://schemas.microsoft.com/office/drawing/2014/main" id="{3653510D-3173-4D49-9431-6042D3B4D018}"/>
              </a:ext>
            </a:extLst>
          </p:cNvPr>
          <p:cNvSpPr txBox="1"/>
          <p:nvPr/>
        </p:nvSpPr>
        <p:spPr>
          <a:xfrm>
            <a:off x="2007412" y="1001484"/>
            <a:ext cx="1951349" cy="416524"/>
          </a:xfrm>
          <a:prstGeom prst="rect">
            <a:avLst/>
          </a:prstGeom>
          <a:noFill/>
        </p:spPr>
        <p:txBody>
          <a:bodyPr wrap="square" rtlCol="0">
            <a:spAutoFit/>
          </a:bodyPr>
          <a:lstStyle/>
          <a:p>
            <a:pPr marL="57150" lvl="2" algn="just">
              <a:lnSpc>
                <a:spcPct val="130000"/>
              </a:lnSpc>
              <a:spcBef>
                <a:spcPts val="600"/>
              </a:spcBef>
              <a:spcAft>
                <a:spcPts val="600"/>
              </a:spcAft>
              <a:tabLst>
                <a:tab pos="461963" algn="l"/>
              </a:tabLst>
            </a:pPr>
            <a:r>
              <a:rPr lang="vi-VN" sz="1800" b="1" dirty="0">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rPr>
              <a:t>Khách vãng lai</a:t>
            </a:r>
            <a:endParaRPr lang="en-US" sz="1800" b="1" dirty="0">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endParaRPr>
          </a:p>
        </p:txBody>
      </p:sp>
      <p:cxnSp>
        <p:nvCxnSpPr>
          <p:cNvPr id="15" name="Straight Connector 14">
            <a:extLst>
              <a:ext uri="{FF2B5EF4-FFF2-40B4-BE49-F238E27FC236}">
                <a16:creationId xmlns:a16="http://schemas.microsoft.com/office/drawing/2014/main" id="{3924BB56-C54F-4F12-B1F9-16FA10330E3A}"/>
              </a:ext>
            </a:extLst>
          </p:cNvPr>
          <p:cNvCxnSpPr>
            <a:cxnSpLocks/>
          </p:cNvCxnSpPr>
          <p:nvPr/>
        </p:nvCxnSpPr>
        <p:spPr>
          <a:xfrm>
            <a:off x="2448481" y="1450276"/>
            <a:ext cx="883397" cy="0"/>
          </a:xfrm>
          <a:prstGeom prst="line">
            <a:avLst/>
          </a:prstGeom>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DB5550A3-D514-4A73-9A51-6371993EEE28}"/>
              </a:ext>
            </a:extLst>
          </p:cNvPr>
          <p:cNvSpPr txBox="1"/>
          <p:nvPr/>
        </p:nvSpPr>
        <p:spPr>
          <a:xfrm>
            <a:off x="7939530" y="977888"/>
            <a:ext cx="2761364" cy="416524"/>
          </a:xfrm>
          <a:prstGeom prst="rect">
            <a:avLst/>
          </a:prstGeom>
          <a:noFill/>
        </p:spPr>
        <p:txBody>
          <a:bodyPr wrap="square" rtlCol="0">
            <a:spAutoFit/>
          </a:bodyPr>
          <a:lstStyle/>
          <a:p>
            <a:pPr marL="57150" lvl="2" algn="ctr">
              <a:lnSpc>
                <a:spcPct val="130000"/>
              </a:lnSpc>
              <a:spcBef>
                <a:spcPts val="600"/>
              </a:spcBef>
              <a:spcAft>
                <a:spcPts val="600"/>
              </a:spcAft>
              <a:tabLst>
                <a:tab pos="461963" algn="l"/>
              </a:tabLst>
            </a:pPr>
            <a:r>
              <a:rPr lang="vi-VN" sz="1800" b="1">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rPr>
              <a:t>Khách có tài khoản</a:t>
            </a:r>
            <a:endParaRPr lang="en-US" sz="1800" b="1" dirty="0">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endParaRPr>
          </a:p>
        </p:txBody>
      </p:sp>
      <p:cxnSp>
        <p:nvCxnSpPr>
          <p:cNvPr id="17" name="Straight Connector 16">
            <a:extLst>
              <a:ext uri="{FF2B5EF4-FFF2-40B4-BE49-F238E27FC236}">
                <a16:creationId xmlns:a16="http://schemas.microsoft.com/office/drawing/2014/main" id="{077B2B23-7CE2-4BCC-9AE7-6B1D5057DFC4}"/>
              </a:ext>
            </a:extLst>
          </p:cNvPr>
          <p:cNvCxnSpPr>
            <a:cxnSpLocks/>
          </p:cNvCxnSpPr>
          <p:nvPr/>
        </p:nvCxnSpPr>
        <p:spPr>
          <a:xfrm>
            <a:off x="8547623" y="1426680"/>
            <a:ext cx="1576091"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5394557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ctagon 3">
            <a:extLst>
              <a:ext uri="{FF2B5EF4-FFF2-40B4-BE49-F238E27FC236}">
                <a16:creationId xmlns:a16="http://schemas.microsoft.com/office/drawing/2014/main" id="{948F9D83-C860-46AB-9B92-9E0FB0B408D4}"/>
              </a:ext>
            </a:extLst>
          </p:cNvPr>
          <p:cNvSpPr/>
          <p:nvPr/>
        </p:nvSpPr>
        <p:spPr>
          <a:xfrm>
            <a:off x="-31190" y="0"/>
            <a:ext cx="12223190" cy="6858000"/>
          </a:xfrm>
          <a:prstGeom prst="octag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5" name="Octagon 4">
            <a:extLst>
              <a:ext uri="{FF2B5EF4-FFF2-40B4-BE49-F238E27FC236}">
                <a16:creationId xmlns:a16="http://schemas.microsoft.com/office/drawing/2014/main" id="{625B423B-FF23-424D-AB26-FA0813B3D4AF}"/>
              </a:ext>
            </a:extLst>
          </p:cNvPr>
          <p:cNvSpPr/>
          <p:nvPr/>
        </p:nvSpPr>
        <p:spPr>
          <a:xfrm>
            <a:off x="6194636" y="0"/>
            <a:ext cx="6013691" cy="6858000"/>
          </a:xfrm>
          <a:custGeom>
            <a:avLst/>
            <a:gdLst>
              <a:gd name="connsiteX0" fmla="*/ 0 w 7978569"/>
              <a:gd name="connsiteY0" fmla="*/ 1582484 h 6858000"/>
              <a:gd name="connsiteX1" fmla="*/ 1582484 w 7978569"/>
              <a:gd name="connsiteY1" fmla="*/ 0 h 6858000"/>
              <a:gd name="connsiteX2" fmla="*/ 6396086 w 7978569"/>
              <a:gd name="connsiteY2" fmla="*/ 0 h 6858000"/>
              <a:gd name="connsiteX3" fmla="*/ 7978569 w 7978569"/>
              <a:gd name="connsiteY3" fmla="*/ 1582484 h 6858000"/>
              <a:gd name="connsiteX4" fmla="*/ 7978569 w 7978569"/>
              <a:gd name="connsiteY4" fmla="*/ 5275517 h 6858000"/>
              <a:gd name="connsiteX5" fmla="*/ 6396086 w 7978569"/>
              <a:gd name="connsiteY5" fmla="*/ 6858000 h 6858000"/>
              <a:gd name="connsiteX6" fmla="*/ 1582484 w 7978569"/>
              <a:gd name="connsiteY6" fmla="*/ 6858000 h 6858000"/>
              <a:gd name="connsiteX7" fmla="*/ 0 w 7978569"/>
              <a:gd name="connsiteY7" fmla="*/ 5275517 h 6858000"/>
              <a:gd name="connsiteX8" fmla="*/ 0 w 7978569"/>
              <a:gd name="connsiteY8" fmla="*/ 1582484 h 6858000"/>
              <a:gd name="connsiteX0" fmla="*/ 0 w 7978569"/>
              <a:gd name="connsiteY0" fmla="*/ 1582484 h 6858000"/>
              <a:gd name="connsiteX1" fmla="*/ 1582484 w 7978569"/>
              <a:gd name="connsiteY1" fmla="*/ 0 h 6858000"/>
              <a:gd name="connsiteX2" fmla="*/ 6396086 w 7978569"/>
              <a:gd name="connsiteY2" fmla="*/ 0 h 6858000"/>
              <a:gd name="connsiteX3" fmla="*/ 6396512 w 7978569"/>
              <a:gd name="connsiteY3" fmla="*/ 1887284 h 6858000"/>
              <a:gd name="connsiteX4" fmla="*/ 7978569 w 7978569"/>
              <a:gd name="connsiteY4" fmla="*/ 5275517 h 6858000"/>
              <a:gd name="connsiteX5" fmla="*/ 6396086 w 7978569"/>
              <a:gd name="connsiteY5" fmla="*/ 6858000 h 6858000"/>
              <a:gd name="connsiteX6" fmla="*/ 1582484 w 7978569"/>
              <a:gd name="connsiteY6" fmla="*/ 6858000 h 6858000"/>
              <a:gd name="connsiteX7" fmla="*/ 0 w 7978569"/>
              <a:gd name="connsiteY7" fmla="*/ 5275517 h 6858000"/>
              <a:gd name="connsiteX8" fmla="*/ 0 w 7978569"/>
              <a:gd name="connsiteY8" fmla="*/ 1582484 h 6858000"/>
              <a:gd name="connsiteX0" fmla="*/ 0 w 6396512"/>
              <a:gd name="connsiteY0" fmla="*/ 1582484 h 6858000"/>
              <a:gd name="connsiteX1" fmla="*/ 1582484 w 6396512"/>
              <a:gd name="connsiteY1" fmla="*/ 0 h 6858000"/>
              <a:gd name="connsiteX2" fmla="*/ 6396086 w 6396512"/>
              <a:gd name="connsiteY2" fmla="*/ 0 h 6858000"/>
              <a:gd name="connsiteX3" fmla="*/ 6396512 w 6396512"/>
              <a:gd name="connsiteY3" fmla="*/ 1887284 h 6858000"/>
              <a:gd name="connsiteX4" fmla="*/ 6367484 w 6396512"/>
              <a:gd name="connsiteY4" fmla="*/ 5173917 h 6858000"/>
              <a:gd name="connsiteX5" fmla="*/ 6396086 w 6396512"/>
              <a:gd name="connsiteY5" fmla="*/ 6858000 h 6858000"/>
              <a:gd name="connsiteX6" fmla="*/ 1582484 w 6396512"/>
              <a:gd name="connsiteY6" fmla="*/ 6858000 h 6858000"/>
              <a:gd name="connsiteX7" fmla="*/ 0 w 6396512"/>
              <a:gd name="connsiteY7" fmla="*/ 5275517 h 6858000"/>
              <a:gd name="connsiteX8" fmla="*/ 0 w 6396512"/>
              <a:gd name="connsiteY8" fmla="*/ 1582484 h 6858000"/>
              <a:gd name="connsiteX0" fmla="*/ 0 w 6413926"/>
              <a:gd name="connsiteY0" fmla="*/ 1582484 h 6858000"/>
              <a:gd name="connsiteX1" fmla="*/ 1582484 w 6413926"/>
              <a:gd name="connsiteY1" fmla="*/ 0 h 6858000"/>
              <a:gd name="connsiteX2" fmla="*/ 6396086 w 6413926"/>
              <a:gd name="connsiteY2" fmla="*/ 0 h 6858000"/>
              <a:gd name="connsiteX3" fmla="*/ 6396512 w 6413926"/>
              <a:gd name="connsiteY3" fmla="*/ 1887284 h 6858000"/>
              <a:gd name="connsiteX4" fmla="*/ 6413926 w 6413926"/>
              <a:gd name="connsiteY4" fmla="*/ 5159402 h 6858000"/>
              <a:gd name="connsiteX5" fmla="*/ 6396086 w 6413926"/>
              <a:gd name="connsiteY5" fmla="*/ 6858000 h 6858000"/>
              <a:gd name="connsiteX6" fmla="*/ 1582484 w 6413926"/>
              <a:gd name="connsiteY6" fmla="*/ 6858000 h 6858000"/>
              <a:gd name="connsiteX7" fmla="*/ 0 w 6413926"/>
              <a:gd name="connsiteY7" fmla="*/ 5275517 h 6858000"/>
              <a:gd name="connsiteX8" fmla="*/ 0 w 6413926"/>
              <a:gd name="connsiteY8" fmla="*/ 15824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13926" h="6858000">
                <a:moveTo>
                  <a:pt x="0" y="1582484"/>
                </a:moveTo>
                <a:lnTo>
                  <a:pt x="1582484" y="0"/>
                </a:lnTo>
                <a:lnTo>
                  <a:pt x="6396086" y="0"/>
                </a:lnTo>
                <a:lnTo>
                  <a:pt x="6396512" y="1887284"/>
                </a:lnTo>
                <a:cubicBezTo>
                  <a:pt x="6402317" y="2977990"/>
                  <a:pt x="6408121" y="4068696"/>
                  <a:pt x="6413926" y="5159402"/>
                </a:cubicBezTo>
                <a:lnTo>
                  <a:pt x="6396086" y="6858000"/>
                </a:lnTo>
                <a:lnTo>
                  <a:pt x="1582484" y="6858000"/>
                </a:lnTo>
                <a:lnTo>
                  <a:pt x="0" y="5275517"/>
                </a:lnTo>
                <a:lnTo>
                  <a:pt x="0" y="1582484"/>
                </a:lnTo>
                <a:close/>
              </a:path>
            </a:pathLst>
          </a:cu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 name="Octagon 2">
            <a:extLst>
              <a:ext uri="{FF2B5EF4-FFF2-40B4-BE49-F238E27FC236}">
                <a16:creationId xmlns:a16="http://schemas.microsoft.com/office/drawing/2014/main" id="{12317E48-B671-4593-86B5-4138B4B8A13F}"/>
              </a:ext>
            </a:extLst>
          </p:cNvPr>
          <p:cNvSpPr/>
          <p:nvPr/>
        </p:nvSpPr>
        <p:spPr>
          <a:xfrm>
            <a:off x="-31190" y="0"/>
            <a:ext cx="6028555" cy="6858000"/>
          </a:xfrm>
          <a:custGeom>
            <a:avLst/>
            <a:gdLst>
              <a:gd name="connsiteX0" fmla="*/ 0 w 7978568"/>
              <a:gd name="connsiteY0" fmla="*/ 1591399 h 6858000"/>
              <a:gd name="connsiteX1" fmla="*/ 1591399 w 7978568"/>
              <a:gd name="connsiteY1" fmla="*/ 0 h 6858000"/>
              <a:gd name="connsiteX2" fmla="*/ 6387169 w 7978568"/>
              <a:gd name="connsiteY2" fmla="*/ 0 h 6858000"/>
              <a:gd name="connsiteX3" fmla="*/ 7978568 w 7978568"/>
              <a:gd name="connsiteY3" fmla="*/ 1591399 h 6858000"/>
              <a:gd name="connsiteX4" fmla="*/ 7978568 w 7978568"/>
              <a:gd name="connsiteY4" fmla="*/ 5266601 h 6858000"/>
              <a:gd name="connsiteX5" fmla="*/ 6387169 w 7978568"/>
              <a:gd name="connsiteY5" fmla="*/ 6858000 h 6858000"/>
              <a:gd name="connsiteX6" fmla="*/ 1591399 w 7978568"/>
              <a:gd name="connsiteY6" fmla="*/ 6858000 h 6858000"/>
              <a:gd name="connsiteX7" fmla="*/ 0 w 7978568"/>
              <a:gd name="connsiteY7" fmla="*/ 5266601 h 6858000"/>
              <a:gd name="connsiteX8" fmla="*/ 0 w 7978568"/>
              <a:gd name="connsiteY8" fmla="*/ 1591399 h 6858000"/>
              <a:gd name="connsiteX0" fmla="*/ 1596571 w 7978568"/>
              <a:gd name="connsiteY0" fmla="*/ 1663970 h 6858000"/>
              <a:gd name="connsiteX1" fmla="*/ 1591399 w 7978568"/>
              <a:gd name="connsiteY1" fmla="*/ 0 h 6858000"/>
              <a:gd name="connsiteX2" fmla="*/ 6387169 w 7978568"/>
              <a:gd name="connsiteY2" fmla="*/ 0 h 6858000"/>
              <a:gd name="connsiteX3" fmla="*/ 7978568 w 7978568"/>
              <a:gd name="connsiteY3" fmla="*/ 1591399 h 6858000"/>
              <a:gd name="connsiteX4" fmla="*/ 7978568 w 7978568"/>
              <a:gd name="connsiteY4" fmla="*/ 5266601 h 6858000"/>
              <a:gd name="connsiteX5" fmla="*/ 6387169 w 7978568"/>
              <a:gd name="connsiteY5" fmla="*/ 6858000 h 6858000"/>
              <a:gd name="connsiteX6" fmla="*/ 1591399 w 7978568"/>
              <a:gd name="connsiteY6" fmla="*/ 6858000 h 6858000"/>
              <a:gd name="connsiteX7" fmla="*/ 0 w 7978568"/>
              <a:gd name="connsiteY7" fmla="*/ 5266601 h 6858000"/>
              <a:gd name="connsiteX8" fmla="*/ 1596571 w 7978568"/>
              <a:gd name="connsiteY8" fmla="*/ 1663970 h 6858000"/>
              <a:gd name="connsiteX0" fmla="*/ 5172 w 6387169"/>
              <a:gd name="connsiteY0" fmla="*/ 1663970 h 6858000"/>
              <a:gd name="connsiteX1" fmla="*/ 0 w 6387169"/>
              <a:gd name="connsiteY1" fmla="*/ 0 h 6858000"/>
              <a:gd name="connsiteX2" fmla="*/ 4795770 w 6387169"/>
              <a:gd name="connsiteY2" fmla="*/ 0 h 6858000"/>
              <a:gd name="connsiteX3" fmla="*/ 6387169 w 6387169"/>
              <a:gd name="connsiteY3" fmla="*/ 1591399 h 6858000"/>
              <a:gd name="connsiteX4" fmla="*/ 6387169 w 6387169"/>
              <a:gd name="connsiteY4" fmla="*/ 5266601 h 6858000"/>
              <a:gd name="connsiteX5" fmla="*/ 4795770 w 6387169"/>
              <a:gd name="connsiteY5" fmla="*/ 6858000 h 6858000"/>
              <a:gd name="connsiteX6" fmla="*/ 0 w 6387169"/>
              <a:gd name="connsiteY6" fmla="*/ 6858000 h 6858000"/>
              <a:gd name="connsiteX7" fmla="*/ 5172 w 6387169"/>
              <a:gd name="connsiteY7" fmla="*/ 5281115 h 6858000"/>
              <a:gd name="connsiteX8" fmla="*/ 5172 w 6387169"/>
              <a:gd name="connsiteY8" fmla="*/ 16639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7169" h="6858000">
                <a:moveTo>
                  <a:pt x="5172" y="1663970"/>
                </a:moveTo>
                <a:lnTo>
                  <a:pt x="0" y="0"/>
                </a:lnTo>
                <a:lnTo>
                  <a:pt x="4795770" y="0"/>
                </a:lnTo>
                <a:lnTo>
                  <a:pt x="6387169" y="1591399"/>
                </a:lnTo>
                <a:lnTo>
                  <a:pt x="6387169" y="5266601"/>
                </a:lnTo>
                <a:lnTo>
                  <a:pt x="4795770" y="6858000"/>
                </a:lnTo>
                <a:lnTo>
                  <a:pt x="0" y="6858000"/>
                </a:lnTo>
                <a:lnTo>
                  <a:pt x="5172" y="5281115"/>
                </a:lnTo>
                <a:lnTo>
                  <a:pt x="5172" y="1663970"/>
                </a:lnTo>
                <a:close/>
              </a:path>
            </a:pathLst>
          </a:cu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18DA331C-294B-4E07-B5EF-CF821BFA1E1B}"/>
              </a:ext>
            </a:extLst>
          </p:cNvPr>
          <p:cNvSpPr txBox="1"/>
          <p:nvPr/>
        </p:nvSpPr>
        <p:spPr>
          <a:xfrm>
            <a:off x="7312673" y="1675369"/>
            <a:ext cx="4238429" cy="252889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Có các quyền của nhân viên</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Xóa sản phẩm</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Quản lí nhà cung cấp ( xem, thêm, sửa, xóa )</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Xem thống kê</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Quản lí khách hàng</a:t>
            </a:r>
          </a:p>
        </p:txBody>
      </p:sp>
      <p:sp>
        <p:nvSpPr>
          <p:cNvPr id="13" name="TextBox 12">
            <a:extLst>
              <a:ext uri="{FF2B5EF4-FFF2-40B4-BE49-F238E27FC236}">
                <a16:creationId xmlns:a16="http://schemas.microsoft.com/office/drawing/2014/main" id="{8D8A3448-0717-4929-99B1-054D29FFB2ED}"/>
              </a:ext>
            </a:extLst>
          </p:cNvPr>
          <p:cNvSpPr txBox="1"/>
          <p:nvPr/>
        </p:nvSpPr>
        <p:spPr>
          <a:xfrm>
            <a:off x="999178" y="1675369"/>
            <a:ext cx="3949956" cy="377539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Đăng nhập, đăng xuất</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Quản lí sản phẩm (xem, thêm, chỉnh sửa)</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Quản lí hóa đơn (cập nhật hóa đơn)</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Quản lí gắn thẻ (xem, thêm, sửa, xóa)</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Xem lịch sử hoạt động</a:t>
            </a:r>
          </a:p>
          <a:p>
            <a:pPr marL="285750" indent="-285750">
              <a:lnSpc>
                <a:spcPct val="150000"/>
              </a:lnSpc>
              <a:buFont typeface="Wingdings" panose="05000000000000000000" pitchFamily="2" charset="2"/>
              <a:buChar char="Ø"/>
            </a:pPr>
            <a:endParaRPr lang="vi-VN" dirty="0">
              <a:latin typeface="Tahoma" panose="020B0604030504040204" pitchFamily="34" charset="0"/>
              <a:ea typeface="Tahoma" panose="020B0604030504040204" pitchFamily="34" charset="0"/>
              <a:cs typeface="Tahoma" panose="020B0604030504040204" pitchFamily="34" charset="0"/>
            </a:endParaRPr>
          </a:p>
        </p:txBody>
      </p:sp>
      <p:sp>
        <p:nvSpPr>
          <p:cNvPr id="14" name="TextBox 13">
            <a:extLst>
              <a:ext uri="{FF2B5EF4-FFF2-40B4-BE49-F238E27FC236}">
                <a16:creationId xmlns:a16="http://schemas.microsoft.com/office/drawing/2014/main" id="{3653510D-3173-4D49-9431-6042D3B4D018}"/>
              </a:ext>
            </a:extLst>
          </p:cNvPr>
          <p:cNvSpPr txBox="1"/>
          <p:nvPr/>
        </p:nvSpPr>
        <p:spPr>
          <a:xfrm>
            <a:off x="1719646" y="878935"/>
            <a:ext cx="2526881" cy="416524"/>
          </a:xfrm>
          <a:prstGeom prst="rect">
            <a:avLst/>
          </a:prstGeom>
          <a:noFill/>
        </p:spPr>
        <p:txBody>
          <a:bodyPr wrap="square" rtlCol="0">
            <a:spAutoFit/>
          </a:bodyPr>
          <a:lstStyle/>
          <a:p>
            <a:pPr marL="57150" lvl="2" algn="ctr">
              <a:lnSpc>
                <a:spcPct val="130000"/>
              </a:lnSpc>
              <a:spcBef>
                <a:spcPts val="600"/>
              </a:spcBef>
              <a:spcAft>
                <a:spcPts val="600"/>
              </a:spcAft>
              <a:tabLst>
                <a:tab pos="461963" algn="l"/>
              </a:tabLst>
            </a:pPr>
            <a:r>
              <a:rPr lang="vi-VN" sz="1800" b="1">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rPr>
              <a:t>Nhân viên kiểm duyệt</a:t>
            </a:r>
            <a:endParaRPr lang="en-US" sz="1800" b="1" dirty="0">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endParaRPr>
          </a:p>
        </p:txBody>
      </p:sp>
      <p:cxnSp>
        <p:nvCxnSpPr>
          <p:cNvPr id="15" name="Straight Connector 14">
            <a:extLst>
              <a:ext uri="{FF2B5EF4-FFF2-40B4-BE49-F238E27FC236}">
                <a16:creationId xmlns:a16="http://schemas.microsoft.com/office/drawing/2014/main" id="{3924BB56-C54F-4F12-B1F9-16FA10330E3A}"/>
              </a:ext>
            </a:extLst>
          </p:cNvPr>
          <p:cNvCxnSpPr>
            <a:cxnSpLocks/>
          </p:cNvCxnSpPr>
          <p:nvPr/>
        </p:nvCxnSpPr>
        <p:spPr>
          <a:xfrm>
            <a:off x="2168165" y="1450276"/>
            <a:ext cx="1611983" cy="0"/>
          </a:xfrm>
          <a:prstGeom prst="line">
            <a:avLst/>
          </a:prstGeom>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DB5550A3-D514-4A73-9A51-6371993EEE28}"/>
              </a:ext>
            </a:extLst>
          </p:cNvPr>
          <p:cNvSpPr txBox="1"/>
          <p:nvPr/>
        </p:nvSpPr>
        <p:spPr>
          <a:xfrm>
            <a:off x="7939530" y="977888"/>
            <a:ext cx="2761364" cy="416524"/>
          </a:xfrm>
          <a:prstGeom prst="rect">
            <a:avLst/>
          </a:prstGeom>
          <a:noFill/>
        </p:spPr>
        <p:txBody>
          <a:bodyPr wrap="square" rtlCol="0">
            <a:spAutoFit/>
          </a:bodyPr>
          <a:lstStyle/>
          <a:p>
            <a:pPr marL="57150" lvl="2" algn="ctr">
              <a:lnSpc>
                <a:spcPct val="130000"/>
              </a:lnSpc>
              <a:spcBef>
                <a:spcPts val="600"/>
              </a:spcBef>
              <a:spcAft>
                <a:spcPts val="600"/>
              </a:spcAft>
              <a:tabLst>
                <a:tab pos="461963" algn="l"/>
              </a:tabLst>
            </a:pPr>
            <a:r>
              <a:rPr lang="vi-VN" sz="1800" b="1" dirty="0">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rPr>
              <a:t>Quản trị hệ thống</a:t>
            </a:r>
            <a:endParaRPr lang="en-US" sz="1800" b="1" dirty="0">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endParaRPr>
          </a:p>
        </p:txBody>
      </p:sp>
      <p:cxnSp>
        <p:nvCxnSpPr>
          <p:cNvPr id="17" name="Straight Connector 16">
            <a:extLst>
              <a:ext uri="{FF2B5EF4-FFF2-40B4-BE49-F238E27FC236}">
                <a16:creationId xmlns:a16="http://schemas.microsoft.com/office/drawing/2014/main" id="{077B2B23-7CE2-4BCC-9AE7-6B1D5057DFC4}"/>
              </a:ext>
            </a:extLst>
          </p:cNvPr>
          <p:cNvCxnSpPr>
            <a:cxnSpLocks/>
          </p:cNvCxnSpPr>
          <p:nvPr/>
        </p:nvCxnSpPr>
        <p:spPr>
          <a:xfrm>
            <a:off x="8547623" y="1426680"/>
            <a:ext cx="1576091"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90057341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 schematic&#10;&#10;Description automatically generated">
            <a:extLst>
              <a:ext uri="{FF2B5EF4-FFF2-40B4-BE49-F238E27FC236}">
                <a16:creationId xmlns:a16="http://schemas.microsoft.com/office/drawing/2014/main" id="{D355D6C9-F102-4EF2-95FB-FCB249557B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647" y="1780086"/>
            <a:ext cx="9831258" cy="3297827"/>
          </a:xfrm>
          <a:prstGeom prst="rect">
            <a:avLst/>
          </a:prstGeom>
        </p:spPr>
      </p:pic>
      <p:sp>
        <p:nvSpPr>
          <p:cNvPr id="4" name="TextBox 3">
            <a:extLst>
              <a:ext uri="{FF2B5EF4-FFF2-40B4-BE49-F238E27FC236}">
                <a16:creationId xmlns:a16="http://schemas.microsoft.com/office/drawing/2014/main" id="{3567A6DC-5837-4485-AA4D-406698D1D9B2}"/>
              </a:ext>
            </a:extLst>
          </p:cNvPr>
          <p:cNvSpPr txBox="1"/>
          <p:nvPr/>
        </p:nvSpPr>
        <p:spPr>
          <a:xfrm>
            <a:off x="4377725" y="368287"/>
            <a:ext cx="2761364" cy="416524"/>
          </a:xfrm>
          <a:prstGeom prst="rect">
            <a:avLst/>
          </a:prstGeom>
          <a:noFill/>
        </p:spPr>
        <p:txBody>
          <a:bodyPr wrap="square" rtlCol="0">
            <a:spAutoFit/>
          </a:bodyPr>
          <a:lstStyle/>
          <a:p>
            <a:pPr marL="57150" lvl="2" algn="ctr">
              <a:lnSpc>
                <a:spcPct val="130000"/>
              </a:lnSpc>
              <a:spcBef>
                <a:spcPts val="600"/>
              </a:spcBef>
              <a:spcAft>
                <a:spcPts val="600"/>
              </a:spcAft>
              <a:tabLst>
                <a:tab pos="461963" algn="l"/>
              </a:tabLst>
            </a:pPr>
            <a:r>
              <a:rPr lang="vi-VN" sz="1800" b="1">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rPr>
              <a:t>Sơ đồ thực thể</a:t>
            </a:r>
            <a:endParaRPr lang="en-US" sz="1800" b="1" dirty="0">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endParaRPr>
          </a:p>
        </p:txBody>
      </p:sp>
      <p:cxnSp>
        <p:nvCxnSpPr>
          <p:cNvPr id="5" name="Straight Connector 4">
            <a:extLst>
              <a:ext uri="{FF2B5EF4-FFF2-40B4-BE49-F238E27FC236}">
                <a16:creationId xmlns:a16="http://schemas.microsoft.com/office/drawing/2014/main" id="{C77550B2-7555-4C34-BA62-E195DBDC6DD5}"/>
              </a:ext>
            </a:extLst>
          </p:cNvPr>
          <p:cNvCxnSpPr>
            <a:cxnSpLocks/>
          </p:cNvCxnSpPr>
          <p:nvPr/>
        </p:nvCxnSpPr>
        <p:spPr>
          <a:xfrm>
            <a:off x="5038069" y="851914"/>
            <a:ext cx="1576091"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01089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972E4A-6643-42F0-8F93-9767E467639F}"/>
              </a:ext>
            </a:extLst>
          </p:cNvPr>
          <p:cNvSpPr txBox="1"/>
          <p:nvPr/>
        </p:nvSpPr>
        <p:spPr>
          <a:xfrm>
            <a:off x="4316764" y="80905"/>
            <a:ext cx="2761364" cy="416524"/>
          </a:xfrm>
          <a:prstGeom prst="rect">
            <a:avLst/>
          </a:prstGeom>
          <a:noFill/>
        </p:spPr>
        <p:txBody>
          <a:bodyPr wrap="square" rtlCol="0">
            <a:spAutoFit/>
          </a:bodyPr>
          <a:lstStyle/>
          <a:p>
            <a:pPr marL="57150" lvl="2" algn="ctr">
              <a:lnSpc>
                <a:spcPct val="130000"/>
              </a:lnSpc>
              <a:spcBef>
                <a:spcPts val="600"/>
              </a:spcBef>
              <a:spcAft>
                <a:spcPts val="600"/>
              </a:spcAft>
              <a:tabLst>
                <a:tab pos="461963" algn="l"/>
              </a:tabLst>
            </a:pPr>
            <a:r>
              <a:rPr lang="vi-VN" sz="1800" b="1" dirty="0">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rPr>
              <a:t>Sơ đồ CSDL</a:t>
            </a:r>
            <a:endParaRPr lang="en-US" sz="1800" b="1" dirty="0">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endParaRPr>
          </a:p>
        </p:txBody>
      </p:sp>
      <p:cxnSp>
        <p:nvCxnSpPr>
          <p:cNvPr id="4" name="Straight Connector 3">
            <a:extLst>
              <a:ext uri="{FF2B5EF4-FFF2-40B4-BE49-F238E27FC236}">
                <a16:creationId xmlns:a16="http://schemas.microsoft.com/office/drawing/2014/main" id="{14CA3010-588E-478A-A270-232F5B169254}"/>
              </a:ext>
            </a:extLst>
          </p:cNvPr>
          <p:cNvCxnSpPr>
            <a:cxnSpLocks/>
          </p:cNvCxnSpPr>
          <p:nvPr/>
        </p:nvCxnSpPr>
        <p:spPr>
          <a:xfrm>
            <a:off x="4924857" y="529697"/>
            <a:ext cx="1576091" cy="0"/>
          </a:xfrm>
          <a:prstGeom prst="line">
            <a:avLst/>
          </a:prstGeom>
        </p:spPr>
        <p:style>
          <a:lnRef idx="3">
            <a:schemeClr val="dk1"/>
          </a:lnRef>
          <a:fillRef idx="0">
            <a:schemeClr val="dk1"/>
          </a:fillRef>
          <a:effectRef idx="2">
            <a:schemeClr val="dk1"/>
          </a:effectRef>
          <a:fontRef idx="minor">
            <a:schemeClr val="tx1"/>
          </a:fontRef>
        </p:style>
      </p:cxnSp>
      <p:pic>
        <p:nvPicPr>
          <p:cNvPr id="5" name="Picture 4">
            <a:extLst>
              <a:ext uri="{FF2B5EF4-FFF2-40B4-BE49-F238E27FC236}">
                <a16:creationId xmlns:a16="http://schemas.microsoft.com/office/drawing/2014/main" id="{A1DA2603-B5FF-423A-991D-2CC611D2D535}"/>
              </a:ext>
            </a:extLst>
          </p:cNvPr>
          <p:cNvPicPr>
            <a:picLocks noChangeAspect="1"/>
          </p:cNvPicPr>
          <p:nvPr/>
        </p:nvPicPr>
        <p:blipFill>
          <a:blip r:embed="rId2"/>
          <a:stretch>
            <a:fillRect/>
          </a:stretch>
        </p:blipFill>
        <p:spPr>
          <a:xfrm>
            <a:off x="1247098" y="904522"/>
            <a:ext cx="9697803" cy="5048955"/>
          </a:xfrm>
          <a:prstGeom prst="rect">
            <a:avLst/>
          </a:prstGeom>
        </p:spPr>
      </p:pic>
    </p:spTree>
    <p:extLst>
      <p:ext uri="{BB962C8B-B14F-4D97-AF65-F5344CB8AC3E}">
        <p14:creationId xmlns:p14="http://schemas.microsoft.com/office/powerpoint/2010/main" val="32977647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369</Words>
  <Application>Microsoft Office PowerPoint</Application>
  <PresentationFormat>Widescreen</PresentationFormat>
  <Paragraphs>62</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Calibri Light</vt:lpstr>
      <vt:lpstr>Courier New</vt:lpstr>
      <vt:lpstr>Tahoma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Thành Long</dc:creator>
  <cp:lastModifiedBy>Thành Long</cp:lastModifiedBy>
  <cp:revision>6</cp:revision>
  <dcterms:created xsi:type="dcterms:W3CDTF">2022-02-19T12:37:47Z</dcterms:created>
  <dcterms:modified xsi:type="dcterms:W3CDTF">2022-02-19T13:58:04Z</dcterms:modified>
</cp:coreProperties>
</file>