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4" r:id="rId3"/>
    <p:sldId id="259" r:id="rId4"/>
    <p:sldId id="258" r:id="rId5"/>
    <p:sldId id="285" r:id="rId6"/>
    <p:sldId id="287" r:id="rId7"/>
    <p:sldId id="286" r:id="rId8"/>
    <p:sldId id="288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08A63B-0179-429E-8C11-2253A27F738F}">
          <p14:sldIdLst>
            <p14:sldId id="257"/>
          </p14:sldIdLst>
        </p14:section>
        <p14:section name="Untitled Section" id="{70C82873-20EC-44F4-A765-9C3670FEFF60}">
          <p14:sldIdLst>
            <p14:sldId id="284"/>
            <p14:sldId id="259"/>
            <p14:sldId id="258"/>
            <p14:sldId id="285"/>
            <p14:sldId id="287"/>
            <p14:sldId id="286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2D64-1A32-42AE-9B85-974304C13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69577-A8B7-4A5C-BBD9-51BA185A5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6B20D-293A-4A19-9667-54B7B692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E6C4-EDC3-4791-9B06-FE46BC03A8A6}" type="datetimeFigureOut">
              <a:rPr lang="vi-VN" smtClean="0"/>
              <a:t>04/03/2022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78E66-5B30-48D3-98B6-97B1897B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615CF-4D1E-4F8D-A5EF-0D16819B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155E-25F3-49B0-BBBD-53C9BB0C5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968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487D-1BE2-4B32-9206-3C63581C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263A2-F77F-48FD-B8D3-CB82361A3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6F3EE-C416-4FC6-BBA4-1EA621D0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E6C4-EDC3-4791-9B06-FE46BC03A8A6}" type="datetimeFigureOut">
              <a:rPr lang="vi-VN" smtClean="0"/>
              <a:t>04/03/2022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220CC-57CA-481C-B0D2-2D08188E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7E9C6-7AA7-4407-AF7A-E80AC768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155E-25F3-49B0-BBBD-53C9BB0C5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146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3F289-B709-47A2-9A3C-320DBEAF1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F2526-1E6B-4D5F-B2E2-4ECB74933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2D76B-A1F0-4D65-82B9-8F71B9DE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E6C4-EDC3-4791-9B06-FE46BC03A8A6}" type="datetimeFigureOut">
              <a:rPr lang="vi-VN" smtClean="0"/>
              <a:t>04/03/2022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52F4F-E5CC-4E93-AE90-4A4B0EE2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259B-BB0F-47D0-AFFD-944FA03E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155E-25F3-49B0-BBBD-53C9BB0C5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85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A07C-A873-4FD1-8A69-C35C1E81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54B1B-85EC-4A5C-AF72-E368E4BD8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98DA8-9FD8-4052-AEA6-C5FBFB43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E6C4-EDC3-4791-9B06-FE46BC03A8A6}" type="datetimeFigureOut">
              <a:rPr lang="vi-VN" smtClean="0"/>
              <a:t>04/03/2022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CE359-B33B-4E76-98ED-F5609AF8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2C26E-F0B7-4546-A65D-58902B12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155E-25F3-49B0-BBBD-53C9BB0C5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004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9F6C-DF9E-420F-921E-B37517992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34777-578C-4843-8CD8-3A26DE46A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C9280-3423-49DC-95A7-2640DEEB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E6C4-EDC3-4791-9B06-FE46BC03A8A6}" type="datetimeFigureOut">
              <a:rPr lang="vi-VN" smtClean="0"/>
              <a:t>04/03/2022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6CDE8-5996-4D05-B86C-0CF7D5C1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9C9A3-954F-4340-B6E7-2BB7AE97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155E-25F3-49B0-BBBD-53C9BB0C5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934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06F8-272D-4E6E-942A-A61A7FDD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B5C02-4FD0-42D4-B8F0-E0A5297C5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55739-DF76-4E8D-860C-758642E7D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C99D9-1317-4BC6-9BDA-B19AA68A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E6C4-EDC3-4791-9B06-FE46BC03A8A6}" type="datetimeFigureOut">
              <a:rPr lang="vi-VN" smtClean="0"/>
              <a:t>04/03/2022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66FA6-00CD-4EBC-B3F8-76D2CCAE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EABB7-DF78-487E-8A72-E759C518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155E-25F3-49B0-BBBD-53C9BB0C5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925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2F89-5A79-4DC2-9586-F7DEF08A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F963E-7FE5-4754-8243-9E148DEA6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60809-CB43-4097-A0E6-F0DFAB906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BAF45-3186-4F3F-A78B-E60DF407C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7D7C7-2F3E-4DB5-943D-B2C6D2778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55420-71BD-4031-A775-DE680760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E6C4-EDC3-4791-9B06-FE46BC03A8A6}" type="datetimeFigureOut">
              <a:rPr lang="vi-VN" smtClean="0"/>
              <a:t>04/03/2022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1C896-0CF3-40AB-9C87-0592963B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65917-3E9E-4BCA-9AED-428321F3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155E-25F3-49B0-BBBD-53C9BB0C5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823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8233-CDBA-43A1-8784-8F4F3148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03C35-2B6E-417B-BD00-E0A87463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E6C4-EDC3-4791-9B06-FE46BC03A8A6}" type="datetimeFigureOut">
              <a:rPr lang="vi-VN" smtClean="0"/>
              <a:t>04/03/2022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BB11F-F2F2-4746-9EB2-A5172F7F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F1C89-FC50-45BB-B13F-E32A2753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155E-25F3-49B0-BBBD-53C9BB0C5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583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60609-A901-4903-9A17-747C20B3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E6C4-EDC3-4791-9B06-FE46BC03A8A6}" type="datetimeFigureOut">
              <a:rPr lang="vi-VN" smtClean="0"/>
              <a:t>04/03/2022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92623-4986-4885-8BBE-006958D7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1CBE1-C7A2-4901-99E7-ABAFEBFF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155E-25F3-49B0-BBBD-53C9BB0C5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03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4789-7ED2-4149-B8DE-2DD207B3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A895-FAB0-49FC-8CAD-644EFC646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60058-6A9D-4BF5-A95F-D7CDB7CB0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F4EE5-4FFF-473A-9E59-E74570CD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E6C4-EDC3-4791-9B06-FE46BC03A8A6}" type="datetimeFigureOut">
              <a:rPr lang="vi-VN" smtClean="0"/>
              <a:t>04/03/2022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51E8C-D617-4D96-84A4-AC5A269B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8442B-6E57-44D5-8742-7A609369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155E-25F3-49B0-BBBD-53C9BB0C5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333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DCBA-FF1C-438E-8CF3-FC478808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7A1F1-CA1B-4AF8-8598-928E60EF3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EB467-2A12-4681-A8A0-EC6E396BD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5C482-F6A1-491D-8ABB-A76DF335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E6C4-EDC3-4791-9B06-FE46BC03A8A6}" type="datetimeFigureOut">
              <a:rPr lang="vi-VN" smtClean="0"/>
              <a:t>04/03/2022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60FB7-66DB-496F-86F0-71526732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B714C-5E2F-49FC-8631-21F86CF6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155E-25F3-49B0-BBBD-53C9BB0C5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649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0137C-FBF7-4D22-AD74-B26BA9E2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CA265-23BF-4451-A9D9-6FDE14BF0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6E511-E6A1-4EC3-A306-D4636A295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DE6C4-EDC3-4791-9B06-FE46BC03A8A6}" type="datetimeFigureOut">
              <a:rPr lang="vi-VN" smtClean="0"/>
              <a:t>04/03/2022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0353B-9400-4323-BBDB-616B158C1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BB1A-E9CE-4095-8AC3-944B467F8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2155E-25F3-49B0-BBBD-53C9BB0C5B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276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erson wearing a space suit&#10;&#10;Description automatically generated with low confidence">
            <a:extLst>
              <a:ext uri="{FF2B5EF4-FFF2-40B4-BE49-F238E27FC236}">
                <a16:creationId xmlns:a16="http://schemas.microsoft.com/office/drawing/2014/main" id="{FBA8E8FA-F0B7-4D27-B290-653F91D08D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5"/>
          <a:stretch/>
        </p:blipFill>
        <p:spPr>
          <a:xfrm>
            <a:off x="-186648" y="-94343"/>
            <a:ext cx="12565295" cy="70466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rapezoid 6">
            <a:extLst>
              <a:ext uri="{FF2B5EF4-FFF2-40B4-BE49-F238E27FC236}">
                <a16:creationId xmlns:a16="http://schemas.microsoft.com/office/drawing/2014/main" id="{AF77788C-CECD-46E0-A7BC-553636B7F158}"/>
              </a:ext>
            </a:extLst>
          </p:cNvPr>
          <p:cNvSpPr/>
          <p:nvPr/>
        </p:nvSpPr>
        <p:spPr>
          <a:xfrm>
            <a:off x="6096000" y="0"/>
            <a:ext cx="7271657" cy="6858000"/>
          </a:xfrm>
          <a:prstGeom prst="trapezoid">
            <a:avLst>
              <a:gd name="adj" fmla="val 1740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441A7-FEBC-4E3D-92BC-1525E3706493}"/>
              </a:ext>
            </a:extLst>
          </p:cNvPr>
          <p:cNvSpPr txBox="1"/>
          <p:nvPr/>
        </p:nvSpPr>
        <p:spPr>
          <a:xfrm>
            <a:off x="101600" y="2425844"/>
            <a:ext cx="59944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J2SCHOOL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BÁN HÀNG SẢN PHẨM GIA DỤNG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48AB0-288C-48E0-A350-A71FD812BE77}"/>
              </a:ext>
            </a:extLst>
          </p:cNvPr>
          <p:cNvSpPr txBox="1"/>
          <p:nvPr/>
        </p:nvSpPr>
        <p:spPr>
          <a:xfrm>
            <a:off x="6937829" y="2469583"/>
            <a:ext cx="4963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viên: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5FCAE-88E5-4970-A828-97FFD4CB058E}"/>
              </a:ext>
            </a:extLst>
          </p:cNvPr>
          <p:cNvSpPr txBox="1"/>
          <p:nvPr/>
        </p:nvSpPr>
        <p:spPr>
          <a:xfrm>
            <a:off x="6937828" y="3398450"/>
            <a:ext cx="4963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Bùi Hữu Lộc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866FD-C128-4D8E-BEE8-FE1D56417FAA}"/>
              </a:ext>
            </a:extLst>
          </p:cNvPr>
          <p:cNvSpPr txBox="1"/>
          <p:nvPr/>
        </p:nvSpPr>
        <p:spPr>
          <a:xfrm>
            <a:off x="6937827" y="3884848"/>
            <a:ext cx="4963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Nguyễn Nam Long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Google Shape;118;p22">
            <a:extLst>
              <a:ext uri="{FF2B5EF4-FFF2-40B4-BE49-F238E27FC236}">
                <a16:creationId xmlns:a16="http://schemas.microsoft.com/office/drawing/2014/main" id="{AD66C3F1-34CF-4B71-B5BB-FBCDD77E1BDD}"/>
              </a:ext>
            </a:extLst>
          </p:cNvPr>
          <p:cNvSpPr/>
          <p:nvPr/>
        </p:nvSpPr>
        <p:spPr>
          <a:xfrm flipH="1">
            <a:off x="8134911" y="-337776"/>
            <a:ext cx="4652175" cy="1932371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18;p22">
            <a:extLst>
              <a:ext uri="{FF2B5EF4-FFF2-40B4-BE49-F238E27FC236}">
                <a16:creationId xmlns:a16="http://schemas.microsoft.com/office/drawing/2014/main" id="{258CAE9B-3D93-4CDB-9CC2-F3166C9E6783}"/>
              </a:ext>
            </a:extLst>
          </p:cNvPr>
          <p:cNvSpPr/>
          <p:nvPr/>
        </p:nvSpPr>
        <p:spPr>
          <a:xfrm rot="7410286" flipH="1">
            <a:off x="8679197" y="4418986"/>
            <a:ext cx="4652175" cy="1932371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93C981-A99E-40B0-98AD-3BCB238C5DF9}"/>
              </a:ext>
            </a:extLst>
          </p:cNvPr>
          <p:cNvSpPr txBox="1"/>
          <p:nvPr/>
        </p:nvSpPr>
        <p:spPr>
          <a:xfrm>
            <a:off x="6937829" y="2912245"/>
            <a:ext cx="4963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Long</a:t>
            </a:r>
            <a:r>
              <a:rPr lang="vi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(Trưởng nhóm)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31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erson wearing a space suit&#10;&#10;Description automatically generated with low confidence">
            <a:extLst>
              <a:ext uri="{FF2B5EF4-FFF2-40B4-BE49-F238E27FC236}">
                <a16:creationId xmlns:a16="http://schemas.microsoft.com/office/drawing/2014/main" id="{81A27585-8625-4C0A-A307-9CAF63E35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474"/>
          <a:stretch/>
        </p:blipFill>
        <p:spPr>
          <a:xfrm>
            <a:off x="4683125" y="0"/>
            <a:ext cx="7745057" cy="6946900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AEC7AF34-F9B7-4334-9504-572ED5C78EE7}"/>
              </a:ext>
            </a:extLst>
          </p:cNvPr>
          <p:cNvSpPr/>
          <p:nvPr/>
        </p:nvSpPr>
        <p:spPr>
          <a:xfrm>
            <a:off x="-1699575" y="-7510"/>
            <a:ext cx="10272205" cy="6858000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F2B2E0-FF0A-44F9-9BCA-BC58C416119A}"/>
              </a:ext>
            </a:extLst>
          </p:cNvPr>
          <p:cNvGrpSpPr/>
          <p:nvPr/>
        </p:nvGrpSpPr>
        <p:grpSpPr>
          <a:xfrm>
            <a:off x="273050" y="191218"/>
            <a:ext cx="6387945" cy="5005927"/>
            <a:chOff x="342514" y="166481"/>
            <a:chExt cx="6387945" cy="500592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4D52FD2-F0AE-4165-9F92-26741B3449BC}"/>
                </a:ext>
              </a:extLst>
            </p:cNvPr>
            <p:cNvCxnSpPr>
              <a:cxnSpLocks/>
            </p:cNvCxnSpPr>
            <p:nvPr/>
          </p:nvCxnSpPr>
          <p:spPr>
            <a:xfrm>
              <a:off x="2206572" y="594985"/>
              <a:ext cx="2477253" cy="72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5ED6A6-E2FB-4EA2-A48F-87CE6EA231E3}"/>
                </a:ext>
              </a:extLst>
            </p:cNvPr>
            <p:cNvSpPr txBox="1"/>
            <p:nvPr/>
          </p:nvSpPr>
          <p:spPr>
            <a:xfrm>
              <a:off x="407372" y="166481"/>
              <a:ext cx="6076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20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Lý do lựa chọn đề tài</a:t>
              </a:r>
              <a:endParaRPr lang="vi-VN" sz="20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2DD1CC-53F7-4607-AB5E-82BB22771E4D}"/>
                </a:ext>
              </a:extLst>
            </p:cNvPr>
            <p:cNvSpPr txBox="1"/>
            <p:nvPr/>
          </p:nvSpPr>
          <p:spPr>
            <a:xfrm>
              <a:off x="342514" y="1340077"/>
              <a:ext cx="6387945" cy="3832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vi-VN" sz="1600" dirty="0">
                  <a:solidFill>
                    <a:schemeClr val="bg1"/>
                  </a:solidFill>
                </a:rPr>
                <a:t>1. Đưa ra vấn đề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400" dirty="0">
                  <a:solidFill>
                    <a:schemeClr val="bg1"/>
                  </a:solidFill>
                </a:rPr>
                <a:t>Hiện nay việc kinh doanh  online đã trở thành một xu hướng tất yếu, đặc biệt là trong tình hình kinh tế xã hội có nhiều biến động.</a:t>
              </a:r>
            </a:p>
            <a:p>
              <a:pPr>
                <a:lnSpc>
                  <a:spcPct val="150000"/>
                </a:lnSpc>
              </a:pPr>
              <a:r>
                <a:rPr lang="vi-VN" sz="1600" dirty="0">
                  <a:solidFill>
                    <a:schemeClr val="bg1"/>
                  </a:solidFill>
                </a:rPr>
                <a:t>2. Hệ thống hiện tại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400" dirty="0">
                  <a:solidFill>
                    <a:schemeClr val="bg1"/>
                  </a:solidFill>
                </a:rPr>
                <a:t>Việc kinh doanh của các cửa hàng chủ yếu là bán trực tiếp, khó quản lý trong mọi hoạt động.</a:t>
              </a:r>
            </a:p>
            <a:p>
              <a:pPr>
                <a:lnSpc>
                  <a:spcPct val="150000"/>
                </a:lnSpc>
              </a:pPr>
              <a:r>
                <a:rPr lang="vi-VN" sz="1600" dirty="0">
                  <a:solidFill>
                    <a:schemeClr val="bg1"/>
                  </a:solidFill>
                </a:rPr>
                <a:t>3. Hệ thống đề nghị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400" dirty="0">
                  <a:solidFill>
                    <a:schemeClr val="bg1"/>
                  </a:solidFill>
                </a:rPr>
                <a:t>Xây dựng website bán hàng với các công cụ quản lý hữu hiệu cho cả khách hàng lẫn bên bán hàng</a:t>
              </a:r>
            </a:p>
            <a:p>
              <a:pPr>
                <a:lnSpc>
                  <a:spcPct val="150000"/>
                </a:lnSpc>
              </a:pPr>
              <a:endParaRPr lang="vi-VN" sz="16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endParaRPr lang="vi-VN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Google Shape;118;p22">
            <a:extLst>
              <a:ext uri="{FF2B5EF4-FFF2-40B4-BE49-F238E27FC236}">
                <a16:creationId xmlns:a16="http://schemas.microsoft.com/office/drawing/2014/main" id="{03963740-4682-4BF9-9D6C-77B011150C62}"/>
              </a:ext>
            </a:extLst>
          </p:cNvPr>
          <p:cNvSpPr/>
          <p:nvPr/>
        </p:nvSpPr>
        <p:spPr>
          <a:xfrm rot="8257771" flipH="1">
            <a:off x="10017145" y="5850358"/>
            <a:ext cx="2474516" cy="770681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18;p22">
            <a:extLst>
              <a:ext uri="{FF2B5EF4-FFF2-40B4-BE49-F238E27FC236}">
                <a16:creationId xmlns:a16="http://schemas.microsoft.com/office/drawing/2014/main" id="{FDA5E432-2D72-43A0-91AF-6D74FC970E0C}"/>
              </a:ext>
            </a:extLst>
          </p:cNvPr>
          <p:cNvSpPr/>
          <p:nvPr/>
        </p:nvSpPr>
        <p:spPr>
          <a:xfrm rot="1077979" flipH="1">
            <a:off x="10140370" y="-674123"/>
            <a:ext cx="2743214" cy="1768007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D9E941-06B3-4A30-BFF3-C8F1E0634051}"/>
              </a:ext>
            </a:extLst>
          </p:cNvPr>
          <p:cNvGrpSpPr/>
          <p:nvPr/>
        </p:nvGrpSpPr>
        <p:grpSpPr>
          <a:xfrm>
            <a:off x="-68942" y="2"/>
            <a:ext cx="8416018" cy="6857998"/>
            <a:chOff x="-68942" y="2"/>
            <a:chExt cx="8416018" cy="6857998"/>
          </a:xfrm>
        </p:grpSpPr>
        <p:sp>
          <p:nvSpPr>
            <p:cNvPr id="11" name="Hexagon 7">
              <a:extLst>
                <a:ext uri="{FF2B5EF4-FFF2-40B4-BE49-F238E27FC236}">
                  <a16:creationId xmlns:a16="http://schemas.microsoft.com/office/drawing/2014/main" id="{3DADB831-18D9-4D66-838C-68D1653CFD23}"/>
                </a:ext>
              </a:extLst>
            </p:cNvPr>
            <p:cNvSpPr/>
            <p:nvPr/>
          </p:nvSpPr>
          <p:spPr>
            <a:xfrm>
              <a:off x="-68942" y="2"/>
              <a:ext cx="8416018" cy="6857998"/>
            </a:xfrm>
            <a:custGeom>
              <a:avLst/>
              <a:gdLst>
                <a:gd name="connsiteX0" fmla="*/ 0 w 10099675"/>
                <a:gd name="connsiteY0" fmla="*/ 3429000 h 6858000"/>
                <a:gd name="connsiteX1" fmla="*/ 1714500 w 10099675"/>
                <a:gd name="connsiteY1" fmla="*/ 2 h 6858000"/>
                <a:gd name="connsiteX2" fmla="*/ 8385175 w 10099675"/>
                <a:gd name="connsiteY2" fmla="*/ 2 h 6858000"/>
                <a:gd name="connsiteX3" fmla="*/ 10099675 w 10099675"/>
                <a:gd name="connsiteY3" fmla="*/ 3429000 h 6858000"/>
                <a:gd name="connsiteX4" fmla="*/ 8385175 w 10099675"/>
                <a:gd name="connsiteY4" fmla="*/ 6857998 h 6858000"/>
                <a:gd name="connsiteX5" fmla="*/ 1714500 w 10099675"/>
                <a:gd name="connsiteY5" fmla="*/ 6857998 h 6858000"/>
                <a:gd name="connsiteX6" fmla="*/ 0 w 10099675"/>
                <a:gd name="connsiteY6" fmla="*/ 3429000 h 6858000"/>
                <a:gd name="connsiteX0" fmla="*/ 0 w 8416018"/>
                <a:gd name="connsiteY0" fmla="*/ 3545113 h 6857996"/>
                <a:gd name="connsiteX1" fmla="*/ 30843 w 8416018"/>
                <a:gd name="connsiteY1" fmla="*/ 0 h 6857996"/>
                <a:gd name="connsiteX2" fmla="*/ 6701518 w 8416018"/>
                <a:gd name="connsiteY2" fmla="*/ 0 h 6857996"/>
                <a:gd name="connsiteX3" fmla="*/ 8416018 w 8416018"/>
                <a:gd name="connsiteY3" fmla="*/ 3428998 h 6857996"/>
                <a:gd name="connsiteX4" fmla="*/ 6701518 w 8416018"/>
                <a:gd name="connsiteY4" fmla="*/ 6857996 h 6857996"/>
                <a:gd name="connsiteX5" fmla="*/ 30843 w 8416018"/>
                <a:gd name="connsiteY5" fmla="*/ 6857996 h 6857996"/>
                <a:gd name="connsiteX6" fmla="*/ 0 w 8416018"/>
                <a:gd name="connsiteY6" fmla="*/ 3545113 h 685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16018" h="6857996">
                  <a:moveTo>
                    <a:pt x="0" y="3545113"/>
                  </a:moveTo>
                  <a:lnTo>
                    <a:pt x="30843" y="0"/>
                  </a:lnTo>
                  <a:lnTo>
                    <a:pt x="6701518" y="0"/>
                  </a:lnTo>
                  <a:lnTo>
                    <a:pt x="8416018" y="3428998"/>
                  </a:lnTo>
                  <a:lnTo>
                    <a:pt x="6701518" y="6857996"/>
                  </a:lnTo>
                  <a:lnTo>
                    <a:pt x="30843" y="6857996"/>
                  </a:lnTo>
                  <a:lnTo>
                    <a:pt x="0" y="35451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F214D3-928C-47E9-98CE-AA0AE5A1EB56}"/>
                </a:ext>
              </a:extLst>
            </p:cNvPr>
            <p:cNvSpPr txBox="1"/>
            <p:nvPr/>
          </p:nvSpPr>
          <p:spPr>
            <a:xfrm>
              <a:off x="273050" y="419100"/>
              <a:ext cx="6076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2000" b="1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  <a:cs typeface="Arial" panose="020B0604020202020204" pitchFamily="34" charset="0"/>
                </a:rPr>
                <a:t>2. Công nghệ áp dụng</a:t>
              </a:r>
              <a:endParaRPr lang="vi-VN" sz="2000" b="1" dirty="0"/>
            </a:p>
            <a:p>
              <a:endParaRPr lang="en-US" sz="2000" b="1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8037BDF-4227-4FED-9E4D-2D50ADE37432}"/>
                </a:ext>
              </a:extLst>
            </p:cNvPr>
            <p:cNvCxnSpPr>
              <a:cxnSpLocks/>
            </p:cNvCxnSpPr>
            <p:nvPr/>
          </p:nvCxnSpPr>
          <p:spPr>
            <a:xfrm>
              <a:off x="1667137" y="876595"/>
              <a:ext cx="30159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8951F1-8C48-4F60-B314-9F114E974734}"/>
                </a:ext>
              </a:extLst>
            </p:cNvPr>
            <p:cNvSpPr txBox="1"/>
            <p:nvPr/>
          </p:nvSpPr>
          <p:spPr>
            <a:xfrm>
              <a:off x="1028095" y="1126986"/>
              <a:ext cx="4832808" cy="3755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 algn="just">
                <a:lnSpc>
                  <a:spcPct val="130000"/>
                </a:lnSpc>
                <a:spcBef>
                  <a:spcPts val="400"/>
                </a:spcBef>
                <a:spcAft>
                  <a:spcPts val="400"/>
                </a:spcAft>
                <a:buFont typeface="Courier New" panose="02070309020205020404" pitchFamily="49" charset="0"/>
                <a:buChar char="-"/>
              </a:pPr>
              <a:r>
                <a:rPr lang="vi-VN" sz="1600" dirty="0"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PHP</a:t>
              </a:r>
            </a:p>
            <a:p>
              <a:pPr marL="342900" lvl="0" indent="-342900" algn="just">
                <a:lnSpc>
                  <a:spcPct val="130000"/>
                </a:lnSpc>
                <a:spcBef>
                  <a:spcPts val="400"/>
                </a:spcBef>
                <a:spcAft>
                  <a:spcPts val="400"/>
                </a:spcAft>
                <a:buFont typeface="Courier New" panose="02070309020205020404" pitchFamily="49" charset="0"/>
                <a:buChar char="-"/>
              </a:pPr>
              <a:r>
                <a:rPr lang="vi-VN" sz="1600" dirty="0"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MySQL</a:t>
              </a:r>
            </a:p>
            <a:p>
              <a:pPr marL="342900" lvl="0" indent="-342900" algn="just">
                <a:lnSpc>
                  <a:spcPct val="130000"/>
                </a:lnSpc>
                <a:spcBef>
                  <a:spcPts val="400"/>
                </a:spcBef>
                <a:spcAft>
                  <a:spcPts val="400"/>
                </a:spcAft>
                <a:buFont typeface="Courier New" panose="02070309020205020404" pitchFamily="49" charset="0"/>
                <a:buChar char="-"/>
              </a:pPr>
              <a:r>
                <a:rPr lang="vi-VN" sz="1600" dirty="0">
                  <a:ea typeface="PMingLiU" panose="02020500000000000000" pitchFamily="18" charset="-120"/>
                  <a:cs typeface="Times New Roman" panose="02020603050405020304" pitchFamily="18" charset="0"/>
                </a:rPr>
                <a:t>HTML</a:t>
              </a:r>
            </a:p>
            <a:p>
              <a:pPr marL="342900" lvl="0" indent="-342900" algn="just">
                <a:lnSpc>
                  <a:spcPct val="130000"/>
                </a:lnSpc>
                <a:spcBef>
                  <a:spcPts val="400"/>
                </a:spcBef>
                <a:spcAft>
                  <a:spcPts val="400"/>
                </a:spcAft>
                <a:buFont typeface="Courier New" panose="02070309020205020404" pitchFamily="49" charset="0"/>
                <a:buChar char="-"/>
              </a:pPr>
              <a:r>
                <a:rPr lang="vi-VN" sz="1600" dirty="0"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Javascripts</a:t>
              </a:r>
            </a:p>
            <a:p>
              <a:pPr marL="342900" lvl="0" indent="-342900" algn="just">
                <a:lnSpc>
                  <a:spcPct val="130000"/>
                </a:lnSpc>
                <a:spcBef>
                  <a:spcPts val="400"/>
                </a:spcBef>
                <a:spcAft>
                  <a:spcPts val="400"/>
                </a:spcAft>
                <a:buFont typeface="Courier New" panose="02070309020205020404" pitchFamily="49" charset="0"/>
                <a:buChar char="-"/>
              </a:pPr>
              <a:r>
                <a:rPr lang="vi-VN" sz="1600" dirty="0">
                  <a:ea typeface="PMingLiU" panose="02020500000000000000" pitchFamily="18" charset="-120"/>
                  <a:cs typeface="Times New Roman" panose="02020603050405020304" pitchFamily="18" charset="0"/>
                </a:rPr>
                <a:t>PHPMailer</a:t>
              </a:r>
            </a:p>
            <a:p>
              <a:pPr marL="342900" lvl="0" indent="-342900" algn="just">
                <a:lnSpc>
                  <a:spcPct val="130000"/>
                </a:lnSpc>
                <a:spcBef>
                  <a:spcPts val="400"/>
                </a:spcBef>
                <a:spcAft>
                  <a:spcPts val="400"/>
                </a:spcAft>
                <a:buFont typeface="Courier New" panose="02070309020205020404" pitchFamily="49" charset="0"/>
                <a:buChar char="-"/>
              </a:pPr>
              <a:r>
                <a:rPr lang="vi-VN" sz="1600" dirty="0"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Jquery</a:t>
              </a:r>
            </a:p>
            <a:p>
              <a:pPr marL="342900" lvl="0" indent="-342900" algn="just">
                <a:lnSpc>
                  <a:spcPct val="130000"/>
                </a:lnSpc>
                <a:spcBef>
                  <a:spcPts val="400"/>
                </a:spcBef>
                <a:spcAft>
                  <a:spcPts val="400"/>
                </a:spcAft>
                <a:buFont typeface="Courier New" panose="02070309020205020404" pitchFamily="49" charset="0"/>
                <a:buChar char="-"/>
              </a:pPr>
              <a:r>
                <a:rPr lang="vi-VN" sz="1600" dirty="0">
                  <a:ea typeface="PMingLiU" panose="02020500000000000000" pitchFamily="18" charset="-120"/>
                  <a:cs typeface="Times New Roman" panose="02020603050405020304" pitchFamily="18" charset="0"/>
                </a:rPr>
                <a:t>Boostrap</a:t>
              </a:r>
            </a:p>
            <a:p>
              <a:pPr marL="342900" lvl="0" indent="-342900" algn="just">
                <a:lnSpc>
                  <a:spcPct val="130000"/>
                </a:lnSpc>
                <a:spcBef>
                  <a:spcPts val="400"/>
                </a:spcBef>
                <a:spcAft>
                  <a:spcPts val="400"/>
                </a:spcAft>
                <a:buFont typeface="Courier New" panose="02070309020205020404" pitchFamily="49" charset="0"/>
                <a:buChar char="-"/>
              </a:pPr>
              <a:r>
                <a:rPr lang="vi-VN" sz="1600" dirty="0"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Validation</a:t>
              </a:r>
            </a:p>
            <a:p>
              <a:pPr marL="342900" lvl="0" indent="-342900" algn="just">
                <a:lnSpc>
                  <a:spcPct val="130000"/>
                </a:lnSpc>
                <a:spcBef>
                  <a:spcPts val="400"/>
                </a:spcBef>
                <a:spcAft>
                  <a:spcPts val="400"/>
                </a:spcAft>
                <a:buFont typeface="Courier New" panose="02070309020205020404" pitchFamily="49" charset="0"/>
                <a:buChar char="-"/>
              </a:pPr>
              <a:r>
                <a:rPr lang="vi-VN" sz="1600" dirty="0">
                  <a:ea typeface="PMingLiU" panose="02020500000000000000" pitchFamily="18" charset="-120"/>
                  <a:cs typeface="Times New Roman" panose="02020603050405020304" pitchFamily="18" charset="0"/>
                </a:rPr>
                <a:t>Notify</a:t>
              </a:r>
              <a:endParaRPr lang="vi-VN" sz="16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88153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erson wearing a space suit&#10;&#10;Description automatically generated with low confidence">
            <a:extLst>
              <a:ext uri="{FF2B5EF4-FFF2-40B4-BE49-F238E27FC236}">
                <a16:creationId xmlns:a16="http://schemas.microsoft.com/office/drawing/2014/main" id="{81A27585-8625-4C0A-A307-9CAF63E35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474"/>
          <a:stretch/>
        </p:blipFill>
        <p:spPr>
          <a:xfrm>
            <a:off x="4683125" y="0"/>
            <a:ext cx="7745057" cy="6946900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AEC7AF34-F9B7-4334-9504-572ED5C78EE7}"/>
              </a:ext>
            </a:extLst>
          </p:cNvPr>
          <p:cNvSpPr/>
          <p:nvPr/>
        </p:nvSpPr>
        <p:spPr>
          <a:xfrm>
            <a:off x="1257300" y="0"/>
            <a:ext cx="7289800" cy="6858000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E8E5759C-DBDD-44B4-832E-803429E9802D}"/>
              </a:ext>
            </a:extLst>
          </p:cNvPr>
          <p:cNvSpPr/>
          <p:nvPr/>
        </p:nvSpPr>
        <p:spPr>
          <a:xfrm>
            <a:off x="-68942" y="2"/>
            <a:ext cx="8416018" cy="6857998"/>
          </a:xfrm>
          <a:custGeom>
            <a:avLst/>
            <a:gdLst>
              <a:gd name="connsiteX0" fmla="*/ 0 w 10099675"/>
              <a:gd name="connsiteY0" fmla="*/ 3429000 h 6858000"/>
              <a:gd name="connsiteX1" fmla="*/ 1714500 w 10099675"/>
              <a:gd name="connsiteY1" fmla="*/ 2 h 6858000"/>
              <a:gd name="connsiteX2" fmla="*/ 8385175 w 10099675"/>
              <a:gd name="connsiteY2" fmla="*/ 2 h 6858000"/>
              <a:gd name="connsiteX3" fmla="*/ 10099675 w 10099675"/>
              <a:gd name="connsiteY3" fmla="*/ 3429000 h 6858000"/>
              <a:gd name="connsiteX4" fmla="*/ 8385175 w 10099675"/>
              <a:gd name="connsiteY4" fmla="*/ 6857998 h 6858000"/>
              <a:gd name="connsiteX5" fmla="*/ 1714500 w 10099675"/>
              <a:gd name="connsiteY5" fmla="*/ 6857998 h 6858000"/>
              <a:gd name="connsiteX6" fmla="*/ 0 w 10099675"/>
              <a:gd name="connsiteY6" fmla="*/ 3429000 h 6858000"/>
              <a:gd name="connsiteX0" fmla="*/ 0 w 8416018"/>
              <a:gd name="connsiteY0" fmla="*/ 3545113 h 6857996"/>
              <a:gd name="connsiteX1" fmla="*/ 30843 w 8416018"/>
              <a:gd name="connsiteY1" fmla="*/ 0 h 6857996"/>
              <a:gd name="connsiteX2" fmla="*/ 6701518 w 8416018"/>
              <a:gd name="connsiteY2" fmla="*/ 0 h 6857996"/>
              <a:gd name="connsiteX3" fmla="*/ 8416018 w 8416018"/>
              <a:gd name="connsiteY3" fmla="*/ 3428998 h 6857996"/>
              <a:gd name="connsiteX4" fmla="*/ 6701518 w 8416018"/>
              <a:gd name="connsiteY4" fmla="*/ 6857996 h 6857996"/>
              <a:gd name="connsiteX5" fmla="*/ 30843 w 8416018"/>
              <a:gd name="connsiteY5" fmla="*/ 6857996 h 6857996"/>
              <a:gd name="connsiteX6" fmla="*/ 0 w 8416018"/>
              <a:gd name="connsiteY6" fmla="*/ 3545113 h 685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16018" h="6857996">
                <a:moveTo>
                  <a:pt x="0" y="3545113"/>
                </a:moveTo>
                <a:lnTo>
                  <a:pt x="30843" y="0"/>
                </a:lnTo>
                <a:lnTo>
                  <a:pt x="6701518" y="0"/>
                </a:lnTo>
                <a:lnTo>
                  <a:pt x="8416018" y="3428998"/>
                </a:lnTo>
                <a:lnTo>
                  <a:pt x="6701518" y="6857996"/>
                </a:lnTo>
                <a:lnTo>
                  <a:pt x="30843" y="6857996"/>
                </a:lnTo>
                <a:lnTo>
                  <a:pt x="0" y="354511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8F6A18-1B7F-4A93-BE14-554199F6D5D1}"/>
              </a:ext>
            </a:extLst>
          </p:cNvPr>
          <p:cNvSpPr txBox="1"/>
          <p:nvPr/>
        </p:nvSpPr>
        <p:spPr>
          <a:xfrm>
            <a:off x="273050" y="419100"/>
            <a:ext cx="60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8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Arial" panose="020B0604020202020204" pitchFamily="34" charset="0"/>
              </a:rPr>
              <a:t>3. Đối tượng sử dụng</a:t>
            </a:r>
            <a:endParaRPr lang="en-US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72A8A-9033-4D9A-891A-BA0BDB46443A}"/>
              </a:ext>
            </a:extLst>
          </p:cNvPr>
          <p:cNvCxnSpPr>
            <a:cxnSpLocks/>
          </p:cNvCxnSpPr>
          <p:nvPr/>
        </p:nvCxnSpPr>
        <p:spPr>
          <a:xfrm>
            <a:off x="2413262" y="809920"/>
            <a:ext cx="1730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Google Shape;118;p22">
            <a:extLst>
              <a:ext uri="{FF2B5EF4-FFF2-40B4-BE49-F238E27FC236}">
                <a16:creationId xmlns:a16="http://schemas.microsoft.com/office/drawing/2014/main" id="{03963740-4682-4BF9-9D6C-77B011150C62}"/>
              </a:ext>
            </a:extLst>
          </p:cNvPr>
          <p:cNvSpPr/>
          <p:nvPr/>
        </p:nvSpPr>
        <p:spPr>
          <a:xfrm rot="8257771" flipH="1">
            <a:off x="10017145" y="5850358"/>
            <a:ext cx="2474516" cy="770681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18;p22">
            <a:extLst>
              <a:ext uri="{FF2B5EF4-FFF2-40B4-BE49-F238E27FC236}">
                <a16:creationId xmlns:a16="http://schemas.microsoft.com/office/drawing/2014/main" id="{FDA5E432-2D72-43A0-91AF-6D74FC970E0C}"/>
              </a:ext>
            </a:extLst>
          </p:cNvPr>
          <p:cNvSpPr/>
          <p:nvPr/>
        </p:nvSpPr>
        <p:spPr>
          <a:xfrm rot="1077979" flipH="1">
            <a:off x="10140370" y="-674123"/>
            <a:ext cx="2743214" cy="1768007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1E2C6D-EC20-4E78-9D9A-C55D551AA288}"/>
              </a:ext>
            </a:extLst>
          </p:cNvPr>
          <p:cNvSpPr txBox="1"/>
          <p:nvPr/>
        </p:nvSpPr>
        <p:spPr>
          <a:xfrm>
            <a:off x="1086172" y="1470692"/>
            <a:ext cx="4450706" cy="1654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Courier New" panose="02070309020205020404" pitchFamily="49" charset="0"/>
              <a:buChar char="-"/>
            </a:pPr>
            <a:r>
              <a:rPr lang="vi-VN" sz="1600" dirty="0">
                <a:ea typeface="PMingLiU" panose="02020500000000000000" pitchFamily="18" charset="-120"/>
                <a:cs typeface="Times New Roman" panose="02020603050405020304" pitchFamily="18" charset="0"/>
              </a:rPr>
              <a:t>Khách hàng vãng lai</a:t>
            </a:r>
          </a:p>
          <a:p>
            <a:pPr marL="342900" lvl="0" indent="-342900" algn="just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Courier New" panose="02070309020205020404" pitchFamily="49" charset="0"/>
              <a:buChar char="-"/>
            </a:pPr>
            <a:r>
              <a:rPr lang="vi-VN" sz="1600" dirty="0">
                <a:ea typeface="PMingLiU" panose="02020500000000000000" pitchFamily="18" charset="-120"/>
                <a:cs typeface="Times New Roman" panose="02020603050405020304" pitchFamily="18" charset="0"/>
              </a:rPr>
              <a:t>Khách hàng có tài khoản</a:t>
            </a:r>
          </a:p>
          <a:p>
            <a:pPr marL="342900" lvl="0" indent="-342900" algn="just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Courier New" panose="02070309020205020404" pitchFamily="49" charset="0"/>
              <a:buChar char="-"/>
            </a:pPr>
            <a:r>
              <a:rPr lang="vi-VN" sz="1600" dirty="0">
                <a:ea typeface="PMingLiU" panose="02020500000000000000" pitchFamily="18" charset="-120"/>
                <a:cs typeface="Times New Roman" panose="02020603050405020304" pitchFamily="18" charset="0"/>
              </a:rPr>
              <a:t>Nhân viên kiểm duyệt</a:t>
            </a:r>
          </a:p>
          <a:p>
            <a:pPr marL="342900" lvl="0" indent="-342900" algn="just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Font typeface="Courier New" panose="02070309020205020404" pitchFamily="49" charset="0"/>
              <a:buChar char="-"/>
            </a:pPr>
            <a:r>
              <a:rPr lang="vi-VN" sz="1600" dirty="0">
                <a:ea typeface="PMingLiU" panose="02020500000000000000" pitchFamily="18" charset="-120"/>
                <a:cs typeface="Times New Roman" panose="02020603050405020304" pitchFamily="18" charset="0"/>
              </a:rPr>
              <a:t>Quản trị hệ thống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6567886"/>
      </p:ext>
    </p:extLst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948F9D83-C860-46AB-9B92-9E0FB0B408D4}"/>
              </a:ext>
            </a:extLst>
          </p:cNvPr>
          <p:cNvSpPr/>
          <p:nvPr/>
        </p:nvSpPr>
        <p:spPr>
          <a:xfrm>
            <a:off x="-31190" y="0"/>
            <a:ext cx="12223190" cy="6858000"/>
          </a:xfrm>
          <a:prstGeom prst="oc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625B423B-FF23-424D-AB26-FA0813B3D4AF}"/>
              </a:ext>
            </a:extLst>
          </p:cNvPr>
          <p:cNvSpPr/>
          <p:nvPr/>
        </p:nvSpPr>
        <p:spPr>
          <a:xfrm>
            <a:off x="6194636" y="0"/>
            <a:ext cx="6013691" cy="6858000"/>
          </a:xfrm>
          <a:custGeom>
            <a:avLst/>
            <a:gdLst>
              <a:gd name="connsiteX0" fmla="*/ 0 w 7978569"/>
              <a:gd name="connsiteY0" fmla="*/ 1582484 h 6858000"/>
              <a:gd name="connsiteX1" fmla="*/ 1582484 w 7978569"/>
              <a:gd name="connsiteY1" fmla="*/ 0 h 6858000"/>
              <a:gd name="connsiteX2" fmla="*/ 6396086 w 7978569"/>
              <a:gd name="connsiteY2" fmla="*/ 0 h 6858000"/>
              <a:gd name="connsiteX3" fmla="*/ 7978569 w 7978569"/>
              <a:gd name="connsiteY3" fmla="*/ 1582484 h 6858000"/>
              <a:gd name="connsiteX4" fmla="*/ 7978569 w 7978569"/>
              <a:gd name="connsiteY4" fmla="*/ 5275517 h 6858000"/>
              <a:gd name="connsiteX5" fmla="*/ 6396086 w 7978569"/>
              <a:gd name="connsiteY5" fmla="*/ 6858000 h 6858000"/>
              <a:gd name="connsiteX6" fmla="*/ 1582484 w 7978569"/>
              <a:gd name="connsiteY6" fmla="*/ 6858000 h 6858000"/>
              <a:gd name="connsiteX7" fmla="*/ 0 w 7978569"/>
              <a:gd name="connsiteY7" fmla="*/ 5275517 h 6858000"/>
              <a:gd name="connsiteX8" fmla="*/ 0 w 7978569"/>
              <a:gd name="connsiteY8" fmla="*/ 1582484 h 6858000"/>
              <a:gd name="connsiteX0" fmla="*/ 0 w 7978569"/>
              <a:gd name="connsiteY0" fmla="*/ 1582484 h 6858000"/>
              <a:gd name="connsiteX1" fmla="*/ 1582484 w 7978569"/>
              <a:gd name="connsiteY1" fmla="*/ 0 h 6858000"/>
              <a:gd name="connsiteX2" fmla="*/ 6396086 w 7978569"/>
              <a:gd name="connsiteY2" fmla="*/ 0 h 6858000"/>
              <a:gd name="connsiteX3" fmla="*/ 6396512 w 7978569"/>
              <a:gd name="connsiteY3" fmla="*/ 1887284 h 6858000"/>
              <a:gd name="connsiteX4" fmla="*/ 7978569 w 7978569"/>
              <a:gd name="connsiteY4" fmla="*/ 5275517 h 6858000"/>
              <a:gd name="connsiteX5" fmla="*/ 6396086 w 7978569"/>
              <a:gd name="connsiteY5" fmla="*/ 6858000 h 6858000"/>
              <a:gd name="connsiteX6" fmla="*/ 1582484 w 7978569"/>
              <a:gd name="connsiteY6" fmla="*/ 6858000 h 6858000"/>
              <a:gd name="connsiteX7" fmla="*/ 0 w 7978569"/>
              <a:gd name="connsiteY7" fmla="*/ 5275517 h 6858000"/>
              <a:gd name="connsiteX8" fmla="*/ 0 w 7978569"/>
              <a:gd name="connsiteY8" fmla="*/ 1582484 h 6858000"/>
              <a:gd name="connsiteX0" fmla="*/ 0 w 6396512"/>
              <a:gd name="connsiteY0" fmla="*/ 1582484 h 6858000"/>
              <a:gd name="connsiteX1" fmla="*/ 1582484 w 6396512"/>
              <a:gd name="connsiteY1" fmla="*/ 0 h 6858000"/>
              <a:gd name="connsiteX2" fmla="*/ 6396086 w 6396512"/>
              <a:gd name="connsiteY2" fmla="*/ 0 h 6858000"/>
              <a:gd name="connsiteX3" fmla="*/ 6396512 w 6396512"/>
              <a:gd name="connsiteY3" fmla="*/ 1887284 h 6858000"/>
              <a:gd name="connsiteX4" fmla="*/ 6367484 w 6396512"/>
              <a:gd name="connsiteY4" fmla="*/ 5173917 h 6858000"/>
              <a:gd name="connsiteX5" fmla="*/ 6396086 w 6396512"/>
              <a:gd name="connsiteY5" fmla="*/ 6858000 h 6858000"/>
              <a:gd name="connsiteX6" fmla="*/ 1582484 w 6396512"/>
              <a:gd name="connsiteY6" fmla="*/ 6858000 h 6858000"/>
              <a:gd name="connsiteX7" fmla="*/ 0 w 6396512"/>
              <a:gd name="connsiteY7" fmla="*/ 5275517 h 6858000"/>
              <a:gd name="connsiteX8" fmla="*/ 0 w 6396512"/>
              <a:gd name="connsiteY8" fmla="*/ 1582484 h 6858000"/>
              <a:gd name="connsiteX0" fmla="*/ 0 w 6413926"/>
              <a:gd name="connsiteY0" fmla="*/ 1582484 h 6858000"/>
              <a:gd name="connsiteX1" fmla="*/ 1582484 w 6413926"/>
              <a:gd name="connsiteY1" fmla="*/ 0 h 6858000"/>
              <a:gd name="connsiteX2" fmla="*/ 6396086 w 6413926"/>
              <a:gd name="connsiteY2" fmla="*/ 0 h 6858000"/>
              <a:gd name="connsiteX3" fmla="*/ 6396512 w 6413926"/>
              <a:gd name="connsiteY3" fmla="*/ 1887284 h 6858000"/>
              <a:gd name="connsiteX4" fmla="*/ 6413926 w 6413926"/>
              <a:gd name="connsiteY4" fmla="*/ 5159402 h 6858000"/>
              <a:gd name="connsiteX5" fmla="*/ 6396086 w 6413926"/>
              <a:gd name="connsiteY5" fmla="*/ 6858000 h 6858000"/>
              <a:gd name="connsiteX6" fmla="*/ 1582484 w 6413926"/>
              <a:gd name="connsiteY6" fmla="*/ 6858000 h 6858000"/>
              <a:gd name="connsiteX7" fmla="*/ 0 w 6413926"/>
              <a:gd name="connsiteY7" fmla="*/ 5275517 h 6858000"/>
              <a:gd name="connsiteX8" fmla="*/ 0 w 6413926"/>
              <a:gd name="connsiteY8" fmla="*/ 1582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13926" h="6858000">
                <a:moveTo>
                  <a:pt x="0" y="1582484"/>
                </a:moveTo>
                <a:lnTo>
                  <a:pt x="1582484" y="0"/>
                </a:lnTo>
                <a:lnTo>
                  <a:pt x="6396086" y="0"/>
                </a:lnTo>
                <a:lnTo>
                  <a:pt x="6396512" y="1887284"/>
                </a:lnTo>
                <a:cubicBezTo>
                  <a:pt x="6402317" y="2977990"/>
                  <a:pt x="6408121" y="4068696"/>
                  <a:pt x="6413926" y="5159402"/>
                </a:cubicBezTo>
                <a:lnTo>
                  <a:pt x="6396086" y="6858000"/>
                </a:lnTo>
                <a:lnTo>
                  <a:pt x="1582484" y="6858000"/>
                </a:lnTo>
                <a:lnTo>
                  <a:pt x="0" y="5275517"/>
                </a:lnTo>
                <a:lnTo>
                  <a:pt x="0" y="1582484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ctagon 2">
            <a:extLst>
              <a:ext uri="{FF2B5EF4-FFF2-40B4-BE49-F238E27FC236}">
                <a16:creationId xmlns:a16="http://schemas.microsoft.com/office/drawing/2014/main" id="{12317E48-B671-4593-86B5-4138B4B8A13F}"/>
              </a:ext>
            </a:extLst>
          </p:cNvPr>
          <p:cNvSpPr/>
          <p:nvPr/>
        </p:nvSpPr>
        <p:spPr>
          <a:xfrm>
            <a:off x="-31190" y="0"/>
            <a:ext cx="6028555" cy="6858000"/>
          </a:xfrm>
          <a:custGeom>
            <a:avLst/>
            <a:gdLst>
              <a:gd name="connsiteX0" fmla="*/ 0 w 7978568"/>
              <a:gd name="connsiteY0" fmla="*/ 1591399 h 6858000"/>
              <a:gd name="connsiteX1" fmla="*/ 1591399 w 7978568"/>
              <a:gd name="connsiteY1" fmla="*/ 0 h 6858000"/>
              <a:gd name="connsiteX2" fmla="*/ 6387169 w 7978568"/>
              <a:gd name="connsiteY2" fmla="*/ 0 h 6858000"/>
              <a:gd name="connsiteX3" fmla="*/ 7978568 w 7978568"/>
              <a:gd name="connsiteY3" fmla="*/ 1591399 h 6858000"/>
              <a:gd name="connsiteX4" fmla="*/ 7978568 w 7978568"/>
              <a:gd name="connsiteY4" fmla="*/ 5266601 h 6858000"/>
              <a:gd name="connsiteX5" fmla="*/ 6387169 w 7978568"/>
              <a:gd name="connsiteY5" fmla="*/ 6858000 h 6858000"/>
              <a:gd name="connsiteX6" fmla="*/ 1591399 w 7978568"/>
              <a:gd name="connsiteY6" fmla="*/ 6858000 h 6858000"/>
              <a:gd name="connsiteX7" fmla="*/ 0 w 7978568"/>
              <a:gd name="connsiteY7" fmla="*/ 5266601 h 6858000"/>
              <a:gd name="connsiteX8" fmla="*/ 0 w 7978568"/>
              <a:gd name="connsiteY8" fmla="*/ 1591399 h 6858000"/>
              <a:gd name="connsiteX0" fmla="*/ 1596571 w 7978568"/>
              <a:gd name="connsiteY0" fmla="*/ 1663970 h 6858000"/>
              <a:gd name="connsiteX1" fmla="*/ 1591399 w 7978568"/>
              <a:gd name="connsiteY1" fmla="*/ 0 h 6858000"/>
              <a:gd name="connsiteX2" fmla="*/ 6387169 w 7978568"/>
              <a:gd name="connsiteY2" fmla="*/ 0 h 6858000"/>
              <a:gd name="connsiteX3" fmla="*/ 7978568 w 7978568"/>
              <a:gd name="connsiteY3" fmla="*/ 1591399 h 6858000"/>
              <a:gd name="connsiteX4" fmla="*/ 7978568 w 7978568"/>
              <a:gd name="connsiteY4" fmla="*/ 5266601 h 6858000"/>
              <a:gd name="connsiteX5" fmla="*/ 6387169 w 7978568"/>
              <a:gd name="connsiteY5" fmla="*/ 6858000 h 6858000"/>
              <a:gd name="connsiteX6" fmla="*/ 1591399 w 7978568"/>
              <a:gd name="connsiteY6" fmla="*/ 6858000 h 6858000"/>
              <a:gd name="connsiteX7" fmla="*/ 0 w 7978568"/>
              <a:gd name="connsiteY7" fmla="*/ 5266601 h 6858000"/>
              <a:gd name="connsiteX8" fmla="*/ 1596571 w 7978568"/>
              <a:gd name="connsiteY8" fmla="*/ 1663970 h 6858000"/>
              <a:gd name="connsiteX0" fmla="*/ 5172 w 6387169"/>
              <a:gd name="connsiteY0" fmla="*/ 1663970 h 6858000"/>
              <a:gd name="connsiteX1" fmla="*/ 0 w 6387169"/>
              <a:gd name="connsiteY1" fmla="*/ 0 h 6858000"/>
              <a:gd name="connsiteX2" fmla="*/ 4795770 w 6387169"/>
              <a:gd name="connsiteY2" fmla="*/ 0 h 6858000"/>
              <a:gd name="connsiteX3" fmla="*/ 6387169 w 6387169"/>
              <a:gd name="connsiteY3" fmla="*/ 1591399 h 6858000"/>
              <a:gd name="connsiteX4" fmla="*/ 6387169 w 6387169"/>
              <a:gd name="connsiteY4" fmla="*/ 5266601 h 6858000"/>
              <a:gd name="connsiteX5" fmla="*/ 4795770 w 6387169"/>
              <a:gd name="connsiteY5" fmla="*/ 6858000 h 6858000"/>
              <a:gd name="connsiteX6" fmla="*/ 0 w 6387169"/>
              <a:gd name="connsiteY6" fmla="*/ 6858000 h 6858000"/>
              <a:gd name="connsiteX7" fmla="*/ 5172 w 6387169"/>
              <a:gd name="connsiteY7" fmla="*/ 5281115 h 6858000"/>
              <a:gd name="connsiteX8" fmla="*/ 5172 w 6387169"/>
              <a:gd name="connsiteY8" fmla="*/ 16639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7169" h="6858000">
                <a:moveTo>
                  <a:pt x="5172" y="1663970"/>
                </a:moveTo>
                <a:lnTo>
                  <a:pt x="0" y="0"/>
                </a:lnTo>
                <a:lnTo>
                  <a:pt x="4795770" y="0"/>
                </a:lnTo>
                <a:lnTo>
                  <a:pt x="6387169" y="1591399"/>
                </a:lnTo>
                <a:lnTo>
                  <a:pt x="6387169" y="5266601"/>
                </a:lnTo>
                <a:lnTo>
                  <a:pt x="4795770" y="6858000"/>
                </a:lnTo>
                <a:lnTo>
                  <a:pt x="0" y="6858000"/>
                </a:lnTo>
                <a:lnTo>
                  <a:pt x="5172" y="5281115"/>
                </a:lnTo>
                <a:lnTo>
                  <a:pt x="5172" y="166397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A331C-294B-4E07-B5EF-CF821BFA1E1B}"/>
              </a:ext>
            </a:extLst>
          </p:cNvPr>
          <p:cNvSpPr txBox="1"/>
          <p:nvPr/>
        </p:nvSpPr>
        <p:spPr>
          <a:xfrm>
            <a:off x="7312673" y="1467621"/>
            <a:ext cx="4238429" cy="419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tất cả sản phẩm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sản phẩm chi tiết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 kiếm sản phẩm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 nhập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 ký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 xuất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 hàng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Giỏ hàng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Địa chỉ nhận hàng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 đơn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A3448-0717-4929-99B1-054D29FFB2ED}"/>
              </a:ext>
            </a:extLst>
          </p:cNvPr>
          <p:cNvSpPr txBox="1"/>
          <p:nvPr/>
        </p:nvSpPr>
        <p:spPr>
          <a:xfrm>
            <a:off x="640898" y="2372300"/>
            <a:ext cx="5172075" cy="211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tất cả sản phẩm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sản phẩm chi tiết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 kiếm sản phẩm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 nhập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 ký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3510D-3173-4D49-9431-6042D3B4D018}"/>
              </a:ext>
            </a:extLst>
          </p:cNvPr>
          <p:cNvSpPr txBox="1"/>
          <p:nvPr/>
        </p:nvSpPr>
        <p:spPr>
          <a:xfrm>
            <a:off x="2007412" y="1001484"/>
            <a:ext cx="1951349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lvl="2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tabLst>
                <a:tab pos="461963" algn="l"/>
              </a:tabLst>
            </a:pPr>
            <a:r>
              <a:rPr lang="vi-V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Khách vãng lai</a:t>
            </a:r>
            <a:endParaRPr lang="en-US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24BB56-C54F-4F12-B1F9-16FA10330E3A}"/>
              </a:ext>
            </a:extLst>
          </p:cNvPr>
          <p:cNvCxnSpPr>
            <a:cxnSpLocks/>
          </p:cNvCxnSpPr>
          <p:nvPr/>
        </p:nvCxnSpPr>
        <p:spPr>
          <a:xfrm>
            <a:off x="2448481" y="1450276"/>
            <a:ext cx="88339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5550A3-D514-4A73-9A51-6371993EEE28}"/>
              </a:ext>
            </a:extLst>
          </p:cNvPr>
          <p:cNvSpPr txBox="1"/>
          <p:nvPr/>
        </p:nvSpPr>
        <p:spPr>
          <a:xfrm>
            <a:off x="7939530" y="977888"/>
            <a:ext cx="2761364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lvl="2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tabLst>
                <a:tab pos="461963" algn="l"/>
              </a:tabLst>
            </a:pPr>
            <a:r>
              <a:rPr lang="vi-VN" sz="1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Khách có tài khoản</a:t>
            </a:r>
            <a:endParaRPr lang="en-US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7B2B23-7CE2-4BCC-9AE7-6B1D5057DFC4}"/>
              </a:ext>
            </a:extLst>
          </p:cNvPr>
          <p:cNvCxnSpPr>
            <a:cxnSpLocks/>
          </p:cNvCxnSpPr>
          <p:nvPr/>
        </p:nvCxnSpPr>
        <p:spPr>
          <a:xfrm>
            <a:off x="8547623" y="1426680"/>
            <a:ext cx="15760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455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948F9D83-C860-46AB-9B92-9E0FB0B408D4}"/>
              </a:ext>
            </a:extLst>
          </p:cNvPr>
          <p:cNvSpPr/>
          <p:nvPr/>
        </p:nvSpPr>
        <p:spPr>
          <a:xfrm>
            <a:off x="-31190" y="0"/>
            <a:ext cx="12223190" cy="6858000"/>
          </a:xfrm>
          <a:prstGeom prst="oct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625B423B-FF23-424D-AB26-FA0813B3D4AF}"/>
              </a:ext>
            </a:extLst>
          </p:cNvPr>
          <p:cNvSpPr/>
          <p:nvPr/>
        </p:nvSpPr>
        <p:spPr>
          <a:xfrm>
            <a:off x="6194636" y="0"/>
            <a:ext cx="6013691" cy="6858000"/>
          </a:xfrm>
          <a:custGeom>
            <a:avLst/>
            <a:gdLst>
              <a:gd name="connsiteX0" fmla="*/ 0 w 7978569"/>
              <a:gd name="connsiteY0" fmla="*/ 1582484 h 6858000"/>
              <a:gd name="connsiteX1" fmla="*/ 1582484 w 7978569"/>
              <a:gd name="connsiteY1" fmla="*/ 0 h 6858000"/>
              <a:gd name="connsiteX2" fmla="*/ 6396086 w 7978569"/>
              <a:gd name="connsiteY2" fmla="*/ 0 h 6858000"/>
              <a:gd name="connsiteX3" fmla="*/ 7978569 w 7978569"/>
              <a:gd name="connsiteY3" fmla="*/ 1582484 h 6858000"/>
              <a:gd name="connsiteX4" fmla="*/ 7978569 w 7978569"/>
              <a:gd name="connsiteY4" fmla="*/ 5275517 h 6858000"/>
              <a:gd name="connsiteX5" fmla="*/ 6396086 w 7978569"/>
              <a:gd name="connsiteY5" fmla="*/ 6858000 h 6858000"/>
              <a:gd name="connsiteX6" fmla="*/ 1582484 w 7978569"/>
              <a:gd name="connsiteY6" fmla="*/ 6858000 h 6858000"/>
              <a:gd name="connsiteX7" fmla="*/ 0 w 7978569"/>
              <a:gd name="connsiteY7" fmla="*/ 5275517 h 6858000"/>
              <a:gd name="connsiteX8" fmla="*/ 0 w 7978569"/>
              <a:gd name="connsiteY8" fmla="*/ 1582484 h 6858000"/>
              <a:gd name="connsiteX0" fmla="*/ 0 w 7978569"/>
              <a:gd name="connsiteY0" fmla="*/ 1582484 h 6858000"/>
              <a:gd name="connsiteX1" fmla="*/ 1582484 w 7978569"/>
              <a:gd name="connsiteY1" fmla="*/ 0 h 6858000"/>
              <a:gd name="connsiteX2" fmla="*/ 6396086 w 7978569"/>
              <a:gd name="connsiteY2" fmla="*/ 0 h 6858000"/>
              <a:gd name="connsiteX3" fmla="*/ 6396512 w 7978569"/>
              <a:gd name="connsiteY3" fmla="*/ 1887284 h 6858000"/>
              <a:gd name="connsiteX4" fmla="*/ 7978569 w 7978569"/>
              <a:gd name="connsiteY4" fmla="*/ 5275517 h 6858000"/>
              <a:gd name="connsiteX5" fmla="*/ 6396086 w 7978569"/>
              <a:gd name="connsiteY5" fmla="*/ 6858000 h 6858000"/>
              <a:gd name="connsiteX6" fmla="*/ 1582484 w 7978569"/>
              <a:gd name="connsiteY6" fmla="*/ 6858000 h 6858000"/>
              <a:gd name="connsiteX7" fmla="*/ 0 w 7978569"/>
              <a:gd name="connsiteY7" fmla="*/ 5275517 h 6858000"/>
              <a:gd name="connsiteX8" fmla="*/ 0 w 7978569"/>
              <a:gd name="connsiteY8" fmla="*/ 1582484 h 6858000"/>
              <a:gd name="connsiteX0" fmla="*/ 0 w 6396512"/>
              <a:gd name="connsiteY0" fmla="*/ 1582484 h 6858000"/>
              <a:gd name="connsiteX1" fmla="*/ 1582484 w 6396512"/>
              <a:gd name="connsiteY1" fmla="*/ 0 h 6858000"/>
              <a:gd name="connsiteX2" fmla="*/ 6396086 w 6396512"/>
              <a:gd name="connsiteY2" fmla="*/ 0 h 6858000"/>
              <a:gd name="connsiteX3" fmla="*/ 6396512 w 6396512"/>
              <a:gd name="connsiteY3" fmla="*/ 1887284 h 6858000"/>
              <a:gd name="connsiteX4" fmla="*/ 6367484 w 6396512"/>
              <a:gd name="connsiteY4" fmla="*/ 5173917 h 6858000"/>
              <a:gd name="connsiteX5" fmla="*/ 6396086 w 6396512"/>
              <a:gd name="connsiteY5" fmla="*/ 6858000 h 6858000"/>
              <a:gd name="connsiteX6" fmla="*/ 1582484 w 6396512"/>
              <a:gd name="connsiteY6" fmla="*/ 6858000 h 6858000"/>
              <a:gd name="connsiteX7" fmla="*/ 0 w 6396512"/>
              <a:gd name="connsiteY7" fmla="*/ 5275517 h 6858000"/>
              <a:gd name="connsiteX8" fmla="*/ 0 w 6396512"/>
              <a:gd name="connsiteY8" fmla="*/ 1582484 h 6858000"/>
              <a:gd name="connsiteX0" fmla="*/ 0 w 6413926"/>
              <a:gd name="connsiteY0" fmla="*/ 1582484 h 6858000"/>
              <a:gd name="connsiteX1" fmla="*/ 1582484 w 6413926"/>
              <a:gd name="connsiteY1" fmla="*/ 0 h 6858000"/>
              <a:gd name="connsiteX2" fmla="*/ 6396086 w 6413926"/>
              <a:gd name="connsiteY2" fmla="*/ 0 h 6858000"/>
              <a:gd name="connsiteX3" fmla="*/ 6396512 w 6413926"/>
              <a:gd name="connsiteY3" fmla="*/ 1887284 h 6858000"/>
              <a:gd name="connsiteX4" fmla="*/ 6413926 w 6413926"/>
              <a:gd name="connsiteY4" fmla="*/ 5159402 h 6858000"/>
              <a:gd name="connsiteX5" fmla="*/ 6396086 w 6413926"/>
              <a:gd name="connsiteY5" fmla="*/ 6858000 h 6858000"/>
              <a:gd name="connsiteX6" fmla="*/ 1582484 w 6413926"/>
              <a:gd name="connsiteY6" fmla="*/ 6858000 h 6858000"/>
              <a:gd name="connsiteX7" fmla="*/ 0 w 6413926"/>
              <a:gd name="connsiteY7" fmla="*/ 5275517 h 6858000"/>
              <a:gd name="connsiteX8" fmla="*/ 0 w 6413926"/>
              <a:gd name="connsiteY8" fmla="*/ 1582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13926" h="6858000">
                <a:moveTo>
                  <a:pt x="0" y="1582484"/>
                </a:moveTo>
                <a:lnTo>
                  <a:pt x="1582484" y="0"/>
                </a:lnTo>
                <a:lnTo>
                  <a:pt x="6396086" y="0"/>
                </a:lnTo>
                <a:lnTo>
                  <a:pt x="6396512" y="1887284"/>
                </a:lnTo>
                <a:cubicBezTo>
                  <a:pt x="6402317" y="2977990"/>
                  <a:pt x="6408121" y="4068696"/>
                  <a:pt x="6413926" y="5159402"/>
                </a:cubicBezTo>
                <a:lnTo>
                  <a:pt x="6396086" y="6858000"/>
                </a:lnTo>
                <a:lnTo>
                  <a:pt x="1582484" y="6858000"/>
                </a:lnTo>
                <a:lnTo>
                  <a:pt x="0" y="5275517"/>
                </a:lnTo>
                <a:lnTo>
                  <a:pt x="0" y="1582484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ctagon 2">
            <a:extLst>
              <a:ext uri="{FF2B5EF4-FFF2-40B4-BE49-F238E27FC236}">
                <a16:creationId xmlns:a16="http://schemas.microsoft.com/office/drawing/2014/main" id="{12317E48-B671-4593-86B5-4138B4B8A13F}"/>
              </a:ext>
            </a:extLst>
          </p:cNvPr>
          <p:cNvSpPr/>
          <p:nvPr/>
        </p:nvSpPr>
        <p:spPr>
          <a:xfrm>
            <a:off x="-31190" y="0"/>
            <a:ext cx="6028555" cy="6858000"/>
          </a:xfrm>
          <a:custGeom>
            <a:avLst/>
            <a:gdLst>
              <a:gd name="connsiteX0" fmla="*/ 0 w 7978568"/>
              <a:gd name="connsiteY0" fmla="*/ 1591399 h 6858000"/>
              <a:gd name="connsiteX1" fmla="*/ 1591399 w 7978568"/>
              <a:gd name="connsiteY1" fmla="*/ 0 h 6858000"/>
              <a:gd name="connsiteX2" fmla="*/ 6387169 w 7978568"/>
              <a:gd name="connsiteY2" fmla="*/ 0 h 6858000"/>
              <a:gd name="connsiteX3" fmla="*/ 7978568 w 7978568"/>
              <a:gd name="connsiteY3" fmla="*/ 1591399 h 6858000"/>
              <a:gd name="connsiteX4" fmla="*/ 7978568 w 7978568"/>
              <a:gd name="connsiteY4" fmla="*/ 5266601 h 6858000"/>
              <a:gd name="connsiteX5" fmla="*/ 6387169 w 7978568"/>
              <a:gd name="connsiteY5" fmla="*/ 6858000 h 6858000"/>
              <a:gd name="connsiteX6" fmla="*/ 1591399 w 7978568"/>
              <a:gd name="connsiteY6" fmla="*/ 6858000 h 6858000"/>
              <a:gd name="connsiteX7" fmla="*/ 0 w 7978568"/>
              <a:gd name="connsiteY7" fmla="*/ 5266601 h 6858000"/>
              <a:gd name="connsiteX8" fmla="*/ 0 w 7978568"/>
              <a:gd name="connsiteY8" fmla="*/ 1591399 h 6858000"/>
              <a:gd name="connsiteX0" fmla="*/ 1596571 w 7978568"/>
              <a:gd name="connsiteY0" fmla="*/ 1663970 h 6858000"/>
              <a:gd name="connsiteX1" fmla="*/ 1591399 w 7978568"/>
              <a:gd name="connsiteY1" fmla="*/ 0 h 6858000"/>
              <a:gd name="connsiteX2" fmla="*/ 6387169 w 7978568"/>
              <a:gd name="connsiteY2" fmla="*/ 0 h 6858000"/>
              <a:gd name="connsiteX3" fmla="*/ 7978568 w 7978568"/>
              <a:gd name="connsiteY3" fmla="*/ 1591399 h 6858000"/>
              <a:gd name="connsiteX4" fmla="*/ 7978568 w 7978568"/>
              <a:gd name="connsiteY4" fmla="*/ 5266601 h 6858000"/>
              <a:gd name="connsiteX5" fmla="*/ 6387169 w 7978568"/>
              <a:gd name="connsiteY5" fmla="*/ 6858000 h 6858000"/>
              <a:gd name="connsiteX6" fmla="*/ 1591399 w 7978568"/>
              <a:gd name="connsiteY6" fmla="*/ 6858000 h 6858000"/>
              <a:gd name="connsiteX7" fmla="*/ 0 w 7978568"/>
              <a:gd name="connsiteY7" fmla="*/ 5266601 h 6858000"/>
              <a:gd name="connsiteX8" fmla="*/ 1596571 w 7978568"/>
              <a:gd name="connsiteY8" fmla="*/ 1663970 h 6858000"/>
              <a:gd name="connsiteX0" fmla="*/ 5172 w 6387169"/>
              <a:gd name="connsiteY0" fmla="*/ 1663970 h 6858000"/>
              <a:gd name="connsiteX1" fmla="*/ 0 w 6387169"/>
              <a:gd name="connsiteY1" fmla="*/ 0 h 6858000"/>
              <a:gd name="connsiteX2" fmla="*/ 4795770 w 6387169"/>
              <a:gd name="connsiteY2" fmla="*/ 0 h 6858000"/>
              <a:gd name="connsiteX3" fmla="*/ 6387169 w 6387169"/>
              <a:gd name="connsiteY3" fmla="*/ 1591399 h 6858000"/>
              <a:gd name="connsiteX4" fmla="*/ 6387169 w 6387169"/>
              <a:gd name="connsiteY4" fmla="*/ 5266601 h 6858000"/>
              <a:gd name="connsiteX5" fmla="*/ 4795770 w 6387169"/>
              <a:gd name="connsiteY5" fmla="*/ 6858000 h 6858000"/>
              <a:gd name="connsiteX6" fmla="*/ 0 w 6387169"/>
              <a:gd name="connsiteY6" fmla="*/ 6858000 h 6858000"/>
              <a:gd name="connsiteX7" fmla="*/ 5172 w 6387169"/>
              <a:gd name="connsiteY7" fmla="*/ 5281115 h 6858000"/>
              <a:gd name="connsiteX8" fmla="*/ 5172 w 6387169"/>
              <a:gd name="connsiteY8" fmla="*/ 16639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7169" h="6858000">
                <a:moveTo>
                  <a:pt x="5172" y="1663970"/>
                </a:moveTo>
                <a:lnTo>
                  <a:pt x="0" y="0"/>
                </a:lnTo>
                <a:lnTo>
                  <a:pt x="4795770" y="0"/>
                </a:lnTo>
                <a:lnTo>
                  <a:pt x="6387169" y="1591399"/>
                </a:lnTo>
                <a:lnTo>
                  <a:pt x="6387169" y="5266601"/>
                </a:lnTo>
                <a:lnTo>
                  <a:pt x="4795770" y="6858000"/>
                </a:lnTo>
                <a:lnTo>
                  <a:pt x="0" y="6858000"/>
                </a:lnTo>
                <a:lnTo>
                  <a:pt x="5172" y="5281115"/>
                </a:lnTo>
                <a:lnTo>
                  <a:pt x="5172" y="166397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A331C-294B-4E07-B5EF-CF821BFA1E1B}"/>
              </a:ext>
            </a:extLst>
          </p:cNvPr>
          <p:cNvSpPr txBox="1"/>
          <p:nvPr/>
        </p:nvSpPr>
        <p:spPr>
          <a:xfrm>
            <a:off x="7312673" y="1675369"/>
            <a:ext cx="4238429" cy="25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các quyền của nhân viên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 sản phẩm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lí nhà cung cấp ( xem, thêm, sửa, xóa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thống kê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lí khách hàng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A3448-0717-4929-99B1-054D29FFB2ED}"/>
              </a:ext>
            </a:extLst>
          </p:cNvPr>
          <p:cNvSpPr txBox="1"/>
          <p:nvPr/>
        </p:nvSpPr>
        <p:spPr>
          <a:xfrm>
            <a:off x="999178" y="1675369"/>
            <a:ext cx="3949956" cy="377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 nhập, đăng xuất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lí sản phẩm (xem, thêm, chỉnh sửa)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lí hóa đơn (cập nhật hóa đơn)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lí gắn thẻ (xem, thêm, sửa, xóa)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lịch sử hoạt động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3510D-3173-4D49-9431-6042D3B4D018}"/>
              </a:ext>
            </a:extLst>
          </p:cNvPr>
          <p:cNvSpPr txBox="1"/>
          <p:nvPr/>
        </p:nvSpPr>
        <p:spPr>
          <a:xfrm>
            <a:off x="1719646" y="878935"/>
            <a:ext cx="2526881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lvl="2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tabLst>
                <a:tab pos="461963" algn="l"/>
              </a:tabLst>
            </a:pPr>
            <a:r>
              <a:rPr lang="vi-VN" sz="1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Nhân viên kiểm duyệt</a:t>
            </a:r>
            <a:endParaRPr lang="en-US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24BB56-C54F-4F12-B1F9-16FA10330E3A}"/>
              </a:ext>
            </a:extLst>
          </p:cNvPr>
          <p:cNvCxnSpPr>
            <a:cxnSpLocks/>
          </p:cNvCxnSpPr>
          <p:nvPr/>
        </p:nvCxnSpPr>
        <p:spPr>
          <a:xfrm>
            <a:off x="2168165" y="1450276"/>
            <a:ext cx="16119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5550A3-D514-4A73-9A51-6371993EEE28}"/>
              </a:ext>
            </a:extLst>
          </p:cNvPr>
          <p:cNvSpPr txBox="1"/>
          <p:nvPr/>
        </p:nvSpPr>
        <p:spPr>
          <a:xfrm>
            <a:off x="7939530" y="977888"/>
            <a:ext cx="2761364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lvl="2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tabLst>
                <a:tab pos="461963" algn="l"/>
              </a:tabLst>
            </a:pPr>
            <a:r>
              <a:rPr lang="vi-V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Quản trị hệ thống</a:t>
            </a:r>
            <a:endParaRPr lang="en-US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7B2B23-7CE2-4BCC-9AE7-6B1D5057DFC4}"/>
              </a:ext>
            </a:extLst>
          </p:cNvPr>
          <p:cNvCxnSpPr>
            <a:cxnSpLocks/>
          </p:cNvCxnSpPr>
          <p:nvPr/>
        </p:nvCxnSpPr>
        <p:spPr>
          <a:xfrm>
            <a:off x="8547623" y="1426680"/>
            <a:ext cx="15760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573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67A6DC-5837-4485-AA4D-406698D1D9B2}"/>
              </a:ext>
            </a:extLst>
          </p:cNvPr>
          <p:cNvSpPr txBox="1"/>
          <p:nvPr/>
        </p:nvSpPr>
        <p:spPr>
          <a:xfrm>
            <a:off x="4377725" y="368287"/>
            <a:ext cx="2761364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lvl="2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tabLst>
                <a:tab pos="461963" algn="l"/>
              </a:tabLst>
            </a:pPr>
            <a:r>
              <a:rPr lang="vi-VN" sz="1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Sơ đồ thực thể</a:t>
            </a:r>
            <a:endParaRPr lang="en-US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7550B2-7555-4C34-BA62-E195DBDC6DD5}"/>
              </a:ext>
            </a:extLst>
          </p:cNvPr>
          <p:cNvCxnSpPr>
            <a:cxnSpLocks/>
          </p:cNvCxnSpPr>
          <p:nvPr/>
        </p:nvCxnSpPr>
        <p:spPr>
          <a:xfrm>
            <a:off x="5038069" y="851914"/>
            <a:ext cx="15760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45B22E-F0D6-4FA4-AC75-F3D4C034C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9" y="1248327"/>
            <a:ext cx="7239002" cy="467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08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972E4A-6643-42F0-8F93-9767E467639F}"/>
              </a:ext>
            </a:extLst>
          </p:cNvPr>
          <p:cNvSpPr txBox="1"/>
          <p:nvPr/>
        </p:nvSpPr>
        <p:spPr>
          <a:xfrm>
            <a:off x="4316764" y="80905"/>
            <a:ext cx="2761364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lvl="2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tabLst>
                <a:tab pos="461963" algn="l"/>
              </a:tabLst>
            </a:pPr>
            <a:r>
              <a:rPr lang="vi-V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Sơ đồ CSDL</a:t>
            </a:r>
            <a:endParaRPr lang="en-US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CA3010-588E-478A-A270-232F5B169254}"/>
              </a:ext>
            </a:extLst>
          </p:cNvPr>
          <p:cNvCxnSpPr>
            <a:cxnSpLocks/>
          </p:cNvCxnSpPr>
          <p:nvPr/>
        </p:nvCxnSpPr>
        <p:spPr>
          <a:xfrm>
            <a:off x="4924857" y="529697"/>
            <a:ext cx="15760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1D9A5F8-5CA9-41F0-8893-D6D30BD7C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573757"/>
            <a:ext cx="11601450" cy="620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6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0B29C4-03C4-4872-86C2-541FEBF164E8}"/>
              </a:ext>
            </a:extLst>
          </p:cNvPr>
          <p:cNvSpPr txBox="1"/>
          <p:nvPr/>
        </p:nvSpPr>
        <p:spPr>
          <a:xfrm>
            <a:off x="4852159" y="32268"/>
            <a:ext cx="2487681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lvl="2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tabLst>
                <a:tab pos="461963" algn="l"/>
              </a:tabLst>
            </a:pPr>
            <a:r>
              <a:rPr lang="vi-V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Sơ đồ trang web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39945B-7D20-4B1C-89F8-7D0FC747A2F7}"/>
              </a:ext>
            </a:extLst>
          </p:cNvPr>
          <p:cNvCxnSpPr>
            <a:cxnSpLocks/>
          </p:cNvCxnSpPr>
          <p:nvPr/>
        </p:nvCxnSpPr>
        <p:spPr>
          <a:xfrm>
            <a:off x="5443039" y="448792"/>
            <a:ext cx="14198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59F2B510-6126-42CE-93DB-AF9A2C18F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449" y="533051"/>
            <a:ext cx="7665102" cy="632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89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0B29C4-03C4-4872-86C2-541FEBF164E8}"/>
              </a:ext>
            </a:extLst>
          </p:cNvPr>
          <p:cNvSpPr txBox="1"/>
          <p:nvPr/>
        </p:nvSpPr>
        <p:spPr>
          <a:xfrm>
            <a:off x="4852159" y="-50541"/>
            <a:ext cx="2487681" cy="4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lvl="2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tabLst>
                <a:tab pos="461963" algn="l"/>
              </a:tabLst>
            </a:pPr>
            <a:r>
              <a:rPr lang="vi-V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Sơ đồ trang web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39945B-7D20-4B1C-89F8-7D0FC747A2F7}"/>
              </a:ext>
            </a:extLst>
          </p:cNvPr>
          <p:cNvCxnSpPr>
            <a:cxnSpLocks/>
          </p:cNvCxnSpPr>
          <p:nvPr/>
        </p:nvCxnSpPr>
        <p:spPr>
          <a:xfrm>
            <a:off x="5386058" y="365983"/>
            <a:ext cx="14198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4CB77F5-A758-414F-B351-72ADE789E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4" y="365983"/>
            <a:ext cx="8286750" cy="649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2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316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Thành Long</dc:creator>
  <cp:lastModifiedBy>Thành Long</cp:lastModifiedBy>
  <cp:revision>16</cp:revision>
  <dcterms:created xsi:type="dcterms:W3CDTF">2022-02-19T12:37:47Z</dcterms:created>
  <dcterms:modified xsi:type="dcterms:W3CDTF">2022-03-04T04:24:10Z</dcterms:modified>
</cp:coreProperties>
</file>