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6" r:id="rId3"/>
    <p:sldId id="261" r:id="rId4"/>
    <p:sldId id="259" r:id="rId5"/>
    <p:sldId id="260" r:id="rId6"/>
    <p:sldId id="262" r:id="rId7"/>
    <p:sldId id="263" r:id="rId8"/>
    <p:sldId id="264" r:id="rId9"/>
    <p:sldId id="267" r:id="rId10"/>
    <p:sldId id="271" r:id="rId11"/>
    <p:sldId id="273" r:id="rId12"/>
    <p:sldId id="272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89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3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4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973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1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4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5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1F75BE1-7CF6-BD83-5F56-69E8A7B9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8365" b="163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7BE8-BE25-0006-5D66-612C6377C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 Website laravel </a:t>
            </a:r>
            <a:b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chấm công-tính lương</a:t>
            </a:r>
            <a:b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(dành cho doanh nghiệp nhỏ)</a:t>
            </a:r>
            <a:endParaRPr lang="vi-V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EBC6-0584-3299-1FDE-DD534B1DF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594" y="4737466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28:</a:t>
            </a:r>
          </a:p>
          <a:p>
            <a:pPr>
              <a:lnSpc>
                <a:spcPct val="90000"/>
              </a:lnSpc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Long – HYDRA (Leader)</a:t>
            </a:r>
          </a:p>
          <a:p>
            <a:pPr>
              <a:lnSpc>
                <a:spcPct val="90000"/>
              </a:lnSpc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Hải Tân - Sumo</a:t>
            </a:r>
          </a:p>
        </p:txBody>
      </p:sp>
      <p:grpSp>
        <p:nvGrpSpPr>
          <p:cNvPr id="44" name="Group 36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15306A10-D5CA-80F5-F425-DA1501F85885}"/>
              </a:ext>
            </a:extLst>
          </p:cNvPr>
          <p:cNvSpPr txBox="1">
            <a:spLocks/>
          </p:cNvSpPr>
          <p:nvPr/>
        </p:nvSpPr>
        <p:spPr>
          <a:xfrm>
            <a:off x="3971068" y="3620534"/>
            <a:ext cx="4241074" cy="476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 viên: Nguyễn Nam Long</a:t>
            </a:r>
          </a:p>
        </p:txBody>
      </p:sp>
    </p:spTree>
    <p:extLst>
      <p:ext uri="{BB962C8B-B14F-4D97-AF65-F5344CB8AC3E}">
        <p14:creationId xmlns:p14="http://schemas.microsoft.com/office/powerpoint/2010/main" val="968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275540-BF64-47E7-622F-B6F348232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0" y="158210"/>
            <a:ext cx="11400900" cy="6254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0C1B31-0D96-6AE7-E098-AB3D9501BFB3}"/>
              </a:ext>
            </a:extLst>
          </p:cNvPr>
          <p:cNvSpPr txBox="1"/>
          <p:nvPr/>
        </p:nvSpPr>
        <p:spPr>
          <a:xfrm>
            <a:off x="9055281" y="445526"/>
            <a:ext cx="28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ban – Vị trí</a:t>
            </a:r>
          </a:p>
        </p:txBody>
      </p:sp>
    </p:spTree>
    <p:extLst>
      <p:ext uri="{BB962C8B-B14F-4D97-AF65-F5344CB8AC3E}">
        <p14:creationId xmlns:p14="http://schemas.microsoft.com/office/powerpoint/2010/main" val="8143487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6D83610-6054-C905-7306-B6D56E9DB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219075"/>
            <a:ext cx="8324850" cy="6419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2C4C3-2E65-8E48-DE80-1C1123D21B72}"/>
              </a:ext>
            </a:extLst>
          </p:cNvPr>
          <p:cNvSpPr txBox="1"/>
          <p:nvPr/>
        </p:nvSpPr>
        <p:spPr>
          <a:xfrm>
            <a:off x="8558892" y="697544"/>
            <a:ext cx="28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Bảng lương</a:t>
            </a:r>
          </a:p>
        </p:txBody>
      </p:sp>
    </p:spTree>
    <p:extLst>
      <p:ext uri="{BB962C8B-B14F-4D97-AF65-F5344CB8AC3E}">
        <p14:creationId xmlns:p14="http://schemas.microsoft.com/office/powerpoint/2010/main" val="13359022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black and white chess pieces">
            <a:extLst>
              <a:ext uri="{FF2B5EF4-FFF2-40B4-BE49-F238E27FC236}">
                <a16:creationId xmlns:a16="http://schemas.microsoft.com/office/drawing/2014/main" id="{32051F9C-F587-FA1F-CA85-647F53436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95794"/>
            <a:ext cx="12374880" cy="6762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94C83B-8756-4282-1A6F-7BE1FF433936}"/>
              </a:ext>
            </a:extLst>
          </p:cNvPr>
          <p:cNvSpPr txBox="1"/>
          <p:nvPr/>
        </p:nvSpPr>
        <p:spPr>
          <a:xfrm>
            <a:off x="8976904" y="410161"/>
            <a:ext cx="28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tổng quan</a:t>
            </a:r>
          </a:p>
        </p:txBody>
      </p:sp>
    </p:spTree>
    <p:extLst>
      <p:ext uri="{BB962C8B-B14F-4D97-AF65-F5344CB8AC3E}">
        <p14:creationId xmlns:p14="http://schemas.microsoft.com/office/powerpoint/2010/main" val="218992077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98C05B23-E64E-6CA3-A9B3-FB6FF92914D2}"/>
              </a:ext>
            </a:extLst>
          </p:cNvPr>
          <p:cNvSpPr txBox="1">
            <a:spLocks/>
          </p:cNvSpPr>
          <p:nvPr/>
        </p:nvSpPr>
        <p:spPr>
          <a:xfrm>
            <a:off x="4606212" y="391100"/>
            <a:ext cx="2979576" cy="476982"/>
          </a:xfrm>
          <a:prstGeom prst="rect">
            <a:avLst/>
          </a:prstGeom>
          <a:solidFill>
            <a:srgbClr val="F0F3F1"/>
          </a:solidFill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4.2. Sơ đồ cơ sở dữ liệu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F0A2F-0FBF-EFD7-447F-0204674B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460" y="868082"/>
            <a:ext cx="8983080" cy="57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15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98C05B23-E64E-6CA3-A9B3-FB6FF92914D2}"/>
              </a:ext>
            </a:extLst>
          </p:cNvPr>
          <p:cNvSpPr txBox="1">
            <a:spLocks/>
          </p:cNvSpPr>
          <p:nvPr/>
        </p:nvSpPr>
        <p:spPr>
          <a:xfrm>
            <a:off x="4820816" y="391100"/>
            <a:ext cx="2550368" cy="476982"/>
          </a:xfrm>
          <a:prstGeom prst="rect">
            <a:avLst/>
          </a:prstGeom>
          <a:solidFill>
            <a:srgbClr val="F0F3F1"/>
          </a:solidFill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4.2. Sơ đồ trang web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E25F6-C683-78DC-A690-6AED10EF30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5" y="952057"/>
            <a:ext cx="10829730" cy="5598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5211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1F75BE1-7CF6-BD83-5F56-69E8A7B9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365" b="1635"/>
          <a:stretch/>
        </p:blipFill>
        <p:spPr>
          <a:xfrm>
            <a:off x="2" y="1"/>
            <a:ext cx="12191997" cy="68579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AEFF94-0E7F-40D2-BB64-2466E9D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EBC6-0584-3299-1FDE-DD534B1DF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4876803"/>
            <a:ext cx="5074022" cy="12333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06FD63-63B5-4FE3-A87F-05F94B21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86DBE9-D336-44D1-92FA-BA402C628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46B389-851B-469E-BEE7-92EA81669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423CA0E-FA7F-4ACA-9F3B-4FEBC353A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08C3C58-BCE3-062F-1AAB-FD4DA3855039}"/>
              </a:ext>
            </a:extLst>
          </p:cNvPr>
          <p:cNvSpPr txBox="1"/>
          <p:nvPr/>
        </p:nvSpPr>
        <p:spPr>
          <a:xfrm>
            <a:off x="3929737" y="1022048"/>
            <a:ext cx="433252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Hướng phát triển:</a:t>
            </a:r>
          </a:p>
          <a:p>
            <a:pPr algn="ctr">
              <a:spcAft>
                <a:spcPts val="600"/>
              </a:spcAft>
            </a:pPr>
            <a:endParaRPr lang="vi-V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 thiện các chức năng chưa đầy đủ: lưu thay đổi, thêm – bớt mức phạt, thời gian chấm công, ca làm.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Tối ưu các chức năng hiện có.</a:t>
            </a:r>
          </a:p>
          <a:p>
            <a:pPr>
              <a:spcAft>
                <a:spcPts val="600"/>
              </a:spcAft>
            </a:pPr>
            <a:endParaRPr lang="vi-V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1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EBC6-0584-3299-1FDE-DD534B1DF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4434" y="4876804"/>
            <a:ext cx="1601998" cy="476982"/>
          </a:xfrm>
        </p:spPr>
        <p:txBody>
          <a:bodyPr anchor="t">
            <a:normAutofit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lục</a:t>
            </a: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1F75BE1-7CF6-BD83-5F56-69E8A7B9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4" r="23133"/>
          <a:stretch/>
        </p:blipFill>
        <p:spPr>
          <a:xfrm>
            <a:off x="20" y="0"/>
            <a:ext cx="5938847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08C3C58-BCE3-062F-1AAB-FD4DA3855039}"/>
              </a:ext>
            </a:extLst>
          </p:cNvPr>
          <p:cNvSpPr txBox="1"/>
          <p:nvPr/>
        </p:nvSpPr>
        <p:spPr>
          <a:xfrm>
            <a:off x="6899170" y="1348393"/>
            <a:ext cx="4332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Mở đầu.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 thiệu.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 tích yêu cầu người dùng.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 kế hệ thống.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21497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1F75BE1-7CF6-BD83-5F56-69E8A7B9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5" b="163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7BE8-BE25-0006-5D66-612C6377C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 Website laravel </a:t>
            </a:r>
            <a:b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chấm công-tính lương</a:t>
            </a:r>
            <a:b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(dành cho doanh nghiệp nhỏ)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EBC6-0584-3299-1FDE-DD534B1DF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7593" y="4557394"/>
            <a:ext cx="1840374" cy="5744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Mở đầu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00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on laser lights aligned to form a triangle">
            <a:extLst>
              <a:ext uri="{FF2B5EF4-FFF2-40B4-BE49-F238E27FC236}">
                <a16:creationId xmlns:a16="http://schemas.microsoft.com/office/drawing/2014/main" id="{E89C937A-56DE-6D1F-7CEB-EFF5ACA81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22497"/>
          <a:stretch/>
        </p:blipFill>
        <p:spPr>
          <a:xfrm>
            <a:off x="6096001" y="0"/>
            <a:ext cx="6096000" cy="68503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121AC6-542B-95D3-9422-C3F7F00DED8A}"/>
              </a:ext>
            </a:extLst>
          </p:cNvPr>
          <p:cNvSpPr/>
          <p:nvPr/>
        </p:nvSpPr>
        <p:spPr>
          <a:xfrm>
            <a:off x="148045" y="171994"/>
            <a:ext cx="5791201" cy="6514012"/>
          </a:xfrm>
          <a:prstGeom prst="rect">
            <a:avLst/>
          </a:prstGeom>
          <a:solidFill>
            <a:srgbClr val="F0F3F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30707-8998-2A62-AAF5-1D45D30D32BE}"/>
              </a:ext>
            </a:extLst>
          </p:cNvPr>
          <p:cNvSpPr txBox="1"/>
          <p:nvPr/>
        </p:nvSpPr>
        <p:spPr>
          <a:xfrm>
            <a:off x="640079" y="1463040"/>
            <a:ext cx="4807131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PHP 7.4.27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Laravel Framework 8.83.23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MySQL Ver 14.14 Distrib 5.7.33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HTML5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ECMAScript 2020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jQuery v3.6.0 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jQuery Toast 1.3.1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FullCalendar v5.11.0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Bootstrap v4.5.0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FFFAF24-8F7B-413E-7F31-492D2783840F}"/>
              </a:ext>
            </a:extLst>
          </p:cNvPr>
          <p:cNvSpPr txBox="1">
            <a:spLocks/>
          </p:cNvSpPr>
          <p:nvPr/>
        </p:nvSpPr>
        <p:spPr>
          <a:xfrm>
            <a:off x="2242644" y="381373"/>
            <a:ext cx="1601998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Giới thiệu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2919D53-3AE1-8F00-0B79-C16710ADB697}"/>
              </a:ext>
            </a:extLst>
          </p:cNvPr>
          <p:cNvSpPr txBox="1">
            <a:spLocks/>
          </p:cNvSpPr>
          <p:nvPr/>
        </p:nvSpPr>
        <p:spPr>
          <a:xfrm>
            <a:off x="2061845" y="387685"/>
            <a:ext cx="1963595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2.4. Công nghệ</a:t>
            </a:r>
          </a:p>
        </p:txBody>
      </p:sp>
    </p:spTree>
    <p:extLst>
      <p:ext uri="{BB962C8B-B14F-4D97-AF65-F5344CB8AC3E}">
        <p14:creationId xmlns:p14="http://schemas.microsoft.com/office/powerpoint/2010/main" val="1930965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on laser lights aligned to form a triangle">
            <a:extLst>
              <a:ext uri="{FF2B5EF4-FFF2-40B4-BE49-F238E27FC236}">
                <a16:creationId xmlns:a16="http://schemas.microsoft.com/office/drawing/2014/main" id="{E89C937A-56DE-6D1F-7CEB-EFF5ACA81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22497"/>
          <a:stretch/>
        </p:blipFill>
        <p:spPr>
          <a:xfrm>
            <a:off x="3" y="0"/>
            <a:ext cx="60959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121AC6-542B-95D3-9422-C3F7F00DED8A}"/>
              </a:ext>
            </a:extLst>
          </p:cNvPr>
          <p:cNvSpPr/>
          <p:nvPr/>
        </p:nvSpPr>
        <p:spPr>
          <a:xfrm>
            <a:off x="6219823" y="123824"/>
            <a:ext cx="5841111" cy="6610352"/>
          </a:xfrm>
          <a:prstGeom prst="rect">
            <a:avLst/>
          </a:prstGeom>
          <a:solidFill>
            <a:srgbClr val="F0F3F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D937387-D4A5-9754-7485-E7D5428747B8}"/>
              </a:ext>
            </a:extLst>
          </p:cNvPr>
          <p:cNvSpPr txBox="1">
            <a:spLocks/>
          </p:cNvSpPr>
          <p:nvPr/>
        </p:nvSpPr>
        <p:spPr>
          <a:xfrm>
            <a:off x="7739824" y="396800"/>
            <a:ext cx="2801111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 Yêu cầu chức năng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0F9B1A6-B6B2-4CAA-3723-BA0D52E536B9}"/>
              </a:ext>
            </a:extLst>
          </p:cNvPr>
          <p:cNvSpPr txBox="1">
            <a:spLocks/>
          </p:cNvSpPr>
          <p:nvPr/>
        </p:nvSpPr>
        <p:spPr>
          <a:xfrm>
            <a:off x="8399142" y="397360"/>
            <a:ext cx="1482472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3.2.1. CEO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29787-07C1-9513-E51D-A7142B32ED2B}"/>
              </a:ext>
            </a:extLst>
          </p:cNvPr>
          <p:cNvSpPr txBox="1"/>
          <p:nvPr/>
        </p:nvSpPr>
        <p:spPr>
          <a:xfrm>
            <a:off x="6736812" y="1537969"/>
            <a:ext cx="4807131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Đăng nhập, đăng xuất.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lí phòng ban (xem, thêm, sửa, xóa).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Xem lịch sử chấm công của nhân viên.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bảng lương của nhân viên (xem, xác nhận).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lí thời gian chấm công (xem, sửa).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tiền phạt (xem, sửa).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vị trí phòng ban (xem, thêm, sửa, xóa) – gồm lương theo vị trí.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Thêm nhân viên.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4B50116-C3B6-A29A-1B10-43672484A39D}"/>
              </a:ext>
            </a:extLst>
          </p:cNvPr>
          <p:cNvSpPr txBox="1">
            <a:spLocks/>
          </p:cNvSpPr>
          <p:nvPr/>
        </p:nvSpPr>
        <p:spPr>
          <a:xfrm>
            <a:off x="7210035" y="402851"/>
            <a:ext cx="3860684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Phân tích yêu cầu người dùng</a:t>
            </a:r>
          </a:p>
        </p:txBody>
      </p:sp>
    </p:spTree>
    <p:extLst>
      <p:ext uri="{BB962C8B-B14F-4D97-AF65-F5344CB8AC3E}">
        <p14:creationId xmlns:p14="http://schemas.microsoft.com/office/powerpoint/2010/main" val="1731901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1" grpId="2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on laser lights aligned to form a triangle">
            <a:extLst>
              <a:ext uri="{FF2B5EF4-FFF2-40B4-BE49-F238E27FC236}">
                <a16:creationId xmlns:a16="http://schemas.microsoft.com/office/drawing/2014/main" id="{E89C937A-56DE-6D1F-7CEB-EFF5ACA81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22497"/>
          <a:stretch/>
        </p:blipFill>
        <p:spPr>
          <a:xfrm>
            <a:off x="6096001" y="0"/>
            <a:ext cx="6096000" cy="68503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121AC6-542B-95D3-9422-C3F7F00DED8A}"/>
              </a:ext>
            </a:extLst>
          </p:cNvPr>
          <p:cNvSpPr/>
          <p:nvPr/>
        </p:nvSpPr>
        <p:spPr>
          <a:xfrm>
            <a:off x="148045" y="171994"/>
            <a:ext cx="5791201" cy="6514012"/>
          </a:xfrm>
          <a:prstGeom prst="rect">
            <a:avLst/>
          </a:prstGeom>
          <a:solidFill>
            <a:srgbClr val="F0F3F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30707-8998-2A62-AAF5-1D45D30D32BE}"/>
              </a:ext>
            </a:extLst>
          </p:cNvPr>
          <p:cNvSpPr txBox="1"/>
          <p:nvPr/>
        </p:nvSpPr>
        <p:spPr>
          <a:xfrm>
            <a:off x="640079" y="1463040"/>
            <a:ext cx="4807131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Đăng nhập, đăng xuất.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Chấm công hằng ngày.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Xem lịch sử chấm công cá nhân.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lương cá nhân (xem, xác nhận đã nhận lương).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lương theo phòng ban phân công (xem, xác nhận).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FFFAF24-8F7B-413E-7F31-492D2783840F}"/>
              </a:ext>
            </a:extLst>
          </p:cNvPr>
          <p:cNvSpPr txBox="1">
            <a:spLocks/>
          </p:cNvSpPr>
          <p:nvPr/>
        </p:nvSpPr>
        <p:spPr>
          <a:xfrm>
            <a:off x="1387270" y="381373"/>
            <a:ext cx="3312746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3.2.2. Kế toán - Accountant</a:t>
            </a:r>
          </a:p>
        </p:txBody>
      </p:sp>
    </p:spTree>
    <p:extLst>
      <p:ext uri="{BB962C8B-B14F-4D97-AF65-F5344CB8AC3E}">
        <p14:creationId xmlns:p14="http://schemas.microsoft.com/office/powerpoint/2010/main" val="321135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on laser lights aligned to form a triangle">
            <a:extLst>
              <a:ext uri="{FF2B5EF4-FFF2-40B4-BE49-F238E27FC236}">
                <a16:creationId xmlns:a16="http://schemas.microsoft.com/office/drawing/2014/main" id="{E89C937A-56DE-6D1F-7CEB-EFF5ACA81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22497"/>
          <a:stretch/>
        </p:blipFill>
        <p:spPr>
          <a:xfrm>
            <a:off x="3" y="0"/>
            <a:ext cx="60959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121AC6-542B-95D3-9422-C3F7F00DED8A}"/>
              </a:ext>
            </a:extLst>
          </p:cNvPr>
          <p:cNvSpPr/>
          <p:nvPr/>
        </p:nvSpPr>
        <p:spPr>
          <a:xfrm>
            <a:off x="6219823" y="123824"/>
            <a:ext cx="5841111" cy="6610352"/>
          </a:xfrm>
          <a:prstGeom prst="rect">
            <a:avLst/>
          </a:prstGeom>
          <a:solidFill>
            <a:srgbClr val="F0F3F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0F9B1A6-B6B2-4CAA-3723-BA0D52E536B9}"/>
              </a:ext>
            </a:extLst>
          </p:cNvPr>
          <p:cNvSpPr txBox="1">
            <a:spLocks/>
          </p:cNvSpPr>
          <p:nvPr/>
        </p:nvSpPr>
        <p:spPr>
          <a:xfrm>
            <a:off x="7578544" y="397360"/>
            <a:ext cx="3123668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3.2.3. Quản lý - Managers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29787-07C1-9513-E51D-A7142B32ED2B}"/>
              </a:ext>
            </a:extLst>
          </p:cNvPr>
          <p:cNvSpPr txBox="1"/>
          <p:nvPr/>
        </p:nvSpPr>
        <p:spPr>
          <a:xfrm>
            <a:off x="6736812" y="1537969"/>
            <a:ext cx="4807131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Đăng nhập, đăng xuất.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Chấm công hằng ngày.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Xem lịch sử chấm công cá nhân.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lương cá nhân (xem, xác nhận đã nhận lương).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lịch sử chấm công của phòng ban (xem, xác nhận – cuối tháng).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Phân công nhiệm vụ cho kế toán (chỉ có đối với quản lý của phòng kế toán).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Ký xác nhận lương (chỉ có đối với quản lý của phòng kế toán).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5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on laser lights aligned to form a triangle">
            <a:extLst>
              <a:ext uri="{FF2B5EF4-FFF2-40B4-BE49-F238E27FC236}">
                <a16:creationId xmlns:a16="http://schemas.microsoft.com/office/drawing/2014/main" id="{E89C937A-56DE-6D1F-7CEB-EFF5ACA81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22497"/>
          <a:stretch/>
        </p:blipFill>
        <p:spPr>
          <a:xfrm>
            <a:off x="6096001" y="0"/>
            <a:ext cx="6096000" cy="68503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121AC6-542B-95D3-9422-C3F7F00DED8A}"/>
              </a:ext>
            </a:extLst>
          </p:cNvPr>
          <p:cNvSpPr/>
          <p:nvPr/>
        </p:nvSpPr>
        <p:spPr>
          <a:xfrm>
            <a:off x="148045" y="171994"/>
            <a:ext cx="5791201" cy="6514012"/>
          </a:xfrm>
          <a:prstGeom prst="rect">
            <a:avLst/>
          </a:prstGeom>
          <a:solidFill>
            <a:srgbClr val="F0F3F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30707-8998-2A62-AAF5-1D45D30D32BE}"/>
              </a:ext>
            </a:extLst>
          </p:cNvPr>
          <p:cNvSpPr txBox="1"/>
          <p:nvPr/>
        </p:nvSpPr>
        <p:spPr>
          <a:xfrm>
            <a:off x="640079" y="1463040"/>
            <a:ext cx="4807131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Đăng nhập, đăng xuất.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Chấm công hằng ngày.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Xem lịch sử chấm công cá nhân.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lương cá nhân (xem, xác nhận đã nhận lương).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FFFAF24-8F7B-413E-7F31-492D2783840F}"/>
              </a:ext>
            </a:extLst>
          </p:cNvPr>
          <p:cNvSpPr txBox="1">
            <a:spLocks/>
          </p:cNvSpPr>
          <p:nvPr/>
        </p:nvSpPr>
        <p:spPr>
          <a:xfrm>
            <a:off x="1300682" y="381373"/>
            <a:ext cx="3485922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3.2.4. Nhân viên - Employee</a:t>
            </a:r>
          </a:p>
        </p:txBody>
      </p:sp>
    </p:spTree>
    <p:extLst>
      <p:ext uri="{BB962C8B-B14F-4D97-AF65-F5344CB8AC3E}">
        <p14:creationId xmlns:p14="http://schemas.microsoft.com/office/powerpoint/2010/main" val="78861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98C05B23-E64E-6CA3-A9B3-FB6FF92914D2}"/>
              </a:ext>
            </a:extLst>
          </p:cNvPr>
          <p:cNvSpPr txBox="1">
            <a:spLocks/>
          </p:cNvSpPr>
          <p:nvPr/>
        </p:nvSpPr>
        <p:spPr>
          <a:xfrm>
            <a:off x="4812632" y="391100"/>
            <a:ext cx="2566736" cy="476982"/>
          </a:xfrm>
          <a:prstGeom prst="rect">
            <a:avLst/>
          </a:prstGeom>
          <a:solidFill>
            <a:srgbClr val="F0F3F1"/>
          </a:solidFill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Thiết kế hệ thống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71C33D6-9618-7C21-9048-F8A7F6E144EA}"/>
              </a:ext>
            </a:extLst>
          </p:cNvPr>
          <p:cNvSpPr txBox="1">
            <a:spLocks/>
          </p:cNvSpPr>
          <p:nvPr/>
        </p:nvSpPr>
        <p:spPr>
          <a:xfrm>
            <a:off x="4812632" y="395585"/>
            <a:ext cx="2566736" cy="476982"/>
          </a:xfrm>
          <a:prstGeom prst="rect">
            <a:avLst/>
          </a:prstGeom>
          <a:solidFill>
            <a:srgbClr val="F0F3F1"/>
          </a:solidFill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4.1. Sơ đồ thực thể</a:t>
            </a:r>
          </a:p>
        </p:txBody>
      </p:sp>
      <p:pic>
        <p:nvPicPr>
          <p:cNvPr id="4" name="Picture 3" descr="Diagram">
            <a:extLst>
              <a:ext uri="{FF2B5EF4-FFF2-40B4-BE49-F238E27FC236}">
                <a16:creationId xmlns:a16="http://schemas.microsoft.com/office/drawing/2014/main" id="{FDEC084D-3E89-43DC-4964-C85B9BFFB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181100"/>
            <a:ext cx="8591550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632EA-7099-625C-93EF-262DCE163189}"/>
              </a:ext>
            </a:extLst>
          </p:cNvPr>
          <p:cNvSpPr txBox="1"/>
          <p:nvPr/>
        </p:nvSpPr>
        <p:spPr>
          <a:xfrm>
            <a:off x="8944519" y="811768"/>
            <a:ext cx="28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Chấm công</a:t>
            </a:r>
          </a:p>
        </p:txBody>
      </p:sp>
    </p:spTree>
    <p:extLst>
      <p:ext uri="{BB962C8B-B14F-4D97-AF65-F5344CB8AC3E}">
        <p14:creationId xmlns:p14="http://schemas.microsoft.com/office/powerpoint/2010/main" val="3434238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" grpId="0"/>
    </p:bldLst>
  </p:timing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479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Bembo</vt:lpstr>
      <vt:lpstr>Courier New</vt:lpstr>
      <vt:lpstr>Tahoma</vt:lpstr>
      <vt:lpstr>Times New Roman</vt:lpstr>
      <vt:lpstr>AdornVTI</vt:lpstr>
      <vt:lpstr>Đồ án Website laravel  chấm công-tính lương  (dành cho doanh nghiệp nhỏ)</vt:lpstr>
      <vt:lpstr>PowerPoint Presentation</vt:lpstr>
      <vt:lpstr>Đồ án Website laravel  chấm công-tính lương  (dành cho doanh nghiệp nhỏ)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Website laravel  chấm công-tính lương  (dành cho doanh nghiệp nhỏ)</dc:title>
  <dc:creator>Thành Long</dc:creator>
  <cp:lastModifiedBy>Thành Long</cp:lastModifiedBy>
  <cp:revision>6</cp:revision>
  <dcterms:created xsi:type="dcterms:W3CDTF">2022-09-13T10:43:22Z</dcterms:created>
  <dcterms:modified xsi:type="dcterms:W3CDTF">2022-09-17T12:01:50Z</dcterms:modified>
</cp:coreProperties>
</file>