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6" r:id="rId3"/>
    <p:sldId id="261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8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7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594" y="4737466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28: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Long – HYDRA (Leader)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Hải Tân - Sumo</a:t>
            </a: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15306A10-D5CA-80F5-F425-DA1501F85885}"/>
              </a:ext>
            </a:extLst>
          </p:cNvPr>
          <p:cNvSpPr txBox="1">
            <a:spLocks/>
          </p:cNvSpPr>
          <p:nvPr/>
        </p:nvSpPr>
        <p:spPr>
          <a:xfrm>
            <a:off x="3971068" y="3620534"/>
            <a:ext cx="4241074" cy="47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96840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606212" y="391100"/>
            <a:ext cx="297957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cơ sở dữ liệu</a:t>
            </a:r>
          </a:p>
        </p:txBody>
      </p:sp>
      <p:pic>
        <p:nvPicPr>
          <p:cNvPr id="2" name="Picture 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8A076B-D9B7-58ED-21F4-380D8A32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376" y="950087"/>
            <a:ext cx="8671248" cy="57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5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20816" y="391100"/>
            <a:ext cx="2550368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trang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1E25F6-C683-78DC-A690-6AED10EF3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952057"/>
            <a:ext cx="10829730" cy="5598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5211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65" b="1635"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3929737" y="1022048"/>
            <a:ext cx="43325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 phát triển:</a:t>
            </a:r>
          </a:p>
          <a:p>
            <a:pPr algn="ctr"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 thiện các chức năng chưa đầy đủ: lưu thay đổi, thêm – bớt mức phạt, thời gian chấm công, ca làm.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Tối ưu các chức năng hiện có.</a:t>
            </a:r>
          </a:p>
          <a:p>
            <a:pPr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1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434" y="4876804"/>
            <a:ext cx="1601998" cy="476982"/>
          </a:xfrm>
        </p:spPr>
        <p:txBody>
          <a:bodyPr anchor="t"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4" r="23133"/>
          <a:stretch/>
        </p:blipFill>
        <p:spPr>
          <a:xfrm>
            <a:off x="20" y="0"/>
            <a:ext cx="5938847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6899170" y="1348393"/>
            <a:ext cx="433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Mở đầu.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yêu cầu người dùng.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 kế hệ thống.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214972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7593" y="4557394"/>
            <a:ext cx="1840374" cy="574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Mở đầu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08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PHP 7.4.27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Laravel Framework 8.83.23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MySQL Ver 14.14 Distrib 5.7.33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HTML5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ECMAScript 2020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v3.6.0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Toast 1.3.1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FullCalendar v5.11.0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Bootstrap v4.5.0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2242644" y="381373"/>
            <a:ext cx="160199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919D53-3AE1-8F00-0B79-C16710ADB697}"/>
              </a:ext>
            </a:extLst>
          </p:cNvPr>
          <p:cNvSpPr txBox="1">
            <a:spLocks/>
          </p:cNvSpPr>
          <p:nvPr/>
        </p:nvSpPr>
        <p:spPr>
          <a:xfrm>
            <a:off x="2061845" y="387685"/>
            <a:ext cx="1963595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Công nghệ</a:t>
            </a:r>
          </a:p>
        </p:txBody>
      </p:sp>
    </p:spTree>
    <p:extLst>
      <p:ext uri="{BB962C8B-B14F-4D97-AF65-F5344CB8AC3E}">
        <p14:creationId xmlns:p14="http://schemas.microsoft.com/office/powerpoint/2010/main" val="1930965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937387-D4A5-9754-7485-E7D5428747B8}"/>
              </a:ext>
            </a:extLst>
          </p:cNvPr>
          <p:cNvSpPr txBox="1">
            <a:spLocks/>
          </p:cNvSpPr>
          <p:nvPr/>
        </p:nvSpPr>
        <p:spPr>
          <a:xfrm>
            <a:off x="7739824" y="396800"/>
            <a:ext cx="2801111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Yêu cầu chức năng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8399142" y="397360"/>
            <a:ext cx="148247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3.2.1. CEO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phòng ban (xem, thêm, sửa, xóa).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của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bảng lương của nhân viên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thời gian chấm công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tiền phạt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vị trí phòng ban (xem, thêm, sửa, xóa) – gồm lương theo vị trí.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Thêm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4B50116-C3B6-A29A-1B10-43672484A39D}"/>
              </a:ext>
            </a:extLst>
          </p:cNvPr>
          <p:cNvSpPr txBox="1">
            <a:spLocks/>
          </p:cNvSpPr>
          <p:nvPr/>
        </p:nvSpPr>
        <p:spPr>
          <a:xfrm>
            <a:off x="7210035" y="402851"/>
            <a:ext cx="3860684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Phân tích yêu cầu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1731901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theo phòng ban phân công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87270" y="381373"/>
            <a:ext cx="3312746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3.2.2. Kế toán - Accountant</a:t>
            </a:r>
          </a:p>
        </p:txBody>
      </p:sp>
    </p:spTree>
    <p:extLst>
      <p:ext uri="{BB962C8B-B14F-4D97-AF65-F5344CB8AC3E}">
        <p14:creationId xmlns:p14="http://schemas.microsoft.com/office/powerpoint/2010/main" val="321135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7578544" y="397360"/>
            <a:ext cx="312366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3.2.3. Quản lý - Managers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lịch sử chấm công của phòng ban (xem, xác nhận – cuối tháng).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 công nhiệm vụ cho kế toán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Ký xác nhận lương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5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00682" y="381373"/>
            <a:ext cx="348592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3.2.4. Nhân viên - Employee</a:t>
            </a:r>
          </a:p>
        </p:txBody>
      </p:sp>
    </p:spTree>
    <p:extLst>
      <p:ext uri="{BB962C8B-B14F-4D97-AF65-F5344CB8AC3E}">
        <p14:creationId xmlns:p14="http://schemas.microsoft.com/office/powerpoint/2010/main" val="788619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C144A7-2FD2-E839-CE93-7B5DFADFF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0" t="11908" r="10892" b="12393"/>
          <a:stretch/>
        </p:blipFill>
        <p:spPr bwMode="auto">
          <a:xfrm>
            <a:off x="1940694" y="596670"/>
            <a:ext cx="8310612" cy="62613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12632" y="391100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Thiết kế hệ thống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1C33D6-9618-7C21-9048-F8A7F6E144EA}"/>
              </a:ext>
            </a:extLst>
          </p:cNvPr>
          <p:cNvSpPr txBox="1">
            <a:spLocks/>
          </p:cNvSpPr>
          <p:nvPr/>
        </p:nvSpPr>
        <p:spPr>
          <a:xfrm>
            <a:off x="4812632" y="395585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 Sơ đồ thực thể</a:t>
            </a:r>
          </a:p>
        </p:txBody>
      </p:sp>
    </p:spTree>
    <p:extLst>
      <p:ext uri="{BB962C8B-B14F-4D97-AF65-F5344CB8AC3E}">
        <p14:creationId xmlns:p14="http://schemas.microsoft.com/office/powerpoint/2010/main" val="343423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466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Bembo</vt:lpstr>
      <vt:lpstr>Courier New</vt:lpstr>
      <vt:lpstr>Tahoma</vt:lpstr>
      <vt:lpstr>Times New Roman</vt:lpstr>
      <vt:lpstr>AdornVTI</vt:lpstr>
      <vt:lpstr>Đồ án Website laravel  chấm công-tính lương  (dành cho doanh nghiệp nhỏ)</vt:lpstr>
      <vt:lpstr>PowerPoint Presentation</vt:lpstr>
      <vt:lpstr>Đồ án Website laravel  chấm công-tính lương  (dành cho doanh nghiệp nhỏ)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laravel  chấm công-tính lương  (dành cho doanh nghiệp nhỏ)</dc:title>
  <dc:creator>Thành Long</dc:creator>
  <cp:lastModifiedBy>Thành Long</cp:lastModifiedBy>
  <cp:revision>3</cp:revision>
  <dcterms:created xsi:type="dcterms:W3CDTF">2022-09-13T10:43:22Z</dcterms:created>
  <dcterms:modified xsi:type="dcterms:W3CDTF">2022-09-13T12:47:41Z</dcterms:modified>
</cp:coreProperties>
</file>