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4227AF0-2F24-9D3B-E191-15601D141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FE55415-D0AF-B2C8-47BE-9CC0D2607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3C8A9-60E1-FC36-A415-260B94807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"/>
            <a:ext cx="12192000" cy="68555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2D960A-0290-88CA-23C1-570DA5DB8323}"/>
              </a:ext>
            </a:extLst>
          </p:cNvPr>
          <p:cNvSpPr txBox="1"/>
          <p:nvPr/>
        </p:nvSpPr>
        <p:spPr>
          <a:xfrm>
            <a:off x="261257" y="3940629"/>
            <a:ext cx="67600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u="sng" dirty="0">
                <a:latin typeface="Bauhaus 93" panose="04030905020B02020C02" pitchFamily="82" charset="0"/>
              </a:rPr>
              <a:t>DEBUGGING</a:t>
            </a:r>
          </a:p>
          <a:p>
            <a:r>
              <a:rPr lang="en-IN" sz="2800" dirty="0">
                <a:latin typeface="Bauhaus 93" panose="04030905020B02020C02" pitchFamily="82" charset="0"/>
              </a:rPr>
              <a:t>B.JAIPAL</a:t>
            </a:r>
          </a:p>
          <a:p>
            <a:r>
              <a:rPr lang="en-IN" sz="2800" dirty="0">
                <a:latin typeface="Bauhaus 93" panose="04030905020B02020C02" pitchFamily="82" charset="0"/>
              </a:rPr>
              <a:t>CSE-III YEAR</a:t>
            </a:r>
          </a:p>
          <a:p>
            <a:r>
              <a:rPr lang="en-IN" sz="2800" dirty="0">
                <a:latin typeface="Bauhaus 93" panose="04030905020B02020C02" pitchFamily="82" charset="0"/>
              </a:rPr>
              <a:t>21SS1A0506</a:t>
            </a:r>
          </a:p>
        </p:txBody>
      </p:sp>
    </p:spTree>
    <p:extLst>
      <p:ext uri="{BB962C8B-B14F-4D97-AF65-F5344CB8AC3E}">
        <p14:creationId xmlns:p14="http://schemas.microsoft.com/office/powerpoint/2010/main" val="390367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B9FF-B3ED-F4B4-3885-50AC38C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34144"/>
            <a:ext cx="3401063" cy="1066800"/>
          </a:xfrm>
        </p:spPr>
        <p:txBody>
          <a:bodyPr/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What is DEBUGGING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B8BFA4-78D9-AA66-C8B1-9BC21620C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725" y="1034143"/>
            <a:ext cx="7026276" cy="54755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C88DD-579A-B467-6AB1-E44690234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732314"/>
            <a:ext cx="3401062" cy="329256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>
                    <a:lumMod val="95000"/>
                  </a:schemeClr>
                </a:solidFill>
              </a:rPr>
              <a:t>Process of  finding and  resolving of defects.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>
                    <a:lumMod val="95000"/>
                  </a:schemeClr>
                </a:solidFill>
              </a:rPr>
              <a:t>Prevent correct operation of  a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>
                    <a:lumMod val="95000"/>
                  </a:schemeClr>
                </a:solidFill>
              </a:rPr>
              <a:t>Bugs are found in testing phase.</a:t>
            </a:r>
          </a:p>
        </p:txBody>
      </p:sp>
    </p:spTree>
    <p:extLst>
      <p:ext uri="{BB962C8B-B14F-4D97-AF65-F5344CB8AC3E}">
        <p14:creationId xmlns:p14="http://schemas.microsoft.com/office/powerpoint/2010/main" val="74460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FA2711-A8B0-F942-4B3B-539DD64CF77D}"/>
              </a:ext>
            </a:extLst>
          </p:cNvPr>
          <p:cNvSpPr txBox="1"/>
          <p:nvPr/>
        </p:nvSpPr>
        <p:spPr>
          <a:xfrm>
            <a:off x="729342" y="1480456"/>
            <a:ext cx="62266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 Black" panose="020B0A04020102020204" pitchFamily="34" charset="0"/>
                <a:ea typeface="Cambria" panose="02040503050406030204" pitchFamily="18" charset="0"/>
              </a:rPr>
              <a:t>Opps !!</a:t>
            </a:r>
          </a:p>
          <a:p>
            <a:endParaRPr lang="en-IN" sz="1600" b="1" dirty="0">
              <a:latin typeface="Arial Black" panose="020B0A04020102020204" pitchFamily="34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Mistakes made by programmer’s.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Also called ( better way):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		1.Error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		2.Defects.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		3.Faults.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GDB-  running programs.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GDB will be show: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The line the programming  has 				stopped.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Short description about </a:t>
            </a:r>
            <a:r>
              <a:rPr lang="en-IN" sz="2400">
                <a:latin typeface="Cambria" panose="02040503050406030204" pitchFamily="18" charset="0"/>
                <a:ea typeface="Cambria" panose="02040503050406030204" pitchFamily="18" charset="0"/>
              </a:rPr>
              <a:t>cause of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error.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19057D-BF0A-FA47-A297-58BAE777F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599" y="1121228"/>
            <a:ext cx="5551715" cy="49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8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C6C6BE-899D-AF32-E096-5CA61701438E}"/>
              </a:ext>
            </a:extLst>
          </p:cNvPr>
          <p:cNvSpPr txBox="1"/>
          <p:nvPr/>
        </p:nvSpPr>
        <p:spPr>
          <a:xfrm>
            <a:off x="837282" y="1536852"/>
            <a:ext cx="602622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Bahnschrift" panose="020B0502040204020203" pitchFamily="34" charset="0"/>
              </a:rPr>
              <a:t>Basic steps:</a:t>
            </a:r>
          </a:p>
          <a:p>
            <a:endParaRPr lang="en-IN" sz="3200" b="1" u="sng" dirty="0">
              <a:latin typeface="Bahnschrift" panose="020B0502040204020203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Recognize that a bug exist.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Isolate the source of bug.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Identify the cause of the  bug.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Determine of fix for the bug.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Apply  the fix and test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20549-4340-E8C8-DF32-1D24B56FF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197" y="1121229"/>
            <a:ext cx="6201374" cy="504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0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1212EB-75B8-9639-A314-12F8937D1DB4}"/>
              </a:ext>
            </a:extLst>
          </p:cNvPr>
          <p:cNvSpPr txBox="1"/>
          <p:nvPr/>
        </p:nvSpPr>
        <p:spPr>
          <a:xfrm>
            <a:off x="3864429" y="380999"/>
            <a:ext cx="544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latin typeface="Bauhaus 93" panose="04030905020B02020C02" pitchFamily="82" charset="0"/>
              </a:rPr>
              <a:t>TESTINGS V/S DEBUGGING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A8C6B-6086-D714-C6A1-024B6CB3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88571"/>
            <a:ext cx="5921829" cy="556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CE4041-ECDF-CBE3-8694-08EC15DBA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088571"/>
            <a:ext cx="5834743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2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3E8A9B-98BD-68DE-11FE-F27F11F4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51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132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Bahnschrift</vt:lpstr>
      <vt:lpstr>Bauhaus 93</vt:lpstr>
      <vt:lpstr>Cambria</vt:lpstr>
      <vt:lpstr>Century Gothic</vt:lpstr>
      <vt:lpstr>Wingdings</vt:lpstr>
      <vt:lpstr>Wingdings 3</vt:lpstr>
      <vt:lpstr>Ion</vt:lpstr>
      <vt:lpstr>PowerPoint Presentation</vt:lpstr>
      <vt:lpstr>What is DEBUGGING 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BADAVATH JAIPAL</dc:creator>
  <cp:lastModifiedBy>Debanjan Chakraborty</cp:lastModifiedBy>
  <cp:revision>3</cp:revision>
  <dcterms:created xsi:type="dcterms:W3CDTF">2023-12-10T13:37:50Z</dcterms:created>
  <dcterms:modified xsi:type="dcterms:W3CDTF">2023-12-10T15:27:29Z</dcterms:modified>
</cp:coreProperties>
</file>