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media/image36.jpg" ContentType="image/jpeg"/>
  <Override PartName="/ppt/theme/themeOverride2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71" r:id="rId7"/>
    <p:sldId id="272" r:id="rId8"/>
    <p:sldId id="273" r:id="rId9"/>
    <p:sldId id="274" r:id="rId10"/>
    <p:sldId id="283" r:id="rId11"/>
    <p:sldId id="275" r:id="rId12"/>
    <p:sldId id="276" r:id="rId13"/>
    <p:sldId id="277" r:id="rId14"/>
    <p:sldId id="279" r:id="rId15"/>
    <p:sldId id="278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91" r:id="rId24"/>
    <p:sldId id="290" r:id="rId25"/>
    <p:sldId id="289" r:id="rId26"/>
    <p:sldId id="293" r:id="rId27"/>
    <p:sldId id="294" r:id="rId28"/>
    <p:sldId id="295" r:id="rId29"/>
  </p:sldIdLst>
  <p:sldSz cx="5400675" cy="9720263"/>
  <p:notesSz cx="6858000" cy="9144000"/>
  <p:embeddedFontLst>
    <p:embeddedFont>
      <p:font typeface="Google Sans" panose="020B0803030502040204" pitchFamily="34" charset="0"/>
      <p:bold r:id="rId31"/>
    </p:embeddedFont>
    <p:embeddedFont>
      <p:font typeface="阿里巴巴普惠体 Medium" panose="00020600040101010101" pitchFamily="18" charset="-122"/>
      <p:regular r:id="rId32"/>
    </p:embeddedFont>
    <p:embeddedFont>
      <p:font typeface="等线" panose="02010600030101010101" pitchFamily="2" charset="-122"/>
      <p:regular r:id="rId33"/>
      <p:bold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01" userDrawn="1">
          <p15:clr>
            <a:srgbClr val="A4A3A4"/>
          </p15:clr>
        </p15:guide>
        <p15:guide id="3" orient="horz" pos="30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X rek" initials="Mr" lastIdx="3" clrIdx="0">
    <p:extLst>
      <p:ext uri="{19B8F6BF-5375-455C-9EA6-DF929625EA0E}">
        <p15:presenceInfo xmlns:p15="http://schemas.microsoft.com/office/powerpoint/2012/main" userId="00f5a69eb817cd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8CDCA1"/>
    <a:srgbClr val="50A2FA"/>
    <a:srgbClr val="FBFBFB"/>
    <a:srgbClr val="F2F2F2"/>
    <a:srgbClr val="61D6FF"/>
    <a:srgbClr val="5ECE7B"/>
    <a:srgbClr val="3AC05D"/>
    <a:srgbClr val="F5F5F5"/>
    <a:srgbClr val="E34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1E114-8629-4851-BDA1-056B146096DB}" v="565" dt="2019-08-26T11:21:53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6187" autoAdjust="0"/>
  </p:normalViewPr>
  <p:slideViewPr>
    <p:cSldViewPr snapToGrid="0">
      <p:cViewPr>
        <p:scale>
          <a:sx n="80" d="100"/>
          <a:sy n="80" d="100"/>
        </p:scale>
        <p:origin x="2664" y="18"/>
      </p:cViewPr>
      <p:guideLst>
        <p:guide pos="1701"/>
        <p:guide orient="horz" pos="30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X rek" userId="00f5a69eb817cddb" providerId="LiveId" clId="{E8C02C24-980C-4491-8BC6-4B9AC1FF22CD}"/>
    <pc:docChg chg="undo custSel addSld delSld modSld modShowInfo">
      <pc:chgData name="MX rek" userId="00f5a69eb817cddb" providerId="LiveId" clId="{E8C02C24-980C-4491-8BC6-4B9AC1FF22CD}" dt="2019-08-27T02:27:39.276" v="365"/>
      <pc:docMkLst>
        <pc:docMk/>
      </pc:docMkLst>
      <pc:sldChg chg="del">
        <pc:chgData name="MX rek" userId="00f5a69eb817cddb" providerId="LiveId" clId="{E8C02C24-980C-4491-8BC6-4B9AC1FF22CD}" dt="2019-08-27T01:32:54.446" v="0" actId="47"/>
        <pc:sldMkLst>
          <pc:docMk/>
          <pc:sldMk cId="1214050697" sldId="263"/>
        </pc:sldMkLst>
      </pc:sldChg>
      <pc:sldChg chg="addSp delSp modSp mod addAnim delAnim modAnim">
        <pc:chgData name="MX rek" userId="00f5a69eb817cddb" providerId="LiveId" clId="{E8C02C24-980C-4491-8BC6-4B9AC1FF22CD}" dt="2019-08-27T01:37:01.926" v="69" actId="1076"/>
        <pc:sldMkLst>
          <pc:docMk/>
          <pc:sldMk cId="91310744" sldId="271"/>
        </pc:sldMkLst>
        <pc:spChg chg="add mod">
          <ac:chgData name="MX rek" userId="00f5a69eb817cddb" providerId="LiveId" clId="{E8C02C24-980C-4491-8BC6-4B9AC1FF22CD}" dt="2019-08-27T01:36:56.879" v="66" actId="1076"/>
          <ac:spMkLst>
            <pc:docMk/>
            <pc:sldMk cId="91310744" sldId="271"/>
            <ac:spMk id="7" creationId="{205DC14C-C462-478F-8BAB-B0056D3AB885}"/>
          </ac:spMkLst>
        </pc:spChg>
        <pc:spChg chg="add mod">
          <ac:chgData name="MX rek" userId="00f5a69eb817cddb" providerId="LiveId" clId="{E8C02C24-980C-4491-8BC6-4B9AC1FF22CD}" dt="2019-08-27T01:37:01.926" v="69" actId="1076"/>
          <ac:spMkLst>
            <pc:docMk/>
            <pc:sldMk cId="91310744" sldId="271"/>
            <ac:spMk id="9" creationId="{F0F7605F-5077-4BEA-AD7D-34339616B1F6}"/>
          </ac:spMkLst>
        </pc:spChg>
        <pc:spChg chg="del">
          <ac:chgData name="MX rek" userId="00f5a69eb817cddb" providerId="LiveId" clId="{E8C02C24-980C-4491-8BC6-4B9AC1FF22CD}" dt="2019-08-27T01:36:59.426" v="68" actId="478"/>
          <ac:spMkLst>
            <pc:docMk/>
            <pc:sldMk cId="91310744" sldId="271"/>
            <ac:spMk id="19" creationId="{D2CA22EE-A4BF-45B8-8E8F-DF2CBDE06A2B}"/>
          </ac:spMkLst>
        </pc:spChg>
        <pc:spChg chg="del">
          <ac:chgData name="MX rek" userId="00f5a69eb817cddb" providerId="LiveId" clId="{E8C02C24-980C-4491-8BC6-4B9AC1FF22CD}" dt="2019-08-27T01:36:58.198" v="67" actId="478"/>
          <ac:spMkLst>
            <pc:docMk/>
            <pc:sldMk cId="91310744" sldId="271"/>
            <ac:spMk id="20" creationId="{44CB10A4-CBEE-4B21-8EBE-55B3F17E8EDB}"/>
          </ac:spMkLst>
        </pc:spChg>
        <pc:spChg chg="add mod">
          <ac:chgData name="MX rek" userId="00f5a69eb817cddb" providerId="LiveId" clId="{E8C02C24-980C-4491-8BC6-4B9AC1FF22CD}" dt="2019-08-27T01:33:33.398" v="6" actId="14100"/>
          <ac:spMkLst>
            <pc:docMk/>
            <pc:sldMk cId="91310744" sldId="271"/>
            <ac:spMk id="21" creationId="{3D7A2BDA-7F80-49E2-8206-CA48F4FA353A}"/>
          </ac:spMkLst>
        </pc:spChg>
        <pc:spChg chg="mod">
          <ac:chgData name="MX rek" userId="00f5a69eb817cddb" providerId="LiveId" clId="{E8C02C24-980C-4491-8BC6-4B9AC1FF22CD}" dt="2019-08-27T01:33:17.663" v="2" actId="14100"/>
          <ac:spMkLst>
            <pc:docMk/>
            <pc:sldMk cId="91310744" sldId="271"/>
            <ac:spMk id="27" creationId="{01C72065-27A8-49E0-BB9F-9DE403F6A2E1}"/>
          </ac:spMkLst>
        </pc:spChg>
      </pc:sldChg>
      <pc:sldChg chg="modSp mod">
        <pc:chgData name="MX rek" userId="00f5a69eb817cddb" providerId="LiveId" clId="{E8C02C24-980C-4491-8BC6-4B9AC1FF22CD}" dt="2019-08-27T01:36:35.934" v="64" actId="1076"/>
        <pc:sldMkLst>
          <pc:docMk/>
          <pc:sldMk cId="3474922842" sldId="272"/>
        </pc:sldMkLst>
        <pc:spChg chg="mod">
          <ac:chgData name="MX rek" userId="00f5a69eb817cddb" providerId="LiveId" clId="{E8C02C24-980C-4491-8BC6-4B9AC1FF22CD}" dt="2019-08-27T01:36:35.934" v="64" actId="1076"/>
          <ac:spMkLst>
            <pc:docMk/>
            <pc:sldMk cId="3474922842" sldId="272"/>
            <ac:spMk id="9" creationId="{77775752-3DB7-4C77-9D8A-A89C26195485}"/>
          </ac:spMkLst>
        </pc:spChg>
      </pc:sldChg>
      <pc:sldChg chg="addSp delSp modSp mod">
        <pc:chgData name="MX rek" userId="00f5a69eb817cddb" providerId="LiveId" clId="{E8C02C24-980C-4491-8BC6-4B9AC1FF22CD}" dt="2019-08-27T01:57:36.547" v="284" actId="1076"/>
        <pc:sldMkLst>
          <pc:docMk/>
          <pc:sldMk cId="1321089086" sldId="289"/>
        </pc:sldMkLst>
        <pc:spChg chg="mod">
          <ac:chgData name="MX rek" userId="00f5a69eb817cddb" providerId="LiveId" clId="{E8C02C24-980C-4491-8BC6-4B9AC1FF22CD}" dt="2019-08-27T01:40:48.063" v="97" actId="1076"/>
          <ac:spMkLst>
            <pc:docMk/>
            <pc:sldMk cId="1321089086" sldId="289"/>
            <ac:spMk id="4" creationId="{0767B55F-6267-444B-B5B9-820186D25D4B}"/>
          </ac:spMkLst>
        </pc:spChg>
        <pc:spChg chg="add 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5" creationId="{45566515-F606-4B06-99AF-8A77E0831790}"/>
          </ac:spMkLst>
        </pc:spChg>
        <pc:spChg chg="mod">
          <ac:chgData name="MX rek" userId="00f5a69eb817cddb" providerId="LiveId" clId="{E8C02C24-980C-4491-8BC6-4B9AC1FF22CD}" dt="2019-08-27T01:51:43.376" v="198" actId="2711"/>
          <ac:spMkLst>
            <pc:docMk/>
            <pc:sldMk cId="1321089086" sldId="289"/>
            <ac:spMk id="9" creationId="{02338CA0-9999-4309-8E4C-409B5333C265}"/>
          </ac:spMkLst>
        </pc:spChg>
        <pc:spChg chg="add del mod">
          <ac:chgData name="MX rek" userId="00f5a69eb817cddb" providerId="LiveId" clId="{E8C02C24-980C-4491-8BC6-4B9AC1FF22CD}" dt="2019-08-27T01:51:52.311" v="204" actId="1076"/>
          <ac:spMkLst>
            <pc:docMk/>
            <pc:sldMk cId="1321089086" sldId="289"/>
            <ac:spMk id="11" creationId="{B1E515CA-77B7-443B-8E22-D367E6D8717A}"/>
          </ac:spMkLst>
        </pc:spChg>
        <pc:spChg chg="add mod">
          <ac:chgData name="MX rek" userId="00f5a69eb817cddb" providerId="LiveId" clId="{E8C02C24-980C-4491-8BC6-4B9AC1FF22CD}" dt="2019-08-27T01:57:03.049" v="280" actId="1076"/>
          <ac:spMkLst>
            <pc:docMk/>
            <pc:sldMk cId="1321089086" sldId="289"/>
            <ac:spMk id="13" creationId="{FC70B321-AC5F-4F9F-A394-513C8018A973}"/>
          </ac:spMkLst>
        </pc:spChg>
        <pc:spChg chg="mod">
          <ac:chgData name="MX rek" userId="00f5a69eb817cddb" providerId="LiveId" clId="{E8C02C24-980C-4491-8BC6-4B9AC1FF22CD}" dt="2019-08-27T01:40:29.256" v="95" actId="14100"/>
          <ac:spMkLst>
            <pc:docMk/>
            <pc:sldMk cId="1321089086" sldId="289"/>
            <ac:spMk id="14" creationId="{08D330A8-F930-4F11-9276-0652DC82E931}"/>
          </ac:spMkLst>
        </pc:spChg>
        <pc:spChg chg="add mod">
          <ac:chgData name="MX rek" userId="00f5a69eb817cddb" providerId="LiveId" clId="{E8C02C24-980C-4491-8BC6-4B9AC1FF22CD}" dt="2019-08-27T01:57:03.049" v="280" actId="1076"/>
          <ac:spMkLst>
            <pc:docMk/>
            <pc:sldMk cId="1321089086" sldId="289"/>
            <ac:spMk id="16" creationId="{ECC6018D-4C5B-4413-BB4F-B0EE6A56A11A}"/>
          </ac:spMkLst>
        </pc:spChg>
        <pc:spChg chg="add mod">
          <ac:chgData name="MX rek" userId="00f5a69eb817cddb" providerId="LiveId" clId="{E8C02C24-980C-4491-8BC6-4B9AC1FF22CD}" dt="2019-08-27T01:52:20.424" v="223" actId="1076"/>
          <ac:spMkLst>
            <pc:docMk/>
            <pc:sldMk cId="1321089086" sldId="289"/>
            <ac:spMk id="17" creationId="{865B2233-E354-422F-A8ED-FA4D443D124F}"/>
          </ac:spMkLst>
        </pc:spChg>
        <pc:spChg chg="add mod">
          <ac:chgData name="MX rek" userId="00f5a69eb817cddb" providerId="LiveId" clId="{E8C02C24-980C-4491-8BC6-4B9AC1FF22CD}" dt="2019-08-27T01:54:34.962" v="266" actId="20577"/>
          <ac:spMkLst>
            <pc:docMk/>
            <pc:sldMk cId="1321089086" sldId="289"/>
            <ac:spMk id="21" creationId="{132D3625-CDE4-4DF2-8C3F-837B34EE35AE}"/>
          </ac:spMkLst>
        </pc:spChg>
        <pc:spChg chg="add mod">
          <ac:chgData name="MX rek" userId="00f5a69eb817cddb" providerId="LiveId" clId="{E8C02C24-980C-4491-8BC6-4B9AC1FF22CD}" dt="2019-08-27T01:56:56.303" v="279" actId="1076"/>
          <ac:spMkLst>
            <pc:docMk/>
            <pc:sldMk cId="1321089086" sldId="289"/>
            <ac:spMk id="22" creationId="{2E2742BF-B2C8-4D4D-9B90-F98FD8C3EB14}"/>
          </ac:spMkLst>
        </pc:spChg>
        <pc:spChg chg="mod">
          <ac:chgData name="MX rek" userId="00f5a69eb817cddb" providerId="LiveId" clId="{E8C02C24-980C-4491-8BC6-4B9AC1FF22CD}" dt="2019-08-27T01:40:37.952" v="96" actId="1076"/>
          <ac:spMkLst>
            <pc:docMk/>
            <pc:sldMk cId="1321089086" sldId="289"/>
            <ac:spMk id="56" creationId="{7DA98007-2ED6-428A-8D89-5893F15E1391}"/>
          </ac:spMkLst>
        </pc:spChg>
        <pc:spChg chg="mod">
          <ac:chgData name="MX rek" userId="00f5a69eb817cddb" providerId="LiveId" clId="{E8C02C24-980C-4491-8BC6-4B9AC1FF22CD}" dt="2019-08-27T01:40:37.952" v="96" actId="1076"/>
          <ac:spMkLst>
            <pc:docMk/>
            <pc:sldMk cId="1321089086" sldId="289"/>
            <ac:spMk id="68" creationId="{2B9016FC-115A-430A-B620-DE06DC615C14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69" creationId="{63FFBC26-CA38-4A82-8562-46CC18E8055D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72" creationId="{79641B10-981A-427F-A412-2F2D56514F25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95" creationId="{84AC458F-F347-4267-9A4F-C110452FF123}"/>
          </ac:spMkLst>
        </pc:spChg>
        <pc:spChg chg="del mod">
          <ac:chgData name="MX rek" userId="00f5a69eb817cddb" providerId="LiveId" clId="{E8C02C24-980C-4491-8BC6-4B9AC1FF22CD}" dt="2019-08-27T01:39:01.227" v="85" actId="478"/>
          <ac:spMkLst>
            <pc:docMk/>
            <pc:sldMk cId="1321089086" sldId="289"/>
            <ac:spMk id="96" creationId="{BE3D8161-BB39-416A-890E-8D5857934B2D}"/>
          </ac:spMkLst>
        </pc:spChg>
        <pc:spChg chg="del mod">
          <ac:chgData name="MX rek" userId="00f5a69eb817cddb" providerId="LiveId" clId="{E8C02C24-980C-4491-8BC6-4B9AC1FF22CD}" dt="2019-08-27T01:39:01.227" v="85" actId="478"/>
          <ac:spMkLst>
            <pc:docMk/>
            <pc:sldMk cId="1321089086" sldId="289"/>
            <ac:spMk id="97" creationId="{A152FBE8-F223-4E1D-BEBE-7DD5334CEA20}"/>
          </ac:spMkLst>
        </pc:spChg>
        <pc:spChg chg="del mod">
          <ac:chgData name="MX rek" userId="00f5a69eb817cddb" providerId="LiveId" clId="{E8C02C24-980C-4491-8BC6-4B9AC1FF22CD}" dt="2019-08-27T01:39:01.227" v="85" actId="478"/>
          <ac:spMkLst>
            <pc:docMk/>
            <pc:sldMk cId="1321089086" sldId="289"/>
            <ac:spMk id="105" creationId="{003B8D40-BB05-4570-B6DA-01D141417DF2}"/>
          </ac:spMkLst>
        </pc:spChg>
        <pc:spChg chg="del mod">
          <ac:chgData name="MX rek" userId="00f5a69eb817cddb" providerId="LiveId" clId="{E8C02C24-980C-4491-8BC6-4B9AC1FF22CD}" dt="2019-08-27T01:39:01.227" v="85" actId="478"/>
          <ac:spMkLst>
            <pc:docMk/>
            <pc:sldMk cId="1321089086" sldId="289"/>
            <ac:spMk id="127" creationId="{25FA6D1E-F53E-451F-96F2-6EDC0A99BDAA}"/>
          </ac:spMkLst>
        </pc:spChg>
        <pc:spChg chg="mod">
          <ac:chgData name="MX rek" userId="00f5a69eb817cddb" providerId="LiveId" clId="{E8C02C24-980C-4491-8BC6-4B9AC1FF22CD}" dt="2019-08-27T01:55:39.736" v="268" actId="1076"/>
          <ac:spMkLst>
            <pc:docMk/>
            <pc:sldMk cId="1321089086" sldId="289"/>
            <ac:spMk id="129" creationId="{8442595C-4D45-4924-A53D-EF46E76756D8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130" creationId="{092818B8-4F25-44E5-B81B-4B5130E5109A}"/>
          </ac:spMkLst>
        </pc:spChg>
        <pc:spChg chg="mod or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138" creationId="{F4A2A6A7-0B8F-4AE1-845E-95F8A7D68DB4}"/>
          </ac:spMkLst>
        </pc:spChg>
        <pc:spChg chg="mod">
          <ac:chgData name="MX rek" userId="00f5a69eb817cddb" providerId="LiveId" clId="{E8C02C24-980C-4491-8BC6-4B9AC1FF22CD}" dt="2019-08-27T01:57:22.896" v="282" actId="1076"/>
          <ac:spMkLst>
            <pc:docMk/>
            <pc:sldMk cId="1321089086" sldId="289"/>
            <ac:spMk id="139" creationId="{5585A9EF-EED4-47BE-8185-0AD51F117000}"/>
          </ac:spMkLst>
        </pc:spChg>
        <pc:spChg chg="mod">
          <ac:chgData name="MX rek" userId="00f5a69eb817cddb" providerId="LiveId" clId="{E8C02C24-980C-4491-8BC6-4B9AC1FF22CD}" dt="2019-08-27T01:57:22.896" v="282" actId="1076"/>
          <ac:spMkLst>
            <pc:docMk/>
            <pc:sldMk cId="1321089086" sldId="289"/>
            <ac:spMk id="140" creationId="{C0D9A599-8157-47E0-B9AE-5B27EA54EB3A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141" creationId="{6C2A1427-331C-494C-8212-326D75C943D5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142" creationId="{957068F0-96C9-445D-9AA2-8E6E4E159A67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144" creationId="{D530FA91-062C-4093-A829-9CE504C4887E}"/>
          </ac:spMkLst>
        </pc:spChg>
        <pc:spChg chg="del mod">
          <ac:chgData name="MX rek" userId="00f5a69eb817cddb" providerId="LiveId" clId="{E8C02C24-980C-4491-8BC6-4B9AC1FF22CD}" dt="2019-08-27T01:42:05.490" v="120" actId="478"/>
          <ac:spMkLst>
            <pc:docMk/>
            <pc:sldMk cId="1321089086" sldId="289"/>
            <ac:spMk id="145" creationId="{2E8B4D14-7FD1-491F-BAEB-3E3BB0625817}"/>
          </ac:spMkLst>
        </pc:spChg>
        <pc:spChg chg="mod">
          <ac:chgData name="MX rek" userId="00f5a69eb817cddb" providerId="LiveId" clId="{E8C02C24-980C-4491-8BC6-4B9AC1FF22CD}" dt="2019-08-27T01:57:36.547" v="284" actId="1076"/>
          <ac:spMkLst>
            <pc:docMk/>
            <pc:sldMk cId="1321089086" sldId="289"/>
            <ac:spMk id="147" creationId="{709673A4-8EEE-4CF8-8B9A-B1887BB377F0}"/>
          </ac:spMkLst>
        </pc:spChg>
        <pc:spChg chg="del mod">
          <ac:chgData name="MX rek" userId="00f5a69eb817cddb" providerId="LiveId" clId="{E8C02C24-980C-4491-8BC6-4B9AC1FF22CD}" dt="2019-08-27T01:42:04.017" v="119" actId="478"/>
          <ac:spMkLst>
            <pc:docMk/>
            <pc:sldMk cId="1321089086" sldId="289"/>
            <ac:spMk id="157" creationId="{FE8BF379-1705-49A9-88A9-B95C7C0E77B5}"/>
          </ac:spMkLst>
        </pc:spChg>
        <pc:spChg chg="del mod">
          <ac:chgData name="MX rek" userId="00f5a69eb817cddb" providerId="LiveId" clId="{E8C02C24-980C-4491-8BC6-4B9AC1FF22CD}" dt="2019-08-27T01:39:01.227" v="85" actId="478"/>
          <ac:spMkLst>
            <pc:docMk/>
            <pc:sldMk cId="1321089086" sldId="289"/>
            <ac:spMk id="158" creationId="{3D101C6A-71E2-4D5A-8638-EA81508C3633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218" creationId="{A02A397C-0241-4210-82F4-57A5B2FD6980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354" creationId="{6ED70523-2F94-46EE-BD43-D9F028223277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358" creationId="{B30BB8EE-9B76-465F-92A0-6D01B46FCD52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359" creationId="{717A3A68-BE04-491A-ACB9-89F9895C5750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364" creationId="{13DA5C23-719C-4CC7-ABC3-C536657BD21E}"/>
          </ac:spMkLst>
        </pc:spChg>
        <pc:spChg chg="mod ord">
          <ac:chgData name="MX rek" userId="00f5a69eb817cddb" providerId="LiveId" clId="{E8C02C24-980C-4491-8BC6-4B9AC1FF22CD}" dt="2019-08-27T01:56:48.016" v="278" actId="1076"/>
          <ac:spMkLst>
            <pc:docMk/>
            <pc:sldMk cId="1321089086" sldId="289"/>
            <ac:spMk id="365" creationId="{F0EEADB0-D6A3-4014-8870-59ABC2402382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366" creationId="{7E59E716-536F-42A2-BF03-E86AE65C94A1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367" creationId="{2D2DDC74-0F9C-4507-85C9-87D586C2CBFB}"/>
          </ac:spMkLst>
        </pc:spChg>
        <pc:spChg chg="mod">
          <ac:chgData name="MX rek" userId="00f5a69eb817cddb" providerId="LiveId" clId="{E8C02C24-980C-4491-8BC6-4B9AC1FF22CD}" dt="2019-08-27T01:49:15.352" v="178" actId="1076"/>
          <ac:spMkLst>
            <pc:docMk/>
            <pc:sldMk cId="1321089086" sldId="289"/>
            <ac:spMk id="369" creationId="{240D236F-9706-417F-A6F2-6D09C9C4067F}"/>
          </ac:spMkLst>
        </pc:spChg>
        <pc:spChg chg="del mod">
          <ac:chgData name="MX rek" userId="00f5a69eb817cddb" providerId="LiveId" clId="{E8C02C24-980C-4491-8BC6-4B9AC1FF22CD}" dt="2019-08-27T01:39:01.227" v="85" actId="478"/>
          <ac:spMkLst>
            <pc:docMk/>
            <pc:sldMk cId="1321089086" sldId="289"/>
            <ac:spMk id="1024" creationId="{FC5BFEA3-788B-4106-AA6B-71755143AC8C}"/>
          </ac:spMkLst>
        </pc:spChg>
        <pc:spChg chg="del mod">
          <ac:chgData name="MX rek" userId="00f5a69eb817cddb" providerId="LiveId" clId="{E8C02C24-980C-4491-8BC6-4B9AC1FF22CD}" dt="2019-08-27T01:39:01.227" v="85" actId="478"/>
          <ac:spMkLst>
            <pc:docMk/>
            <pc:sldMk cId="1321089086" sldId="289"/>
            <ac:spMk id="1029" creationId="{1B827EAA-6157-48F2-A205-B33A9CE8AFEF}"/>
          </ac:spMkLst>
        </pc:spChg>
        <pc:grpChg chg="mod">
          <ac:chgData name="MX rek" userId="00f5a69eb817cddb" providerId="LiveId" clId="{E8C02C24-980C-4491-8BC6-4B9AC1FF22CD}" dt="2019-08-27T01:40:17.335" v="92" actId="1076"/>
          <ac:grpSpMkLst>
            <pc:docMk/>
            <pc:sldMk cId="1321089086" sldId="289"/>
            <ac:grpSpMk id="20" creationId="{15BEFDA0-E8B4-4F65-B110-D9B11E65409C}"/>
          </ac:grpSpMkLst>
        </pc:grpChg>
        <pc:grpChg chg="mod">
          <ac:chgData name="MX rek" userId="00f5a69eb817cddb" providerId="LiveId" clId="{E8C02C24-980C-4491-8BC6-4B9AC1FF22CD}" dt="2019-08-27T01:40:37.952" v="96" actId="1076"/>
          <ac:grpSpMkLst>
            <pc:docMk/>
            <pc:sldMk cId="1321089086" sldId="289"/>
            <ac:grpSpMk id="55" creationId="{C62D3AFF-D901-4647-862C-480CCE2B50EA}"/>
          </ac:grpSpMkLst>
        </pc:grpChg>
        <pc:grpChg chg="mod">
          <ac:chgData name="MX rek" userId="00f5a69eb817cddb" providerId="LiveId" clId="{E8C02C24-980C-4491-8BC6-4B9AC1FF22CD}" dt="2019-08-27T01:49:48.930" v="183" actId="1076"/>
          <ac:grpSpMkLst>
            <pc:docMk/>
            <pc:sldMk cId="1321089086" sldId="289"/>
            <ac:grpSpMk id="67" creationId="{2E5BBD97-F1C9-4329-B511-CBD74B742D58}"/>
          </ac:grpSpMkLst>
        </pc:grpChg>
        <pc:grpChg chg="mod">
          <ac:chgData name="MX rek" userId="00f5a69eb817cddb" providerId="LiveId" clId="{E8C02C24-980C-4491-8BC6-4B9AC1FF22CD}" dt="2019-08-27T01:57:36.547" v="284" actId="1076"/>
          <ac:grpSpMkLst>
            <pc:docMk/>
            <pc:sldMk cId="1321089086" sldId="289"/>
            <ac:grpSpMk id="155" creationId="{60EF5A70-0224-4A1E-82DE-E68BC00099C4}"/>
          </ac:grpSpMkLst>
        </pc:grpChg>
        <pc:grpChg chg="mod">
          <ac:chgData name="MX rek" userId="00f5a69eb817cddb" providerId="LiveId" clId="{E8C02C24-980C-4491-8BC6-4B9AC1FF22CD}" dt="2019-08-27T01:57:36.547" v="284" actId="1076"/>
          <ac:grpSpMkLst>
            <pc:docMk/>
            <pc:sldMk cId="1321089086" sldId="289"/>
            <ac:grpSpMk id="156" creationId="{E667F502-1536-455F-A11A-9B56EEA2C7A2}"/>
          </ac:grpSpMkLst>
        </pc:grpChg>
        <pc:grpChg chg="del mod">
          <ac:chgData name="MX rek" userId="00f5a69eb817cddb" providerId="LiveId" clId="{E8C02C24-980C-4491-8BC6-4B9AC1FF22CD}" dt="2019-08-27T01:39:01.227" v="85" actId="478"/>
          <ac:grpSpMkLst>
            <pc:docMk/>
            <pc:sldMk cId="1321089086" sldId="289"/>
            <ac:grpSpMk id="352" creationId="{6167DE6A-FA5E-4038-9409-7108063BF05C}"/>
          </ac:grpSpMkLst>
        </pc:grpChg>
        <pc:grpChg chg="del mod">
          <ac:chgData name="MX rek" userId="00f5a69eb817cddb" providerId="LiveId" clId="{E8C02C24-980C-4491-8BC6-4B9AC1FF22CD}" dt="2019-08-27T01:39:01.227" v="85" actId="478"/>
          <ac:grpSpMkLst>
            <pc:docMk/>
            <pc:sldMk cId="1321089086" sldId="289"/>
            <ac:grpSpMk id="353" creationId="{CC25A135-9200-4C68-8766-3914E9BC225E}"/>
          </ac:grpSpMkLst>
        </pc:grpChg>
        <pc:grpChg chg="mod">
          <ac:chgData name="MX rek" userId="00f5a69eb817cddb" providerId="LiveId" clId="{E8C02C24-980C-4491-8BC6-4B9AC1FF22CD}" dt="2019-08-27T01:48:56.103" v="177" actId="1076"/>
          <ac:grpSpMkLst>
            <pc:docMk/>
            <pc:sldMk cId="1321089086" sldId="289"/>
            <ac:grpSpMk id="371" creationId="{38D69A1A-131F-4B56-B10B-2C74F5CF604F}"/>
          </ac:grpSpMkLst>
        </pc:grpChg>
        <pc:graphicFrameChg chg="add del modGraphic">
          <ac:chgData name="MX rek" userId="00f5a69eb817cddb" providerId="LiveId" clId="{E8C02C24-980C-4491-8BC6-4B9AC1FF22CD}" dt="2019-08-27T01:42:00.719" v="118" actId="478"/>
          <ac:graphicFrameMkLst>
            <pc:docMk/>
            <pc:sldMk cId="1321089086" sldId="289"/>
            <ac:graphicFrameMk id="12" creationId="{F2E934D2-B57D-47CB-AA06-27ED7E9CAE03}"/>
          </ac:graphicFrameMkLst>
        </pc:graphicFrameChg>
        <pc:picChg chg="mod">
          <ac:chgData name="MX rek" userId="00f5a69eb817cddb" providerId="LiveId" clId="{E8C02C24-980C-4491-8BC6-4B9AC1FF22CD}" dt="2019-08-27T01:49:15.352" v="178" actId="1076"/>
          <ac:picMkLst>
            <pc:docMk/>
            <pc:sldMk cId="1321089086" sldId="289"/>
            <ac:picMk id="71" creationId="{FF600DC8-0956-45E6-9553-A19FB51C95FE}"/>
          </ac:picMkLst>
        </pc:picChg>
        <pc:picChg chg="mod">
          <ac:chgData name="MX rek" userId="00f5a69eb817cddb" providerId="LiveId" clId="{E8C02C24-980C-4491-8BC6-4B9AC1FF22CD}" dt="2019-08-27T01:49:15.352" v="178" actId="1076"/>
          <ac:picMkLst>
            <pc:docMk/>
            <pc:sldMk cId="1321089086" sldId="289"/>
            <ac:picMk id="78" creationId="{EBCA302F-1794-4DE3-B03A-1D3AF90754D9}"/>
          </ac:picMkLst>
        </pc:picChg>
        <pc:picChg chg="mod">
          <ac:chgData name="MX rek" userId="00f5a69eb817cddb" providerId="LiveId" clId="{E8C02C24-980C-4491-8BC6-4B9AC1FF22CD}" dt="2019-08-27T01:49:15.352" v="178" actId="1076"/>
          <ac:picMkLst>
            <pc:docMk/>
            <pc:sldMk cId="1321089086" sldId="289"/>
            <ac:picMk id="81" creationId="{FF5CD3AF-6254-49E4-AA53-2BADF39B2796}"/>
          </ac:picMkLst>
        </pc:picChg>
        <pc:picChg chg="mod">
          <ac:chgData name="MX rek" userId="00f5a69eb817cddb" providerId="LiveId" clId="{E8C02C24-980C-4491-8BC6-4B9AC1FF22CD}" dt="2019-08-27T01:49:15.352" v="178" actId="1076"/>
          <ac:picMkLst>
            <pc:docMk/>
            <pc:sldMk cId="1321089086" sldId="289"/>
            <ac:picMk id="83" creationId="{89E0DA59-24D6-463F-8989-2B3BCB42915F}"/>
          </ac:picMkLst>
        </pc:picChg>
        <pc:picChg chg="mod">
          <ac:chgData name="MX rek" userId="00f5a69eb817cddb" providerId="LiveId" clId="{E8C02C24-980C-4491-8BC6-4B9AC1FF22CD}" dt="2019-08-27T01:49:15.352" v="178" actId="1076"/>
          <ac:picMkLst>
            <pc:docMk/>
            <pc:sldMk cId="1321089086" sldId="289"/>
            <ac:picMk id="363" creationId="{2513C1B5-4BB7-4AB6-AC02-57126CB46743}"/>
          </ac:picMkLst>
        </pc:picChg>
      </pc:sldChg>
      <pc:sldChg chg="addSp delSp modSp mod">
        <pc:chgData name="MX rek" userId="00f5a69eb817cddb" providerId="LiveId" clId="{E8C02C24-980C-4491-8BC6-4B9AC1FF22CD}" dt="2019-08-27T02:03:00.822" v="295" actId="1076"/>
        <pc:sldMkLst>
          <pc:docMk/>
          <pc:sldMk cId="818626406" sldId="290"/>
        </pc:sldMkLst>
        <pc:spChg chg="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2" creationId="{D6DF03C0-9E47-445C-B417-46F271FBEC41}"/>
          </ac:spMkLst>
        </pc:spChg>
        <pc:spChg chg="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3" creationId="{4174AFA1-FEC5-463E-9A8F-B938F6594289}"/>
          </ac:spMkLst>
        </pc:spChg>
        <pc:spChg chg="del">
          <ac:chgData name="MX rek" userId="00f5a69eb817cddb" providerId="LiveId" clId="{E8C02C24-980C-4491-8BC6-4B9AC1FF22CD}" dt="2019-08-27T01:47:02.824" v="159" actId="478"/>
          <ac:spMkLst>
            <pc:docMk/>
            <pc:sldMk cId="818626406" sldId="290"/>
            <ac:spMk id="4" creationId="{38A5D327-7BF8-4795-BA44-F3ADB4CC6792}"/>
          </ac:spMkLst>
        </pc:spChg>
        <pc:spChg chg="del">
          <ac:chgData name="MX rek" userId="00f5a69eb817cddb" providerId="LiveId" clId="{E8C02C24-980C-4491-8BC6-4B9AC1FF22CD}" dt="2019-08-27T01:47:02.824" v="159" actId="478"/>
          <ac:spMkLst>
            <pc:docMk/>
            <pc:sldMk cId="818626406" sldId="290"/>
            <ac:spMk id="6" creationId="{9A38405F-EE0A-4703-93BE-60CEFA0B14FB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19" creationId="{A44CDF08-4E58-4510-99F0-2FE0985041B4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21" creationId="{A20E75AA-094F-49A1-8F6C-40CA84973AAF}"/>
          </ac:spMkLst>
        </pc:spChg>
        <pc:spChg chg="del mod">
          <ac:chgData name="MX rek" userId="00f5a69eb817cddb" providerId="LiveId" clId="{E8C02C24-980C-4491-8BC6-4B9AC1FF22CD}" dt="2019-08-27T01:48:17.534" v="172" actId="478"/>
          <ac:spMkLst>
            <pc:docMk/>
            <pc:sldMk cId="818626406" sldId="290"/>
            <ac:spMk id="25" creationId="{B6A56354-7BE8-43B0-8823-A8A597EFA35A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26" creationId="{F9C630AE-8522-4116-94AE-3AFF0DD3148B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27" creationId="{4A2FD27A-7C9F-42E4-B265-BC150F1857E8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28" creationId="{523C603C-9DBD-4929-A804-D6D39AD6CF72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29" creationId="{5043E5B3-2903-48D5-96F7-0C4E2EA133E8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30" creationId="{9F26A133-11F1-4B20-B7D9-70FB8F8ABB7E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31" creationId="{D7F85663-30D2-40A1-8250-9B76AD3813C7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33" creationId="{8A0913C1-D533-4FFA-AD6A-BD8E8C55E468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34" creationId="{E148A300-A3B2-48FA-B28C-E832DBF2B3EE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35" creationId="{8185F7D0-4FC3-483E-B2F8-2F7AAADEC8EC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38" creationId="{01CA2998-9B4C-4DAF-A7C6-1EEB60AAE6E8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39" creationId="{D69A5ED0-97B6-482C-A439-AE5C6E5E5777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40" creationId="{D2F35C6D-C2DE-4164-A1AC-D4111ACB2176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41" creationId="{EB5E6827-494E-4276-829C-E9A2E54FC34E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43" creationId="{0CC8ABEC-126A-42D4-80BE-1E504A147662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44" creationId="{A8E050B8-6AFE-4E5E-BD97-333076F61977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45" creationId="{D2E4D81B-CEC6-4A07-A826-6FB44F9A7DA0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46" creationId="{2A810280-4168-4277-8A7F-D9B1308214B4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47" creationId="{DD264E9A-F2F7-4FB3-9BEA-AAE4BEACE603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48" creationId="{FA71AADD-1978-4C08-95A4-319E3C92CA9E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49" creationId="{70DFDCB4-58AB-44C1-924D-9F69E6EF44D0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50" creationId="{928F3DB4-0CC6-48F6-B008-BBA5C88171ED}"/>
          </ac:spMkLst>
        </pc:spChg>
        <pc:spChg chg="add del mod">
          <ac:chgData name="MX rek" userId="00f5a69eb817cddb" providerId="LiveId" clId="{E8C02C24-980C-4491-8BC6-4B9AC1FF22CD}" dt="2019-08-27T01:59:03.035" v="286" actId="478"/>
          <ac:spMkLst>
            <pc:docMk/>
            <pc:sldMk cId="818626406" sldId="290"/>
            <ac:spMk id="51" creationId="{A27C8AF3-ED8A-44BE-BE8F-55FAF154420D}"/>
          </ac:spMkLst>
        </pc:spChg>
        <pc:spChg chg="add del mod">
          <ac:chgData name="MX rek" userId="00f5a69eb817cddb" providerId="LiveId" clId="{E8C02C24-980C-4491-8BC6-4B9AC1FF22CD}" dt="2019-08-27T01:59:05.700" v="287" actId="478"/>
          <ac:spMkLst>
            <pc:docMk/>
            <pc:sldMk cId="818626406" sldId="290"/>
            <ac:spMk id="52" creationId="{A40AAFF7-ED1D-47C6-8A07-0917BA48C474}"/>
          </ac:spMkLst>
        </pc:spChg>
        <pc:spChg chg="add del mod">
          <ac:chgData name="MX rek" userId="00f5a69eb817cddb" providerId="LiveId" clId="{E8C02C24-980C-4491-8BC6-4B9AC1FF22CD}" dt="2019-08-27T01:59:05.700" v="287" actId="478"/>
          <ac:spMkLst>
            <pc:docMk/>
            <pc:sldMk cId="818626406" sldId="290"/>
            <ac:spMk id="55" creationId="{968C45FE-040C-4833-A38E-F2E952076F11}"/>
          </ac:spMkLst>
        </pc:spChg>
        <pc:spChg chg="add del mod">
          <ac:chgData name="MX rek" userId="00f5a69eb817cddb" providerId="LiveId" clId="{E8C02C24-980C-4491-8BC6-4B9AC1FF22CD}" dt="2019-08-27T01:59:05.700" v="287" actId="478"/>
          <ac:spMkLst>
            <pc:docMk/>
            <pc:sldMk cId="818626406" sldId="290"/>
            <ac:spMk id="57" creationId="{ED503647-BECE-4139-8D11-285CD0CEA8D4}"/>
          </ac:spMkLst>
        </pc:spChg>
        <pc:spChg chg="add del mod">
          <ac:chgData name="MX rek" userId="00f5a69eb817cddb" providerId="LiveId" clId="{E8C02C24-980C-4491-8BC6-4B9AC1FF22CD}" dt="2019-08-27T01:59:05.700" v="287" actId="478"/>
          <ac:spMkLst>
            <pc:docMk/>
            <pc:sldMk cId="818626406" sldId="290"/>
            <ac:spMk id="58" creationId="{D4500102-B1A2-4A6D-8C70-0CC431BA3093}"/>
          </ac:spMkLst>
        </pc:spChg>
        <pc:spChg chg="add del mod">
          <ac:chgData name="MX rek" userId="00f5a69eb817cddb" providerId="LiveId" clId="{E8C02C24-980C-4491-8BC6-4B9AC1FF22CD}" dt="2019-08-27T01:59:05.700" v="287" actId="478"/>
          <ac:spMkLst>
            <pc:docMk/>
            <pc:sldMk cId="818626406" sldId="290"/>
            <ac:spMk id="59" creationId="{77DAEC03-C09E-405B-84B7-D77868454AAB}"/>
          </ac:spMkLst>
        </pc:spChg>
        <pc:spChg chg="add mod">
          <ac:chgData name="MX rek" userId="00f5a69eb817cddb" providerId="LiveId" clId="{E8C02C24-980C-4491-8BC6-4B9AC1FF22CD}" dt="2019-08-27T02:02:35.658" v="290" actId="1076"/>
          <ac:spMkLst>
            <pc:docMk/>
            <pc:sldMk cId="818626406" sldId="290"/>
            <ac:spMk id="60" creationId="{4657B219-B37F-4981-804F-482EDD6D83EF}"/>
          </ac:spMkLst>
        </pc:spChg>
        <pc:spChg chg="add mod">
          <ac:chgData name="MX rek" userId="00f5a69eb817cddb" providerId="LiveId" clId="{E8C02C24-980C-4491-8BC6-4B9AC1FF22CD}" dt="2019-08-27T02:02:35.658" v="290" actId="1076"/>
          <ac:spMkLst>
            <pc:docMk/>
            <pc:sldMk cId="818626406" sldId="290"/>
            <ac:spMk id="61" creationId="{027F1713-A855-45A6-AFB7-0CB772BAD1DE}"/>
          </ac:spMkLst>
        </pc:spChg>
        <pc:spChg chg="add mod">
          <ac:chgData name="MX rek" userId="00f5a69eb817cddb" providerId="LiveId" clId="{E8C02C24-980C-4491-8BC6-4B9AC1FF22CD}" dt="2019-08-27T02:02:35.658" v="290" actId="1076"/>
          <ac:spMkLst>
            <pc:docMk/>
            <pc:sldMk cId="818626406" sldId="290"/>
            <ac:spMk id="62" creationId="{99EBBD87-9671-4F34-AEF9-8B3B9C23A0F2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63" creationId="{65324CFB-D09E-4045-90CB-79883420A27B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65" creationId="{55CBA4F4-09C4-45A4-AEE9-24FAD98D22C7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69" creationId="{98D84BA0-E106-44DB-988D-CADDE0A05834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70" creationId="{7B022122-BBD8-46BE-867B-FAB253ED7AF4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71" creationId="{BD708BA9-002E-4376-BAF2-8F8D69C13AA6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72" creationId="{301C85AA-9E30-42DC-8896-5AEF168EAAA9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73" creationId="{AFD3B1B3-D256-46E7-84D9-D27AE732E20D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74" creationId="{C26BC826-3958-4AE9-9F90-B6088B994B0A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75" creationId="{E96909E5-3990-4F4A-8471-0E572FBD8F7A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76" creationId="{08B9C78D-C42B-4CAA-B1B7-1650738D2ED5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77" creationId="{B4454DD3-8230-4975-B435-E2E1875524F0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80" creationId="{71687A85-12E3-4012-B98B-1A65EFE5F3DB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81" creationId="{A8D3ED9F-5696-49DA-97BF-0384FB0DD30F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82" creationId="{5F38713B-DBCD-4996-8426-7936698904DD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83" creationId="{4AD6A190-8946-44A1-AB65-B3F54E3C5853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85" creationId="{4C69698C-2BA7-44B7-9840-213575290426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86" creationId="{0AE212FB-E658-4307-961F-1399325B25E4}"/>
          </ac:spMkLst>
        </pc:spChg>
        <pc:spChg chg="del">
          <ac:chgData name="MX rek" userId="00f5a69eb817cddb" providerId="LiveId" clId="{E8C02C24-980C-4491-8BC6-4B9AC1FF22CD}" dt="2019-08-27T01:47:02.824" v="159" actId="478"/>
          <ac:spMkLst>
            <pc:docMk/>
            <pc:sldMk cId="818626406" sldId="290"/>
            <ac:spMk id="87" creationId="{AE4C18C1-74BE-486E-AE7A-CCE49E9BE6D2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88" creationId="{3D5666BA-D2EE-4746-BB78-B8BD6C0AAB20}"/>
          </ac:spMkLst>
        </pc:spChg>
        <pc:spChg chg="del">
          <ac:chgData name="MX rek" userId="00f5a69eb817cddb" providerId="LiveId" clId="{E8C02C24-980C-4491-8BC6-4B9AC1FF22CD}" dt="2019-08-27T01:47:02.824" v="159" actId="478"/>
          <ac:spMkLst>
            <pc:docMk/>
            <pc:sldMk cId="818626406" sldId="290"/>
            <ac:spMk id="89" creationId="{05995091-7956-4359-B3DC-99B98B9BF7CE}"/>
          </ac:spMkLst>
        </pc:spChg>
        <pc:spChg chg="del">
          <ac:chgData name="MX rek" userId="00f5a69eb817cddb" providerId="LiveId" clId="{E8C02C24-980C-4491-8BC6-4B9AC1FF22CD}" dt="2019-08-27T01:47:40.354" v="168" actId="478"/>
          <ac:spMkLst>
            <pc:docMk/>
            <pc:sldMk cId="818626406" sldId="290"/>
            <ac:spMk id="91" creationId="{560F23B5-5288-4572-B6D5-C77222E1BD72}"/>
          </ac:spMkLst>
        </pc:spChg>
        <pc:spChg chg="del">
          <ac:chgData name="MX rek" userId="00f5a69eb817cddb" providerId="LiveId" clId="{E8C02C24-980C-4491-8BC6-4B9AC1FF22CD}" dt="2019-08-27T01:47:46.233" v="170" actId="478"/>
          <ac:spMkLst>
            <pc:docMk/>
            <pc:sldMk cId="818626406" sldId="290"/>
            <ac:spMk id="93" creationId="{CEE3A47D-66EC-43D1-B59A-B76B3E95F0BB}"/>
          </ac:spMkLst>
        </pc:spChg>
        <pc:spChg chg="del">
          <ac:chgData name="MX rek" userId="00f5a69eb817cddb" providerId="LiveId" clId="{E8C02C24-980C-4491-8BC6-4B9AC1FF22CD}" dt="2019-08-27T01:47:46.233" v="170" actId="478"/>
          <ac:spMkLst>
            <pc:docMk/>
            <pc:sldMk cId="818626406" sldId="290"/>
            <ac:spMk id="95" creationId="{0E2B2BB8-05AD-4F59-B67B-EEDBB59E3A16}"/>
          </ac:spMkLst>
        </pc:spChg>
        <pc:spChg chg="del">
          <ac:chgData name="MX rek" userId="00f5a69eb817cddb" providerId="LiveId" clId="{E8C02C24-980C-4491-8BC6-4B9AC1FF22CD}" dt="2019-08-27T01:47:02.824" v="159" actId="478"/>
          <ac:spMkLst>
            <pc:docMk/>
            <pc:sldMk cId="818626406" sldId="290"/>
            <ac:spMk id="97" creationId="{93B5EE34-F0BC-4AE6-B82F-E04ED9F4F69B}"/>
          </ac:spMkLst>
        </pc:spChg>
        <pc:spChg chg="del">
          <ac:chgData name="MX rek" userId="00f5a69eb817cddb" providerId="LiveId" clId="{E8C02C24-980C-4491-8BC6-4B9AC1FF22CD}" dt="2019-08-27T01:47:39.603" v="167" actId="478"/>
          <ac:spMkLst>
            <pc:docMk/>
            <pc:sldMk cId="818626406" sldId="290"/>
            <ac:spMk id="99" creationId="{87FA8F13-0492-4D2A-A1D6-78342A2F3460}"/>
          </ac:spMkLst>
        </pc:spChg>
        <pc:spChg chg="del">
          <ac:chgData name="MX rek" userId="00f5a69eb817cddb" providerId="LiveId" clId="{E8C02C24-980C-4491-8BC6-4B9AC1FF22CD}" dt="2019-08-27T01:47:38.475" v="166" actId="478"/>
          <ac:spMkLst>
            <pc:docMk/>
            <pc:sldMk cId="818626406" sldId="290"/>
            <ac:spMk id="101" creationId="{772C7C00-A977-4100-BD70-702BA0EE6CB7}"/>
          </ac:spMkLst>
        </pc:spChg>
        <pc:spChg chg="del">
          <ac:chgData name="MX rek" userId="00f5a69eb817cddb" providerId="LiveId" clId="{E8C02C24-980C-4491-8BC6-4B9AC1FF22CD}" dt="2019-08-27T01:47:46.233" v="170" actId="478"/>
          <ac:spMkLst>
            <pc:docMk/>
            <pc:sldMk cId="818626406" sldId="290"/>
            <ac:spMk id="103" creationId="{F0D79190-77F5-4FBB-BB11-5688CBA15652}"/>
          </ac:spMkLst>
        </pc:spChg>
        <pc:spChg chg="del">
          <ac:chgData name="MX rek" userId="00f5a69eb817cddb" providerId="LiveId" clId="{E8C02C24-980C-4491-8BC6-4B9AC1FF22CD}" dt="2019-08-27T01:47:42.887" v="169" actId="478"/>
          <ac:spMkLst>
            <pc:docMk/>
            <pc:sldMk cId="818626406" sldId="290"/>
            <ac:spMk id="105" creationId="{C3D3A49A-E8F0-4CD9-86C7-A7F00CAA3DC1}"/>
          </ac:spMkLst>
        </pc:spChg>
        <pc:spChg chg="del">
          <ac:chgData name="MX rek" userId="00f5a69eb817cddb" providerId="LiveId" clId="{E8C02C24-980C-4491-8BC6-4B9AC1FF22CD}" dt="2019-08-27T01:47:02.824" v="159" actId="478"/>
          <ac:spMkLst>
            <pc:docMk/>
            <pc:sldMk cId="818626406" sldId="290"/>
            <ac:spMk id="107" creationId="{F1DD2836-B7F7-4C34-A28A-6AF63D454451}"/>
          </ac:spMkLst>
        </pc:spChg>
        <pc:spChg chg="del">
          <ac:chgData name="MX rek" userId="00f5a69eb817cddb" providerId="LiveId" clId="{E8C02C24-980C-4491-8BC6-4B9AC1FF22CD}" dt="2019-08-27T01:47:02.824" v="159" actId="478"/>
          <ac:spMkLst>
            <pc:docMk/>
            <pc:sldMk cId="818626406" sldId="290"/>
            <ac:spMk id="117" creationId="{704961A1-62A1-4BCD-B49E-156C7AABA749}"/>
          </ac:spMkLst>
        </pc:spChg>
        <pc:spChg chg="del">
          <ac:chgData name="MX rek" userId="00f5a69eb817cddb" providerId="LiveId" clId="{E8C02C24-980C-4491-8BC6-4B9AC1FF22CD}" dt="2019-08-27T01:47:33.357" v="165" actId="478"/>
          <ac:spMkLst>
            <pc:docMk/>
            <pc:sldMk cId="818626406" sldId="290"/>
            <ac:spMk id="119" creationId="{821ED385-BC1A-4565-9608-8A512C643B60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21" creationId="{EDF5157F-7EF6-4244-8DB8-D99A056D3EB4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23" creationId="{1C12824F-0888-49E2-99A6-1C3E34815A29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25" creationId="{33179EBD-03D4-4955-AF96-725D5ECC1D0E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27" creationId="{DF044592-4F1F-4141-A60D-C29774B5D00D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29" creationId="{817B6A3D-0E2B-4BED-8614-8951077E0270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31" creationId="{FF450E93-6985-47A6-BCE2-3A63E7446D19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41" creationId="{AF81B525-D47C-456F-9BD3-096FC767834F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43" creationId="{373C29F0-ED11-4FD1-AB26-2E6B6EB6A28F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45" creationId="{29D38FB5-7ACE-49A9-9044-4B44619747A7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47" creationId="{098903E3-73CA-4466-8BED-891999EFDCB2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51" creationId="{DA47F229-B899-4597-942C-73ABF0C96FF4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53" creationId="{28D2921C-BCB5-4145-B546-239AB5C8A260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55" creationId="{65C04E1A-F16E-4EE7-889F-D9DADDE7D5BD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57" creationId="{74DCF2DE-714C-4397-A86E-0A75107C110A}"/>
          </ac:spMkLst>
        </pc:spChg>
        <pc:spChg chg="del">
          <ac:chgData name="MX rek" userId="00f5a69eb817cddb" providerId="LiveId" clId="{E8C02C24-980C-4491-8BC6-4B9AC1FF22CD}" dt="2019-08-27T01:47:32.219" v="164" actId="478"/>
          <ac:spMkLst>
            <pc:docMk/>
            <pc:sldMk cId="818626406" sldId="290"/>
            <ac:spMk id="159" creationId="{483A5383-19E5-4D17-BC25-04A15BF63F9C}"/>
          </ac:spMkLst>
        </pc:spChg>
        <pc:spChg chg="del">
          <ac:chgData name="MX rek" userId="00f5a69eb817cddb" providerId="LiveId" clId="{E8C02C24-980C-4491-8BC6-4B9AC1FF22CD}" dt="2019-08-27T01:48:17.534" v="172" actId="478"/>
          <ac:spMkLst>
            <pc:docMk/>
            <pc:sldMk cId="818626406" sldId="290"/>
            <ac:spMk id="161" creationId="{8A8BE39C-AB3E-4FDE-9BF8-3DBCCCEC7DD2}"/>
          </ac:spMkLst>
        </pc:spChg>
        <pc:spChg chg="del">
          <ac:chgData name="MX rek" userId="00f5a69eb817cddb" providerId="LiveId" clId="{E8C02C24-980C-4491-8BC6-4B9AC1FF22CD}" dt="2019-08-27T01:48:17.534" v="172" actId="478"/>
          <ac:spMkLst>
            <pc:docMk/>
            <pc:sldMk cId="818626406" sldId="290"/>
            <ac:spMk id="175" creationId="{D8A21FF5-B12A-4D9D-9D07-CE3FDFA339AC}"/>
          </ac:spMkLst>
        </pc:spChg>
        <pc:spChg chg="del">
          <ac:chgData name="MX rek" userId="00f5a69eb817cddb" providerId="LiveId" clId="{E8C02C24-980C-4491-8BC6-4B9AC1FF22CD}" dt="2019-08-27T01:48:17.534" v="172" actId="478"/>
          <ac:spMkLst>
            <pc:docMk/>
            <pc:sldMk cId="818626406" sldId="290"/>
            <ac:spMk id="184" creationId="{ED791941-1228-4F88-A44B-A6594212B198}"/>
          </ac:spMkLst>
        </pc:spChg>
        <pc:spChg chg="del">
          <ac:chgData name="MX rek" userId="00f5a69eb817cddb" providerId="LiveId" clId="{E8C02C24-980C-4491-8BC6-4B9AC1FF22CD}" dt="2019-08-27T01:47:02.824" v="159" actId="478"/>
          <ac:spMkLst>
            <pc:docMk/>
            <pc:sldMk cId="818626406" sldId="290"/>
            <ac:spMk id="186" creationId="{6F9BECFC-7BED-4D45-9BC2-B4753B4A8E0D}"/>
          </ac:spMkLst>
        </pc:spChg>
        <pc:spChg chg="del">
          <ac:chgData name="MX rek" userId="00f5a69eb817cddb" providerId="LiveId" clId="{E8C02C24-980C-4491-8BC6-4B9AC1FF22CD}" dt="2019-08-27T01:47:02.824" v="159" actId="478"/>
          <ac:spMkLst>
            <pc:docMk/>
            <pc:sldMk cId="818626406" sldId="290"/>
            <ac:spMk id="188" creationId="{81BD06E0-BEBD-41D0-BA8C-36DC6E13EE87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245" creationId="{8104274B-E614-4890-93C0-C10A6C9B7909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247" creationId="{D460EA7A-C200-44B2-823B-F09222489F71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249" creationId="{68BB1C4F-45AC-4543-B0DC-6FBD8D3F0C91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251" creationId="{1C259779-5E90-49D0-86FA-43F98445C688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253" creationId="{B0582D48-85EF-4C4D-B4EB-C2063AFD48FD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255" creationId="{3EF9CABC-2C77-44E5-A134-4B3590C59DBC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257" creationId="{521AD7FC-5F21-4450-B9DA-4A07390CBC63}"/>
          </ac:spMkLst>
        </pc:spChg>
        <pc:spChg chg="add mod">
          <ac:chgData name="MX rek" userId="00f5a69eb817cddb" providerId="LiveId" clId="{E8C02C24-980C-4491-8BC6-4B9AC1FF22CD}" dt="2019-08-27T02:02:50.494" v="293" actId="1076"/>
          <ac:spMkLst>
            <pc:docMk/>
            <pc:sldMk cId="818626406" sldId="290"/>
            <ac:spMk id="259" creationId="{4BBB9D58-7D6C-4A96-98D4-53B3A6180614}"/>
          </ac:spMkLst>
        </pc:spChg>
        <pc:spChg chg="add mod">
          <ac:chgData name="MX rek" userId="00f5a69eb817cddb" providerId="LiveId" clId="{E8C02C24-980C-4491-8BC6-4B9AC1FF22CD}" dt="2019-08-27T02:03:00.822" v="295" actId="1076"/>
          <ac:spMkLst>
            <pc:docMk/>
            <pc:sldMk cId="818626406" sldId="290"/>
            <ac:spMk id="261" creationId="{4B6E8033-4B29-4F4C-9B62-EA687D73FC94}"/>
          </ac:spMkLst>
        </pc:spChg>
        <pc:spChg chg="add mod">
          <ac:chgData name="MX rek" userId="00f5a69eb817cddb" providerId="LiveId" clId="{E8C02C24-980C-4491-8BC6-4B9AC1FF22CD}" dt="2019-08-27T02:03:00.822" v="295" actId="1076"/>
          <ac:spMkLst>
            <pc:docMk/>
            <pc:sldMk cId="818626406" sldId="290"/>
            <ac:spMk id="275" creationId="{67151775-74A1-4283-8634-156DCE3237ED}"/>
          </ac:spMkLst>
        </pc:spChg>
        <pc:spChg chg="add mod">
          <ac:chgData name="MX rek" userId="00f5a69eb817cddb" providerId="LiveId" clId="{E8C02C24-980C-4491-8BC6-4B9AC1FF22CD}" dt="2019-08-27T02:03:00.822" v="295" actId="1076"/>
          <ac:spMkLst>
            <pc:docMk/>
            <pc:sldMk cId="818626406" sldId="290"/>
            <ac:spMk id="284" creationId="{EA006AE4-7CB3-47B5-9FC7-8CCD3F21F9CC}"/>
          </ac:spMkLst>
        </pc:spChg>
        <pc:grpChg chg="add del mod">
          <ac:chgData name="MX rek" userId="00f5a69eb817cddb" providerId="LiveId" clId="{E8C02C24-980C-4491-8BC6-4B9AC1FF22CD}" dt="2019-08-27T01:59:03.035" v="286" actId="478"/>
          <ac:grpSpMkLst>
            <pc:docMk/>
            <pc:sldMk cId="818626406" sldId="290"/>
            <ac:grpSpMk id="36" creationId="{8826E81A-1B85-4206-8E95-64A6BACD6ED5}"/>
          </ac:grpSpMkLst>
        </pc:grpChg>
        <pc:grpChg chg="add del mod">
          <ac:chgData name="MX rek" userId="00f5a69eb817cddb" providerId="LiveId" clId="{E8C02C24-980C-4491-8BC6-4B9AC1FF22CD}" dt="2019-08-27T01:59:03.035" v="286" actId="478"/>
          <ac:grpSpMkLst>
            <pc:docMk/>
            <pc:sldMk cId="818626406" sldId="290"/>
            <ac:grpSpMk id="37" creationId="{647FE576-D789-4533-A54E-E9DB0CBF1ECC}"/>
          </ac:grpSpMkLst>
        </pc:grpChg>
        <pc:grpChg chg="add del mod">
          <ac:chgData name="MX rek" userId="00f5a69eb817cddb" providerId="LiveId" clId="{E8C02C24-980C-4491-8BC6-4B9AC1FF22CD}" dt="2019-08-27T01:59:05.700" v="287" actId="478"/>
          <ac:grpSpMkLst>
            <pc:docMk/>
            <pc:sldMk cId="818626406" sldId="290"/>
            <ac:grpSpMk id="53" creationId="{CE1180C1-8007-49D0-B36B-B860A561CC03}"/>
          </ac:grpSpMkLst>
        </pc:grpChg>
        <pc:grpChg chg="add del mod">
          <ac:chgData name="MX rek" userId="00f5a69eb817cddb" providerId="LiveId" clId="{E8C02C24-980C-4491-8BC6-4B9AC1FF22CD}" dt="2019-08-27T01:59:05.700" v="287" actId="478"/>
          <ac:grpSpMkLst>
            <pc:docMk/>
            <pc:sldMk cId="818626406" sldId="290"/>
            <ac:grpSpMk id="54" creationId="{F5A992DC-BE1C-4B92-8DC3-9A22B7AA8308}"/>
          </ac:grpSpMkLst>
        </pc:grpChg>
        <pc:grpChg chg="add del mod">
          <ac:chgData name="MX rek" userId="00f5a69eb817cddb" providerId="LiveId" clId="{E8C02C24-980C-4491-8BC6-4B9AC1FF22CD}" dt="2019-08-27T01:59:05.700" v="287" actId="478"/>
          <ac:grpSpMkLst>
            <pc:docMk/>
            <pc:sldMk cId="818626406" sldId="290"/>
            <ac:grpSpMk id="56" creationId="{EEA6C7B4-2F71-4554-A0D1-24077B0D5174}"/>
          </ac:grpSpMkLst>
        </pc:grpChg>
        <pc:grpChg chg="add mod">
          <ac:chgData name="MX rek" userId="00f5a69eb817cddb" providerId="LiveId" clId="{E8C02C24-980C-4491-8BC6-4B9AC1FF22CD}" dt="2019-08-27T02:02:50.494" v="293" actId="1076"/>
          <ac:grpSpMkLst>
            <pc:docMk/>
            <pc:sldMk cId="818626406" sldId="290"/>
            <ac:grpSpMk id="78" creationId="{39AD4EF5-BD80-4B8C-8590-CB2416F5156E}"/>
          </ac:grpSpMkLst>
        </pc:grpChg>
        <pc:grpChg chg="add mod">
          <ac:chgData name="MX rek" userId="00f5a69eb817cddb" providerId="LiveId" clId="{E8C02C24-980C-4491-8BC6-4B9AC1FF22CD}" dt="2019-08-27T02:02:50.494" v="293" actId="1076"/>
          <ac:grpSpMkLst>
            <pc:docMk/>
            <pc:sldMk cId="818626406" sldId="290"/>
            <ac:grpSpMk id="79" creationId="{34256BD5-F019-41D4-94F0-170A8F9F6BF1}"/>
          </ac:grpSpMkLst>
        </pc:grpChg>
        <pc:grpChg chg="del">
          <ac:chgData name="MX rek" userId="00f5a69eb817cddb" providerId="LiveId" clId="{E8C02C24-980C-4491-8BC6-4B9AC1FF22CD}" dt="2019-08-27T01:47:46.233" v="170" actId="478"/>
          <ac:grpSpMkLst>
            <pc:docMk/>
            <pc:sldMk cId="818626406" sldId="290"/>
            <ac:grpSpMk id="111" creationId="{3F63D095-780F-41E0-9138-A90AA4490822}"/>
          </ac:grpSpMkLst>
        </pc:grpChg>
        <pc:grpChg chg="del">
          <ac:chgData name="MX rek" userId="00f5a69eb817cddb" providerId="LiveId" clId="{E8C02C24-980C-4491-8BC6-4B9AC1FF22CD}" dt="2019-08-27T01:47:02.824" v="159" actId="478"/>
          <ac:grpSpMkLst>
            <pc:docMk/>
            <pc:sldMk cId="818626406" sldId="290"/>
            <ac:grpSpMk id="115" creationId="{5E30EA06-EB7E-4CF9-B8E2-6CBD4237A81E}"/>
          </ac:grpSpMkLst>
        </pc:grpChg>
        <pc:grpChg chg="del">
          <ac:chgData name="MX rek" userId="00f5a69eb817cddb" providerId="LiveId" clId="{E8C02C24-980C-4491-8BC6-4B9AC1FF22CD}" dt="2019-08-27T01:47:32.219" v="164" actId="478"/>
          <ac:grpSpMkLst>
            <pc:docMk/>
            <pc:sldMk cId="818626406" sldId="290"/>
            <ac:grpSpMk id="135" creationId="{68FB2C07-6D0D-4CA3-A1D2-8C1772AFA508}"/>
          </ac:grpSpMkLst>
        </pc:grpChg>
        <pc:grpChg chg="del">
          <ac:chgData name="MX rek" userId="00f5a69eb817cddb" providerId="LiveId" clId="{E8C02C24-980C-4491-8BC6-4B9AC1FF22CD}" dt="2019-08-27T01:47:32.219" v="164" actId="478"/>
          <ac:grpSpMkLst>
            <pc:docMk/>
            <pc:sldMk cId="818626406" sldId="290"/>
            <ac:grpSpMk id="139" creationId="{3BC7C632-5B19-423C-8491-4DF4A92DE4C0}"/>
          </ac:grpSpMkLst>
        </pc:grpChg>
        <pc:grpChg chg="del">
          <ac:chgData name="MX rek" userId="00f5a69eb817cddb" providerId="LiveId" clId="{E8C02C24-980C-4491-8BC6-4B9AC1FF22CD}" dt="2019-08-27T01:48:17.534" v="172" actId="478"/>
          <ac:grpSpMkLst>
            <pc:docMk/>
            <pc:sldMk cId="818626406" sldId="290"/>
            <ac:grpSpMk id="167" creationId="{85B6BB90-C610-4F29-9DD9-E3CB37CC09C2}"/>
          </ac:grpSpMkLst>
        </pc:grpChg>
        <pc:grpChg chg="del">
          <ac:chgData name="MX rek" userId="00f5a69eb817cddb" providerId="LiveId" clId="{E8C02C24-980C-4491-8BC6-4B9AC1FF22CD}" dt="2019-08-27T01:48:17.534" v="172" actId="478"/>
          <ac:grpSpMkLst>
            <pc:docMk/>
            <pc:sldMk cId="818626406" sldId="290"/>
            <ac:grpSpMk id="173" creationId="{90C6FDEB-D189-475D-8B91-8161DD1A410B}"/>
          </ac:grpSpMkLst>
        </pc:grpChg>
        <pc:grpChg chg="del">
          <ac:chgData name="MX rek" userId="00f5a69eb817cddb" providerId="LiveId" clId="{E8C02C24-980C-4491-8BC6-4B9AC1FF22CD}" dt="2019-08-27T01:48:17.534" v="172" actId="478"/>
          <ac:grpSpMkLst>
            <pc:docMk/>
            <pc:sldMk cId="818626406" sldId="290"/>
            <ac:grpSpMk id="182" creationId="{C38CB7FC-C8BA-4753-98B5-0D2CBD2B9F73}"/>
          </ac:grpSpMkLst>
        </pc:grpChg>
        <pc:grpChg chg="add mod">
          <ac:chgData name="MX rek" userId="00f5a69eb817cddb" providerId="LiveId" clId="{E8C02C24-980C-4491-8BC6-4B9AC1FF22CD}" dt="2019-08-27T02:03:00.822" v="295" actId="1076"/>
          <ac:grpSpMkLst>
            <pc:docMk/>
            <pc:sldMk cId="818626406" sldId="290"/>
            <ac:grpSpMk id="267" creationId="{1026D4BD-DD8D-449F-B128-CE59C8CB23E0}"/>
          </ac:grpSpMkLst>
        </pc:grpChg>
        <pc:grpChg chg="add mod">
          <ac:chgData name="MX rek" userId="00f5a69eb817cddb" providerId="LiveId" clId="{E8C02C24-980C-4491-8BC6-4B9AC1FF22CD}" dt="2019-08-27T02:03:00.822" v="295" actId="1076"/>
          <ac:grpSpMkLst>
            <pc:docMk/>
            <pc:sldMk cId="818626406" sldId="290"/>
            <ac:grpSpMk id="273" creationId="{B1552706-F12C-4165-822A-28F47E880016}"/>
          </ac:grpSpMkLst>
        </pc:grpChg>
        <pc:grpChg chg="add mod">
          <ac:chgData name="MX rek" userId="00f5a69eb817cddb" providerId="LiveId" clId="{E8C02C24-980C-4491-8BC6-4B9AC1FF22CD}" dt="2019-08-27T02:03:00.822" v="295" actId="1076"/>
          <ac:grpSpMkLst>
            <pc:docMk/>
            <pc:sldMk cId="818626406" sldId="290"/>
            <ac:grpSpMk id="282" creationId="{0E83E164-1A86-4598-9107-F3647D4CAC3B}"/>
          </ac:grpSpMkLst>
        </pc:grpChg>
        <pc:picChg chg="del">
          <ac:chgData name="MX rek" userId="00f5a69eb817cddb" providerId="LiveId" clId="{E8C02C24-980C-4491-8BC6-4B9AC1FF22CD}" dt="2019-08-27T01:47:02.824" v="159" actId="478"/>
          <ac:picMkLst>
            <pc:docMk/>
            <pc:sldMk cId="818626406" sldId="290"/>
            <ac:picMk id="5" creationId="{86B729C4-EDDC-45C0-AC53-33DC11DAB786}"/>
          </ac:picMkLst>
        </pc:picChg>
        <pc:picChg chg="del">
          <ac:chgData name="MX rek" userId="00f5a69eb817cddb" providerId="LiveId" clId="{E8C02C24-980C-4491-8BC6-4B9AC1FF22CD}" dt="2019-08-27T01:47:02.824" v="159" actId="478"/>
          <ac:picMkLst>
            <pc:docMk/>
            <pc:sldMk cId="818626406" sldId="290"/>
            <ac:picMk id="8" creationId="{72FE0C9D-75E2-429F-9A9A-A3778FE3CDFB}"/>
          </ac:picMkLst>
        </pc:picChg>
        <pc:picChg chg="del">
          <ac:chgData name="MX rek" userId="00f5a69eb817cddb" providerId="LiveId" clId="{E8C02C24-980C-4491-8BC6-4B9AC1FF22CD}" dt="2019-08-27T01:47:02.824" v="159" actId="478"/>
          <ac:picMkLst>
            <pc:docMk/>
            <pc:sldMk cId="818626406" sldId="290"/>
            <ac:picMk id="10" creationId="{264B1F39-494F-452D-B670-6E5AB1603360}"/>
          </ac:picMkLst>
        </pc:picChg>
        <pc:picChg chg="del">
          <ac:chgData name="MX rek" userId="00f5a69eb817cddb" providerId="LiveId" clId="{E8C02C24-980C-4491-8BC6-4B9AC1FF22CD}" dt="2019-08-27T01:47:02.824" v="159" actId="478"/>
          <ac:picMkLst>
            <pc:docMk/>
            <pc:sldMk cId="818626406" sldId="290"/>
            <ac:picMk id="12" creationId="{DA7EE5F1-E773-4BAD-B4FD-3A8A56B6BE45}"/>
          </ac:picMkLst>
        </pc:picChg>
        <pc:picChg chg="add del mod">
          <ac:chgData name="MX rek" userId="00f5a69eb817cddb" providerId="LiveId" clId="{E8C02C24-980C-4491-8BC6-4B9AC1FF22CD}" dt="2019-08-27T01:59:03.035" v="286" actId="478"/>
          <ac:picMkLst>
            <pc:docMk/>
            <pc:sldMk cId="818626406" sldId="290"/>
            <ac:picMk id="20" creationId="{8664BBBD-5D85-4721-8206-96FFF3C2EE8C}"/>
          </ac:picMkLst>
        </pc:picChg>
        <pc:picChg chg="add del mod">
          <ac:chgData name="MX rek" userId="00f5a69eb817cddb" providerId="LiveId" clId="{E8C02C24-980C-4491-8BC6-4B9AC1FF22CD}" dt="2019-08-27T01:59:03.035" v="286" actId="478"/>
          <ac:picMkLst>
            <pc:docMk/>
            <pc:sldMk cId="818626406" sldId="290"/>
            <ac:picMk id="22" creationId="{5D6FC16B-7810-42D7-90AE-9503D6EAEFB1}"/>
          </ac:picMkLst>
        </pc:picChg>
        <pc:picChg chg="add del mod">
          <ac:chgData name="MX rek" userId="00f5a69eb817cddb" providerId="LiveId" clId="{E8C02C24-980C-4491-8BC6-4B9AC1FF22CD}" dt="2019-08-27T01:59:03.035" v="286" actId="478"/>
          <ac:picMkLst>
            <pc:docMk/>
            <pc:sldMk cId="818626406" sldId="290"/>
            <ac:picMk id="23" creationId="{0ECF8506-170C-4EED-8AC9-806F09D84745}"/>
          </ac:picMkLst>
        </pc:picChg>
        <pc:picChg chg="add del mod">
          <ac:chgData name="MX rek" userId="00f5a69eb817cddb" providerId="LiveId" clId="{E8C02C24-980C-4491-8BC6-4B9AC1FF22CD}" dt="2019-08-27T01:59:03.035" v="286" actId="478"/>
          <ac:picMkLst>
            <pc:docMk/>
            <pc:sldMk cId="818626406" sldId="290"/>
            <ac:picMk id="24" creationId="{50398F70-685A-4F8D-A632-462063172F51}"/>
          </ac:picMkLst>
        </pc:picChg>
        <pc:picChg chg="add del mod">
          <ac:chgData name="MX rek" userId="00f5a69eb817cddb" providerId="LiveId" clId="{E8C02C24-980C-4491-8BC6-4B9AC1FF22CD}" dt="2019-08-27T01:59:03.035" v="286" actId="478"/>
          <ac:picMkLst>
            <pc:docMk/>
            <pc:sldMk cId="818626406" sldId="290"/>
            <ac:picMk id="42" creationId="{F0CCACD4-4B68-484E-B58F-C5B4BF380B79}"/>
          </ac:picMkLst>
        </pc:picChg>
        <pc:picChg chg="add mod">
          <ac:chgData name="MX rek" userId="00f5a69eb817cddb" providerId="LiveId" clId="{E8C02C24-980C-4491-8BC6-4B9AC1FF22CD}" dt="2019-08-27T02:02:50.494" v="293" actId="1076"/>
          <ac:picMkLst>
            <pc:docMk/>
            <pc:sldMk cId="818626406" sldId="290"/>
            <ac:picMk id="64" creationId="{A72D7571-E4C7-421B-A9FE-5491FE72ED37}"/>
          </ac:picMkLst>
        </pc:picChg>
        <pc:picChg chg="add mod">
          <ac:chgData name="MX rek" userId="00f5a69eb817cddb" providerId="LiveId" clId="{E8C02C24-980C-4491-8BC6-4B9AC1FF22CD}" dt="2019-08-27T02:02:50.494" v="293" actId="1076"/>
          <ac:picMkLst>
            <pc:docMk/>
            <pc:sldMk cId="818626406" sldId="290"/>
            <ac:picMk id="66" creationId="{CDEDEEB6-F39B-48F0-B21E-44A2C933C181}"/>
          </ac:picMkLst>
        </pc:picChg>
        <pc:picChg chg="add mod">
          <ac:chgData name="MX rek" userId="00f5a69eb817cddb" providerId="LiveId" clId="{E8C02C24-980C-4491-8BC6-4B9AC1FF22CD}" dt="2019-08-27T02:02:50.494" v="293" actId="1076"/>
          <ac:picMkLst>
            <pc:docMk/>
            <pc:sldMk cId="818626406" sldId="290"/>
            <ac:picMk id="67" creationId="{F537857D-C5CD-4A69-8586-769A2F624538}"/>
          </ac:picMkLst>
        </pc:picChg>
        <pc:picChg chg="add mod">
          <ac:chgData name="MX rek" userId="00f5a69eb817cddb" providerId="LiveId" clId="{E8C02C24-980C-4491-8BC6-4B9AC1FF22CD}" dt="2019-08-27T02:02:50.494" v="293" actId="1076"/>
          <ac:picMkLst>
            <pc:docMk/>
            <pc:sldMk cId="818626406" sldId="290"/>
            <ac:picMk id="68" creationId="{10092A82-3C02-4F6F-BC52-7BB896B21098}"/>
          </ac:picMkLst>
        </pc:picChg>
        <pc:picChg chg="add mod">
          <ac:chgData name="MX rek" userId="00f5a69eb817cddb" providerId="LiveId" clId="{E8C02C24-980C-4491-8BC6-4B9AC1FF22CD}" dt="2019-08-27T02:02:50.494" v="293" actId="1076"/>
          <ac:picMkLst>
            <pc:docMk/>
            <pc:sldMk cId="818626406" sldId="290"/>
            <ac:picMk id="84" creationId="{E636F200-245A-4822-A139-28AC615AD240}"/>
          </ac:picMkLst>
        </pc:picChg>
        <pc:picChg chg="del">
          <ac:chgData name="MX rek" userId="00f5a69eb817cddb" providerId="LiveId" clId="{E8C02C24-980C-4491-8BC6-4B9AC1FF22CD}" dt="2019-08-27T01:47:32.219" v="164" actId="478"/>
          <ac:picMkLst>
            <pc:docMk/>
            <pc:sldMk cId="818626406" sldId="290"/>
            <ac:picMk id="149" creationId="{A63EA65C-774E-4115-AEBC-B96F85E374EC}"/>
          </ac:picMkLst>
        </pc:picChg>
      </pc:sldChg>
      <pc:sldChg chg="addSp delSp modSp mod">
        <pc:chgData name="MX rek" userId="00f5a69eb817cddb" providerId="LiveId" clId="{E8C02C24-980C-4491-8BC6-4B9AC1FF22CD}" dt="2019-08-27T02:27:14.036" v="363" actId="166"/>
        <pc:sldMkLst>
          <pc:docMk/>
          <pc:sldMk cId="3455824794" sldId="293"/>
        </pc:sldMkLst>
        <pc:spChg chg="del">
          <ac:chgData name="MX rek" userId="00f5a69eb817cddb" providerId="LiveId" clId="{E8C02C24-980C-4491-8BC6-4B9AC1FF22CD}" dt="2019-08-27T02:03:29.546" v="296" actId="478"/>
          <ac:spMkLst>
            <pc:docMk/>
            <pc:sldMk cId="3455824794" sldId="293"/>
            <ac:spMk id="4" creationId="{0767B55F-6267-444B-B5B9-820186D25D4B}"/>
          </ac:spMkLst>
        </pc:spChg>
        <pc:spChg chg="add mod">
          <ac:chgData name="MX rek" userId="00f5a69eb817cddb" providerId="LiveId" clId="{E8C02C24-980C-4491-8BC6-4B9AC1FF22CD}" dt="2019-08-27T02:26:01.793" v="361" actId="1076"/>
          <ac:spMkLst>
            <pc:docMk/>
            <pc:sldMk cId="3455824794" sldId="293"/>
            <ac:spMk id="4" creationId="{A3326B55-A102-4097-AF17-E649CDC3B47B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5" creationId="{34DA05F7-FC29-4F3D-9DFC-9F2CEC76018B}"/>
          </ac:spMkLst>
        </pc:spChg>
        <pc:spChg chg="add mod">
          <ac:chgData name="MX rek" userId="00f5a69eb817cddb" providerId="LiveId" clId="{E8C02C24-980C-4491-8BC6-4B9AC1FF22CD}" dt="2019-08-27T02:26:01.793" v="361" actId="1076"/>
          <ac:spMkLst>
            <pc:docMk/>
            <pc:sldMk cId="3455824794" sldId="293"/>
            <ac:spMk id="5" creationId="{C0EFC996-9A76-4968-BE50-42A4965B3820}"/>
          </ac:spMkLst>
        </pc:spChg>
        <pc:spChg chg="add">
          <ac:chgData name="MX rek" userId="00f5a69eb817cddb" providerId="LiveId" clId="{E8C02C24-980C-4491-8BC6-4B9AC1FF22CD}" dt="2019-08-27T02:03:35.484" v="297" actId="22"/>
          <ac:spMkLst>
            <pc:docMk/>
            <pc:sldMk cId="3455824794" sldId="293"/>
            <ac:spMk id="6" creationId="{66A8C91A-13B4-4437-8968-93A96E152775}"/>
          </ac:spMkLst>
        </pc:spChg>
        <pc:spChg chg="add">
          <ac:chgData name="MX rek" userId="00f5a69eb817cddb" providerId="LiveId" clId="{E8C02C24-980C-4491-8BC6-4B9AC1FF22CD}" dt="2019-08-27T02:03:35.484" v="297" actId="22"/>
          <ac:spMkLst>
            <pc:docMk/>
            <pc:sldMk cId="3455824794" sldId="293"/>
            <ac:spMk id="7" creationId="{D4FB0350-3549-4221-ABD3-8B3B00FD7F4A}"/>
          </ac:spMkLst>
        </pc:spChg>
        <pc:spChg chg="add">
          <ac:chgData name="MX rek" userId="00f5a69eb817cddb" providerId="LiveId" clId="{E8C02C24-980C-4491-8BC6-4B9AC1FF22CD}" dt="2019-08-27T02:03:35.484" v="297" actId="22"/>
          <ac:spMkLst>
            <pc:docMk/>
            <pc:sldMk cId="3455824794" sldId="293"/>
            <ac:spMk id="8" creationId="{87D0848C-A7A8-4160-8482-C82E8204D52F}"/>
          </ac:spMkLst>
        </pc:spChg>
        <pc:spChg chg="del">
          <ac:chgData name="MX rek" userId="00f5a69eb817cddb" providerId="LiveId" clId="{E8C02C24-980C-4491-8BC6-4B9AC1FF22CD}" dt="2019-08-27T02:03:29.546" v="296" actId="478"/>
          <ac:spMkLst>
            <pc:docMk/>
            <pc:sldMk cId="3455824794" sldId="293"/>
            <ac:spMk id="9" creationId="{02338CA0-9999-4309-8E4C-409B5333C265}"/>
          </ac:spMkLst>
        </pc:spChg>
        <pc:spChg chg="add mod">
          <ac:chgData name="MX rek" userId="00f5a69eb817cddb" providerId="LiveId" clId="{E8C02C24-980C-4491-8BC6-4B9AC1FF22CD}" dt="2019-08-27T02:26:01.793" v="361" actId="1076"/>
          <ac:spMkLst>
            <pc:docMk/>
            <pc:sldMk cId="3455824794" sldId="293"/>
            <ac:spMk id="9" creationId="{DB4B7935-997E-48B8-A0C9-8969646BEE53}"/>
          </ac:spMkLst>
        </pc:spChg>
        <pc:spChg chg="del">
          <ac:chgData name="MX rek" userId="00f5a69eb817cddb" providerId="LiveId" clId="{E8C02C24-980C-4491-8BC6-4B9AC1FF22CD}" dt="2019-08-27T02:03:29.546" v="296" actId="478"/>
          <ac:spMkLst>
            <pc:docMk/>
            <pc:sldMk cId="3455824794" sldId="293"/>
            <ac:spMk id="11" creationId="{B1E515CA-77B7-443B-8E22-D367E6D8717A}"/>
          </ac:spMkLst>
        </pc:spChg>
        <pc:spChg chg="add mod">
          <ac:chgData name="MX rek" userId="00f5a69eb817cddb" providerId="LiveId" clId="{E8C02C24-980C-4491-8BC6-4B9AC1FF22CD}" dt="2019-08-27T02:26:01.793" v="361" actId="1076"/>
          <ac:spMkLst>
            <pc:docMk/>
            <pc:sldMk cId="3455824794" sldId="293"/>
            <ac:spMk id="11" creationId="{DD69D5B6-41A4-46B2-B07A-9AC0DA78E547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12" creationId="{4E08F680-DB80-4EDF-AF68-95E02854AAC0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21" creationId="{66DD0C26-E068-4952-8F9E-6E9C77D930F4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22" creationId="{1F1AA342-E31D-4077-B659-9DBD0BE56607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23" creationId="{F30981E9-1938-4359-8152-81009BD24E97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24" creationId="{BE3C9BF3-604F-4EB1-8460-F202572678DD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25" creationId="{8DA05B5A-5317-4A40-9F95-54AE1B34C66C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26" creationId="{87D5E207-B1DB-4D6C-86AF-D018A26FBDFC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27" creationId="{3EB5EE84-4BF6-4E5B-A9BF-5BF9F36C9985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28" creationId="{590CA7F1-48F4-4EB2-839B-994177604BE7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29" creationId="{38613943-6070-4759-BDCF-8C7128BA648D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30" creationId="{A896EDB4-C29B-443A-A2E3-2624D262FF7B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31" creationId="{754277D8-5E3E-4574-8420-9F9FD71E107F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34" creationId="{1C93DD34-6A54-4413-BF1E-5993E985B229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35" creationId="{64986396-E11A-49A9-8E71-23E44DB9120C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36" creationId="{BB3C5485-60DE-443B-94E5-7B542C307715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37" creationId="{86BE9A04-4376-4F50-A349-82C34EFF115D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38" creationId="{9F5E1F52-C94F-4064-AD08-46BB420FC554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39" creationId="{E53E9EB7-314E-4E1D-AB31-1BB8B6C0A437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40" creationId="{BB415DDC-5CA1-4BF5-97EF-3521A4C34682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41" creationId="{1F93B6A5-25EC-4465-AF6F-D8B6CF080E4D}"/>
          </ac:spMkLst>
        </pc:spChg>
        <pc:spChg chg="add mod">
          <ac:chgData name="MX rek" userId="00f5a69eb817cddb" providerId="LiveId" clId="{E8C02C24-980C-4491-8BC6-4B9AC1FF22CD}" dt="2019-08-27T02:03:53.607" v="299" actId="1076"/>
          <ac:spMkLst>
            <pc:docMk/>
            <pc:sldMk cId="3455824794" sldId="293"/>
            <ac:spMk id="44" creationId="{D03C8155-A9C1-4E7C-A723-A5050644C550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48" creationId="{290F4AA6-075C-4330-9357-0E7D53B85A09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49" creationId="{09FA294A-3FF8-412B-945F-9A9C5D900C2F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50" creationId="{CDD3190C-CB11-45DE-AE1F-FF99B3CDE4B4}"/>
          </ac:spMkLst>
        </pc:spChg>
        <pc:spChg chg="del">
          <ac:chgData name="MX rek" userId="00f5a69eb817cddb" providerId="LiveId" clId="{E8C02C24-980C-4491-8BC6-4B9AC1FF22CD}" dt="2019-08-27T02:03:29.546" v="296" actId="478"/>
          <ac:spMkLst>
            <pc:docMk/>
            <pc:sldMk cId="3455824794" sldId="293"/>
            <ac:spMk id="56" creationId="{7DA98007-2ED6-428A-8D89-5893F15E1391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60" creationId="{22B4C264-8CA3-466A-B84F-774399C42B37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63" creationId="{6DF1666F-0727-4963-AF68-9D6EBD119025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65" creationId="{B6CB3145-B824-4C3F-AEF0-A97CF522A7B8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66" creationId="{CAA68728-30AE-499D-BD77-562E2043D6AC}"/>
          </ac:spMkLst>
        </pc:spChg>
        <pc:spChg chg="del">
          <ac:chgData name="MX rek" userId="00f5a69eb817cddb" providerId="LiveId" clId="{E8C02C24-980C-4491-8BC6-4B9AC1FF22CD}" dt="2019-08-27T02:03:29.546" v="296" actId="478"/>
          <ac:spMkLst>
            <pc:docMk/>
            <pc:sldMk cId="3455824794" sldId="293"/>
            <ac:spMk id="68" creationId="{2B9016FC-115A-430A-B620-DE06DC615C14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70" creationId="{7EFD4C40-74D2-4B6D-A849-DE638C494839}"/>
          </ac:spMkLst>
        </pc:spChg>
        <pc:spChg chg="add mod">
          <ac:chgData name="MX rek" userId="00f5a69eb817cddb" providerId="LiveId" clId="{E8C02C24-980C-4491-8BC6-4B9AC1FF22CD}" dt="2019-08-27T02:03:53.607" v="299" actId="1076"/>
          <ac:spMkLst>
            <pc:docMk/>
            <pc:sldMk cId="3455824794" sldId="293"/>
            <ac:spMk id="71" creationId="{B754EDAB-AA55-4CD1-A0BD-131615D675C5}"/>
          </ac:spMkLst>
        </pc:spChg>
        <pc:spChg chg="add mod">
          <ac:chgData name="MX rek" userId="00f5a69eb817cddb" providerId="LiveId" clId="{E8C02C24-980C-4491-8BC6-4B9AC1FF22CD}" dt="2019-08-27T02:03:53.607" v="299" actId="1076"/>
          <ac:spMkLst>
            <pc:docMk/>
            <pc:sldMk cId="3455824794" sldId="293"/>
            <ac:spMk id="72" creationId="{B2F0F7A6-93CD-4955-AAFE-4CB79CBD324D}"/>
          </ac:spMkLst>
        </pc:spChg>
        <pc:spChg chg="del">
          <ac:chgData name="MX rek" userId="00f5a69eb817cddb" providerId="LiveId" clId="{E8C02C24-980C-4491-8BC6-4B9AC1FF22CD}" dt="2019-08-27T01:58:55.591" v="285" actId="478"/>
          <ac:spMkLst>
            <pc:docMk/>
            <pc:sldMk cId="3455824794" sldId="293"/>
            <ac:spMk id="73" creationId="{B44813B1-A7D1-4403-860E-1FAD000F2390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74" creationId="{E7FBC95A-2911-447A-9C66-61D639F5154A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76" creationId="{30C8CFDC-F68F-4B04-AA26-4ED6807BBD28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77" creationId="{FBF59521-6D51-4D34-9918-1A69105D6612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78" creationId="{9AE1ED56-09F8-4A3C-B9A6-1ACEC3C66038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79" creationId="{0D34BD8D-CD19-4BF5-839D-F8ADAF57ABAB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80" creationId="{9A5DFA88-24A5-4BAE-8CFE-F84107E68E95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81" creationId="{F6B837C7-38AC-466B-8E12-2E0B2D9359C8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84" creationId="{370AA27E-9336-424A-957A-B94D8460E104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85" creationId="{DC857EB3-26EE-478B-8576-9D5B2BA26F6A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86" creationId="{8494DD51-525A-4DD7-8784-2099C4A2534F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87" creationId="{A89DA8CE-553D-4D40-B479-3CA10DFF103A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89" creationId="{62A0016C-2DB8-496C-BDE0-01EFF784F90E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90" creationId="{FB23AE31-FAD9-410F-9895-C4F5687E3F1E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91" creationId="{6E7DB517-9124-4C6A-9660-CC83EE07CAC3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92" creationId="{5DB71A80-AE95-443F-9766-A4A56821AE6C}"/>
          </ac:spMkLst>
        </pc:spChg>
        <pc:spChg chg="add mod">
          <ac:chgData name="MX rek" userId="00f5a69eb817cddb" providerId="LiveId" clId="{E8C02C24-980C-4491-8BC6-4B9AC1FF22CD}" dt="2019-08-27T02:03:53.607" v="299" actId="1076"/>
          <ac:spMkLst>
            <pc:docMk/>
            <pc:sldMk cId="3455824794" sldId="293"/>
            <ac:spMk id="93" creationId="{46733B3F-3AC4-4061-AED4-56B68E2386DC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94" creationId="{078EB0EE-B061-4B08-9447-DC9373FB0C13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95" creationId="{C9BD744A-42C4-4210-9C9B-BBA70444074A}"/>
          </ac:spMkLst>
        </pc:spChg>
        <pc:spChg chg="add mod">
          <ac:chgData name="MX rek" userId="00f5a69eb817cddb" providerId="LiveId" clId="{E8C02C24-980C-4491-8BC6-4B9AC1FF22CD}" dt="2019-08-27T02:04:04.735" v="301" actId="1076"/>
          <ac:spMkLst>
            <pc:docMk/>
            <pc:sldMk cId="3455824794" sldId="293"/>
            <ac:spMk id="96" creationId="{36BE06C2-1200-49E8-B60D-819C9BDAE6AF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97" creationId="{860DF457-EBFD-439B-92E1-B182F2545261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98" creationId="{7F647016-8AB8-4098-9CCC-72956E6CBC03}"/>
          </ac:spMkLst>
        </pc:spChg>
        <pc:spChg chg="add mod">
          <ac:chgData name="MX rek" userId="00f5a69eb817cddb" providerId="LiveId" clId="{E8C02C24-980C-4491-8BC6-4B9AC1FF22CD}" dt="2019-08-27T02:03:57.433" v="300" actId="1076"/>
          <ac:spMkLst>
            <pc:docMk/>
            <pc:sldMk cId="3455824794" sldId="293"/>
            <ac:spMk id="99" creationId="{B3A83ACF-C43F-4EDB-A54D-D8F0FECB2A56}"/>
          </ac:spMkLst>
        </pc:spChg>
        <pc:spChg chg="add">
          <ac:chgData name="MX rek" userId="00f5a69eb817cddb" providerId="LiveId" clId="{E8C02C24-980C-4491-8BC6-4B9AC1FF22CD}" dt="2019-08-27T02:03:35.484" v="297" actId="22"/>
          <ac:spMkLst>
            <pc:docMk/>
            <pc:sldMk cId="3455824794" sldId="293"/>
            <ac:spMk id="230" creationId="{3B305D53-D813-421E-927E-54125F942D12}"/>
          </ac:spMkLst>
        </pc:spChg>
        <pc:spChg chg="add">
          <ac:chgData name="MX rek" userId="00f5a69eb817cddb" providerId="LiveId" clId="{E8C02C24-980C-4491-8BC6-4B9AC1FF22CD}" dt="2019-08-27T02:03:35.484" v="297" actId="22"/>
          <ac:spMkLst>
            <pc:docMk/>
            <pc:sldMk cId="3455824794" sldId="293"/>
            <ac:spMk id="238" creationId="{065000DA-51B6-4AB0-AFE6-B613909100AC}"/>
          </ac:spMkLst>
        </pc:spChg>
        <pc:spChg chg="add">
          <ac:chgData name="MX rek" userId="00f5a69eb817cddb" providerId="LiveId" clId="{E8C02C24-980C-4491-8BC6-4B9AC1FF22CD}" dt="2019-08-27T02:03:35.484" v="297" actId="22"/>
          <ac:spMkLst>
            <pc:docMk/>
            <pc:sldMk cId="3455824794" sldId="293"/>
            <ac:spMk id="246" creationId="{09B67A8F-A93E-4A3C-AFB7-E9B6157CD1CF}"/>
          </ac:spMkLst>
        </pc:spChg>
        <pc:spChg chg="add mod">
          <ac:chgData name="MX rek" userId="00f5a69eb817cddb" providerId="LiveId" clId="{E8C02C24-980C-4491-8BC6-4B9AC1FF22CD}" dt="2019-08-27T02:03:53.607" v="299" actId="1076"/>
          <ac:spMkLst>
            <pc:docMk/>
            <pc:sldMk cId="3455824794" sldId="293"/>
            <ac:spMk id="254" creationId="{D623C859-A8B3-4176-AC02-12DF42B09F13}"/>
          </ac:spMkLst>
        </pc:spChg>
        <pc:grpChg chg="add mod">
          <ac:chgData name="MX rek" userId="00f5a69eb817cddb" providerId="LiveId" clId="{E8C02C24-980C-4491-8BC6-4B9AC1FF22CD}" dt="2019-08-27T02:26:01.793" v="361" actId="1076"/>
          <ac:grpSpMkLst>
            <pc:docMk/>
            <pc:sldMk cId="3455824794" sldId="293"/>
            <ac:grpSpMk id="10" creationId="{E0333F8C-12A2-416E-B6B3-65F95A3E512F}"/>
          </ac:grpSpMkLst>
        </pc:grpChg>
        <pc:grpChg chg="del">
          <ac:chgData name="MX rek" userId="00f5a69eb817cddb" providerId="LiveId" clId="{E8C02C24-980C-4491-8BC6-4B9AC1FF22CD}" dt="2019-08-27T02:03:29.546" v="296" actId="478"/>
          <ac:grpSpMkLst>
            <pc:docMk/>
            <pc:sldMk cId="3455824794" sldId="293"/>
            <ac:grpSpMk id="20" creationId="{15BEFDA0-E8B4-4F65-B110-D9B11E65409C}"/>
          </ac:grpSpMkLst>
        </pc:grpChg>
        <pc:grpChg chg="del">
          <ac:chgData name="MX rek" userId="00f5a69eb817cddb" providerId="LiveId" clId="{E8C02C24-980C-4491-8BC6-4B9AC1FF22CD}" dt="2019-08-27T01:58:55.591" v="285" actId="478"/>
          <ac:grpSpMkLst>
            <pc:docMk/>
            <pc:sldMk cId="3455824794" sldId="293"/>
            <ac:grpSpMk id="32" creationId="{006D16CD-B9BE-4A50-80B1-05DEF815536E}"/>
          </ac:grpSpMkLst>
        </pc:grpChg>
        <pc:grpChg chg="del">
          <ac:chgData name="MX rek" userId="00f5a69eb817cddb" providerId="LiveId" clId="{E8C02C24-980C-4491-8BC6-4B9AC1FF22CD}" dt="2019-08-27T01:58:55.591" v="285" actId="478"/>
          <ac:grpSpMkLst>
            <pc:docMk/>
            <pc:sldMk cId="3455824794" sldId="293"/>
            <ac:grpSpMk id="33" creationId="{E28D9664-40CE-439E-BA75-5351134404E2}"/>
          </ac:grpSpMkLst>
        </pc:grpChg>
        <pc:grpChg chg="del">
          <ac:chgData name="MX rek" userId="00f5a69eb817cddb" providerId="LiveId" clId="{E8C02C24-980C-4491-8BC6-4B9AC1FF22CD}" dt="2019-08-27T01:58:55.591" v="285" actId="478"/>
          <ac:grpSpMkLst>
            <pc:docMk/>
            <pc:sldMk cId="3455824794" sldId="293"/>
            <ac:grpSpMk id="42" creationId="{1F64ED79-9C1F-44C6-B084-77C6C2437E95}"/>
          </ac:grpSpMkLst>
        </pc:grpChg>
        <pc:grpChg chg="del">
          <ac:chgData name="MX rek" userId="00f5a69eb817cddb" providerId="LiveId" clId="{E8C02C24-980C-4491-8BC6-4B9AC1FF22CD}" dt="2019-08-27T01:58:55.591" v="285" actId="478"/>
          <ac:grpSpMkLst>
            <pc:docMk/>
            <pc:sldMk cId="3455824794" sldId="293"/>
            <ac:grpSpMk id="47" creationId="{48EEACCE-75DC-410E-8155-07A30ED580C3}"/>
          </ac:grpSpMkLst>
        </pc:grpChg>
        <pc:grpChg chg="del">
          <ac:chgData name="MX rek" userId="00f5a69eb817cddb" providerId="LiveId" clId="{E8C02C24-980C-4491-8BC6-4B9AC1FF22CD}" dt="2019-08-27T02:03:29.546" v="296" actId="478"/>
          <ac:grpSpMkLst>
            <pc:docMk/>
            <pc:sldMk cId="3455824794" sldId="293"/>
            <ac:grpSpMk id="55" creationId="{C62D3AFF-D901-4647-862C-480CCE2B50EA}"/>
          </ac:grpSpMkLst>
        </pc:grpChg>
        <pc:grpChg chg="del">
          <ac:chgData name="MX rek" userId="00f5a69eb817cddb" providerId="LiveId" clId="{E8C02C24-980C-4491-8BC6-4B9AC1FF22CD}" dt="2019-08-27T02:03:29.546" v="296" actId="478"/>
          <ac:grpSpMkLst>
            <pc:docMk/>
            <pc:sldMk cId="3455824794" sldId="293"/>
            <ac:grpSpMk id="67" creationId="{2E5BBD97-F1C9-4329-B511-CBD74B742D58}"/>
          </ac:grpSpMkLst>
        </pc:grpChg>
        <pc:grpChg chg="add mod">
          <ac:chgData name="MX rek" userId="00f5a69eb817cddb" providerId="LiveId" clId="{E8C02C24-980C-4491-8BC6-4B9AC1FF22CD}" dt="2019-08-27T02:04:04.735" v="301" actId="1076"/>
          <ac:grpSpMkLst>
            <pc:docMk/>
            <pc:sldMk cId="3455824794" sldId="293"/>
            <ac:grpSpMk id="82" creationId="{402D0041-13F4-4EB3-820E-474004268729}"/>
          </ac:grpSpMkLst>
        </pc:grpChg>
        <pc:grpChg chg="add mod">
          <ac:chgData name="MX rek" userId="00f5a69eb817cddb" providerId="LiveId" clId="{E8C02C24-980C-4491-8BC6-4B9AC1FF22CD}" dt="2019-08-27T02:04:04.735" v="301" actId="1076"/>
          <ac:grpSpMkLst>
            <pc:docMk/>
            <pc:sldMk cId="3455824794" sldId="293"/>
            <ac:grpSpMk id="83" creationId="{01E4B6B2-4991-4E51-ADE5-986B7F9DCD0F}"/>
          </ac:grpSpMkLst>
        </pc:grpChg>
        <pc:grpChg chg="add">
          <ac:chgData name="MX rek" userId="00f5a69eb817cddb" providerId="LiveId" clId="{E8C02C24-980C-4491-8BC6-4B9AC1FF22CD}" dt="2019-08-27T02:03:35.484" v="297" actId="22"/>
          <ac:grpSpMkLst>
            <pc:docMk/>
            <pc:sldMk cId="3455824794" sldId="293"/>
            <ac:grpSpMk id="224" creationId="{13BDFC36-6B08-4F0F-8580-7B36961DE3D8}"/>
          </ac:grpSpMkLst>
        </pc:grpChg>
        <pc:grpChg chg="add">
          <ac:chgData name="MX rek" userId="00f5a69eb817cddb" providerId="LiveId" clId="{E8C02C24-980C-4491-8BC6-4B9AC1FF22CD}" dt="2019-08-27T02:03:35.484" v="297" actId="22"/>
          <ac:grpSpMkLst>
            <pc:docMk/>
            <pc:sldMk cId="3455824794" sldId="293"/>
            <ac:grpSpMk id="225" creationId="{40613976-D857-40D2-A6B1-C5ECF323CEE4}"/>
          </ac:grpSpMkLst>
        </pc:grpChg>
        <pc:grpChg chg="add">
          <ac:chgData name="MX rek" userId="00f5a69eb817cddb" providerId="LiveId" clId="{E8C02C24-980C-4491-8BC6-4B9AC1FF22CD}" dt="2019-08-27T02:03:35.484" v="297" actId="22"/>
          <ac:grpSpMkLst>
            <pc:docMk/>
            <pc:sldMk cId="3455824794" sldId="293"/>
            <ac:grpSpMk id="231" creationId="{EA3D75D6-481F-4783-BB98-0BBC41FC03B9}"/>
          </ac:grpSpMkLst>
        </pc:grpChg>
        <pc:grpChg chg="ord">
          <ac:chgData name="MX rek" userId="00f5a69eb817cddb" providerId="LiveId" clId="{E8C02C24-980C-4491-8BC6-4B9AC1FF22CD}" dt="2019-08-27T02:27:14.036" v="363" actId="166"/>
          <ac:grpSpMkLst>
            <pc:docMk/>
            <pc:sldMk cId="3455824794" sldId="293"/>
            <ac:grpSpMk id="274" creationId="{B2049B65-0128-4039-98D7-F0794911EBB9}"/>
          </ac:grpSpMkLst>
        </pc:grpChg>
        <pc:picChg chg="del">
          <ac:chgData name="MX rek" userId="00f5a69eb817cddb" providerId="LiveId" clId="{E8C02C24-980C-4491-8BC6-4B9AC1FF22CD}" dt="2019-08-27T01:58:55.591" v="285" actId="478"/>
          <ac:picMkLst>
            <pc:docMk/>
            <pc:sldMk cId="3455824794" sldId="293"/>
            <ac:picMk id="10" creationId="{1E94327A-2A55-4A2D-8F89-35B7AEDFEF00}"/>
          </ac:picMkLst>
        </pc:picChg>
        <pc:picChg chg="del">
          <ac:chgData name="MX rek" userId="00f5a69eb817cddb" providerId="LiveId" clId="{E8C02C24-980C-4491-8BC6-4B9AC1FF22CD}" dt="2019-08-27T01:58:55.591" v="285" actId="478"/>
          <ac:picMkLst>
            <pc:docMk/>
            <pc:sldMk cId="3455824794" sldId="293"/>
            <ac:picMk id="13" creationId="{AAA8BC56-8F75-459F-B0F2-9EE3F8A4C296}"/>
          </ac:picMkLst>
        </pc:picChg>
        <pc:picChg chg="del">
          <ac:chgData name="MX rek" userId="00f5a69eb817cddb" providerId="LiveId" clId="{E8C02C24-980C-4491-8BC6-4B9AC1FF22CD}" dt="2019-08-27T01:58:55.591" v="285" actId="478"/>
          <ac:picMkLst>
            <pc:docMk/>
            <pc:sldMk cId="3455824794" sldId="293"/>
            <ac:picMk id="16" creationId="{81B09A78-01F3-475E-806F-A3387FDDD645}"/>
          </ac:picMkLst>
        </pc:picChg>
        <pc:picChg chg="del">
          <ac:chgData name="MX rek" userId="00f5a69eb817cddb" providerId="LiveId" clId="{E8C02C24-980C-4491-8BC6-4B9AC1FF22CD}" dt="2019-08-27T01:58:55.591" v="285" actId="478"/>
          <ac:picMkLst>
            <pc:docMk/>
            <pc:sldMk cId="3455824794" sldId="293"/>
            <ac:picMk id="17" creationId="{0F421EE2-B24B-4BD7-B74D-08DB7B7AFA03}"/>
          </ac:picMkLst>
        </pc:picChg>
        <pc:picChg chg="add mod">
          <ac:chgData name="MX rek" userId="00f5a69eb817cddb" providerId="LiveId" clId="{E8C02C24-980C-4491-8BC6-4B9AC1FF22CD}" dt="2019-08-27T02:03:53.607" v="299" actId="1076"/>
          <ac:picMkLst>
            <pc:docMk/>
            <pc:sldMk cId="3455824794" sldId="293"/>
            <ac:picMk id="43" creationId="{7D8B616E-FD7B-4D06-A96D-ACFF23FE2B74}"/>
          </ac:picMkLst>
        </pc:picChg>
        <pc:picChg chg="add mod">
          <ac:chgData name="MX rek" userId="00f5a69eb817cddb" providerId="LiveId" clId="{E8C02C24-980C-4491-8BC6-4B9AC1FF22CD}" dt="2019-08-27T02:03:53.607" v="299" actId="1076"/>
          <ac:picMkLst>
            <pc:docMk/>
            <pc:sldMk cId="3455824794" sldId="293"/>
            <ac:picMk id="45" creationId="{41123D09-7FCE-4F9E-A5CB-DD6FFB54FB88}"/>
          </ac:picMkLst>
        </pc:picChg>
        <pc:picChg chg="add mod">
          <ac:chgData name="MX rek" userId="00f5a69eb817cddb" providerId="LiveId" clId="{E8C02C24-980C-4491-8BC6-4B9AC1FF22CD}" dt="2019-08-27T02:03:53.607" v="299" actId="1076"/>
          <ac:picMkLst>
            <pc:docMk/>
            <pc:sldMk cId="3455824794" sldId="293"/>
            <ac:picMk id="46" creationId="{E10385ED-3F9C-44F1-A11C-1ACD69B3CE86}"/>
          </ac:picMkLst>
        </pc:picChg>
        <pc:picChg chg="del">
          <ac:chgData name="MX rek" userId="00f5a69eb817cddb" providerId="LiveId" clId="{E8C02C24-980C-4491-8BC6-4B9AC1FF22CD}" dt="2019-08-27T01:58:55.591" v="285" actId="478"/>
          <ac:picMkLst>
            <pc:docMk/>
            <pc:sldMk cId="3455824794" sldId="293"/>
            <ac:picMk id="61" creationId="{5975A32A-603E-487E-B269-65AC27703DB2}"/>
          </ac:picMkLst>
        </pc:picChg>
        <pc:picChg chg="add mod">
          <ac:chgData name="MX rek" userId="00f5a69eb817cddb" providerId="LiveId" clId="{E8C02C24-980C-4491-8BC6-4B9AC1FF22CD}" dt="2019-08-27T02:03:53.607" v="299" actId="1076"/>
          <ac:picMkLst>
            <pc:docMk/>
            <pc:sldMk cId="3455824794" sldId="293"/>
            <ac:picMk id="69" creationId="{6F59FB73-94EC-4370-A829-80A609F9FD3F}"/>
          </ac:picMkLst>
        </pc:picChg>
        <pc:picChg chg="add mod">
          <ac:chgData name="MX rek" userId="00f5a69eb817cddb" providerId="LiveId" clId="{E8C02C24-980C-4491-8BC6-4B9AC1FF22CD}" dt="2019-08-27T02:03:57.433" v="300" actId="1076"/>
          <ac:picMkLst>
            <pc:docMk/>
            <pc:sldMk cId="3455824794" sldId="293"/>
            <ac:picMk id="88" creationId="{047DEE6C-AFAF-4A08-9C06-048C10D43DA6}"/>
          </ac:picMkLst>
        </pc:picChg>
      </pc:sldChg>
      <pc:sldChg chg="add del">
        <pc:chgData name="MX rek" userId="00f5a69eb817cddb" providerId="LiveId" clId="{E8C02C24-980C-4491-8BC6-4B9AC1FF22CD}" dt="2019-08-27T01:46:41.464" v="156" actId="47"/>
        <pc:sldMkLst>
          <pc:docMk/>
          <pc:sldMk cId="2112145482" sldId="294"/>
        </pc:sldMkLst>
      </pc:sldChg>
      <pc:sldChg chg="addSp modSp add mod modTransition">
        <pc:chgData name="MX rek" userId="00f5a69eb817cddb" providerId="LiveId" clId="{E8C02C24-980C-4491-8BC6-4B9AC1FF22CD}" dt="2019-08-27T02:27:39.276" v="365"/>
        <pc:sldMkLst>
          <pc:docMk/>
          <pc:sldMk cId="3779555676" sldId="294"/>
        </pc:sldMkLst>
        <pc:spChg chg="add mod">
          <ac:chgData name="MX rek" userId="00f5a69eb817cddb" providerId="LiveId" clId="{E8C02C24-980C-4491-8BC6-4B9AC1FF22CD}" dt="2019-08-27T02:09:51.842" v="314" actId="14100"/>
          <ac:spMkLst>
            <pc:docMk/>
            <pc:sldMk cId="3779555676" sldId="294"/>
            <ac:spMk id="4" creationId="{4C0AC2EE-453B-4D81-9687-3588A75E2548}"/>
          </ac:spMkLst>
        </pc:spChg>
        <pc:spChg chg="add mod">
          <ac:chgData name="MX rek" userId="00f5a69eb817cddb" providerId="LiveId" clId="{E8C02C24-980C-4491-8BC6-4B9AC1FF22CD}" dt="2019-08-27T02:11:06.490" v="332" actId="14100"/>
          <ac:spMkLst>
            <pc:docMk/>
            <pc:sldMk cId="3779555676" sldId="294"/>
            <ac:spMk id="5" creationId="{770EF678-D4AF-461D-8144-24780171E74F}"/>
          </ac:spMkLst>
        </pc:spChg>
        <pc:spChg chg="ord">
          <ac:chgData name="MX rek" userId="00f5a69eb817cddb" providerId="LiveId" clId="{E8C02C24-980C-4491-8BC6-4B9AC1FF22CD}" dt="2019-08-27T02:09:33.761" v="309" actId="166"/>
          <ac:spMkLst>
            <pc:docMk/>
            <pc:sldMk cId="3779555676" sldId="294"/>
            <ac:spMk id="8" creationId="{87D0848C-A7A8-4160-8482-C82E8204D52F}"/>
          </ac:spMkLst>
        </pc:spChg>
        <pc:spChg chg="add mod">
          <ac:chgData name="MX rek" userId="00f5a69eb817cddb" providerId="LiveId" clId="{E8C02C24-980C-4491-8BC6-4B9AC1FF22CD}" dt="2019-08-27T02:11:58.545" v="338" actId="1076"/>
          <ac:spMkLst>
            <pc:docMk/>
            <pc:sldMk cId="3779555676" sldId="294"/>
            <ac:spMk id="9" creationId="{0874BEBB-F6DA-4D27-B0E3-C7BDF460EBF4}"/>
          </ac:spMkLst>
        </pc:spChg>
        <pc:spChg chg="add mod">
          <ac:chgData name="MX rek" userId="00f5a69eb817cddb" providerId="LiveId" clId="{E8C02C24-980C-4491-8BC6-4B9AC1FF22CD}" dt="2019-08-27T02:12:10.873" v="344" actId="1076"/>
          <ac:spMkLst>
            <pc:docMk/>
            <pc:sldMk cId="3779555676" sldId="294"/>
            <ac:spMk id="11" creationId="{A320FD6D-D43C-4D63-BB61-09310D15FF16}"/>
          </ac:spMkLst>
        </pc:spChg>
        <pc:spChg chg="mod">
          <ac:chgData name="MX rek" userId="00f5a69eb817cddb" providerId="LiveId" clId="{E8C02C24-980C-4491-8BC6-4B9AC1FF22CD}" dt="2019-08-27T02:09:14.274" v="304" actId="1076"/>
          <ac:spMkLst>
            <pc:docMk/>
            <pc:sldMk cId="3779555676" sldId="294"/>
            <ac:spMk id="171" creationId="{D956A5A2-FFE9-4566-88E9-B50C1913643C}"/>
          </ac:spMkLst>
        </pc:spChg>
        <pc:spChg chg="ord">
          <ac:chgData name="MX rek" userId="00f5a69eb817cddb" providerId="LiveId" clId="{E8C02C24-980C-4491-8BC6-4B9AC1FF22CD}" dt="2019-08-27T02:09:48.547" v="313" actId="166"/>
          <ac:spMkLst>
            <pc:docMk/>
            <pc:sldMk cId="3779555676" sldId="294"/>
            <ac:spMk id="230" creationId="{3B305D53-D813-421E-927E-54125F942D12}"/>
          </ac:spMkLst>
        </pc:spChg>
        <pc:spChg chg="ord">
          <ac:chgData name="MX rek" userId="00f5a69eb817cddb" providerId="LiveId" clId="{E8C02C24-980C-4491-8BC6-4B9AC1FF22CD}" dt="2019-08-27T02:09:48.547" v="313" actId="166"/>
          <ac:spMkLst>
            <pc:docMk/>
            <pc:sldMk cId="3779555676" sldId="294"/>
            <ac:spMk id="238" creationId="{065000DA-51B6-4AB0-AFE6-B613909100AC}"/>
          </ac:spMkLst>
        </pc:spChg>
        <pc:spChg chg="mod">
          <ac:chgData name="MX rek" userId="00f5a69eb817cddb" providerId="LiveId" clId="{E8C02C24-980C-4491-8BC6-4B9AC1FF22CD}" dt="2019-08-27T02:09:14.274" v="304" actId="1076"/>
          <ac:spMkLst>
            <pc:docMk/>
            <pc:sldMk cId="3779555676" sldId="294"/>
            <ac:spMk id="281" creationId="{3AF1B59E-2E24-4FFC-8BFB-BF2D09406BD9}"/>
          </ac:spMkLst>
        </pc:spChg>
        <pc:spChg chg="mod">
          <ac:chgData name="MX rek" userId="00f5a69eb817cddb" providerId="LiveId" clId="{E8C02C24-980C-4491-8BC6-4B9AC1FF22CD}" dt="2019-08-27T02:09:14.274" v="304" actId="1076"/>
          <ac:spMkLst>
            <pc:docMk/>
            <pc:sldMk cId="3779555676" sldId="294"/>
            <ac:spMk id="302" creationId="{1D904CD7-B8F4-4324-8DB7-905C03CB83F6}"/>
          </ac:spMkLst>
        </pc:spChg>
        <pc:spChg chg="mod">
          <ac:chgData name="MX rek" userId="00f5a69eb817cddb" providerId="LiveId" clId="{E8C02C24-980C-4491-8BC6-4B9AC1FF22CD}" dt="2019-08-27T02:09:14.274" v="304" actId="1076"/>
          <ac:spMkLst>
            <pc:docMk/>
            <pc:sldMk cId="3779555676" sldId="294"/>
            <ac:spMk id="310" creationId="{D10B86A2-EE2E-4C7E-8B60-42AC49696B96}"/>
          </ac:spMkLst>
        </pc:spChg>
        <pc:grpChg chg="add mod">
          <ac:chgData name="MX rek" userId="00f5a69eb817cddb" providerId="LiveId" clId="{E8C02C24-980C-4491-8BC6-4B9AC1FF22CD}" dt="2019-08-27T02:11:43.683" v="336" actId="1076"/>
          <ac:grpSpMkLst>
            <pc:docMk/>
            <pc:sldMk cId="3779555676" sldId="294"/>
            <ac:grpSpMk id="10" creationId="{536C5A1F-CBC8-4DA4-A51D-1604995AACE0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75" creationId="{3EDA416F-BAEE-4118-8430-624D6B7D046F}"/>
          </ac:grpSpMkLst>
        </pc:grpChg>
        <pc:grpChg chg="ord">
          <ac:chgData name="MX rek" userId="00f5a69eb817cddb" providerId="LiveId" clId="{E8C02C24-980C-4491-8BC6-4B9AC1FF22CD}" dt="2019-08-27T02:09:48.547" v="313" actId="166"/>
          <ac:grpSpMkLst>
            <pc:docMk/>
            <pc:sldMk cId="3779555676" sldId="294"/>
            <ac:grpSpMk id="224" creationId="{13BDFC36-6B08-4F0F-8580-7B36961DE3D8}"/>
          </ac:grpSpMkLst>
        </pc:grpChg>
        <pc:grpChg chg="ord">
          <ac:chgData name="MX rek" userId="00f5a69eb817cddb" providerId="LiveId" clId="{E8C02C24-980C-4491-8BC6-4B9AC1FF22CD}" dt="2019-08-27T02:09:48.547" v="313" actId="166"/>
          <ac:grpSpMkLst>
            <pc:docMk/>
            <pc:sldMk cId="3779555676" sldId="294"/>
            <ac:grpSpMk id="225" creationId="{40613976-D857-40D2-A6B1-C5ECF323CEE4}"/>
          </ac:grpSpMkLst>
        </pc:grpChg>
        <pc:grpChg chg="ord">
          <ac:chgData name="MX rek" userId="00f5a69eb817cddb" providerId="LiveId" clId="{E8C02C24-980C-4491-8BC6-4B9AC1FF22CD}" dt="2019-08-27T02:09:48.547" v="313" actId="166"/>
          <ac:grpSpMkLst>
            <pc:docMk/>
            <pc:sldMk cId="3779555676" sldId="294"/>
            <ac:grpSpMk id="231" creationId="{EA3D75D6-481F-4783-BB98-0BBC41FC03B9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60" creationId="{35FFFDE1-AB7C-4012-951E-F487AA99CFE2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66" creationId="{8193383A-9C81-48D1-8EA8-83640AB7EBEC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67" creationId="{20F2B9F7-D5F5-4D05-B657-12737D278A64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68" creationId="{AA605A4F-EFD8-4D09-BA68-49275A375895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69" creationId="{0E058D0A-7F0B-460D-AC24-D16970C4C0F7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70" creationId="{C304C930-5E24-4477-BF38-6E8BEA0956AD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71" creationId="{EBCBE80B-2B9B-43EE-B31C-09751EC2954D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72" creationId="{BC7AB1F3-A39A-4A71-ADDD-C58D7245DA94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73" creationId="{3E7D8FB2-E395-4D75-BE29-2F1FF95F0DAD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74" creationId="{B2049B65-0128-4039-98D7-F0794911EBB9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75" creationId="{9321CBD9-4FD7-4C32-9B3C-19DF24E6F915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76" creationId="{28C5BA83-F754-4AAA-89B4-CB980EB7DF9B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77" creationId="{A49C4D97-E6EE-4CEB-83E7-3D4A56D3448C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78" creationId="{026BDCA9-366F-4BA9-BFA6-A2CE52D8EFD6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82" creationId="{82B0603A-2651-431E-9FFF-EC948A7F70E4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83" creationId="{2A7AD464-534B-4BFE-BA4C-03BAA0528221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84" creationId="{D87A1663-F52F-42E0-A3BB-25CA0B08E13A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90" creationId="{C7E833FA-34B8-4676-A16D-E88C404250F5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94" creationId="{809ADD90-1CD5-4B16-BE7B-C0D094793520}"/>
          </ac:grpSpMkLst>
        </pc:grpChg>
        <pc:grpChg chg="mod">
          <ac:chgData name="MX rek" userId="00f5a69eb817cddb" providerId="LiveId" clId="{E8C02C24-980C-4491-8BC6-4B9AC1FF22CD}" dt="2019-08-27T02:09:14.274" v="304" actId="1076"/>
          <ac:grpSpMkLst>
            <pc:docMk/>
            <pc:sldMk cId="3779555676" sldId="294"/>
            <ac:grpSpMk id="298" creationId="{C4484DF9-A896-4B6D-9132-6DF99B31BCD3}"/>
          </ac:grpSpMkLst>
        </pc:grpChg>
        <pc:cxnChg chg="mod">
          <ac:chgData name="MX rek" userId="00f5a69eb817cddb" providerId="LiveId" clId="{E8C02C24-980C-4491-8BC6-4B9AC1FF22CD}" dt="2019-08-27T02:09:14.274" v="304" actId="1076"/>
          <ac:cxnSpMkLst>
            <pc:docMk/>
            <pc:sldMk cId="3779555676" sldId="294"/>
            <ac:cxnSpMk id="280" creationId="{872C2A89-013F-46CA-9845-2B5C8ACA878A}"/>
          </ac:cxnSpMkLst>
        </pc:cxnChg>
      </pc:sldChg>
      <pc:sldChg chg="addSp modSp add mod modTransition">
        <pc:chgData name="MX rek" userId="00f5a69eb817cddb" providerId="LiveId" clId="{E8C02C24-980C-4491-8BC6-4B9AC1FF22CD}" dt="2019-08-27T02:25:41.755" v="359"/>
        <pc:sldMkLst>
          <pc:docMk/>
          <pc:sldMk cId="3424062560" sldId="295"/>
        </pc:sldMkLst>
        <pc:spChg chg="mod">
          <ac:chgData name="MX rek" userId="00f5a69eb817cddb" providerId="LiveId" clId="{E8C02C24-980C-4491-8BC6-4B9AC1FF22CD}" dt="2019-08-27T02:14:13.272" v="347" actId="207"/>
          <ac:spMkLst>
            <pc:docMk/>
            <pc:sldMk cId="3424062560" sldId="295"/>
            <ac:spMk id="5" creationId="{770EF678-D4AF-461D-8144-24780171E74F}"/>
          </ac:spMkLst>
        </pc:spChg>
        <pc:grpChg chg="mod">
          <ac:chgData name="MX rek" userId="00f5a69eb817cddb" providerId="LiveId" clId="{E8C02C24-980C-4491-8BC6-4B9AC1FF22CD}" dt="2019-08-27T02:14:07.914" v="346" actId="1076"/>
          <ac:grpSpMkLst>
            <pc:docMk/>
            <pc:sldMk cId="3424062560" sldId="295"/>
            <ac:grpSpMk id="10" creationId="{536C5A1F-CBC8-4DA4-A51D-1604995AACE0}"/>
          </ac:grpSpMkLst>
        </pc:grpChg>
        <pc:graphicFrameChg chg="add mod">
          <ac:chgData name="MX rek" userId="00f5a69eb817cddb" providerId="LiveId" clId="{E8C02C24-980C-4491-8BC6-4B9AC1FF22CD}" dt="2019-08-27T02:21:17.195" v="357" actId="14100"/>
          <ac:graphicFrameMkLst>
            <pc:docMk/>
            <pc:sldMk cId="3424062560" sldId="295"/>
            <ac:graphicFrameMk id="12" creationId="{758C9C29-54D2-429E-9657-E26792094B1E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1T15:23:29.707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7CF0E-9C41-4C0E-9F11-C516624376E3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71750" y="1143000"/>
            <a:ext cx="1714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3C07C-9412-405E-8A99-BD65FCA97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5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3C07C-9412-405E-8A99-BD65FCA9759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4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3C07C-9412-405E-8A99-BD65FCA9759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3C07C-9412-405E-8A99-BD65FCA9759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0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590794"/>
            <a:ext cx="4590574" cy="3384092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5105389"/>
            <a:ext cx="4050506" cy="23468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6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7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517514"/>
            <a:ext cx="1164521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517514"/>
            <a:ext cx="3426053" cy="8237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3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423318"/>
            <a:ext cx="4658082" cy="4043359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6504929"/>
            <a:ext cx="4658082" cy="212630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587570"/>
            <a:ext cx="2295287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587570"/>
            <a:ext cx="2295287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8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17516"/>
            <a:ext cx="4658082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382815"/>
            <a:ext cx="2284738" cy="116778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550596"/>
            <a:ext cx="2284738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382815"/>
            <a:ext cx="2295990" cy="116778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550596"/>
            <a:ext cx="2295990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40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4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2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48018"/>
            <a:ext cx="1741858" cy="226806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399540"/>
            <a:ext cx="2734092" cy="6907687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916079"/>
            <a:ext cx="1741858" cy="540239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0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48018"/>
            <a:ext cx="1741858" cy="226806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399540"/>
            <a:ext cx="2734092" cy="6907687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916079"/>
            <a:ext cx="1741858" cy="540239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9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517516"/>
            <a:ext cx="4658082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587570"/>
            <a:ext cx="465808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9009246"/>
            <a:ext cx="121515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D660-91AF-4B17-AFB7-210C6071B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9009246"/>
            <a:ext cx="182272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9009246"/>
            <a:ext cx="121515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D1F5-CDD5-437A-A62D-238BD17DA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9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.svg"/><Relationship Id="rId3" Type="http://schemas.openxmlformats.org/officeDocument/2006/relationships/image" Target="../media/image9.png"/><Relationship Id="rId21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svg"/><Relationship Id="rId20" Type="http://schemas.openxmlformats.org/officeDocument/2006/relationships/image" Target="../media/image4.svg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8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7.png"/><Relationship Id="rId10" Type="http://schemas.openxmlformats.org/officeDocument/2006/relationships/image" Target="../media/image16.svg"/><Relationship Id="rId19" Type="http://schemas.openxmlformats.org/officeDocument/2006/relationships/image" Target="../media/image3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svg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6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svg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14.sv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24.svg"/><Relationship Id="rId9" Type="http://schemas.openxmlformats.org/officeDocument/2006/relationships/image" Target="../media/image11.png"/><Relationship Id="rId1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18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svg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16.svg"/><Relationship Id="rId4" Type="http://schemas.openxmlformats.org/officeDocument/2006/relationships/image" Target="../media/image14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28.sv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36.jpg"/><Relationship Id="rId7" Type="http://schemas.openxmlformats.org/officeDocument/2006/relationships/image" Target="../media/image28.svg"/><Relationship Id="rId12" Type="http://schemas.openxmlformats.org/officeDocument/2006/relationships/image" Target="../media/image3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slide" Target="slide27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svg"/><Relationship Id="rId10" Type="http://schemas.openxmlformats.org/officeDocument/2006/relationships/image" Target="../media/image30.svg"/><Relationship Id="rId4" Type="http://schemas.openxmlformats.org/officeDocument/2006/relationships/image" Target="../media/image36.jp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svg"/><Relationship Id="rId10" Type="http://schemas.openxmlformats.org/officeDocument/2006/relationships/image" Target="../media/image30.svg"/><Relationship Id="rId4" Type="http://schemas.openxmlformats.org/officeDocument/2006/relationships/image" Target="../media/image36.jp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jp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6" Type="http://schemas.microsoft.com/office/2011/relationships/webextension" Target="../webextensions/webextension2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svg"/><Relationship Id="rId10" Type="http://schemas.openxmlformats.org/officeDocument/2006/relationships/image" Target="../media/image30.svg"/><Relationship Id="rId4" Type="http://schemas.openxmlformats.org/officeDocument/2006/relationships/image" Target="../media/image36.jp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7F720C5-8979-4243-B54B-350EECA83847}"/>
              </a:ext>
            </a:extLst>
          </p:cNvPr>
          <p:cNvSpPr txBox="1"/>
          <p:nvPr/>
        </p:nvSpPr>
        <p:spPr>
          <a:xfrm>
            <a:off x="-6988579" y="588518"/>
            <a:ext cx="476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Ready For Update N+ OS Now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F11879-DA11-4E04-9DBD-A2902A59483C}"/>
              </a:ext>
            </a:extLst>
          </p:cNvPr>
          <p:cNvSpPr txBox="1"/>
          <p:nvPr/>
        </p:nvSpPr>
        <p:spPr>
          <a:xfrm>
            <a:off x="-2979148" y="83312"/>
            <a:ext cx="341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Update N+ OS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A02C58-6D5E-41D1-993B-39717B3C8D1E}"/>
              </a:ext>
            </a:extLst>
          </p:cNvPr>
          <p:cNvSpPr/>
          <p:nvPr/>
        </p:nvSpPr>
        <p:spPr>
          <a:xfrm>
            <a:off x="-11909465" y="1037968"/>
            <a:ext cx="5400675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E9EFD-5A1B-47A3-B8FA-7F41A7ACF090}"/>
              </a:ext>
            </a:extLst>
          </p:cNvPr>
          <p:cNvSpPr txBox="1"/>
          <p:nvPr/>
        </p:nvSpPr>
        <p:spPr>
          <a:xfrm>
            <a:off x="-15279271" y="1137073"/>
            <a:ext cx="349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We Are Ready For it.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700">
        <p159:morph option="byObject"/>
      </p:transition>
    </mc:Choice>
    <mc:Fallback xmlns="">
      <p:transition spd="slow" advClick="0" advTm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6A56354-7BE8-43B0-8823-A8A597EFA35A}"/>
              </a:ext>
            </a:extLst>
          </p:cNvPr>
          <p:cNvSpPr/>
          <p:nvPr/>
        </p:nvSpPr>
        <p:spPr>
          <a:xfrm>
            <a:off x="10651326" y="545717"/>
            <a:ext cx="955629" cy="120486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7A48EF-6BA3-46F5-8B49-DF31AFEBFC45}"/>
              </a:ext>
            </a:extLst>
          </p:cNvPr>
          <p:cNvSpPr txBox="1"/>
          <p:nvPr/>
        </p:nvSpPr>
        <p:spPr>
          <a:xfrm>
            <a:off x="10703753" y="83312"/>
            <a:ext cx="209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更新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18F46-5445-46A9-850E-E7B87ACF5179}"/>
              </a:ext>
            </a:extLst>
          </p:cNvPr>
          <p:cNvSpPr txBox="1"/>
          <p:nvPr/>
        </p:nvSpPr>
        <p:spPr>
          <a:xfrm>
            <a:off x="12113130" y="83312"/>
            <a:ext cx="255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准备完成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DF03C0-9E47-445C-B417-46F271FBEC41}"/>
              </a:ext>
            </a:extLst>
          </p:cNvPr>
          <p:cNvSpPr txBox="1"/>
          <p:nvPr/>
        </p:nvSpPr>
        <p:spPr>
          <a:xfrm>
            <a:off x="5548407" y="781059"/>
            <a:ext cx="50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alpha val="0"/>
                  </a:schemeClr>
                </a:solidFill>
              </a:rPr>
              <a:t>N+OS</a:t>
            </a:r>
            <a:r>
              <a:rPr lang="zh-CN" altLang="en-US" sz="4000" dirty="0">
                <a:solidFill>
                  <a:schemeClr val="tx1">
                    <a:alpha val="0"/>
                  </a:schemeClr>
                </a:solidFill>
              </a:rPr>
              <a:t>新版本更新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4AFA1-FEC5-463E-9A8F-B938F6594289}"/>
              </a:ext>
            </a:extLst>
          </p:cNvPr>
          <p:cNvSpPr txBox="1"/>
          <p:nvPr/>
        </p:nvSpPr>
        <p:spPr>
          <a:xfrm>
            <a:off x="9540940" y="1290725"/>
            <a:ext cx="15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0"/>
                  </a:schemeClr>
                </a:solidFill>
              </a:rPr>
              <a:t>Ver Beta A1</a:t>
            </a:r>
            <a:endParaRPr lang="zh-CN" altLang="en-US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621D5-04E1-4A00-B78C-AB35C76DB46A}"/>
              </a:ext>
            </a:extLst>
          </p:cNvPr>
          <p:cNvSpPr txBox="1"/>
          <p:nvPr/>
        </p:nvSpPr>
        <p:spPr>
          <a:xfrm>
            <a:off x="12768199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75752-3DB7-4C77-9D8A-A89C26195485}"/>
              </a:ext>
            </a:extLst>
          </p:cNvPr>
          <p:cNvSpPr/>
          <p:nvPr/>
        </p:nvSpPr>
        <p:spPr>
          <a:xfrm>
            <a:off x="16653121" y="2108168"/>
            <a:ext cx="1033889" cy="3693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>
                    <a:alpha val="0"/>
                  </a:sysClr>
                </a:solidFill>
              </a:rPr>
              <a:t>重启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29832D-801A-44DC-A9BB-E2F3C0F94539}"/>
              </a:ext>
            </a:extLst>
          </p:cNvPr>
          <p:cNvSpPr/>
          <p:nvPr/>
        </p:nvSpPr>
        <p:spPr>
          <a:xfrm>
            <a:off x="-7419109" y="-1"/>
            <a:ext cx="5400675" cy="972026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8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6A56354-7BE8-43B0-8823-A8A597EFA35A}"/>
              </a:ext>
            </a:extLst>
          </p:cNvPr>
          <p:cNvSpPr/>
          <p:nvPr/>
        </p:nvSpPr>
        <p:spPr>
          <a:xfrm>
            <a:off x="10651326" y="545717"/>
            <a:ext cx="955629" cy="120486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7A48EF-6BA3-46F5-8B49-DF31AFEBFC45}"/>
              </a:ext>
            </a:extLst>
          </p:cNvPr>
          <p:cNvSpPr txBox="1"/>
          <p:nvPr/>
        </p:nvSpPr>
        <p:spPr>
          <a:xfrm>
            <a:off x="10703753" y="83312"/>
            <a:ext cx="209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更新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18F46-5445-46A9-850E-E7B87ACF5179}"/>
              </a:ext>
            </a:extLst>
          </p:cNvPr>
          <p:cNvSpPr txBox="1"/>
          <p:nvPr/>
        </p:nvSpPr>
        <p:spPr>
          <a:xfrm>
            <a:off x="12113130" y="83312"/>
            <a:ext cx="255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准备完成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DF03C0-9E47-445C-B417-46F271FBEC41}"/>
              </a:ext>
            </a:extLst>
          </p:cNvPr>
          <p:cNvSpPr txBox="1"/>
          <p:nvPr/>
        </p:nvSpPr>
        <p:spPr>
          <a:xfrm>
            <a:off x="5548407" y="781059"/>
            <a:ext cx="50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alpha val="0"/>
                  </a:schemeClr>
                </a:solidFill>
              </a:rPr>
              <a:t>N+OS</a:t>
            </a:r>
            <a:r>
              <a:rPr lang="zh-CN" altLang="en-US" sz="4000" dirty="0">
                <a:solidFill>
                  <a:schemeClr val="tx1">
                    <a:alpha val="0"/>
                  </a:schemeClr>
                </a:solidFill>
              </a:rPr>
              <a:t>新版本更新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4AFA1-FEC5-463E-9A8F-B938F6594289}"/>
              </a:ext>
            </a:extLst>
          </p:cNvPr>
          <p:cNvSpPr txBox="1"/>
          <p:nvPr/>
        </p:nvSpPr>
        <p:spPr>
          <a:xfrm>
            <a:off x="9540940" y="1290725"/>
            <a:ext cx="15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0"/>
                  </a:schemeClr>
                </a:solidFill>
              </a:rPr>
              <a:t>Ver Beta A1</a:t>
            </a:r>
            <a:endParaRPr lang="zh-CN" altLang="en-US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621D5-04E1-4A00-B78C-AB35C76DB46A}"/>
              </a:ext>
            </a:extLst>
          </p:cNvPr>
          <p:cNvSpPr txBox="1"/>
          <p:nvPr/>
        </p:nvSpPr>
        <p:spPr>
          <a:xfrm>
            <a:off x="12768199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75752-3DB7-4C77-9D8A-A89C26195485}"/>
              </a:ext>
            </a:extLst>
          </p:cNvPr>
          <p:cNvSpPr/>
          <p:nvPr/>
        </p:nvSpPr>
        <p:spPr>
          <a:xfrm>
            <a:off x="16653121" y="2108168"/>
            <a:ext cx="1033889" cy="3693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>
                    <a:alpha val="0"/>
                  </a:sysClr>
                </a:solidFill>
              </a:rPr>
              <a:t>重启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5B81F13-C630-42F5-BF8A-56B94A072163}"/>
              </a:ext>
            </a:extLst>
          </p:cNvPr>
          <p:cNvSpPr/>
          <p:nvPr/>
        </p:nvSpPr>
        <p:spPr>
          <a:xfrm>
            <a:off x="2539817" y="3337839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56E279-7D84-4A08-B6C0-D88821DD1C08}"/>
              </a:ext>
            </a:extLst>
          </p:cNvPr>
          <p:cNvSpPr/>
          <p:nvPr/>
        </p:nvSpPr>
        <p:spPr>
          <a:xfrm>
            <a:off x="2669336" y="3337839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7F03FD0-2128-46FC-9B32-854AD61B90C6}"/>
              </a:ext>
            </a:extLst>
          </p:cNvPr>
          <p:cNvSpPr/>
          <p:nvPr/>
        </p:nvSpPr>
        <p:spPr>
          <a:xfrm>
            <a:off x="2798855" y="3337839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FCA06C-52BB-4024-B272-198AAD689842}"/>
              </a:ext>
            </a:extLst>
          </p:cNvPr>
          <p:cNvSpPr/>
          <p:nvPr/>
        </p:nvSpPr>
        <p:spPr>
          <a:xfrm>
            <a:off x="2311464" y="2069897"/>
            <a:ext cx="818618" cy="81861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FE30D-4AC8-4B41-AA97-A20667CA9295}"/>
              </a:ext>
            </a:extLst>
          </p:cNvPr>
          <p:cNvSpPr txBox="1"/>
          <p:nvPr/>
        </p:nvSpPr>
        <p:spPr>
          <a:xfrm>
            <a:off x="2377461" y="2152273"/>
            <a:ext cx="64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3"/>
                </a:solidFill>
              </a:rPr>
              <a:t>N</a:t>
            </a:r>
            <a:endParaRPr lang="zh-CN" altLang="en-US" sz="4400" dirty="0">
              <a:solidFill>
                <a:schemeClr val="accent3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2114AF-9236-47B5-8591-6B8820F8E937}"/>
              </a:ext>
            </a:extLst>
          </p:cNvPr>
          <p:cNvSpPr txBox="1"/>
          <p:nvPr/>
        </p:nvSpPr>
        <p:spPr>
          <a:xfrm>
            <a:off x="2700337" y="1949971"/>
            <a:ext cx="53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</a:t>
            </a:r>
            <a:endParaRPr lang="zh-CN" alt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CCC71A-BFFD-4F09-9CE3-C1C5686E95D2}"/>
              </a:ext>
            </a:extLst>
          </p:cNvPr>
          <p:cNvSpPr/>
          <p:nvPr/>
        </p:nvSpPr>
        <p:spPr>
          <a:xfrm>
            <a:off x="-6739524" y="0"/>
            <a:ext cx="5400675" cy="9720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77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5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6A56354-7BE8-43B0-8823-A8A597EFA35A}"/>
              </a:ext>
            </a:extLst>
          </p:cNvPr>
          <p:cNvSpPr/>
          <p:nvPr/>
        </p:nvSpPr>
        <p:spPr>
          <a:xfrm>
            <a:off x="10651326" y="545717"/>
            <a:ext cx="955629" cy="120486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7A48EF-6BA3-46F5-8B49-DF31AFEBFC45}"/>
              </a:ext>
            </a:extLst>
          </p:cNvPr>
          <p:cNvSpPr txBox="1"/>
          <p:nvPr/>
        </p:nvSpPr>
        <p:spPr>
          <a:xfrm>
            <a:off x="10703753" y="83312"/>
            <a:ext cx="209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更新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18F46-5445-46A9-850E-E7B87ACF5179}"/>
              </a:ext>
            </a:extLst>
          </p:cNvPr>
          <p:cNvSpPr txBox="1"/>
          <p:nvPr/>
        </p:nvSpPr>
        <p:spPr>
          <a:xfrm>
            <a:off x="12113130" y="83312"/>
            <a:ext cx="255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准备完成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DF03C0-9E47-445C-B417-46F271FBEC41}"/>
              </a:ext>
            </a:extLst>
          </p:cNvPr>
          <p:cNvSpPr txBox="1"/>
          <p:nvPr/>
        </p:nvSpPr>
        <p:spPr>
          <a:xfrm>
            <a:off x="5548407" y="781059"/>
            <a:ext cx="50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alpha val="0"/>
                  </a:schemeClr>
                </a:solidFill>
              </a:rPr>
              <a:t>N+OS</a:t>
            </a:r>
            <a:r>
              <a:rPr lang="zh-CN" altLang="en-US" sz="4000" dirty="0">
                <a:solidFill>
                  <a:schemeClr val="tx1">
                    <a:alpha val="0"/>
                  </a:schemeClr>
                </a:solidFill>
              </a:rPr>
              <a:t>新版本更新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4AFA1-FEC5-463E-9A8F-B938F6594289}"/>
              </a:ext>
            </a:extLst>
          </p:cNvPr>
          <p:cNvSpPr txBox="1"/>
          <p:nvPr/>
        </p:nvSpPr>
        <p:spPr>
          <a:xfrm>
            <a:off x="9540940" y="1290725"/>
            <a:ext cx="15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0"/>
                  </a:schemeClr>
                </a:solidFill>
              </a:rPr>
              <a:t>Ver Beta A1</a:t>
            </a:r>
            <a:endParaRPr lang="zh-CN" altLang="en-US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621D5-04E1-4A00-B78C-AB35C76DB46A}"/>
              </a:ext>
            </a:extLst>
          </p:cNvPr>
          <p:cNvSpPr txBox="1"/>
          <p:nvPr/>
        </p:nvSpPr>
        <p:spPr>
          <a:xfrm>
            <a:off x="12768199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75752-3DB7-4C77-9D8A-A89C26195485}"/>
              </a:ext>
            </a:extLst>
          </p:cNvPr>
          <p:cNvSpPr/>
          <p:nvPr/>
        </p:nvSpPr>
        <p:spPr>
          <a:xfrm>
            <a:off x="16653121" y="2108168"/>
            <a:ext cx="1033889" cy="3693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>
                    <a:alpha val="0"/>
                  </a:sysClr>
                </a:solidFill>
              </a:rPr>
              <a:t>重启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BFE15E-20AD-4F72-8FAD-D38F48DC490B}"/>
              </a:ext>
            </a:extLst>
          </p:cNvPr>
          <p:cNvSpPr/>
          <p:nvPr/>
        </p:nvSpPr>
        <p:spPr>
          <a:xfrm>
            <a:off x="7392437" y="2069897"/>
            <a:ext cx="818618" cy="81861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B8A653-C13F-4B3E-A010-CF253E319F10}"/>
              </a:ext>
            </a:extLst>
          </p:cNvPr>
          <p:cNvSpPr txBox="1"/>
          <p:nvPr/>
        </p:nvSpPr>
        <p:spPr>
          <a:xfrm>
            <a:off x="7458434" y="2152273"/>
            <a:ext cx="64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3"/>
                </a:solidFill>
              </a:rPr>
              <a:t>N</a:t>
            </a:r>
            <a:endParaRPr lang="zh-CN" altLang="en-US" sz="4400" dirty="0">
              <a:solidFill>
                <a:schemeClr val="accent3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E67EAC-F554-49AF-B390-77D8F632ADF1}"/>
              </a:ext>
            </a:extLst>
          </p:cNvPr>
          <p:cNvSpPr txBox="1"/>
          <p:nvPr/>
        </p:nvSpPr>
        <p:spPr>
          <a:xfrm>
            <a:off x="7781310" y="1949971"/>
            <a:ext cx="53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</a:t>
            </a:r>
            <a:endParaRPr lang="zh-CN" alt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F2CC95-3D97-45D6-8456-2B50A085CF9F}"/>
              </a:ext>
            </a:extLst>
          </p:cNvPr>
          <p:cNvSpPr/>
          <p:nvPr/>
        </p:nvSpPr>
        <p:spPr>
          <a:xfrm>
            <a:off x="0" y="0"/>
            <a:ext cx="5400675" cy="9720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0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7F2CC95-3D97-45D6-8456-2B50A085CF9F}"/>
              </a:ext>
            </a:extLst>
          </p:cNvPr>
          <p:cNvSpPr/>
          <p:nvPr/>
        </p:nvSpPr>
        <p:spPr>
          <a:xfrm>
            <a:off x="0" y="0"/>
            <a:ext cx="5400675" cy="9720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0488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形 55" descr="解除锁定">
            <a:extLst>
              <a:ext uri="{FF2B5EF4-FFF2-40B4-BE49-F238E27FC236}">
                <a16:creationId xmlns:a16="http://schemas.microsoft.com/office/drawing/2014/main" id="{5282626E-5C75-44A6-A360-4B6487C9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185586" y="-61250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57" name="图形 56" descr="锁">
            <a:extLst>
              <a:ext uri="{FF2B5EF4-FFF2-40B4-BE49-F238E27FC236}">
                <a16:creationId xmlns:a16="http://schemas.microsoft.com/office/drawing/2014/main" id="{4F4BBB98-3955-4042-A061-4ECB5F4DB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382427" y="731669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58" name="图形 57" descr="锁">
            <a:extLst>
              <a:ext uri="{FF2B5EF4-FFF2-40B4-BE49-F238E27FC236}">
                <a16:creationId xmlns:a16="http://schemas.microsoft.com/office/drawing/2014/main" id="{3B19D721-7DC7-4FC9-B361-9361D3679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84273" y="398279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59" name="图形 58" descr="解除锁定">
            <a:extLst>
              <a:ext uri="{FF2B5EF4-FFF2-40B4-BE49-F238E27FC236}">
                <a16:creationId xmlns:a16="http://schemas.microsoft.com/office/drawing/2014/main" id="{4A64EEAF-5AFC-4EE8-9E06-29F045BCC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652788" y="276894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0" name="图形 59" descr="解除锁定">
            <a:extLst>
              <a:ext uri="{FF2B5EF4-FFF2-40B4-BE49-F238E27FC236}">
                <a16:creationId xmlns:a16="http://schemas.microsoft.com/office/drawing/2014/main" id="{0C1AB701-0A17-4613-A2E5-636B21D82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78359" y="66183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1" name="图形 60" descr="锁">
            <a:extLst>
              <a:ext uri="{FF2B5EF4-FFF2-40B4-BE49-F238E27FC236}">
                <a16:creationId xmlns:a16="http://schemas.microsoft.com/office/drawing/2014/main" id="{1587E80F-A87F-480E-A35D-4AE2EAC7A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112154" y="-612477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2" name="图形 61" descr="锁">
            <a:extLst>
              <a:ext uri="{FF2B5EF4-FFF2-40B4-BE49-F238E27FC236}">
                <a16:creationId xmlns:a16="http://schemas.microsoft.com/office/drawing/2014/main" id="{FE369941-CA47-4383-8D82-89B1D4F56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668348" y="-326518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3" name="图形 62" descr="解除锁定">
            <a:extLst>
              <a:ext uri="{FF2B5EF4-FFF2-40B4-BE49-F238E27FC236}">
                <a16:creationId xmlns:a16="http://schemas.microsoft.com/office/drawing/2014/main" id="{E2CBB09D-86A2-4972-8E55-52D087F82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866511" y="-213683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4" name="图形 63" descr="解除锁定">
            <a:extLst>
              <a:ext uri="{FF2B5EF4-FFF2-40B4-BE49-F238E27FC236}">
                <a16:creationId xmlns:a16="http://schemas.microsoft.com/office/drawing/2014/main" id="{8CA2B33D-144B-4A14-B8D2-5D85A96B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17495" y="1040581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5" name="图形 64" descr="解除锁定">
            <a:extLst>
              <a:ext uri="{FF2B5EF4-FFF2-40B4-BE49-F238E27FC236}">
                <a16:creationId xmlns:a16="http://schemas.microsoft.com/office/drawing/2014/main" id="{4A409076-C3D1-4B68-BA69-E1C22BDA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85679" y="1345320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6" name="图形 65" descr="锁">
            <a:extLst>
              <a:ext uri="{FF2B5EF4-FFF2-40B4-BE49-F238E27FC236}">
                <a16:creationId xmlns:a16="http://schemas.microsoft.com/office/drawing/2014/main" id="{6929109F-25DF-451E-AAD6-CE3FE1FFF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58425" y="604025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7" name="图形 66" descr="锁">
            <a:extLst>
              <a:ext uri="{FF2B5EF4-FFF2-40B4-BE49-F238E27FC236}">
                <a16:creationId xmlns:a16="http://schemas.microsoft.com/office/drawing/2014/main" id="{3610ECC4-0BC1-46BB-9F1F-FD55DA886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677383" y="933768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8" name="图形 67" descr="锁">
            <a:extLst>
              <a:ext uri="{FF2B5EF4-FFF2-40B4-BE49-F238E27FC236}">
                <a16:creationId xmlns:a16="http://schemas.microsoft.com/office/drawing/2014/main" id="{D0AD6D7A-0370-40BE-9753-A3B5F9AF7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376150" y="-500051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591C2194-3A0D-4360-BDF1-F85E2C698BCF}"/>
              </a:ext>
            </a:extLst>
          </p:cNvPr>
          <p:cNvSpPr/>
          <p:nvPr/>
        </p:nvSpPr>
        <p:spPr>
          <a:xfrm>
            <a:off x="-7294061" y="369665"/>
            <a:ext cx="6422618" cy="1941679"/>
          </a:xfrm>
          <a:prstGeom prst="rect">
            <a:avLst/>
          </a:prstGeom>
          <a:gradFill>
            <a:gsLst>
              <a:gs pos="1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64DA077-D476-4A4C-B641-2E4D8CA09D2F}"/>
              </a:ext>
            </a:extLst>
          </p:cNvPr>
          <p:cNvGrpSpPr/>
          <p:nvPr/>
        </p:nvGrpSpPr>
        <p:grpSpPr>
          <a:xfrm>
            <a:off x="-6429724" y="2057283"/>
            <a:ext cx="2477613" cy="712598"/>
            <a:chOff x="-7082489" y="2057283"/>
            <a:chExt cx="2477613" cy="712598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3F571220-44A9-4EE9-A6E9-C0D8946A7362}"/>
                </a:ext>
              </a:extLst>
            </p:cNvPr>
            <p:cNvSpPr/>
            <p:nvPr/>
          </p:nvSpPr>
          <p:spPr>
            <a:xfrm>
              <a:off x="-7082489" y="2057283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A620961-78E8-40CD-9932-0CA65704FEBF}"/>
                </a:ext>
              </a:extLst>
            </p:cNvPr>
            <p:cNvSpPr txBox="1"/>
            <p:nvPr/>
          </p:nvSpPr>
          <p:spPr>
            <a:xfrm>
              <a:off x="-6984716" y="2155457"/>
              <a:ext cx="2282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认证你的密钥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BEFC589-1E36-4F1F-BFD5-E85A83106CB1}"/>
              </a:ext>
            </a:extLst>
          </p:cNvPr>
          <p:cNvGrpSpPr/>
          <p:nvPr/>
        </p:nvGrpSpPr>
        <p:grpSpPr>
          <a:xfrm>
            <a:off x="-10033013" y="2930368"/>
            <a:ext cx="5330363" cy="1378569"/>
            <a:chOff x="211433" y="2930368"/>
            <a:chExt cx="5330363" cy="1378569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9CF1E04A-4683-46D5-812E-5ABAC5D94702}"/>
                </a:ext>
              </a:extLst>
            </p:cNvPr>
            <p:cNvSpPr/>
            <p:nvPr/>
          </p:nvSpPr>
          <p:spPr>
            <a:xfrm>
              <a:off x="211433" y="2930368"/>
              <a:ext cx="5004692" cy="1378569"/>
            </a:xfrm>
            <a:prstGeom prst="roundRect">
              <a:avLst>
                <a:gd name="adj" fmla="val 4269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8565CF-6182-47D7-A0FE-506E275C4B74}"/>
                </a:ext>
              </a:extLst>
            </p:cNvPr>
            <p:cNvSpPr txBox="1"/>
            <p:nvPr/>
          </p:nvSpPr>
          <p:spPr>
            <a:xfrm>
              <a:off x="263387" y="2981906"/>
              <a:ext cx="4183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通过 </a:t>
              </a:r>
              <a:r>
                <a:rPr lang="en-US" altLang="zh-CN" sz="2000" dirty="0"/>
                <a:t>N+OS </a:t>
              </a:r>
              <a:r>
                <a:rPr lang="zh-CN" altLang="en-US" sz="2000" dirty="0"/>
                <a:t>商城电脑客户端认证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5E29C48-7D54-4729-802C-C94719E4BE94}"/>
                </a:ext>
              </a:extLst>
            </p:cNvPr>
            <p:cNvSpPr txBox="1"/>
            <p:nvPr/>
          </p:nvSpPr>
          <p:spPr>
            <a:xfrm>
              <a:off x="2836285" y="3450375"/>
              <a:ext cx="2705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正在搜索可用的设备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4AD430AC-DDD1-43DF-877E-C1C7B01DE231}"/>
                </a:ext>
              </a:extLst>
            </p:cNvPr>
            <p:cNvSpPr/>
            <p:nvPr/>
          </p:nvSpPr>
          <p:spPr>
            <a:xfrm>
              <a:off x="379521" y="3360492"/>
              <a:ext cx="2174440" cy="767548"/>
            </a:xfrm>
            <a:prstGeom prst="roundRect">
              <a:avLst>
                <a:gd name="adj" fmla="val 99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42B5435-F25E-4F81-914B-60BB9E7A7152}"/>
                </a:ext>
              </a:extLst>
            </p:cNvPr>
            <p:cNvSpPr txBox="1"/>
            <p:nvPr/>
          </p:nvSpPr>
          <p:spPr>
            <a:xfrm>
              <a:off x="392188" y="3449758"/>
              <a:ext cx="2161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请使用</a:t>
              </a:r>
              <a:r>
                <a:rPr lang="en-US" altLang="zh-CN" sz="1200" dirty="0"/>
                <a:t>USB</a:t>
              </a:r>
              <a:r>
                <a:rPr lang="zh-CN" altLang="en-US" sz="1200" dirty="0"/>
                <a:t>线连接至有客户端电脑，并打开</a:t>
              </a:r>
              <a:r>
                <a:rPr lang="en-US" altLang="zh-CN" sz="1200" dirty="0"/>
                <a:t>N+OS</a:t>
              </a:r>
              <a:r>
                <a:rPr lang="zh-CN" altLang="en-US" sz="1200" dirty="0"/>
                <a:t>商城，并同意连接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2E22D97-E50C-4AFE-B76C-BAD3B0DB22B1}"/>
              </a:ext>
            </a:extLst>
          </p:cNvPr>
          <p:cNvGrpSpPr/>
          <p:nvPr/>
        </p:nvGrpSpPr>
        <p:grpSpPr>
          <a:xfrm>
            <a:off x="-5003206" y="704553"/>
            <a:ext cx="1529605" cy="917872"/>
            <a:chOff x="282999" y="704553"/>
            <a:chExt cx="1529605" cy="917872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E76893DB-9F2B-45E2-BF69-0430366C4328}"/>
                </a:ext>
              </a:extLst>
            </p:cNvPr>
            <p:cNvGrpSpPr/>
            <p:nvPr/>
          </p:nvGrpSpPr>
          <p:grpSpPr>
            <a:xfrm>
              <a:off x="282999" y="704553"/>
              <a:ext cx="1212820" cy="888598"/>
              <a:chOff x="282999" y="704553"/>
              <a:chExt cx="1212820" cy="888598"/>
            </a:xfrm>
            <a:effectLst>
              <a:outerShdw blurRad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62246104-25A8-4640-8026-BE85F4F71A3A}"/>
                  </a:ext>
                </a:extLst>
              </p:cNvPr>
              <p:cNvSpPr/>
              <p:nvPr/>
            </p:nvSpPr>
            <p:spPr>
              <a:xfrm>
                <a:off x="282999" y="704553"/>
                <a:ext cx="1212820" cy="746152"/>
              </a:xfrm>
              <a:prstGeom prst="roundRect">
                <a:avLst>
                  <a:gd name="adj" fmla="val 8395"/>
                </a:avLst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8" name="图形 87" descr="钥匙">
                <a:extLst>
                  <a:ext uri="{FF2B5EF4-FFF2-40B4-BE49-F238E27FC236}">
                    <a16:creationId xmlns:a16="http://schemas.microsoft.com/office/drawing/2014/main" id="{AF4A5F25-DB8E-4BB0-9DE6-AF2F1BCD7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2084" y="704553"/>
                <a:ext cx="724394" cy="724394"/>
              </a:xfrm>
              <a:prstGeom prst="rect">
                <a:avLst/>
              </a:prstGeom>
            </p:spPr>
          </p:pic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403AA8A3-04B4-443D-87D8-AF1C6D597DF4}"/>
                  </a:ext>
                </a:extLst>
              </p:cNvPr>
              <p:cNvCxnSpPr/>
              <p:nvPr/>
            </p:nvCxnSpPr>
            <p:spPr>
              <a:xfrm>
                <a:off x="686724" y="1593151"/>
                <a:ext cx="419842" cy="0"/>
              </a:xfrm>
              <a:prstGeom prst="line">
                <a:avLst/>
              </a:prstGeom>
              <a:ln w="57150">
                <a:solidFill>
                  <a:srgbClr val="33A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88D23CE1-B39F-40D6-9E02-77650B83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409" y="1445625"/>
                <a:ext cx="0" cy="138372"/>
              </a:xfrm>
              <a:prstGeom prst="line">
                <a:avLst/>
              </a:prstGeom>
              <a:ln w="57150">
                <a:solidFill>
                  <a:srgbClr val="33A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7B3BB00B-7F15-4942-9B69-A1810EFED98A}"/>
                </a:ext>
              </a:extLst>
            </p:cNvPr>
            <p:cNvGrpSpPr/>
            <p:nvPr/>
          </p:nvGrpSpPr>
          <p:grpSpPr>
            <a:xfrm>
              <a:off x="1299555" y="876273"/>
              <a:ext cx="513049" cy="746152"/>
              <a:chOff x="1580497" y="864338"/>
              <a:chExt cx="513049" cy="746152"/>
            </a:xfrm>
            <a:solidFill>
              <a:schemeClr val="accent2"/>
            </a:solidFill>
            <a:effectLst>
              <a:outerShdw blurRad="88900" dist="127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BACCCE42-5BAF-4DDC-9AF5-C92396FFF7E6}"/>
                  </a:ext>
                </a:extLst>
              </p:cNvPr>
              <p:cNvSpPr/>
              <p:nvPr/>
            </p:nvSpPr>
            <p:spPr>
              <a:xfrm>
                <a:off x="1605113" y="864338"/>
                <a:ext cx="463819" cy="746152"/>
              </a:xfrm>
              <a:prstGeom prst="roundRect">
                <a:avLst>
                  <a:gd name="adj" fmla="val 8395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CBCC4A8-6FA3-444B-89BA-6A96E761BAA9}"/>
                  </a:ext>
                </a:extLst>
              </p:cNvPr>
              <p:cNvSpPr/>
              <p:nvPr/>
            </p:nvSpPr>
            <p:spPr>
              <a:xfrm>
                <a:off x="1807717" y="1507129"/>
                <a:ext cx="58607" cy="58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6" name="图形 85" descr="解除锁定">
                <a:extLst>
                  <a:ext uri="{FF2B5EF4-FFF2-40B4-BE49-F238E27FC236}">
                    <a16:creationId xmlns:a16="http://schemas.microsoft.com/office/drawing/2014/main" id="{519C7D59-6791-44CA-8548-4499084AF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580497" y="915898"/>
                <a:ext cx="513049" cy="5130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2452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形 58" descr="解除锁定">
            <a:extLst>
              <a:ext uri="{FF2B5EF4-FFF2-40B4-BE49-F238E27FC236}">
                <a16:creationId xmlns:a16="http://schemas.microsoft.com/office/drawing/2014/main" id="{18EA5C7B-75C4-4C13-80C7-D731DAC0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6754" y="-61250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0" name="图形 59" descr="锁">
            <a:extLst>
              <a:ext uri="{FF2B5EF4-FFF2-40B4-BE49-F238E27FC236}">
                <a16:creationId xmlns:a16="http://schemas.microsoft.com/office/drawing/2014/main" id="{AE660BD4-9C1B-4DAE-9CE5-CD3D41943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9913" y="731669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57" name="图形 56" descr="锁">
            <a:extLst>
              <a:ext uri="{FF2B5EF4-FFF2-40B4-BE49-F238E27FC236}">
                <a16:creationId xmlns:a16="http://schemas.microsoft.com/office/drawing/2014/main" id="{818B145D-481A-464D-8D1C-6B748BCB4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8067" y="398279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1" name="图形 60" descr="解除锁定">
            <a:extLst>
              <a:ext uri="{FF2B5EF4-FFF2-40B4-BE49-F238E27FC236}">
                <a16:creationId xmlns:a16="http://schemas.microsoft.com/office/drawing/2014/main" id="{B31366AC-DDC4-4300-A7F4-074D2DB79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9552" y="276894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2" name="图形 61" descr="解除锁定">
            <a:extLst>
              <a:ext uri="{FF2B5EF4-FFF2-40B4-BE49-F238E27FC236}">
                <a16:creationId xmlns:a16="http://schemas.microsoft.com/office/drawing/2014/main" id="{3DC180BA-DEFD-42B3-A5F4-0DD90D77D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3981" y="66183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3" name="图形 62" descr="锁">
            <a:extLst>
              <a:ext uri="{FF2B5EF4-FFF2-40B4-BE49-F238E27FC236}">
                <a16:creationId xmlns:a16="http://schemas.microsoft.com/office/drawing/2014/main" id="{68DD88AC-1BF8-41CC-B6E4-6F285B203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0186" y="-612477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4" name="图形 63" descr="锁">
            <a:extLst>
              <a:ext uri="{FF2B5EF4-FFF2-40B4-BE49-F238E27FC236}">
                <a16:creationId xmlns:a16="http://schemas.microsoft.com/office/drawing/2014/main" id="{F907A3B6-8874-4DFF-949A-52B5F28F5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3992" y="-326518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5" name="图形 64" descr="解除锁定">
            <a:extLst>
              <a:ext uri="{FF2B5EF4-FFF2-40B4-BE49-F238E27FC236}">
                <a16:creationId xmlns:a16="http://schemas.microsoft.com/office/drawing/2014/main" id="{809D468A-D5A9-40F1-AB45-ED5290BF8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5829" y="-213683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6" name="图形 65" descr="解除锁定">
            <a:extLst>
              <a:ext uri="{FF2B5EF4-FFF2-40B4-BE49-F238E27FC236}">
                <a16:creationId xmlns:a16="http://schemas.microsoft.com/office/drawing/2014/main" id="{F3170CA5-C8BE-4D3D-8BDE-421C07292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845" y="1040581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7" name="图形 66" descr="解除锁定">
            <a:extLst>
              <a:ext uri="{FF2B5EF4-FFF2-40B4-BE49-F238E27FC236}">
                <a16:creationId xmlns:a16="http://schemas.microsoft.com/office/drawing/2014/main" id="{6925F7C3-3B72-4D22-82D5-24AD1352E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6661" y="1345320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8" name="图形 67" descr="锁">
            <a:extLst>
              <a:ext uri="{FF2B5EF4-FFF2-40B4-BE49-F238E27FC236}">
                <a16:creationId xmlns:a16="http://schemas.microsoft.com/office/drawing/2014/main" id="{43B2AE48-BAE3-48F8-9F67-00D01548E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3915" y="604025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69" name="图形 68" descr="锁">
            <a:extLst>
              <a:ext uri="{FF2B5EF4-FFF2-40B4-BE49-F238E27FC236}">
                <a16:creationId xmlns:a16="http://schemas.microsoft.com/office/drawing/2014/main" id="{B4A8F1CA-49EF-4FEB-ABF0-BEB25BB37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4957" y="933768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70" name="图形 69" descr="锁">
            <a:extLst>
              <a:ext uri="{FF2B5EF4-FFF2-40B4-BE49-F238E27FC236}">
                <a16:creationId xmlns:a16="http://schemas.microsoft.com/office/drawing/2014/main" id="{35287065-DF2C-444E-AD80-4D299CE56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190" y="-500051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CD353F65-2389-49AC-AABF-41DDE688EC4F}"/>
              </a:ext>
            </a:extLst>
          </p:cNvPr>
          <p:cNvSpPr/>
          <p:nvPr/>
        </p:nvSpPr>
        <p:spPr>
          <a:xfrm>
            <a:off x="-1721" y="369665"/>
            <a:ext cx="6422618" cy="1941679"/>
          </a:xfrm>
          <a:prstGeom prst="rect">
            <a:avLst/>
          </a:prstGeom>
          <a:gradFill>
            <a:gsLst>
              <a:gs pos="1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D022A9-8055-4DB6-9520-0E7F4F24D280}"/>
              </a:ext>
            </a:extLst>
          </p:cNvPr>
          <p:cNvGrpSpPr/>
          <p:nvPr/>
        </p:nvGrpSpPr>
        <p:grpSpPr>
          <a:xfrm>
            <a:off x="209851" y="2057283"/>
            <a:ext cx="2477613" cy="712598"/>
            <a:chOff x="209851" y="2057283"/>
            <a:chExt cx="2477613" cy="712598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D28DBE0F-E1AD-47EA-9F19-210B0A89FEA7}"/>
                </a:ext>
              </a:extLst>
            </p:cNvPr>
            <p:cNvSpPr/>
            <p:nvPr/>
          </p:nvSpPr>
          <p:spPr>
            <a:xfrm>
              <a:off x="209851" y="2057283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AB04365-BEBB-4CA7-9669-FCDCABDFAB7D}"/>
                </a:ext>
              </a:extLst>
            </p:cNvPr>
            <p:cNvSpPr txBox="1"/>
            <p:nvPr/>
          </p:nvSpPr>
          <p:spPr>
            <a:xfrm>
              <a:off x="307624" y="2155457"/>
              <a:ext cx="2282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登录您的账号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00D2A4-84BD-46F0-8EAD-307BA87EF89D}"/>
              </a:ext>
            </a:extLst>
          </p:cNvPr>
          <p:cNvGrpSpPr/>
          <p:nvPr/>
        </p:nvGrpSpPr>
        <p:grpSpPr>
          <a:xfrm>
            <a:off x="282999" y="704553"/>
            <a:ext cx="1529605" cy="917872"/>
            <a:chOff x="282999" y="704553"/>
            <a:chExt cx="1529605" cy="91787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7FEA271-2E24-4152-9DE8-642DE3A2EB60}"/>
                </a:ext>
              </a:extLst>
            </p:cNvPr>
            <p:cNvGrpSpPr/>
            <p:nvPr/>
          </p:nvGrpSpPr>
          <p:grpSpPr>
            <a:xfrm>
              <a:off x="282999" y="704553"/>
              <a:ext cx="1212820" cy="888598"/>
              <a:chOff x="282999" y="704553"/>
              <a:chExt cx="1212820" cy="888598"/>
            </a:xfrm>
            <a:effectLst>
              <a:outerShdw blurRad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C36E2D4B-00B2-4E37-84D6-059F09653DD1}"/>
                  </a:ext>
                </a:extLst>
              </p:cNvPr>
              <p:cNvSpPr/>
              <p:nvPr/>
            </p:nvSpPr>
            <p:spPr>
              <a:xfrm>
                <a:off x="282999" y="704553"/>
                <a:ext cx="1212820" cy="746152"/>
              </a:xfrm>
              <a:prstGeom prst="roundRect">
                <a:avLst>
                  <a:gd name="adj" fmla="val 8395"/>
                </a:avLst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5" name="图形 44" descr="钥匙">
                <a:extLst>
                  <a:ext uri="{FF2B5EF4-FFF2-40B4-BE49-F238E27FC236}">
                    <a16:creationId xmlns:a16="http://schemas.microsoft.com/office/drawing/2014/main" id="{6609FEDF-466D-4A0E-A54C-BD20E868D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2084" y="704553"/>
                <a:ext cx="724394" cy="724394"/>
              </a:xfrm>
              <a:prstGeom prst="rect">
                <a:avLst/>
              </a:prstGeom>
            </p:spPr>
          </p:pic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D961B95E-8736-43AE-90D3-0C3AB7CEAF3A}"/>
                  </a:ext>
                </a:extLst>
              </p:cNvPr>
              <p:cNvCxnSpPr/>
              <p:nvPr/>
            </p:nvCxnSpPr>
            <p:spPr>
              <a:xfrm>
                <a:off x="686724" y="1593151"/>
                <a:ext cx="419842" cy="0"/>
              </a:xfrm>
              <a:prstGeom prst="line">
                <a:avLst/>
              </a:prstGeom>
              <a:ln w="57150">
                <a:solidFill>
                  <a:srgbClr val="33A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FA37A1F-49E4-4B38-8413-F3EDB8D58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409" y="1445625"/>
                <a:ext cx="0" cy="138372"/>
              </a:xfrm>
              <a:prstGeom prst="line">
                <a:avLst/>
              </a:prstGeom>
              <a:ln w="57150">
                <a:solidFill>
                  <a:srgbClr val="33A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A65E7BA-34A3-46A6-A0DE-DCA9BD929A1A}"/>
                </a:ext>
              </a:extLst>
            </p:cNvPr>
            <p:cNvGrpSpPr/>
            <p:nvPr/>
          </p:nvGrpSpPr>
          <p:grpSpPr>
            <a:xfrm>
              <a:off x="1299555" y="876273"/>
              <a:ext cx="513049" cy="746152"/>
              <a:chOff x="1580497" y="864338"/>
              <a:chExt cx="513049" cy="746152"/>
            </a:xfrm>
            <a:solidFill>
              <a:schemeClr val="accent2"/>
            </a:solidFill>
            <a:effectLst>
              <a:outerShdw blurRad="88900" dist="127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2BAE8EC6-DC40-40EF-A02F-EE72D55207A9}"/>
                  </a:ext>
                </a:extLst>
              </p:cNvPr>
              <p:cNvSpPr/>
              <p:nvPr/>
            </p:nvSpPr>
            <p:spPr>
              <a:xfrm>
                <a:off x="1605113" y="864338"/>
                <a:ext cx="463819" cy="746152"/>
              </a:xfrm>
              <a:prstGeom prst="roundRect">
                <a:avLst>
                  <a:gd name="adj" fmla="val 8395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0BFEA88-8AD3-4B9D-B6BC-4D61A4949730}"/>
                  </a:ext>
                </a:extLst>
              </p:cNvPr>
              <p:cNvSpPr/>
              <p:nvPr/>
            </p:nvSpPr>
            <p:spPr>
              <a:xfrm>
                <a:off x="1807717" y="1507129"/>
                <a:ext cx="58607" cy="58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7" name="图形 46" descr="解除锁定">
                <a:extLst>
                  <a:ext uri="{FF2B5EF4-FFF2-40B4-BE49-F238E27FC236}">
                    <a16:creationId xmlns:a16="http://schemas.microsoft.com/office/drawing/2014/main" id="{DF7231CC-354F-410B-A4A7-68DAB802E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580497" y="915898"/>
                <a:ext cx="513049" cy="513049"/>
              </a:xfrm>
              <a:prstGeom prst="rect">
                <a:avLst/>
              </a:prstGeom>
            </p:spPr>
          </p:pic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77D73866-9BFB-43C7-B407-854671AEA5CB}"/>
              </a:ext>
            </a:extLst>
          </p:cNvPr>
          <p:cNvSpPr/>
          <p:nvPr/>
        </p:nvSpPr>
        <p:spPr>
          <a:xfrm>
            <a:off x="0" y="10631289"/>
            <a:ext cx="5400675" cy="87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7C5966-81FB-4826-95F0-01969A6CC819}"/>
              </a:ext>
            </a:extLst>
          </p:cNvPr>
          <p:cNvSpPr/>
          <p:nvPr/>
        </p:nvSpPr>
        <p:spPr>
          <a:xfrm>
            <a:off x="166768" y="10042992"/>
            <a:ext cx="5064600" cy="999771"/>
          </a:xfrm>
          <a:prstGeom prst="roundRect">
            <a:avLst>
              <a:gd name="adj" fmla="val 684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B601F22-79C2-4EE1-B45A-281DB91B5174}"/>
              </a:ext>
            </a:extLst>
          </p:cNvPr>
          <p:cNvSpPr txBox="1"/>
          <p:nvPr/>
        </p:nvSpPr>
        <p:spPr>
          <a:xfrm>
            <a:off x="232003" y="10099537"/>
            <a:ext cx="290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个性化您的手机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F3D2E0A-0605-48FD-AA35-6F50931AEB81}"/>
              </a:ext>
            </a:extLst>
          </p:cNvPr>
          <p:cNvSpPr txBox="1"/>
          <p:nvPr/>
        </p:nvSpPr>
        <p:spPr>
          <a:xfrm>
            <a:off x="278371" y="10589364"/>
            <a:ext cx="2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 （共</a:t>
            </a:r>
            <a:r>
              <a:rPr lang="en-US" altLang="zh-CN" dirty="0"/>
              <a:t>3</a:t>
            </a:r>
            <a:r>
              <a:rPr lang="zh-CN" altLang="en-US" dirty="0"/>
              <a:t>步）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B5029A4-BB64-43BE-A389-39E58D4254DA}"/>
              </a:ext>
            </a:extLst>
          </p:cNvPr>
          <p:cNvSpPr txBox="1"/>
          <p:nvPr/>
        </p:nvSpPr>
        <p:spPr>
          <a:xfrm>
            <a:off x="166768" y="2897603"/>
            <a:ext cx="4543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登录 </a:t>
            </a:r>
            <a:r>
              <a:rPr lang="en-US" altLang="zh-CN" sz="3200" dirty="0"/>
              <a:t>N+OS Insider</a:t>
            </a:r>
            <a:r>
              <a:rPr lang="zh-CN" altLang="en-US" sz="3200" dirty="0"/>
              <a:t>账号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EB5E3B-CF06-41E6-A5DF-CA01CD6267C4}"/>
              </a:ext>
            </a:extLst>
          </p:cNvPr>
          <p:cNvSpPr txBox="1"/>
          <p:nvPr/>
        </p:nvSpPr>
        <p:spPr>
          <a:xfrm>
            <a:off x="168717" y="3376459"/>
            <a:ext cx="47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您需要登录</a:t>
            </a:r>
            <a:r>
              <a:rPr lang="en-US" altLang="zh-CN" dirty="0"/>
              <a:t>N+OS Insider</a:t>
            </a:r>
            <a:r>
              <a:rPr lang="zh-CN" altLang="en-US" dirty="0"/>
              <a:t>账号以继续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D841EC5-88C6-4502-BB86-6B10BA29C7C1}"/>
              </a:ext>
            </a:extLst>
          </p:cNvPr>
          <p:cNvSpPr/>
          <p:nvPr/>
        </p:nvSpPr>
        <p:spPr>
          <a:xfrm>
            <a:off x="232003" y="3754324"/>
            <a:ext cx="4999365" cy="1140454"/>
          </a:xfrm>
          <a:prstGeom prst="roundRect">
            <a:avLst>
              <a:gd name="adj" fmla="val 31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0155990-5C06-49BB-A939-96C7C64B03F9}"/>
              </a:ext>
            </a:extLst>
          </p:cNvPr>
          <p:cNvSpPr txBox="1"/>
          <p:nvPr/>
        </p:nvSpPr>
        <p:spPr>
          <a:xfrm>
            <a:off x="220433" y="3791800"/>
            <a:ext cx="2821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物理密钥设备自动检测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93FBCD-6B7F-491C-A3B9-8A83B1F675CD}"/>
              </a:ext>
            </a:extLst>
          </p:cNvPr>
          <p:cNvSpPr txBox="1"/>
          <p:nvPr/>
        </p:nvSpPr>
        <p:spPr>
          <a:xfrm>
            <a:off x="238170" y="4116687"/>
            <a:ext cx="460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我们检测到您的</a:t>
            </a:r>
            <a:r>
              <a:rPr lang="en-US" altLang="zh-CN" dirty="0"/>
              <a:t>imei</a:t>
            </a:r>
            <a:r>
              <a:rPr lang="zh-CN" altLang="en-US" dirty="0"/>
              <a:t>绑定了</a:t>
            </a:r>
            <a:r>
              <a:rPr lang="en-US" altLang="zh-CN" dirty="0"/>
              <a:t>N+</a:t>
            </a:r>
            <a:r>
              <a:rPr lang="zh-CN" altLang="en-US" dirty="0"/>
              <a:t>账户“</a:t>
            </a:r>
            <a:r>
              <a:rPr lang="en-US" altLang="zh-CN" dirty="0"/>
              <a:t>N+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您可直接登录并同步消息</a:t>
            </a:r>
          </a:p>
        </p:txBody>
      </p:sp>
      <p:sp>
        <p:nvSpPr>
          <p:cNvPr id="114" name="文本框 1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42268E-EB62-4AFF-B6F1-BC8938A3B9E8}"/>
              </a:ext>
            </a:extLst>
          </p:cNvPr>
          <p:cNvSpPr txBox="1"/>
          <p:nvPr/>
        </p:nvSpPr>
        <p:spPr>
          <a:xfrm>
            <a:off x="232003" y="4927161"/>
            <a:ext cx="228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下一步</a:t>
            </a:r>
          </a:p>
        </p:txBody>
      </p:sp>
      <p:sp>
        <p:nvSpPr>
          <p:cNvPr id="115" name="矩形: 圆角 1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06030F-1246-4B85-9653-25039AE7268E}"/>
              </a:ext>
            </a:extLst>
          </p:cNvPr>
          <p:cNvSpPr/>
          <p:nvPr/>
        </p:nvSpPr>
        <p:spPr>
          <a:xfrm>
            <a:off x="-3566499" y="8129042"/>
            <a:ext cx="2477613" cy="712598"/>
          </a:xfrm>
          <a:prstGeom prst="roundRect">
            <a:avLst>
              <a:gd name="adj" fmla="val 585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2E1F1E-41CC-4DFB-93CD-02A4B1907F0A}"/>
              </a:ext>
            </a:extLst>
          </p:cNvPr>
          <p:cNvSpPr txBox="1"/>
          <p:nvPr/>
        </p:nvSpPr>
        <p:spPr>
          <a:xfrm>
            <a:off x="-3468726" y="8227216"/>
            <a:ext cx="228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下一步</a:t>
            </a:r>
          </a:p>
        </p:txBody>
      </p:sp>
      <p:pic>
        <p:nvPicPr>
          <p:cNvPr id="117" name="图形 116" descr="复选标记">
            <a:extLst>
              <a:ext uri="{FF2B5EF4-FFF2-40B4-BE49-F238E27FC236}">
                <a16:creationId xmlns:a16="http://schemas.microsoft.com/office/drawing/2014/main" id="{CE0D0936-C8B3-4357-99F2-A433A8A28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3726033" y="1230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18" name="图形 117" descr="复选标记">
            <a:extLst>
              <a:ext uri="{FF2B5EF4-FFF2-40B4-BE49-F238E27FC236}">
                <a16:creationId xmlns:a16="http://schemas.microsoft.com/office/drawing/2014/main" id="{F1A1F9CB-DD53-4DE5-91F0-833CCFAAE1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785010" y="678727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19" name="图形 118" descr="复选标记">
            <a:extLst>
              <a:ext uri="{FF2B5EF4-FFF2-40B4-BE49-F238E27FC236}">
                <a16:creationId xmlns:a16="http://schemas.microsoft.com/office/drawing/2014/main" id="{021F9026-DD99-48BB-B6D9-46641D0E23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3819804" y="1333114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0" name="图形 119" descr="复选标记">
            <a:extLst>
              <a:ext uri="{FF2B5EF4-FFF2-40B4-BE49-F238E27FC236}">
                <a16:creationId xmlns:a16="http://schemas.microsoft.com/office/drawing/2014/main" id="{401C26F1-E574-4AD1-BD03-4D97F5326B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4869105" y="-16361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1" name="图形 120" descr="复选标记">
            <a:extLst>
              <a:ext uri="{FF2B5EF4-FFF2-40B4-BE49-F238E27FC236}">
                <a16:creationId xmlns:a16="http://schemas.microsoft.com/office/drawing/2014/main" id="{A1A1C193-DD6C-42A0-9135-C83CE60C9F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5002845" y="706204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2" name="图形 121" descr="复选标记">
            <a:extLst>
              <a:ext uri="{FF2B5EF4-FFF2-40B4-BE49-F238E27FC236}">
                <a16:creationId xmlns:a16="http://schemas.microsoft.com/office/drawing/2014/main" id="{AF27451E-3DC0-4D7E-A508-FAE8FA8DCF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5984386" y="-7912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3" name="图形 122" descr="复选标记">
            <a:extLst>
              <a:ext uri="{FF2B5EF4-FFF2-40B4-BE49-F238E27FC236}">
                <a16:creationId xmlns:a16="http://schemas.microsoft.com/office/drawing/2014/main" id="{8AB50707-CC7E-4FB9-AD9F-BD2B054A9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6053608" y="762408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4" name="图形 123" descr="复选标记">
            <a:extLst>
              <a:ext uri="{FF2B5EF4-FFF2-40B4-BE49-F238E27FC236}">
                <a16:creationId xmlns:a16="http://schemas.microsoft.com/office/drawing/2014/main" id="{A9CBB660-9475-414F-87A6-8550DAC537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5010311" y="1376675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5" name="图形 124" descr="复选标记">
            <a:extLst>
              <a:ext uri="{FF2B5EF4-FFF2-40B4-BE49-F238E27FC236}">
                <a16:creationId xmlns:a16="http://schemas.microsoft.com/office/drawing/2014/main" id="{ADB9E05E-2009-4279-80B6-83DC88AF59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7199928" y="3489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6" name="图形 125" descr="复选标记">
            <a:extLst>
              <a:ext uri="{FF2B5EF4-FFF2-40B4-BE49-F238E27FC236}">
                <a16:creationId xmlns:a16="http://schemas.microsoft.com/office/drawing/2014/main" id="{6E7A5B4C-BBEE-4D9A-AE38-E7E2CEBD880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7182531" y="765897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sp>
        <p:nvSpPr>
          <p:cNvPr id="127" name="矩形 126">
            <a:extLst>
              <a:ext uri="{FF2B5EF4-FFF2-40B4-BE49-F238E27FC236}">
                <a16:creationId xmlns:a16="http://schemas.microsoft.com/office/drawing/2014/main" id="{4904CA7F-F761-4297-8685-809AD5AB4C14}"/>
              </a:ext>
            </a:extLst>
          </p:cNvPr>
          <p:cNvSpPr/>
          <p:nvPr/>
        </p:nvSpPr>
        <p:spPr>
          <a:xfrm>
            <a:off x="-7981191" y="0"/>
            <a:ext cx="5390966" cy="2730117"/>
          </a:xfrm>
          <a:prstGeom prst="rect">
            <a:avLst/>
          </a:prstGeom>
          <a:gradFill>
            <a:gsLst>
              <a:gs pos="18000">
                <a:schemeClr val="bg1"/>
              </a:gs>
              <a:gs pos="100000">
                <a:schemeClr val="bg1">
                  <a:alpha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FDA4D1A-3D31-4595-AE54-67850E26B32A}"/>
              </a:ext>
            </a:extLst>
          </p:cNvPr>
          <p:cNvSpPr txBox="1"/>
          <p:nvPr/>
        </p:nvSpPr>
        <p:spPr>
          <a:xfrm>
            <a:off x="-9595358" y="1531973"/>
            <a:ext cx="295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欢迎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72E7C10-85A2-4907-8709-CE0B79ECB1C8}"/>
              </a:ext>
            </a:extLst>
          </p:cNvPr>
          <p:cNvSpPr txBox="1"/>
          <p:nvPr/>
        </p:nvSpPr>
        <p:spPr>
          <a:xfrm>
            <a:off x="-9595358" y="2374100"/>
            <a:ext cx="412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你已经成功登录</a:t>
            </a:r>
            <a:r>
              <a:rPr lang="en-US" altLang="zh-CN" dirty="0"/>
              <a:t>N+OS</a:t>
            </a:r>
            <a:r>
              <a:rPr lang="zh-CN" altLang="en-US" dirty="0"/>
              <a:t>账号，感谢您注册</a:t>
            </a:r>
            <a:r>
              <a:rPr lang="en-US" altLang="zh-CN" dirty="0"/>
              <a:t>Insider</a:t>
            </a:r>
            <a:r>
              <a:rPr lang="zh-CN" altLang="en-US" dirty="0"/>
              <a:t>账号，接下来，我们将会帮助您配置系统</a:t>
            </a:r>
          </a:p>
        </p:txBody>
      </p:sp>
      <p:pic>
        <p:nvPicPr>
          <p:cNvPr id="130" name="图形 129" descr="复选标记">
            <a:extLst>
              <a:ext uri="{FF2B5EF4-FFF2-40B4-BE49-F238E27FC236}">
                <a16:creationId xmlns:a16="http://schemas.microsoft.com/office/drawing/2014/main" id="{8BA63B35-D847-4B20-ACCB-6FB66F08D2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8008501" y="1544895"/>
            <a:ext cx="897486" cy="897486"/>
          </a:xfrm>
          <a:prstGeom prst="rect">
            <a:avLst/>
          </a:prstGeom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1" name="图形 130" descr="复选标记">
            <a:extLst>
              <a:ext uri="{FF2B5EF4-FFF2-40B4-BE49-F238E27FC236}">
                <a16:creationId xmlns:a16="http://schemas.microsoft.com/office/drawing/2014/main" id="{E1EEBFE3-9746-4B91-929B-C7B39E9A98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-8023304" y="1528364"/>
            <a:ext cx="923509" cy="923509"/>
          </a:xfrm>
          <a:custGeom>
            <a:avLst/>
            <a:gdLst>
              <a:gd name="connsiteX0" fmla="*/ 0 w 897486"/>
              <a:gd name="connsiteY0" fmla="*/ 0 h 897486"/>
              <a:gd name="connsiteX1" fmla="*/ 897486 w 897486"/>
              <a:gd name="connsiteY1" fmla="*/ 0 h 897486"/>
              <a:gd name="connsiteX2" fmla="*/ 897486 w 897486"/>
              <a:gd name="connsiteY2" fmla="*/ 897486 h 897486"/>
              <a:gd name="connsiteX3" fmla="*/ 266619 w 897486"/>
              <a:gd name="connsiteY3" fmla="*/ 897486 h 897486"/>
              <a:gd name="connsiteX4" fmla="*/ 447379 w 897486"/>
              <a:gd name="connsiteY4" fmla="*/ 723428 h 897486"/>
              <a:gd name="connsiteX5" fmla="*/ 79354 w 897486"/>
              <a:gd name="connsiteY5" fmla="*/ 341234 h 897486"/>
              <a:gd name="connsiteX6" fmla="*/ 0 w 897486"/>
              <a:gd name="connsiteY6" fmla="*/ 417646 h 89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486" h="897486">
                <a:moveTo>
                  <a:pt x="0" y="0"/>
                </a:moveTo>
                <a:lnTo>
                  <a:pt x="897486" y="0"/>
                </a:lnTo>
                <a:lnTo>
                  <a:pt x="897486" y="897486"/>
                </a:lnTo>
                <a:lnTo>
                  <a:pt x="266619" y="897486"/>
                </a:lnTo>
                <a:lnTo>
                  <a:pt x="447379" y="723428"/>
                </a:lnTo>
                <a:lnTo>
                  <a:pt x="79354" y="341234"/>
                </a:lnTo>
                <a:lnTo>
                  <a:pt x="0" y="417646"/>
                </a:lnTo>
                <a:close/>
              </a:path>
            </a:pathLst>
          </a:custGeom>
          <a:effectLst/>
        </p:spPr>
      </p:pic>
      <p:sp>
        <p:nvSpPr>
          <p:cNvPr id="132" name="矩形: 圆角 1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F94ACA-43C6-470E-BEC9-248A7F960487}"/>
              </a:ext>
            </a:extLst>
          </p:cNvPr>
          <p:cNvSpPr/>
          <p:nvPr/>
        </p:nvSpPr>
        <p:spPr>
          <a:xfrm>
            <a:off x="-9533200" y="3321396"/>
            <a:ext cx="4826871" cy="712598"/>
          </a:xfrm>
          <a:prstGeom prst="roundRect">
            <a:avLst>
              <a:gd name="adj" fmla="val 5859"/>
            </a:avLst>
          </a:prstGeom>
          <a:solidFill>
            <a:srgbClr val="E34F2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419B834-68B0-4970-A916-8E5CD6A54103}"/>
              </a:ext>
            </a:extLst>
          </p:cNvPr>
          <p:cNvSpPr txBox="1"/>
          <p:nvPr/>
        </p:nvSpPr>
        <p:spPr>
          <a:xfrm>
            <a:off x="-9443647" y="3357545"/>
            <a:ext cx="428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您需要注意，</a:t>
            </a:r>
            <a:r>
              <a:rPr lang="pt-BR" altLang="zh-CN" dirty="0">
                <a:solidFill>
                  <a:schemeClr val="bg1"/>
                </a:solidFill>
              </a:rPr>
              <a:t>N+ OS  Canary</a:t>
            </a:r>
            <a:r>
              <a:rPr lang="zh-CN" altLang="en-US" dirty="0">
                <a:solidFill>
                  <a:schemeClr val="bg1"/>
                </a:solidFill>
              </a:rPr>
              <a:t>版本十分不稳定，请不要把它当做主要的操作系统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442833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53EDFB-866D-443E-8DBD-44956778E037}"/>
              </a:ext>
            </a:extLst>
          </p:cNvPr>
          <p:cNvSpPr/>
          <p:nvPr/>
        </p:nvSpPr>
        <p:spPr>
          <a:xfrm>
            <a:off x="199155" y="8129042"/>
            <a:ext cx="2477613" cy="712598"/>
          </a:xfrm>
          <a:prstGeom prst="roundRect">
            <a:avLst>
              <a:gd name="adj" fmla="val 585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8B1320-9C16-435D-9C23-35D075615512}"/>
              </a:ext>
            </a:extLst>
          </p:cNvPr>
          <p:cNvSpPr txBox="1"/>
          <p:nvPr/>
        </p:nvSpPr>
        <p:spPr>
          <a:xfrm>
            <a:off x="296928" y="8227216"/>
            <a:ext cx="228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下一步</a:t>
            </a:r>
          </a:p>
        </p:txBody>
      </p:sp>
      <p:pic>
        <p:nvPicPr>
          <p:cNvPr id="64" name="图形 63" descr="复选标记">
            <a:extLst>
              <a:ext uri="{FF2B5EF4-FFF2-40B4-BE49-F238E27FC236}">
                <a16:creationId xmlns:a16="http://schemas.microsoft.com/office/drawing/2014/main" id="{E384F3BD-5188-43E5-8548-16232B19C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5159" y="1230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65" name="图形 64" descr="复选标记">
            <a:extLst>
              <a:ext uri="{FF2B5EF4-FFF2-40B4-BE49-F238E27FC236}">
                <a16:creationId xmlns:a16="http://schemas.microsoft.com/office/drawing/2014/main" id="{EFB4C11A-C42B-4838-9A63-3B26E8AC6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6182" y="678727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66" name="图形 65" descr="复选标记">
            <a:extLst>
              <a:ext uri="{FF2B5EF4-FFF2-40B4-BE49-F238E27FC236}">
                <a16:creationId xmlns:a16="http://schemas.microsoft.com/office/drawing/2014/main" id="{DFB11778-10AD-4094-A861-AD996142E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61388" y="1333114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67" name="图形 66" descr="复选标记">
            <a:extLst>
              <a:ext uri="{FF2B5EF4-FFF2-40B4-BE49-F238E27FC236}">
                <a16:creationId xmlns:a16="http://schemas.microsoft.com/office/drawing/2014/main" id="{34C82A3B-8290-4CE4-84B4-F762F4FA6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2087" y="-16361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68" name="图形 67" descr="复选标记">
            <a:extLst>
              <a:ext uri="{FF2B5EF4-FFF2-40B4-BE49-F238E27FC236}">
                <a16:creationId xmlns:a16="http://schemas.microsoft.com/office/drawing/2014/main" id="{32720A2C-581F-4B8C-A308-CF7A805473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8347" y="706204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69" name="图形 68" descr="复选标记">
            <a:extLst>
              <a:ext uri="{FF2B5EF4-FFF2-40B4-BE49-F238E27FC236}">
                <a16:creationId xmlns:a16="http://schemas.microsoft.com/office/drawing/2014/main" id="{0071424C-1277-4D5C-AF58-07EAD6BE1D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6806" y="-7912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70" name="图形 69" descr="复选标记">
            <a:extLst>
              <a:ext uri="{FF2B5EF4-FFF2-40B4-BE49-F238E27FC236}">
                <a16:creationId xmlns:a16="http://schemas.microsoft.com/office/drawing/2014/main" id="{8862E74E-4BB4-4C38-A2E3-59CBBCC9E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7584" y="762408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71" name="图形 70" descr="复选标记">
            <a:extLst>
              <a:ext uri="{FF2B5EF4-FFF2-40B4-BE49-F238E27FC236}">
                <a16:creationId xmlns:a16="http://schemas.microsoft.com/office/drawing/2014/main" id="{55F35AF9-0D6F-4FDF-92A6-275E0F8BA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0881" y="1376675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72" name="图形 71" descr="复选标记">
            <a:extLst>
              <a:ext uri="{FF2B5EF4-FFF2-40B4-BE49-F238E27FC236}">
                <a16:creationId xmlns:a16="http://schemas.microsoft.com/office/drawing/2014/main" id="{3961EA3B-5EFB-41FA-AC00-DCA0C6F8D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264" y="3489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73" name="图形 72" descr="复选标记">
            <a:extLst>
              <a:ext uri="{FF2B5EF4-FFF2-40B4-BE49-F238E27FC236}">
                <a16:creationId xmlns:a16="http://schemas.microsoft.com/office/drawing/2014/main" id="{8146A941-7DE6-4B6D-822D-5864B21CDD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8661" y="765897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B638F4-C4FB-4E5A-A85A-6546BB93C6DC}"/>
              </a:ext>
            </a:extLst>
          </p:cNvPr>
          <p:cNvSpPr/>
          <p:nvPr/>
        </p:nvSpPr>
        <p:spPr>
          <a:xfrm>
            <a:off x="1" y="0"/>
            <a:ext cx="5390966" cy="2730117"/>
          </a:xfrm>
          <a:prstGeom prst="rect">
            <a:avLst/>
          </a:prstGeom>
          <a:gradFill>
            <a:gsLst>
              <a:gs pos="18000">
                <a:schemeClr val="bg1"/>
              </a:gs>
              <a:gs pos="100000">
                <a:schemeClr val="bg1">
                  <a:alpha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22171B-2F3E-41E1-83BA-4ACF45ECB298}"/>
              </a:ext>
            </a:extLst>
          </p:cNvPr>
          <p:cNvSpPr txBox="1"/>
          <p:nvPr/>
        </p:nvSpPr>
        <p:spPr>
          <a:xfrm>
            <a:off x="169845" y="1531973"/>
            <a:ext cx="295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欢迎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6BB923-3315-4B2C-BDFE-E8381ADE6050}"/>
              </a:ext>
            </a:extLst>
          </p:cNvPr>
          <p:cNvSpPr txBox="1"/>
          <p:nvPr/>
        </p:nvSpPr>
        <p:spPr>
          <a:xfrm>
            <a:off x="169845" y="2374100"/>
            <a:ext cx="412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你已经成功登录</a:t>
            </a:r>
            <a:r>
              <a:rPr lang="en-US" altLang="zh-CN" dirty="0"/>
              <a:t>N+OS</a:t>
            </a:r>
            <a:r>
              <a:rPr lang="zh-CN" altLang="en-US" dirty="0"/>
              <a:t>账号，感谢您注册</a:t>
            </a:r>
            <a:r>
              <a:rPr lang="en-US" altLang="zh-CN" dirty="0"/>
              <a:t>Insider</a:t>
            </a:r>
            <a:r>
              <a:rPr lang="zh-CN" altLang="en-US" dirty="0"/>
              <a:t>账号，接下来，我们将会帮助您配置系统</a:t>
            </a:r>
          </a:p>
        </p:txBody>
      </p:sp>
      <p:pic>
        <p:nvPicPr>
          <p:cNvPr id="5" name="图形 4" descr="复选标记">
            <a:extLst>
              <a:ext uri="{FF2B5EF4-FFF2-40B4-BE49-F238E27FC236}">
                <a16:creationId xmlns:a16="http://schemas.microsoft.com/office/drawing/2014/main" id="{EC182620-38BD-4856-B04D-B30BE7F63B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6702" y="1544895"/>
            <a:ext cx="897486" cy="897486"/>
          </a:xfrm>
          <a:prstGeom prst="rect">
            <a:avLst/>
          </a:prstGeom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EBD05E6C-4298-441C-B5B3-9C2C57C1B70D}"/>
              </a:ext>
            </a:extLst>
          </p:cNvPr>
          <p:cNvSpPr/>
          <p:nvPr/>
        </p:nvSpPr>
        <p:spPr>
          <a:xfrm>
            <a:off x="0" y="10631289"/>
            <a:ext cx="5400675" cy="87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B1C931-F9FE-4226-A8C1-7CC17B569F65}"/>
              </a:ext>
            </a:extLst>
          </p:cNvPr>
          <p:cNvSpPr/>
          <p:nvPr/>
        </p:nvSpPr>
        <p:spPr>
          <a:xfrm>
            <a:off x="166768" y="10042992"/>
            <a:ext cx="5064600" cy="999771"/>
          </a:xfrm>
          <a:prstGeom prst="roundRect">
            <a:avLst>
              <a:gd name="adj" fmla="val 684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F10CBA1-F3AD-4928-A6A8-6A24392A0CC6}"/>
              </a:ext>
            </a:extLst>
          </p:cNvPr>
          <p:cNvSpPr txBox="1"/>
          <p:nvPr/>
        </p:nvSpPr>
        <p:spPr>
          <a:xfrm>
            <a:off x="232003" y="10099537"/>
            <a:ext cx="290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个性化您的手机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779A40-491E-4F10-A172-7B08B3B4592B}"/>
              </a:ext>
            </a:extLst>
          </p:cNvPr>
          <p:cNvSpPr txBox="1"/>
          <p:nvPr/>
        </p:nvSpPr>
        <p:spPr>
          <a:xfrm>
            <a:off x="278371" y="10589364"/>
            <a:ext cx="2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 （共</a:t>
            </a:r>
            <a:r>
              <a:rPr lang="en-US" altLang="zh-CN" dirty="0"/>
              <a:t>3</a:t>
            </a:r>
            <a:r>
              <a:rPr lang="zh-CN" altLang="en-US" dirty="0"/>
              <a:t>步）</a:t>
            </a:r>
          </a:p>
        </p:txBody>
      </p:sp>
      <p:pic>
        <p:nvPicPr>
          <p:cNvPr id="48" name="图形 47" descr="复选标记">
            <a:extLst>
              <a:ext uri="{FF2B5EF4-FFF2-40B4-BE49-F238E27FC236}">
                <a16:creationId xmlns:a16="http://schemas.microsoft.com/office/drawing/2014/main" id="{EE5CDB62-B34C-485B-978A-65C5F58E29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741899" y="1528364"/>
            <a:ext cx="923509" cy="923509"/>
          </a:xfrm>
          <a:custGeom>
            <a:avLst/>
            <a:gdLst>
              <a:gd name="connsiteX0" fmla="*/ 0 w 897486"/>
              <a:gd name="connsiteY0" fmla="*/ 0 h 897486"/>
              <a:gd name="connsiteX1" fmla="*/ 897486 w 897486"/>
              <a:gd name="connsiteY1" fmla="*/ 0 h 897486"/>
              <a:gd name="connsiteX2" fmla="*/ 897486 w 897486"/>
              <a:gd name="connsiteY2" fmla="*/ 897486 h 897486"/>
              <a:gd name="connsiteX3" fmla="*/ 266619 w 897486"/>
              <a:gd name="connsiteY3" fmla="*/ 897486 h 897486"/>
              <a:gd name="connsiteX4" fmla="*/ 447379 w 897486"/>
              <a:gd name="connsiteY4" fmla="*/ 723428 h 897486"/>
              <a:gd name="connsiteX5" fmla="*/ 79354 w 897486"/>
              <a:gd name="connsiteY5" fmla="*/ 341234 h 897486"/>
              <a:gd name="connsiteX6" fmla="*/ 0 w 897486"/>
              <a:gd name="connsiteY6" fmla="*/ 417646 h 89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486" h="897486">
                <a:moveTo>
                  <a:pt x="0" y="0"/>
                </a:moveTo>
                <a:lnTo>
                  <a:pt x="897486" y="0"/>
                </a:lnTo>
                <a:lnTo>
                  <a:pt x="897486" y="897486"/>
                </a:lnTo>
                <a:lnTo>
                  <a:pt x="266619" y="897486"/>
                </a:lnTo>
                <a:lnTo>
                  <a:pt x="447379" y="723428"/>
                </a:lnTo>
                <a:lnTo>
                  <a:pt x="79354" y="341234"/>
                </a:lnTo>
                <a:lnTo>
                  <a:pt x="0" y="417646"/>
                </a:lnTo>
                <a:close/>
              </a:path>
            </a:pathLst>
          </a:custGeom>
          <a:effectLst/>
        </p:spPr>
      </p:pic>
      <p:sp>
        <p:nvSpPr>
          <p:cNvPr id="106" name="矩形: 圆角 10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2F8519-1DF3-421D-807B-D25BDCC0EFC0}"/>
              </a:ext>
            </a:extLst>
          </p:cNvPr>
          <p:cNvSpPr/>
          <p:nvPr/>
        </p:nvSpPr>
        <p:spPr>
          <a:xfrm>
            <a:off x="232003" y="3321396"/>
            <a:ext cx="4826871" cy="712598"/>
          </a:xfrm>
          <a:prstGeom prst="roundRect">
            <a:avLst>
              <a:gd name="adj" fmla="val 5859"/>
            </a:avLst>
          </a:prstGeom>
          <a:solidFill>
            <a:srgbClr val="E34F2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E59588-D4C9-4C9B-B87F-851E222CF7F2}"/>
              </a:ext>
            </a:extLst>
          </p:cNvPr>
          <p:cNvSpPr txBox="1"/>
          <p:nvPr/>
        </p:nvSpPr>
        <p:spPr>
          <a:xfrm>
            <a:off x="321556" y="3357545"/>
            <a:ext cx="428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您需要注意，</a:t>
            </a:r>
            <a:r>
              <a:rPr lang="pt-BR" altLang="zh-CN" dirty="0">
                <a:solidFill>
                  <a:schemeClr val="bg1"/>
                </a:solidFill>
              </a:rPr>
              <a:t>N+ OS  Canary</a:t>
            </a:r>
            <a:r>
              <a:rPr lang="zh-CN" altLang="en-US" dirty="0">
                <a:solidFill>
                  <a:schemeClr val="bg1"/>
                </a:solidFill>
              </a:rPr>
              <a:t>版本十分不稳定，请不要把它当做主要的操作系统</a:t>
            </a:r>
          </a:p>
        </p:txBody>
      </p:sp>
      <p:pic>
        <p:nvPicPr>
          <p:cNvPr id="186" name="图形 185" descr="解除锁定">
            <a:extLst>
              <a:ext uri="{FF2B5EF4-FFF2-40B4-BE49-F238E27FC236}">
                <a16:creationId xmlns:a16="http://schemas.microsoft.com/office/drawing/2014/main" id="{419AAD1B-5A0A-41B7-AF89-8F5F9B9FE6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23432" y="-61250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87" name="图形 186" descr="锁">
            <a:extLst>
              <a:ext uri="{FF2B5EF4-FFF2-40B4-BE49-F238E27FC236}">
                <a16:creationId xmlns:a16="http://schemas.microsoft.com/office/drawing/2014/main" id="{06F7363F-E4DC-4688-A983-6D283971D8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26591" y="731669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88" name="图形 187" descr="锁">
            <a:extLst>
              <a:ext uri="{FF2B5EF4-FFF2-40B4-BE49-F238E27FC236}">
                <a16:creationId xmlns:a16="http://schemas.microsoft.com/office/drawing/2014/main" id="{B3F9D6E8-E218-4610-8186-3A44D010C4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24745" y="398279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89" name="图形 188" descr="解除锁定">
            <a:extLst>
              <a:ext uri="{FF2B5EF4-FFF2-40B4-BE49-F238E27FC236}">
                <a16:creationId xmlns:a16="http://schemas.microsoft.com/office/drawing/2014/main" id="{B0DC52AA-5568-4D73-BFE4-D10245CE65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156230" y="276894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90" name="图形 189" descr="解除锁定">
            <a:extLst>
              <a:ext uri="{FF2B5EF4-FFF2-40B4-BE49-F238E27FC236}">
                <a16:creationId xmlns:a16="http://schemas.microsoft.com/office/drawing/2014/main" id="{12A88CF0-989B-4A2A-92CC-10922E0834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0659" y="66183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91" name="图形 190" descr="锁">
            <a:extLst>
              <a:ext uri="{FF2B5EF4-FFF2-40B4-BE49-F238E27FC236}">
                <a16:creationId xmlns:a16="http://schemas.microsoft.com/office/drawing/2014/main" id="{ECBC6E7B-E2F4-4DE6-A021-57A96C41B7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96864" y="-612477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92" name="图形 191" descr="锁">
            <a:extLst>
              <a:ext uri="{FF2B5EF4-FFF2-40B4-BE49-F238E27FC236}">
                <a16:creationId xmlns:a16="http://schemas.microsoft.com/office/drawing/2014/main" id="{69D73FA0-240A-4F53-A873-E4C0AE14BA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40670" y="-326518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93" name="图形 192" descr="解除锁定">
            <a:extLst>
              <a:ext uri="{FF2B5EF4-FFF2-40B4-BE49-F238E27FC236}">
                <a16:creationId xmlns:a16="http://schemas.microsoft.com/office/drawing/2014/main" id="{43281F1C-6452-4906-8DDD-36E30A10E4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42507" y="-213683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94" name="图形 193" descr="解除锁定">
            <a:extLst>
              <a:ext uri="{FF2B5EF4-FFF2-40B4-BE49-F238E27FC236}">
                <a16:creationId xmlns:a16="http://schemas.microsoft.com/office/drawing/2014/main" id="{0F6B3CE5-D967-4CA5-9C7A-AE455C54D2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91523" y="1040581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95" name="图形 194" descr="解除锁定">
            <a:extLst>
              <a:ext uri="{FF2B5EF4-FFF2-40B4-BE49-F238E27FC236}">
                <a16:creationId xmlns:a16="http://schemas.microsoft.com/office/drawing/2014/main" id="{ECD67F4D-3025-4BCE-BDEC-5C165FE1B6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523339" y="1345320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96" name="图形 195" descr="锁">
            <a:extLst>
              <a:ext uri="{FF2B5EF4-FFF2-40B4-BE49-F238E27FC236}">
                <a16:creationId xmlns:a16="http://schemas.microsoft.com/office/drawing/2014/main" id="{78261C79-4E9A-4C02-A041-FC763F2F2B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50593" y="604025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97" name="图形 196" descr="锁">
            <a:extLst>
              <a:ext uri="{FF2B5EF4-FFF2-40B4-BE49-F238E27FC236}">
                <a16:creationId xmlns:a16="http://schemas.microsoft.com/office/drawing/2014/main" id="{CBA10B86-4406-41ED-9F20-D5B0A42B58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131635" y="933768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198" name="图形 197" descr="锁">
            <a:extLst>
              <a:ext uri="{FF2B5EF4-FFF2-40B4-BE49-F238E27FC236}">
                <a16:creationId xmlns:a16="http://schemas.microsoft.com/office/drawing/2014/main" id="{CE358FFE-4409-4064-93B8-453880276C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32868" y="-500051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199" name="矩形 198">
            <a:extLst>
              <a:ext uri="{FF2B5EF4-FFF2-40B4-BE49-F238E27FC236}">
                <a16:creationId xmlns:a16="http://schemas.microsoft.com/office/drawing/2014/main" id="{F404EA05-0398-4927-990E-10A4179C8776}"/>
              </a:ext>
            </a:extLst>
          </p:cNvPr>
          <p:cNvSpPr/>
          <p:nvPr/>
        </p:nvSpPr>
        <p:spPr>
          <a:xfrm>
            <a:off x="7514957" y="369665"/>
            <a:ext cx="6422618" cy="1941679"/>
          </a:xfrm>
          <a:prstGeom prst="rect">
            <a:avLst/>
          </a:prstGeom>
          <a:gradFill>
            <a:gsLst>
              <a:gs pos="1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18EE963B-78BC-4450-BD9E-8BE2910FBB44}"/>
              </a:ext>
            </a:extLst>
          </p:cNvPr>
          <p:cNvGrpSpPr/>
          <p:nvPr/>
        </p:nvGrpSpPr>
        <p:grpSpPr>
          <a:xfrm>
            <a:off x="7726529" y="2057283"/>
            <a:ext cx="2477613" cy="712598"/>
            <a:chOff x="209851" y="2057283"/>
            <a:chExt cx="2477613" cy="712598"/>
          </a:xfrm>
        </p:grpSpPr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A7813790-D974-42ED-AA5F-CD804310DED0}"/>
                </a:ext>
              </a:extLst>
            </p:cNvPr>
            <p:cNvSpPr/>
            <p:nvPr/>
          </p:nvSpPr>
          <p:spPr>
            <a:xfrm>
              <a:off x="209851" y="2057283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D054C32F-F051-4DA9-91E5-BE82B3A0B993}"/>
                </a:ext>
              </a:extLst>
            </p:cNvPr>
            <p:cNvSpPr txBox="1"/>
            <p:nvPr/>
          </p:nvSpPr>
          <p:spPr>
            <a:xfrm>
              <a:off x="307624" y="2155457"/>
              <a:ext cx="2282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登录您的账号</a:t>
              </a:r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3027801-8CA9-4C78-9922-ECD4AAF3A0CE}"/>
              </a:ext>
            </a:extLst>
          </p:cNvPr>
          <p:cNvGrpSpPr/>
          <p:nvPr/>
        </p:nvGrpSpPr>
        <p:grpSpPr>
          <a:xfrm>
            <a:off x="7799677" y="704553"/>
            <a:ext cx="1529605" cy="917872"/>
            <a:chOff x="282999" y="704553"/>
            <a:chExt cx="1529605" cy="917872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7955B59E-F457-4892-AD48-548DBA05D418}"/>
                </a:ext>
              </a:extLst>
            </p:cNvPr>
            <p:cNvGrpSpPr/>
            <p:nvPr/>
          </p:nvGrpSpPr>
          <p:grpSpPr>
            <a:xfrm>
              <a:off x="282999" y="704553"/>
              <a:ext cx="1212820" cy="888598"/>
              <a:chOff x="282999" y="704553"/>
              <a:chExt cx="1212820" cy="888598"/>
            </a:xfrm>
            <a:effectLst>
              <a:outerShdw blurRad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矩形: 圆角 208">
                <a:extLst>
                  <a:ext uri="{FF2B5EF4-FFF2-40B4-BE49-F238E27FC236}">
                    <a16:creationId xmlns:a16="http://schemas.microsoft.com/office/drawing/2014/main" id="{A074EAE8-29B1-44E3-A6D3-92FFBDADE6EA}"/>
                  </a:ext>
                </a:extLst>
              </p:cNvPr>
              <p:cNvSpPr/>
              <p:nvPr/>
            </p:nvSpPr>
            <p:spPr>
              <a:xfrm>
                <a:off x="282999" y="704553"/>
                <a:ext cx="1212820" cy="746152"/>
              </a:xfrm>
              <a:prstGeom prst="roundRect">
                <a:avLst>
                  <a:gd name="adj" fmla="val 8395"/>
                </a:avLst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10" name="图形 209" descr="钥匙">
                <a:extLst>
                  <a:ext uri="{FF2B5EF4-FFF2-40B4-BE49-F238E27FC236}">
                    <a16:creationId xmlns:a16="http://schemas.microsoft.com/office/drawing/2014/main" id="{75C29313-0EFC-445B-B2A3-A625BBE38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22084" y="704553"/>
                <a:ext cx="724394" cy="724394"/>
              </a:xfrm>
              <a:prstGeom prst="rect">
                <a:avLst/>
              </a:prstGeom>
            </p:spPr>
          </p:pic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41B73D0C-F097-445C-9CE7-19738E15D55A}"/>
                  </a:ext>
                </a:extLst>
              </p:cNvPr>
              <p:cNvCxnSpPr/>
              <p:nvPr/>
            </p:nvCxnSpPr>
            <p:spPr>
              <a:xfrm>
                <a:off x="686724" y="1593151"/>
                <a:ext cx="419842" cy="0"/>
              </a:xfrm>
              <a:prstGeom prst="line">
                <a:avLst/>
              </a:prstGeom>
              <a:ln w="57150">
                <a:solidFill>
                  <a:srgbClr val="33A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03ECB5DA-6A07-46CA-88B1-D1B3E70A1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409" y="1445625"/>
                <a:ext cx="0" cy="138372"/>
              </a:xfrm>
              <a:prstGeom prst="line">
                <a:avLst/>
              </a:prstGeom>
              <a:ln w="57150">
                <a:solidFill>
                  <a:srgbClr val="33A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EB162888-D085-45C1-95B4-09C663AFAE17}"/>
                </a:ext>
              </a:extLst>
            </p:cNvPr>
            <p:cNvGrpSpPr/>
            <p:nvPr/>
          </p:nvGrpSpPr>
          <p:grpSpPr>
            <a:xfrm>
              <a:off x="1299555" y="876273"/>
              <a:ext cx="513049" cy="746152"/>
              <a:chOff x="1580497" y="864338"/>
              <a:chExt cx="513049" cy="746152"/>
            </a:xfrm>
            <a:solidFill>
              <a:schemeClr val="accent2"/>
            </a:solidFill>
            <a:effectLst>
              <a:outerShdw blurRad="88900" dist="127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598C5C00-5313-46A2-8B4D-A2E6663A8911}"/>
                  </a:ext>
                </a:extLst>
              </p:cNvPr>
              <p:cNvSpPr/>
              <p:nvPr/>
            </p:nvSpPr>
            <p:spPr>
              <a:xfrm>
                <a:off x="1605113" y="864338"/>
                <a:ext cx="463819" cy="746152"/>
              </a:xfrm>
              <a:prstGeom prst="roundRect">
                <a:avLst>
                  <a:gd name="adj" fmla="val 8395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F2404B14-3FB6-4903-A10C-637FA0B48401}"/>
                  </a:ext>
                </a:extLst>
              </p:cNvPr>
              <p:cNvSpPr/>
              <p:nvPr/>
            </p:nvSpPr>
            <p:spPr>
              <a:xfrm>
                <a:off x="1807717" y="1507129"/>
                <a:ext cx="58607" cy="58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8" name="图形 207" descr="解除锁定">
                <a:extLst>
                  <a:ext uri="{FF2B5EF4-FFF2-40B4-BE49-F238E27FC236}">
                    <a16:creationId xmlns:a16="http://schemas.microsoft.com/office/drawing/2014/main" id="{D2EC5E7E-2DB6-4FB4-B81D-277C72C05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1580497" y="915898"/>
                <a:ext cx="513049" cy="513049"/>
              </a:xfrm>
              <a:prstGeom prst="rect">
                <a:avLst/>
              </a:prstGeom>
            </p:spPr>
          </p:pic>
        </p:grp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5C13550-E379-4635-8832-A568F1CA1FE1}"/>
              </a:ext>
            </a:extLst>
          </p:cNvPr>
          <p:cNvSpPr txBox="1"/>
          <p:nvPr/>
        </p:nvSpPr>
        <p:spPr>
          <a:xfrm>
            <a:off x="7683446" y="2897603"/>
            <a:ext cx="4543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登录 </a:t>
            </a:r>
            <a:r>
              <a:rPr lang="en-US" altLang="zh-CN" sz="3200" dirty="0"/>
              <a:t>N+OS Insider</a:t>
            </a:r>
            <a:r>
              <a:rPr lang="zh-CN" altLang="en-US" sz="3200" dirty="0"/>
              <a:t>账号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63CEA9A9-A0B4-44D4-BCAF-4BB2788F9339}"/>
              </a:ext>
            </a:extLst>
          </p:cNvPr>
          <p:cNvSpPr txBox="1"/>
          <p:nvPr/>
        </p:nvSpPr>
        <p:spPr>
          <a:xfrm>
            <a:off x="7685395" y="3376459"/>
            <a:ext cx="47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您需要登录</a:t>
            </a:r>
            <a:r>
              <a:rPr lang="en-US" altLang="zh-CN" dirty="0"/>
              <a:t>N+OS Insider</a:t>
            </a:r>
            <a:r>
              <a:rPr lang="zh-CN" altLang="en-US" dirty="0"/>
              <a:t>账号以继续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5F14DEE0-0288-4D38-A6BC-CA2FD48F87DC}"/>
              </a:ext>
            </a:extLst>
          </p:cNvPr>
          <p:cNvSpPr/>
          <p:nvPr/>
        </p:nvSpPr>
        <p:spPr>
          <a:xfrm>
            <a:off x="6543770" y="3754324"/>
            <a:ext cx="4999365" cy="1140454"/>
          </a:xfrm>
          <a:prstGeom prst="roundRect">
            <a:avLst>
              <a:gd name="adj" fmla="val 31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E198C92F-2C4C-47DA-8F86-6FCD9922F771}"/>
              </a:ext>
            </a:extLst>
          </p:cNvPr>
          <p:cNvSpPr txBox="1"/>
          <p:nvPr/>
        </p:nvSpPr>
        <p:spPr>
          <a:xfrm>
            <a:off x="6532200" y="3791800"/>
            <a:ext cx="2821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物理密钥设备自动检测</a:t>
            </a:r>
            <a:endParaRPr lang="en-US" altLang="zh-CN" sz="20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2A97EC79-A8D0-4340-8A04-935FE9690355}"/>
              </a:ext>
            </a:extLst>
          </p:cNvPr>
          <p:cNvSpPr txBox="1"/>
          <p:nvPr/>
        </p:nvSpPr>
        <p:spPr>
          <a:xfrm>
            <a:off x="6549937" y="4116687"/>
            <a:ext cx="460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我们检测到您的</a:t>
            </a:r>
            <a:r>
              <a:rPr lang="en-US" altLang="zh-CN" dirty="0"/>
              <a:t>imei</a:t>
            </a:r>
            <a:r>
              <a:rPr lang="zh-CN" altLang="en-US" dirty="0"/>
              <a:t>绑定了</a:t>
            </a:r>
            <a:r>
              <a:rPr lang="en-US" altLang="zh-CN" dirty="0"/>
              <a:t>N+</a:t>
            </a:r>
            <a:r>
              <a:rPr lang="zh-CN" altLang="en-US" dirty="0"/>
              <a:t>账户“</a:t>
            </a:r>
            <a:r>
              <a:rPr lang="en-US" altLang="zh-CN" dirty="0"/>
              <a:t>N+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您可直接登录并同步消息</a:t>
            </a:r>
          </a:p>
        </p:txBody>
      </p:sp>
      <p:sp>
        <p:nvSpPr>
          <p:cNvPr id="218" name="文本框 2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6D204C-E417-4071-982E-90F9BE848C02}"/>
              </a:ext>
            </a:extLst>
          </p:cNvPr>
          <p:cNvSpPr txBox="1"/>
          <p:nvPr/>
        </p:nvSpPr>
        <p:spPr>
          <a:xfrm>
            <a:off x="6543770" y="4927161"/>
            <a:ext cx="228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273240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EF030BE2-6F87-453E-9888-B8C5C8665813}"/>
              </a:ext>
            </a:extLst>
          </p:cNvPr>
          <p:cNvGrpSpPr/>
          <p:nvPr/>
        </p:nvGrpSpPr>
        <p:grpSpPr>
          <a:xfrm>
            <a:off x="-8737482" y="-761128"/>
            <a:ext cx="6457480" cy="4440743"/>
            <a:chOff x="-1" y="-761128"/>
            <a:chExt cx="6457480" cy="4440743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FB10CBB2-119E-4CA5-AEE8-DD570080111E}"/>
                </a:ext>
              </a:extLst>
            </p:cNvPr>
            <p:cNvGrpSpPr/>
            <p:nvPr/>
          </p:nvGrpSpPr>
          <p:grpSpPr>
            <a:xfrm>
              <a:off x="4477476" y="46031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FA670FC5-81D2-4DE4-857A-5FEC00863573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E9B94E99-B0E0-4500-865A-EF362ADD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C7D62068-C67E-46AB-8595-FE222EB3EC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0866D287-ED5D-41AF-AD54-3EA7A2A18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4AD82BCE-9B53-4E38-9571-9EE3A7ED33A4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BE2B920-CF96-4D37-8772-2B7A79ACFD68}"/>
                </a:ext>
              </a:extLst>
            </p:cNvPr>
            <p:cNvGrpSpPr/>
            <p:nvPr/>
          </p:nvGrpSpPr>
          <p:grpSpPr>
            <a:xfrm>
              <a:off x="3914893" y="597152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8019CF2-52E5-4F57-BD7A-CC374D1445D2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56930523-C09E-42B3-87EF-F582E34DF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AA235C43-6CC2-4F7A-8877-C1475466FC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580581CC-C509-47C0-BE1A-876FF334B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9C978A90-E3F6-4CBB-AE56-7EEB5B665D94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F8E85314-A7D7-442A-9DF8-74915497F43A}"/>
                </a:ext>
              </a:extLst>
            </p:cNvPr>
            <p:cNvGrpSpPr/>
            <p:nvPr/>
          </p:nvGrpSpPr>
          <p:grpSpPr>
            <a:xfrm>
              <a:off x="3685354" y="-536904"/>
              <a:ext cx="832155" cy="832155"/>
              <a:chOff x="2650347" y="638882"/>
              <a:chExt cx="1751960" cy="1751960"/>
            </a:xfrm>
            <a:solidFill>
              <a:schemeClr val="accent3"/>
            </a:solidFill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0DD78D34-0A7A-445D-8C68-82974710F817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A7AF455-9267-4014-BF9C-DACED2ED6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815FF8DA-7001-4A98-B4B4-4216A57F1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ECEAC566-D4C3-4EB4-BA9E-E0358426C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E2352E0F-F33C-4F40-B5AC-C1A01BEB4212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10DC5025-9140-4A48-9589-6D99B68939B4}"/>
                </a:ext>
              </a:extLst>
            </p:cNvPr>
            <p:cNvGrpSpPr/>
            <p:nvPr/>
          </p:nvGrpSpPr>
          <p:grpSpPr>
            <a:xfrm>
              <a:off x="3037707" y="-30317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8B6FE5EE-43C1-4A03-B8EA-8B6B0D854702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22900AA6-62CD-4670-820F-73A708EBB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21DABCEC-5DAC-49F5-827F-31CD8AAF72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BFBCC041-B9AC-4AC5-ADB8-2C69235F6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D8E05436-F3C8-481D-952B-5F47F11B9076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B248D619-C620-46C1-A94E-9D12EA9B0151}"/>
                </a:ext>
              </a:extLst>
            </p:cNvPr>
            <p:cNvGrpSpPr/>
            <p:nvPr/>
          </p:nvGrpSpPr>
          <p:grpSpPr>
            <a:xfrm>
              <a:off x="4698394" y="1327667"/>
              <a:ext cx="832155" cy="832155"/>
              <a:chOff x="2650347" y="638882"/>
              <a:chExt cx="1751960" cy="1751960"/>
            </a:xfrm>
            <a:solidFill>
              <a:srgbClr val="FC5528"/>
            </a:solidFill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429B2813-99CF-4D44-A053-CE842A3FE99E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10642889-C89B-4CFB-BCF7-D9AD35F0E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8FDEB033-60DF-4B90-80A0-4F1D968653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F9F58705-EDCA-488A-B536-094A965D4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4F99B0CE-DB4B-4382-90EF-9CD9265E8165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559FE9A-7C30-4A42-837E-CBBA77E2618B}"/>
                </a:ext>
              </a:extLst>
            </p:cNvPr>
            <p:cNvGrpSpPr/>
            <p:nvPr/>
          </p:nvGrpSpPr>
          <p:grpSpPr>
            <a:xfrm>
              <a:off x="5231562" y="701298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DA3079DC-DD10-4475-BE89-B65465797932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AA103D23-0AAF-460B-97EF-F79CD7106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CB02CB2C-0A11-41C0-9AC4-046F5EBE0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11E953EB-45C8-47BF-9464-B00B32155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8B5BE3D3-1F14-4161-84D7-55468136B81E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48D15F6F-227E-4893-919C-6659039CA477}"/>
                </a:ext>
              </a:extLst>
            </p:cNvPr>
            <p:cNvGrpSpPr/>
            <p:nvPr/>
          </p:nvGrpSpPr>
          <p:grpSpPr>
            <a:xfrm>
              <a:off x="2413591" y="423749"/>
              <a:ext cx="832155" cy="832155"/>
              <a:chOff x="2650347" y="638882"/>
              <a:chExt cx="1751960" cy="1751960"/>
            </a:xfrm>
            <a:solidFill>
              <a:schemeClr val="accent2"/>
            </a:solidFill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35FDDB6A-9433-4DD3-859E-CF256246C3A2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A9AF321F-2134-4708-8A46-5579445F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400DE6A1-1B5A-4465-880C-9BD4502E8D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D9ED937C-E1B6-4737-9C80-64631949C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4CC4DE2A-1ABD-40B9-84DF-83A4DBF0278B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12ACC99-FCA5-4A0A-A6AA-E000F58CD2DB}"/>
                </a:ext>
              </a:extLst>
            </p:cNvPr>
            <p:cNvGrpSpPr/>
            <p:nvPr/>
          </p:nvGrpSpPr>
          <p:grpSpPr>
            <a:xfrm>
              <a:off x="3269276" y="1171396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0418E777-3393-410B-90B0-9C9FB5858F9C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4734B29D-A994-425F-9C39-9E5A5AA4C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1EB2AB83-6945-4C52-82D8-5923183A93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D9504BAE-E778-42E1-832A-F2492F387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12CDBDBA-EA71-4082-AFF2-798753BAA8C8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B880118-46C6-4EEC-8A4A-A2421C96833B}"/>
                </a:ext>
              </a:extLst>
            </p:cNvPr>
            <p:cNvGrpSpPr/>
            <p:nvPr/>
          </p:nvGrpSpPr>
          <p:grpSpPr>
            <a:xfrm>
              <a:off x="1598311" y="-332935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CC42FBC8-B5D0-4D20-99FA-E5FE87DA8052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40769076-9AD4-4120-983C-C9A496AA5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DD8A458B-9D12-45DA-94E0-C4D205288C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97472B45-94D5-4415-B9CA-497D70A80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D471FF8A-8283-468A-A147-C614A1E46A06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70EB32EE-AA95-4E37-A1FD-90B49FA8003F}"/>
                </a:ext>
              </a:extLst>
            </p:cNvPr>
            <p:cNvGrpSpPr/>
            <p:nvPr/>
          </p:nvGrpSpPr>
          <p:grpSpPr>
            <a:xfrm>
              <a:off x="2361829" y="-761128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EF7E5093-E152-42E8-96D7-63FDE3689802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417F0724-5077-45EB-BC84-B5F7A2F35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D1F1AAC1-C89A-49AC-BB89-B4CBA7C64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4CD75F79-4E7A-40E4-B592-E497A1AAA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8A2416F8-5FDE-4B4F-996A-171FA7E4916B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577F159-1AC9-41DD-902C-3B1448A98F4E}"/>
                </a:ext>
              </a:extLst>
            </p:cNvPr>
            <p:cNvGrpSpPr/>
            <p:nvPr/>
          </p:nvGrpSpPr>
          <p:grpSpPr>
            <a:xfrm>
              <a:off x="4213663" y="2015305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6594FDBF-5C6E-4F11-986F-0A96D12AFED0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8802EE62-D273-485A-BF4D-F79E0B511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C8ED63D5-6EAF-420D-8D82-C2DE81647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0F672D37-AC4E-40FC-98D4-8EEB32533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DC87EA00-5657-4309-9407-948BC699CAF5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DFFC4CEC-EADA-45FD-A5B1-E19874AC51C9}"/>
                </a:ext>
              </a:extLst>
            </p:cNvPr>
            <p:cNvGrpSpPr/>
            <p:nvPr/>
          </p:nvGrpSpPr>
          <p:grpSpPr>
            <a:xfrm>
              <a:off x="5085857" y="2847460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9834449-41B1-4039-96F6-BEA6F167F1B2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86003421-51E0-40E5-8B48-F62AD7F82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48E4D4FA-7479-490E-858E-6B906E309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2C8565CC-C4BB-421C-A8A6-F841301F1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17A33422-8C66-47AE-95B1-86162B5B0E94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57CB8314-400E-4B0A-BD79-C4BF3AAD1EEE}"/>
                </a:ext>
              </a:extLst>
            </p:cNvPr>
            <p:cNvSpPr/>
            <p:nvPr/>
          </p:nvSpPr>
          <p:spPr>
            <a:xfrm>
              <a:off x="-1" y="960006"/>
              <a:ext cx="6457480" cy="265051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307F0440-D6B0-4515-942F-F5FCFB4E07DA}"/>
                </a:ext>
              </a:extLst>
            </p:cNvPr>
            <p:cNvGrpSpPr/>
            <p:nvPr/>
          </p:nvGrpSpPr>
          <p:grpSpPr>
            <a:xfrm>
              <a:off x="436299" y="578304"/>
              <a:ext cx="1751960" cy="1751960"/>
              <a:chOff x="436299" y="578304"/>
              <a:chExt cx="1751960" cy="1751960"/>
            </a:xfrm>
            <a:effectLst>
              <a:outerShdw blurRad="177800" dir="5400000" algn="t" rotWithShape="0">
                <a:prstClr val="black">
                  <a:alpha val="31000"/>
                </a:prstClr>
              </a:outerShdw>
            </a:effectLst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92D809AB-4302-4CA3-BFB4-87186928F0D6}"/>
                  </a:ext>
                </a:extLst>
              </p:cNvPr>
              <p:cNvSpPr/>
              <p:nvPr/>
            </p:nvSpPr>
            <p:spPr>
              <a:xfrm>
                <a:off x="436299" y="578304"/>
                <a:ext cx="1751960" cy="17519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9B8B1B49-C9DF-407C-8AD5-F3D516ACD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279" y="878186"/>
                <a:ext cx="0" cy="56561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9D8A38A8-DB83-4EEF-8100-7E117D8DCC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9261" y="1280887"/>
                <a:ext cx="407880" cy="198446"/>
              </a:xfrm>
              <a:prstGeom prst="line">
                <a:avLst/>
              </a:prstGeom>
              <a:ln w="28575">
                <a:solidFill>
                  <a:srgbClr val="FF4343"/>
                </a:solidFill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F634AB1B-0E04-4D46-93DE-09BE65652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66" y="1484705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26DF5CFF-E2D5-4439-B801-6EF70478A7A1}"/>
                  </a:ext>
                </a:extLst>
              </p:cNvPr>
              <p:cNvSpPr/>
              <p:nvPr/>
            </p:nvSpPr>
            <p:spPr>
              <a:xfrm>
                <a:off x="1276750" y="1443804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AC95691-E449-47C2-933E-73EDFBF9F57D}"/>
              </a:ext>
            </a:extLst>
          </p:cNvPr>
          <p:cNvGrpSpPr/>
          <p:nvPr/>
        </p:nvGrpSpPr>
        <p:grpSpPr>
          <a:xfrm>
            <a:off x="-6740899" y="2760965"/>
            <a:ext cx="4939554" cy="2337397"/>
            <a:chOff x="291814" y="2760965"/>
            <a:chExt cx="4939554" cy="2337397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A515DB3F-5C9E-4294-93FC-9552EA9C7516}"/>
                </a:ext>
              </a:extLst>
            </p:cNvPr>
            <p:cNvSpPr/>
            <p:nvPr/>
          </p:nvSpPr>
          <p:spPr>
            <a:xfrm>
              <a:off x="300251" y="2760965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AD9B704-2025-4ED8-B743-B181CD1C59E9}"/>
                </a:ext>
              </a:extLst>
            </p:cNvPr>
            <p:cNvSpPr txBox="1"/>
            <p:nvPr/>
          </p:nvSpPr>
          <p:spPr>
            <a:xfrm>
              <a:off x="713420" y="2859139"/>
              <a:ext cx="194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更改时区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6D7D972A-6097-46FE-8D48-6B27D9D15D88}"/>
                </a:ext>
              </a:extLst>
            </p:cNvPr>
            <p:cNvSpPr/>
            <p:nvPr/>
          </p:nvSpPr>
          <p:spPr>
            <a:xfrm>
              <a:off x="291814" y="3621818"/>
              <a:ext cx="4939554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5D81F4B-999A-4ED0-992F-FB1945F0F260}"/>
                </a:ext>
              </a:extLst>
            </p:cNvPr>
            <p:cNvSpPr txBox="1"/>
            <p:nvPr/>
          </p:nvSpPr>
          <p:spPr>
            <a:xfrm>
              <a:off x="403382" y="3747534"/>
              <a:ext cx="3694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中国北京</a:t>
              </a: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29CE791-F852-4C65-9D86-F5BD9BE45E2F}"/>
                </a:ext>
              </a:extLst>
            </p:cNvPr>
            <p:cNvSpPr/>
            <p:nvPr/>
          </p:nvSpPr>
          <p:spPr>
            <a:xfrm>
              <a:off x="4013485" y="3817492"/>
              <a:ext cx="739226" cy="30225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可用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D672A2A-950E-403B-BACB-31B3FE406F11}"/>
                </a:ext>
              </a:extLst>
            </p:cNvPr>
            <p:cNvSpPr/>
            <p:nvPr/>
          </p:nvSpPr>
          <p:spPr>
            <a:xfrm>
              <a:off x="305437" y="4467553"/>
              <a:ext cx="1805962" cy="630809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下一步</a:t>
              </a:r>
            </a:p>
          </p:txBody>
        </p:sp>
      </p:grpSp>
      <p:sp>
        <p:nvSpPr>
          <p:cNvPr id="138" name="矩形 137">
            <a:extLst>
              <a:ext uri="{FF2B5EF4-FFF2-40B4-BE49-F238E27FC236}">
                <a16:creationId xmlns:a16="http://schemas.microsoft.com/office/drawing/2014/main" id="{9644E145-3C23-4334-BC4B-7148E50F943A}"/>
              </a:ext>
            </a:extLst>
          </p:cNvPr>
          <p:cNvSpPr/>
          <p:nvPr/>
        </p:nvSpPr>
        <p:spPr>
          <a:xfrm>
            <a:off x="0" y="10631289"/>
            <a:ext cx="5400675" cy="87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F6CBF7-40E3-4270-AB23-1291D3564C15}"/>
              </a:ext>
            </a:extLst>
          </p:cNvPr>
          <p:cNvSpPr/>
          <p:nvPr/>
        </p:nvSpPr>
        <p:spPr>
          <a:xfrm>
            <a:off x="166768" y="10042992"/>
            <a:ext cx="5064600" cy="999771"/>
          </a:xfrm>
          <a:prstGeom prst="roundRect">
            <a:avLst>
              <a:gd name="adj" fmla="val 684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CC7E79C-9495-488F-887C-B92146AEF1CE}"/>
              </a:ext>
            </a:extLst>
          </p:cNvPr>
          <p:cNvSpPr txBox="1"/>
          <p:nvPr/>
        </p:nvSpPr>
        <p:spPr>
          <a:xfrm>
            <a:off x="232003" y="10099537"/>
            <a:ext cx="290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个性化您的手机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C936B5A7-7298-4E75-AADE-5B87E9C34AAC}"/>
              </a:ext>
            </a:extLst>
          </p:cNvPr>
          <p:cNvSpPr txBox="1"/>
          <p:nvPr/>
        </p:nvSpPr>
        <p:spPr>
          <a:xfrm>
            <a:off x="278371" y="10589364"/>
            <a:ext cx="2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 （共</a:t>
            </a:r>
            <a:r>
              <a:rPr lang="en-US" altLang="zh-CN" dirty="0"/>
              <a:t>3</a:t>
            </a:r>
            <a:r>
              <a:rPr lang="zh-CN" altLang="en-US" dirty="0"/>
              <a:t>步）</a:t>
            </a:r>
          </a:p>
        </p:txBody>
      </p:sp>
      <p:sp>
        <p:nvSpPr>
          <p:cNvPr id="191" name="矩形: 圆角 19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7DC129-2D55-4182-8416-CEDA74B2AEA2}"/>
              </a:ext>
            </a:extLst>
          </p:cNvPr>
          <p:cNvSpPr/>
          <p:nvPr/>
        </p:nvSpPr>
        <p:spPr>
          <a:xfrm>
            <a:off x="6382979" y="8129042"/>
            <a:ext cx="2477613" cy="712598"/>
          </a:xfrm>
          <a:prstGeom prst="roundRect">
            <a:avLst>
              <a:gd name="adj" fmla="val 585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376232-D1B0-40B5-9CA4-05FA35A8AA2C}"/>
              </a:ext>
            </a:extLst>
          </p:cNvPr>
          <p:cNvSpPr txBox="1"/>
          <p:nvPr/>
        </p:nvSpPr>
        <p:spPr>
          <a:xfrm>
            <a:off x="6480752" y="8227216"/>
            <a:ext cx="228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下一步</a:t>
            </a:r>
          </a:p>
        </p:txBody>
      </p:sp>
      <p:pic>
        <p:nvPicPr>
          <p:cNvPr id="193" name="图形 192" descr="复选标记">
            <a:extLst>
              <a:ext uri="{FF2B5EF4-FFF2-40B4-BE49-F238E27FC236}">
                <a16:creationId xmlns:a16="http://schemas.microsoft.com/office/drawing/2014/main" id="{55DF9C29-2FBC-402A-A3EF-0BA21ADC8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983" y="1230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94" name="图形 193" descr="复选标记">
            <a:extLst>
              <a:ext uri="{FF2B5EF4-FFF2-40B4-BE49-F238E27FC236}">
                <a16:creationId xmlns:a16="http://schemas.microsoft.com/office/drawing/2014/main" id="{48F5CD35-CBDB-4A35-B36D-AB9A9547B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0006" y="678727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95" name="图形 194" descr="复选标记">
            <a:extLst>
              <a:ext uri="{FF2B5EF4-FFF2-40B4-BE49-F238E27FC236}">
                <a16:creationId xmlns:a16="http://schemas.microsoft.com/office/drawing/2014/main" id="{28DED92E-1B77-4FCB-8B10-160E42F09C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45212" y="1333114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96" name="图形 195" descr="复选标记">
            <a:extLst>
              <a:ext uri="{FF2B5EF4-FFF2-40B4-BE49-F238E27FC236}">
                <a16:creationId xmlns:a16="http://schemas.microsoft.com/office/drawing/2014/main" id="{CBB9538C-5006-44C4-A420-2B541575A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5911" y="-16361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97" name="图形 196" descr="复选标记">
            <a:extLst>
              <a:ext uri="{FF2B5EF4-FFF2-40B4-BE49-F238E27FC236}">
                <a16:creationId xmlns:a16="http://schemas.microsoft.com/office/drawing/2014/main" id="{E228FEE2-CA3D-4528-8B37-CC1B98758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62171" y="706204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98" name="图形 197" descr="复选标记">
            <a:extLst>
              <a:ext uri="{FF2B5EF4-FFF2-40B4-BE49-F238E27FC236}">
                <a16:creationId xmlns:a16="http://schemas.microsoft.com/office/drawing/2014/main" id="{7A953A8D-0CC7-493E-8922-3C5ABEED96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80630" y="-7912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99" name="图形 198" descr="复选标记">
            <a:extLst>
              <a:ext uri="{FF2B5EF4-FFF2-40B4-BE49-F238E27FC236}">
                <a16:creationId xmlns:a16="http://schemas.microsoft.com/office/drawing/2014/main" id="{2D4D76E5-A856-4881-B6C8-0F4470FCB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1408" y="762408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200" name="图形 199" descr="复选标记">
            <a:extLst>
              <a:ext uri="{FF2B5EF4-FFF2-40B4-BE49-F238E27FC236}">
                <a16:creationId xmlns:a16="http://schemas.microsoft.com/office/drawing/2014/main" id="{CBB34411-4849-4C79-80DB-26409561E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4705" y="1376675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201" name="图形 200" descr="复选标记">
            <a:extLst>
              <a:ext uri="{FF2B5EF4-FFF2-40B4-BE49-F238E27FC236}">
                <a16:creationId xmlns:a16="http://schemas.microsoft.com/office/drawing/2014/main" id="{C9606829-A39D-4A77-815F-C7BC21E65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5088" y="3489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202" name="图形 201" descr="复选标记">
            <a:extLst>
              <a:ext uri="{FF2B5EF4-FFF2-40B4-BE49-F238E27FC236}">
                <a16:creationId xmlns:a16="http://schemas.microsoft.com/office/drawing/2014/main" id="{18B5C405-5F21-450D-8B58-AEAB57913A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82485" y="765897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sp>
        <p:nvSpPr>
          <p:cNvPr id="203" name="矩形 202">
            <a:extLst>
              <a:ext uri="{FF2B5EF4-FFF2-40B4-BE49-F238E27FC236}">
                <a16:creationId xmlns:a16="http://schemas.microsoft.com/office/drawing/2014/main" id="{E7F257DE-2540-4991-B5C1-CE04594E3231}"/>
              </a:ext>
            </a:extLst>
          </p:cNvPr>
          <p:cNvSpPr/>
          <p:nvPr/>
        </p:nvSpPr>
        <p:spPr>
          <a:xfrm>
            <a:off x="6183825" y="0"/>
            <a:ext cx="5390966" cy="2730117"/>
          </a:xfrm>
          <a:prstGeom prst="rect">
            <a:avLst/>
          </a:prstGeom>
          <a:gradFill>
            <a:gsLst>
              <a:gs pos="18000">
                <a:schemeClr val="bg1"/>
              </a:gs>
              <a:gs pos="100000">
                <a:schemeClr val="bg1">
                  <a:alpha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8C4FE998-9146-49F9-86F2-7C8AD31F665F}"/>
              </a:ext>
            </a:extLst>
          </p:cNvPr>
          <p:cNvSpPr txBox="1"/>
          <p:nvPr/>
        </p:nvSpPr>
        <p:spPr>
          <a:xfrm>
            <a:off x="6353669" y="1531973"/>
            <a:ext cx="295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欢迎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0DDB358-8E44-45F6-BFE5-6A20DF73077E}"/>
              </a:ext>
            </a:extLst>
          </p:cNvPr>
          <p:cNvSpPr txBox="1"/>
          <p:nvPr/>
        </p:nvSpPr>
        <p:spPr>
          <a:xfrm>
            <a:off x="6353669" y="2374100"/>
            <a:ext cx="4127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你已经成功登录</a:t>
            </a:r>
            <a:r>
              <a:rPr lang="en-US" altLang="zh-CN" dirty="0"/>
              <a:t>N+OS</a:t>
            </a:r>
            <a:r>
              <a:rPr lang="zh-CN" altLang="en-US" dirty="0"/>
              <a:t>账号，感谢您注册</a:t>
            </a:r>
            <a:r>
              <a:rPr lang="en-US" altLang="zh-CN" dirty="0"/>
              <a:t>Insider</a:t>
            </a:r>
            <a:r>
              <a:rPr lang="zh-CN" altLang="en-US" dirty="0"/>
              <a:t>账号，接下来，我们将会帮助您配置系统</a:t>
            </a:r>
          </a:p>
        </p:txBody>
      </p:sp>
      <p:pic>
        <p:nvPicPr>
          <p:cNvPr id="206" name="图形 205" descr="复选标记">
            <a:extLst>
              <a:ext uri="{FF2B5EF4-FFF2-40B4-BE49-F238E27FC236}">
                <a16:creationId xmlns:a16="http://schemas.microsoft.com/office/drawing/2014/main" id="{D62C53EE-6FC2-4682-BC72-45F56A4AD8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40526" y="1544895"/>
            <a:ext cx="897486" cy="897486"/>
          </a:xfrm>
          <a:prstGeom prst="rect">
            <a:avLst/>
          </a:prstGeom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7" name="图形 206" descr="复选标记">
            <a:extLst>
              <a:ext uri="{FF2B5EF4-FFF2-40B4-BE49-F238E27FC236}">
                <a16:creationId xmlns:a16="http://schemas.microsoft.com/office/drawing/2014/main" id="{C1F54CE7-DD7B-4F09-ADA4-B683DFB2C8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7925723" y="1528364"/>
            <a:ext cx="923509" cy="923509"/>
          </a:xfrm>
          <a:custGeom>
            <a:avLst/>
            <a:gdLst>
              <a:gd name="connsiteX0" fmla="*/ 0 w 897486"/>
              <a:gd name="connsiteY0" fmla="*/ 0 h 897486"/>
              <a:gd name="connsiteX1" fmla="*/ 897486 w 897486"/>
              <a:gd name="connsiteY1" fmla="*/ 0 h 897486"/>
              <a:gd name="connsiteX2" fmla="*/ 897486 w 897486"/>
              <a:gd name="connsiteY2" fmla="*/ 897486 h 897486"/>
              <a:gd name="connsiteX3" fmla="*/ 266619 w 897486"/>
              <a:gd name="connsiteY3" fmla="*/ 897486 h 897486"/>
              <a:gd name="connsiteX4" fmla="*/ 447379 w 897486"/>
              <a:gd name="connsiteY4" fmla="*/ 723428 h 897486"/>
              <a:gd name="connsiteX5" fmla="*/ 79354 w 897486"/>
              <a:gd name="connsiteY5" fmla="*/ 341234 h 897486"/>
              <a:gd name="connsiteX6" fmla="*/ 0 w 897486"/>
              <a:gd name="connsiteY6" fmla="*/ 417646 h 89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486" h="897486">
                <a:moveTo>
                  <a:pt x="0" y="0"/>
                </a:moveTo>
                <a:lnTo>
                  <a:pt x="897486" y="0"/>
                </a:lnTo>
                <a:lnTo>
                  <a:pt x="897486" y="897486"/>
                </a:lnTo>
                <a:lnTo>
                  <a:pt x="266619" y="897486"/>
                </a:lnTo>
                <a:lnTo>
                  <a:pt x="447379" y="723428"/>
                </a:lnTo>
                <a:lnTo>
                  <a:pt x="79354" y="341234"/>
                </a:lnTo>
                <a:lnTo>
                  <a:pt x="0" y="417646"/>
                </a:lnTo>
                <a:close/>
              </a:path>
            </a:pathLst>
          </a:custGeom>
          <a:effectLst/>
        </p:spPr>
      </p:pic>
      <p:sp>
        <p:nvSpPr>
          <p:cNvPr id="208" name="矩形: 圆角 20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D5C4AC-5B29-4BA2-9C98-21281A276848}"/>
              </a:ext>
            </a:extLst>
          </p:cNvPr>
          <p:cNvSpPr/>
          <p:nvPr/>
        </p:nvSpPr>
        <p:spPr>
          <a:xfrm>
            <a:off x="6415827" y="3321396"/>
            <a:ext cx="4826871" cy="712598"/>
          </a:xfrm>
          <a:prstGeom prst="roundRect">
            <a:avLst>
              <a:gd name="adj" fmla="val 5859"/>
            </a:avLst>
          </a:prstGeom>
          <a:solidFill>
            <a:srgbClr val="E34F2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CA74831-B96F-4871-B737-EF47EB0D123F}"/>
              </a:ext>
            </a:extLst>
          </p:cNvPr>
          <p:cNvSpPr txBox="1"/>
          <p:nvPr/>
        </p:nvSpPr>
        <p:spPr>
          <a:xfrm>
            <a:off x="6505380" y="3357545"/>
            <a:ext cx="428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您需要注意，</a:t>
            </a:r>
            <a:r>
              <a:rPr lang="pt-BR" altLang="zh-CN" dirty="0">
                <a:solidFill>
                  <a:schemeClr val="bg1"/>
                </a:solidFill>
              </a:rPr>
              <a:t>N+ OS  Canary</a:t>
            </a:r>
            <a:r>
              <a:rPr lang="zh-CN" altLang="en-US" dirty="0">
                <a:solidFill>
                  <a:schemeClr val="bg1"/>
                </a:solidFill>
              </a:rPr>
              <a:t>版本十分不稳定，请不要把它当做主要的操作系统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1477498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75EA0EDA-5BC8-4614-B58A-244B173D1019}"/>
              </a:ext>
            </a:extLst>
          </p:cNvPr>
          <p:cNvGrpSpPr/>
          <p:nvPr/>
        </p:nvGrpSpPr>
        <p:grpSpPr>
          <a:xfrm>
            <a:off x="436299" y="-761128"/>
            <a:ext cx="6086446" cy="4589358"/>
            <a:chOff x="436299" y="-761128"/>
            <a:chExt cx="6086446" cy="4589358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A95FBBB-2E58-4E80-95BB-3B9314908E0A}"/>
                </a:ext>
              </a:extLst>
            </p:cNvPr>
            <p:cNvGrpSpPr/>
            <p:nvPr/>
          </p:nvGrpSpPr>
          <p:grpSpPr>
            <a:xfrm>
              <a:off x="4477476" y="46031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06217E7F-FA60-4671-80E3-C95F22B2C059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3CF35AA7-49DB-4D5C-A6F3-E167E0CB9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D106F9EB-A530-4089-A8AE-63C59AF5CC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C45BFAE9-F87E-4767-9850-0CC7E4873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40775DC-6CE3-4600-AB92-73B71BCD45DB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0AE34FF-F918-4C5E-AFCF-391FAE49FAE7}"/>
                </a:ext>
              </a:extLst>
            </p:cNvPr>
            <p:cNvGrpSpPr/>
            <p:nvPr/>
          </p:nvGrpSpPr>
          <p:grpSpPr>
            <a:xfrm>
              <a:off x="3914893" y="597152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1BB3608F-EE07-4A3C-806F-FA4876C0CD1E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4F297066-AD5A-46AA-B152-ACFA8DF11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52C8B852-B219-4373-A637-0BDC10618D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089F0A8C-C665-492C-AF4F-EC6C67B50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7EE67133-7670-4782-A22C-32664F7E9076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474C97CD-2F17-48E0-A5C8-818045FA4C97}"/>
                </a:ext>
              </a:extLst>
            </p:cNvPr>
            <p:cNvGrpSpPr/>
            <p:nvPr/>
          </p:nvGrpSpPr>
          <p:grpSpPr>
            <a:xfrm>
              <a:off x="3685354" y="-536904"/>
              <a:ext cx="832155" cy="832155"/>
              <a:chOff x="2650347" y="638882"/>
              <a:chExt cx="1751960" cy="1751960"/>
            </a:xfrm>
            <a:solidFill>
              <a:schemeClr val="accent3"/>
            </a:solidFill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E0BE7216-91B2-436E-8B4A-5DADEB3BFA41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9233375B-4CA7-493F-856D-3361B091C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C682B305-B0F2-4D26-88F5-F6BAEEDDB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7169CBBC-A596-4D46-BA73-9F827E033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EA8C0703-7657-478E-8A9E-2C8062B8E2EC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C728EA0-C1AD-437D-8818-9D1BE9121645}"/>
                </a:ext>
              </a:extLst>
            </p:cNvPr>
            <p:cNvGrpSpPr/>
            <p:nvPr/>
          </p:nvGrpSpPr>
          <p:grpSpPr>
            <a:xfrm>
              <a:off x="3037707" y="-30317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AA4FB11-89F3-4026-B02D-666A01B54B35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896457BE-01FC-4CD8-B89E-C9E7A0CB0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64D26A2A-1773-40A8-A1F9-12A2D4DCB3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F18CD1B0-385D-45EA-AD3B-2D9507CA8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D8AFEE2A-3A00-4637-B2A0-BCE47222714E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47EBD646-B153-4477-AAE7-B5B60914CE81}"/>
                </a:ext>
              </a:extLst>
            </p:cNvPr>
            <p:cNvGrpSpPr/>
            <p:nvPr/>
          </p:nvGrpSpPr>
          <p:grpSpPr>
            <a:xfrm>
              <a:off x="4698394" y="1327667"/>
              <a:ext cx="832155" cy="832155"/>
              <a:chOff x="2650347" y="638882"/>
              <a:chExt cx="1751960" cy="1751960"/>
            </a:xfrm>
            <a:solidFill>
              <a:srgbClr val="FC5528"/>
            </a:solidFill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3AA22B1D-BEBA-49AE-BA6F-DDE05CD2A689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B86DAE32-AEBE-42EB-BBBB-A27B4C536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3BE37A12-68AC-4138-857C-309872FA27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EDD29412-BEC3-48BD-8CF7-4253D85F9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D48FE333-F178-4F3D-905D-75816F1789A8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F35EC551-F07B-4CFA-AFF1-68320ED62A0C}"/>
                </a:ext>
              </a:extLst>
            </p:cNvPr>
            <p:cNvGrpSpPr/>
            <p:nvPr/>
          </p:nvGrpSpPr>
          <p:grpSpPr>
            <a:xfrm>
              <a:off x="5231562" y="701298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895F2D8-E2A4-449B-864E-8C12D0725BD8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075BE1F7-EEBB-41D3-B8E5-65E71FC31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2E65A28-6596-4EAE-A8F1-AD2A60DF4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2497C816-44DC-4B66-884B-479558F39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A27977B7-1C40-4C21-9ACB-A09C79B10375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BB6A151-A0D3-4B07-83C4-89C6B2A0C696}"/>
                </a:ext>
              </a:extLst>
            </p:cNvPr>
            <p:cNvGrpSpPr/>
            <p:nvPr/>
          </p:nvGrpSpPr>
          <p:grpSpPr>
            <a:xfrm>
              <a:off x="2413591" y="423749"/>
              <a:ext cx="832155" cy="832155"/>
              <a:chOff x="2650347" y="638882"/>
              <a:chExt cx="1751960" cy="1751960"/>
            </a:xfrm>
            <a:solidFill>
              <a:schemeClr val="accent2"/>
            </a:solidFill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DD18BBC-3002-412A-9F6C-1464B5728616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2CEA8A3-0F82-43BE-8A73-F0B1C0B263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B65C036-03FD-4CE8-97BC-060A1063C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E72E46E-1425-4293-BE68-CE63082F7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85ACDB7B-CFBD-44D4-A28F-182258C54ABD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A24CDDBF-E8B0-45F2-9825-E46CAEF336AC}"/>
                </a:ext>
              </a:extLst>
            </p:cNvPr>
            <p:cNvGrpSpPr/>
            <p:nvPr/>
          </p:nvGrpSpPr>
          <p:grpSpPr>
            <a:xfrm>
              <a:off x="3269276" y="1171396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3BB0DCD3-842B-4BB8-9679-6E2C9ABC78F7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0A906502-E99F-4475-931B-163253AEB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4ECF4403-EB72-4EE1-B036-44DC856339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27EAF26C-8BA3-449D-99D5-342BD79E2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DCE11176-1221-4146-983C-29B77D38DA32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F6C9E04-5A7C-40ED-B6B7-3B3344959AFF}"/>
                </a:ext>
              </a:extLst>
            </p:cNvPr>
            <p:cNvGrpSpPr/>
            <p:nvPr/>
          </p:nvGrpSpPr>
          <p:grpSpPr>
            <a:xfrm>
              <a:off x="1598311" y="-332935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28B8B23B-6D88-407D-9DE1-84EE8F18ED7A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CCA55656-A568-4752-BBEB-16C6DEA8D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B6EB456F-35CD-48ED-9577-CB6D8DBE8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63303D74-E8D7-4BAE-8480-ED6B712D1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6497B40E-A1AD-430F-BF52-A1BCBAFD97F6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FECFEBA3-72B2-4A05-86B0-C00C2CCFFA00}"/>
                </a:ext>
              </a:extLst>
            </p:cNvPr>
            <p:cNvGrpSpPr/>
            <p:nvPr/>
          </p:nvGrpSpPr>
          <p:grpSpPr>
            <a:xfrm>
              <a:off x="2361829" y="-761128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40ADFF91-26BD-48EE-8249-42B65854504B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F571652B-9521-4177-88D2-4E6B3E841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C540A57C-A2B3-4E00-8318-DECD068FB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F9507DF-0E72-42E1-869A-DADE81CC1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069ACF78-F2F7-45FC-B5F2-DD225F20EA14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11F41966-D535-4AAD-ADC1-91B3D121D251}"/>
                </a:ext>
              </a:extLst>
            </p:cNvPr>
            <p:cNvGrpSpPr/>
            <p:nvPr/>
          </p:nvGrpSpPr>
          <p:grpSpPr>
            <a:xfrm>
              <a:off x="4213663" y="2015305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425B29C5-750A-4736-826E-9F5C665584DA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B07DFCA3-624D-4D4F-9D45-3181D4F92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1415511B-DF9E-4C30-9FFE-E48A3A6ED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6EEC3358-FB36-4897-93C2-586F38803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CC1BDDDF-AB1B-49D2-B109-048047D0CA7D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F7621A40-5F52-47C7-8B63-81FA6EAFE578}"/>
                </a:ext>
              </a:extLst>
            </p:cNvPr>
            <p:cNvGrpSpPr/>
            <p:nvPr/>
          </p:nvGrpSpPr>
          <p:grpSpPr>
            <a:xfrm>
              <a:off x="5085857" y="2847460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AC8535F5-0D9F-4E32-8409-C97C0C6F1B52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D5702423-B3C4-452C-B7BC-84130E14E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3B723775-8DBB-49AD-80DB-9F68EB880A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4068ACAC-0576-440B-8D32-B66DC7EB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4F809604-884C-4552-8A37-2FE64B946ADB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7E6830-F3DB-45FA-8777-9D2364D712C3}"/>
                </a:ext>
              </a:extLst>
            </p:cNvPr>
            <p:cNvSpPr/>
            <p:nvPr/>
          </p:nvSpPr>
          <p:spPr>
            <a:xfrm>
              <a:off x="1122069" y="971301"/>
              <a:ext cx="5400676" cy="285692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21D2B7C-6648-48A9-BEF9-AAC58119E5B3}"/>
                </a:ext>
              </a:extLst>
            </p:cNvPr>
            <p:cNvGrpSpPr/>
            <p:nvPr/>
          </p:nvGrpSpPr>
          <p:grpSpPr>
            <a:xfrm>
              <a:off x="436299" y="578304"/>
              <a:ext cx="1751960" cy="1751960"/>
              <a:chOff x="436299" y="578304"/>
              <a:chExt cx="1751960" cy="1751960"/>
            </a:xfrm>
            <a:effectLst>
              <a:outerShdw blurRad="177800" dir="5400000" algn="t" rotWithShape="0">
                <a:prstClr val="black">
                  <a:alpha val="31000"/>
                </a:prstClr>
              </a:outerShdw>
            </a:effectLst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FE07B96-A24B-4F41-ADF3-E39264D9812E}"/>
                  </a:ext>
                </a:extLst>
              </p:cNvPr>
              <p:cNvSpPr/>
              <p:nvPr/>
            </p:nvSpPr>
            <p:spPr>
              <a:xfrm>
                <a:off x="436299" y="578304"/>
                <a:ext cx="1751960" cy="17519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525E24E3-027F-4A36-869D-CB22858D7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279" y="878186"/>
                <a:ext cx="0" cy="56561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645637D-CC20-45FA-93CA-A0E64E96D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9261" y="1280887"/>
                <a:ext cx="407880" cy="198446"/>
              </a:xfrm>
              <a:prstGeom prst="line">
                <a:avLst/>
              </a:prstGeom>
              <a:ln w="28575">
                <a:solidFill>
                  <a:srgbClr val="FF4343"/>
                </a:solidFill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701E99F-C9EF-4DDE-86DB-000153EA3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66" y="1484705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8B0920E-3A74-4B95-A5E0-1F5AFF3A0922}"/>
                  </a:ext>
                </a:extLst>
              </p:cNvPr>
              <p:cNvSpPr/>
              <p:nvPr/>
            </p:nvSpPr>
            <p:spPr>
              <a:xfrm>
                <a:off x="1276750" y="1443804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D45951E-BC8D-4591-B55A-6B36ADF3DD2F}"/>
              </a:ext>
            </a:extLst>
          </p:cNvPr>
          <p:cNvGrpSpPr/>
          <p:nvPr/>
        </p:nvGrpSpPr>
        <p:grpSpPr>
          <a:xfrm>
            <a:off x="291814" y="2760965"/>
            <a:ext cx="4754004" cy="2337397"/>
            <a:chOff x="291814" y="2760965"/>
            <a:chExt cx="4754004" cy="2337397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D808F4E0-6A1E-4C23-9513-B1B8AE72CCDB}"/>
                </a:ext>
              </a:extLst>
            </p:cNvPr>
            <p:cNvSpPr/>
            <p:nvPr/>
          </p:nvSpPr>
          <p:spPr>
            <a:xfrm>
              <a:off x="300251" y="2760965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6EFDF38-5FBA-4C53-A4EE-CA9949FDE172}"/>
                </a:ext>
              </a:extLst>
            </p:cNvPr>
            <p:cNvSpPr txBox="1"/>
            <p:nvPr/>
          </p:nvSpPr>
          <p:spPr>
            <a:xfrm>
              <a:off x="713420" y="2859139"/>
              <a:ext cx="194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更改时区</a:t>
              </a: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E686E18-2459-4372-BF41-20E2CB50C669}"/>
                </a:ext>
              </a:extLst>
            </p:cNvPr>
            <p:cNvSpPr/>
            <p:nvPr/>
          </p:nvSpPr>
          <p:spPr>
            <a:xfrm>
              <a:off x="291814" y="3621818"/>
              <a:ext cx="4754004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AD47F331-E1A4-4430-A9FF-3AAC0B9BBF91}"/>
                </a:ext>
              </a:extLst>
            </p:cNvPr>
            <p:cNvSpPr txBox="1"/>
            <p:nvPr/>
          </p:nvSpPr>
          <p:spPr>
            <a:xfrm>
              <a:off x="705474" y="3747534"/>
              <a:ext cx="3694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中国北京</a:t>
              </a: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3D0111B-3583-4033-862C-5B0DAAD6F0DC}"/>
                </a:ext>
              </a:extLst>
            </p:cNvPr>
            <p:cNvSpPr/>
            <p:nvPr/>
          </p:nvSpPr>
          <p:spPr>
            <a:xfrm>
              <a:off x="4013485" y="3817492"/>
              <a:ext cx="739226" cy="30225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可用</a:t>
              </a:r>
            </a:p>
          </p:txBody>
        </p:sp>
        <p:sp>
          <p:nvSpPr>
            <p:cNvPr id="142" name="矩形: 圆角 14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FB9B5F7-F92B-4344-A68C-700C6AA5E2F6}"/>
                </a:ext>
              </a:extLst>
            </p:cNvPr>
            <p:cNvSpPr/>
            <p:nvPr/>
          </p:nvSpPr>
          <p:spPr>
            <a:xfrm>
              <a:off x="305437" y="4467553"/>
              <a:ext cx="1805962" cy="630809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下一步</a:t>
              </a:r>
            </a:p>
          </p:txBody>
        </p:sp>
      </p:grpSp>
      <p:sp>
        <p:nvSpPr>
          <p:cNvPr id="196" name="矩形 195">
            <a:extLst>
              <a:ext uri="{FF2B5EF4-FFF2-40B4-BE49-F238E27FC236}">
                <a16:creationId xmlns:a16="http://schemas.microsoft.com/office/drawing/2014/main" id="{BAA8E332-BBE3-4CEA-B4EF-BE332AC9C23F}"/>
              </a:ext>
            </a:extLst>
          </p:cNvPr>
          <p:cNvSpPr/>
          <p:nvPr/>
        </p:nvSpPr>
        <p:spPr>
          <a:xfrm>
            <a:off x="0" y="8847438"/>
            <a:ext cx="5400675" cy="87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ACDA5D-F1F1-41D0-9005-E27F14A96931}"/>
              </a:ext>
            </a:extLst>
          </p:cNvPr>
          <p:cNvSpPr/>
          <p:nvPr/>
        </p:nvSpPr>
        <p:spPr>
          <a:xfrm>
            <a:off x="166768" y="8259141"/>
            <a:ext cx="5064600" cy="999771"/>
          </a:xfrm>
          <a:prstGeom prst="roundRect">
            <a:avLst>
              <a:gd name="adj" fmla="val 684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DCB8E8E-EBB5-4EB1-BC70-573B5FAD6663}"/>
              </a:ext>
            </a:extLst>
          </p:cNvPr>
          <p:cNvSpPr txBox="1"/>
          <p:nvPr/>
        </p:nvSpPr>
        <p:spPr>
          <a:xfrm>
            <a:off x="232003" y="8315686"/>
            <a:ext cx="290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个性化您的手机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3C78A94C-D96D-4339-8921-C15644368538}"/>
              </a:ext>
            </a:extLst>
          </p:cNvPr>
          <p:cNvSpPr txBox="1"/>
          <p:nvPr/>
        </p:nvSpPr>
        <p:spPr>
          <a:xfrm>
            <a:off x="278371" y="8805513"/>
            <a:ext cx="2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 （共</a:t>
            </a:r>
            <a:r>
              <a:rPr lang="en-US" altLang="zh-CN" dirty="0"/>
              <a:t>3</a:t>
            </a:r>
            <a:r>
              <a:rPr lang="zh-CN" altLang="en-US" dirty="0"/>
              <a:t>步）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35BD4BA-110F-4413-BA93-345F9E1F708D}"/>
              </a:ext>
            </a:extLst>
          </p:cNvPr>
          <p:cNvGrpSpPr/>
          <p:nvPr/>
        </p:nvGrpSpPr>
        <p:grpSpPr>
          <a:xfrm>
            <a:off x="-9872695" y="242677"/>
            <a:ext cx="5402172" cy="3284520"/>
            <a:chOff x="-1497" y="242677"/>
            <a:chExt cx="5402172" cy="3284520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FED1CE1-4E7C-4490-B107-3499349E6119}"/>
                </a:ext>
              </a:extLst>
            </p:cNvPr>
            <p:cNvSpPr txBox="1"/>
            <p:nvPr/>
          </p:nvSpPr>
          <p:spPr>
            <a:xfrm>
              <a:off x="1950850" y="1234340"/>
              <a:ext cx="26887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chemeClr val="accent2"/>
                  </a:solidFill>
                </a:rPr>
                <a:t>Hello</a:t>
              </a:r>
              <a:endParaRPr lang="zh-CN" alt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DCE9C6BE-0FCF-40AF-8EF4-3670C107AFC0}"/>
                </a:ext>
              </a:extLst>
            </p:cNvPr>
            <p:cNvSpPr/>
            <p:nvPr/>
          </p:nvSpPr>
          <p:spPr>
            <a:xfrm>
              <a:off x="495888" y="1764005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7171"/>
                  </a:solidFill>
                </a:rPr>
                <a:t>こんにちは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5AE8A9E8-4D16-4EBA-8E87-82A1AED33814}"/>
                </a:ext>
              </a:extLst>
            </p:cNvPr>
            <p:cNvSpPr/>
            <p:nvPr/>
          </p:nvSpPr>
          <p:spPr>
            <a:xfrm>
              <a:off x="1730961" y="2224189"/>
              <a:ext cx="2260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Hur är det med dig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33548E5-C968-4F0D-AB93-77E20538F9EE}"/>
                </a:ext>
              </a:extLst>
            </p:cNvPr>
            <p:cNvSpPr/>
            <p:nvPr/>
          </p:nvSpPr>
          <p:spPr>
            <a:xfrm>
              <a:off x="3786130" y="717531"/>
              <a:ext cx="1614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Hoe gaat het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5A0F0A7-C5D0-4F12-BD8E-CB84573C87FE}"/>
                </a:ext>
              </a:extLst>
            </p:cNvPr>
            <p:cNvSpPr/>
            <p:nvPr/>
          </p:nvSpPr>
          <p:spPr>
            <a:xfrm>
              <a:off x="128824" y="856031"/>
              <a:ext cx="26933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Comment vas-tu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40186F4-AA5B-470B-9E7F-56EA781C7FB6}"/>
                </a:ext>
              </a:extLst>
            </p:cNvPr>
            <p:cNvSpPr/>
            <p:nvPr/>
          </p:nvSpPr>
          <p:spPr>
            <a:xfrm>
              <a:off x="3945473" y="2522347"/>
              <a:ext cx="13356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</a:rPr>
                <a:t>Как дела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FF71150B-EA82-4C01-9B34-58F5A8EC0361}"/>
                </a:ext>
              </a:extLst>
            </p:cNvPr>
            <p:cNvSpPr txBox="1"/>
            <p:nvPr/>
          </p:nvSpPr>
          <p:spPr>
            <a:xfrm>
              <a:off x="2577197" y="461351"/>
              <a:ext cx="1587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3"/>
                  </a:solidFill>
                </a:rPr>
                <a:t>你好啊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201E9625-D19F-48FB-9D79-C8914BCA1C17}"/>
                </a:ext>
              </a:extLst>
            </p:cNvPr>
            <p:cNvSpPr txBox="1"/>
            <p:nvPr/>
          </p:nvSpPr>
          <p:spPr>
            <a:xfrm>
              <a:off x="3935411" y="1794160"/>
              <a:ext cx="720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hi</a:t>
              </a:r>
              <a:endParaRPr lang="zh-CN" altLang="en-US" sz="2800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820D684-3653-4D2E-8B0F-9CFE2FD140C4}"/>
                </a:ext>
              </a:extLst>
            </p:cNvPr>
            <p:cNvSpPr/>
            <p:nvPr/>
          </p:nvSpPr>
          <p:spPr>
            <a:xfrm>
              <a:off x="1044271" y="349793"/>
              <a:ext cx="9284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كيف حالك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0D5233E7-151A-4C90-9999-A9DCBB416BC3}"/>
                </a:ext>
              </a:extLst>
            </p:cNvPr>
            <p:cNvSpPr/>
            <p:nvPr/>
          </p:nvSpPr>
          <p:spPr>
            <a:xfrm>
              <a:off x="3310684" y="1029031"/>
              <a:ext cx="1970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Kuidas sul läheb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79EF619-2338-48A5-8F98-591C02B6ACFA}"/>
                </a:ext>
              </a:extLst>
            </p:cNvPr>
            <p:cNvSpPr/>
            <p:nvPr/>
          </p:nvSpPr>
          <p:spPr>
            <a:xfrm>
              <a:off x="2381977" y="2888861"/>
              <a:ext cx="2531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Hvernig hefur þú það</a:t>
              </a: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BF3E3914-7687-4941-AC1D-B9D939D720A7}"/>
                </a:ext>
              </a:extLst>
            </p:cNvPr>
            <p:cNvSpPr/>
            <p:nvPr/>
          </p:nvSpPr>
          <p:spPr>
            <a:xfrm>
              <a:off x="487236" y="2561036"/>
              <a:ext cx="1624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어떻게 지내니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BB4757F-B7B8-43A7-AABA-462BC302BA7F}"/>
                </a:ext>
              </a:extLst>
            </p:cNvPr>
            <p:cNvSpPr/>
            <p:nvPr/>
          </p:nvSpPr>
          <p:spPr>
            <a:xfrm>
              <a:off x="1404374" y="2875693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你好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CD78DCFB-4F71-4E92-9A46-13A16A24C0DC}"/>
                </a:ext>
              </a:extLst>
            </p:cNvPr>
            <p:cNvSpPr/>
            <p:nvPr/>
          </p:nvSpPr>
          <p:spPr>
            <a:xfrm>
              <a:off x="234534" y="3157865"/>
              <a:ext cx="39301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O sa cakava tiko vakacava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42D63A8F-A3C4-4509-99F3-EA1BCB40C330}"/>
                </a:ext>
              </a:extLst>
            </p:cNvPr>
            <p:cNvSpPr/>
            <p:nvPr/>
          </p:nvSpPr>
          <p:spPr>
            <a:xfrm>
              <a:off x="2709815" y="251209"/>
              <a:ext cx="2688771" cy="32759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8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94EEC67C-8046-4327-91C9-B1FC7827A7DE}"/>
                </a:ext>
              </a:extLst>
            </p:cNvPr>
            <p:cNvSpPr/>
            <p:nvPr/>
          </p:nvSpPr>
          <p:spPr>
            <a:xfrm>
              <a:off x="-1497" y="242677"/>
              <a:ext cx="2811742" cy="327598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F86D6FD2-3A6F-402F-BEEF-34655493D6C0}"/>
              </a:ext>
            </a:extLst>
          </p:cNvPr>
          <p:cNvGrpSpPr/>
          <p:nvPr/>
        </p:nvGrpSpPr>
        <p:grpSpPr>
          <a:xfrm>
            <a:off x="-6700023" y="2760965"/>
            <a:ext cx="4939554" cy="2337397"/>
            <a:chOff x="291814" y="2760965"/>
            <a:chExt cx="4939554" cy="2337397"/>
          </a:xfrm>
        </p:grpSpPr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FC623E53-E238-4719-A0AA-E6AA9A35DE4F}"/>
                </a:ext>
              </a:extLst>
            </p:cNvPr>
            <p:cNvSpPr/>
            <p:nvPr/>
          </p:nvSpPr>
          <p:spPr>
            <a:xfrm>
              <a:off x="300251" y="2760965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61914D06-A852-4CF2-8B63-FF18D70D9250}"/>
                </a:ext>
              </a:extLst>
            </p:cNvPr>
            <p:cNvSpPr txBox="1"/>
            <p:nvPr/>
          </p:nvSpPr>
          <p:spPr>
            <a:xfrm>
              <a:off x="713420" y="2859139"/>
              <a:ext cx="194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更改语言</a:t>
              </a: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0EA856A2-EE1D-4D7B-9E1F-E3CD267E4541}"/>
                </a:ext>
              </a:extLst>
            </p:cNvPr>
            <p:cNvSpPr/>
            <p:nvPr/>
          </p:nvSpPr>
          <p:spPr>
            <a:xfrm>
              <a:off x="291814" y="3621818"/>
              <a:ext cx="4939554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E7A174EF-37C6-4FD4-9133-9237538CBF28}"/>
                </a:ext>
              </a:extLst>
            </p:cNvPr>
            <p:cNvSpPr txBox="1"/>
            <p:nvPr/>
          </p:nvSpPr>
          <p:spPr>
            <a:xfrm>
              <a:off x="713420" y="3747534"/>
              <a:ext cx="3694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中文（简体）</a:t>
              </a: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D5AB89A3-9F09-4FC5-A90B-01A76EFC44F5}"/>
                </a:ext>
              </a:extLst>
            </p:cNvPr>
            <p:cNvSpPr/>
            <p:nvPr/>
          </p:nvSpPr>
          <p:spPr>
            <a:xfrm>
              <a:off x="4013485" y="3817492"/>
              <a:ext cx="739226" cy="30225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可用</a:t>
              </a:r>
            </a:p>
          </p:txBody>
        </p:sp>
        <p:sp>
          <p:nvSpPr>
            <p:cNvPr id="190" name="矩形: 圆角 18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0B52F30-C65C-4206-91DE-02AACC8DD737}"/>
                </a:ext>
              </a:extLst>
            </p:cNvPr>
            <p:cNvSpPr/>
            <p:nvPr/>
          </p:nvSpPr>
          <p:spPr>
            <a:xfrm>
              <a:off x="305437" y="4467553"/>
              <a:ext cx="1805962" cy="630809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下一步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52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92615E3-DAA2-4152-B1F5-6F5BB611D4E4}"/>
              </a:ext>
            </a:extLst>
          </p:cNvPr>
          <p:cNvGrpSpPr/>
          <p:nvPr/>
        </p:nvGrpSpPr>
        <p:grpSpPr>
          <a:xfrm>
            <a:off x="-1497" y="242677"/>
            <a:ext cx="5402172" cy="3284520"/>
            <a:chOff x="-1497" y="242677"/>
            <a:chExt cx="5402172" cy="32845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41A3FA3-F0C1-4D00-BA4A-1CAC4E1B42C3}"/>
                </a:ext>
              </a:extLst>
            </p:cNvPr>
            <p:cNvSpPr txBox="1"/>
            <p:nvPr/>
          </p:nvSpPr>
          <p:spPr>
            <a:xfrm>
              <a:off x="1950850" y="1234340"/>
              <a:ext cx="26887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chemeClr val="accent2"/>
                  </a:solidFill>
                </a:rPr>
                <a:t>Hello</a:t>
              </a:r>
              <a:endParaRPr lang="zh-CN" alt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E29AD5-6259-4A98-B671-7774995C39F5}"/>
                </a:ext>
              </a:extLst>
            </p:cNvPr>
            <p:cNvSpPr/>
            <p:nvPr/>
          </p:nvSpPr>
          <p:spPr>
            <a:xfrm>
              <a:off x="495888" y="1764005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7171"/>
                  </a:solidFill>
                </a:rPr>
                <a:t>こんにちは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B961D7-5183-4139-9E0C-0D6FF641BB38}"/>
                </a:ext>
              </a:extLst>
            </p:cNvPr>
            <p:cNvSpPr/>
            <p:nvPr/>
          </p:nvSpPr>
          <p:spPr>
            <a:xfrm>
              <a:off x="1730961" y="2224189"/>
              <a:ext cx="2260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Hur är det med dig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9B8AA2-6F8B-45D9-9896-C7F01DC7719A}"/>
                </a:ext>
              </a:extLst>
            </p:cNvPr>
            <p:cNvSpPr/>
            <p:nvPr/>
          </p:nvSpPr>
          <p:spPr>
            <a:xfrm>
              <a:off x="3786130" y="717531"/>
              <a:ext cx="1614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Hoe gaat het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6D25DA-F7AF-49EC-B1D4-893BEF603F8F}"/>
                </a:ext>
              </a:extLst>
            </p:cNvPr>
            <p:cNvSpPr/>
            <p:nvPr/>
          </p:nvSpPr>
          <p:spPr>
            <a:xfrm>
              <a:off x="128824" y="856031"/>
              <a:ext cx="26933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Comment vas-tu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7A146E8-597E-4ADA-9C9B-E0B564C699D3}"/>
                </a:ext>
              </a:extLst>
            </p:cNvPr>
            <p:cNvSpPr/>
            <p:nvPr/>
          </p:nvSpPr>
          <p:spPr>
            <a:xfrm>
              <a:off x="3945473" y="2522347"/>
              <a:ext cx="13356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</a:rPr>
                <a:t>Как дела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A9DDA7A-7AC2-442A-BB55-AADEF1AD223D}"/>
                </a:ext>
              </a:extLst>
            </p:cNvPr>
            <p:cNvSpPr txBox="1"/>
            <p:nvPr/>
          </p:nvSpPr>
          <p:spPr>
            <a:xfrm>
              <a:off x="2577197" y="461351"/>
              <a:ext cx="1587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3"/>
                  </a:solidFill>
                </a:rPr>
                <a:t>你好啊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5C16460-409F-4E1B-A235-9E12E98B34AF}"/>
                </a:ext>
              </a:extLst>
            </p:cNvPr>
            <p:cNvSpPr txBox="1"/>
            <p:nvPr/>
          </p:nvSpPr>
          <p:spPr>
            <a:xfrm>
              <a:off x="3935411" y="1794160"/>
              <a:ext cx="720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hi</a:t>
              </a:r>
              <a:endParaRPr lang="zh-CN" altLang="en-US" sz="28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0C8EB5A-EDF1-428A-BEAC-3E4CA7209607}"/>
                </a:ext>
              </a:extLst>
            </p:cNvPr>
            <p:cNvSpPr/>
            <p:nvPr/>
          </p:nvSpPr>
          <p:spPr>
            <a:xfrm>
              <a:off x="1044271" y="349793"/>
              <a:ext cx="9284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كيف حالك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EADEC6-0499-4477-8469-D2CDBEFAAB9B}"/>
                </a:ext>
              </a:extLst>
            </p:cNvPr>
            <p:cNvSpPr/>
            <p:nvPr/>
          </p:nvSpPr>
          <p:spPr>
            <a:xfrm>
              <a:off x="3310684" y="1029031"/>
              <a:ext cx="1970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Kuidas sul läheb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7263C25-B4C8-48F2-93B3-061854F15043}"/>
                </a:ext>
              </a:extLst>
            </p:cNvPr>
            <p:cNvSpPr/>
            <p:nvPr/>
          </p:nvSpPr>
          <p:spPr>
            <a:xfrm>
              <a:off x="2381977" y="2888861"/>
              <a:ext cx="2531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Hvernig hefur þú það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6A200B-B03B-499C-AB58-5E68715E378D}"/>
                </a:ext>
              </a:extLst>
            </p:cNvPr>
            <p:cNvSpPr/>
            <p:nvPr/>
          </p:nvSpPr>
          <p:spPr>
            <a:xfrm>
              <a:off x="487236" y="2561036"/>
              <a:ext cx="1624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어떻게 지내니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6F304C-9C11-4914-9497-A32B883D0F36}"/>
                </a:ext>
              </a:extLst>
            </p:cNvPr>
            <p:cNvSpPr/>
            <p:nvPr/>
          </p:nvSpPr>
          <p:spPr>
            <a:xfrm>
              <a:off x="1404374" y="2875693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你好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F6F324B-B2B2-4E55-A929-053F70A06F9F}"/>
                </a:ext>
              </a:extLst>
            </p:cNvPr>
            <p:cNvSpPr/>
            <p:nvPr/>
          </p:nvSpPr>
          <p:spPr>
            <a:xfrm>
              <a:off x="234534" y="3157865"/>
              <a:ext cx="39301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O sa cakava tiko vakacava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04CDE8-95EC-4FBD-A8EF-92A4CAD12020}"/>
                </a:ext>
              </a:extLst>
            </p:cNvPr>
            <p:cNvSpPr/>
            <p:nvPr/>
          </p:nvSpPr>
          <p:spPr>
            <a:xfrm>
              <a:off x="2709815" y="251209"/>
              <a:ext cx="2688771" cy="32759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8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DA49F01-E9A4-4E2C-81D2-30E36787CEAA}"/>
                </a:ext>
              </a:extLst>
            </p:cNvPr>
            <p:cNvSpPr/>
            <p:nvPr/>
          </p:nvSpPr>
          <p:spPr>
            <a:xfrm>
              <a:off x="-1497" y="242677"/>
              <a:ext cx="2811742" cy="327598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11577ED-1C62-4E9C-BA71-1F984037BEDF}"/>
              </a:ext>
            </a:extLst>
          </p:cNvPr>
          <p:cNvGrpSpPr/>
          <p:nvPr/>
        </p:nvGrpSpPr>
        <p:grpSpPr>
          <a:xfrm>
            <a:off x="291814" y="2760965"/>
            <a:ext cx="4939554" cy="2337397"/>
            <a:chOff x="291814" y="2760965"/>
            <a:chExt cx="4939554" cy="2337397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6167367-FDFB-4668-85E6-5C3664114635}"/>
                </a:ext>
              </a:extLst>
            </p:cNvPr>
            <p:cNvSpPr/>
            <p:nvPr/>
          </p:nvSpPr>
          <p:spPr>
            <a:xfrm>
              <a:off x="300251" y="2760965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B52AD14-2C85-45F2-87AA-8084E6E82AE0}"/>
                </a:ext>
              </a:extLst>
            </p:cNvPr>
            <p:cNvSpPr txBox="1"/>
            <p:nvPr/>
          </p:nvSpPr>
          <p:spPr>
            <a:xfrm>
              <a:off x="713420" y="2859139"/>
              <a:ext cx="194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更改语言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B2D304F-1521-408F-A173-8F83FC50FB27}"/>
                </a:ext>
              </a:extLst>
            </p:cNvPr>
            <p:cNvSpPr/>
            <p:nvPr/>
          </p:nvSpPr>
          <p:spPr>
            <a:xfrm>
              <a:off x="291814" y="3621818"/>
              <a:ext cx="4939554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94C4BF5-966B-4C36-8101-400E3E49B9C9}"/>
                </a:ext>
              </a:extLst>
            </p:cNvPr>
            <p:cNvSpPr txBox="1"/>
            <p:nvPr/>
          </p:nvSpPr>
          <p:spPr>
            <a:xfrm>
              <a:off x="713420" y="3747534"/>
              <a:ext cx="3694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中文（简体）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06B8ABD-D4E1-4FD7-AEF7-02678A73657A}"/>
                </a:ext>
              </a:extLst>
            </p:cNvPr>
            <p:cNvSpPr/>
            <p:nvPr/>
          </p:nvSpPr>
          <p:spPr>
            <a:xfrm>
              <a:off x="4013485" y="3817492"/>
              <a:ext cx="739226" cy="30225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可用</a:t>
              </a:r>
            </a:p>
          </p:txBody>
        </p:sp>
        <p:sp>
          <p:nvSpPr>
            <p:cNvPr id="120" name="矩形: 圆角 1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63F3721-591B-4DDA-ACFC-69BCF69AD2A3}"/>
                </a:ext>
              </a:extLst>
            </p:cNvPr>
            <p:cNvSpPr/>
            <p:nvPr/>
          </p:nvSpPr>
          <p:spPr>
            <a:xfrm>
              <a:off x="305437" y="4467553"/>
              <a:ext cx="1805962" cy="630809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下一步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198B3C9-7DE2-42FF-BEB2-BA74BBD394EF}"/>
              </a:ext>
            </a:extLst>
          </p:cNvPr>
          <p:cNvGrpSpPr/>
          <p:nvPr/>
        </p:nvGrpSpPr>
        <p:grpSpPr>
          <a:xfrm>
            <a:off x="10172472" y="-756206"/>
            <a:ext cx="6086446" cy="4589358"/>
            <a:chOff x="436299" y="-761128"/>
            <a:chExt cx="6086446" cy="458935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5CDEA2D-0728-47D1-9B60-6A1171576357}"/>
                </a:ext>
              </a:extLst>
            </p:cNvPr>
            <p:cNvGrpSpPr/>
            <p:nvPr/>
          </p:nvGrpSpPr>
          <p:grpSpPr>
            <a:xfrm>
              <a:off x="4477476" y="46031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DE850559-EA28-48FD-90FE-F5962EED30E7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210B4666-04F8-40AE-977B-20B60EAE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74F82974-14A7-4CE0-8909-D6B44EF0E9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9325D4B6-9C99-4585-8BC2-8D5996A32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27C2C1A6-2013-4C93-A4BC-77890F305F69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396B18F-41C7-4409-AF32-020FC29FB15A}"/>
                </a:ext>
              </a:extLst>
            </p:cNvPr>
            <p:cNvGrpSpPr/>
            <p:nvPr/>
          </p:nvGrpSpPr>
          <p:grpSpPr>
            <a:xfrm>
              <a:off x="3914893" y="597152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FA501E8-95AE-49BF-821A-9486B16C7C03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895747A0-9CB1-48E3-8287-7C9402239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77FBE93F-2B3D-4022-839F-72F62AB48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4BB26E28-4586-4F91-8E42-3CDA84299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EE0876DD-F213-45B0-B588-AC3594E4135E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52D1473-8661-4AE7-A2BF-81EE52780AAA}"/>
                </a:ext>
              </a:extLst>
            </p:cNvPr>
            <p:cNvGrpSpPr/>
            <p:nvPr/>
          </p:nvGrpSpPr>
          <p:grpSpPr>
            <a:xfrm>
              <a:off x="3685354" y="-536904"/>
              <a:ext cx="832155" cy="832155"/>
              <a:chOff x="2650347" y="638882"/>
              <a:chExt cx="1751960" cy="1751960"/>
            </a:xfrm>
            <a:solidFill>
              <a:schemeClr val="accent3"/>
            </a:solidFill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955FF33A-34C9-4FEA-8C6A-3AE4CE118F0A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CDE101B7-999E-499C-958B-0005EE97A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0EA0C5A0-BFE7-4C93-AF1E-9A3D580F1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5B1AF9FB-62C3-4CE4-B596-964E687FD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4FFF483D-6127-46C4-9462-DF8491E96B41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3F4C136-DFA7-46F0-8219-27E061C703AB}"/>
                </a:ext>
              </a:extLst>
            </p:cNvPr>
            <p:cNvGrpSpPr/>
            <p:nvPr/>
          </p:nvGrpSpPr>
          <p:grpSpPr>
            <a:xfrm>
              <a:off x="3037707" y="-30317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BCC8976B-D67D-462F-9901-72468A504C58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D471F4F5-AF94-4DB3-8E85-465A2E1A8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C7A801-3482-4E41-9AB3-C35809E2A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0FFA869C-AD50-4433-A981-0DE281DA0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42EC5F2F-B54F-4C86-B9A1-207F9FE5EA7B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ECDD453-66BC-4EFB-A0FD-ADBB86CD4CD1}"/>
                </a:ext>
              </a:extLst>
            </p:cNvPr>
            <p:cNvGrpSpPr/>
            <p:nvPr/>
          </p:nvGrpSpPr>
          <p:grpSpPr>
            <a:xfrm>
              <a:off x="4698394" y="1327667"/>
              <a:ext cx="832155" cy="832155"/>
              <a:chOff x="2650347" y="638882"/>
              <a:chExt cx="1751960" cy="1751960"/>
            </a:xfrm>
            <a:solidFill>
              <a:srgbClr val="FC5528"/>
            </a:solidFill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653E49DC-D00D-4861-98A4-C68BB9F74AB3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241CDD57-5085-4D0B-AC7C-081028A05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A7B3B590-E810-4D0C-9AE0-17D3CE415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DE3F25EE-480E-44CE-A2A1-0966F9283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1788F63C-E7FA-41E9-AF18-56AD7A90A39E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75F17F9-1DFC-46ED-B99D-48122851E1CC}"/>
                </a:ext>
              </a:extLst>
            </p:cNvPr>
            <p:cNvGrpSpPr/>
            <p:nvPr/>
          </p:nvGrpSpPr>
          <p:grpSpPr>
            <a:xfrm>
              <a:off x="5231562" y="701298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EACFD1EA-2DA0-4360-8C2C-EAD9D99DD422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DF5E3CB7-4B6B-4CE2-9015-D87369196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4C470D43-340E-4845-8527-D7E3B6BE09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02B3411C-36AE-4B79-B60A-B0D72B51A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FE342DC-8D20-452B-A2C8-4277F9FA198B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EC82443-AD28-40E1-A39A-52CB3DD9E0D5}"/>
                </a:ext>
              </a:extLst>
            </p:cNvPr>
            <p:cNvGrpSpPr/>
            <p:nvPr/>
          </p:nvGrpSpPr>
          <p:grpSpPr>
            <a:xfrm>
              <a:off x="2413591" y="423749"/>
              <a:ext cx="832155" cy="832155"/>
              <a:chOff x="2650347" y="638882"/>
              <a:chExt cx="1751960" cy="1751960"/>
            </a:xfrm>
            <a:solidFill>
              <a:schemeClr val="accent2"/>
            </a:solidFill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108AEF25-2CD2-4342-BFD2-F1994043F330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1CDEDDC-16DF-4471-9659-5853F883D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06BD14F-281D-4D8F-B525-608BDE2E6D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092E0C2-799D-407B-945D-DD01A4194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8C76831-40BE-4F1D-9B42-5781D73A5463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AB1CD79-0C6F-4FEB-9E4F-184798A8291C}"/>
                </a:ext>
              </a:extLst>
            </p:cNvPr>
            <p:cNvGrpSpPr/>
            <p:nvPr/>
          </p:nvGrpSpPr>
          <p:grpSpPr>
            <a:xfrm>
              <a:off x="3269276" y="1171396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5A456EC5-7323-4551-966A-1A2E0CCB7451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FD3E6532-7828-4BD6-BFD0-3174A6D67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3D43EB56-108D-435C-AB06-7BEF0D7C00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1F6C3F3D-AE05-440D-B0EE-2B28715F7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33A5388-21E3-4C40-8EFC-38576F494131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CB200A7-E92A-4F5F-82A0-DA91BA540B3E}"/>
                </a:ext>
              </a:extLst>
            </p:cNvPr>
            <p:cNvGrpSpPr/>
            <p:nvPr/>
          </p:nvGrpSpPr>
          <p:grpSpPr>
            <a:xfrm>
              <a:off x="1598311" y="-332935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8E3FBCF4-3F61-4114-B9EA-4CD4FEF57054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6A5D482D-8638-40E7-AB0E-95D4AE1F6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60BF33A9-FB28-4655-BA28-8AFD77203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68716322-A714-42A9-907D-953A549F8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72FED32D-048B-4170-8114-5160B675A557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7292602-B65A-4BCB-BB70-099194E22907}"/>
                </a:ext>
              </a:extLst>
            </p:cNvPr>
            <p:cNvGrpSpPr/>
            <p:nvPr/>
          </p:nvGrpSpPr>
          <p:grpSpPr>
            <a:xfrm>
              <a:off x="2361829" y="-761128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8A8D5622-4FDE-4FC4-81F8-56DD4F1647DC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C68DAFE7-FABC-4DDB-A1BF-F5370393B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C2763927-3297-4F6E-9D8B-EDA67BC80D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13B4D19-148C-49CD-B6FC-F2511CC8E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2241915D-F015-4346-A4EA-C97D8FC985EA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1EC058F-0D17-4FAE-8AC6-DE9015BD7185}"/>
                </a:ext>
              </a:extLst>
            </p:cNvPr>
            <p:cNvGrpSpPr/>
            <p:nvPr/>
          </p:nvGrpSpPr>
          <p:grpSpPr>
            <a:xfrm>
              <a:off x="4213663" y="2015305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2DB6383B-F2B4-4AE9-A8E9-C48464CAD14E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F637AAA-6427-4D78-9EF4-72E20C44B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67879EF4-02B1-4D0D-A847-43030B6BAC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D4EE59D-A0CF-49B7-B878-AEA1D8369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9B2C34D-E7E3-4728-BB5B-779317A531FC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157F3F-58EB-4721-8873-7816117A65AF}"/>
                </a:ext>
              </a:extLst>
            </p:cNvPr>
            <p:cNvGrpSpPr/>
            <p:nvPr/>
          </p:nvGrpSpPr>
          <p:grpSpPr>
            <a:xfrm>
              <a:off x="5085857" y="2847460"/>
              <a:ext cx="832155" cy="832155"/>
              <a:chOff x="2650347" y="638882"/>
              <a:chExt cx="1751960" cy="1751960"/>
            </a:xfrm>
            <a:scene3d>
              <a:camera prst="isometricLeftDown">
                <a:rot lat="2063571" lon="1971136" rev="21184021"/>
              </a:camera>
              <a:lightRig rig="threePt" dir="t"/>
            </a:scene3d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6E07ABFC-F872-46F9-BFC2-634244EF3A3B}"/>
                  </a:ext>
                </a:extLst>
              </p:cNvPr>
              <p:cNvSpPr/>
              <p:nvPr/>
            </p:nvSpPr>
            <p:spPr>
              <a:xfrm>
                <a:off x="2650347" y="638882"/>
                <a:ext cx="1751960" cy="1751960"/>
              </a:xfrm>
              <a:prstGeom prst="ellipse">
                <a:avLst/>
              </a:prstGeom>
              <a:solidFill>
                <a:srgbClr val="E2E2E2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EE1DE42D-3A71-434E-85A5-E4FAF8FFB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327" y="938764"/>
                <a:ext cx="0" cy="56561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E257614-3C20-4CC9-B070-5E890FAE0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3309" y="1341465"/>
                <a:ext cx="407880" cy="19844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C451E8D8-FF10-47E5-B481-284ACAA4F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914" y="1545283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7C66C2-2407-4BDF-88E6-82098214506B}"/>
                  </a:ext>
                </a:extLst>
              </p:cNvPr>
              <p:cNvSpPr/>
              <p:nvPr/>
            </p:nvSpPr>
            <p:spPr>
              <a:xfrm>
                <a:off x="3490798" y="1504382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56CCC8E-7013-4125-B594-56D0E0DCACE0}"/>
                </a:ext>
              </a:extLst>
            </p:cNvPr>
            <p:cNvSpPr/>
            <p:nvPr/>
          </p:nvSpPr>
          <p:spPr>
            <a:xfrm>
              <a:off x="1122069" y="971301"/>
              <a:ext cx="5400676" cy="285692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BFD0029-2B66-455F-AD69-EAAA7B9AF268}"/>
                </a:ext>
              </a:extLst>
            </p:cNvPr>
            <p:cNvGrpSpPr/>
            <p:nvPr/>
          </p:nvGrpSpPr>
          <p:grpSpPr>
            <a:xfrm>
              <a:off x="436299" y="578304"/>
              <a:ext cx="1751960" cy="1751960"/>
              <a:chOff x="436299" y="578304"/>
              <a:chExt cx="1751960" cy="1751960"/>
            </a:xfrm>
            <a:effectLst>
              <a:outerShdw blurRad="177800" dir="5400000" algn="t" rotWithShape="0">
                <a:prstClr val="black">
                  <a:alpha val="31000"/>
                </a:prstClr>
              </a:outerShdw>
            </a:effectLst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AEFA97A-6AC4-4D73-BFB3-8F314DAB5DD2}"/>
                  </a:ext>
                </a:extLst>
              </p:cNvPr>
              <p:cNvSpPr/>
              <p:nvPr/>
            </p:nvSpPr>
            <p:spPr>
              <a:xfrm>
                <a:off x="436299" y="578304"/>
                <a:ext cx="1751960" cy="17519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9105056-FBAE-4B91-B7EC-BEEE7957B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279" y="878186"/>
                <a:ext cx="0" cy="56561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1631571-512F-4860-B97E-ADEC7FCE4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9261" y="1280887"/>
                <a:ext cx="407880" cy="198446"/>
              </a:xfrm>
              <a:prstGeom prst="line">
                <a:avLst/>
              </a:prstGeom>
              <a:ln w="28575">
                <a:solidFill>
                  <a:srgbClr val="FF4343"/>
                </a:solidFill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FA05B102-030C-4194-8B35-75080656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66" y="1484705"/>
                <a:ext cx="481519" cy="244533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969F34A-6241-4864-8899-6D98F4A7909F}"/>
                  </a:ext>
                </a:extLst>
              </p:cNvPr>
              <p:cNvSpPr/>
              <p:nvPr/>
            </p:nvSpPr>
            <p:spPr>
              <a:xfrm>
                <a:off x="1276750" y="1443804"/>
                <a:ext cx="71058" cy="710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6D57698D-51D0-4378-822D-B125160EBFC1}"/>
              </a:ext>
            </a:extLst>
          </p:cNvPr>
          <p:cNvGrpSpPr/>
          <p:nvPr/>
        </p:nvGrpSpPr>
        <p:grpSpPr>
          <a:xfrm>
            <a:off x="6567647" y="2765887"/>
            <a:ext cx="4939554" cy="2337397"/>
            <a:chOff x="291814" y="2760965"/>
            <a:chExt cx="4939554" cy="2337397"/>
          </a:xfrm>
        </p:grpSpPr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A5D00BA0-1522-454D-99B1-4ACD27558CCA}"/>
                </a:ext>
              </a:extLst>
            </p:cNvPr>
            <p:cNvSpPr/>
            <p:nvPr/>
          </p:nvSpPr>
          <p:spPr>
            <a:xfrm>
              <a:off x="300251" y="2760965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19ECDFD-5C03-4704-BB52-8B8A6B1EA74F}"/>
                </a:ext>
              </a:extLst>
            </p:cNvPr>
            <p:cNvSpPr txBox="1"/>
            <p:nvPr/>
          </p:nvSpPr>
          <p:spPr>
            <a:xfrm>
              <a:off x="713420" y="2859139"/>
              <a:ext cx="194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更改时区</a:t>
              </a: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F353ED72-F1AA-4848-8496-DA5CDFE51131}"/>
                </a:ext>
              </a:extLst>
            </p:cNvPr>
            <p:cNvSpPr/>
            <p:nvPr/>
          </p:nvSpPr>
          <p:spPr>
            <a:xfrm>
              <a:off x="291814" y="3621818"/>
              <a:ext cx="4939554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4DC4241-8437-4F00-9895-3AABCE3D8491}"/>
                </a:ext>
              </a:extLst>
            </p:cNvPr>
            <p:cNvSpPr txBox="1"/>
            <p:nvPr/>
          </p:nvSpPr>
          <p:spPr>
            <a:xfrm>
              <a:off x="705474" y="3747534"/>
              <a:ext cx="3694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中国北京</a:t>
              </a:r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3BA3C29F-8772-4BDC-96AB-24AFE5EF11BC}"/>
                </a:ext>
              </a:extLst>
            </p:cNvPr>
            <p:cNvSpPr/>
            <p:nvPr/>
          </p:nvSpPr>
          <p:spPr>
            <a:xfrm>
              <a:off x="4013485" y="3817492"/>
              <a:ext cx="739226" cy="30225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可用</a:t>
              </a:r>
            </a:p>
          </p:txBody>
        </p:sp>
        <p:sp>
          <p:nvSpPr>
            <p:cNvPr id="123" name="矩形: 圆角 1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B79CFC4-10B4-4BA5-A701-CD9B9785D21F}"/>
                </a:ext>
              </a:extLst>
            </p:cNvPr>
            <p:cNvSpPr/>
            <p:nvPr/>
          </p:nvSpPr>
          <p:spPr>
            <a:xfrm>
              <a:off x="305437" y="4467553"/>
              <a:ext cx="1805962" cy="630809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下一步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7FC272D-229B-40B3-B2F5-2A0C01A0C216}"/>
              </a:ext>
            </a:extLst>
          </p:cNvPr>
          <p:cNvSpPr/>
          <p:nvPr/>
        </p:nvSpPr>
        <p:spPr>
          <a:xfrm>
            <a:off x="0" y="8847438"/>
            <a:ext cx="5400675" cy="87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1E2920-46D2-4FB1-AD7F-B13BED6309B5}"/>
              </a:ext>
            </a:extLst>
          </p:cNvPr>
          <p:cNvSpPr/>
          <p:nvPr/>
        </p:nvSpPr>
        <p:spPr>
          <a:xfrm>
            <a:off x="166768" y="8259141"/>
            <a:ext cx="5064600" cy="999771"/>
          </a:xfrm>
          <a:prstGeom prst="roundRect">
            <a:avLst>
              <a:gd name="adj" fmla="val 684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FC7543-B8D9-431F-9BC3-375702EE2413}"/>
              </a:ext>
            </a:extLst>
          </p:cNvPr>
          <p:cNvSpPr txBox="1"/>
          <p:nvPr/>
        </p:nvSpPr>
        <p:spPr>
          <a:xfrm>
            <a:off x="232003" y="8315686"/>
            <a:ext cx="290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个性化您的手机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A9F540-1A67-4930-AD6A-65B85B82AAC2}"/>
              </a:ext>
            </a:extLst>
          </p:cNvPr>
          <p:cNvSpPr txBox="1"/>
          <p:nvPr/>
        </p:nvSpPr>
        <p:spPr>
          <a:xfrm>
            <a:off x="278371" y="8805513"/>
            <a:ext cx="2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 （共</a:t>
            </a:r>
            <a:r>
              <a:rPr lang="en-US" altLang="zh-CN" dirty="0"/>
              <a:t>3</a:t>
            </a:r>
            <a:r>
              <a:rPr lang="zh-CN" altLang="en-US" dirty="0"/>
              <a:t>步）</a:t>
            </a: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094DE530-5EB2-4393-A5AA-26FFC507CCEB}"/>
              </a:ext>
            </a:extLst>
          </p:cNvPr>
          <p:cNvSpPr/>
          <p:nvPr/>
        </p:nvSpPr>
        <p:spPr>
          <a:xfrm>
            <a:off x="-2983075" y="105064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91246103-4887-4D3C-8915-1BEC85C1939A}"/>
              </a:ext>
            </a:extLst>
          </p:cNvPr>
          <p:cNvSpPr/>
          <p:nvPr/>
        </p:nvSpPr>
        <p:spPr>
          <a:xfrm>
            <a:off x="-2920932" y="161360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F63D9FBC-7670-421A-BEE3-7635F61ECE24}"/>
              </a:ext>
            </a:extLst>
          </p:cNvPr>
          <p:cNvSpPr/>
          <p:nvPr/>
        </p:nvSpPr>
        <p:spPr>
          <a:xfrm>
            <a:off x="-2985073" y="300660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D8515B67-7ACC-4C91-AAA5-E68BDBC8AFFB}"/>
              </a:ext>
            </a:extLst>
          </p:cNvPr>
          <p:cNvSpPr/>
          <p:nvPr/>
        </p:nvSpPr>
        <p:spPr>
          <a:xfrm>
            <a:off x="-2982131" y="1286581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50AB6A9A-BC8F-4524-8D1A-DFBD03C65028}"/>
              </a:ext>
            </a:extLst>
          </p:cNvPr>
          <p:cNvSpPr/>
          <p:nvPr/>
        </p:nvSpPr>
        <p:spPr>
          <a:xfrm>
            <a:off x="-2919988" y="1342877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3545D3F1-EF26-40B7-880E-57B33C0EAA6C}"/>
              </a:ext>
            </a:extLst>
          </p:cNvPr>
          <p:cNvSpPr/>
          <p:nvPr/>
        </p:nvSpPr>
        <p:spPr>
          <a:xfrm>
            <a:off x="-2984129" y="1482177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90144E22-7D66-4679-A220-89DECF88F696}"/>
              </a:ext>
            </a:extLst>
          </p:cNvPr>
          <p:cNvSpPr/>
          <p:nvPr/>
        </p:nvSpPr>
        <p:spPr>
          <a:xfrm>
            <a:off x="-3842818" y="152613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2D1ED4C-144E-4ADE-B6E8-122FBC2D3A61}"/>
              </a:ext>
            </a:extLst>
          </p:cNvPr>
          <p:cNvSpPr/>
          <p:nvPr/>
        </p:nvSpPr>
        <p:spPr>
          <a:xfrm>
            <a:off x="-3780675" y="208909"/>
            <a:ext cx="475251" cy="84575"/>
          </a:xfrm>
          <a:prstGeom prst="roundRect">
            <a:avLst>
              <a:gd name="adj" fmla="val 24468"/>
            </a:avLst>
          </a:prstGeom>
          <a:solidFill>
            <a:srgbClr val="FF717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E0ED5A5E-8770-4A2B-B371-AF5FCF1A7E77}"/>
              </a:ext>
            </a:extLst>
          </p:cNvPr>
          <p:cNvSpPr/>
          <p:nvPr/>
        </p:nvSpPr>
        <p:spPr>
          <a:xfrm>
            <a:off x="-3844816" y="348209"/>
            <a:ext cx="601537" cy="92955"/>
          </a:xfrm>
          <a:prstGeom prst="rect">
            <a:avLst/>
          </a:prstGeom>
          <a:solidFill>
            <a:srgbClr val="FFB3B3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498C837F-B122-4640-9EAA-4A3B308C7DAC}"/>
              </a:ext>
            </a:extLst>
          </p:cNvPr>
          <p:cNvSpPr/>
          <p:nvPr/>
        </p:nvSpPr>
        <p:spPr>
          <a:xfrm>
            <a:off x="-3847990" y="1342877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D497513B-F6CD-4DD3-BD23-2393965DDB35}"/>
              </a:ext>
            </a:extLst>
          </p:cNvPr>
          <p:cNvSpPr/>
          <p:nvPr/>
        </p:nvSpPr>
        <p:spPr>
          <a:xfrm>
            <a:off x="-3785847" y="1399173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0155DFBA-88CD-41F3-9C69-DB2B83571836}"/>
              </a:ext>
            </a:extLst>
          </p:cNvPr>
          <p:cNvSpPr/>
          <p:nvPr/>
        </p:nvSpPr>
        <p:spPr>
          <a:xfrm>
            <a:off x="-3849988" y="1538473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D903EF58-D739-4AF4-9628-B9AC7BCE56DA}"/>
              </a:ext>
            </a:extLst>
          </p:cNvPr>
          <p:cNvSpPr/>
          <p:nvPr/>
        </p:nvSpPr>
        <p:spPr>
          <a:xfrm>
            <a:off x="-4721999" y="160806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7C7B2A7C-A6FE-42DB-968F-2188E10C25A3}"/>
              </a:ext>
            </a:extLst>
          </p:cNvPr>
          <p:cNvSpPr/>
          <p:nvPr/>
        </p:nvSpPr>
        <p:spPr>
          <a:xfrm>
            <a:off x="-4659856" y="217102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62CD97B-2CF1-49C1-BD68-319406736902}"/>
              </a:ext>
            </a:extLst>
          </p:cNvPr>
          <p:cNvSpPr/>
          <p:nvPr/>
        </p:nvSpPr>
        <p:spPr>
          <a:xfrm>
            <a:off x="-4723997" y="356402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063EC012-3F34-4D88-BED9-3CEC97B26D91}"/>
              </a:ext>
            </a:extLst>
          </p:cNvPr>
          <p:cNvSpPr/>
          <p:nvPr/>
        </p:nvSpPr>
        <p:spPr>
          <a:xfrm>
            <a:off x="-4727171" y="1351070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F21E909D-9284-4B7A-8F33-D5F9FD2C9B20}"/>
              </a:ext>
            </a:extLst>
          </p:cNvPr>
          <p:cNvSpPr/>
          <p:nvPr/>
        </p:nvSpPr>
        <p:spPr>
          <a:xfrm>
            <a:off x="-4665028" y="1407366"/>
            <a:ext cx="475251" cy="84575"/>
          </a:xfrm>
          <a:prstGeom prst="roundRect">
            <a:avLst>
              <a:gd name="adj" fmla="val 24468"/>
            </a:avLst>
          </a:prstGeom>
          <a:solidFill>
            <a:srgbClr val="00B0F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930B3ECB-AAB4-4688-B6BE-AE110B851337}"/>
              </a:ext>
            </a:extLst>
          </p:cNvPr>
          <p:cNvSpPr/>
          <p:nvPr/>
        </p:nvSpPr>
        <p:spPr>
          <a:xfrm>
            <a:off x="-4729169" y="1546666"/>
            <a:ext cx="601537" cy="92955"/>
          </a:xfrm>
          <a:prstGeom prst="rect">
            <a:avLst/>
          </a:prstGeom>
          <a:solidFill>
            <a:srgbClr val="AFEAFF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93BF92A0-1ED0-4306-A939-BE961C04D32D}"/>
              </a:ext>
            </a:extLst>
          </p:cNvPr>
          <p:cNvSpPr/>
          <p:nvPr/>
        </p:nvSpPr>
        <p:spPr>
          <a:xfrm>
            <a:off x="-5642463" y="170047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3681FD78-C56D-4205-9A15-97AC23844C1B}"/>
              </a:ext>
            </a:extLst>
          </p:cNvPr>
          <p:cNvSpPr/>
          <p:nvPr/>
        </p:nvSpPr>
        <p:spPr>
          <a:xfrm>
            <a:off x="-5580320" y="226343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accent3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2E631037-496F-4F63-8016-975C2ADC488D}"/>
              </a:ext>
            </a:extLst>
          </p:cNvPr>
          <p:cNvSpPr/>
          <p:nvPr/>
        </p:nvSpPr>
        <p:spPr>
          <a:xfrm>
            <a:off x="-5644461" y="365643"/>
            <a:ext cx="601537" cy="929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B74EB2DF-6E6A-4EF4-9D2F-098ED0F106E3}"/>
              </a:ext>
            </a:extLst>
          </p:cNvPr>
          <p:cNvSpPr/>
          <p:nvPr/>
        </p:nvSpPr>
        <p:spPr>
          <a:xfrm>
            <a:off x="-2983075" y="2548405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B11E1045-F9C6-4334-800F-D65E6B11A49D}"/>
              </a:ext>
            </a:extLst>
          </p:cNvPr>
          <p:cNvSpPr/>
          <p:nvPr/>
        </p:nvSpPr>
        <p:spPr>
          <a:xfrm>
            <a:off x="-2920932" y="2604701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accent2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2433BBA1-24F8-4702-8CF3-1E7573B8553F}"/>
              </a:ext>
            </a:extLst>
          </p:cNvPr>
          <p:cNvSpPr/>
          <p:nvPr/>
        </p:nvSpPr>
        <p:spPr>
          <a:xfrm>
            <a:off x="-2985073" y="2744001"/>
            <a:ext cx="601537" cy="9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ADAFDEBC-81F1-4A78-81CC-79FC927D1018}"/>
              </a:ext>
            </a:extLst>
          </p:cNvPr>
          <p:cNvSpPr/>
          <p:nvPr/>
        </p:nvSpPr>
        <p:spPr>
          <a:xfrm>
            <a:off x="-3842818" y="2629057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5C8E4EE0-A089-4412-B224-86A912ECFF5F}"/>
              </a:ext>
            </a:extLst>
          </p:cNvPr>
          <p:cNvSpPr/>
          <p:nvPr/>
        </p:nvSpPr>
        <p:spPr>
          <a:xfrm>
            <a:off x="-3780675" y="2685353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06204299-DE43-42A1-8C60-E0A4D6978772}"/>
              </a:ext>
            </a:extLst>
          </p:cNvPr>
          <p:cNvSpPr/>
          <p:nvPr/>
        </p:nvSpPr>
        <p:spPr>
          <a:xfrm>
            <a:off x="-3844816" y="2824653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68FBF917-38FB-400C-8D33-9030FD577EE3}"/>
              </a:ext>
            </a:extLst>
          </p:cNvPr>
          <p:cNvSpPr/>
          <p:nvPr/>
        </p:nvSpPr>
        <p:spPr>
          <a:xfrm>
            <a:off x="-8122247" y="834233"/>
            <a:ext cx="6093151" cy="3405846"/>
          </a:xfrm>
          <a:prstGeom prst="rect">
            <a:avLst/>
          </a:prstGeom>
          <a:gradFill flip="none" rotWithShape="1">
            <a:gsLst>
              <a:gs pos="2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5EED56E0-0DD1-409B-B399-9CD9FB06AD4D}"/>
              </a:ext>
            </a:extLst>
          </p:cNvPr>
          <p:cNvGrpSpPr/>
          <p:nvPr/>
        </p:nvGrpSpPr>
        <p:grpSpPr>
          <a:xfrm>
            <a:off x="-7832171" y="2649844"/>
            <a:ext cx="2477613" cy="712598"/>
            <a:chOff x="300251" y="2760965"/>
            <a:chExt cx="2477613" cy="712598"/>
          </a:xfrm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E987DDB5-0B69-47DC-B2FF-18900C60A22C}"/>
                </a:ext>
              </a:extLst>
            </p:cNvPr>
            <p:cNvSpPr/>
            <p:nvPr/>
          </p:nvSpPr>
          <p:spPr>
            <a:xfrm>
              <a:off x="300251" y="2760965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D2B3CB99-5AE0-4672-9BCD-EDB5E812304E}"/>
                </a:ext>
              </a:extLst>
            </p:cNvPr>
            <p:cNvSpPr txBox="1"/>
            <p:nvPr/>
          </p:nvSpPr>
          <p:spPr>
            <a:xfrm>
              <a:off x="713420" y="2859139"/>
              <a:ext cx="194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3"/>
                  </a:solidFill>
                </a:rPr>
                <a:t>更改主题</a:t>
              </a:r>
            </a:p>
          </p:txBody>
        </p:sp>
      </p:grp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C9F9CFC3-E4F2-4CA0-8B8C-E305C7DEAF9B}"/>
              </a:ext>
            </a:extLst>
          </p:cNvPr>
          <p:cNvSpPr/>
          <p:nvPr/>
        </p:nvSpPr>
        <p:spPr>
          <a:xfrm>
            <a:off x="-5382548" y="3612322"/>
            <a:ext cx="4923232" cy="712598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9EA996FE-557A-46BC-B80C-CBF6EA544387}"/>
              </a:ext>
            </a:extLst>
          </p:cNvPr>
          <p:cNvSpPr/>
          <p:nvPr/>
        </p:nvSpPr>
        <p:spPr>
          <a:xfrm>
            <a:off x="-5292014" y="3685022"/>
            <a:ext cx="547283" cy="571378"/>
          </a:xfrm>
          <a:prstGeom prst="roundRect">
            <a:avLst>
              <a:gd name="adj" fmla="val 7315"/>
            </a:avLst>
          </a:prstGeom>
          <a:gradFill>
            <a:gsLst>
              <a:gs pos="22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14536D3F-0465-47A5-B86D-8D394164D140}"/>
              </a:ext>
            </a:extLst>
          </p:cNvPr>
          <p:cNvSpPr/>
          <p:nvPr/>
        </p:nvSpPr>
        <p:spPr>
          <a:xfrm>
            <a:off x="-5162277" y="3715834"/>
            <a:ext cx="298807" cy="508981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122A6196-0D99-43B2-B638-FFAFF61C5F52}"/>
              </a:ext>
            </a:extLst>
          </p:cNvPr>
          <p:cNvSpPr/>
          <p:nvPr/>
        </p:nvSpPr>
        <p:spPr>
          <a:xfrm>
            <a:off x="-5131305" y="3743891"/>
            <a:ext cx="236863" cy="42152"/>
          </a:xfrm>
          <a:prstGeom prst="roundRect">
            <a:avLst>
              <a:gd name="adj" fmla="val 2446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27A9D68C-39FA-4C96-8470-ADBA4EE8961E}"/>
              </a:ext>
            </a:extLst>
          </p:cNvPr>
          <p:cNvSpPr/>
          <p:nvPr/>
        </p:nvSpPr>
        <p:spPr>
          <a:xfrm>
            <a:off x="-5161806" y="3813318"/>
            <a:ext cx="298807" cy="46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4EB908CC-47C3-4BDB-B11A-0047A104DA5B}"/>
              </a:ext>
            </a:extLst>
          </p:cNvPr>
          <p:cNvSpPr txBox="1"/>
          <p:nvPr/>
        </p:nvSpPr>
        <p:spPr>
          <a:xfrm>
            <a:off x="-4615830" y="3725586"/>
            <a:ext cx="128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橙黄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F5CD6EFA-383D-4BA0-909D-C955861B4FED}"/>
              </a:ext>
            </a:extLst>
          </p:cNvPr>
          <p:cNvSpPr txBox="1"/>
          <p:nvPr/>
        </p:nvSpPr>
        <p:spPr>
          <a:xfrm>
            <a:off x="-1728161" y="3802530"/>
            <a:ext cx="11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默认主题</a:t>
            </a:r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D7697C5-C8BE-4DE8-B3FE-7E118E56CB6D}"/>
              </a:ext>
            </a:extLst>
          </p:cNvPr>
          <p:cNvSpPr/>
          <p:nvPr/>
        </p:nvSpPr>
        <p:spPr>
          <a:xfrm>
            <a:off x="-5382548" y="4462697"/>
            <a:ext cx="4923232" cy="712598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D4D40B8D-C1BD-4242-85C9-546CC8009D5B}"/>
              </a:ext>
            </a:extLst>
          </p:cNvPr>
          <p:cNvSpPr/>
          <p:nvPr/>
        </p:nvSpPr>
        <p:spPr>
          <a:xfrm>
            <a:off x="-5292014" y="4535397"/>
            <a:ext cx="547283" cy="571378"/>
          </a:xfrm>
          <a:prstGeom prst="roundRect">
            <a:avLst>
              <a:gd name="adj" fmla="val 7315"/>
            </a:avLst>
          </a:prstGeom>
          <a:gradFill>
            <a:gsLst>
              <a:gs pos="22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BDC44B94-E4D9-44A6-A882-B8341055A2FB}"/>
              </a:ext>
            </a:extLst>
          </p:cNvPr>
          <p:cNvSpPr/>
          <p:nvPr/>
        </p:nvSpPr>
        <p:spPr>
          <a:xfrm>
            <a:off x="-5162277" y="4566209"/>
            <a:ext cx="298807" cy="508981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30AB6A22-9F65-4A44-AA37-EB287F46DF17}"/>
              </a:ext>
            </a:extLst>
          </p:cNvPr>
          <p:cNvSpPr/>
          <p:nvPr/>
        </p:nvSpPr>
        <p:spPr>
          <a:xfrm>
            <a:off x="-5131305" y="4594266"/>
            <a:ext cx="236863" cy="42152"/>
          </a:xfrm>
          <a:prstGeom prst="roundRect">
            <a:avLst>
              <a:gd name="adj" fmla="val 244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F9ABB37A-3FC2-4C99-A749-F3BE5F783F49}"/>
              </a:ext>
            </a:extLst>
          </p:cNvPr>
          <p:cNvSpPr/>
          <p:nvPr/>
        </p:nvSpPr>
        <p:spPr>
          <a:xfrm>
            <a:off x="-5161806" y="4663693"/>
            <a:ext cx="298807" cy="46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B6ADBA06-9640-45ED-AA67-78FF44B78389}"/>
              </a:ext>
            </a:extLst>
          </p:cNvPr>
          <p:cNvSpPr txBox="1"/>
          <p:nvPr/>
        </p:nvSpPr>
        <p:spPr>
          <a:xfrm>
            <a:off x="-4615830" y="4575961"/>
            <a:ext cx="128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绿叶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BA78F01-BF7B-4249-8375-B7CC22B91DB0}"/>
              </a:ext>
            </a:extLst>
          </p:cNvPr>
          <p:cNvSpPr txBox="1"/>
          <p:nvPr/>
        </p:nvSpPr>
        <p:spPr>
          <a:xfrm>
            <a:off x="-1728161" y="4652905"/>
            <a:ext cx="11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全新主题</a:t>
            </a:r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B24A5BA8-A5E4-409D-BF42-96BCDEC6284C}"/>
              </a:ext>
            </a:extLst>
          </p:cNvPr>
          <p:cNvSpPr/>
          <p:nvPr/>
        </p:nvSpPr>
        <p:spPr>
          <a:xfrm>
            <a:off x="-5382548" y="5328542"/>
            <a:ext cx="4923232" cy="712598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F51FB5AC-4622-40F9-B25D-D37CB633B6E4}"/>
              </a:ext>
            </a:extLst>
          </p:cNvPr>
          <p:cNvSpPr/>
          <p:nvPr/>
        </p:nvSpPr>
        <p:spPr>
          <a:xfrm>
            <a:off x="-5292014" y="5401242"/>
            <a:ext cx="547283" cy="571378"/>
          </a:xfrm>
          <a:prstGeom prst="roundRect">
            <a:avLst>
              <a:gd name="adj" fmla="val 7315"/>
            </a:avLst>
          </a:prstGeom>
          <a:gradFill>
            <a:gsLst>
              <a:gs pos="22000">
                <a:srgbClr val="00B0F0"/>
              </a:gs>
              <a:gs pos="100000">
                <a:srgbClr val="61D6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53A1112B-7511-4D74-80F6-D0CA3F5368EC}"/>
              </a:ext>
            </a:extLst>
          </p:cNvPr>
          <p:cNvSpPr/>
          <p:nvPr/>
        </p:nvSpPr>
        <p:spPr>
          <a:xfrm>
            <a:off x="-5162277" y="5432054"/>
            <a:ext cx="298807" cy="508981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34CEFE46-7B14-4607-8DB9-4BCDEC708AAB}"/>
              </a:ext>
            </a:extLst>
          </p:cNvPr>
          <p:cNvSpPr/>
          <p:nvPr/>
        </p:nvSpPr>
        <p:spPr>
          <a:xfrm>
            <a:off x="-5131305" y="5460111"/>
            <a:ext cx="236863" cy="42152"/>
          </a:xfrm>
          <a:prstGeom prst="roundRect">
            <a:avLst>
              <a:gd name="adj" fmla="val 24468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8802999E-F116-44EB-BC18-52A74C86C110}"/>
              </a:ext>
            </a:extLst>
          </p:cNvPr>
          <p:cNvSpPr/>
          <p:nvPr/>
        </p:nvSpPr>
        <p:spPr>
          <a:xfrm>
            <a:off x="-5161806" y="5529538"/>
            <a:ext cx="298807" cy="46328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0517BD1-AC0B-43BB-9981-A07935CCE03F}"/>
              </a:ext>
            </a:extLst>
          </p:cNvPr>
          <p:cNvSpPr txBox="1"/>
          <p:nvPr/>
        </p:nvSpPr>
        <p:spPr>
          <a:xfrm>
            <a:off x="-4615830" y="5441806"/>
            <a:ext cx="128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天蓝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1A7A5AC-9066-4A17-BE03-B3B10271B2CA}"/>
              </a:ext>
            </a:extLst>
          </p:cNvPr>
          <p:cNvSpPr txBox="1"/>
          <p:nvPr/>
        </p:nvSpPr>
        <p:spPr>
          <a:xfrm>
            <a:off x="-1728161" y="5518750"/>
            <a:ext cx="11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全新主题</a:t>
            </a:r>
          </a:p>
        </p:txBody>
      </p:sp>
      <p:pic>
        <p:nvPicPr>
          <p:cNvPr id="257" name="图形 256" descr="复选标记">
            <a:extLst>
              <a:ext uri="{FF2B5EF4-FFF2-40B4-BE49-F238E27FC236}">
                <a16:creationId xmlns:a16="http://schemas.microsoft.com/office/drawing/2014/main" id="{7EFB3F5B-5938-4D9E-92C3-2E044092C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80318" y="3719349"/>
            <a:ext cx="510051" cy="510051"/>
          </a:xfrm>
          <a:prstGeom prst="rect">
            <a:avLst/>
          </a:prstGeom>
        </p:spPr>
      </p:pic>
      <p:sp>
        <p:nvSpPr>
          <p:cNvPr id="258" name="矩形: 圆角 2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7F94CA-D2E9-4C15-82F7-22ECAC59EF5C}"/>
              </a:ext>
            </a:extLst>
          </p:cNvPr>
          <p:cNvSpPr/>
          <p:nvPr/>
        </p:nvSpPr>
        <p:spPr>
          <a:xfrm>
            <a:off x="-5382548" y="6297213"/>
            <a:ext cx="1805962" cy="630809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下一步</a:t>
            </a:r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B037FBBA-CDBD-4E83-BB2D-0360E0F6C590}"/>
              </a:ext>
            </a:extLst>
          </p:cNvPr>
          <p:cNvGrpSpPr/>
          <p:nvPr/>
        </p:nvGrpSpPr>
        <p:grpSpPr>
          <a:xfrm>
            <a:off x="-7578026" y="559952"/>
            <a:ext cx="1271231" cy="1485973"/>
            <a:chOff x="623577" y="559952"/>
            <a:chExt cx="1271231" cy="1485973"/>
          </a:xfrm>
        </p:grpSpPr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871DF3B9-6B52-40DA-8CD2-AEB674C5C12C}"/>
                </a:ext>
              </a:extLst>
            </p:cNvPr>
            <p:cNvSpPr/>
            <p:nvPr/>
          </p:nvSpPr>
          <p:spPr>
            <a:xfrm>
              <a:off x="1295269" y="1024686"/>
              <a:ext cx="599539" cy="1021239"/>
            </a:xfrm>
            <a:prstGeom prst="roundRect">
              <a:avLst>
                <a:gd name="adj" fmla="val 3475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3504464B-FBAC-4349-8C10-EDDB6419BD91}"/>
                </a:ext>
              </a:extLst>
            </p:cNvPr>
            <p:cNvSpPr/>
            <p:nvPr/>
          </p:nvSpPr>
          <p:spPr>
            <a:xfrm>
              <a:off x="1357412" y="1080982"/>
              <a:ext cx="475251" cy="84575"/>
            </a:xfrm>
            <a:prstGeom prst="roundRect">
              <a:avLst>
                <a:gd name="adj" fmla="val 2446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03DD9B9-74F9-455F-A030-FF90FAB177B8}"/>
                </a:ext>
              </a:extLst>
            </p:cNvPr>
            <p:cNvSpPr/>
            <p:nvPr/>
          </p:nvSpPr>
          <p:spPr>
            <a:xfrm>
              <a:off x="1296213" y="1220282"/>
              <a:ext cx="598595" cy="92955"/>
            </a:xfrm>
            <a:prstGeom prst="rect">
              <a:avLst/>
            </a:prstGeom>
            <a:solidFill>
              <a:srgbClr val="AFE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89703B83-EDED-4427-9FE5-79B00FF1397B}"/>
                </a:ext>
              </a:extLst>
            </p:cNvPr>
            <p:cNvSpPr/>
            <p:nvPr/>
          </p:nvSpPr>
          <p:spPr>
            <a:xfrm>
              <a:off x="904994" y="789509"/>
              <a:ext cx="599539" cy="1021239"/>
            </a:xfrm>
            <a:prstGeom prst="roundRect">
              <a:avLst>
                <a:gd name="adj" fmla="val 3475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ABC9850B-6CDF-4B6D-AAD9-8EDBB09E2C49}"/>
                </a:ext>
              </a:extLst>
            </p:cNvPr>
            <p:cNvSpPr/>
            <p:nvPr/>
          </p:nvSpPr>
          <p:spPr>
            <a:xfrm>
              <a:off x="967137" y="845805"/>
              <a:ext cx="475251" cy="84575"/>
            </a:xfrm>
            <a:prstGeom prst="roundRect">
              <a:avLst>
                <a:gd name="adj" fmla="val 24468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E5B527A-B1E7-47EA-B46B-B96A3D4AD783}"/>
                </a:ext>
              </a:extLst>
            </p:cNvPr>
            <p:cNvSpPr/>
            <p:nvPr/>
          </p:nvSpPr>
          <p:spPr>
            <a:xfrm>
              <a:off x="904994" y="985106"/>
              <a:ext cx="599539" cy="929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1C608ACE-3DEB-44DA-AB67-6DA6D70F88DF}"/>
                </a:ext>
              </a:extLst>
            </p:cNvPr>
            <p:cNvSpPr/>
            <p:nvPr/>
          </p:nvSpPr>
          <p:spPr>
            <a:xfrm>
              <a:off x="623577" y="559952"/>
              <a:ext cx="599539" cy="1021239"/>
            </a:xfrm>
            <a:prstGeom prst="roundRect">
              <a:avLst>
                <a:gd name="adj" fmla="val 3475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: 圆角 258">
              <a:extLst>
                <a:ext uri="{FF2B5EF4-FFF2-40B4-BE49-F238E27FC236}">
                  <a16:creationId xmlns:a16="http://schemas.microsoft.com/office/drawing/2014/main" id="{6BE789A5-873F-4727-B1AC-929267EEE9A0}"/>
                </a:ext>
              </a:extLst>
            </p:cNvPr>
            <p:cNvSpPr/>
            <p:nvPr/>
          </p:nvSpPr>
          <p:spPr>
            <a:xfrm>
              <a:off x="685720" y="616248"/>
              <a:ext cx="475251" cy="84575"/>
            </a:xfrm>
            <a:prstGeom prst="roundRect">
              <a:avLst>
                <a:gd name="adj" fmla="val 2446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92BDED6A-F85A-46BD-A84E-350390CD6298}"/>
                </a:ext>
              </a:extLst>
            </p:cNvPr>
            <p:cNvSpPr/>
            <p:nvPr/>
          </p:nvSpPr>
          <p:spPr>
            <a:xfrm>
              <a:off x="624521" y="755548"/>
              <a:ext cx="599539" cy="929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1" name="图形 260" descr="画图刷">
              <a:extLst>
                <a:ext uri="{FF2B5EF4-FFF2-40B4-BE49-F238E27FC236}">
                  <a16:creationId xmlns:a16="http://schemas.microsoft.com/office/drawing/2014/main" id="{24F01C7C-787A-45AE-B634-36EDED64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5460" y="898513"/>
              <a:ext cx="577116" cy="577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367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A4A545-4F9C-437F-B3CC-C3DA074F5E0E}"/>
              </a:ext>
            </a:extLst>
          </p:cNvPr>
          <p:cNvSpPr txBox="1"/>
          <p:nvPr/>
        </p:nvSpPr>
        <p:spPr>
          <a:xfrm>
            <a:off x="85116" y="588518"/>
            <a:ext cx="476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Ready For Update N+ OS Now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928ED-F0AC-43B0-A7A7-1D796A6D9DBB}"/>
              </a:ext>
            </a:extLst>
          </p:cNvPr>
          <p:cNvSpPr txBox="1"/>
          <p:nvPr/>
        </p:nvSpPr>
        <p:spPr>
          <a:xfrm>
            <a:off x="107864" y="83312"/>
            <a:ext cx="341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Update N+ OS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0DFC30-AE3F-46F2-92D1-55B4997BD65A}"/>
              </a:ext>
            </a:extLst>
          </p:cNvPr>
          <p:cNvSpPr/>
          <p:nvPr/>
        </p:nvSpPr>
        <p:spPr>
          <a:xfrm>
            <a:off x="0" y="1037968"/>
            <a:ext cx="5400675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0AC9B-AD35-4C05-9B24-AFB5C6D61851}"/>
              </a:ext>
            </a:extLst>
          </p:cNvPr>
          <p:cNvSpPr txBox="1"/>
          <p:nvPr/>
        </p:nvSpPr>
        <p:spPr>
          <a:xfrm>
            <a:off x="1079101" y="1137073"/>
            <a:ext cx="349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We Are Ready For it.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B8571B2-A3BD-49BF-A7DF-4077F8A852B1}"/>
              </a:ext>
            </a:extLst>
          </p:cNvPr>
          <p:cNvSpPr/>
          <p:nvPr/>
        </p:nvSpPr>
        <p:spPr>
          <a:xfrm>
            <a:off x="2495231" y="1737787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70C26B4-9708-41A6-8EC1-6F4E46643F09}"/>
              </a:ext>
            </a:extLst>
          </p:cNvPr>
          <p:cNvSpPr/>
          <p:nvPr/>
        </p:nvSpPr>
        <p:spPr>
          <a:xfrm>
            <a:off x="2624750" y="1737787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7686FA6-5300-4320-98FE-95409EB85CD2}"/>
              </a:ext>
            </a:extLst>
          </p:cNvPr>
          <p:cNvSpPr/>
          <p:nvPr/>
        </p:nvSpPr>
        <p:spPr>
          <a:xfrm>
            <a:off x="2754269" y="1737787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B3A482-D840-47DF-8D08-CCDB7E234DA2}"/>
              </a:ext>
            </a:extLst>
          </p:cNvPr>
          <p:cNvSpPr/>
          <p:nvPr/>
        </p:nvSpPr>
        <p:spPr>
          <a:xfrm>
            <a:off x="-5509025" y="0"/>
            <a:ext cx="5400675" cy="9720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EAF764-D949-4E0C-8188-89A0A7A5D51C}"/>
              </a:ext>
            </a:extLst>
          </p:cNvPr>
          <p:cNvSpPr/>
          <p:nvPr/>
        </p:nvSpPr>
        <p:spPr>
          <a:xfrm>
            <a:off x="-3470167" y="2069897"/>
            <a:ext cx="818618" cy="81861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B0DB3A-E02C-4FAD-A567-BE9EB2FBFF1A}"/>
              </a:ext>
            </a:extLst>
          </p:cNvPr>
          <p:cNvSpPr txBox="1"/>
          <p:nvPr/>
        </p:nvSpPr>
        <p:spPr>
          <a:xfrm>
            <a:off x="-3404170" y="2152273"/>
            <a:ext cx="64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3"/>
                </a:solidFill>
              </a:rPr>
              <a:t>N</a:t>
            </a:r>
            <a:endParaRPr lang="zh-CN" altLang="en-US" sz="4400" dirty="0">
              <a:solidFill>
                <a:schemeClr val="accent3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53ED48-FDD1-490F-B6CA-717A35881722}"/>
              </a:ext>
            </a:extLst>
          </p:cNvPr>
          <p:cNvSpPr txBox="1"/>
          <p:nvPr/>
        </p:nvSpPr>
        <p:spPr>
          <a:xfrm>
            <a:off x="-3081294" y="1949971"/>
            <a:ext cx="53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</a:t>
            </a:r>
            <a:endParaRPr lang="zh-CN" alt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57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5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7FC272D-229B-40B3-B2F5-2A0C01A0C216}"/>
              </a:ext>
            </a:extLst>
          </p:cNvPr>
          <p:cNvSpPr/>
          <p:nvPr/>
        </p:nvSpPr>
        <p:spPr>
          <a:xfrm>
            <a:off x="0" y="8847438"/>
            <a:ext cx="5400675" cy="87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1E2920-46D2-4FB1-AD7F-B13BED6309B5}"/>
              </a:ext>
            </a:extLst>
          </p:cNvPr>
          <p:cNvSpPr/>
          <p:nvPr/>
        </p:nvSpPr>
        <p:spPr>
          <a:xfrm>
            <a:off x="166768" y="8259141"/>
            <a:ext cx="5064600" cy="999771"/>
          </a:xfrm>
          <a:prstGeom prst="roundRect">
            <a:avLst>
              <a:gd name="adj" fmla="val 684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FC7543-B8D9-431F-9BC3-375702EE2413}"/>
              </a:ext>
            </a:extLst>
          </p:cNvPr>
          <p:cNvSpPr txBox="1"/>
          <p:nvPr/>
        </p:nvSpPr>
        <p:spPr>
          <a:xfrm>
            <a:off x="232003" y="8315686"/>
            <a:ext cx="290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/>
                </a:solidFill>
              </a:rPr>
              <a:t>个性化您的手机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A9F540-1A67-4930-AD6A-65B85B82AAC2}"/>
              </a:ext>
            </a:extLst>
          </p:cNvPr>
          <p:cNvSpPr txBox="1"/>
          <p:nvPr/>
        </p:nvSpPr>
        <p:spPr>
          <a:xfrm>
            <a:off x="278371" y="8805513"/>
            <a:ext cx="2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 （共</a:t>
            </a:r>
            <a:r>
              <a:rPr lang="en-US" altLang="zh-CN" dirty="0"/>
              <a:t>3</a:t>
            </a:r>
            <a:r>
              <a:rPr lang="zh-CN" altLang="en-US" dirty="0"/>
              <a:t>步）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2A216DC-8D7B-4DAB-8EB3-A6D5CAB1B29C}"/>
              </a:ext>
            </a:extLst>
          </p:cNvPr>
          <p:cNvGrpSpPr/>
          <p:nvPr/>
        </p:nvGrpSpPr>
        <p:grpSpPr>
          <a:xfrm>
            <a:off x="11483495" y="242677"/>
            <a:ext cx="5402172" cy="3284520"/>
            <a:chOff x="-1497" y="242677"/>
            <a:chExt cx="5402172" cy="3284520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67F3573-45F8-44C4-A3C3-6A8E7022F4CD}"/>
                </a:ext>
              </a:extLst>
            </p:cNvPr>
            <p:cNvSpPr txBox="1"/>
            <p:nvPr/>
          </p:nvSpPr>
          <p:spPr>
            <a:xfrm>
              <a:off x="1950850" y="1234340"/>
              <a:ext cx="26887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chemeClr val="accent2"/>
                  </a:solidFill>
                </a:rPr>
                <a:t>Hello</a:t>
              </a:r>
              <a:endParaRPr lang="zh-CN" alt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8FEF44E1-81E7-4FCE-AF62-AB0B6FB3DD8B}"/>
                </a:ext>
              </a:extLst>
            </p:cNvPr>
            <p:cNvSpPr/>
            <p:nvPr/>
          </p:nvSpPr>
          <p:spPr>
            <a:xfrm>
              <a:off x="495888" y="1764005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7171"/>
                  </a:solidFill>
                </a:rPr>
                <a:t>こんにちは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5558E6C-DC3C-4D67-974E-DBFC1332DFAB}"/>
                </a:ext>
              </a:extLst>
            </p:cNvPr>
            <p:cNvSpPr/>
            <p:nvPr/>
          </p:nvSpPr>
          <p:spPr>
            <a:xfrm>
              <a:off x="1730961" y="2224189"/>
              <a:ext cx="2260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Hur är det med dig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F16A573-CAA6-4902-8D82-139B3E07BA69}"/>
                </a:ext>
              </a:extLst>
            </p:cNvPr>
            <p:cNvSpPr/>
            <p:nvPr/>
          </p:nvSpPr>
          <p:spPr>
            <a:xfrm>
              <a:off x="3786130" y="717531"/>
              <a:ext cx="1614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Hoe gaat het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B8C2D29-3581-4774-B7AA-7DB7CDC5EDAB}"/>
                </a:ext>
              </a:extLst>
            </p:cNvPr>
            <p:cNvSpPr/>
            <p:nvPr/>
          </p:nvSpPr>
          <p:spPr>
            <a:xfrm>
              <a:off x="128824" y="856031"/>
              <a:ext cx="26933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Comment vas-tu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CF721D1-56FD-4309-B07E-458FEBFBD52E}"/>
                </a:ext>
              </a:extLst>
            </p:cNvPr>
            <p:cNvSpPr/>
            <p:nvPr/>
          </p:nvSpPr>
          <p:spPr>
            <a:xfrm>
              <a:off x="3945473" y="2522347"/>
              <a:ext cx="13356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</a:rPr>
                <a:t>Как дела</a:t>
              </a: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6980AA9-09E5-4AC4-97C8-DFCB79FA8A57}"/>
                </a:ext>
              </a:extLst>
            </p:cNvPr>
            <p:cNvSpPr txBox="1"/>
            <p:nvPr/>
          </p:nvSpPr>
          <p:spPr>
            <a:xfrm>
              <a:off x="2577197" y="461351"/>
              <a:ext cx="1587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3"/>
                  </a:solidFill>
                </a:rPr>
                <a:t>你好啊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047E86D3-527A-49E6-A333-19E9C656E551}"/>
                </a:ext>
              </a:extLst>
            </p:cNvPr>
            <p:cNvSpPr txBox="1"/>
            <p:nvPr/>
          </p:nvSpPr>
          <p:spPr>
            <a:xfrm>
              <a:off x="3935411" y="1794160"/>
              <a:ext cx="720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hi</a:t>
              </a:r>
              <a:endParaRPr lang="zh-CN" altLang="en-US" sz="2800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2B1F1CF-E48C-4F22-B911-888D4C2CCC1D}"/>
                </a:ext>
              </a:extLst>
            </p:cNvPr>
            <p:cNvSpPr/>
            <p:nvPr/>
          </p:nvSpPr>
          <p:spPr>
            <a:xfrm>
              <a:off x="1044271" y="349793"/>
              <a:ext cx="9284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كيف حالك</a:t>
              </a: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1140B54-B3F0-4EC3-9850-247AED5851B9}"/>
                </a:ext>
              </a:extLst>
            </p:cNvPr>
            <p:cNvSpPr/>
            <p:nvPr/>
          </p:nvSpPr>
          <p:spPr>
            <a:xfrm>
              <a:off x="3310684" y="1029031"/>
              <a:ext cx="1970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Kuidas sul läheb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458FF3BB-7664-46AF-A043-736EC8910D76}"/>
                </a:ext>
              </a:extLst>
            </p:cNvPr>
            <p:cNvSpPr/>
            <p:nvPr/>
          </p:nvSpPr>
          <p:spPr>
            <a:xfrm>
              <a:off x="2381977" y="2888861"/>
              <a:ext cx="2531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Hvernig hefur þú það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560B8CA-7579-4D7A-A1DE-0D6675E75585}"/>
                </a:ext>
              </a:extLst>
            </p:cNvPr>
            <p:cNvSpPr/>
            <p:nvPr/>
          </p:nvSpPr>
          <p:spPr>
            <a:xfrm>
              <a:off x="487236" y="2561036"/>
              <a:ext cx="1624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어떻게 지내니</a:t>
              </a: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BB3F18A-0805-405E-9FCC-A6C344FAB77C}"/>
                </a:ext>
              </a:extLst>
            </p:cNvPr>
            <p:cNvSpPr/>
            <p:nvPr/>
          </p:nvSpPr>
          <p:spPr>
            <a:xfrm>
              <a:off x="1404374" y="2875693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你好</a:t>
              </a: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9D609473-2C3E-4438-A298-4BEEA97ECD98}"/>
                </a:ext>
              </a:extLst>
            </p:cNvPr>
            <p:cNvSpPr/>
            <p:nvPr/>
          </p:nvSpPr>
          <p:spPr>
            <a:xfrm>
              <a:off x="234534" y="3157865"/>
              <a:ext cx="39301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O sa cakava tiko vakacava</a:t>
              </a: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F4A43C84-4E2D-4C62-A33D-118A39312205}"/>
                </a:ext>
              </a:extLst>
            </p:cNvPr>
            <p:cNvSpPr/>
            <p:nvPr/>
          </p:nvSpPr>
          <p:spPr>
            <a:xfrm>
              <a:off x="2709815" y="251209"/>
              <a:ext cx="2688771" cy="32759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8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7ACF401-120A-4E4F-8EC0-B28AFCF2ABC9}"/>
                </a:ext>
              </a:extLst>
            </p:cNvPr>
            <p:cNvSpPr/>
            <p:nvPr/>
          </p:nvSpPr>
          <p:spPr>
            <a:xfrm>
              <a:off x="-1497" y="242677"/>
              <a:ext cx="2811742" cy="327598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4FC1EE2F-6945-4B03-B5DC-A45DD9B6171C}"/>
              </a:ext>
            </a:extLst>
          </p:cNvPr>
          <p:cNvGrpSpPr/>
          <p:nvPr/>
        </p:nvGrpSpPr>
        <p:grpSpPr>
          <a:xfrm>
            <a:off x="8961030" y="2760965"/>
            <a:ext cx="4939554" cy="2337397"/>
            <a:chOff x="291814" y="2760965"/>
            <a:chExt cx="4939554" cy="2337397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EE3D4560-8A79-49EF-B6E5-03AB46407850}"/>
                </a:ext>
              </a:extLst>
            </p:cNvPr>
            <p:cNvSpPr/>
            <p:nvPr/>
          </p:nvSpPr>
          <p:spPr>
            <a:xfrm>
              <a:off x="300251" y="2760965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EB31BB10-C0BF-4AEF-8EB5-77854795E3D3}"/>
                </a:ext>
              </a:extLst>
            </p:cNvPr>
            <p:cNvSpPr txBox="1"/>
            <p:nvPr/>
          </p:nvSpPr>
          <p:spPr>
            <a:xfrm>
              <a:off x="713420" y="2859139"/>
              <a:ext cx="194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更改语言</a:t>
              </a:r>
            </a:p>
          </p:txBody>
        </p:sp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ED02AAFA-62CB-4FD2-AE62-DEDF1EEF6B4C}"/>
                </a:ext>
              </a:extLst>
            </p:cNvPr>
            <p:cNvSpPr/>
            <p:nvPr/>
          </p:nvSpPr>
          <p:spPr>
            <a:xfrm>
              <a:off x="291814" y="3621818"/>
              <a:ext cx="4939554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C62C9E6C-1525-420E-A538-BEC1991A37B9}"/>
                </a:ext>
              </a:extLst>
            </p:cNvPr>
            <p:cNvSpPr txBox="1"/>
            <p:nvPr/>
          </p:nvSpPr>
          <p:spPr>
            <a:xfrm>
              <a:off x="713420" y="3747534"/>
              <a:ext cx="3694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中文（简体）</a:t>
              </a: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9A082953-262C-4DB6-AFCE-9A961497370B}"/>
                </a:ext>
              </a:extLst>
            </p:cNvPr>
            <p:cNvSpPr/>
            <p:nvPr/>
          </p:nvSpPr>
          <p:spPr>
            <a:xfrm>
              <a:off x="4013485" y="3817492"/>
              <a:ext cx="739226" cy="30225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可用</a:t>
              </a:r>
            </a:p>
          </p:txBody>
        </p:sp>
        <p:sp>
          <p:nvSpPr>
            <p:cNvPr id="148" name="矩形: 圆角 14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D9B611-E201-42C5-9C2A-89308DB27B5E}"/>
                </a:ext>
              </a:extLst>
            </p:cNvPr>
            <p:cNvSpPr/>
            <p:nvPr/>
          </p:nvSpPr>
          <p:spPr>
            <a:xfrm>
              <a:off x="305437" y="4467553"/>
              <a:ext cx="1805962" cy="630809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下一步</a:t>
              </a:r>
            </a:p>
          </p:txBody>
        </p:sp>
      </p:grp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CD338EEA-F238-49BA-92D3-4EC39CE691B7}"/>
              </a:ext>
            </a:extLst>
          </p:cNvPr>
          <p:cNvSpPr/>
          <p:nvPr/>
        </p:nvSpPr>
        <p:spPr>
          <a:xfrm>
            <a:off x="5137901" y="105064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FD1CE5B6-04CB-464C-B250-8D1DE6B557A9}"/>
              </a:ext>
            </a:extLst>
          </p:cNvPr>
          <p:cNvSpPr/>
          <p:nvPr/>
        </p:nvSpPr>
        <p:spPr>
          <a:xfrm>
            <a:off x="5200044" y="161360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91F32D8-AABF-46AA-B21A-95BDB42D5AF1}"/>
              </a:ext>
            </a:extLst>
          </p:cNvPr>
          <p:cNvSpPr/>
          <p:nvPr/>
        </p:nvSpPr>
        <p:spPr>
          <a:xfrm>
            <a:off x="5135903" y="300660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D8187CDF-10EC-4F49-9905-89B838D688C0}"/>
              </a:ext>
            </a:extLst>
          </p:cNvPr>
          <p:cNvSpPr/>
          <p:nvPr/>
        </p:nvSpPr>
        <p:spPr>
          <a:xfrm>
            <a:off x="5138845" y="1286581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B8CBB8EE-3353-493C-96A2-EE608A18EC0C}"/>
              </a:ext>
            </a:extLst>
          </p:cNvPr>
          <p:cNvSpPr/>
          <p:nvPr/>
        </p:nvSpPr>
        <p:spPr>
          <a:xfrm>
            <a:off x="5200988" y="1342877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FA5CBE6-AA3D-4E88-8AC8-6B5D09FEC8AB}"/>
              </a:ext>
            </a:extLst>
          </p:cNvPr>
          <p:cNvSpPr/>
          <p:nvPr/>
        </p:nvSpPr>
        <p:spPr>
          <a:xfrm>
            <a:off x="5136847" y="1482177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28E07EAB-CBCD-476B-B1F7-07C9A2DB264B}"/>
              </a:ext>
            </a:extLst>
          </p:cNvPr>
          <p:cNvSpPr/>
          <p:nvPr/>
        </p:nvSpPr>
        <p:spPr>
          <a:xfrm>
            <a:off x="4278158" y="152613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F8258C8F-CC14-46CF-96CB-452939BB49C7}"/>
              </a:ext>
            </a:extLst>
          </p:cNvPr>
          <p:cNvSpPr/>
          <p:nvPr/>
        </p:nvSpPr>
        <p:spPr>
          <a:xfrm>
            <a:off x="4340301" y="208909"/>
            <a:ext cx="475251" cy="84575"/>
          </a:xfrm>
          <a:prstGeom prst="roundRect">
            <a:avLst>
              <a:gd name="adj" fmla="val 24468"/>
            </a:avLst>
          </a:prstGeom>
          <a:solidFill>
            <a:srgbClr val="FF717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EC4F4C83-2F0D-47FB-8FF4-C5DBD6C51E54}"/>
              </a:ext>
            </a:extLst>
          </p:cNvPr>
          <p:cNvSpPr/>
          <p:nvPr/>
        </p:nvSpPr>
        <p:spPr>
          <a:xfrm>
            <a:off x="4276160" y="348209"/>
            <a:ext cx="601537" cy="92955"/>
          </a:xfrm>
          <a:prstGeom prst="rect">
            <a:avLst/>
          </a:prstGeom>
          <a:solidFill>
            <a:srgbClr val="FFB3B3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34DEAD62-D15B-4314-AA57-1407F910888C}"/>
              </a:ext>
            </a:extLst>
          </p:cNvPr>
          <p:cNvSpPr/>
          <p:nvPr/>
        </p:nvSpPr>
        <p:spPr>
          <a:xfrm>
            <a:off x="4272986" y="1342877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E650A198-2F92-4EDB-BAE5-25AA9F748EED}"/>
              </a:ext>
            </a:extLst>
          </p:cNvPr>
          <p:cNvSpPr/>
          <p:nvPr/>
        </p:nvSpPr>
        <p:spPr>
          <a:xfrm>
            <a:off x="4335129" y="1399173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6DAC3E2-1B5E-4274-9ECC-96213C7A3ACB}"/>
              </a:ext>
            </a:extLst>
          </p:cNvPr>
          <p:cNvSpPr/>
          <p:nvPr/>
        </p:nvSpPr>
        <p:spPr>
          <a:xfrm>
            <a:off x="4270988" y="1538473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965AAC50-FFE2-4147-A4D9-AA1C0F870E4B}"/>
              </a:ext>
            </a:extLst>
          </p:cNvPr>
          <p:cNvSpPr/>
          <p:nvPr/>
        </p:nvSpPr>
        <p:spPr>
          <a:xfrm>
            <a:off x="3398977" y="160806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86B6453C-AEC5-4D95-96E5-720A56FE1EFB}"/>
              </a:ext>
            </a:extLst>
          </p:cNvPr>
          <p:cNvSpPr/>
          <p:nvPr/>
        </p:nvSpPr>
        <p:spPr>
          <a:xfrm>
            <a:off x="3461120" y="217102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0A2CAE0-2E2E-465E-A031-DDFA34164D48}"/>
              </a:ext>
            </a:extLst>
          </p:cNvPr>
          <p:cNvSpPr/>
          <p:nvPr/>
        </p:nvSpPr>
        <p:spPr>
          <a:xfrm>
            <a:off x="3396979" y="356402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A7ABE81-FA3A-44CD-B4FE-5EE9302C967C}"/>
              </a:ext>
            </a:extLst>
          </p:cNvPr>
          <p:cNvSpPr/>
          <p:nvPr/>
        </p:nvSpPr>
        <p:spPr>
          <a:xfrm>
            <a:off x="3393805" y="1351070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E8F6578A-1D2A-483F-BCE8-D7105AE1D7CB}"/>
              </a:ext>
            </a:extLst>
          </p:cNvPr>
          <p:cNvSpPr/>
          <p:nvPr/>
        </p:nvSpPr>
        <p:spPr>
          <a:xfrm>
            <a:off x="3455948" y="1407366"/>
            <a:ext cx="475251" cy="84575"/>
          </a:xfrm>
          <a:prstGeom prst="roundRect">
            <a:avLst>
              <a:gd name="adj" fmla="val 24468"/>
            </a:avLst>
          </a:prstGeom>
          <a:solidFill>
            <a:srgbClr val="00B0F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C05B650-17A8-41EE-BAD0-03EC5DA4424B}"/>
              </a:ext>
            </a:extLst>
          </p:cNvPr>
          <p:cNvSpPr/>
          <p:nvPr/>
        </p:nvSpPr>
        <p:spPr>
          <a:xfrm>
            <a:off x="3391807" y="1546666"/>
            <a:ext cx="601537" cy="92955"/>
          </a:xfrm>
          <a:prstGeom prst="rect">
            <a:avLst/>
          </a:prstGeom>
          <a:solidFill>
            <a:srgbClr val="AFEAFF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80B18A90-3045-4CBC-8D50-C8324373C101}"/>
              </a:ext>
            </a:extLst>
          </p:cNvPr>
          <p:cNvSpPr/>
          <p:nvPr/>
        </p:nvSpPr>
        <p:spPr>
          <a:xfrm>
            <a:off x="2478513" y="170047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C652399C-5B02-4980-90A1-9328772B1FCF}"/>
              </a:ext>
            </a:extLst>
          </p:cNvPr>
          <p:cNvSpPr/>
          <p:nvPr/>
        </p:nvSpPr>
        <p:spPr>
          <a:xfrm>
            <a:off x="2540656" y="226343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accent3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BBF7502-9D7F-4A70-8DCF-1D2EAF5C6841}"/>
              </a:ext>
            </a:extLst>
          </p:cNvPr>
          <p:cNvSpPr/>
          <p:nvPr/>
        </p:nvSpPr>
        <p:spPr>
          <a:xfrm>
            <a:off x="2476515" y="365643"/>
            <a:ext cx="601537" cy="929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396990B6-9989-480C-ACDB-96E3CD75E7B8}"/>
              </a:ext>
            </a:extLst>
          </p:cNvPr>
          <p:cNvSpPr/>
          <p:nvPr/>
        </p:nvSpPr>
        <p:spPr>
          <a:xfrm>
            <a:off x="5137901" y="2548405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BB1D47CE-86C7-4C70-9B6E-616503522254}"/>
              </a:ext>
            </a:extLst>
          </p:cNvPr>
          <p:cNvSpPr/>
          <p:nvPr/>
        </p:nvSpPr>
        <p:spPr>
          <a:xfrm>
            <a:off x="5200044" y="2604701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accent2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E4B417F6-7BEB-4B1C-B21F-C79DD5868A72}"/>
              </a:ext>
            </a:extLst>
          </p:cNvPr>
          <p:cNvSpPr/>
          <p:nvPr/>
        </p:nvSpPr>
        <p:spPr>
          <a:xfrm>
            <a:off x="5135903" y="2744001"/>
            <a:ext cx="601537" cy="9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4AF68D2-B1E1-43F0-A03A-D9839CEE370C}"/>
              </a:ext>
            </a:extLst>
          </p:cNvPr>
          <p:cNvSpPr/>
          <p:nvPr/>
        </p:nvSpPr>
        <p:spPr>
          <a:xfrm>
            <a:off x="4278158" y="2629057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4F8236C9-F7DF-48C5-A7D4-E94E647FE74E}"/>
              </a:ext>
            </a:extLst>
          </p:cNvPr>
          <p:cNvSpPr/>
          <p:nvPr/>
        </p:nvSpPr>
        <p:spPr>
          <a:xfrm>
            <a:off x="4340301" y="2685353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919B6C81-9E71-476F-940A-58F3E36FFAE7}"/>
              </a:ext>
            </a:extLst>
          </p:cNvPr>
          <p:cNvSpPr/>
          <p:nvPr/>
        </p:nvSpPr>
        <p:spPr>
          <a:xfrm>
            <a:off x="4276160" y="2824653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A0B1629F-6D58-4422-835E-38BE7DC36489}"/>
              </a:ext>
            </a:extLst>
          </p:cNvPr>
          <p:cNvSpPr/>
          <p:nvPr/>
        </p:nvSpPr>
        <p:spPr>
          <a:xfrm>
            <a:off x="-1271" y="834233"/>
            <a:ext cx="6093151" cy="3405846"/>
          </a:xfrm>
          <a:prstGeom prst="rect">
            <a:avLst/>
          </a:prstGeom>
          <a:gradFill flip="none" rotWithShape="1">
            <a:gsLst>
              <a:gs pos="2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BA432F26-E059-4966-8AFD-85041BAE5021}"/>
              </a:ext>
            </a:extLst>
          </p:cNvPr>
          <p:cNvGrpSpPr/>
          <p:nvPr/>
        </p:nvGrpSpPr>
        <p:grpSpPr>
          <a:xfrm>
            <a:off x="288805" y="2649844"/>
            <a:ext cx="2477613" cy="712598"/>
            <a:chOff x="300251" y="2760965"/>
            <a:chExt cx="2477613" cy="712598"/>
          </a:xfrm>
        </p:grpSpPr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3900B74B-F7CC-464D-97AB-211B5D416BCF}"/>
                </a:ext>
              </a:extLst>
            </p:cNvPr>
            <p:cNvSpPr/>
            <p:nvPr/>
          </p:nvSpPr>
          <p:spPr>
            <a:xfrm>
              <a:off x="300251" y="2760965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B5EAE48C-A3B8-4F72-A0BE-63AE10E5E2ED}"/>
                </a:ext>
              </a:extLst>
            </p:cNvPr>
            <p:cNvSpPr txBox="1"/>
            <p:nvPr/>
          </p:nvSpPr>
          <p:spPr>
            <a:xfrm>
              <a:off x="713420" y="2859139"/>
              <a:ext cx="194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3"/>
                  </a:solidFill>
                </a:rPr>
                <a:t>更改主题</a:t>
              </a:r>
            </a:p>
          </p:txBody>
        </p:sp>
      </p:grp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06EE4AD5-B5E1-426D-98FF-D61AE2B6F5A4}"/>
              </a:ext>
            </a:extLst>
          </p:cNvPr>
          <p:cNvSpPr/>
          <p:nvPr/>
        </p:nvSpPr>
        <p:spPr>
          <a:xfrm>
            <a:off x="276812" y="3612322"/>
            <a:ext cx="4923232" cy="712598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B1169535-0FB1-4F93-9254-DB101D509465}"/>
              </a:ext>
            </a:extLst>
          </p:cNvPr>
          <p:cNvSpPr/>
          <p:nvPr/>
        </p:nvSpPr>
        <p:spPr>
          <a:xfrm>
            <a:off x="367346" y="3685022"/>
            <a:ext cx="547283" cy="571378"/>
          </a:xfrm>
          <a:prstGeom prst="roundRect">
            <a:avLst>
              <a:gd name="adj" fmla="val 7315"/>
            </a:avLst>
          </a:prstGeom>
          <a:gradFill>
            <a:gsLst>
              <a:gs pos="22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F5C01822-41A1-4D64-BBE3-B47B661C27F3}"/>
              </a:ext>
            </a:extLst>
          </p:cNvPr>
          <p:cNvSpPr/>
          <p:nvPr/>
        </p:nvSpPr>
        <p:spPr>
          <a:xfrm>
            <a:off x="497083" y="3715834"/>
            <a:ext cx="298807" cy="508981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C3875C81-434D-44F5-95FF-7D77BD6A5E87}"/>
              </a:ext>
            </a:extLst>
          </p:cNvPr>
          <p:cNvSpPr/>
          <p:nvPr/>
        </p:nvSpPr>
        <p:spPr>
          <a:xfrm>
            <a:off x="528055" y="3743891"/>
            <a:ext cx="236863" cy="42152"/>
          </a:xfrm>
          <a:prstGeom prst="roundRect">
            <a:avLst>
              <a:gd name="adj" fmla="val 2446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70DC8EC5-6E2D-4FDA-8182-901D064B4F2A}"/>
              </a:ext>
            </a:extLst>
          </p:cNvPr>
          <p:cNvSpPr/>
          <p:nvPr/>
        </p:nvSpPr>
        <p:spPr>
          <a:xfrm>
            <a:off x="497554" y="3813318"/>
            <a:ext cx="298807" cy="46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C9DBC527-F617-415B-8D7E-C152086CC315}"/>
              </a:ext>
            </a:extLst>
          </p:cNvPr>
          <p:cNvSpPr txBox="1"/>
          <p:nvPr/>
        </p:nvSpPr>
        <p:spPr>
          <a:xfrm>
            <a:off x="1043530" y="3725586"/>
            <a:ext cx="128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橙黄</a:t>
            </a: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89BFF3FA-8FFA-4AE8-B4A8-7EEFB8B365CA}"/>
              </a:ext>
            </a:extLst>
          </p:cNvPr>
          <p:cNvSpPr txBox="1"/>
          <p:nvPr/>
        </p:nvSpPr>
        <p:spPr>
          <a:xfrm>
            <a:off x="3931199" y="3802530"/>
            <a:ext cx="11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默认主题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37FE99-E440-4B34-BAE4-EA6DC11A15E7}"/>
              </a:ext>
            </a:extLst>
          </p:cNvPr>
          <p:cNvGrpSpPr/>
          <p:nvPr/>
        </p:nvGrpSpPr>
        <p:grpSpPr>
          <a:xfrm>
            <a:off x="623577" y="559952"/>
            <a:ext cx="1271231" cy="1485973"/>
            <a:chOff x="623577" y="559952"/>
            <a:chExt cx="1271231" cy="1485973"/>
          </a:xfrm>
        </p:grpSpPr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67678A4D-FAA0-49BF-9E58-22FA25C14E24}"/>
                </a:ext>
              </a:extLst>
            </p:cNvPr>
            <p:cNvSpPr/>
            <p:nvPr/>
          </p:nvSpPr>
          <p:spPr>
            <a:xfrm>
              <a:off x="1295269" y="1024686"/>
              <a:ext cx="599539" cy="1021239"/>
            </a:xfrm>
            <a:prstGeom prst="roundRect">
              <a:avLst>
                <a:gd name="adj" fmla="val 3475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20C6679D-1A77-4DBB-97FC-5F46B8F31A99}"/>
                </a:ext>
              </a:extLst>
            </p:cNvPr>
            <p:cNvSpPr/>
            <p:nvPr/>
          </p:nvSpPr>
          <p:spPr>
            <a:xfrm>
              <a:off x="1357412" y="1080982"/>
              <a:ext cx="475251" cy="84575"/>
            </a:xfrm>
            <a:prstGeom prst="roundRect">
              <a:avLst>
                <a:gd name="adj" fmla="val 2446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7F5B811-2157-4E24-BECA-8C89D79E9618}"/>
                </a:ext>
              </a:extLst>
            </p:cNvPr>
            <p:cNvSpPr/>
            <p:nvPr/>
          </p:nvSpPr>
          <p:spPr>
            <a:xfrm>
              <a:off x="1296213" y="1220282"/>
              <a:ext cx="598595" cy="92955"/>
            </a:xfrm>
            <a:prstGeom prst="rect">
              <a:avLst/>
            </a:prstGeom>
            <a:solidFill>
              <a:srgbClr val="AFE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5571FC7D-3582-48A3-B2EB-FE745282E704}"/>
                </a:ext>
              </a:extLst>
            </p:cNvPr>
            <p:cNvSpPr/>
            <p:nvPr/>
          </p:nvSpPr>
          <p:spPr>
            <a:xfrm>
              <a:off x="904994" y="789509"/>
              <a:ext cx="599539" cy="1021239"/>
            </a:xfrm>
            <a:prstGeom prst="roundRect">
              <a:avLst>
                <a:gd name="adj" fmla="val 3475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CBF39F3C-5537-4DE5-A5C4-AA6B9EF08AB0}"/>
                </a:ext>
              </a:extLst>
            </p:cNvPr>
            <p:cNvSpPr/>
            <p:nvPr/>
          </p:nvSpPr>
          <p:spPr>
            <a:xfrm>
              <a:off x="967137" y="845805"/>
              <a:ext cx="475251" cy="84575"/>
            </a:xfrm>
            <a:prstGeom prst="roundRect">
              <a:avLst>
                <a:gd name="adj" fmla="val 24468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2B85B2C-5963-4556-B28A-21064AEEE6AF}"/>
                </a:ext>
              </a:extLst>
            </p:cNvPr>
            <p:cNvSpPr/>
            <p:nvPr/>
          </p:nvSpPr>
          <p:spPr>
            <a:xfrm>
              <a:off x="904994" y="985106"/>
              <a:ext cx="599539" cy="929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0A08E28-4D40-4307-9500-550D50DB5703}"/>
                </a:ext>
              </a:extLst>
            </p:cNvPr>
            <p:cNvSpPr/>
            <p:nvPr/>
          </p:nvSpPr>
          <p:spPr>
            <a:xfrm>
              <a:off x="623577" y="559952"/>
              <a:ext cx="599539" cy="1021239"/>
            </a:xfrm>
            <a:prstGeom prst="roundRect">
              <a:avLst>
                <a:gd name="adj" fmla="val 3475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A08AECDB-74B7-4BC0-93C7-179EF407B24D}"/>
                </a:ext>
              </a:extLst>
            </p:cNvPr>
            <p:cNvSpPr/>
            <p:nvPr/>
          </p:nvSpPr>
          <p:spPr>
            <a:xfrm>
              <a:off x="685720" y="616248"/>
              <a:ext cx="475251" cy="84575"/>
            </a:xfrm>
            <a:prstGeom prst="roundRect">
              <a:avLst>
                <a:gd name="adj" fmla="val 2446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DD9862DB-84FF-4165-9071-53BC34AC0BA3}"/>
                </a:ext>
              </a:extLst>
            </p:cNvPr>
            <p:cNvSpPr/>
            <p:nvPr/>
          </p:nvSpPr>
          <p:spPr>
            <a:xfrm>
              <a:off x="624521" y="755548"/>
              <a:ext cx="599539" cy="929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2" name="图形 161" descr="画图刷">
              <a:extLst>
                <a:ext uri="{FF2B5EF4-FFF2-40B4-BE49-F238E27FC236}">
                  <a16:creationId xmlns:a16="http://schemas.microsoft.com/office/drawing/2014/main" id="{65A59B96-FD76-406E-8340-1C04970FA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5460" y="898513"/>
              <a:ext cx="577116" cy="577116"/>
            </a:xfrm>
            <a:prstGeom prst="rect">
              <a:avLst/>
            </a:prstGeom>
          </p:spPr>
        </p:pic>
      </p:grp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BB7B2E57-729E-4051-A1DD-456123EEC9CA}"/>
              </a:ext>
            </a:extLst>
          </p:cNvPr>
          <p:cNvSpPr/>
          <p:nvPr/>
        </p:nvSpPr>
        <p:spPr>
          <a:xfrm>
            <a:off x="276812" y="4462697"/>
            <a:ext cx="4923232" cy="712598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04924E10-309F-4E34-9906-7C5D0EE4690E}"/>
              </a:ext>
            </a:extLst>
          </p:cNvPr>
          <p:cNvSpPr/>
          <p:nvPr/>
        </p:nvSpPr>
        <p:spPr>
          <a:xfrm>
            <a:off x="367346" y="4535397"/>
            <a:ext cx="547283" cy="571378"/>
          </a:xfrm>
          <a:prstGeom prst="roundRect">
            <a:avLst>
              <a:gd name="adj" fmla="val 7315"/>
            </a:avLst>
          </a:prstGeom>
          <a:gradFill>
            <a:gsLst>
              <a:gs pos="22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41FE89D7-3516-475B-8573-1780B977135C}"/>
              </a:ext>
            </a:extLst>
          </p:cNvPr>
          <p:cNvSpPr/>
          <p:nvPr/>
        </p:nvSpPr>
        <p:spPr>
          <a:xfrm>
            <a:off x="497083" y="4566209"/>
            <a:ext cx="298807" cy="508981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312F5BD9-E26D-49E4-8F0C-3CF70084C713}"/>
              </a:ext>
            </a:extLst>
          </p:cNvPr>
          <p:cNvSpPr/>
          <p:nvPr/>
        </p:nvSpPr>
        <p:spPr>
          <a:xfrm>
            <a:off x="528055" y="4594266"/>
            <a:ext cx="236863" cy="42152"/>
          </a:xfrm>
          <a:prstGeom prst="roundRect">
            <a:avLst>
              <a:gd name="adj" fmla="val 244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F9F7C779-A659-4A1C-AC04-97B37006D960}"/>
              </a:ext>
            </a:extLst>
          </p:cNvPr>
          <p:cNvSpPr/>
          <p:nvPr/>
        </p:nvSpPr>
        <p:spPr>
          <a:xfrm>
            <a:off x="497554" y="4663693"/>
            <a:ext cx="298807" cy="46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6601BBF1-69CB-44C5-B419-DA671E547131}"/>
              </a:ext>
            </a:extLst>
          </p:cNvPr>
          <p:cNvSpPr txBox="1"/>
          <p:nvPr/>
        </p:nvSpPr>
        <p:spPr>
          <a:xfrm>
            <a:off x="1043530" y="4575961"/>
            <a:ext cx="128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绿叶</a:t>
            </a: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1AFD371A-5AE1-4D37-B1CD-6D4B35F43FB8}"/>
              </a:ext>
            </a:extLst>
          </p:cNvPr>
          <p:cNvSpPr txBox="1"/>
          <p:nvPr/>
        </p:nvSpPr>
        <p:spPr>
          <a:xfrm>
            <a:off x="3931199" y="4652905"/>
            <a:ext cx="11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全新主题</a:t>
            </a: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2BEE64B8-BA22-4D23-93AC-6AF0203CF3F5}"/>
              </a:ext>
            </a:extLst>
          </p:cNvPr>
          <p:cNvSpPr/>
          <p:nvPr/>
        </p:nvSpPr>
        <p:spPr>
          <a:xfrm>
            <a:off x="276812" y="5328542"/>
            <a:ext cx="4923232" cy="712598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2B2CE64E-469F-4BC6-8E7A-6699D2C106EF}"/>
              </a:ext>
            </a:extLst>
          </p:cNvPr>
          <p:cNvSpPr/>
          <p:nvPr/>
        </p:nvSpPr>
        <p:spPr>
          <a:xfrm>
            <a:off x="367346" y="5401242"/>
            <a:ext cx="547283" cy="571378"/>
          </a:xfrm>
          <a:prstGeom prst="roundRect">
            <a:avLst>
              <a:gd name="adj" fmla="val 7315"/>
            </a:avLst>
          </a:prstGeom>
          <a:gradFill>
            <a:gsLst>
              <a:gs pos="22000">
                <a:srgbClr val="00B0F0"/>
              </a:gs>
              <a:gs pos="100000">
                <a:srgbClr val="61D6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6AC603A4-7D5F-40C9-8F48-487CD325D177}"/>
              </a:ext>
            </a:extLst>
          </p:cNvPr>
          <p:cNvSpPr/>
          <p:nvPr/>
        </p:nvSpPr>
        <p:spPr>
          <a:xfrm>
            <a:off x="497083" y="5432054"/>
            <a:ext cx="298807" cy="508981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7D594525-013C-4564-9E9D-08839E0485EE}"/>
              </a:ext>
            </a:extLst>
          </p:cNvPr>
          <p:cNvSpPr/>
          <p:nvPr/>
        </p:nvSpPr>
        <p:spPr>
          <a:xfrm>
            <a:off x="528055" y="5460111"/>
            <a:ext cx="236863" cy="42152"/>
          </a:xfrm>
          <a:prstGeom prst="roundRect">
            <a:avLst>
              <a:gd name="adj" fmla="val 24468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D68ADA7A-F43D-4B2C-BBDB-EFC6C7C8D255}"/>
              </a:ext>
            </a:extLst>
          </p:cNvPr>
          <p:cNvSpPr/>
          <p:nvPr/>
        </p:nvSpPr>
        <p:spPr>
          <a:xfrm>
            <a:off x="497554" y="5529538"/>
            <a:ext cx="298807" cy="46328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EB488428-3B5D-4079-9596-9273AF3A75A6}"/>
              </a:ext>
            </a:extLst>
          </p:cNvPr>
          <p:cNvSpPr txBox="1"/>
          <p:nvPr/>
        </p:nvSpPr>
        <p:spPr>
          <a:xfrm>
            <a:off x="1043530" y="5441806"/>
            <a:ext cx="128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天蓝</a:t>
            </a: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E0DAD49C-22C6-44AE-B5D9-3B4F60B073C6}"/>
              </a:ext>
            </a:extLst>
          </p:cNvPr>
          <p:cNvSpPr txBox="1"/>
          <p:nvPr/>
        </p:nvSpPr>
        <p:spPr>
          <a:xfrm>
            <a:off x="3931199" y="5518750"/>
            <a:ext cx="11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全新主题</a:t>
            </a:r>
          </a:p>
        </p:txBody>
      </p:sp>
      <p:pic>
        <p:nvPicPr>
          <p:cNvPr id="317" name="图形 316" descr="复选标记">
            <a:extLst>
              <a:ext uri="{FF2B5EF4-FFF2-40B4-BE49-F238E27FC236}">
                <a16:creationId xmlns:a16="http://schemas.microsoft.com/office/drawing/2014/main" id="{C8978364-491B-4D8D-8E60-F88CE6F86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9042" y="3719349"/>
            <a:ext cx="510051" cy="510051"/>
          </a:xfrm>
          <a:prstGeom prst="rect">
            <a:avLst/>
          </a:prstGeom>
        </p:spPr>
      </p:pic>
      <p:sp>
        <p:nvSpPr>
          <p:cNvPr id="318" name="矩形: 圆角 3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246D5C-ADDA-42FA-BF95-18CD6DAB1955}"/>
              </a:ext>
            </a:extLst>
          </p:cNvPr>
          <p:cNvSpPr/>
          <p:nvPr/>
        </p:nvSpPr>
        <p:spPr>
          <a:xfrm>
            <a:off x="276812" y="6297213"/>
            <a:ext cx="1805962" cy="630809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下一步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2F75C1F3-11FC-40D5-B47D-C3111D405C32}"/>
              </a:ext>
            </a:extLst>
          </p:cNvPr>
          <p:cNvSpPr/>
          <p:nvPr/>
        </p:nvSpPr>
        <p:spPr>
          <a:xfrm>
            <a:off x="1557338" y="12648199"/>
            <a:ext cx="2286000" cy="629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3"/>
                </a:solidFill>
              </a:rPr>
              <a:t>重启</a:t>
            </a:r>
          </a:p>
        </p:txBody>
      </p:sp>
      <p:pic>
        <p:nvPicPr>
          <p:cNvPr id="114" name="图形 113" descr="复选标记">
            <a:extLst>
              <a:ext uri="{FF2B5EF4-FFF2-40B4-BE49-F238E27FC236}">
                <a16:creationId xmlns:a16="http://schemas.microsoft.com/office/drawing/2014/main" id="{86329BCB-283A-4EF9-AE6A-A1B000A92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749956" y="1230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15" name="图形 114" descr="复选标记">
            <a:extLst>
              <a:ext uri="{FF2B5EF4-FFF2-40B4-BE49-F238E27FC236}">
                <a16:creationId xmlns:a16="http://schemas.microsoft.com/office/drawing/2014/main" id="{ED0AF726-2035-410F-B069-875FDE02F8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808933" y="678727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16" name="图形 115" descr="复选标记">
            <a:extLst>
              <a:ext uri="{FF2B5EF4-FFF2-40B4-BE49-F238E27FC236}">
                <a16:creationId xmlns:a16="http://schemas.microsoft.com/office/drawing/2014/main" id="{0C1076BE-6DEA-4506-BC2F-87EC6EBBE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43727" y="1333114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17" name="图形 116" descr="复选标记">
            <a:extLst>
              <a:ext uri="{FF2B5EF4-FFF2-40B4-BE49-F238E27FC236}">
                <a16:creationId xmlns:a16="http://schemas.microsoft.com/office/drawing/2014/main" id="{E585540E-F494-4037-BE11-E6D289DF8D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3893028" y="-16361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18" name="图形 117" descr="复选标记">
            <a:extLst>
              <a:ext uri="{FF2B5EF4-FFF2-40B4-BE49-F238E27FC236}">
                <a16:creationId xmlns:a16="http://schemas.microsoft.com/office/drawing/2014/main" id="{2A061710-FD40-423D-9D45-BD97D2EE24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4026768" y="706204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19" name="图形 118" descr="复选标记">
            <a:extLst>
              <a:ext uri="{FF2B5EF4-FFF2-40B4-BE49-F238E27FC236}">
                <a16:creationId xmlns:a16="http://schemas.microsoft.com/office/drawing/2014/main" id="{A335FD51-EA5D-4215-92D2-72534F7B7E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5008309" y="-7912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0" name="图形 119" descr="复选标记">
            <a:extLst>
              <a:ext uri="{FF2B5EF4-FFF2-40B4-BE49-F238E27FC236}">
                <a16:creationId xmlns:a16="http://schemas.microsoft.com/office/drawing/2014/main" id="{6D9C5E1A-902B-4EDE-9964-1AEE7C2FD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077531" y="762408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1" name="图形 120" descr="复选标记">
            <a:extLst>
              <a:ext uri="{FF2B5EF4-FFF2-40B4-BE49-F238E27FC236}">
                <a16:creationId xmlns:a16="http://schemas.microsoft.com/office/drawing/2014/main" id="{CDF1B137-9D54-4250-BC8C-373E4DF9C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4034234" y="1376675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2" name="图形 121" descr="复选标记">
            <a:extLst>
              <a:ext uri="{FF2B5EF4-FFF2-40B4-BE49-F238E27FC236}">
                <a16:creationId xmlns:a16="http://schemas.microsoft.com/office/drawing/2014/main" id="{815FDA93-4452-4E5D-A621-7535E7FDE0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6223851" y="3489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23" name="图形 122" descr="复选标记">
            <a:extLst>
              <a:ext uri="{FF2B5EF4-FFF2-40B4-BE49-F238E27FC236}">
                <a16:creationId xmlns:a16="http://schemas.microsoft.com/office/drawing/2014/main" id="{79848CF2-ED8C-4E51-B876-93E4507BB6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6206454" y="765897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sp>
        <p:nvSpPr>
          <p:cNvPr id="149" name="矩形 148">
            <a:extLst>
              <a:ext uri="{FF2B5EF4-FFF2-40B4-BE49-F238E27FC236}">
                <a16:creationId xmlns:a16="http://schemas.microsoft.com/office/drawing/2014/main" id="{B4646699-7576-4922-80E6-F69E9E031ACE}"/>
              </a:ext>
            </a:extLst>
          </p:cNvPr>
          <p:cNvSpPr/>
          <p:nvPr/>
        </p:nvSpPr>
        <p:spPr>
          <a:xfrm>
            <a:off x="-7097579" y="79005"/>
            <a:ext cx="5390966" cy="2730117"/>
          </a:xfrm>
          <a:prstGeom prst="rect">
            <a:avLst/>
          </a:prstGeom>
          <a:gradFill>
            <a:gsLst>
              <a:gs pos="18000">
                <a:schemeClr val="bg1"/>
              </a:gs>
              <a:gs pos="100000">
                <a:schemeClr val="bg1">
                  <a:alpha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CD3B7955-138A-4E1E-84A6-D63B6462502F}"/>
              </a:ext>
            </a:extLst>
          </p:cNvPr>
          <p:cNvSpPr txBox="1"/>
          <p:nvPr/>
        </p:nvSpPr>
        <p:spPr>
          <a:xfrm>
            <a:off x="-10305931" y="1503079"/>
            <a:ext cx="270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3"/>
                </a:solidFill>
              </a:rPr>
              <a:t>太棒了！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EC1A819-AEA0-4AD2-A851-943AFA9B5E0A}"/>
              </a:ext>
            </a:extLst>
          </p:cNvPr>
          <p:cNvSpPr txBox="1"/>
          <p:nvPr/>
        </p:nvSpPr>
        <p:spPr>
          <a:xfrm>
            <a:off x="-10305932" y="2294754"/>
            <a:ext cx="4592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所有的设定已经完成，现在，重启以获得最佳的体验</a:t>
            </a:r>
          </a:p>
        </p:txBody>
      </p:sp>
    </p:spTree>
    <p:extLst>
      <p:ext uri="{BB962C8B-B14F-4D97-AF65-F5344CB8AC3E}">
        <p14:creationId xmlns:p14="http://schemas.microsoft.com/office/powerpoint/2010/main" val="384002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7FC272D-229B-40B3-B2F5-2A0C01A0C216}"/>
              </a:ext>
            </a:extLst>
          </p:cNvPr>
          <p:cNvSpPr/>
          <p:nvPr/>
        </p:nvSpPr>
        <p:spPr>
          <a:xfrm>
            <a:off x="0" y="8847438"/>
            <a:ext cx="5400675" cy="87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AB56DC6-3AB2-4157-90B9-7D4D243DBEB0}"/>
              </a:ext>
            </a:extLst>
          </p:cNvPr>
          <p:cNvSpPr/>
          <p:nvPr/>
        </p:nvSpPr>
        <p:spPr>
          <a:xfrm>
            <a:off x="12469143" y="-431614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1169016-2C55-446C-9E5E-E536F511806F}"/>
              </a:ext>
            </a:extLst>
          </p:cNvPr>
          <p:cNvSpPr/>
          <p:nvPr/>
        </p:nvSpPr>
        <p:spPr>
          <a:xfrm>
            <a:off x="12531286" y="-375318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59B7475-847F-4DCE-8385-0B9983E37650}"/>
              </a:ext>
            </a:extLst>
          </p:cNvPr>
          <p:cNvSpPr/>
          <p:nvPr/>
        </p:nvSpPr>
        <p:spPr>
          <a:xfrm>
            <a:off x="12467145" y="-236018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988029E-38E5-4390-B15D-27D7DB14443A}"/>
              </a:ext>
            </a:extLst>
          </p:cNvPr>
          <p:cNvSpPr/>
          <p:nvPr/>
        </p:nvSpPr>
        <p:spPr>
          <a:xfrm>
            <a:off x="12470087" y="749903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B71D088E-2E33-4428-9C25-A64E10ACC4D2}"/>
              </a:ext>
            </a:extLst>
          </p:cNvPr>
          <p:cNvSpPr/>
          <p:nvPr/>
        </p:nvSpPr>
        <p:spPr>
          <a:xfrm>
            <a:off x="12532230" y="806199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0C4495C-042B-49CC-9761-43C340203683}"/>
              </a:ext>
            </a:extLst>
          </p:cNvPr>
          <p:cNvSpPr/>
          <p:nvPr/>
        </p:nvSpPr>
        <p:spPr>
          <a:xfrm>
            <a:off x="12468089" y="945499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943B8F2-5F29-43EE-8780-590324E6C279}"/>
              </a:ext>
            </a:extLst>
          </p:cNvPr>
          <p:cNvSpPr/>
          <p:nvPr/>
        </p:nvSpPr>
        <p:spPr>
          <a:xfrm>
            <a:off x="11609400" y="-384065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96EBB6B9-152E-4ECA-B768-0746B8B20B84}"/>
              </a:ext>
            </a:extLst>
          </p:cNvPr>
          <p:cNvSpPr/>
          <p:nvPr/>
        </p:nvSpPr>
        <p:spPr>
          <a:xfrm>
            <a:off x="11671543" y="-327769"/>
            <a:ext cx="475251" cy="84575"/>
          </a:xfrm>
          <a:prstGeom prst="roundRect">
            <a:avLst>
              <a:gd name="adj" fmla="val 24468"/>
            </a:avLst>
          </a:prstGeom>
          <a:solidFill>
            <a:srgbClr val="FF717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1D27337-BC2E-4E3A-A6BA-6A064EB4E27D}"/>
              </a:ext>
            </a:extLst>
          </p:cNvPr>
          <p:cNvSpPr/>
          <p:nvPr/>
        </p:nvSpPr>
        <p:spPr>
          <a:xfrm>
            <a:off x="11607402" y="-188469"/>
            <a:ext cx="601537" cy="92955"/>
          </a:xfrm>
          <a:prstGeom prst="rect">
            <a:avLst/>
          </a:prstGeom>
          <a:solidFill>
            <a:srgbClr val="FFB3B3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2FCDCD3-5961-4BB3-8E39-564A2CE59BBB}"/>
              </a:ext>
            </a:extLst>
          </p:cNvPr>
          <p:cNvSpPr/>
          <p:nvPr/>
        </p:nvSpPr>
        <p:spPr>
          <a:xfrm>
            <a:off x="11604228" y="806199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D1170EA-4F5E-477F-BD05-956E953A2038}"/>
              </a:ext>
            </a:extLst>
          </p:cNvPr>
          <p:cNvSpPr/>
          <p:nvPr/>
        </p:nvSpPr>
        <p:spPr>
          <a:xfrm>
            <a:off x="11666371" y="862495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2BA38DB-33A6-4C26-826D-2227581A7FAD}"/>
              </a:ext>
            </a:extLst>
          </p:cNvPr>
          <p:cNvSpPr/>
          <p:nvPr/>
        </p:nvSpPr>
        <p:spPr>
          <a:xfrm>
            <a:off x="11602230" y="1001795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9AED3800-FCFC-47C9-803C-97F0B18B5F47}"/>
              </a:ext>
            </a:extLst>
          </p:cNvPr>
          <p:cNvSpPr/>
          <p:nvPr/>
        </p:nvSpPr>
        <p:spPr>
          <a:xfrm>
            <a:off x="10730219" y="-375872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FC539C0F-921D-49B7-9A3B-5CD151217417}"/>
              </a:ext>
            </a:extLst>
          </p:cNvPr>
          <p:cNvSpPr/>
          <p:nvPr/>
        </p:nvSpPr>
        <p:spPr>
          <a:xfrm>
            <a:off x="10792362" y="-319576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4D839C7-2E5C-4077-9A47-B82DEDDAFC12}"/>
              </a:ext>
            </a:extLst>
          </p:cNvPr>
          <p:cNvSpPr/>
          <p:nvPr/>
        </p:nvSpPr>
        <p:spPr>
          <a:xfrm>
            <a:off x="10728221" y="-180276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0C71E4D1-694B-4D01-BC9E-0201CA6BCA01}"/>
              </a:ext>
            </a:extLst>
          </p:cNvPr>
          <p:cNvSpPr/>
          <p:nvPr/>
        </p:nvSpPr>
        <p:spPr>
          <a:xfrm>
            <a:off x="10725047" y="814392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E94CD83D-D631-4906-8DD6-1F08D4F0B203}"/>
              </a:ext>
            </a:extLst>
          </p:cNvPr>
          <p:cNvSpPr/>
          <p:nvPr/>
        </p:nvSpPr>
        <p:spPr>
          <a:xfrm>
            <a:off x="10787190" y="870688"/>
            <a:ext cx="475251" cy="84575"/>
          </a:xfrm>
          <a:prstGeom prst="roundRect">
            <a:avLst>
              <a:gd name="adj" fmla="val 24468"/>
            </a:avLst>
          </a:prstGeom>
          <a:solidFill>
            <a:srgbClr val="00B0F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A0B558E-24BE-4002-AE2C-E8868F2F4CED}"/>
              </a:ext>
            </a:extLst>
          </p:cNvPr>
          <p:cNvSpPr/>
          <p:nvPr/>
        </p:nvSpPr>
        <p:spPr>
          <a:xfrm>
            <a:off x="10723049" y="1009988"/>
            <a:ext cx="601537" cy="92955"/>
          </a:xfrm>
          <a:prstGeom prst="rect">
            <a:avLst/>
          </a:prstGeom>
          <a:solidFill>
            <a:srgbClr val="AFEAFF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8576A8A-7101-46BF-BA1E-C70002E8AB1F}"/>
              </a:ext>
            </a:extLst>
          </p:cNvPr>
          <p:cNvSpPr/>
          <p:nvPr/>
        </p:nvSpPr>
        <p:spPr>
          <a:xfrm>
            <a:off x="9809755" y="-366631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82E0BE17-D5C1-4889-93C1-C8F9CBFB3C39}"/>
              </a:ext>
            </a:extLst>
          </p:cNvPr>
          <p:cNvSpPr/>
          <p:nvPr/>
        </p:nvSpPr>
        <p:spPr>
          <a:xfrm>
            <a:off x="9871898" y="-310335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accent3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D8D664E-BA73-43E7-8659-DC9AC6DFC106}"/>
              </a:ext>
            </a:extLst>
          </p:cNvPr>
          <p:cNvSpPr/>
          <p:nvPr/>
        </p:nvSpPr>
        <p:spPr>
          <a:xfrm>
            <a:off x="9807757" y="-171035"/>
            <a:ext cx="601537" cy="929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DA93A0-34BC-47FE-BACD-29F1A8AECFA6}"/>
              </a:ext>
            </a:extLst>
          </p:cNvPr>
          <p:cNvSpPr/>
          <p:nvPr/>
        </p:nvSpPr>
        <p:spPr>
          <a:xfrm>
            <a:off x="12469143" y="2011727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6013499-1810-458D-8031-A958E424D354}"/>
              </a:ext>
            </a:extLst>
          </p:cNvPr>
          <p:cNvSpPr/>
          <p:nvPr/>
        </p:nvSpPr>
        <p:spPr>
          <a:xfrm>
            <a:off x="12531286" y="2068023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accent2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97E9BCF-F03A-4B3A-8E8A-BBC02F2180DE}"/>
              </a:ext>
            </a:extLst>
          </p:cNvPr>
          <p:cNvSpPr/>
          <p:nvPr/>
        </p:nvSpPr>
        <p:spPr>
          <a:xfrm>
            <a:off x="12467145" y="2207323"/>
            <a:ext cx="601537" cy="9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E1A5853D-2C08-4884-A567-2BEAB4D0D6CA}"/>
              </a:ext>
            </a:extLst>
          </p:cNvPr>
          <p:cNvSpPr/>
          <p:nvPr/>
        </p:nvSpPr>
        <p:spPr>
          <a:xfrm>
            <a:off x="11609400" y="2092379"/>
            <a:ext cx="599539" cy="1021239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FC24F32B-D60C-4680-98B2-F864F5CF3EE7}"/>
              </a:ext>
            </a:extLst>
          </p:cNvPr>
          <p:cNvSpPr/>
          <p:nvPr/>
        </p:nvSpPr>
        <p:spPr>
          <a:xfrm>
            <a:off x="11671543" y="2148675"/>
            <a:ext cx="475251" cy="84575"/>
          </a:xfrm>
          <a:prstGeom prst="roundRect">
            <a:avLst>
              <a:gd name="adj" fmla="val 2446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EC5A214-FFD7-4A9A-8C5F-6C760DEA0CBB}"/>
              </a:ext>
            </a:extLst>
          </p:cNvPr>
          <p:cNvSpPr/>
          <p:nvPr/>
        </p:nvSpPr>
        <p:spPr>
          <a:xfrm>
            <a:off x="11607402" y="2287975"/>
            <a:ext cx="601537" cy="92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8C64343-AADB-4DF7-BF37-B6F428ED4468}"/>
              </a:ext>
            </a:extLst>
          </p:cNvPr>
          <p:cNvSpPr/>
          <p:nvPr/>
        </p:nvSpPr>
        <p:spPr>
          <a:xfrm>
            <a:off x="7329971" y="297555"/>
            <a:ext cx="6093151" cy="3405846"/>
          </a:xfrm>
          <a:prstGeom prst="rect">
            <a:avLst/>
          </a:prstGeom>
          <a:gradFill flip="none" rotWithShape="1">
            <a:gsLst>
              <a:gs pos="2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8B26468C-A80D-44D8-B081-AB0FC053553E}"/>
              </a:ext>
            </a:extLst>
          </p:cNvPr>
          <p:cNvGrpSpPr/>
          <p:nvPr/>
        </p:nvGrpSpPr>
        <p:grpSpPr>
          <a:xfrm>
            <a:off x="13018530" y="2649844"/>
            <a:ext cx="2477613" cy="712598"/>
            <a:chOff x="300251" y="2760965"/>
            <a:chExt cx="2477613" cy="712598"/>
          </a:xfrm>
        </p:grpSpPr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EB06A52C-DF4E-465B-BEB7-75E4FDA58454}"/>
                </a:ext>
              </a:extLst>
            </p:cNvPr>
            <p:cNvSpPr/>
            <p:nvPr/>
          </p:nvSpPr>
          <p:spPr>
            <a:xfrm>
              <a:off x="300251" y="2760965"/>
              <a:ext cx="2477613" cy="712598"/>
            </a:xfrm>
            <a:prstGeom prst="roundRect">
              <a:avLst>
                <a:gd name="adj" fmla="val 10671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F4EFEBC0-CDF4-4A0E-81D8-865556D9C689}"/>
                </a:ext>
              </a:extLst>
            </p:cNvPr>
            <p:cNvSpPr txBox="1"/>
            <p:nvPr/>
          </p:nvSpPr>
          <p:spPr>
            <a:xfrm>
              <a:off x="713420" y="2859139"/>
              <a:ext cx="194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3"/>
                  </a:solidFill>
                </a:rPr>
                <a:t>更改主题</a:t>
              </a:r>
            </a:p>
          </p:txBody>
        </p:sp>
      </p:grp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06C0B940-0457-4A0A-9491-705F930D9B30}"/>
              </a:ext>
            </a:extLst>
          </p:cNvPr>
          <p:cNvSpPr/>
          <p:nvPr/>
        </p:nvSpPr>
        <p:spPr>
          <a:xfrm>
            <a:off x="13006537" y="3612322"/>
            <a:ext cx="4923232" cy="712598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EBF49969-F10E-4445-9B5B-223F3EF2ED4D}"/>
              </a:ext>
            </a:extLst>
          </p:cNvPr>
          <p:cNvSpPr/>
          <p:nvPr/>
        </p:nvSpPr>
        <p:spPr>
          <a:xfrm>
            <a:off x="13097071" y="3685022"/>
            <a:ext cx="547283" cy="571378"/>
          </a:xfrm>
          <a:prstGeom prst="roundRect">
            <a:avLst>
              <a:gd name="adj" fmla="val 7315"/>
            </a:avLst>
          </a:prstGeom>
          <a:gradFill>
            <a:gsLst>
              <a:gs pos="22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B379DD90-3E44-497F-A843-C4FC2E1B776B}"/>
              </a:ext>
            </a:extLst>
          </p:cNvPr>
          <p:cNvSpPr/>
          <p:nvPr/>
        </p:nvSpPr>
        <p:spPr>
          <a:xfrm>
            <a:off x="13226808" y="3715834"/>
            <a:ext cx="298807" cy="508981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02922347-28CF-4943-A562-A97CB7F099F5}"/>
              </a:ext>
            </a:extLst>
          </p:cNvPr>
          <p:cNvSpPr/>
          <p:nvPr/>
        </p:nvSpPr>
        <p:spPr>
          <a:xfrm>
            <a:off x="13257780" y="3743891"/>
            <a:ext cx="236863" cy="42152"/>
          </a:xfrm>
          <a:prstGeom prst="roundRect">
            <a:avLst>
              <a:gd name="adj" fmla="val 2446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71AF7A7F-4093-45F6-B764-5B3BB4EA99B1}"/>
              </a:ext>
            </a:extLst>
          </p:cNvPr>
          <p:cNvSpPr/>
          <p:nvPr/>
        </p:nvSpPr>
        <p:spPr>
          <a:xfrm>
            <a:off x="13227279" y="3813318"/>
            <a:ext cx="298807" cy="46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A3BA9660-5E6C-495A-BA80-1B6DCD2044B8}"/>
              </a:ext>
            </a:extLst>
          </p:cNvPr>
          <p:cNvSpPr txBox="1"/>
          <p:nvPr/>
        </p:nvSpPr>
        <p:spPr>
          <a:xfrm>
            <a:off x="13773255" y="3725586"/>
            <a:ext cx="128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橙黄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B753FDF-EA6E-47C1-8E45-6F6207601970}"/>
              </a:ext>
            </a:extLst>
          </p:cNvPr>
          <p:cNvSpPr txBox="1"/>
          <p:nvPr/>
        </p:nvSpPr>
        <p:spPr>
          <a:xfrm>
            <a:off x="16660924" y="3802530"/>
            <a:ext cx="11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默认主题</a:t>
            </a:r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3F98C5E2-9A89-4BC5-A712-6BE1E0F0B460}"/>
              </a:ext>
            </a:extLst>
          </p:cNvPr>
          <p:cNvSpPr/>
          <p:nvPr/>
        </p:nvSpPr>
        <p:spPr>
          <a:xfrm>
            <a:off x="13006537" y="4462697"/>
            <a:ext cx="4923232" cy="712598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24825C53-8890-42DB-B975-85B47D346862}"/>
              </a:ext>
            </a:extLst>
          </p:cNvPr>
          <p:cNvSpPr/>
          <p:nvPr/>
        </p:nvSpPr>
        <p:spPr>
          <a:xfrm>
            <a:off x="13097071" y="4535397"/>
            <a:ext cx="547283" cy="571378"/>
          </a:xfrm>
          <a:prstGeom prst="roundRect">
            <a:avLst>
              <a:gd name="adj" fmla="val 7315"/>
            </a:avLst>
          </a:prstGeom>
          <a:gradFill>
            <a:gsLst>
              <a:gs pos="22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B2FED849-A8E7-4809-AC1C-921BFB7EB850}"/>
              </a:ext>
            </a:extLst>
          </p:cNvPr>
          <p:cNvSpPr/>
          <p:nvPr/>
        </p:nvSpPr>
        <p:spPr>
          <a:xfrm>
            <a:off x="13226808" y="4566209"/>
            <a:ext cx="298807" cy="508981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68D8BE1-48EE-4622-9016-D43309482C8B}"/>
              </a:ext>
            </a:extLst>
          </p:cNvPr>
          <p:cNvSpPr/>
          <p:nvPr/>
        </p:nvSpPr>
        <p:spPr>
          <a:xfrm>
            <a:off x="13257780" y="4594266"/>
            <a:ext cx="236863" cy="42152"/>
          </a:xfrm>
          <a:prstGeom prst="roundRect">
            <a:avLst>
              <a:gd name="adj" fmla="val 244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14FEC1F4-E4B1-4739-8244-B01EF4C4135F}"/>
              </a:ext>
            </a:extLst>
          </p:cNvPr>
          <p:cNvSpPr/>
          <p:nvPr/>
        </p:nvSpPr>
        <p:spPr>
          <a:xfrm>
            <a:off x="13227279" y="4663693"/>
            <a:ext cx="298807" cy="46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30383F17-492F-4F5C-90F0-27526C1BACDB}"/>
              </a:ext>
            </a:extLst>
          </p:cNvPr>
          <p:cNvSpPr txBox="1"/>
          <p:nvPr/>
        </p:nvSpPr>
        <p:spPr>
          <a:xfrm>
            <a:off x="13773255" y="4575961"/>
            <a:ext cx="128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绿叶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455AAB9B-28FF-44B2-AF7B-724AB8D82233}"/>
              </a:ext>
            </a:extLst>
          </p:cNvPr>
          <p:cNvSpPr txBox="1"/>
          <p:nvPr/>
        </p:nvSpPr>
        <p:spPr>
          <a:xfrm>
            <a:off x="16660924" y="4652905"/>
            <a:ext cx="11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全新主题</a:t>
            </a:r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4E3C6E94-7C03-43DB-8EAE-0397ADACB5A7}"/>
              </a:ext>
            </a:extLst>
          </p:cNvPr>
          <p:cNvSpPr/>
          <p:nvPr/>
        </p:nvSpPr>
        <p:spPr>
          <a:xfrm>
            <a:off x="13006537" y="5328542"/>
            <a:ext cx="4923232" cy="712598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E02A776F-9954-4D9B-8615-45CDBE9AADFF}"/>
              </a:ext>
            </a:extLst>
          </p:cNvPr>
          <p:cNvSpPr/>
          <p:nvPr/>
        </p:nvSpPr>
        <p:spPr>
          <a:xfrm>
            <a:off x="13097071" y="5401242"/>
            <a:ext cx="547283" cy="571378"/>
          </a:xfrm>
          <a:prstGeom prst="roundRect">
            <a:avLst>
              <a:gd name="adj" fmla="val 7315"/>
            </a:avLst>
          </a:prstGeom>
          <a:gradFill>
            <a:gsLst>
              <a:gs pos="22000">
                <a:srgbClr val="00B0F0"/>
              </a:gs>
              <a:gs pos="100000">
                <a:srgbClr val="61D6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269B7C98-BC48-4B7F-BB7E-8CCE47E275DE}"/>
              </a:ext>
            </a:extLst>
          </p:cNvPr>
          <p:cNvSpPr/>
          <p:nvPr/>
        </p:nvSpPr>
        <p:spPr>
          <a:xfrm>
            <a:off x="13226808" y="5432054"/>
            <a:ext cx="298807" cy="508981"/>
          </a:xfrm>
          <a:prstGeom prst="roundRect">
            <a:avLst>
              <a:gd name="adj" fmla="val 347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87049801-B8F0-48CA-B271-E9D379854FF9}"/>
              </a:ext>
            </a:extLst>
          </p:cNvPr>
          <p:cNvSpPr/>
          <p:nvPr/>
        </p:nvSpPr>
        <p:spPr>
          <a:xfrm>
            <a:off x="13257780" y="5460111"/>
            <a:ext cx="236863" cy="42152"/>
          </a:xfrm>
          <a:prstGeom prst="roundRect">
            <a:avLst>
              <a:gd name="adj" fmla="val 24468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0E00BC-C01A-48BD-BE69-0184A076CE17}"/>
              </a:ext>
            </a:extLst>
          </p:cNvPr>
          <p:cNvSpPr/>
          <p:nvPr/>
        </p:nvSpPr>
        <p:spPr>
          <a:xfrm>
            <a:off x="13227279" y="5529538"/>
            <a:ext cx="298807" cy="46328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09414041-9485-4FA6-B7F1-F3D9C7A2D7C8}"/>
              </a:ext>
            </a:extLst>
          </p:cNvPr>
          <p:cNvSpPr txBox="1"/>
          <p:nvPr/>
        </p:nvSpPr>
        <p:spPr>
          <a:xfrm>
            <a:off x="13773255" y="5441806"/>
            <a:ext cx="128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天蓝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96F5C729-18D6-46A4-8E23-483216C0DEC8}"/>
              </a:ext>
            </a:extLst>
          </p:cNvPr>
          <p:cNvSpPr txBox="1"/>
          <p:nvPr/>
        </p:nvSpPr>
        <p:spPr>
          <a:xfrm>
            <a:off x="16660924" y="5518750"/>
            <a:ext cx="11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全新主题</a:t>
            </a:r>
          </a:p>
        </p:txBody>
      </p:sp>
      <p:pic>
        <p:nvPicPr>
          <p:cNvPr id="224" name="图形 223" descr="复选标记">
            <a:extLst>
              <a:ext uri="{FF2B5EF4-FFF2-40B4-BE49-F238E27FC236}">
                <a16:creationId xmlns:a16="http://schemas.microsoft.com/office/drawing/2014/main" id="{1B5CB06E-D80F-4BD9-8807-EDFC8F338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08767" y="3719349"/>
            <a:ext cx="510051" cy="510051"/>
          </a:xfrm>
          <a:prstGeom prst="rect">
            <a:avLst/>
          </a:prstGeom>
        </p:spPr>
      </p:pic>
      <p:sp>
        <p:nvSpPr>
          <p:cNvPr id="225" name="矩形: 圆角 2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36DE28-1E74-45CF-9950-D9B69F2320BE}"/>
              </a:ext>
            </a:extLst>
          </p:cNvPr>
          <p:cNvSpPr/>
          <p:nvPr/>
        </p:nvSpPr>
        <p:spPr>
          <a:xfrm>
            <a:off x="13006537" y="6297213"/>
            <a:ext cx="1805962" cy="630809"/>
          </a:xfrm>
          <a:prstGeom prst="roundRect">
            <a:avLst>
              <a:gd name="adj" fmla="val 10671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下一步</a:t>
            </a:r>
          </a:p>
        </p:txBody>
      </p:sp>
      <p:sp>
        <p:nvSpPr>
          <p:cNvPr id="246" name="矩形: 圆角 2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52F349-D2B4-411D-BCFF-D6F4A46FCFAF}"/>
              </a:ext>
            </a:extLst>
          </p:cNvPr>
          <p:cNvSpPr/>
          <p:nvPr/>
        </p:nvSpPr>
        <p:spPr>
          <a:xfrm>
            <a:off x="166768" y="10697541"/>
            <a:ext cx="5064600" cy="999771"/>
          </a:xfrm>
          <a:prstGeom prst="roundRect">
            <a:avLst>
              <a:gd name="adj" fmla="val 6849"/>
            </a:avLst>
          </a:prstGeom>
          <a:solidFill>
            <a:schemeClr val="bg1"/>
          </a:solidFill>
          <a:ln>
            <a:noFill/>
          </a:ln>
          <a:effectLst>
            <a:outerShdw blurRad="139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4EEB442-270C-4323-A173-2C8800E5811D}"/>
              </a:ext>
            </a:extLst>
          </p:cNvPr>
          <p:cNvSpPr txBox="1"/>
          <p:nvPr/>
        </p:nvSpPr>
        <p:spPr>
          <a:xfrm>
            <a:off x="232003" y="10754086"/>
            <a:ext cx="290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/>
                </a:solidFill>
              </a:rPr>
              <a:t>个性化您的手机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7055BB8-D1BA-4D30-A99D-83272F728063}"/>
              </a:ext>
            </a:extLst>
          </p:cNvPr>
          <p:cNvSpPr txBox="1"/>
          <p:nvPr/>
        </p:nvSpPr>
        <p:spPr>
          <a:xfrm>
            <a:off x="278371" y="11243913"/>
            <a:ext cx="2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 （共</a:t>
            </a:r>
            <a:r>
              <a:rPr lang="en-US" altLang="zh-CN" dirty="0"/>
              <a:t>3</a:t>
            </a:r>
            <a:r>
              <a:rPr lang="zh-CN" altLang="en-US" dirty="0"/>
              <a:t>步）</a:t>
            </a:r>
          </a:p>
        </p:txBody>
      </p:sp>
      <p:sp>
        <p:nvSpPr>
          <p:cNvPr id="14" name="矩形: 圆角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D3DF59-C47E-4852-B785-0A8A9D49058D}"/>
              </a:ext>
            </a:extLst>
          </p:cNvPr>
          <p:cNvSpPr/>
          <p:nvPr/>
        </p:nvSpPr>
        <p:spPr>
          <a:xfrm>
            <a:off x="1557338" y="8532550"/>
            <a:ext cx="2286000" cy="629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3"/>
                </a:solidFill>
              </a:rPr>
              <a:t>重启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7D6033B-0F5D-47FD-AE59-2D7C075222FF}"/>
              </a:ext>
            </a:extLst>
          </p:cNvPr>
          <p:cNvSpPr/>
          <p:nvPr/>
        </p:nvSpPr>
        <p:spPr>
          <a:xfrm>
            <a:off x="-5683026" y="0"/>
            <a:ext cx="5400675" cy="9720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形 76" descr="复选标记">
            <a:extLst>
              <a:ext uri="{FF2B5EF4-FFF2-40B4-BE49-F238E27FC236}">
                <a16:creationId xmlns:a16="http://schemas.microsoft.com/office/drawing/2014/main" id="{0B079930-6583-45DA-9FB1-BC71BDB05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7623" y="14251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78" name="图形 77" descr="复选标记">
            <a:extLst>
              <a:ext uri="{FF2B5EF4-FFF2-40B4-BE49-F238E27FC236}">
                <a16:creationId xmlns:a16="http://schemas.microsoft.com/office/drawing/2014/main" id="{B94DBF47-F1A4-41EB-8C44-1AA274351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8646" y="691748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79" name="图形 78" descr="复选标记">
            <a:extLst>
              <a:ext uri="{FF2B5EF4-FFF2-40B4-BE49-F238E27FC236}">
                <a16:creationId xmlns:a16="http://schemas.microsoft.com/office/drawing/2014/main" id="{70262871-E0DE-41F6-8275-1E96C6638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3852" y="1346135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80" name="图形 79" descr="复选标记">
            <a:extLst>
              <a:ext uri="{FF2B5EF4-FFF2-40B4-BE49-F238E27FC236}">
                <a16:creationId xmlns:a16="http://schemas.microsoft.com/office/drawing/2014/main" id="{44441131-AE4F-419D-8772-F64A2361D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04551" y="-3340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81" name="图形 80" descr="复选标记">
            <a:extLst>
              <a:ext uri="{FF2B5EF4-FFF2-40B4-BE49-F238E27FC236}">
                <a16:creationId xmlns:a16="http://schemas.microsoft.com/office/drawing/2014/main" id="{59F7A456-DCA3-4A98-86FC-4A73B0E922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0811" y="719225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82" name="图形 81" descr="复选标记">
            <a:extLst>
              <a:ext uri="{FF2B5EF4-FFF2-40B4-BE49-F238E27FC236}">
                <a16:creationId xmlns:a16="http://schemas.microsoft.com/office/drawing/2014/main" id="{5647FA36-9404-4CDF-9A0E-586AB1C3E7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89270" y="5109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83" name="图形 82" descr="复选标记">
            <a:extLst>
              <a:ext uri="{FF2B5EF4-FFF2-40B4-BE49-F238E27FC236}">
                <a16:creationId xmlns:a16="http://schemas.microsoft.com/office/drawing/2014/main" id="{8495D1EC-9D60-4E8F-A938-DE1EA1F315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20048" y="775429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84" name="图形 83" descr="复选标记">
            <a:extLst>
              <a:ext uri="{FF2B5EF4-FFF2-40B4-BE49-F238E27FC236}">
                <a16:creationId xmlns:a16="http://schemas.microsoft.com/office/drawing/2014/main" id="{A3E788DC-6EDB-440A-9FA2-BBC54267E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3345" y="1389696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85" name="图形 84" descr="复选标记">
            <a:extLst>
              <a:ext uri="{FF2B5EF4-FFF2-40B4-BE49-F238E27FC236}">
                <a16:creationId xmlns:a16="http://schemas.microsoft.com/office/drawing/2014/main" id="{95A9D568-E297-40F5-9AA2-547D16C62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728" y="16510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86" name="图形 85" descr="复选标记">
            <a:extLst>
              <a:ext uri="{FF2B5EF4-FFF2-40B4-BE49-F238E27FC236}">
                <a16:creationId xmlns:a16="http://schemas.microsoft.com/office/drawing/2014/main" id="{E784E5FE-912E-43C1-8E3F-DBDD6EE1FC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125" y="778918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795E8E5C-C447-456B-A210-4E3CA066F77D}"/>
              </a:ext>
            </a:extLst>
          </p:cNvPr>
          <p:cNvSpPr/>
          <p:nvPr/>
        </p:nvSpPr>
        <p:spPr>
          <a:xfrm>
            <a:off x="0" y="92026"/>
            <a:ext cx="5390966" cy="2730117"/>
          </a:xfrm>
          <a:prstGeom prst="rect">
            <a:avLst/>
          </a:prstGeom>
          <a:gradFill>
            <a:gsLst>
              <a:gs pos="18000">
                <a:schemeClr val="bg1"/>
              </a:gs>
              <a:gs pos="100000">
                <a:schemeClr val="bg1">
                  <a:alpha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3D1E03-0CDE-48DE-A7D2-0729C5B90A61}"/>
              </a:ext>
            </a:extLst>
          </p:cNvPr>
          <p:cNvSpPr txBox="1"/>
          <p:nvPr/>
        </p:nvSpPr>
        <p:spPr>
          <a:xfrm>
            <a:off x="309604" y="1516100"/>
            <a:ext cx="270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3"/>
                </a:solidFill>
              </a:rPr>
              <a:t>太棒了！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ABC677-FD84-4D76-98EC-632739939070}"/>
              </a:ext>
            </a:extLst>
          </p:cNvPr>
          <p:cNvSpPr txBox="1"/>
          <p:nvPr/>
        </p:nvSpPr>
        <p:spPr>
          <a:xfrm>
            <a:off x="309603" y="2307775"/>
            <a:ext cx="4592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所有的设定已经完成，现在，重启以获得最佳的体验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2E930B12-48F9-4B64-9BC3-952B5805C18C}"/>
              </a:ext>
            </a:extLst>
          </p:cNvPr>
          <p:cNvGrpSpPr/>
          <p:nvPr/>
        </p:nvGrpSpPr>
        <p:grpSpPr>
          <a:xfrm>
            <a:off x="8766857" y="559952"/>
            <a:ext cx="1271231" cy="1485973"/>
            <a:chOff x="623577" y="559952"/>
            <a:chExt cx="1271231" cy="1485973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0B384C1D-EA62-409B-8441-8D32F83E5F30}"/>
                </a:ext>
              </a:extLst>
            </p:cNvPr>
            <p:cNvSpPr/>
            <p:nvPr/>
          </p:nvSpPr>
          <p:spPr>
            <a:xfrm>
              <a:off x="1295269" y="1024686"/>
              <a:ext cx="599539" cy="1021239"/>
            </a:xfrm>
            <a:prstGeom prst="roundRect">
              <a:avLst>
                <a:gd name="adj" fmla="val 3475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E12E1AD6-E5F3-4AE6-B868-BDD2B5E9F07F}"/>
                </a:ext>
              </a:extLst>
            </p:cNvPr>
            <p:cNvSpPr/>
            <p:nvPr/>
          </p:nvSpPr>
          <p:spPr>
            <a:xfrm>
              <a:off x="1357412" y="1080982"/>
              <a:ext cx="475251" cy="84575"/>
            </a:xfrm>
            <a:prstGeom prst="roundRect">
              <a:avLst>
                <a:gd name="adj" fmla="val 24468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7941767-F0E5-47EA-B164-5F659C8413F3}"/>
                </a:ext>
              </a:extLst>
            </p:cNvPr>
            <p:cNvSpPr/>
            <p:nvPr/>
          </p:nvSpPr>
          <p:spPr>
            <a:xfrm>
              <a:off x="1296213" y="1220282"/>
              <a:ext cx="598595" cy="92955"/>
            </a:xfrm>
            <a:prstGeom prst="rect">
              <a:avLst/>
            </a:prstGeom>
            <a:solidFill>
              <a:srgbClr val="AFE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D27E3541-08A1-49DD-A8A9-48CB53363DA3}"/>
                </a:ext>
              </a:extLst>
            </p:cNvPr>
            <p:cNvSpPr/>
            <p:nvPr/>
          </p:nvSpPr>
          <p:spPr>
            <a:xfrm>
              <a:off x="904994" y="789509"/>
              <a:ext cx="599539" cy="1021239"/>
            </a:xfrm>
            <a:prstGeom prst="roundRect">
              <a:avLst>
                <a:gd name="adj" fmla="val 3475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A92FD71-FF7C-47AB-ABA7-084BD8B9E6C9}"/>
                </a:ext>
              </a:extLst>
            </p:cNvPr>
            <p:cNvSpPr/>
            <p:nvPr/>
          </p:nvSpPr>
          <p:spPr>
            <a:xfrm>
              <a:off x="967137" y="845805"/>
              <a:ext cx="475251" cy="84575"/>
            </a:xfrm>
            <a:prstGeom prst="roundRect">
              <a:avLst>
                <a:gd name="adj" fmla="val 24468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780D9AD-9DB5-4CCE-99E9-BCDDCBC2C3C8}"/>
                </a:ext>
              </a:extLst>
            </p:cNvPr>
            <p:cNvSpPr/>
            <p:nvPr/>
          </p:nvSpPr>
          <p:spPr>
            <a:xfrm>
              <a:off x="904994" y="985106"/>
              <a:ext cx="599539" cy="929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B98F2D86-857F-49FC-870F-05DDDFF51A13}"/>
                </a:ext>
              </a:extLst>
            </p:cNvPr>
            <p:cNvSpPr/>
            <p:nvPr/>
          </p:nvSpPr>
          <p:spPr>
            <a:xfrm>
              <a:off x="623577" y="559952"/>
              <a:ext cx="599539" cy="1021239"/>
            </a:xfrm>
            <a:prstGeom prst="roundRect">
              <a:avLst>
                <a:gd name="adj" fmla="val 3475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18CBAF45-63A0-4E9F-B931-7A460BB206D2}"/>
                </a:ext>
              </a:extLst>
            </p:cNvPr>
            <p:cNvSpPr/>
            <p:nvPr/>
          </p:nvSpPr>
          <p:spPr>
            <a:xfrm>
              <a:off x="685720" y="616248"/>
              <a:ext cx="475251" cy="84575"/>
            </a:xfrm>
            <a:prstGeom prst="roundRect">
              <a:avLst>
                <a:gd name="adj" fmla="val 2446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5C3E267-CABE-412B-AD24-C67088BF2F1C}"/>
                </a:ext>
              </a:extLst>
            </p:cNvPr>
            <p:cNvSpPr/>
            <p:nvPr/>
          </p:nvSpPr>
          <p:spPr>
            <a:xfrm>
              <a:off x="624521" y="755548"/>
              <a:ext cx="599539" cy="929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5" name="图形 124" descr="画图刷">
              <a:extLst>
                <a:ext uri="{FF2B5EF4-FFF2-40B4-BE49-F238E27FC236}">
                  <a16:creationId xmlns:a16="http://schemas.microsoft.com/office/drawing/2014/main" id="{8EF8B9CE-F9EA-48CA-B251-193B36512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35460" y="898513"/>
              <a:ext cx="577116" cy="577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772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C7A48EF-6BA3-46F5-8B49-DF31AFEBFC45}"/>
              </a:ext>
            </a:extLst>
          </p:cNvPr>
          <p:cNvSpPr txBox="1"/>
          <p:nvPr/>
        </p:nvSpPr>
        <p:spPr>
          <a:xfrm>
            <a:off x="10703753" y="83312"/>
            <a:ext cx="209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更新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18F46-5445-46A9-850E-E7B87ACF5179}"/>
              </a:ext>
            </a:extLst>
          </p:cNvPr>
          <p:cNvSpPr txBox="1"/>
          <p:nvPr/>
        </p:nvSpPr>
        <p:spPr>
          <a:xfrm>
            <a:off x="12113130" y="83312"/>
            <a:ext cx="255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准备完成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621D5-04E1-4A00-B78C-AB35C76DB46A}"/>
              </a:ext>
            </a:extLst>
          </p:cNvPr>
          <p:cNvSpPr txBox="1"/>
          <p:nvPr/>
        </p:nvSpPr>
        <p:spPr>
          <a:xfrm>
            <a:off x="12768199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75752-3DB7-4C77-9D8A-A89C26195485}"/>
              </a:ext>
            </a:extLst>
          </p:cNvPr>
          <p:cNvSpPr/>
          <p:nvPr/>
        </p:nvSpPr>
        <p:spPr>
          <a:xfrm>
            <a:off x="16653121" y="2108168"/>
            <a:ext cx="1033889" cy="3693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>
                    <a:alpha val="0"/>
                  </a:sysClr>
                </a:solidFill>
              </a:rPr>
              <a:t>重启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642855-642C-40CD-8F30-1050C857FBBC}"/>
              </a:ext>
            </a:extLst>
          </p:cNvPr>
          <p:cNvSpPr/>
          <p:nvPr/>
        </p:nvSpPr>
        <p:spPr>
          <a:xfrm>
            <a:off x="0" y="11173062"/>
            <a:ext cx="5400675" cy="87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906E9A-ED44-4B13-8DAC-2412018CD447}"/>
              </a:ext>
            </a:extLst>
          </p:cNvPr>
          <p:cNvSpPr/>
          <p:nvPr/>
        </p:nvSpPr>
        <p:spPr>
          <a:xfrm>
            <a:off x="1557338" y="10858174"/>
            <a:ext cx="2286000" cy="629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3"/>
                </a:solidFill>
              </a:rPr>
              <a:t>重启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6D2E0B-CC3A-4B4F-ADCE-4DA7CA3889E8}"/>
              </a:ext>
            </a:extLst>
          </p:cNvPr>
          <p:cNvSpPr/>
          <p:nvPr/>
        </p:nvSpPr>
        <p:spPr>
          <a:xfrm>
            <a:off x="0" y="0"/>
            <a:ext cx="5400675" cy="9720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形 13" descr="复选标记">
            <a:extLst>
              <a:ext uri="{FF2B5EF4-FFF2-40B4-BE49-F238E27FC236}">
                <a16:creationId xmlns:a16="http://schemas.microsoft.com/office/drawing/2014/main" id="{EDA8F3C5-BA71-4217-BBB0-66671466A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1834" y="14251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5" name="图形 14" descr="复选标记">
            <a:extLst>
              <a:ext uri="{FF2B5EF4-FFF2-40B4-BE49-F238E27FC236}">
                <a16:creationId xmlns:a16="http://schemas.microsoft.com/office/drawing/2014/main" id="{7AF8725C-F4DB-4AF5-A29F-FD506F6AC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2857" y="691748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6" name="图形 15" descr="复选标记">
            <a:extLst>
              <a:ext uri="{FF2B5EF4-FFF2-40B4-BE49-F238E27FC236}">
                <a16:creationId xmlns:a16="http://schemas.microsoft.com/office/drawing/2014/main" id="{E3F057C1-D367-481F-9628-0F577BC1B9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8063" y="1346135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17" name="图形 16" descr="复选标记">
            <a:extLst>
              <a:ext uri="{FF2B5EF4-FFF2-40B4-BE49-F238E27FC236}">
                <a16:creationId xmlns:a16="http://schemas.microsoft.com/office/drawing/2014/main" id="{2113BC11-B7C6-461E-B27D-A689E7699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8762" y="-3340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20" name="图形 19" descr="复选标记">
            <a:extLst>
              <a:ext uri="{FF2B5EF4-FFF2-40B4-BE49-F238E27FC236}">
                <a16:creationId xmlns:a16="http://schemas.microsoft.com/office/drawing/2014/main" id="{D314686E-FB1A-4BD7-96F5-799E98F44B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95022" y="719225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24" name="图形 23" descr="复选标记">
            <a:extLst>
              <a:ext uri="{FF2B5EF4-FFF2-40B4-BE49-F238E27FC236}">
                <a16:creationId xmlns:a16="http://schemas.microsoft.com/office/drawing/2014/main" id="{0C271EAA-AF7B-477B-AEC7-EEBFCCF8D7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13481" y="5109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26" name="图形 25" descr="复选标记">
            <a:extLst>
              <a:ext uri="{FF2B5EF4-FFF2-40B4-BE49-F238E27FC236}">
                <a16:creationId xmlns:a16="http://schemas.microsoft.com/office/drawing/2014/main" id="{3F1F82F4-6DE5-4D6E-9FD1-BFDC77ED7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4259" y="775429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27" name="图形 26" descr="复选标记">
            <a:extLst>
              <a:ext uri="{FF2B5EF4-FFF2-40B4-BE49-F238E27FC236}">
                <a16:creationId xmlns:a16="http://schemas.microsoft.com/office/drawing/2014/main" id="{3C87B18F-C9F1-4C93-B71A-EBBC25D7C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7556" y="1389696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28" name="图形 27" descr="复选标记">
            <a:extLst>
              <a:ext uri="{FF2B5EF4-FFF2-40B4-BE49-F238E27FC236}">
                <a16:creationId xmlns:a16="http://schemas.microsoft.com/office/drawing/2014/main" id="{275486DD-4556-4A1F-A79D-D26D67393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7939" y="16510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pic>
        <p:nvPicPr>
          <p:cNvPr id="29" name="图形 28" descr="复选标记">
            <a:extLst>
              <a:ext uri="{FF2B5EF4-FFF2-40B4-BE49-F238E27FC236}">
                <a16:creationId xmlns:a16="http://schemas.microsoft.com/office/drawing/2014/main" id="{8FAE6645-2791-4CD6-A541-59A17DF9A4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15336" y="778918"/>
            <a:ext cx="897486" cy="897486"/>
          </a:xfrm>
          <a:prstGeom prst="rect">
            <a:avLst/>
          </a:prstGeom>
          <a:scene3d>
            <a:camera prst="isometricBottomDown">
              <a:rot lat="1153273" lon="586726" rev="19976435"/>
            </a:camera>
            <a:lightRig rig="threePt" dir="t"/>
          </a:scene3d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785457D8-6CF4-4434-A4D2-629307750CC6}"/>
              </a:ext>
            </a:extLst>
          </p:cNvPr>
          <p:cNvSpPr/>
          <p:nvPr/>
        </p:nvSpPr>
        <p:spPr>
          <a:xfrm>
            <a:off x="6624211" y="92026"/>
            <a:ext cx="5390966" cy="2730117"/>
          </a:xfrm>
          <a:prstGeom prst="rect">
            <a:avLst/>
          </a:prstGeom>
          <a:gradFill>
            <a:gsLst>
              <a:gs pos="18000">
                <a:schemeClr val="bg1"/>
              </a:gs>
              <a:gs pos="100000">
                <a:schemeClr val="bg1">
                  <a:alpha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9AA75F-3CBE-4E33-A060-D71C3598C46F}"/>
              </a:ext>
            </a:extLst>
          </p:cNvPr>
          <p:cNvSpPr txBox="1"/>
          <p:nvPr/>
        </p:nvSpPr>
        <p:spPr>
          <a:xfrm>
            <a:off x="5673965" y="1516100"/>
            <a:ext cx="270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3"/>
                </a:solidFill>
              </a:rPr>
              <a:t>太棒了！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019E36-13A3-42AC-9A27-3523488F0709}"/>
              </a:ext>
            </a:extLst>
          </p:cNvPr>
          <p:cNvSpPr txBox="1"/>
          <p:nvPr/>
        </p:nvSpPr>
        <p:spPr>
          <a:xfrm>
            <a:off x="5673964" y="2307775"/>
            <a:ext cx="4592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所有的设定已经完成，现在，重启以获得最佳的体验</a:t>
            </a:r>
          </a:p>
        </p:txBody>
      </p:sp>
    </p:spTree>
    <p:extLst>
      <p:ext uri="{BB962C8B-B14F-4D97-AF65-F5344CB8AC3E}">
        <p14:creationId xmlns:p14="http://schemas.microsoft.com/office/powerpoint/2010/main" val="165762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F03C0-9E47-445C-B417-46F271FBEC41}"/>
              </a:ext>
            </a:extLst>
          </p:cNvPr>
          <p:cNvSpPr txBox="1"/>
          <p:nvPr/>
        </p:nvSpPr>
        <p:spPr>
          <a:xfrm>
            <a:off x="5548407" y="781059"/>
            <a:ext cx="50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alpha val="0"/>
                  </a:schemeClr>
                </a:solidFill>
              </a:rPr>
              <a:t>N+OS</a:t>
            </a:r>
            <a:r>
              <a:rPr lang="zh-CN" altLang="en-US" sz="4000" dirty="0">
                <a:solidFill>
                  <a:schemeClr val="tx1">
                    <a:alpha val="0"/>
                  </a:schemeClr>
                </a:solidFill>
              </a:rPr>
              <a:t>新版本更新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621D5-04E1-4A00-B78C-AB35C76DB46A}"/>
              </a:ext>
            </a:extLst>
          </p:cNvPr>
          <p:cNvSpPr txBox="1"/>
          <p:nvPr/>
        </p:nvSpPr>
        <p:spPr>
          <a:xfrm>
            <a:off x="12768199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75752-3DB7-4C77-9D8A-A89C26195485}"/>
              </a:ext>
            </a:extLst>
          </p:cNvPr>
          <p:cNvSpPr/>
          <p:nvPr/>
        </p:nvSpPr>
        <p:spPr>
          <a:xfrm>
            <a:off x="16653121" y="2108168"/>
            <a:ext cx="1033889" cy="3693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>
                    <a:alpha val="0"/>
                  </a:sysClr>
                </a:solidFill>
              </a:rPr>
              <a:t>重启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6D2E0B-CC3A-4B4F-ADCE-4DA7CA3889E8}"/>
              </a:ext>
            </a:extLst>
          </p:cNvPr>
          <p:cNvSpPr/>
          <p:nvPr/>
        </p:nvSpPr>
        <p:spPr>
          <a:xfrm>
            <a:off x="0" y="0"/>
            <a:ext cx="5400675" cy="9720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9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C7A48EF-6BA3-46F5-8B49-DF31AFEBFC45}"/>
              </a:ext>
            </a:extLst>
          </p:cNvPr>
          <p:cNvSpPr txBox="1"/>
          <p:nvPr/>
        </p:nvSpPr>
        <p:spPr>
          <a:xfrm>
            <a:off x="10703753" y="83312"/>
            <a:ext cx="209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更新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18F46-5445-46A9-850E-E7B87ACF5179}"/>
              </a:ext>
            </a:extLst>
          </p:cNvPr>
          <p:cNvSpPr txBox="1"/>
          <p:nvPr/>
        </p:nvSpPr>
        <p:spPr>
          <a:xfrm>
            <a:off x="12113130" y="83312"/>
            <a:ext cx="255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准备完成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621D5-04E1-4A00-B78C-AB35C76DB46A}"/>
              </a:ext>
            </a:extLst>
          </p:cNvPr>
          <p:cNvSpPr txBox="1"/>
          <p:nvPr/>
        </p:nvSpPr>
        <p:spPr>
          <a:xfrm>
            <a:off x="12768199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75752-3DB7-4C77-9D8A-A89C26195485}"/>
              </a:ext>
            </a:extLst>
          </p:cNvPr>
          <p:cNvSpPr/>
          <p:nvPr/>
        </p:nvSpPr>
        <p:spPr>
          <a:xfrm>
            <a:off x="16653121" y="2108168"/>
            <a:ext cx="1033889" cy="3693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>
                    <a:alpha val="0"/>
                  </a:sysClr>
                </a:solidFill>
              </a:rPr>
              <a:t>重启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5B81F13-C630-42F5-BF8A-56B94A072163}"/>
              </a:ext>
            </a:extLst>
          </p:cNvPr>
          <p:cNvSpPr/>
          <p:nvPr/>
        </p:nvSpPr>
        <p:spPr>
          <a:xfrm>
            <a:off x="2539817" y="3337839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56E279-7D84-4A08-B6C0-D88821DD1C08}"/>
              </a:ext>
            </a:extLst>
          </p:cNvPr>
          <p:cNvSpPr/>
          <p:nvPr/>
        </p:nvSpPr>
        <p:spPr>
          <a:xfrm>
            <a:off x="2669336" y="3337839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7F03FD0-2128-46FC-9B32-854AD61B90C6}"/>
              </a:ext>
            </a:extLst>
          </p:cNvPr>
          <p:cNvSpPr/>
          <p:nvPr/>
        </p:nvSpPr>
        <p:spPr>
          <a:xfrm>
            <a:off x="2798855" y="3337839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FCA06C-52BB-4024-B272-198AAD689842}"/>
              </a:ext>
            </a:extLst>
          </p:cNvPr>
          <p:cNvSpPr/>
          <p:nvPr/>
        </p:nvSpPr>
        <p:spPr>
          <a:xfrm>
            <a:off x="2311464" y="2069897"/>
            <a:ext cx="818618" cy="81861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FE30D-4AC8-4B41-AA97-A20667CA9295}"/>
              </a:ext>
            </a:extLst>
          </p:cNvPr>
          <p:cNvSpPr txBox="1"/>
          <p:nvPr/>
        </p:nvSpPr>
        <p:spPr>
          <a:xfrm>
            <a:off x="2377461" y="2152273"/>
            <a:ext cx="64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3"/>
                </a:solidFill>
              </a:rPr>
              <a:t>N</a:t>
            </a:r>
            <a:endParaRPr lang="zh-CN" altLang="en-US" sz="4400" dirty="0">
              <a:solidFill>
                <a:schemeClr val="accent3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2114AF-9236-47B5-8591-6B8820F8E937}"/>
              </a:ext>
            </a:extLst>
          </p:cNvPr>
          <p:cNvSpPr txBox="1"/>
          <p:nvPr/>
        </p:nvSpPr>
        <p:spPr>
          <a:xfrm>
            <a:off x="2700337" y="1949971"/>
            <a:ext cx="53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</a:t>
            </a:r>
            <a:endParaRPr lang="zh-CN" alt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923C19F-8DB9-4624-A333-197C2BEB5058}"/>
              </a:ext>
            </a:extLst>
          </p:cNvPr>
          <p:cNvSpPr/>
          <p:nvPr/>
        </p:nvSpPr>
        <p:spPr>
          <a:xfrm>
            <a:off x="-1" y="13987842"/>
            <a:ext cx="5400675" cy="133628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4F46B6A9-7774-4559-8DCE-00027C8B1182}"/>
              </a:ext>
            </a:extLst>
          </p:cNvPr>
          <p:cNvGrpSpPr/>
          <p:nvPr/>
        </p:nvGrpSpPr>
        <p:grpSpPr>
          <a:xfrm>
            <a:off x="2093039" y="15960310"/>
            <a:ext cx="1214597" cy="235523"/>
            <a:chOff x="2093039" y="9362535"/>
            <a:chExt cx="1214597" cy="235523"/>
          </a:xfrm>
        </p:grpSpPr>
        <p:sp>
          <p:nvSpPr>
            <p:cNvPr id="192" name="矩形: 圆角 19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A29B801-E4D7-4058-9986-7ED167968358}"/>
                </a:ext>
              </a:extLst>
            </p:cNvPr>
            <p:cNvSpPr/>
            <p:nvPr/>
          </p:nvSpPr>
          <p:spPr>
            <a:xfrm>
              <a:off x="2093039" y="9362535"/>
              <a:ext cx="1214597" cy="2355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6908933B-3595-450E-9455-DE879D8CD424}"/>
                </a:ext>
              </a:extLst>
            </p:cNvPr>
            <p:cNvGrpSpPr/>
            <p:nvPr/>
          </p:nvGrpSpPr>
          <p:grpSpPr>
            <a:xfrm>
              <a:off x="2569718" y="9457436"/>
              <a:ext cx="261240" cy="45719"/>
              <a:chOff x="2460563" y="9344909"/>
              <a:chExt cx="477044" cy="45720"/>
            </a:xfrm>
            <a:solidFill>
              <a:schemeClr val="bg1">
                <a:lumMod val="75000"/>
              </a:schemeClr>
            </a:solidFill>
          </p:grpSpPr>
          <p:sp>
            <p:nvSpPr>
              <p:cNvPr id="194" name="矩形 193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35120526-10E8-4B3F-B6F7-AD0EFFFB2F80}"/>
                  </a:ext>
                </a:extLst>
              </p:cNvPr>
              <p:cNvSpPr/>
              <p:nvPr/>
            </p:nvSpPr>
            <p:spPr>
              <a:xfrm rot="19372652">
                <a:off x="2460563" y="9344909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5" name="矩形 194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384CD2A-69D2-4999-839D-0B4493B77F3A}"/>
                  </a:ext>
                </a:extLst>
              </p:cNvPr>
              <p:cNvSpPr/>
              <p:nvPr/>
            </p:nvSpPr>
            <p:spPr>
              <a:xfrm rot="13179672">
                <a:off x="2644604" y="9344910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4657B219-B37F-4981-804F-482EDD6D83EF}"/>
              </a:ext>
            </a:extLst>
          </p:cNvPr>
          <p:cNvSpPr txBox="1"/>
          <p:nvPr/>
        </p:nvSpPr>
        <p:spPr>
          <a:xfrm>
            <a:off x="5815767" y="548745"/>
            <a:ext cx="201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3"/>
                </a:solidFill>
              </a:rPr>
              <a:t>12:03</a:t>
            </a:r>
            <a:endParaRPr lang="zh-CN" altLang="en-US" sz="5400" dirty="0">
              <a:solidFill>
                <a:schemeClr val="accent3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27F1713-A855-45A6-AFB7-0CB772BAD1DE}"/>
              </a:ext>
            </a:extLst>
          </p:cNvPr>
          <p:cNvSpPr txBox="1"/>
          <p:nvPr/>
        </p:nvSpPr>
        <p:spPr>
          <a:xfrm>
            <a:off x="6454812" y="1233977"/>
            <a:ext cx="245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CN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22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9EBBD87-9671-4F34-AEF9-8B3B9C23A0F2}"/>
              </a:ext>
            </a:extLst>
          </p:cNvPr>
          <p:cNvSpPr txBox="1"/>
          <p:nvPr/>
        </p:nvSpPr>
        <p:spPr>
          <a:xfrm>
            <a:off x="6689907" y="1413227"/>
            <a:ext cx="1414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阳光明媚 </a:t>
            </a:r>
            <a:r>
              <a:rPr lang="en-US" altLang="zh-CN" sz="1100" dirty="0">
                <a:solidFill>
                  <a:schemeClr val="bg1"/>
                </a:solidFill>
              </a:rPr>
              <a:t>21°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5324CFB-D09E-4045-90CB-79883420A27B}"/>
              </a:ext>
            </a:extLst>
          </p:cNvPr>
          <p:cNvSpPr/>
          <p:nvPr/>
        </p:nvSpPr>
        <p:spPr>
          <a:xfrm>
            <a:off x="-5648328" y="1972645"/>
            <a:ext cx="4810125" cy="849485"/>
          </a:xfrm>
          <a:prstGeom prst="roundRect">
            <a:avLst>
              <a:gd name="adj" fmla="val 6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形 63" descr="自卸卡车">
            <a:extLst>
              <a:ext uri="{FF2B5EF4-FFF2-40B4-BE49-F238E27FC236}">
                <a16:creationId xmlns:a16="http://schemas.microsoft.com/office/drawing/2014/main" id="{A72D7571-E4C7-421B-A9FE-5491FE72E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503551" y="2397387"/>
            <a:ext cx="331732" cy="331732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55CBA4F4-09C4-45A4-AEE9-24FAD98D22C7}"/>
              </a:ext>
            </a:extLst>
          </p:cNvPr>
          <p:cNvSpPr txBox="1"/>
          <p:nvPr/>
        </p:nvSpPr>
        <p:spPr>
          <a:xfrm>
            <a:off x="-5013254" y="2201406"/>
            <a:ext cx="46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N</a:t>
            </a:r>
            <a:endParaRPr lang="zh-CN" altLang="en-US" sz="3200" dirty="0">
              <a:ln w="190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6" name="图形 65" descr="上色">
            <a:extLst>
              <a:ext uri="{FF2B5EF4-FFF2-40B4-BE49-F238E27FC236}">
                <a16:creationId xmlns:a16="http://schemas.microsoft.com/office/drawing/2014/main" id="{CDEDEEB6-F39B-48F0-B21E-44A2C933C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638957" y="2537015"/>
            <a:ext cx="124001" cy="124001"/>
          </a:xfrm>
          <a:prstGeom prst="rect">
            <a:avLst/>
          </a:prstGeom>
        </p:spPr>
      </p:pic>
      <p:pic>
        <p:nvPicPr>
          <p:cNvPr id="67" name="图形 66" descr="仙鹤">
            <a:extLst>
              <a:ext uri="{FF2B5EF4-FFF2-40B4-BE49-F238E27FC236}">
                <a16:creationId xmlns:a16="http://schemas.microsoft.com/office/drawing/2014/main" id="{F537857D-C5CD-4A69-8586-769A2F6245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555828" y="2063079"/>
            <a:ext cx="632955" cy="648469"/>
          </a:xfrm>
          <a:prstGeom prst="rect">
            <a:avLst/>
          </a:prstGeom>
        </p:spPr>
      </p:pic>
      <p:pic>
        <p:nvPicPr>
          <p:cNvPr id="68" name="图形 67" descr="直升飞机">
            <a:extLst>
              <a:ext uri="{FF2B5EF4-FFF2-40B4-BE49-F238E27FC236}">
                <a16:creationId xmlns:a16="http://schemas.microsoft.com/office/drawing/2014/main" id="{10092A82-3C02-4F6F-BC52-7BB896B21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4762511" y="2029714"/>
            <a:ext cx="423598" cy="423598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98D84BA0-E106-44DB-988D-CADDE0A05834}"/>
              </a:ext>
            </a:extLst>
          </p:cNvPr>
          <p:cNvSpPr txBox="1"/>
          <p:nvPr/>
        </p:nvSpPr>
        <p:spPr>
          <a:xfrm>
            <a:off x="-4021871" y="2045604"/>
            <a:ext cx="318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让我们共同构建全新的</a:t>
            </a:r>
            <a:r>
              <a:rPr lang="en-US" altLang="zh-CN" sz="1400" dirty="0"/>
              <a:t>N Plus OS</a:t>
            </a:r>
            <a:endParaRPr lang="zh-CN" altLang="en-US" sz="1400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B022122-BBD8-46BE-867B-FAB253ED7AF4}"/>
              </a:ext>
            </a:extLst>
          </p:cNvPr>
          <p:cNvSpPr/>
          <p:nvPr/>
        </p:nvSpPr>
        <p:spPr>
          <a:xfrm>
            <a:off x="-3921025" y="2509888"/>
            <a:ext cx="687933" cy="228395"/>
          </a:xfrm>
          <a:prstGeom prst="roundRect">
            <a:avLst>
              <a:gd name="adj" fmla="val 43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前往反馈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D708BA9-002E-4376-BAF2-8F8D69C13AA6}"/>
              </a:ext>
            </a:extLst>
          </p:cNvPr>
          <p:cNvSpPr/>
          <p:nvPr/>
        </p:nvSpPr>
        <p:spPr>
          <a:xfrm>
            <a:off x="-5648326" y="2920467"/>
            <a:ext cx="4810125" cy="947246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01C85AA-9E30-42DC-8896-5AEF168EAAA9}"/>
              </a:ext>
            </a:extLst>
          </p:cNvPr>
          <p:cNvSpPr txBox="1"/>
          <p:nvPr/>
        </p:nvSpPr>
        <p:spPr>
          <a:xfrm>
            <a:off x="-5556250" y="3112363"/>
            <a:ext cx="107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BFF"/>
                </a:solidFill>
              </a:rPr>
              <a:t>one</a:t>
            </a:r>
            <a:endParaRPr lang="zh-CN" altLang="en-US" sz="2400" dirty="0">
              <a:solidFill>
                <a:srgbClr val="007BFF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FD3B1B3-D256-46E7-84D9-D27AE732E20D}"/>
              </a:ext>
            </a:extLst>
          </p:cNvPr>
          <p:cNvSpPr txBox="1"/>
          <p:nvPr/>
        </p:nvSpPr>
        <p:spPr>
          <a:xfrm>
            <a:off x="-5544865" y="3412182"/>
            <a:ext cx="79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BFF"/>
                </a:solidFill>
              </a:rPr>
              <a:t>C418</a:t>
            </a:r>
            <a:endParaRPr lang="zh-CN" altLang="en-US" sz="1050" dirty="0">
              <a:solidFill>
                <a:srgbClr val="007BFF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C26BC826-3958-4AE9-9F90-B6088B994B0A}"/>
              </a:ext>
            </a:extLst>
          </p:cNvPr>
          <p:cNvSpPr/>
          <p:nvPr/>
        </p:nvSpPr>
        <p:spPr>
          <a:xfrm>
            <a:off x="-1780675" y="2919504"/>
            <a:ext cx="942472" cy="947246"/>
          </a:xfrm>
          <a:prstGeom prst="roundRect">
            <a:avLst>
              <a:gd name="adj" fmla="val 1751"/>
            </a:avLst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96909E5-3990-4F4A-8471-0E572FBD8F7A}"/>
              </a:ext>
            </a:extLst>
          </p:cNvPr>
          <p:cNvSpPr/>
          <p:nvPr/>
        </p:nvSpPr>
        <p:spPr>
          <a:xfrm>
            <a:off x="-1780678" y="2920053"/>
            <a:ext cx="909831" cy="947246"/>
          </a:xfrm>
          <a:prstGeom prst="rect">
            <a:avLst/>
          </a:prstGeom>
          <a:gradFill>
            <a:gsLst>
              <a:gs pos="19000">
                <a:schemeClr val="bg1">
                  <a:lumMod val="95000"/>
                </a:schemeClr>
              </a:gs>
              <a:gs pos="51336">
                <a:srgbClr val="F2F2F2">
                  <a:alpha val="67000"/>
                </a:srgb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8B9C78D-C42B-4CAA-B1B7-1650738D2ED5}"/>
              </a:ext>
            </a:extLst>
          </p:cNvPr>
          <p:cNvSpPr txBox="1"/>
          <p:nvPr/>
        </p:nvSpPr>
        <p:spPr>
          <a:xfrm>
            <a:off x="-5564587" y="2931506"/>
            <a:ext cx="170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BFF"/>
                </a:solidFill>
              </a:rPr>
              <a:t>喵乐</a:t>
            </a: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B4454DD3-8230-4975-B435-E2E1875524F0}"/>
              </a:ext>
            </a:extLst>
          </p:cNvPr>
          <p:cNvSpPr/>
          <p:nvPr/>
        </p:nvSpPr>
        <p:spPr>
          <a:xfrm rot="5400000">
            <a:off x="-4605402" y="3478400"/>
            <a:ext cx="144069" cy="124197"/>
          </a:xfrm>
          <a:prstGeom prst="triangl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9AD4EF5-BD80-4B8C-8590-CB2416F5156E}"/>
              </a:ext>
            </a:extLst>
          </p:cNvPr>
          <p:cNvGrpSpPr/>
          <p:nvPr/>
        </p:nvGrpSpPr>
        <p:grpSpPr>
          <a:xfrm rot="10800000">
            <a:off x="-4815477" y="3468464"/>
            <a:ext cx="140518" cy="144346"/>
            <a:chOff x="1322873" y="3038601"/>
            <a:chExt cx="140518" cy="144346"/>
          </a:xfrm>
          <a:solidFill>
            <a:srgbClr val="007BFF"/>
          </a:solidFill>
        </p:grpSpPr>
        <p:sp>
          <p:nvSpPr>
            <p:cNvPr id="231" name="等腰三角形 230">
              <a:extLst>
                <a:ext uri="{FF2B5EF4-FFF2-40B4-BE49-F238E27FC236}">
                  <a16:creationId xmlns:a16="http://schemas.microsoft.com/office/drawing/2014/main" id="{60732C49-A810-4EA8-8D33-4B1E9D4AFACC}"/>
                </a:ext>
              </a:extLst>
            </p:cNvPr>
            <p:cNvSpPr/>
            <p:nvPr/>
          </p:nvSpPr>
          <p:spPr>
            <a:xfrm rot="5400000">
              <a:off x="1312937" y="30488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FC25685-28AC-4F76-9400-F822A8295080}"/>
                </a:ext>
              </a:extLst>
            </p:cNvPr>
            <p:cNvSpPr/>
            <p:nvPr/>
          </p:nvSpPr>
          <p:spPr>
            <a:xfrm>
              <a:off x="1417672" y="30386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4256BD5-F019-41D4-94F0-170A8F9F6BF1}"/>
              </a:ext>
            </a:extLst>
          </p:cNvPr>
          <p:cNvGrpSpPr/>
          <p:nvPr/>
        </p:nvGrpSpPr>
        <p:grpSpPr>
          <a:xfrm>
            <a:off x="-4417331" y="3468464"/>
            <a:ext cx="140518" cy="144346"/>
            <a:chOff x="1475273" y="3191001"/>
            <a:chExt cx="140518" cy="144346"/>
          </a:xfrm>
          <a:solidFill>
            <a:srgbClr val="007BFF"/>
          </a:solidFill>
        </p:grpSpPr>
        <p:sp>
          <p:nvSpPr>
            <p:cNvPr id="234" name="等腰三角形 233">
              <a:extLst>
                <a:ext uri="{FF2B5EF4-FFF2-40B4-BE49-F238E27FC236}">
                  <a16:creationId xmlns:a16="http://schemas.microsoft.com/office/drawing/2014/main" id="{617B5EF6-07E6-4A20-B158-24D12BCEA305}"/>
                </a:ext>
              </a:extLst>
            </p:cNvPr>
            <p:cNvSpPr/>
            <p:nvPr/>
          </p:nvSpPr>
          <p:spPr>
            <a:xfrm rot="5400000">
              <a:off x="1465337" y="32012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B92884C2-E6B0-499E-9E05-8C95D98A1E13}"/>
                </a:ext>
              </a:extLst>
            </p:cNvPr>
            <p:cNvSpPr/>
            <p:nvPr/>
          </p:nvSpPr>
          <p:spPr>
            <a:xfrm>
              <a:off x="1570072" y="31910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1687A85-12E3-4012-B98B-1A65EFE5F3DB}"/>
              </a:ext>
            </a:extLst>
          </p:cNvPr>
          <p:cNvSpPr/>
          <p:nvPr/>
        </p:nvSpPr>
        <p:spPr>
          <a:xfrm>
            <a:off x="-5657939" y="4029299"/>
            <a:ext cx="2438421" cy="1092259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A8D3ED9F-5696-49DA-97BF-0384FB0DD30F}"/>
              </a:ext>
            </a:extLst>
          </p:cNvPr>
          <p:cNvSpPr/>
          <p:nvPr/>
        </p:nvSpPr>
        <p:spPr>
          <a:xfrm>
            <a:off x="-5495407" y="4295262"/>
            <a:ext cx="577292" cy="466553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F38713B-DBCD-4996-8426-7936698904DD}"/>
              </a:ext>
            </a:extLst>
          </p:cNvPr>
          <p:cNvSpPr txBox="1"/>
          <p:nvPr/>
        </p:nvSpPr>
        <p:spPr>
          <a:xfrm>
            <a:off x="-5415769" y="4258384"/>
            <a:ext cx="452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?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4AD6A190-8946-44A1-AB65-B3F54E3C5853}"/>
              </a:ext>
            </a:extLst>
          </p:cNvPr>
          <p:cNvSpPr/>
          <p:nvPr/>
        </p:nvSpPr>
        <p:spPr>
          <a:xfrm flipH="1">
            <a:off x="-5037842" y="4392001"/>
            <a:ext cx="519555" cy="433237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rgbClr val="8CDCA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4" name="图形 83" descr="复选标记">
            <a:extLst>
              <a:ext uri="{FF2B5EF4-FFF2-40B4-BE49-F238E27FC236}">
                <a16:creationId xmlns:a16="http://schemas.microsoft.com/office/drawing/2014/main" id="{E636F200-245A-4822-A139-28AC615AD2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4912014" y="4452066"/>
            <a:ext cx="267898" cy="267898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4C69698C-2BA7-44B7-9840-213575290426}"/>
              </a:ext>
            </a:extLst>
          </p:cNvPr>
          <p:cNvSpPr txBox="1"/>
          <p:nvPr/>
        </p:nvSpPr>
        <p:spPr>
          <a:xfrm>
            <a:off x="-5587314" y="4027614"/>
            <a:ext cx="215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让我们把问题一个个击破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AE212FB-E658-4307-961F-1399325B25E4}"/>
              </a:ext>
            </a:extLst>
          </p:cNvPr>
          <p:cNvSpPr txBox="1"/>
          <p:nvPr/>
        </p:nvSpPr>
        <p:spPr>
          <a:xfrm>
            <a:off x="-4540188" y="4309331"/>
            <a:ext cx="16980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不习惯 </a:t>
            </a:r>
            <a:endParaRPr lang="en-US" altLang="zh-CN" sz="900" dirty="0"/>
          </a:p>
          <a:p>
            <a:r>
              <a:rPr lang="en-US" altLang="zh-CN" sz="900" dirty="0"/>
              <a:t>N Plus OS</a:t>
            </a:r>
            <a:r>
              <a:rPr lang="zh-CN" altLang="en-US" sz="900" dirty="0"/>
              <a:t>的操作方法？</a:t>
            </a:r>
            <a:endParaRPr lang="en-US" altLang="zh-CN" sz="900" dirty="0"/>
          </a:p>
          <a:p>
            <a:r>
              <a:rPr lang="zh-CN" altLang="en-US" sz="900" dirty="0"/>
              <a:t>请来让我们帮助您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D5666BA-D2EE-4746-BB78-B8BD6C0AAB20}"/>
              </a:ext>
            </a:extLst>
          </p:cNvPr>
          <p:cNvSpPr/>
          <p:nvPr/>
        </p:nvSpPr>
        <p:spPr>
          <a:xfrm>
            <a:off x="-3053970" y="4029299"/>
            <a:ext cx="2215228" cy="1092259"/>
          </a:xfrm>
          <a:prstGeom prst="roundRect">
            <a:avLst>
              <a:gd name="adj" fmla="val 8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8104274B-E614-4890-93C0-C10A6C9B7909}"/>
              </a:ext>
            </a:extLst>
          </p:cNvPr>
          <p:cNvSpPr txBox="1"/>
          <p:nvPr/>
        </p:nvSpPr>
        <p:spPr>
          <a:xfrm>
            <a:off x="-3029746" y="4029299"/>
            <a:ext cx="217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我的应用呢？</a:t>
            </a:r>
            <a:endParaRPr lang="en-US" altLang="zh-CN" dirty="0"/>
          </a:p>
          <a:p>
            <a:r>
              <a:rPr lang="en-US" altLang="zh-CN" sz="1200" dirty="0"/>
              <a:t>N Plus OS</a:t>
            </a:r>
            <a:r>
              <a:rPr lang="zh-CN" altLang="en-US" sz="1200" dirty="0"/>
              <a:t>使用抽屉式来摆放您的应用，只需要点击下方的按钮，即可见到您的程序。</a:t>
            </a: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D460EA7A-C200-44B2-823B-F09222489F71}"/>
              </a:ext>
            </a:extLst>
          </p:cNvPr>
          <p:cNvSpPr txBox="1"/>
          <p:nvPr/>
        </p:nvSpPr>
        <p:spPr>
          <a:xfrm>
            <a:off x="-4015197" y="2275409"/>
            <a:ext cx="2176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您可进行反馈，我们会及时修改</a:t>
            </a:r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68BB1C4F-45AC-4543-B0DC-6FBD8D3F0C91}"/>
              </a:ext>
            </a:extLst>
          </p:cNvPr>
          <p:cNvSpPr/>
          <p:nvPr/>
        </p:nvSpPr>
        <p:spPr>
          <a:xfrm>
            <a:off x="-1619100" y="3116707"/>
            <a:ext cx="560015" cy="560015"/>
          </a:xfrm>
          <a:prstGeom prst="roundRect">
            <a:avLst>
              <a:gd name="adj" fmla="val 8741"/>
            </a:avLst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ffectLst>
            <a:outerShdw blurRad="1016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1C259779-5E90-49D0-86FA-43F98445C688}"/>
              </a:ext>
            </a:extLst>
          </p:cNvPr>
          <p:cNvSpPr/>
          <p:nvPr/>
        </p:nvSpPr>
        <p:spPr>
          <a:xfrm>
            <a:off x="-5473615" y="3664193"/>
            <a:ext cx="324610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B0582D48-85EF-4C4D-B4EB-C2063AFD48FD}"/>
              </a:ext>
            </a:extLst>
          </p:cNvPr>
          <p:cNvSpPr/>
          <p:nvPr/>
        </p:nvSpPr>
        <p:spPr>
          <a:xfrm>
            <a:off x="-5473617" y="3664193"/>
            <a:ext cx="45719" cy="4571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3EF9CABC-2C77-44E5-A134-4B3590C59DBC}"/>
              </a:ext>
            </a:extLst>
          </p:cNvPr>
          <p:cNvSpPr/>
          <p:nvPr/>
        </p:nvSpPr>
        <p:spPr>
          <a:xfrm>
            <a:off x="-5665252" y="5195488"/>
            <a:ext cx="1643381" cy="247939"/>
          </a:xfrm>
          <a:prstGeom prst="roundRect">
            <a:avLst>
              <a:gd name="adj" fmla="val 6535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添加应用助手磁贴</a:t>
            </a: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521AD7FC-5F21-4450-B9DA-4A07390CBC63}"/>
              </a:ext>
            </a:extLst>
          </p:cNvPr>
          <p:cNvSpPr/>
          <p:nvPr/>
        </p:nvSpPr>
        <p:spPr>
          <a:xfrm>
            <a:off x="-2926900" y="4910029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4BBB9D58-7D6C-4A96-98D4-53B3A6180614}"/>
              </a:ext>
            </a:extLst>
          </p:cNvPr>
          <p:cNvSpPr/>
          <p:nvPr/>
        </p:nvSpPr>
        <p:spPr>
          <a:xfrm>
            <a:off x="-5495407" y="4906068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4B6E8033-4B29-4F4C-9B62-EA687D73FC94}"/>
              </a:ext>
            </a:extLst>
          </p:cNvPr>
          <p:cNvSpPr txBox="1"/>
          <p:nvPr/>
        </p:nvSpPr>
        <p:spPr>
          <a:xfrm>
            <a:off x="94712" y="-492500"/>
            <a:ext cx="8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12:03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026D4BD-DD8D-449F-B128-CE59C8CB23E0}"/>
              </a:ext>
            </a:extLst>
          </p:cNvPr>
          <p:cNvGrpSpPr/>
          <p:nvPr/>
        </p:nvGrpSpPr>
        <p:grpSpPr>
          <a:xfrm>
            <a:off x="4535544" y="-404621"/>
            <a:ext cx="254680" cy="180576"/>
            <a:chOff x="-2644610" y="4048927"/>
            <a:chExt cx="620078" cy="439656"/>
          </a:xfrm>
        </p:grpSpPr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4F07367F-AEC3-4289-81C0-8BE6D12D06E3}"/>
                </a:ext>
              </a:extLst>
            </p:cNvPr>
            <p:cNvSpPr/>
            <p:nvPr/>
          </p:nvSpPr>
          <p:spPr>
            <a:xfrm>
              <a:off x="-2644610" y="4048927"/>
              <a:ext cx="620078" cy="438150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16218 w 620078"/>
                <a:gd name="connsiteY12" fmla="*/ 344805 h 438150"/>
                <a:gd name="connsiteX13" fmla="*/ 161925 w 620078"/>
                <a:gd name="connsiteY13" fmla="*/ 290513 h 438150"/>
                <a:gd name="connsiteX14" fmla="*/ 135255 w 620078"/>
                <a:gd name="connsiteY14" fmla="*/ 263843 h 438150"/>
                <a:gd name="connsiteX15" fmla="*/ 80962 w 620078"/>
                <a:gd name="connsiteY15" fmla="*/ 209550 h 438150"/>
                <a:gd name="connsiteX16" fmla="*/ 54293 w 620078"/>
                <a:gd name="connsiteY16" fmla="*/ 182880 h 438150"/>
                <a:gd name="connsiteX17" fmla="*/ 0 w 620078"/>
                <a:gd name="connsiteY17" fmla="*/ 128588 h 438150"/>
                <a:gd name="connsiteX18" fmla="*/ 309563 w 620078"/>
                <a:gd name="connsiteY1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61925 w 620078"/>
                <a:gd name="connsiteY12" fmla="*/ 290513 h 438150"/>
                <a:gd name="connsiteX13" fmla="*/ 135255 w 620078"/>
                <a:gd name="connsiteY13" fmla="*/ 263843 h 438150"/>
                <a:gd name="connsiteX14" fmla="*/ 80962 w 620078"/>
                <a:gd name="connsiteY14" fmla="*/ 209550 h 438150"/>
                <a:gd name="connsiteX15" fmla="*/ 54293 w 620078"/>
                <a:gd name="connsiteY15" fmla="*/ 182880 h 438150"/>
                <a:gd name="connsiteX16" fmla="*/ 0 w 620078"/>
                <a:gd name="connsiteY16" fmla="*/ 128588 h 438150"/>
                <a:gd name="connsiteX17" fmla="*/ 309563 w 620078"/>
                <a:gd name="connsiteY1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35255 w 620078"/>
                <a:gd name="connsiteY12" fmla="*/ 263843 h 438150"/>
                <a:gd name="connsiteX13" fmla="*/ 80962 w 620078"/>
                <a:gd name="connsiteY13" fmla="*/ 209550 h 438150"/>
                <a:gd name="connsiteX14" fmla="*/ 54293 w 620078"/>
                <a:gd name="connsiteY14" fmla="*/ 182880 h 438150"/>
                <a:gd name="connsiteX15" fmla="*/ 0 w 620078"/>
                <a:gd name="connsiteY15" fmla="*/ 128588 h 438150"/>
                <a:gd name="connsiteX16" fmla="*/ 309563 w 620078"/>
                <a:gd name="connsiteY1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80962 w 620078"/>
                <a:gd name="connsiteY12" fmla="*/ 209550 h 438150"/>
                <a:gd name="connsiteX13" fmla="*/ 54293 w 620078"/>
                <a:gd name="connsiteY13" fmla="*/ 182880 h 438150"/>
                <a:gd name="connsiteX14" fmla="*/ 0 w 620078"/>
                <a:gd name="connsiteY14" fmla="*/ 128588 h 438150"/>
                <a:gd name="connsiteX15" fmla="*/ 309563 w 620078"/>
                <a:gd name="connsiteY1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54293 w 620078"/>
                <a:gd name="connsiteY12" fmla="*/ 182880 h 438150"/>
                <a:gd name="connsiteX13" fmla="*/ 0 w 620078"/>
                <a:gd name="connsiteY13" fmla="*/ 128588 h 438150"/>
                <a:gd name="connsiteX14" fmla="*/ 309563 w 620078"/>
                <a:gd name="connsiteY1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0 w 620078"/>
                <a:gd name="connsiteY12" fmla="*/ 128588 h 438150"/>
                <a:gd name="connsiteX13" fmla="*/ 309563 w 620078"/>
                <a:gd name="connsiteY1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77190 w 620078"/>
                <a:gd name="connsiteY6" fmla="*/ 370523 h 438150"/>
                <a:gd name="connsiteX7" fmla="*/ 310818 w 620078"/>
                <a:gd name="connsiteY7" fmla="*/ 436894 h 438150"/>
                <a:gd name="connsiteX8" fmla="*/ 310039 w 620078"/>
                <a:gd name="connsiteY8" fmla="*/ 438149 h 438150"/>
                <a:gd name="connsiteX9" fmla="*/ 309857 w 620078"/>
                <a:gd name="connsiteY9" fmla="*/ 437855 h 438150"/>
                <a:gd name="connsiteX10" fmla="*/ 309562 w 620078"/>
                <a:gd name="connsiteY10" fmla="*/ 438150 h 438150"/>
                <a:gd name="connsiteX11" fmla="*/ 0 w 620078"/>
                <a:gd name="connsiteY11" fmla="*/ 128588 h 438150"/>
                <a:gd name="connsiteX12" fmla="*/ 309563 w 620078"/>
                <a:gd name="connsiteY1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10818 w 620078"/>
                <a:gd name="connsiteY6" fmla="*/ 436894 h 438150"/>
                <a:gd name="connsiteX7" fmla="*/ 310039 w 620078"/>
                <a:gd name="connsiteY7" fmla="*/ 438149 h 438150"/>
                <a:gd name="connsiteX8" fmla="*/ 309857 w 620078"/>
                <a:gd name="connsiteY8" fmla="*/ 437855 h 438150"/>
                <a:gd name="connsiteX9" fmla="*/ 309562 w 620078"/>
                <a:gd name="connsiteY9" fmla="*/ 438150 h 438150"/>
                <a:gd name="connsiteX10" fmla="*/ 0 w 620078"/>
                <a:gd name="connsiteY10" fmla="*/ 128588 h 438150"/>
                <a:gd name="connsiteX11" fmla="*/ 309563 w 620078"/>
                <a:gd name="connsiteY1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310818 w 620078"/>
                <a:gd name="connsiteY5" fmla="*/ 436894 h 438150"/>
                <a:gd name="connsiteX6" fmla="*/ 310039 w 620078"/>
                <a:gd name="connsiteY6" fmla="*/ 438149 h 438150"/>
                <a:gd name="connsiteX7" fmla="*/ 309857 w 620078"/>
                <a:gd name="connsiteY7" fmla="*/ 437855 h 438150"/>
                <a:gd name="connsiteX8" fmla="*/ 309562 w 620078"/>
                <a:gd name="connsiteY8" fmla="*/ 438150 h 438150"/>
                <a:gd name="connsiteX9" fmla="*/ 0 w 620078"/>
                <a:gd name="connsiteY9" fmla="*/ 128588 h 438150"/>
                <a:gd name="connsiteX10" fmla="*/ 309563 w 620078"/>
                <a:gd name="connsiteY1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310818 w 620078"/>
                <a:gd name="connsiteY4" fmla="*/ 436894 h 438150"/>
                <a:gd name="connsiteX5" fmla="*/ 310039 w 620078"/>
                <a:gd name="connsiteY5" fmla="*/ 438149 h 438150"/>
                <a:gd name="connsiteX6" fmla="*/ 309857 w 620078"/>
                <a:gd name="connsiteY6" fmla="*/ 437855 h 438150"/>
                <a:gd name="connsiteX7" fmla="*/ 309562 w 620078"/>
                <a:gd name="connsiteY7" fmla="*/ 438150 h 438150"/>
                <a:gd name="connsiteX8" fmla="*/ 0 w 620078"/>
                <a:gd name="connsiteY8" fmla="*/ 128588 h 438150"/>
                <a:gd name="connsiteX9" fmla="*/ 309563 w 620078"/>
                <a:gd name="connsiteY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310818 w 620078"/>
                <a:gd name="connsiteY3" fmla="*/ 436894 h 438150"/>
                <a:gd name="connsiteX4" fmla="*/ 310039 w 620078"/>
                <a:gd name="connsiteY4" fmla="*/ 438149 h 438150"/>
                <a:gd name="connsiteX5" fmla="*/ 309857 w 620078"/>
                <a:gd name="connsiteY5" fmla="*/ 437855 h 438150"/>
                <a:gd name="connsiteX6" fmla="*/ 309562 w 620078"/>
                <a:gd name="connsiteY6" fmla="*/ 438150 h 438150"/>
                <a:gd name="connsiteX7" fmla="*/ 0 w 620078"/>
                <a:gd name="connsiteY7" fmla="*/ 128588 h 438150"/>
                <a:gd name="connsiteX8" fmla="*/ 309563 w 620078"/>
                <a:gd name="connsiteY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310818 w 620078"/>
                <a:gd name="connsiteY2" fmla="*/ 436894 h 438150"/>
                <a:gd name="connsiteX3" fmla="*/ 310039 w 620078"/>
                <a:gd name="connsiteY3" fmla="*/ 438149 h 438150"/>
                <a:gd name="connsiteX4" fmla="*/ 309857 w 620078"/>
                <a:gd name="connsiteY4" fmla="*/ 437855 h 438150"/>
                <a:gd name="connsiteX5" fmla="*/ 309562 w 620078"/>
                <a:gd name="connsiteY5" fmla="*/ 438150 h 438150"/>
                <a:gd name="connsiteX6" fmla="*/ 0 w 620078"/>
                <a:gd name="connsiteY6" fmla="*/ 128588 h 438150"/>
                <a:gd name="connsiteX7" fmla="*/ 309563 w 620078"/>
                <a:gd name="connsiteY7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07BAE34F-4D1C-4945-BA8E-5D18BDA7659B}"/>
                </a:ext>
              </a:extLst>
            </p:cNvPr>
            <p:cNvSpPr/>
            <p:nvPr/>
          </p:nvSpPr>
          <p:spPr>
            <a:xfrm>
              <a:off x="-2589020" y="4129680"/>
              <a:ext cx="499340" cy="352836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8B7F4C2D-E2BA-4526-80A9-017473EACCD5}"/>
                </a:ext>
              </a:extLst>
            </p:cNvPr>
            <p:cNvSpPr/>
            <p:nvPr/>
          </p:nvSpPr>
          <p:spPr>
            <a:xfrm>
              <a:off x="-2498308" y="4251346"/>
              <a:ext cx="327471" cy="231391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E95CC492-28DA-47E4-8388-44A19519517B}"/>
                </a:ext>
              </a:extLst>
            </p:cNvPr>
            <p:cNvSpPr/>
            <p:nvPr/>
          </p:nvSpPr>
          <p:spPr>
            <a:xfrm>
              <a:off x="-2421526" y="4365698"/>
              <a:ext cx="173910" cy="122885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B1552706-F12C-4165-822A-28F47E880016}"/>
              </a:ext>
            </a:extLst>
          </p:cNvPr>
          <p:cNvGrpSpPr/>
          <p:nvPr/>
        </p:nvGrpSpPr>
        <p:grpSpPr>
          <a:xfrm>
            <a:off x="4252316" y="-400753"/>
            <a:ext cx="181292" cy="181295"/>
            <a:chOff x="4090136" y="6200987"/>
            <a:chExt cx="647700" cy="647700"/>
          </a:xfrm>
        </p:grpSpPr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A7FBB0B7-F454-41BF-B0FB-ACD564F42926}"/>
                </a:ext>
              </a:extLst>
            </p:cNvPr>
            <p:cNvSpPr/>
            <p:nvPr/>
          </p:nvSpPr>
          <p:spPr>
            <a:xfrm>
              <a:off x="4261586" y="6543887"/>
              <a:ext cx="133350" cy="304800"/>
            </a:xfrm>
            <a:custGeom>
              <a:avLst/>
              <a:gdLst>
                <a:gd name="connsiteX0" fmla="*/ 0 w 133350"/>
                <a:gd name="connsiteY0" fmla="*/ 0 h 304800"/>
                <a:gd name="connsiteX1" fmla="*/ 133350 w 133350"/>
                <a:gd name="connsiteY1" fmla="*/ 0 h 304800"/>
                <a:gd name="connsiteX2" fmla="*/ 133350 w 133350"/>
                <a:gd name="connsiteY2" fmla="*/ 304800 h 304800"/>
                <a:gd name="connsiteX3" fmla="*/ 0 w 13335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304800">
                  <a:moveTo>
                    <a:pt x="0" y="0"/>
                  </a:moveTo>
                  <a:lnTo>
                    <a:pt x="133350" y="0"/>
                  </a:lnTo>
                  <a:lnTo>
                    <a:pt x="13335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979EBD52-D703-4EE9-B64B-9E95411B97A2}"/>
                </a:ext>
              </a:extLst>
            </p:cNvPr>
            <p:cNvSpPr/>
            <p:nvPr/>
          </p:nvSpPr>
          <p:spPr>
            <a:xfrm>
              <a:off x="4433036" y="6372437"/>
              <a:ext cx="133350" cy="476250"/>
            </a:xfrm>
            <a:custGeom>
              <a:avLst/>
              <a:gdLst>
                <a:gd name="connsiteX0" fmla="*/ 0 w 133350"/>
                <a:gd name="connsiteY0" fmla="*/ 0 h 476250"/>
                <a:gd name="connsiteX1" fmla="*/ 133350 w 133350"/>
                <a:gd name="connsiteY1" fmla="*/ 0 h 476250"/>
                <a:gd name="connsiteX2" fmla="*/ 133350 w 133350"/>
                <a:gd name="connsiteY2" fmla="*/ 476250 h 476250"/>
                <a:gd name="connsiteX3" fmla="*/ 0 w 13335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476250">
                  <a:moveTo>
                    <a:pt x="0" y="0"/>
                  </a:moveTo>
                  <a:lnTo>
                    <a:pt x="133350" y="0"/>
                  </a:lnTo>
                  <a:lnTo>
                    <a:pt x="13335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898D8300-CD35-4EBF-9E10-305DAFF0FF18}"/>
                </a:ext>
              </a:extLst>
            </p:cNvPr>
            <p:cNvSpPr/>
            <p:nvPr/>
          </p:nvSpPr>
          <p:spPr>
            <a:xfrm>
              <a:off x="4604486" y="6200987"/>
              <a:ext cx="133350" cy="647700"/>
            </a:xfrm>
            <a:custGeom>
              <a:avLst/>
              <a:gdLst>
                <a:gd name="connsiteX0" fmla="*/ 0 w 133350"/>
                <a:gd name="connsiteY0" fmla="*/ 0 h 647700"/>
                <a:gd name="connsiteX1" fmla="*/ 133350 w 133350"/>
                <a:gd name="connsiteY1" fmla="*/ 0 h 647700"/>
                <a:gd name="connsiteX2" fmla="*/ 133350 w 133350"/>
                <a:gd name="connsiteY2" fmla="*/ 647700 h 647700"/>
                <a:gd name="connsiteX3" fmla="*/ 0 w 1333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647700">
                  <a:moveTo>
                    <a:pt x="0" y="0"/>
                  </a:moveTo>
                  <a:lnTo>
                    <a:pt x="133350" y="0"/>
                  </a:lnTo>
                  <a:lnTo>
                    <a:pt x="133350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" name="任意多边形: 形状 271">
              <a:extLst>
                <a:ext uri="{FF2B5EF4-FFF2-40B4-BE49-F238E27FC236}">
                  <a16:creationId xmlns:a16="http://schemas.microsoft.com/office/drawing/2014/main" id="{A882132C-2DCF-41BE-8DEF-0F20F7C5CF30}"/>
                </a:ext>
              </a:extLst>
            </p:cNvPr>
            <p:cNvSpPr/>
            <p:nvPr/>
          </p:nvSpPr>
          <p:spPr>
            <a:xfrm>
              <a:off x="4090136" y="6715337"/>
              <a:ext cx="133350" cy="133350"/>
            </a:xfrm>
            <a:custGeom>
              <a:avLst/>
              <a:gdLst>
                <a:gd name="connsiteX0" fmla="*/ 0 w 133350"/>
                <a:gd name="connsiteY0" fmla="*/ 0 h 133350"/>
                <a:gd name="connsiteX1" fmla="*/ 133350 w 133350"/>
                <a:gd name="connsiteY1" fmla="*/ 0 h 133350"/>
                <a:gd name="connsiteX2" fmla="*/ 133350 w 133350"/>
                <a:gd name="connsiteY2" fmla="*/ 133350 h 133350"/>
                <a:gd name="connsiteX3" fmla="*/ 0 w 1333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33350">
                  <a:moveTo>
                    <a:pt x="0" y="0"/>
                  </a:moveTo>
                  <a:lnTo>
                    <a:pt x="133350" y="0"/>
                  </a:lnTo>
                  <a:lnTo>
                    <a:pt x="133350" y="13335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7151775-74A1-4283-8634-156DCE3237ED}"/>
              </a:ext>
            </a:extLst>
          </p:cNvPr>
          <p:cNvSpPr txBox="1"/>
          <p:nvPr/>
        </p:nvSpPr>
        <p:spPr>
          <a:xfrm>
            <a:off x="3858296" y="-433189"/>
            <a:ext cx="54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5G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0E83E164-1A86-4598-9107-F3647D4CAC3B}"/>
              </a:ext>
            </a:extLst>
          </p:cNvPr>
          <p:cNvGrpSpPr/>
          <p:nvPr/>
        </p:nvGrpSpPr>
        <p:grpSpPr>
          <a:xfrm>
            <a:off x="4823352" y="-441040"/>
            <a:ext cx="593037" cy="307777"/>
            <a:chOff x="1797417" y="94692"/>
            <a:chExt cx="593037" cy="307777"/>
          </a:xfrm>
        </p:grpSpPr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D6B3AEC9-87C1-426A-B6A6-8F2FB356DB15}"/>
                </a:ext>
              </a:extLst>
            </p:cNvPr>
            <p:cNvGrpSpPr/>
            <p:nvPr/>
          </p:nvGrpSpPr>
          <p:grpSpPr>
            <a:xfrm>
              <a:off x="1797417" y="140128"/>
              <a:ext cx="93625" cy="178295"/>
              <a:chOff x="1725650" y="139917"/>
              <a:chExt cx="93625" cy="178295"/>
            </a:xfrm>
            <a:solidFill>
              <a:schemeClr val="bg1"/>
            </a:solidFill>
          </p:grpSpPr>
          <p:sp>
            <p:nvSpPr>
              <p:cNvPr id="280" name="矩形: 圆角 279">
                <a:extLst>
                  <a:ext uri="{FF2B5EF4-FFF2-40B4-BE49-F238E27FC236}">
                    <a16:creationId xmlns:a16="http://schemas.microsoft.com/office/drawing/2014/main" id="{4D926EAD-7883-474C-9C13-98A49B5D00B0}"/>
                  </a:ext>
                </a:extLst>
              </p:cNvPr>
              <p:cNvSpPr/>
              <p:nvPr/>
            </p:nvSpPr>
            <p:spPr>
              <a:xfrm>
                <a:off x="1725650" y="154909"/>
                <a:ext cx="93625" cy="163303"/>
              </a:xfrm>
              <a:prstGeom prst="roundRect">
                <a:avLst>
                  <a:gd name="adj" fmla="val 64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: 圆角 280">
                <a:extLst>
                  <a:ext uri="{FF2B5EF4-FFF2-40B4-BE49-F238E27FC236}">
                    <a16:creationId xmlns:a16="http://schemas.microsoft.com/office/drawing/2014/main" id="{2E4D2A4E-6FD0-45CF-A00B-03277C843195}"/>
                  </a:ext>
                </a:extLst>
              </p:cNvPr>
              <p:cNvSpPr/>
              <p:nvPr/>
            </p:nvSpPr>
            <p:spPr>
              <a:xfrm>
                <a:off x="1749602" y="139917"/>
                <a:ext cx="45719" cy="47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8" name="矩形: 圆角 277">
              <a:extLst>
                <a:ext uri="{FF2B5EF4-FFF2-40B4-BE49-F238E27FC236}">
                  <a16:creationId xmlns:a16="http://schemas.microsoft.com/office/drawing/2014/main" id="{2FEA2DE2-971A-4327-8F33-69992DDCD24F}"/>
                </a:ext>
              </a:extLst>
            </p:cNvPr>
            <p:cNvSpPr/>
            <p:nvPr/>
          </p:nvSpPr>
          <p:spPr>
            <a:xfrm>
              <a:off x="1797417" y="173634"/>
              <a:ext cx="93625" cy="144917"/>
            </a:xfrm>
            <a:prstGeom prst="roundRect">
              <a:avLst>
                <a:gd name="adj" fmla="val 64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114040E2-3E57-4D0A-8515-6EF438B976C0}"/>
                </a:ext>
              </a:extLst>
            </p:cNvPr>
            <p:cNvSpPr txBox="1"/>
            <p:nvPr/>
          </p:nvSpPr>
          <p:spPr>
            <a:xfrm>
              <a:off x="1844979" y="94692"/>
              <a:ext cx="545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95%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4" name="文本框 283">
            <a:extLst>
              <a:ext uri="{FF2B5EF4-FFF2-40B4-BE49-F238E27FC236}">
                <a16:creationId xmlns:a16="http://schemas.microsoft.com/office/drawing/2014/main" id="{EA006AE4-7CB3-47B5-9FC7-8CCD3F21F9CC}"/>
              </a:ext>
            </a:extLst>
          </p:cNvPr>
          <p:cNvSpPr txBox="1"/>
          <p:nvPr/>
        </p:nvSpPr>
        <p:spPr>
          <a:xfrm>
            <a:off x="3136923" y="-435345"/>
            <a:ext cx="88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中国喵信</a:t>
            </a:r>
          </a:p>
        </p:txBody>
      </p:sp>
    </p:spTree>
    <p:extLst>
      <p:ext uri="{BB962C8B-B14F-4D97-AF65-F5344CB8AC3E}">
        <p14:creationId xmlns:p14="http://schemas.microsoft.com/office/powerpoint/2010/main" val="81862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5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6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241C7AB-3C6F-434C-9364-75BC3C2033D7}"/>
              </a:ext>
            </a:extLst>
          </p:cNvPr>
          <p:cNvSpPr/>
          <p:nvPr/>
        </p:nvSpPr>
        <p:spPr>
          <a:xfrm>
            <a:off x="9096312" y="2069897"/>
            <a:ext cx="818618" cy="81861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7357A-F3C2-4418-9BCD-D7D8BE293CA7}"/>
              </a:ext>
            </a:extLst>
          </p:cNvPr>
          <p:cNvSpPr txBox="1"/>
          <p:nvPr/>
        </p:nvSpPr>
        <p:spPr>
          <a:xfrm>
            <a:off x="9162309" y="2152273"/>
            <a:ext cx="64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3"/>
                </a:solidFill>
              </a:rPr>
              <a:t>N</a:t>
            </a:r>
            <a:endParaRPr lang="zh-CN" altLang="en-US" sz="4400" dirty="0">
              <a:solidFill>
                <a:schemeClr val="accent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A2E194-9985-491D-982E-846F998BDA51}"/>
              </a:ext>
            </a:extLst>
          </p:cNvPr>
          <p:cNvSpPr txBox="1"/>
          <p:nvPr/>
        </p:nvSpPr>
        <p:spPr>
          <a:xfrm>
            <a:off x="9485185" y="1949971"/>
            <a:ext cx="53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</a:t>
            </a:r>
            <a:endParaRPr lang="zh-CN" alt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338CA0-9999-4309-8E4C-409B5333C265}"/>
              </a:ext>
            </a:extLst>
          </p:cNvPr>
          <p:cNvSpPr txBox="1"/>
          <p:nvPr/>
        </p:nvSpPr>
        <p:spPr>
          <a:xfrm>
            <a:off x="3311422" y="548745"/>
            <a:ext cx="201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3"/>
                </a:solidFill>
              </a:rPr>
              <a:t>12:03</a:t>
            </a:r>
            <a:endParaRPr lang="zh-CN" altLang="en-US" sz="5400" dirty="0">
              <a:solidFill>
                <a:schemeClr val="accent3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E515CA-77B7-443B-8E22-D367E6D8717A}"/>
              </a:ext>
            </a:extLst>
          </p:cNvPr>
          <p:cNvSpPr txBox="1"/>
          <p:nvPr/>
        </p:nvSpPr>
        <p:spPr>
          <a:xfrm>
            <a:off x="3950467" y="1233977"/>
            <a:ext cx="245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CN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22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956A5A2-FFE9-4566-88E9-B50C1913643C}"/>
              </a:ext>
            </a:extLst>
          </p:cNvPr>
          <p:cNvSpPr/>
          <p:nvPr/>
        </p:nvSpPr>
        <p:spPr>
          <a:xfrm>
            <a:off x="-1" y="9235008"/>
            <a:ext cx="5400675" cy="48525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38D69A1A-131F-4B56-B10B-2C74F5CF604F}"/>
              </a:ext>
            </a:extLst>
          </p:cNvPr>
          <p:cNvGrpSpPr/>
          <p:nvPr/>
        </p:nvGrpSpPr>
        <p:grpSpPr>
          <a:xfrm>
            <a:off x="2093039" y="9169161"/>
            <a:ext cx="1214597" cy="235523"/>
            <a:chOff x="2093039" y="9362535"/>
            <a:chExt cx="1214597" cy="235523"/>
          </a:xfrm>
        </p:grpSpPr>
        <p:sp>
          <p:nvSpPr>
            <p:cNvPr id="143" name="矩形: 圆角 14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F1DD46D-D940-4CE0-A9F1-1504D83F48C1}"/>
                </a:ext>
              </a:extLst>
            </p:cNvPr>
            <p:cNvSpPr/>
            <p:nvPr/>
          </p:nvSpPr>
          <p:spPr>
            <a:xfrm>
              <a:off x="2093039" y="9362535"/>
              <a:ext cx="1214597" cy="2355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E0AFBC3-11E7-42C1-9CDF-874457228D8B}"/>
                </a:ext>
              </a:extLst>
            </p:cNvPr>
            <p:cNvGrpSpPr/>
            <p:nvPr/>
          </p:nvGrpSpPr>
          <p:grpSpPr>
            <a:xfrm>
              <a:off x="2569718" y="9457436"/>
              <a:ext cx="261240" cy="45719"/>
              <a:chOff x="2460563" y="9344909"/>
              <a:chExt cx="477044" cy="45720"/>
            </a:xfrm>
            <a:solidFill>
              <a:schemeClr val="bg1">
                <a:lumMod val="75000"/>
              </a:schemeClr>
            </a:solidFill>
          </p:grpSpPr>
          <p:sp>
            <p:nvSpPr>
              <p:cNvPr id="2" name="矩形 1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2B62DF2C-F2B5-4D6E-97C9-B7371A3CA654}"/>
                  </a:ext>
                </a:extLst>
              </p:cNvPr>
              <p:cNvSpPr/>
              <p:nvPr/>
            </p:nvSpPr>
            <p:spPr>
              <a:xfrm rot="19372652">
                <a:off x="2460563" y="9344909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0" name="矩形 35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8F2D22D7-F03E-41FE-BDB3-043703F86DF6}"/>
                  </a:ext>
                </a:extLst>
              </p:cNvPr>
              <p:cNvSpPr/>
              <p:nvPr/>
            </p:nvSpPr>
            <p:spPr>
              <a:xfrm rot="13179672">
                <a:off x="2644604" y="9344910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767B55F-6267-444B-B5B9-820186D25D4B}"/>
              </a:ext>
            </a:extLst>
          </p:cNvPr>
          <p:cNvSpPr txBox="1"/>
          <p:nvPr/>
        </p:nvSpPr>
        <p:spPr>
          <a:xfrm>
            <a:off x="94712" y="52249"/>
            <a:ext cx="8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12:03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BEFDA0-E8B4-4F65-B110-D9B11E65409C}"/>
              </a:ext>
            </a:extLst>
          </p:cNvPr>
          <p:cNvGrpSpPr/>
          <p:nvPr/>
        </p:nvGrpSpPr>
        <p:grpSpPr>
          <a:xfrm>
            <a:off x="4535544" y="140128"/>
            <a:ext cx="254680" cy="180576"/>
            <a:chOff x="-2644610" y="4048927"/>
            <a:chExt cx="620078" cy="439656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AFDEA76-E992-42F8-BBE7-5C620EB1CC5D}"/>
                </a:ext>
              </a:extLst>
            </p:cNvPr>
            <p:cNvSpPr/>
            <p:nvPr/>
          </p:nvSpPr>
          <p:spPr>
            <a:xfrm>
              <a:off x="-2644610" y="4048927"/>
              <a:ext cx="620078" cy="438150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16218 w 620078"/>
                <a:gd name="connsiteY12" fmla="*/ 344805 h 438150"/>
                <a:gd name="connsiteX13" fmla="*/ 161925 w 620078"/>
                <a:gd name="connsiteY13" fmla="*/ 290513 h 438150"/>
                <a:gd name="connsiteX14" fmla="*/ 135255 w 620078"/>
                <a:gd name="connsiteY14" fmla="*/ 263843 h 438150"/>
                <a:gd name="connsiteX15" fmla="*/ 80962 w 620078"/>
                <a:gd name="connsiteY15" fmla="*/ 209550 h 438150"/>
                <a:gd name="connsiteX16" fmla="*/ 54293 w 620078"/>
                <a:gd name="connsiteY16" fmla="*/ 182880 h 438150"/>
                <a:gd name="connsiteX17" fmla="*/ 0 w 620078"/>
                <a:gd name="connsiteY17" fmla="*/ 128588 h 438150"/>
                <a:gd name="connsiteX18" fmla="*/ 309563 w 620078"/>
                <a:gd name="connsiteY1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61925 w 620078"/>
                <a:gd name="connsiteY12" fmla="*/ 290513 h 438150"/>
                <a:gd name="connsiteX13" fmla="*/ 135255 w 620078"/>
                <a:gd name="connsiteY13" fmla="*/ 263843 h 438150"/>
                <a:gd name="connsiteX14" fmla="*/ 80962 w 620078"/>
                <a:gd name="connsiteY14" fmla="*/ 209550 h 438150"/>
                <a:gd name="connsiteX15" fmla="*/ 54293 w 620078"/>
                <a:gd name="connsiteY15" fmla="*/ 182880 h 438150"/>
                <a:gd name="connsiteX16" fmla="*/ 0 w 620078"/>
                <a:gd name="connsiteY16" fmla="*/ 128588 h 438150"/>
                <a:gd name="connsiteX17" fmla="*/ 309563 w 620078"/>
                <a:gd name="connsiteY1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35255 w 620078"/>
                <a:gd name="connsiteY12" fmla="*/ 263843 h 438150"/>
                <a:gd name="connsiteX13" fmla="*/ 80962 w 620078"/>
                <a:gd name="connsiteY13" fmla="*/ 209550 h 438150"/>
                <a:gd name="connsiteX14" fmla="*/ 54293 w 620078"/>
                <a:gd name="connsiteY14" fmla="*/ 182880 h 438150"/>
                <a:gd name="connsiteX15" fmla="*/ 0 w 620078"/>
                <a:gd name="connsiteY15" fmla="*/ 128588 h 438150"/>
                <a:gd name="connsiteX16" fmla="*/ 309563 w 620078"/>
                <a:gd name="connsiteY1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80962 w 620078"/>
                <a:gd name="connsiteY12" fmla="*/ 209550 h 438150"/>
                <a:gd name="connsiteX13" fmla="*/ 54293 w 620078"/>
                <a:gd name="connsiteY13" fmla="*/ 182880 h 438150"/>
                <a:gd name="connsiteX14" fmla="*/ 0 w 620078"/>
                <a:gd name="connsiteY14" fmla="*/ 128588 h 438150"/>
                <a:gd name="connsiteX15" fmla="*/ 309563 w 620078"/>
                <a:gd name="connsiteY1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54293 w 620078"/>
                <a:gd name="connsiteY12" fmla="*/ 182880 h 438150"/>
                <a:gd name="connsiteX13" fmla="*/ 0 w 620078"/>
                <a:gd name="connsiteY13" fmla="*/ 128588 h 438150"/>
                <a:gd name="connsiteX14" fmla="*/ 309563 w 620078"/>
                <a:gd name="connsiteY1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0 w 620078"/>
                <a:gd name="connsiteY12" fmla="*/ 128588 h 438150"/>
                <a:gd name="connsiteX13" fmla="*/ 309563 w 620078"/>
                <a:gd name="connsiteY1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77190 w 620078"/>
                <a:gd name="connsiteY6" fmla="*/ 370523 h 438150"/>
                <a:gd name="connsiteX7" fmla="*/ 310818 w 620078"/>
                <a:gd name="connsiteY7" fmla="*/ 436894 h 438150"/>
                <a:gd name="connsiteX8" fmla="*/ 310039 w 620078"/>
                <a:gd name="connsiteY8" fmla="*/ 438149 h 438150"/>
                <a:gd name="connsiteX9" fmla="*/ 309857 w 620078"/>
                <a:gd name="connsiteY9" fmla="*/ 437855 h 438150"/>
                <a:gd name="connsiteX10" fmla="*/ 309562 w 620078"/>
                <a:gd name="connsiteY10" fmla="*/ 438150 h 438150"/>
                <a:gd name="connsiteX11" fmla="*/ 0 w 620078"/>
                <a:gd name="connsiteY11" fmla="*/ 128588 h 438150"/>
                <a:gd name="connsiteX12" fmla="*/ 309563 w 620078"/>
                <a:gd name="connsiteY1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10818 w 620078"/>
                <a:gd name="connsiteY6" fmla="*/ 436894 h 438150"/>
                <a:gd name="connsiteX7" fmla="*/ 310039 w 620078"/>
                <a:gd name="connsiteY7" fmla="*/ 438149 h 438150"/>
                <a:gd name="connsiteX8" fmla="*/ 309857 w 620078"/>
                <a:gd name="connsiteY8" fmla="*/ 437855 h 438150"/>
                <a:gd name="connsiteX9" fmla="*/ 309562 w 620078"/>
                <a:gd name="connsiteY9" fmla="*/ 438150 h 438150"/>
                <a:gd name="connsiteX10" fmla="*/ 0 w 620078"/>
                <a:gd name="connsiteY10" fmla="*/ 128588 h 438150"/>
                <a:gd name="connsiteX11" fmla="*/ 309563 w 620078"/>
                <a:gd name="connsiteY1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310818 w 620078"/>
                <a:gd name="connsiteY5" fmla="*/ 436894 h 438150"/>
                <a:gd name="connsiteX6" fmla="*/ 310039 w 620078"/>
                <a:gd name="connsiteY6" fmla="*/ 438149 h 438150"/>
                <a:gd name="connsiteX7" fmla="*/ 309857 w 620078"/>
                <a:gd name="connsiteY7" fmla="*/ 437855 h 438150"/>
                <a:gd name="connsiteX8" fmla="*/ 309562 w 620078"/>
                <a:gd name="connsiteY8" fmla="*/ 438150 h 438150"/>
                <a:gd name="connsiteX9" fmla="*/ 0 w 620078"/>
                <a:gd name="connsiteY9" fmla="*/ 128588 h 438150"/>
                <a:gd name="connsiteX10" fmla="*/ 309563 w 620078"/>
                <a:gd name="connsiteY1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310818 w 620078"/>
                <a:gd name="connsiteY4" fmla="*/ 436894 h 438150"/>
                <a:gd name="connsiteX5" fmla="*/ 310039 w 620078"/>
                <a:gd name="connsiteY5" fmla="*/ 438149 h 438150"/>
                <a:gd name="connsiteX6" fmla="*/ 309857 w 620078"/>
                <a:gd name="connsiteY6" fmla="*/ 437855 h 438150"/>
                <a:gd name="connsiteX7" fmla="*/ 309562 w 620078"/>
                <a:gd name="connsiteY7" fmla="*/ 438150 h 438150"/>
                <a:gd name="connsiteX8" fmla="*/ 0 w 620078"/>
                <a:gd name="connsiteY8" fmla="*/ 128588 h 438150"/>
                <a:gd name="connsiteX9" fmla="*/ 309563 w 620078"/>
                <a:gd name="connsiteY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310818 w 620078"/>
                <a:gd name="connsiteY3" fmla="*/ 436894 h 438150"/>
                <a:gd name="connsiteX4" fmla="*/ 310039 w 620078"/>
                <a:gd name="connsiteY4" fmla="*/ 438149 h 438150"/>
                <a:gd name="connsiteX5" fmla="*/ 309857 w 620078"/>
                <a:gd name="connsiteY5" fmla="*/ 437855 h 438150"/>
                <a:gd name="connsiteX6" fmla="*/ 309562 w 620078"/>
                <a:gd name="connsiteY6" fmla="*/ 438150 h 438150"/>
                <a:gd name="connsiteX7" fmla="*/ 0 w 620078"/>
                <a:gd name="connsiteY7" fmla="*/ 128588 h 438150"/>
                <a:gd name="connsiteX8" fmla="*/ 309563 w 620078"/>
                <a:gd name="connsiteY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310818 w 620078"/>
                <a:gd name="connsiteY2" fmla="*/ 436894 h 438150"/>
                <a:gd name="connsiteX3" fmla="*/ 310039 w 620078"/>
                <a:gd name="connsiteY3" fmla="*/ 438149 h 438150"/>
                <a:gd name="connsiteX4" fmla="*/ 309857 w 620078"/>
                <a:gd name="connsiteY4" fmla="*/ 437855 h 438150"/>
                <a:gd name="connsiteX5" fmla="*/ 309562 w 620078"/>
                <a:gd name="connsiteY5" fmla="*/ 438150 h 438150"/>
                <a:gd name="connsiteX6" fmla="*/ 0 w 620078"/>
                <a:gd name="connsiteY6" fmla="*/ 128588 h 438150"/>
                <a:gd name="connsiteX7" fmla="*/ 309563 w 620078"/>
                <a:gd name="connsiteY7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8D330A8-F930-4F11-9276-0652DC82E931}"/>
                </a:ext>
              </a:extLst>
            </p:cNvPr>
            <p:cNvSpPr/>
            <p:nvPr/>
          </p:nvSpPr>
          <p:spPr>
            <a:xfrm>
              <a:off x="-2589020" y="4129680"/>
              <a:ext cx="499340" cy="352836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EF4C6A9-F4CB-406C-862C-6A1F3F4725ED}"/>
                </a:ext>
              </a:extLst>
            </p:cNvPr>
            <p:cNvSpPr/>
            <p:nvPr/>
          </p:nvSpPr>
          <p:spPr>
            <a:xfrm>
              <a:off x="-2498308" y="4251346"/>
              <a:ext cx="327471" cy="231391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764CD2F-AAE5-4040-BE81-58A87F075365}"/>
                </a:ext>
              </a:extLst>
            </p:cNvPr>
            <p:cNvSpPr/>
            <p:nvPr/>
          </p:nvSpPr>
          <p:spPr>
            <a:xfrm>
              <a:off x="-2421526" y="4365698"/>
              <a:ext cx="173910" cy="122885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62D3AFF-D901-4647-862C-480CCE2B50EA}"/>
              </a:ext>
            </a:extLst>
          </p:cNvPr>
          <p:cNvGrpSpPr/>
          <p:nvPr/>
        </p:nvGrpSpPr>
        <p:grpSpPr>
          <a:xfrm>
            <a:off x="4252329" y="143987"/>
            <a:ext cx="181294" cy="181294"/>
            <a:chOff x="4090136" y="6200987"/>
            <a:chExt cx="647700" cy="64770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EEBBCD4-B72B-4893-AF33-BE0B6D100EC4}"/>
                </a:ext>
              </a:extLst>
            </p:cNvPr>
            <p:cNvSpPr/>
            <p:nvPr/>
          </p:nvSpPr>
          <p:spPr>
            <a:xfrm>
              <a:off x="4261586" y="6543887"/>
              <a:ext cx="133350" cy="304800"/>
            </a:xfrm>
            <a:custGeom>
              <a:avLst/>
              <a:gdLst>
                <a:gd name="connsiteX0" fmla="*/ 0 w 133350"/>
                <a:gd name="connsiteY0" fmla="*/ 0 h 304800"/>
                <a:gd name="connsiteX1" fmla="*/ 133350 w 133350"/>
                <a:gd name="connsiteY1" fmla="*/ 0 h 304800"/>
                <a:gd name="connsiteX2" fmla="*/ 133350 w 133350"/>
                <a:gd name="connsiteY2" fmla="*/ 304800 h 304800"/>
                <a:gd name="connsiteX3" fmla="*/ 0 w 13335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304800">
                  <a:moveTo>
                    <a:pt x="0" y="0"/>
                  </a:moveTo>
                  <a:lnTo>
                    <a:pt x="133350" y="0"/>
                  </a:lnTo>
                  <a:lnTo>
                    <a:pt x="13335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49986E2-E793-4B75-84B8-866E6DEF8207}"/>
                </a:ext>
              </a:extLst>
            </p:cNvPr>
            <p:cNvSpPr/>
            <p:nvPr/>
          </p:nvSpPr>
          <p:spPr>
            <a:xfrm>
              <a:off x="4433036" y="6372437"/>
              <a:ext cx="133350" cy="476250"/>
            </a:xfrm>
            <a:custGeom>
              <a:avLst/>
              <a:gdLst>
                <a:gd name="connsiteX0" fmla="*/ 0 w 133350"/>
                <a:gd name="connsiteY0" fmla="*/ 0 h 476250"/>
                <a:gd name="connsiteX1" fmla="*/ 133350 w 133350"/>
                <a:gd name="connsiteY1" fmla="*/ 0 h 476250"/>
                <a:gd name="connsiteX2" fmla="*/ 133350 w 133350"/>
                <a:gd name="connsiteY2" fmla="*/ 476250 h 476250"/>
                <a:gd name="connsiteX3" fmla="*/ 0 w 13335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476250">
                  <a:moveTo>
                    <a:pt x="0" y="0"/>
                  </a:moveTo>
                  <a:lnTo>
                    <a:pt x="133350" y="0"/>
                  </a:lnTo>
                  <a:lnTo>
                    <a:pt x="13335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4406D236-3977-49F0-95A0-4173C092BDEE}"/>
                </a:ext>
              </a:extLst>
            </p:cNvPr>
            <p:cNvSpPr/>
            <p:nvPr/>
          </p:nvSpPr>
          <p:spPr>
            <a:xfrm>
              <a:off x="4604486" y="6200987"/>
              <a:ext cx="133350" cy="647700"/>
            </a:xfrm>
            <a:custGeom>
              <a:avLst/>
              <a:gdLst>
                <a:gd name="connsiteX0" fmla="*/ 0 w 133350"/>
                <a:gd name="connsiteY0" fmla="*/ 0 h 647700"/>
                <a:gd name="connsiteX1" fmla="*/ 133350 w 133350"/>
                <a:gd name="connsiteY1" fmla="*/ 0 h 647700"/>
                <a:gd name="connsiteX2" fmla="*/ 133350 w 133350"/>
                <a:gd name="connsiteY2" fmla="*/ 647700 h 647700"/>
                <a:gd name="connsiteX3" fmla="*/ 0 w 1333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647700">
                  <a:moveTo>
                    <a:pt x="0" y="0"/>
                  </a:moveTo>
                  <a:lnTo>
                    <a:pt x="133350" y="0"/>
                  </a:lnTo>
                  <a:lnTo>
                    <a:pt x="133350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1212A0E-C6E5-4E61-8F51-8150E6D9B2D9}"/>
                </a:ext>
              </a:extLst>
            </p:cNvPr>
            <p:cNvSpPr/>
            <p:nvPr/>
          </p:nvSpPr>
          <p:spPr>
            <a:xfrm>
              <a:off x="4090136" y="6715337"/>
              <a:ext cx="133350" cy="133350"/>
            </a:xfrm>
            <a:custGeom>
              <a:avLst/>
              <a:gdLst>
                <a:gd name="connsiteX0" fmla="*/ 0 w 133350"/>
                <a:gd name="connsiteY0" fmla="*/ 0 h 133350"/>
                <a:gd name="connsiteX1" fmla="*/ 133350 w 133350"/>
                <a:gd name="connsiteY1" fmla="*/ 0 h 133350"/>
                <a:gd name="connsiteX2" fmla="*/ 133350 w 133350"/>
                <a:gd name="connsiteY2" fmla="*/ 133350 h 133350"/>
                <a:gd name="connsiteX3" fmla="*/ 0 w 1333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33350">
                  <a:moveTo>
                    <a:pt x="0" y="0"/>
                  </a:moveTo>
                  <a:lnTo>
                    <a:pt x="133350" y="0"/>
                  </a:lnTo>
                  <a:lnTo>
                    <a:pt x="133350" y="13335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DA98007-2ED6-428A-8D89-5893F15E1391}"/>
              </a:ext>
            </a:extLst>
          </p:cNvPr>
          <p:cNvSpPr txBox="1"/>
          <p:nvPr/>
        </p:nvSpPr>
        <p:spPr>
          <a:xfrm>
            <a:off x="3858296" y="111560"/>
            <a:ext cx="54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5G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E5BBD97-F1C9-4329-B511-CBD74B742D58}"/>
              </a:ext>
            </a:extLst>
          </p:cNvPr>
          <p:cNvGrpSpPr/>
          <p:nvPr/>
        </p:nvGrpSpPr>
        <p:grpSpPr>
          <a:xfrm>
            <a:off x="4823352" y="103709"/>
            <a:ext cx="593037" cy="307777"/>
            <a:chOff x="1797417" y="94692"/>
            <a:chExt cx="593037" cy="307777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511A3F6-A93A-4183-9E17-DC82A58ED654}"/>
                </a:ext>
              </a:extLst>
            </p:cNvPr>
            <p:cNvGrpSpPr/>
            <p:nvPr/>
          </p:nvGrpSpPr>
          <p:grpSpPr>
            <a:xfrm>
              <a:off x="1797417" y="140128"/>
              <a:ext cx="93625" cy="178295"/>
              <a:chOff x="1725650" y="139917"/>
              <a:chExt cx="93625" cy="178295"/>
            </a:xfrm>
            <a:solidFill>
              <a:schemeClr val="bg1"/>
            </a:solidFill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7280E2DD-DB4B-4762-B55F-0271EE3BA446}"/>
                  </a:ext>
                </a:extLst>
              </p:cNvPr>
              <p:cNvSpPr/>
              <p:nvPr/>
            </p:nvSpPr>
            <p:spPr>
              <a:xfrm>
                <a:off x="1725650" y="154909"/>
                <a:ext cx="93625" cy="163303"/>
              </a:xfrm>
              <a:prstGeom prst="roundRect">
                <a:avLst>
                  <a:gd name="adj" fmla="val 64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BA5247BB-3F20-4164-9E28-2FD146976B50}"/>
                  </a:ext>
                </a:extLst>
              </p:cNvPr>
              <p:cNvSpPr/>
              <p:nvPr/>
            </p:nvSpPr>
            <p:spPr>
              <a:xfrm>
                <a:off x="1749602" y="139917"/>
                <a:ext cx="45719" cy="47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1FC500C-FDF5-4184-8F44-46137DAC23F5}"/>
                </a:ext>
              </a:extLst>
            </p:cNvPr>
            <p:cNvSpPr/>
            <p:nvPr/>
          </p:nvSpPr>
          <p:spPr>
            <a:xfrm>
              <a:off x="1797417" y="173634"/>
              <a:ext cx="93625" cy="144917"/>
            </a:xfrm>
            <a:prstGeom prst="roundRect">
              <a:avLst>
                <a:gd name="adj" fmla="val 64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0F6FF95-D1E6-4680-8110-4DC478BC23C2}"/>
                </a:ext>
              </a:extLst>
            </p:cNvPr>
            <p:cNvSpPr txBox="1"/>
            <p:nvPr/>
          </p:nvSpPr>
          <p:spPr>
            <a:xfrm>
              <a:off x="1844979" y="94692"/>
              <a:ext cx="545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95%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2B9016FC-115A-430A-B620-DE06DC615C14}"/>
              </a:ext>
            </a:extLst>
          </p:cNvPr>
          <p:cNvSpPr txBox="1"/>
          <p:nvPr/>
        </p:nvSpPr>
        <p:spPr>
          <a:xfrm>
            <a:off x="3136923" y="109404"/>
            <a:ext cx="88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中国喵信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63FFBC26-CA38-4A82-8562-46CC18E8055D}"/>
              </a:ext>
            </a:extLst>
          </p:cNvPr>
          <p:cNvSpPr/>
          <p:nvPr/>
        </p:nvSpPr>
        <p:spPr>
          <a:xfrm>
            <a:off x="295273" y="1972645"/>
            <a:ext cx="4810125" cy="849485"/>
          </a:xfrm>
          <a:prstGeom prst="roundRect">
            <a:avLst>
              <a:gd name="adj" fmla="val 6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形 70" descr="自卸卡车">
            <a:extLst>
              <a:ext uri="{FF2B5EF4-FFF2-40B4-BE49-F238E27FC236}">
                <a16:creationId xmlns:a16="http://schemas.microsoft.com/office/drawing/2014/main" id="{FF600DC8-0956-45E6-9553-A19FB51C9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0050" y="2397387"/>
            <a:ext cx="331732" cy="331732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79641B10-981A-427F-A412-2F2D56514F25}"/>
              </a:ext>
            </a:extLst>
          </p:cNvPr>
          <p:cNvSpPr txBox="1"/>
          <p:nvPr/>
        </p:nvSpPr>
        <p:spPr>
          <a:xfrm>
            <a:off x="930347" y="2201406"/>
            <a:ext cx="46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N</a:t>
            </a:r>
            <a:endParaRPr lang="zh-CN" altLang="en-US" sz="3200" dirty="0">
              <a:ln w="190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8" name="图形 77" descr="上色">
            <a:extLst>
              <a:ext uri="{FF2B5EF4-FFF2-40B4-BE49-F238E27FC236}">
                <a16:creationId xmlns:a16="http://schemas.microsoft.com/office/drawing/2014/main" id="{EBCA302F-1794-4DE3-B03A-1D3AF9075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4644" y="2537015"/>
            <a:ext cx="124001" cy="124001"/>
          </a:xfrm>
          <a:prstGeom prst="rect">
            <a:avLst/>
          </a:prstGeom>
        </p:spPr>
      </p:pic>
      <p:pic>
        <p:nvPicPr>
          <p:cNvPr id="81" name="图形 80" descr="仙鹤">
            <a:extLst>
              <a:ext uri="{FF2B5EF4-FFF2-40B4-BE49-F238E27FC236}">
                <a16:creationId xmlns:a16="http://schemas.microsoft.com/office/drawing/2014/main" id="{FF5CD3AF-6254-49E4-AA53-2BADF39B27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773" y="2063079"/>
            <a:ext cx="632955" cy="648469"/>
          </a:xfrm>
          <a:prstGeom prst="rect">
            <a:avLst/>
          </a:prstGeom>
        </p:spPr>
      </p:pic>
      <p:pic>
        <p:nvPicPr>
          <p:cNvPr id="83" name="图形 82" descr="直升飞机">
            <a:extLst>
              <a:ext uri="{FF2B5EF4-FFF2-40B4-BE49-F238E27FC236}">
                <a16:creationId xmlns:a16="http://schemas.microsoft.com/office/drawing/2014/main" id="{89E0DA59-24D6-463F-8989-2B3BCB4291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1090" y="2029714"/>
            <a:ext cx="423598" cy="423598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84AC458F-F347-4267-9A4F-C110452FF123}"/>
              </a:ext>
            </a:extLst>
          </p:cNvPr>
          <p:cNvSpPr txBox="1"/>
          <p:nvPr/>
        </p:nvSpPr>
        <p:spPr>
          <a:xfrm>
            <a:off x="1921730" y="2045604"/>
            <a:ext cx="318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让我们共同构建全新的</a:t>
            </a:r>
            <a:r>
              <a:rPr lang="en-US" altLang="zh-CN" sz="1400" dirty="0"/>
              <a:t>N Plus OS</a:t>
            </a:r>
            <a:endParaRPr lang="zh-CN" altLang="en-US" sz="1400" dirty="0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8442595C-4D45-4924-A53D-EF46E76756D8}"/>
              </a:ext>
            </a:extLst>
          </p:cNvPr>
          <p:cNvSpPr/>
          <p:nvPr/>
        </p:nvSpPr>
        <p:spPr>
          <a:xfrm>
            <a:off x="2022576" y="2509888"/>
            <a:ext cx="687933" cy="228395"/>
          </a:xfrm>
          <a:prstGeom prst="roundRect">
            <a:avLst>
              <a:gd name="adj" fmla="val 43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前往反馈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092818B8-4F25-44E5-B81B-4B5130E5109A}"/>
              </a:ext>
            </a:extLst>
          </p:cNvPr>
          <p:cNvSpPr/>
          <p:nvPr/>
        </p:nvSpPr>
        <p:spPr>
          <a:xfrm>
            <a:off x="295275" y="2920467"/>
            <a:ext cx="4810125" cy="947246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585A9EF-EED4-47BE-8185-0AD51F117000}"/>
              </a:ext>
            </a:extLst>
          </p:cNvPr>
          <p:cNvSpPr txBox="1"/>
          <p:nvPr/>
        </p:nvSpPr>
        <p:spPr>
          <a:xfrm>
            <a:off x="387351" y="3112363"/>
            <a:ext cx="107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BFF"/>
                </a:solidFill>
              </a:rPr>
              <a:t>one</a:t>
            </a:r>
            <a:endParaRPr lang="zh-CN" altLang="en-US" sz="2400" dirty="0">
              <a:solidFill>
                <a:srgbClr val="007BFF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0D9A599-8157-47E0-B9AE-5B27EA54EB3A}"/>
              </a:ext>
            </a:extLst>
          </p:cNvPr>
          <p:cNvSpPr txBox="1"/>
          <p:nvPr/>
        </p:nvSpPr>
        <p:spPr>
          <a:xfrm>
            <a:off x="398736" y="3412182"/>
            <a:ext cx="79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BFF"/>
                </a:solidFill>
              </a:rPr>
              <a:t>C418</a:t>
            </a:r>
            <a:endParaRPr lang="zh-CN" altLang="en-US" sz="1050" dirty="0">
              <a:solidFill>
                <a:srgbClr val="007BFF"/>
              </a:solidFill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C2A1427-331C-494C-8212-326D75C943D5}"/>
              </a:ext>
            </a:extLst>
          </p:cNvPr>
          <p:cNvSpPr/>
          <p:nvPr/>
        </p:nvSpPr>
        <p:spPr>
          <a:xfrm>
            <a:off x="4162926" y="2919504"/>
            <a:ext cx="942472" cy="947246"/>
          </a:xfrm>
          <a:prstGeom prst="roundRect">
            <a:avLst>
              <a:gd name="adj" fmla="val 1751"/>
            </a:avLst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957068F0-96C9-445D-9AA2-8E6E4E159A67}"/>
              </a:ext>
            </a:extLst>
          </p:cNvPr>
          <p:cNvSpPr/>
          <p:nvPr/>
        </p:nvSpPr>
        <p:spPr>
          <a:xfrm>
            <a:off x="4162923" y="2920053"/>
            <a:ext cx="909831" cy="947246"/>
          </a:xfrm>
          <a:prstGeom prst="rect">
            <a:avLst/>
          </a:prstGeom>
          <a:gradFill>
            <a:gsLst>
              <a:gs pos="19000">
                <a:schemeClr val="bg1">
                  <a:lumMod val="95000"/>
                </a:schemeClr>
              </a:gs>
              <a:gs pos="51336">
                <a:srgbClr val="F2F2F2">
                  <a:alpha val="67000"/>
                </a:srgb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530FA91-062C-4093-A829-9CE504C4887E}"/>
              </a:ext>
            </a:extLst>
          </p:cNvPr>
          <p:cNvSpPr txBox="1"/>
          <p:nvPr/>
        </p:nvSpPr>
        <p:spPr>
          <a:xfrm>
            <a:off x="379014" y="2931506"/>
            <a:ext cx="170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BFF"/>
                </a:solidFill>
              </a:rPr>
              <a:t>喵乐</a:t>
            </a:r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709673A4-8EEE-4CF8-8B9A-B1887BB377F0}"/>
              </a:ext>
            </a:extLst>
          </p:cNvPr>
          <p:cNvSpPr/>
          <p:nvPr/>
        </p:nvSpPr>
        <p:spPr>
          <a:xfrm rot="5400000">
            <a:off x="1338199" y="3478400"/>
            <a:ext cx="144069" cy="124197"/>
          </a:xfrm>
          <a:prstGeom prst="triangl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E667F502-1536-455F-A11A-9B56EEA2C7A2}"/>
              </a:ext>
            </a:extLst>
          </p:cNvPr>
          <p:cNvGrpSpPr/>
          <p:nvPr/>
        </p:nvGrpSpPr>
        <p:grpSpPr>
          <a:xfrm rot="10800000">
            <a:off x="1128124" y="3468464"/>
            <a:ext cx="140518" cy="144346"/>
            <a:chOff x="1322873" y="3038601"/>
            <a:chExt cx="140518" cy="144346"/>
          </a:xfrm>
          <a:solidFill>
            <a:srgbClr val="007BFF"/>
          </a:solidFill>
        </p:grpSpPr>
        <p:sp>
          <p:nvSpPr>
            <p:cNvPr id="149" name="等腰三角形 148">
              <a:extLst>
                <a:ext uri="{FF2B5EF4-FFF2-40B4-BE49-F238E27FC236}">
                  <a16:creationId xmlns:a16="http://schemas.microsoft.com/office/drawing/2014/main" id="{0E1132BA-342B-4ADF-92C5-917DDDB4FB29}"/>
                </a:ext>
              </a:extLst>
            </p:cNvPr>
            <p:cNvSpPr/>
            <p:nvPr/>
          </p:nvSpPr>
          <p:spPr>
            <a:xfrm rot="5400000">
              <a:off x="1312937" y="30488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AE48683F-0C54-4474-95A0-16A499CE7F51}"/>
                </a:ext>
              </a:extLst>
            </p:cNvPr>
            <p:cNvSpPr/>
            <p:nvPr/>
          </p:nvSpPr>
          <p:spPr>
            <a:xfrm>
              <a:off x="1417672" y="30386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60EF5A70-0224-4A1E-82DE-E68BC00099C4}"/>
              </a:ext>
            </a:extLst>
          </p:cNvPr>
          <p:cNvGrpSpPr/>
          <p:nvPr/>
        </p:nvGrpSpPr>
        <p:grpSpPr>
          <a:xfrm>
            <a:off x="1526270" y="3468464"/>
            <a:ext cx="140518" cy="144346"/>
            <a:chOff x="1475273" y="3191001"/>
            <a:chExt cx="140518" cy="144346"/>
          </a:xfrm>
          <a:solidFill>
            <a:srgbClr val="007BFF"/>
          </a:solidFill>
        </p:grpSpPr>
        <p:sp>
          <p:nvSpPr>
            <p:cNvPr id="152" name="等腰三角形 151">
              <a:extLst>
                <a:ext uri="{FF2B5EF4-FFF2-40B4-BE49-F238E27FC236}">
                  <a16:creationId xmlns:a16="http://schemas.microsoft.com/office/drawing/2014/main" id="{41EE18F6-C953-482E-AF77-70D12B6BACF5}"/>
                </a:ext>
              </a:extLst>
            </p:cNvPr>
            <p:cNvSpPr/>
            <p:nvPr/>
          </p:nvSpPr>
          <p:spPr>
            <a:xfrm rot="5400000">
              <a:off x="1465337" y="32012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E0DEE88-75D9-4B52-9CB8-0D3DBC87C87D}"/>
                </a:ext>
              </a:extLst>
            </p:cNvPr>
            <p:cNvSpPr/>
            <p:nvPr/>
          </p:nvSpPr>
          <p:spPr>
            <a:xfrm>
              <a:off x="1570072" y="31910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4" name="矩形: 圆角 353">
            <a:extLst>
              <a:ext uri="{FF2B5EF4-FFF2-40B4-BE49-F238E27FC236}">
                <a16:creationId xmlns:a16="http://schemas.microsoft.com/office/drawing/2014/main" id="{6ED70523-2F94-46EE-BD43-D9F028223277}"/>
              </a:ext>
            </a:extLst>
          </p:cNvPr>
          <p:cNvSpPr/>
          <p:nvPr/>
        </p:nvSpPr>
        <p:spPr>
          <a:xfrm>
            <a:off x="285662" y="4029299"/>
            <a:ext cx="2438421" cy="1092259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A02A397C-0241-4210-82F4-57A5B2FD6980}"/>
              </a:ext>
            </a:extLst>
          </p:cNvPr>
          <p:cNvSpPr/>
          <p:nvPr/>
        </p:nvSpPr>
        <p:spPr>
          <a:xfrm>
            <a:off x="448194" y="4295262"/>
            <a:ext cx="577292" cy="466553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B30BB8EE-9B76-465F-92A0-6D01B46FCD52}"/>
              </a:ext>
            </a:extLst>
          </p:cNvPr>
          <p:cNvSpPr txBox="1"/>
          <p:nvPr/>
        </p:nvSpPr>
        <p:spPr>
          <a:xfrm>
            <a:off x="527832" y="4258384"/>
            <a:ext cx="452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?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717A3A68-BE04-491A-ACB9-89F9895C5750}"/>
              </a:ext>
            </a:extLst>
          </p:cNvPr>
          <p:cNvSpPr/>
          <p:nvPr/>
        </p:nvSpPr>
        <p:spPr>
          <a:xfrm flipH="1">
            <a:off x="905759" y="4392001"/>
            <a:ext cx="519555" cy="433237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rgbClr val="8CDCA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63" name="图形 362" descr="复选标记">
            <a:extLst>
              <a:ext uri="{FF2B5EF4-FFF2-40B4-BE49-F238E27FC236}">
                <a16:creationId xmlns:a16="http://schemas.microsoft.com/office/drawing/2014/main" id="{2513C1B5-4BB7-4AB6-AC02-57126CB46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1587" y="4452066"/>
            <a:ext cx="267898" cy="267898"/>
          </a:xfrm>
          <a:prstGeom prst="rect">
            <a:avLst/>
          </a:prstGeom>
        </p:spPr>
      </p:pic>
      <p:sp>
        <p:nvSpPr>
          <p:cNvPr id="364" name="文本框 363">
            <a:extLst>
              <a:ext uri="{FF2B5EF4-FFF2-40B4-BE49-F238E27FC236}">
                <a16:creationId xmlns:a16="http://schemas.microsoft.com/office/drawing/2014/main" id="{13DA5C23-719C-4CC7-ABC3-C536657BD21E}"/>
              </a:ext>
            </a:extLst>
          </p:cNvPr>
          <p:cNvSpPr txBox="1"/>
          <p:nvPr/>
        </p:nvSpPr>
        <p:spPr>
          <a:xfrm>
            <a:off x="356287" y="4027614"/>
            <a:ext cx="215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让我们把问题一个个击破</a:t>
            </a:r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7E59E716-536F-42A2-BF03-E86AE65C94A1}"/>
              </a:ext>
            </a:extLst>
          </p:cNvPr>
          <p:cNvSpPr txBox="1"/>
          <p:nvPr/>
        </p:nvSpPr>
        <p:spPr>
          <a:xfrm>
            <a:off x="1403413" y="4309331"/>
            <a:ext cx="16980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不习惯 </a:t>
            </a:r>
            <a:endParaRPr lang="en-US" altLang="zh-CN" sz="900" dirty="0"/>
          </a:p>
          <a:p>
            <a:r>
              <a:rPr lang="en-US" altLang="zh-CN" sz="900" dirty="0"/>
              <a:t>N Plus OS</a:t>
            </a:r>
            <a:r>
              <a:rPr lang="zh-CN" altLang="en-US" sz="900" dirty="0"/>
              <a:t>的操作方法？</a:t>
            </a:r>
            <a:endParaRPr lang="en-US" altLang="zh-CN" sz="900" dirty="0"/>
          </a:p>
          <a:p>
            <a:r>
              <a:rPr lang="zh-CN" altLang="en-US" sz="900" dirty="0"/>
              <a:t>请来让我们帮助您</a:t>
            </a:r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2D2DDC74-0F9C-4507-85C9-87D586C2CBFB}"/>
              </a:ext>
            </a:extLst>
          </p:cNvPr>
          <p:cNvSpPr/>
          <p:nvPr/>
        </p:nvSpPr>
        <p:spPr>
          <a:xfrm>
            <a:off x="2889631" y="4029299"/>
            <a:ext cx="2215228" cy="1092259"/>
          </a:xfrm>
          <a:prstGeom prst="roundRect">
            <a:avLst>
              <a:gd name="adj" fmla="val 8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240D236F-9706-417F-A6F2-6D09C9C4067F}"/>
              </a:ext>
            </a:extLst>
          </p:cNvPr>
          <p:cNvSpPr txBox="1"/>
          <p:nvPr/>
        </p:nvSpPr>
        <p:spPr>
          <a:xfrm>
            <a:off x="2913855" y="4029299"/>
            <a:ext cx="217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我的应用呢？</a:t>
            </a:r>
            <a:endParaRPr lang="en-US" altLang="zh-CN" dirty="0"/>
          </a:p>
          <a:p>
            <a:r>
              <a:rPr lang="en-US" altLang="zh-CN" sz="1200" dirty="0"/>
              <a:t>N Plus OS</a:t>
            </a:r>
            <a:r>
              <a:rPr lang="zh-CN" altLang="en-US" sz="1200" dirty="0"/>
              <a:t>使用抽屉式来摆放您的应用，只需要点击下方的按钮，即可见到您的程序。</a:t>
            </a: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2E8224B2-BA6E-4649-B055-E01D6E21ABF5}"/>
              </a:ext>
            </a:extLst>
          </p:cNvPr>
          <p:cNvGrpSpPr/>
          <p:nvPr/>
        </p:nvGrpSpPr>
        <p:grpSpPr>
          <a:xfrm>
            <a:off x="1272246" y="12466031"/>
            <a:ext cx="674771" cy="674771"/>
            <a:chOff x="6826699" y="3506190"/>
            <a:chExt cx="674771" cy="674771"/>
          </a:xfrm>
        </p:grpSpPr>
        <p:sp>
          <p:nvSpPr>
            <p:cNvPr id="241" name="矩形: 圆角 240">
              <a:extLst>
                <a:ext uri="{FF2B5EF4-FFF2-40B4-BE49-F238E27FC236}">
                  <a16:creationId xmlns:a16="http://schemas.microsoft.com/office/drawing/2014/main" id="{4575C0B4-B37C-4FA6-B346-65414A702410}"/>
                </a:ext>
              </a:extLst>
            </p:cNvPr>
            <p:cNvSpPr/>
            <p:nvPr/>
          </p:nvSpPr>
          <p:spPr>
            <a:xfrm>
              <a:off x="682669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C6502B6D-7DF0-42E1-9EE7-F4C32385332F}"/>
                </a:ext>
              </a:extLst>
            </p:cNvPr>
            <p:cNvSpPr/>
            <p:nvPr/>
          </p:nvSpPr>
          <p:spPr>
            <a:xfrm>
              <a:off x="6948570" y="3666084"/>
              <a:ext cx="432657" cy="349003"/>
            </a:xfrm>
            <a:custGeom>
              <a:avLst/>
              <a:gdLst>
                <a:gd name="connsiteX0" fmla="*/ 25287 w 648617"/>
                <a:gd name="connsiteY0" fmla="*/ 0 h 517855"/>
                <a:gd name="connsiteX1" fmla="*/ 623330 w 648617"/>
                <a:gd name="connsiteY1" fmla="*/ 0 h 517855"/>
                <a:gd name="connsiteX2" fmla="*/ 648617 w 648617"/>
                <a:gd name="connsiteY2" fmla="*/ 25287 h 517855"/>
                <a:gd name="connsiteX3" fmla="*/ 648617 w 648617"/>
                <a:gd name="connsiteY3" fmla="*/ 438010 h 517855"/>
                <a:gd name="connsiteX4" fmla="*/ 623330 w 648617"/>
                <a:gd name="connsiteY4" fmla="*/ 463297 h 517855"/>
                <a:gd name="connsiteX5" fmla="*/ 66147 w 648617"/>
                <a:gd name="connsiteY5" fmla="*/ 463297 h 517855"/>
                <a:gd name="connsiteX6" fmla="*/ 1754 w 648617"/>
                <a:gd name="connsiteY6" fmla="*/ 517855 h 517855"/>
                <a:gd name="connsiteX7" fmla="*/ 1754 w 648617"/>
                <a:gd name="connsiteY7" fmla="*/ 442244 h 517855"/>
                <a:gd name="connsiteX8" fmla="*/ 0 w 648617"/>
                <a:gd name="connsiteY8" fmla="*/ 438010 h 517855"/>
                <a:gd name="connsiteX9" fmla="*/ 0 w 648617"/>
                <a:gd name="connsiteY9" fmla="*/ 25287 h 517855"/>
                <a:gd name="connsiteX10" fmla="*/ 25287 w 648617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5362 w 653979"/>
                <a:gd name="connsiteY7" fmla="*/ 25287 h 528529"/>
                <a:gd name="connsiteX8" fmla="*/ 30649 w 653979"/>
                <a:gd name="connsiteY8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30649 w 653979"/>
                <a:gd name="connsiteY8" fmla="*/ 0 h 528529"/>
                <a:gd name="connsiteX0" fmla="*/ 20751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20751 w 653979"/>
                <a:gd name="connsiteY8" fmla="*/ 0 h 528529"/>
                <a:gd name="connsiteX0" fmla="*/ 22392 w 655620"/>
                <a:gd name="connsiteY0" fmla="*/ 0 h 528529"/>
                <a:gd name="connsiteX1" fmla="*/ 630333 w 655620"/>
                <a:gd name="connsiteY1" fmla="*/ 0 h 528529"/>
                <a:gd name="connsiteX2" fmla="*/ 655620 w 655620"/>
                <a:gd name="connsiteY2" fmla="*/ 25287 h 528529"/>
                <a:gd name="connsiteX3" fmla="*/ 655620 w 655620"/>
                <a:gd name="connsiteY3" fmla="*/ 438010 h 528529"/>
                <a:gd name="connsiteX4" fmla="*/ 630333 w 655620"/>
                <a:gd name="connsiteY4" fmla="*/ 463297 h 528529"/>
                <a:gd name="connsiteX5" fmla="*/ 73150 w 655620"/>
                <a:gd name="connsiteY5" fmla="*/ 463297 h 528529"/>
                <a:gd name="connsiteX6" fmla="*/ 1641 w 655620"/>
                <a:gd name="connsiteY6" fmla="*/ 528529 h 528529"/>
                <a:gd name="connsiteX7" fmla="*/ 405 w 655620"/>
                <a:gd name="connsiteY7" fmla="*/ 25287 h 528529"/>
                <a:gd name="connsiteX8" fmla="*/ 22392 w 655620"/>
                <a:gd name="connsiteY8" fmla="*/ 0 h 528529"/>
                <a:gd name="connsiteX0" fmla="*/ 21987 w 655215"/>
                <a:gd name="connsiteY0" fmla="*/ 0 h 528529"/>
                <a:gd name="connsiteX1" fmla="*/ 629928 w 655215"/>
                <a:gd name="connsiteY1" fmla="*/ 0 h 528529"/>
                <a:gd name="connsiteX2" fmla="*/ 655215 w 655215"/>
                <a:gd name="connsiteY2" fmla="*/ 25287 h 528529"/>
                <a:gd name="connsiteX3" fmla="*/ 655215 w 655215"/>
                <a:gd name="connsiteY3" fmla="*/ 438010 h 528529"/>
                <a:gd name="connsiteX4" fmla="*/ 629928 w 655215"/>
                <a:gd name="connsiteY4" fmla="*/ 463297 h 528529"/>
                <a:gd name="connsiteX5" fmla="*/ 72745 w 655215"/>
                <a:gd name="connsiteY5" fmla="*/ 463297 h 528529"/>
                <a:gd name="connsiteX6" fmla="*/ 1236 w 655215"/>
                <a:gd name="connsiteY6" fmla="*/ 528529 h 528529"/>
                <a:gd name="connsiteX7" fmla="*/ 0 w 655215"/>
                <a:gd name="connsiteY7" fmla="*/ 25287 h 528529"/>
                <a:gd name="connsiteX8" fmla="*/ 21987 w 655215"/>
                <a:gd name="connsiteY8" fmla="*/ 0 h 5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215" h="528529">
                  <a:moveTo>
                    <a:pt x="21987" y="0"/>
                  </a:moveTo>
                  <a:lnTo>
                    <a:pt x="629928" y="0"/>
                  </a:lnTo>
                  <a:cubicBezTo>
                    <a:pt x="643894" y="0"/>
                    <a:pt x="655215" y="11321"/>
                    <a:pt x="655215" y="25287"/>
                  </a:cubicBezTo>
                  <a:lnTo>
                    <a:pt x="655215" y="438010"/>
                  </a:lnTo>
                  <a:cubicBezTo>
                    <a:pt x="655215" y="451976"/>
                    <a:pt x="643894" y="463297"/>
                    <a:pt x="629928" y="463297"/>
                  </a:cubicBezTo>
                  <a:lnTo>
                    <a:pt x="72745" y="463297"/>
                  </a:lnTo>
                  <a:lnTo>
                    <a:pt x="1236" y="528529"/>
                  </a:lnTo>
                  <a:lnTo>
                    <a:pt x="0" y="25287"/>
                  </a:lnTo>
                  <a:cubicBezTo>
                    <a:pt x="0" y="11321"/>
                    <a:pt x="8021" y="0"/>
                    <a:pt x="2198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C837"/>
                </a:gs>
                <a:gs pos="36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2513B429-B672-4E4A-957B-6D01220B4780}"/>
              </a:ext>
            </a:extLst>
          </p:cNvPr>
          <p:cNvGrpSpPr/>
          <p:nvPr/>
        </p:nvGrpSpPr>
        <p:grpSpPr>
          <a:xfrm>
            <a:off x="2341930" y="14271777"/>
            <a:ext cx="674771" cy="674771"/>
            <a:chOff x="7896383" y="5311936"/>
            <a:chExt cx="674771" cy="674771"/>
          </a:xfrm>
        </p:grpSpPr>
        <p:sp>
          <p:nvSpPr>
            <p:cNvPr id="244" name="矩形: 圆角 243">
              <a:extLst>
                <a:ext uri="{FF2B5EF4-FFF2-40B4-BE49-F238E27FC236}">
                  <a16:creationId xmlns:a16="http://schemas.microsoft.com/office/drawing/2014/main" id="{7BF5E47D-8149-4052-BC96-B0934583E111}"/>
                </a:ext>
              </a:extLst>
            </p:cNvPr>
            <p:cNvSpPr/>
            <p:nvPr/>
          </p:nvSpPr>
          <p:spPr>
            <a:xfrm>
              <a:off x="7896383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图形 92" descr="单级齿轮">
              <a:extLst>
                <a:ext uri="{FF2B5EF4-FFF2-40B4-BE49-F238E27FC236}">
                  <a16:creationId xmlns:a16="http://schemas.microsoft.com/office/drawing/2014/main" id="{68B19D6A-FF4A-42D0-A450-33C210D44FEF}"/>
                </a:ext>
              </a:extLst>
            </p:cNvPr>
            <p:cNvSpPr/>
            <p:nvPr/>
          </p:nvSpPr>
          <p:spPr>
            <a:xfrm>
              <a:off x="8046421" y="5474118"/>
              <a:ext cx="374696" cy="374146"/>
            </a:xfrm>
            <a:custGeom>
              <a:avLst/>
              <a:gdLst>
                <a:gd name="connsiteX0" fmla="*/ 211038 w 422696"/>
                <a:gd name="connsiteY0" fmla="*/ 285522 h 422076"/>
                <a:gd name="connsiteX1" fmla="*/ 136554 w 422696"/>
                <a:gd name="connsiteY1" fmla="*/ 211038 h 422076"/>
                <a:gd name="connsiteX2" fmla="*/ 211038 w 422696"/>
                <a:gd name="connsiteY2" fmla="*/ 136554 h 422076"/>
                <a:gd name="connsiteX3" fmla="*/ 285522 w 422696"/>
                <a:gd name="connsiteY3" fmla="*/ 211038 h 422076"/>
                <a:gd name="connsiteX4" fmla="*/ 211038 w 422696"/>
                <a:gd name="connsiteY4" fmla="*/ 285522 h 422076"/>
                <a:gd name="connsiteX5" fmla="*/ 378627 w 422696"/>
                <a:gd name="connsiteY5" fmla="*/ 164486 h 422076"/>
                <a:gd name="connsiteX6" fmla="*/ 362489 w 422696"/>
                <a:gd name="connsiteY6" fmla="*/ 126002 h 422076"/>
                <a:gd name="connsiteX7" fmla="*/ 378006 w 422696"/>
                <a:gd name="connsiteY7" fmla="*/ 79450 h 422076"/>
                <a:gd name="connsiteX8" fmla="*/ 342626 w 422696"/>
                <a:gd name="connsiteY8" fmla="*/ 44070 h 422076"/>
                <a:gd name="connsiteX9" fmla="*/ 296074 w 422696"/>
                <a:gd name="connsiteY9" fmla="*/ 59587 h 422076"/>
                <a:gd name="connsiteX10" fmla="*/ 256970 w 422696"/>
                <a:gd name="connsiteY10" fmla="*/ 43449 h 422076"/>
                <a:gd name="connsiteX11" fmla="*/ 235866 w 422696"/>
                <a:gd name="connsiteY11" fmla="*/ 0 h 422076"/>
                <a:gd name="connsiteX12" fmla="*/ 186210 w 422696"/>
                <a:gd name="connsiteY12" fmla="*/ 0 h 422076"/>
                <a:gd name="connsiteX13" fmla="*/ 164486 w 422696"/>
                <a:gd name="connsiteY13" fmla="*/ 43449 h 422076"/>
                <a:gd name="connsiteX14" fmla="*/ 126002 w 422696"/>
                <a:gd name="connsiteY14" fmla="*/ 59587 h 422076"/>
                <a:gd name="connsiteX15" fmla="*/ 79450 w 422696"/>
                <a:gd name="connsiteY15" fmla="*/ 44070 h 422076"/>
                <a:gd name="connsiteX16" fmla="*/ 44070 w 422696"/>
                <a:gd name="connsiteY16" fmla="*/ 79450 h 422076"/>
                <a:gd name="connsiteX17" fmla="*/ 59587 w 422696"/>
                <a:gd name="connsiteY17" fmla="*/ 126002 h 422076"/>
                <a:gd name="connsiteX18" fmla="*/ 43449 w 422696"/>
                <a:gd name="connsiteY18" fmla="*/ 165106 h 422076"/>
                <a:gd name="connsiteX19" fmla="*/ 0 w 422696"/>
                <a:gd name="connsiteY19" fmla="*/ 186210 h 422076"/>
                <a:gd name="connsiteX20" fmla="*/ 0 w 422696"/>
                <a:gd name="connsiteY20" fmla="*/ 235866 h 422076"/>
                <a:gd name="connsiteX21" fmla="*/ 43449 w 422696"/>
                <a:gd name="connsiteY21" fmla="*/ 257591 h 422076"/>
                <a:gd name="connsiteX22" fmla="*/ 59587 w 422696"/>
                <a:gd name="connsiteY22" fmla="*/ 296074 h 422076"/>
                <a:gd name="connsiteX23" fmla="*/ 44070 w 422696"/>
                <a:gd name="connsiteY23" fmla="*/ 342626 h 422076"/>
                <a:gd name="connsiteX24" fmla="*/ 79450 w 422696"/>
                <a:gd name="connsiteY24" fmla="*/ 378006 h 422076"/>
                <a:gd name="connsiteX25" fmla="*/ 126002 w 422696"/>
                <a:gd name="connsiteY25" fmla="*/ 362489 h 422076"/>
                <a:gd name="connsiteX26" fmla="*/ 165106 w 422696"/>
                <a:gd name="connsiteY26" fmla="*/ 378627 h 422076"/>
                <a:gd name="connsiteX27" fmla="*/ 186831 w 422696"/>
                <a:gd name="connsiteY27" fmla="*/ 422076 h 422076"/>
                <a:gd name="connsiteX28" fmla="*/ 236487 w 422696"/>
                <a:gd name="connsiteY28" fmla="*/ 422076 h 422076"/>
                <a:gd name="connsiteX29" fmla="*/ 258211 w 422696"/>
                <a:gd name="connsiteY29" fmla="*/ 378627 h 422076"/>
                <a:gd name="connsiteX30" fmla="*/ 296695 w 422696"/>
                <a:gd name="connsiteY30" fmla="*/ 362489 h 422076"/>
                <a:gd name="connsiteX31" fmla="*/ 343247 w 422696"/>
                <a:gd name="connsiteY31" fmla="*/ 378006 h 422076"/>
                <a:gd name="connsiteX32" fmla="*/ 378627 w 422696"/>
                <a:gd name="connsiteY32" fmla="*/ 342626 h 422076"/>
                <a:gd name="connsiteX33" fmla="*/ 363110 w 422696"/>
                <a:gd name="connsiteY33" fmla="*/ 296074 h 422076"/>
                <a:gd name="connsiteX34" fmla="*/ 379248 w 422696"/>
                <a:gd name="connsiteY34" fmla="*/ 256970 h 422076"/>
                <a:gd name="connsiteX35" fmla="*/ 422697 w 422696"/>
                <a:gd name="connsiteY35" fmla="*/ 235245 h 422076"/>
                <a:gd name="connsiteX36" fmla="*/ 422697 w 422696"/>
                <a:gd name="connsiteY36" fmla="*/ 185589 h 422076"/>
                <a:gd name="connsiteX37" fmla="*/ 378627 w 422696"/>
                <a:gd name="connsiteY37" fmla="*/ 164486 h 42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2696" h="422076">
                  <a:moveTo>
                    <a:pt x="211038" y="285522"/>
                  </a:moveTo>
                  <a:cubicBezTo>
                    <a:pt x="170072" y="285522"/>
                    <a:pt x="136554" y="252004"/>
                    <a:pt x="136554" y="211038"/>
                  </a:cubicBezTo>
                  <a:cubicBezTo>
                    <a:pt x="136554" y="170072"/>
                    <a:pt x="170072" y="136554"/>
                    <a:pt x="211038" y="136554"/>
                  </a:cubicBezTo>
                  <a:cubicBezTo>
                    <a:pt x="252004" y="136554"/>
                    <a:pt x="285522" y="170072"/>
                    <a:pt x="285522" y="211038"/>
                  </a:cubicBezTo>
                  <a:cubicBezTo>
                    <a:pt x="285522" y="252004"/>
                    <a:pt x="252004" y="285522"/>
                    <a:pt x="211038" y="285522"/>
                  </a:cubicBezTo>
                  <a:close/>
                  <a:moveTo>
                    <a:pt x="378627" y="164486"/>
                  </a:moveTo>
                  <a:cubicBezTo>
                    <a:pt x="374903" y="150830"/>
                    <a:pt x="369317" y="137795"/>
                    <a:pt x="362489" y="126002"/>
                  </a:cubicBezTo>
                  <a:lnTo>
                    <a:pt x="378006" y="79450"/>
                  </a:lnTo>
                  <a:lnTo>
                    <a:pt x="342626" y="44070"/>
                  </a:lnTo>
                  <a:lnTo>
                    <a:pt x="296074" y="59587"/>
                  </a:lnTo>
                  <a:cubicBezTo>
                    <a:pt x="283660" y="52760"/>
                    <a:pt x="270625" y="47173"/>
                    <a:pt x="256970" y="43449"/>
                  </a:cubicBezTo>
                  <a:lnTo>
                    <a:pt x="235866" y="0"/>
                  </a:lnTo>
                  <a:lnTo>
                    <a:pt x="186210" y="0"/>
                  </a:lnTo>
                  <a:lnTo>
                    <a:pt x="164486" y="43449"/>
                  </a:lnTo>
                  <a:cubicBezTo>
                    <a:pt x="150830" y="47173"/>
                    <a:pt x="137795" y="52760"/>
                    <a:pt x="126002" y="59587"/>
                  </a:cubicBezTo>
                  <a:lnTo>
                    <a:pt x="79450" y="44070"/>
                  </a:lnTo>
                  <a:lnTo>
                    <a:pt x="44070" y="79450"/>
                  </a:lnTo>
                  <a:lnTo>
                    <a:pt x="59587" y="126002"/>
                  </a:lnTo>
                  <a:cubicBezTo>
                    <a:pt x="52760" y="138416"/>
                    <a:pt x="47173" y="151451"/>
                    <a:pt x="43449" y="165106"/>
                  </a:cubicBezTo>
                  <a:lnTo>
                    <a:pt x="0" y="186210"/>
                  </a:lnTo>
                  <a:lnTo>
                    <a:pt x="0" y="235866"/>
                  </a:lnTo>
                  <a:lnTo>
                    <a:pt x="43449" y="257591"/>
                  </a:lnTo>
                  <a:cubicBezTo>
                    <a:pt x="47173" y="271246"/>
                    <a:pt x="52760" y="284281"/>
                    <a:pt x="59587" y="296074"/>
                  </a:cubicBezTo>
                  <a:lnTo>
                    <a:pt x="44070" y="342626"/>
                  </a:lnTo>
                  <a:lnTo>
                    <a:pt x="79450" y="378006"/>
                  </a:lnTo>
                  <a:lnTo>
                    <a:pt x="126002" y="362489"/>
                  </a:lnTo>
                  <a:cubicBezTo>
                    <a:pt x="138416" y="369317"/>
                    <a:pt x="151451" y="374903"/>
                    <a:pt x="165106" y="378627"/>
                  </a:cubicBezTo>
                  <a:lnTo>
                    <a:pt x="186831" y="422076"/>
                  </a:lnTo>
                  <a:lnTo>
                    <a:pt x="236487" y="422076"/>
                  </a:lnTo>
                  <a:lnTo>
                    <a:pt x="258211" y="378627"/>
                  </a:lnTo>
                  <a:cubicBezTo>
                    <a:pt x="271867" y="374903"/>
                    <a:pt x="284901" y="369317"/>
                    <a:pt x="296695" y="362489"/>
                  </a:cubicBezTo>
                  <a:lnTo>
                    <a:pt x="343247" y="378006"/>
                  </a:lnTo>
                  <a:lnTo>
                    <a:pt x="378627" y="342626"/>
                  </a:lnTo>
                  <a:lnTo>
                    <a:pt x="363110" y="296074"/>
                  </a:lnTo>
                  <a:cubicBezTo>
                    <a:pt x="369937" y="283660"/>
                    <a:pt x="375524" y="270625"/>
                    <a:pt x="379248" y="256970"/>
                  </a:cubicBezTo>
                  <a:lnTo>
                    <a:pt x="422697" y="235245"/>
                  </a:lnTo>
                  <a:lnTo>
                    <a:pt x="422697" y="185589"/>
                  </a:lnTo>
                  <a:lnTo>
                    <a:pt x="378627" y="16448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B60C01E1-FDF4-4D90-827C-617F9487B6B0}"/>
              </a:ext>
            </a:extLst>
          </p:cNvPr>
          <p:cNvGrpSpPr/>
          <p:nvPr/>
        </p:nvGrpSpPr>
        <p:grpSpPr>
          <a:xfrm>
            <a:off x="4488553" y="13369833"/>
            <a:ext cx="674771" cy="674771"/>
            <a:chOff x="10043006" y="4409992"/>
            <a:chExt cx="674771" cy="674771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67E65693-DA92-4FEF-AB77-21C29C687396}"/>
                </a:ext>
              </a:extLst>
            </p:cNvPr>
            <p:cNvSpPr/>
            <p:nvPr/>
          </p:nvSpPr>
          <p:spPr>
            <a:xfrm>
              <a:off x="10043006" y="440999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弧形 247">
              <a:extLst>
                <a:ext uri="{FF2B5EF4-FFF2-40B4-BE49-F238E27FC236}">
                  <a16:creationId xmlns:a16="http://schemas.microsoft.com/office/drawing/2014/main" id="{9AED5EF2-CFF7-455F-9784-A1C294C24F3F}"/>
                </a:ext>
              </a:extLst>
            </p:cNvPr>
            <p:cNvSpPr/>
            <p:nvPr/>
          </p:nvSpPr>
          <p:spPr>
            <a:xfrm rot="11281850">
              <a:off x="10169580" y="4686186"/>
              <a:ext cx="429250" cy="177350"/>
            </a:xfrm>
            <a:prstGeom prst="arc">
              <a:avLst>
                <a:gd name="adj1" fmla="val 14248865"/>
                <a:gd name="adj2" fmla="val 10894355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D0AB2DDE-7920-4600-9927-7C2F3D1C5F99}"/>
                </a:ext>
              </a:extLst>
            </p:cNvPr>
            <p:cNvSpPr/>
            <p:nvPr/>
          </p:nvSpPr>
          <p:spPr>
            <a:xfrm>
              <a:off x="10205537" y="4566098"/>
              <a:ext cx="374752" cy="374752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弧形 249">
              <a:extLst>
                <a:ext uri="{FF2B5EF4-FFF2-40B4-BE49-F238E27FC236}">
                  <a16:creationId xmlns:a16="http://schemas.microsoft.com/office/drawing/2014/main" id="{BA745CB5-A17B-49FB-AE2C-E30BFF076DEE}"/>
                </a:ext>
              </a:extLst>
            </p:cNvPr>
            <p:cNvSpPr/>
            <p:nvPr/>
          </p:nvSpPr>
          <p:spPr>
            <a:xfrm rot="11281850">
              <a:off x="10169242" y="4686135"/>
              <a:ext cx="430110" cy="177350"/>
            </a:xfrm>
            <a:prstGeom prst="arc">
              <a:avLst>
                <a:gd name="adj1" fmla="val 10537363"/>
                <a:gd name="adj2" fmla="val 21082318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326F6AD2-5FA9-4C00-A3F6-C81F652B39E8}"/>
              </a:ext>
            </a:extLst>
          </p:cNvPr>
          <p:cNvGrpSpPr/>
          <p:nvPr/>
        </p:nvGrpSpPr>
        <p:grpSpPr>
          <a:xfrm>
            <a:off x="1272246" y="13369563"/>
            <a:ext cx="674771" cy="674771"/>
            <a:chOff x="6826699" y="4409722"/>
            <a:chExt cx="674771" cy="674771"/>
          </a:xfrm>
        </p:grpSpPr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8530821A-3A36-42B7-8653-93E3E4926514}"/>
                </a:ext>
              </a:extLst>
            </p:cNvPr>
            <p:cNvSpPr/>
            <p:nvPr/>
          </p:nvSpPr>
          <p:spPr>
            <a:xfrm>
              <a:off x="6826699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83BB9677-5DFE-4467-B597-115DCE6A44B0}"/>
                </a:ext>
              </a:extLst>
            </p:cNvPr>
            <p:cNvGrpSpPr/>
            <p:nvPr/>
          </p:nvGrpSpPr>
          <p:grpSpPr>
            <a:xfrm>
              <a:off x="6967473" y="4542443"/>
              <a:ext cx="443668" cy="397891"/>
              <a:chOff x="1494459" y="2264308"/>
              <a:chExt cx="601226" cy="539192"/>
            </a:xfrm>
          </p:grpSpPr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72329BD4-5814-4EA7-B68F-1D28295E54C2}"/>
                  </a:ext>
                </a:extLst>
              </p:cNvPr>
              <p:cNvSpPr/>
              <p:nvPr/>
            </p:nvSpPr>
            <p:spPr>
              <a:xfrm>
                <a:off x="1494459" y="2530113"/>
                <a:ext cx="491999" cy="273387"/>
              </a:xfrm>
              <a:custGeom>
                <a:avLst/>
                <a:gdLst>
                  <a:gd name="connsiteX0" fmla="*/ 421496 w 491999"/>
                  <a:gd name="connsiteY0" fmla="*/ 136792 h 273387"/>
                  <a:gd name="connsiteX1" fmla="*/ 410712 w 491999"/>
                  <a:gd name="connsiteY1" fmla="*/ 137511 h 273387"/>
                  <a:gd name="connsiteX2" fmla="*/ 410712 w 491999"/>
                  <a:gd name="connsiteY2" fmla="*/ 136792 h 273387"/>
                  <a:gd name="connsiteX3" fmla="*/ 374766 w 491999"/>
                  <a:gd name="connsiteY3" fmla="*/ 67057 h 273387"/>
                  <a:gd name="connsiteX4" fmla="*/ 297123 w 491999"/>
                  <a:gd name="connsiteY4" fmla="*/ 54835 h 273387"/>
                  <a:gd name="connsiteX5" fmla="*/ 180657 w 491999"/>
                  <a:gd name="connsiteY5" fmla="*/ 3073 h 273387"/>
                  <a:gd name="connsiteX6" fmla="*/ 100857 w 491999"/>
                  <a:gd name="connsiteY6" fmla="*/ 102284 h 273387"/>
                  <a:gd name="connsiteX7" fmla="*/ 18181 w 491999"/>
                  <a:gd name="connsiteY7" fmla="*/ 133197 h 273387"/>
                  <a:gd name="connsiteX8" fmla="*/ 7397 w 491999"/>
                  <a:gd name="connsiteY8" fmla="*/ 221625 h 273387"/>
                  <a:gd name="connsiteX9" fmla="*/ 80727 w 491999"/>
                  <a:gd name="connsiteY9" fmla="*/ 272668 h 273387"/>
                  <a:gd name="connsiteX10" fmla="*/ 425810 w 491999"/>
                  <a:gd name="connsiteY10" fmla="*/ 273387 h 273387"/>
                  <a:gd name="connsiteX11" fmla="*/ 491950 w 491999"/>
                  <a:gd name="connsiteY11" fmla="*/ 202933 h 273387"/>
                  <a:gd name="connsiteX12" fmla="*/ 421496 w 491999"/>
                  <a:gd name="connsiteY12" fmla="*/ 136792 h 27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1999" h="273387">
                    <a:moveTo>
                      <a:pt x="421496" y="136792"/>
                    </a:moveTo>
                    <a:cubicBezTo>
                      <a:pt x="417901" y="136792"/>
                      <a:pt x="414307" y="136792"/>
                      <a:pt x="410712" y="137511"/>
                    </a:cubicBezTo>
                    <a:cubicBezTo>
                      <a:pt x="410712" y="137511"/>
                      <a:pt x="410712" y="136792"/>
                      <a:pt x="410712" y="136792"/>
                    </a:cubicBezTo>
                    <a:cubicBezTo>
                      <a:pt x="410712" y="109473"/>
                      <a:pt x="397772" y="82873"/>
                      <a:pt x="374766" y="67057"/>
                    </a:cubicBezTo>
                    <a:cubicBezTo>
                      <a:pt x="352480" y="50521"/>
                      <a:pt x="323723" y="46208"/>
                      <a:pt x="297123" y="54835"/>
                    </a:cubicBezTo>
                    <a:cubicBezTo>
                      <a:pt x="274836" y="13137"/>
                      <a:pt x="226668" y="-8430"/>
                      <a:pt x="180657" y="3073"/>
                    </a:cubicBezTo>
                    <a:cubicBezTo>
                      <a:pt x="134646" y="13856"/>
                      <a:pt x="102295" y="54835"/>
                      <a:pt x="100857" y="102284"/>
                    </a:cubicBezTo>
                    <a:cubicBezTo>
                      <a:pt x="70662" y="96532"/>
                      <a:pt x="38311" y="108035"/>
                      <a:pt x="18181" y="133197"/>
                    </a:cubicBezTo>
                    <a:cubicBezTo>
                      <a:pt x="-1230" y="158360"/>
                      <a:pt x="-5544" y="192868"/>
                      <a:pt x="7397" y="221625"/>
                    </a:cubicBezTo>
                    <a:cubicBezTo>
                      <a:pt x="20338" y="251101"/>
                      <a:pt x="48376" y="270511"/>
                      <a:pt x="80727" y="272668"/>
                    </a:cubicBezTo>
                    <a:lnTo>
                      <a:pt x="425810" y="273387"/>
                    </a:lnTo>
                    <a:cubicBezTo>
                      <a:pt x="463193" y="272668"/>
                      <a:pt x="493388" y="241036"/>
                      <a:pt x="491950" y="202933"/>
                    </a:cubicBezTo>
                    <a:cubicBezTo>
                      <a:pt x="491231" y="165549"/>
                      <a:pt x="459599" y="136073"/>
                      <a:pt x="421496" y="136792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4F9CE129-5D78-4153-A05F-92D8C291FA15}"/>
                  </a:ext>
                </a:extLst>
              </p:cNvPr>
              <p:cNvSpPr/>
              <p:nvPr/>
            </p:nvSpPr>
            <p:spPr>
              <a:xfrm>
                <a:off x="1649953" y="2264308"/>
                <a:ext cx="445732" cy="390461"/>
              </a:xfrm>
              <a:custGeom>
                <a:avLst/>
                <a:gdLst>
                  <a:gd name="connsiteX0" fmla="*/ 329950 w 445732"/>
                  <a:gd name="connsiteY0" fmla="*/ 309125 h 390461"/>
                  <a:gd name="connsiteX1" fmla="*/ 390952 w 445732"/>
                  <a:gd name="connsiteY1" fmla="*/ 370127 h 390461"/>
                  <a:gd name="connsiteX2" fmla="*/ 370618 w 445732"/>
                  <a:gd name="connsiteY2" fmla="*/ 390461 h 390461"/>
                  <a:gd name="connsiteX3" fmla="*/ 309616 w 445732"/>
                  <a:gd name="connsiteY3" fmla="*/ 329459 h 390461"/>
                  <a:gd name="connsiteX4" fmla="*/ 359461 w 445732"/>
                  <a:gd name="connsiteY4" fmla="*/ 208488 h 390461"/>
                  <a:gd name="connsiteX5" fmla="*/ 445732 w 445732"/>
                  <a:gd name="connsiteY5" fmla="*/ 208488 h 390461"/>
                  <a:gd name="connsiteX6" fmla="*/ 445732 w 445732"/>
                  <a:gd name="connsiteY6" fmla="*/ 237245 h 390461"/>
                  <a:gd name="connsiteX7" fmla="*/ 359461 w 445732"/>
                  <a:gd name="connsiteY7" fmla="*/ 237245 h 390461"/>
                  <a:gd name="connsiteX8" fmla="*/ 0 w 445732"/>
                  <a:gd name="connsiteY8" fmla="*/ 208488 h 390461"/>
                  <a:gd name="connsiteX9" fmla="*/ 86271 w 445732"/>
                  <a:gd name="connsiteY9" fmla="*/ 208488 h 390461"/>
                  <a:gd name="connsiteX10" fmla="*/ 86271 w 445732"/>
                  <a:gd name="connsiteY10" fmla="*/ 237245 h 390461"/>
                  <a:gd name="connsiteX11" fmla="*/ 0 w 445732"/>
                  <a:gd name="connsiteY11" fmla="*/ 237245 h 390461"/>
                  <a:gd name="connsiteX12" fmla="*/ 209926 w 445732"/>
                  <a:gd name="connsiteY12" fmla="*/ 115387 h 390461"/>
                  <a:gd name="connsiteX13" fmla="*/ 271753 w 445732"/>
                  <a:gd name="connsiteY13" fmla="*/ 126530 h 390461"/>
                  <a:gd name="connsiteX14" fmla="*/ 329985 w 445732"/>
                  <a:gd name="connsiteY14" fmla="*/ 232212 h 390461"/>
                  <a:gd name="connsiteX15" fmla="*/ 254499 w 445732"/>
                  <a:gd name="connsiteY15" fmla="*/ 325672 h 390461"/>
                  <a:gd name="connsiteX16" fmla="*/ 155287 w 445732"/>
                  <a:gd name="connsiteY16" fmla="*/ 288288 h 390461"/>
                  <a:gd name="connsiteX17" fmla="*/ 120779 w 445732"/>
                  <a:gd name="connsiteY17" fmla="*/ 257374 h 390461"/>
                  <a:gd name="connsiteX18" fmla="*/ 152412 w 445732"/>
                  <a:gd name="connsiteY18" fmla="*/ 140909 h 390461"/>
                  <a:gd name="connsiteX19" fmla="*/ 209926 w 445732"/>
                  <a:gd name="connsiteY19" fmla="*/ 115387 h 390461"/>
                  <a:gd name="connsiteX20" fmla="*/ 75552 w 445732"/>
                  <a:gd name="connsiteY20" fmla="*/ 55457 h 390461"/>
                  <a:gd name="connsiteX21" fmla="*/ 136554 w 445732"/>
                  <a:gd name="connsiteY21" fmla="*/ 116459 h 390461"/>
                  <a:gd name="connsiteX22" fmla="*/ 116220 w 445732"/>
                  <a:gd name="connsiteY22" fmla="*/ 136793 h 390461"/>
                  <a:gd name="connsiteX23" fmla="*/ 55218 w 445732"/>
                  <a:gd name="connsiteY23" fmla="*/ 75791 h 390461"/>
                  <a:gd name="connsiteX24" fmla="*/ 370764 w 445732"/>
                  <a:gd name="connsiteY24" fmla="*/ 55094 h 390461"/>
                  <a:gd name="connsiteX25" fmla="*/ 391098 w 445732"/>
                  <a:gd name="connsiteY25" fmla="*/ 75428 h 390461"/>
                  <a:gd name="connsiteX26" fmla="*/ 330096 w 445732"/>
                  <a:gd name="connsiteY26" fmla="*/ 136430 h 390461"/>
                  <a:gd name="connsiteX27" fmla="*/ 309762 w 445732"/>
                  <a:gd name="connsiteY27" fmla="*/ 116096 h 390461"/>
                  <a:gd name="connsiteX28" fmla="*/ 208487 w 445732"/>
                  <a:gd name="connsiteY28" fmla="*/ 0 h 390461"/>
                  <a:gd name="connsiteX29" fmla="*/ 237244 w 445732"/>
                  <a:gd name="connsiteY29" fmla="*/ 0 h 390461"/>
                  <a:gd name="connsiteX30" fmla="*/ 237244 w 445732"/>
                  <a:gd name="connsiteY30" fmla="*/ 86271 h 390461"/>
                  <a:gd name="connsiteX31" fmla="*/ 208487 w 445732"/>
                  <a:gd name="connsiteY31" fmla="*/ 86271 h 3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45732" h="390461">
                    <a:moveTo>
                      <a:pt x="329950" y="309125"/>
                    </a:moveTo>
                    <a:lnTo>
                      <a:pt x="390952" y="370127"/>
                    </a:lnTo>
                    <a:lnTo>
                      <a:pt x="370618" y="390461"/>
                    </a:lnTo>
                    <a:lnTo>
                      <a:pt x="309616" y="329459"/>
                    </a:lnTo>
                    <a:close/>
                    <a:moveTo>
                      <a:pt x="359461" y="208488"/>
                    </a:moveTo>
                    <a:lnTo>
                      <a:pt x="445732" y="208488"/>
                    </a:lnTo>
                    <a:lnTo>
                      <a:pt x="445732" y="237245"/>
                    </a:lnTo>
                    <a:lnTo>
                      <a:pt x="359461" y="237245"/>
                    </a:lnTo>
                    <a:close/>
                    <a:moveTo>
                      <a:pt x="0" y="208488"/>
                    </a:moveTo>
                    <a:lnTo>
                      <a:pt x="86271" y="208488"/>
                    </a:lnTo>
                    <a:lnTo>
                      <a:pt x="86271" y="237245"/>
                    </a:lnTo>
                    <a:lnTo>
                      <a:pt x="0" y="237245"/>
                    </a:lnTo>
                    <a:close/>
                    <a:moveTo>
                      <a:pt x="209926" y="115387"/>
                    </a:moveTo>
                    <a:cubicBezTo>
                      <a:pt x="230774" y="112870"/>
                      <a:pt x="252342" y="116465"/>
                      <a:pt x="271753" y="126530"/>
                    </a:cubicBezTo>
                    <a:cubicBezTo>
                      <a:pt x="310575" y="146660"/>
                      <a:pt x="333580" y="188358"/>
                      <a:pt x="329985" y="232212"/>
                    </a:cubicBezTo>
                    <a:cubicBezTo>
                      <a:pt x="326391" y="276066"/>
                      <a:pt x="296196" y="312731"/>
                      <a:pt x="254499" y="325672"/>
                    </a:cubicBezTo>
                    <a:cubicBezTo>
                      <a:pt x="229336" y="297634"/>
                      <a:pt x="192671" y="283974"/>
                      <a:pt x="155287" y="288288"/>
                    </a:cubicBezTo>
                    <a:cubicBezTo>
                      <a:pt x="145941" y="276066"/>
                      <a:pt x="133720" y="265282"/>
                      <a:pt x="120779" y="257374"/>
                    </a:cubicBezTo>
                    <a:cubicBezTo>
                      <a:pt x="107120" y="215677"/>
                      <a:pt x="119341" y="169666"/>
                      <a:pt x="152412" y="140909"/>
                    </a:cubicBezTo>
                    <a:cubicBezTo>
                      <a:pt x="168947" y="126531"/>
                      <a:pt x="189077" y="117903"/>
                      <a:pt x="209926" y="115387"/>
                    </a:cubicBezTo>
                    <a:close/>
                    <a:moveTo>
                      <a:pt x="75552" y="55457"/>
                    </a:moveTo>
                    <a:lnTo>
                      <a:pt x="136554" y="116459"/>
                    </a:lnTo>
                    <a:lnTo>
                      <a:pt x="116220" y="136793"/>
                    </a:lnTo>
                    <a:lnTo>
                      <a:pt x="55218" y="75791"/>
                    </a:lnTo>
                    <a:close/>
                    <a:moveTo>
                      <a:pt x="370764" y="55094"/>
                    </a:moveTo>
                    <a:lnTo>
                      <a:pt x="391098" y="75428"/>
                    </a:lnTo>
                    <a:lnTo>
                      <a:pt x="330096" y="136430"/>
                    </a:lnTo>
                    <a:lnTo>
                      <a:pt x="309762" y="116096"/>
                    </a:lnTo>
                    <a:close/>
                    <a:moveTo>
                      <a:pt x="208487" y="0"/>
                    </a:moveTo>
                    <a:lnTo>
                      <a:pt x="237244" y="0"/>
                    </a:lnTo>
                    <a:lnTo>
                      <a:pt x="237244" y="86271"/>
                    </a:lnTo>
                    <a:lnTo>
                      <a:pt x="208487" y="8627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72AC466F-589F-4A67-8EA7-4DCD0509AC81}"/>
              </a:ext>
            </a:extLst>
          </p:cNvPr>
          <p:cNvGrpSpPr/>
          <p:nvPr/>
        </p:nvGrpSpPr>
        <p:grpSpPr>
          <a:xfrm>
            <a:off x="3420841" y="13368904"/>
            <a:ext cx="674771" cy="674771"/>
            <a:chOff x="8975294" y="4409063"/>
            <a:chExt cx="674771" cy="674771"/>
          </a:xfrm>
        </p:grpSpPr>
        <p:sp>
          <p:nvSpPr>
            <p:cNvPr id="257" name="矩形: 圆角 256">
              <a:extLst>
                <a:ext uri="{FF2B5EF4-FFF2-40B4-BE49-F238E27FC236}">
                  <a16:creationId xmlns:a16="http://schemas.microsoft.com/office/drawing/2014/main" id="{E0F4D70C-2BA0-41B9-A01E-D52FECB53FAB}"/>
                </a:ext>
              </a:extLst>
            </p:cNvPr>
            <p:cNvSpPr/>
            <p:nvPr/>
          </p:nvSpPr>
          <p:spPr>
            <a:xfrm>
              <a:off x="8975294" y="4409063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图形 161" descr="垃圾桶">
              <a:extLst>
                <a:ext uri="{FF2B5EF4-FFF2-40B4-BE49-F238E27FC236}">
                  <a16:creationId xmlns:a16="http://schemas.microsoft.com/office/drawing/2014/main" id="{D0F4F68D-388F-4B2E-ACFD-2CB88A5FEDB2}"/>
                </a:ext>
              </a:extLst>
            </p:cNvPr>
            <p:cNvSpPr/>
            <p:nvPr/>
          </p:nvSpPr>
          <p:spPr>
            <a:xfrm>
              <a:off x="9096537" y="4554261"/>
              <a:ext cx="428055" cy="382997"/>
            </a:xfrm>
            <a:custGeom>
              <a:avLst/>
              <a:gdLst>
                <a:gd name="connsiteX0" fmla="*/ 433004 w 457060"/>
                <a:gd name="connsiteY0" fmla="*/ 0 h 408948"/>
                <a:gd name="connsiteX1" fmla="*/ 24056 w 457060"/>
                <a:gd name="connsiteY1" fmla="*/ 0 h 408948"/>
                <a:gd name="connsiteX2" fmla="*/ 0 w 457060"/>
                <a:gd name="connsiteY2" fmla="*/ 24056 h 408948"/>
                <a:gd name="connsiteX3" fmla="*/ 24056 w 457060"/>
                <a:gd name="connsiteY3" fmla="*/ 48112 h 408948"/>
                <a:gd name="connsiteX4" fmla="*/ 33077 w 457060"/>
                <a:gd name="connsiteY4" fmla="*/ 48112 h 408948"/>
                <a:gd name="connsiteX5" fmla="*/ 90209 w 457060"/>
                <a:gd name="connsiteY5" fmla="*/ 389704 h 408948"/>
                <a:gd name="connsiteX6" fmla="*/ 113664 w 457060"/>
                <a:gd name="connsiteY6" fmla="*/ 408948 h 408948"/>
                <a:gd name="connsiteX7" fmla="*/ 342194 w 457060"/>
                <a:gd name="connsiteY7" fmla="*/ 408948 h 408948"/>
                <a:gd name="connsiteX8" fmla="*/ 365648 w 457060"/>
                <a:gd name="connsiteY8" fmla="*/ 389704 h 408948"/>
                <a:gd name="connsiteX9" fmla="*/ 423983 w 457060"/>
                <a:gd name="connsiteY9" fmla="*/ 48112 h 408948"/>
                <a:gd name="connsiteX10" fmla="*/ 433004 w 457060"/>
                <a:gd name="connsiteY10" fmla="*/ 48112 h 408948"/>
                <a:gd name="connsiteX11" fmla="*/ 457060 w 457060"/>
                <a:gd name="connsiteY11" fmla="*/ 24056 h 408948"/>
                <a:gd name="connsiteX12" fmla="*/ 433004 w 457060"/>
                <a:gd name="connsiteY12" fmla="*/ 0 h 408948"/>
                <a:gd name="connsiteX13" fmla="*/ 132307 w 457060"/>
                <a:gd name="connsiteY13" fmla="*/ 270628 h 408948"/>
                <a:gd name="connsiteX14" fmla="*/ 143733 w 457060"/>
                <a:gd name="connsiteY14" fmla="*/ 276642 h 408948"/>
                <a:gd name="connsiteX15" fmla="*/ 179817 w 457060"/>
                <a:gd name="connsiteY15" fmla="*/ 276642 h 408948"/>
                <a:gd name="connsiteX16" fmla="*/ 179817 w 457060"/>
                <a:gd name="connsiteY16" fmla="*/ 300697 h 408948"/>
                <a:gd name="connsiteX17" fmla="*/ 143733 w 457060"/>
                <a:gd name="connsiteY17" fmla="*/ 300697 h 408948"/>
                <a:gd name="connsiteX18" fmla="*/ 111258 w 457060"/>
                <a:gd name="connsiteY18" fmla="*/ 282054 h 408948"/>
                <a:gd name="connsiteX19" fmla="*/ 112461 w 457060"/>
                <a:gd name="connsiteY19" fmla="*/ 245970 h 408948"/>
                <a:gd name="connsiteX20" fmla="*/ 143132 w 457060"/>
                <a:gd name="connsiteY20" fmla="*/ 193048 h 408948"/>
                <a:gd name="connsiteX21" fmla="*/ 122685 w 457060"/>
                <a:gd name="connsiteY21" fmla="*/ 181621 h 408948"/>
                <a:gd name="connsiteX22" fmla="*/ 171999 w 457060"/>
                <a:gd name="connsiteY22" fmla="*/ 168391 h 408948"/>
                <a:gd name="connsiteX23" fmla="*/ 185230 w 457060"/>
                <a:gd name="connsiteY23" fmla="*/ 217705 h 408948"/>
                <a:gd name="connsiteX24" fmla="*/ 163579 w 457060"/>
                <a:gd name="connsiteY24" fmla="*/ 205076 h 408948"/>
                <a:gd name="connsiteX25" fmla="*/ 133510 w 457060"/>
                <a:gd name="connsiteY25" fmla="*/ 258600 h 408948"/>
                <a:gd name="connsiteX26" fmla="*/ 132307 w 457060"/>
                <a:gd name="connsiteY26" fmla="*/ 270628 h 408948"/>
                <a:gd name="connsiteX27" fmla="*/ 180418 w 457060"/>
                <a:gd name="connsiteY27" fmla="*/ 134111 h 408948"/>
                <a:gd name="connsiteX28" fmla="*/ 198460 w 457060"/>
                <a:gd name="connsiteY28" fmla="*/ 102839 h 408948"/>
                <a:gd name="connsiteX29" fmla="*/ 230334 w 457060"/>
                <a:gd name="connsiteY29" fmla="*/ 84195 h 408948"/>
                <a:gd name="connsiteX30" fmla="*/ 261005 w 457060"/>
                <a:gd name="connsiteY30" fmla="*/ 103440 h 408948"/>
                <a:gd name="connsiteX31" fmla="*/ 291676 w 457060"/>
                <a:gd name="connsiteY31" fmla="*/ 156363 h 408948"/>
                <a:gd name="connsiteX32" fmla="*/ 312124 w 457060"/>
                <a:gd name="connsiteY32" fmla="*/ 144936 h 408948"/>
                <a:gd name="connsiteX33" fmla="*/ 298893 w 457060"/>
                <a:gd name="connsiteY33" fmla="*/ 194251 h 408948"/>
                <a:gd name="connsiteX34" fmla="*/ 249579 w 457060"/>
                <a:gd name="connsiteY34" fmla="*/ 181020 h 408948"/>
                <a:gd name="connsiteX35" fmla="*/ 270628 w 457060"/>
                <a:gd name="connsiteY35" fmla="*/ 168391 h 408948"/>
                <a:gd name="connsiteX36" fmla="*/ 239957 w 457060"/>
                <a:gd name="connsiteY36" fmla="*/ 114866 h 408948"/>
                <a:gd name="connsiteX37" fmla="*/ 230334 w 457060"/>
                <a:gd name="connsiteY37" fmla="*/ 107650 h 408948"/>
                <a:gd name="connsiteX38" fmla="*/ 219509 w 457060"/>
                <a:gd name="connsiteY38" fmla="*/ 114265 h 408948"/>
                <a:gd name="connsiteX39" fmla="*/ 201467 w 457060"/>
                <a:gd name="connsiteY39" fmla="*/ 145538 h 408948"/>
                <a:gd name="connsiteX40" fmla="*/ 180418 w 457060"/>
                <a:gd name="connsiteY40" fmla="*/ 134111 h 408948"/>
                <a:gd name="connsiteX41" fmla="*/ 345201 w 457060"/>
                <a:gd name="connsiteY41" fmla="*/ 284460 h 408948"/>
                <a:gd name="connsiteX42" fmla="*/ 314529 w 457060"/>
                <a:gd name="connsiteY42" fmla="*/ 301299 h 408948"/>
                <a:gd name="connsiteX43" fmla="*/ 313327 w 457060"/>
                <a:gd name="connsiteY43" fmla="*/ 301299 h 408948"/>
                <a:gd name="connsiteX44" fmla="*/ 251984 w 457060"/>
                <a:gd name="connsiteY44" fmla="*/ 301299 h 408948"/>
                <a:gd name="connsiteX45" fmla="*/ 251984 w 457060"/>
                <a:gd name="connsiteY45" fmla="*/ 324753 h 408948"/>
                <a:gd name="connsiteX46" fmla="*/ 215901 w 457060"/>
                <a:gd name="connsiteY46" fmla="*/ 288670 h 408948"/>
                <a:gd name="connsiteX47" fmla="*/ 251984 w 457060"/>
                <a:gd name="connsiteY47" fmla="*/ 252586 h 408948"/>
                <a:gd name="connsiteX48" fmla="*/ 251984 w 457060"/>
                <a:gd name="connsiteY48" fmla="*/ 277243 h 408948"/>
                <a:gd name="connsiteX49" fmla="*/ 313327 w 457060"/>
                <a:gd name="connsiteY49" fmla="*/ 277243 h 408948"/>
                <a:gd name="connsiteX50" fmla="*/ 324152 w 457060"/>
                <a:gd name="connsiteY50" fmla="*/ 272432 h 408948"/>
                <a:gd name="connsiteX51" fmla="*/ 323550 w 457060"/>
                <a:gd name="connsiteY51" fmla="*/ 259803 h 408948"/>
                <a:gd name="connsiteX52" fmla="*/ 305509 w 457060"/>
                <a:gd name="connsiteY52" fmla="*/ 228530 h 408948"/>
                <a:gd name="connsiteX53" fmla="*/ 326557 w 457060"/>
                <a:gd name="connsiteY53" fmla="*/ 216502 h 408948"/>
                <a:gd name="connsiteX54" fmla="*/ 344599 w 457060"/>
                <a:gd name="connsiteY54" fmla="*/ 247775 h 408948"/>
                <a:gd name="connsiteX55" fmla="*/ 348208 w 457060"/>
                <a:gd name="connsiteY55" fmla="*/ 256194 h 408948"/>
                <a:gd name="connsiteX56" fmla="*/ 350613 w 457060"/>
                <a:gd name="connsiteY56" fmla="*/ 257397 h 408948"/>
                <a:gd name="connsiteX57" fmla="*/ 348809 w 457060"/>
                <a:gd name="connsiteY57" fmla="*/ 257998 h 408948"/>
                <a:gd name="connsiteX58" fmla="*/ 345201 w 457060"/>
                <a:gd name="connsiteY58" fmla="*/ 284460 h 40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57060" h="408948">
                  <a:moveTo>
                    <a:pt x="433004" y="0"/>
                  </a:moveTo>
                  <a:lnTo>
                    <a:pt x="24056" y="0"/>
                  </a:lnTo>
                  <a:cubicBezTo>
                    <a:pt x="10825" y="0"/>
                    <a:pt x="0" y="10825"/>
                    <a:pt x="0" y="24056"/>
                  </a:cubicBezTo>
                  <a:cubicBezTo>
                    <a:pt x="0" y="37286"/>
                    <a:pt x="10825" y="48112"/>
                    <a:pt x="24056" y="48112"/>
                  </a:cubicBezTo>
                  <a:lnTo>
                    <a:pt x="33077" y="48112"/>
                  </a:lnTo>
                  <a:lnTo>
                    <a:pt x="90209" y="389704"/>
                  </a:lnTo>
                  <a:cubicBezTo>
                    <a:pt x="92615" y="401130"/>
                    <a:pt x="102237" y="408948"/>
                    <a:pt x="113664" y="408948"/>
                  </a:cubicBezTo>
                  <a:lnTo>
                    <a:pt x="342194" y="408948"/>
                  </a:lnTo>
                  <a:cubicBezTo>
                    <a:pt x="353620" y="408948"/>
                    <a:pt x="363844" y="400529"/>
                    <a:pt x="365648" y="389704"/>
                  </a:cubicBezTo>
                  <a:lnTo>
                    <a:pt x="423983" y="48112"/>
                  </a:lnTo>
                  <a:lnTo>
                    <a:pt x="433004" y="48112"/>
                  </a:lnTo>
                  <a:cubicBezTo>
                    <a:pt x="446235" y="48112"/>
                    <a:pt x="457060" y="37286"/>
                    <a:pt x="457060" y="24056"/>
                  </a:cubicBezTo>
                  <a:cubicBezTo>
                    <a:pt x="457060" y="10825"/>
                    <a:pt x="446235" y="0"/>
                    <a:pt x="433004" y="0"/>
                  </a:cubicBezTo>
                  <a:close/>
                  <a:moveTo>
                    <a:pt x="132307" y="270628"/>
                  </a:moveTo>
                  <a:cubicBezTo>
                    <a:pt x="134712" y="274236"/>
                    <a:pt x="138922" y="276642"/>
                    <a:pt x="143733" y="276642"/>
                  </a:cubicBezTo>
                  <a:lnTo>
                    <a:pt x="179817" y="276642"/>
                  </a:lnTo>
                  <a:lnTo>
                    <a:pt x="179817" y="300697"/>
                  </a:lnTo>
                  <a:lnTo>
                    <a:pt x="143733" y="300697"/>
                  </a:lnTo>
                  <a:cubicBezTo>
                    <a:pt x="130503" y="300697"/>
                    <a:pt x="117873" y="293481"/>
                    <a:pt x="111258" y="282054"/>
                  </a:cubicBezTo>
                  <a:cubicBezTo>
                    <a:pt x="105244" y="270628"/>
                    <a:pt x="105244" y="257998"/>
                    <a:pt x="112461" y="245970"/>
                  </a:cubicBezTo>
                  <a:lnTo>
                    <a:pt x="143132" y="193048"/>
                  </a:lnTo>
                  <a:lnTo>
                    <a:pt x="122685" y="181621"/>
                  </a:lnTo>
                  <a:lnTo>
                    <a:pt x="171999" y="168391"/>
                  </a:lnTo>
                  <a:lnTo>
                    <a:pt x="185230" y="217705"/>
                  </a:lnTo>
                  <a:lnTo>
                    <a:pt x="163579" y="205076"/>
                  </a:lnTo>
                  <a:lnTo>
                    <a:pt x="133510" y="258600"/>
                  </a:lnTo>
                  <a:cubicBezTo>
                    <a:pt x="130503" y="262810"/>
                    <a:pt x="129901" y="267019"/>
                    <a:pt x="132307" y="270628"/>
                  </a:cubicBezTo>
                  <a:close/>
                  <a:moveTo>
                    <a:pt x="180418" y="134111"/>
                  </a:moveTo>
                  <a:lnTo>
                    <a:pt x="198460" y="102839"/>
                  </a:lnTo>
                  <a:cubicBezTo>
                    <a:pt x="205076" y="91412"/>
                    <a:pt x="217104" y="83594"/>
                    <a:pt x="230334" y="84195"/>
                  </a:cubicBezTo>
                  <a:cubicBezTo>
                    <a:pt x="242964" y="84195"/>
                    <a:pt x="254390" y="91412"/>
                    <a:pt x="261005" y="103440"/>
                  </a:cubicBezTo>
                  <a:lnTo>
                    <a:pt x="291676" y="156363"/>
                  </a:lnTo>
                  <a:lnTo>
                    <a:pt x="312124" y="144936"/>
                  </a:lnTo>
                  <a:lnTo>
                    <a:pt x="298893" y="194251"/>
                  </a:lnTo>
                  <a:lnTo>
                    <a:pt x="249579" y="181020"/>
                  </a:lnTo>
                  <a:lnTo>
                    <a:pt x="270628" y="168391"/>
                  </a:lnTo>
                  <a:lnTo>
                    <a:pt x="239957" y="114866"/>
                  </a:lnTo>
                  <a:cubicBezTo>
                    <a:pt x="237551" y="110055"/>
                    <a:pt x="233943" y="108251"/>
                    <a:pt x="230334" y="107650"/>
                  </a:cubicBezTo>
                  <a:cubicBezTo>
                    <a:pt x="226124" y="107650"/>
                    <a:pt x="221915" y="110055"/>
                    <a:pt x="219509" y="114265"/>
                  </a:cubicBezTo>
                  <a:lnTo>
                    <a:pt x="201467" y="145538"/>
                  </a:lnTo>
                  <a:lnTo>
                    <a:pt x="180418" y="134111"/>
                  </a:lnTo>
                  <a:close/>
                  <a:moveTo>
                    <a:pt x="345201" y="284460"/>
                  </a:moveTo>
                  <a:cubicBezTo>
                    <a:pt x="338585" y="295285"/>
                    <a:pt x="327760" y="301299"/>
                    <a:pt x="314529" y="301299"/>
                  </a:cubicBezTo>
                  <a:cubicBezTo>
                    <a:pt x="313928" y="301299"/>
                    <a:pt x="313928" y="301299"/>
                    <a:pt x="313327" y="301299"/>
                  </a:cubicBezTo>
                  <a:lnTo>
                    <a:pt x="251984" y="301299"/>
                  </a:lnTo>
                  <a:lnTo>
                    <a:pt x="251984" y="324753"/>
                  </a:lnTo>
                  <a:lnTo>
                    <a:pt x="215901" y="288670"/>
                  </a:lnTo>
                  <a:lnTo>
                    <a:pt x="251984" y="252586"/>
                  </a:lnTo>
                  <a:lnTo>
                    <a:pt x="251984" y="277243"/>
                  </a:lnTo>
                  <a:lnTo>
                    <a:pt x="313327" y="277243"/>
                  </a:lnTo>
                  <a:cubicBezTo>
                    <a:pt x="318739" y="277243"/>
                    <a:pt x="322348" y="275439"/>
                    <a:pt x="324152" y="272432"/>
                  </a:cubicBezTo>
                  <a:cubicBezTo>
                    <a:pt x="326557" y="268823"/>
                    <a:pt x="325956" y="264012"/>
                    <a:pt x="323550" y="259803"/>
                  </a:cubicBezTo>
                  <a:lnTo>
                    <a:pt x="305509" y="228530"/>
                  </a:lnTo>
                  <a:lnTo>
                    <a:pt x="326557" y="216502"/>
                  </a:lnTo>
                  <a:lnTo>
                    <a:pt x="344599" y="247775"/>
                  </a:lnTo>
                  <a:cubicBezTo>
                    <a:pt x="346403" y="250782"/>
                    <a:pt x="347606" y="253187"/>
                    <a:pt x="348208" y="256194"/>
                  </a:cubicBezTo>
                  <a:lnTo>
                    <a:pt x="350613" y="257397"/>
                  </a:lnTo>
                  <a:lnTo>
                    <a:pt x="348809" y="257998"/>
                  </a:lnTo>
                  <a:cubicBezTo>
                    <a:pt x="351215" y="267019"/>
                    <a:pt x="350012" y="276642"/>
                    <a:pt x="345201" y="284460"/>
                  </a:cubicBezTo>
                  <a:close/>
                </a:path>
              </a:pathLst>
            </a:cu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9BA0AC8A-697B-41A4-B455-96EE33FD3FD2}"/>
              </a:ext>
            </a:extLst>
          </p:cNvPr>
          <p:cNvGrpSpPr/>
          <p:nvPr/>
        </p:nvGrpSpPr>
        <p:grpSpPr>
          <a:xfrm>
            <a:off x="211010" y="12455310"/>
            <a:ext cx="674771" cy="674771"/>
            <a:chOff x="5765463" y="3495469"/>
            <a:chExt cx="674771" cy="674771"/>
          </a:xfrm>
        </p:grpSpPr>
        <p:sp>
          <p:nvSpPr>
            <p:cNvPr id="260" name="矩形: 圆角 259">
              <a:extLst>
                <a:ext uri="{FF2B5EF4-FFF2-40B4-BE49-F238E27FC236}">
                  <a16:creationId xmlns:a16="http://schemas.microsoft.com/office/drawing/2014/main" id="{D2576B71-7B9A-40F3-A330-6020B7B0A152}"/>
                </a:ext>
              </a:extLst>
            </p:cNvPr>
            <p:cNvSpPr/>
            <p:nvPr/>
          </p:nvSpPr>
          <p:spPr>
            <a:xfrm>
              <a:off x="5765463" y="3495469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CAC58FAD-EC72-4F08-A72B-2E219B1C5657}"/>
                </a:ext>
              </a:extLst>
            </p:cNvPr>
            <p:cNvGrpSpPr/>
            <p:nvPr/>
          </p:nvGrpSpPr>
          <p:grpSpPr>
            <a:xfrm>
              <a:off x="5863925" y="3640367"/>
              <a:ext cx="511326" cy="387256"/>
              <a:chOff x="4160971" y="2339874"/>
              <a:chExt cx="613177" cy="464394"/>
            </a:xfrm>
          </p:grpSpPr>
          <p:sp>
            <p:nvSpPr>
              <p:cNvPr id="262" name="任意多边形: 形状 261">
                <a:extLst>
                  <a:ext uri="{FF2B5EF4-FFF2-40B4-BE49-F238E27FC236}">
                    <a16:creationId xmlns:a16="http://schemas.microsoft.com/office/drawing/2014/main" id="{4F0B45EB-57C4-4A4A-B359-2BD6200CDD5E}"/>
                  </a:ext>
                </a:extLst>
              </p:cNvPr>
              <p:cNvSpPr/>
              <p:nvPr/>
            </p:nvSpPr>
            <p:spPr>
              <a:xfrm>
                <a:off x="4161341" y="2339874"/>
                <a:ext cx="574108" cy="459286"/>
              </a:xfrm>
              <a:custGeom>
                <a:avLst/>
                <a:gdLst>
                  <a:gd name="connsiteX0" fmla="*/ 28787 w 503763"/>
                  <a:gd name="connsiteY0" fmla="*/ 0 h 403010"/>
                  <a:gd name="connsiteX1" fmla="*/ 164083 w 503763"/>
                  <a:gd name="connsiteY1" fmla="*/ 0 h 403010"/>
                  <a:gd name="connsiteX2" fmla="*/ 179916 w 503763"/>
                  <a:gd name="connsiteY2" fmla="*/ 5038 h 403010"/>
                  <a:gd name="connsiteX3" fmla="*/ 259078 w 503763"/>
                  <a:gd name="connsiteY3" fmla="*/ 57573 h 403010"/>
                  <a:gd name="connsiteX4" fmla="*/ 474977 w 503763"/>
                  <a:gd name="connsiteY4" fmla="*/ 57573 h 403010"/>
                  <a:gd name="connsiteX5" fmla="*/ 495307 w 503763"/>
                  <a:gd name="connsiteY5" fmla="*/ 66029 h 403010"/>
                  <a:gd name="connsiteX6" fmla="*/ 502559 w 503763"/>
                  <a:gd name="connsiteY6" fmla="*/ 83464 h 403010"/>
                  <a:gd name="connsiteX7" fmla="*/ 503763 w 503763"/>
                  <a:gd name="connsiteY7" fmla="*/ 83464 h 403010"/>
                  <a:gd name="connsiteX8" fmla="*/ 503717 w 503763"/>
                  <a:gd name="connsiteY8" fmla="*/ 86247 h 403010"/>
                  <a:gd name="connsiteX9" fmla="*/ 503763 w 503763"/>
                  <a:gd name="connsiteY9" fmla="*/ 86360 h 403010"/>
                  <a:gd name="connsiteX10" fmla="*/ 503763 w 503763"/>
                  <a:gd name="connsiteY10" fmla="*/ 122343 h 403010"/>
                  <a:gd name="connsiteX11" fmla="*/ 503111 w 503763"/>
                  <a:gd name="connsiteY11" fmla="*/ 122343 h 403010"/>
                  <a:gd name="connsiteX12" fmla="*/ 500883 w 503763"/>
                  <a:gd name="connsiteY12" fmla="*/ 255097 h 403010"/>
                  <a:gd name="connsiteX13" fmla="*/ 447935 w 503763"/>
                  <a:gd name="connsiteY13" fmla="*/ 377422 h 403010"/>
                  <a:gd name="connsiteX14" fmla="*/ 0 w 503763"/>
                  <a:gd name="connsiteY14" fmla="*/ 403010 h 403010"/>
                  <a:gd name="connsiteX15" fmla="*/ 0 w 503763"/>
                  <a:gd name="connsiteY15" fmla="*/ 381421 h 403010"/>
                  <a:gd name="connsiteX16" fmla="*/ 0 w 503763"/>
                  <a:gd name="connsiteY16" fmla="*/ 83464 h 403010"/>
                  <a:gd name="connsiteX17" fmla="*/ 0 w 503763"/>
                  <a:gd name="connsiteY17" fmla="*/ 28787 h 403010"/>
                  <a:gd name="connsiteX18" fmla="*/ 28787 w 503763"/>
                  <a:gd name="connsiteY18" fmla="*/ 0 h 40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3763" h="403010">
                    <a:moveTo>
                      <a:pt x="28787" y="0"/>
                    </a:moveTo>
                    <a:lnTo>
                      <a:pt x="164083" y="0"/>
                    </a:lnTo>
                    <a:cubicBezTo>
                      <a:pt x="169840" y="0"/>
                      <a:pt x="174878" y="2159"/>
                      <a:pt x="179916" y="5038"/>
                    </a:cubicBezTo>
                    <a:lnTo>
                      <a:pt x="259078" y="57573"/>
                    </a:lnTo>
                    <a:lnTo>
                      <a:pt x="474977" y="57573"/>
                    </a:lnTo>
                    <a:cubicBezTo>
                      <a:pt x="482893" y="57573"/>
                      <a:pt x="490090" y="60812"/>
                      <a:pt x="495307" y="66029"/>
                    </a:cubicBezTo>
                    <a:lnTo>
                      <a:pt x="502559" y="83464"/>
                    </a:lnTo>
                    <a:lnTo>
                      <a:pt x="503763" y="83464"/>
                    </a:lnTo>
                    <a:lnTo>
                      <a:pt x="503717" y="86247"/>
                    </a:lnTo>
                    <a:lnTo>
                      <a:pt x="503763" y="86360"/>
                    </a:lnTo>
                    <a:lnTo>
                      <a:pt x="503763" y="122343"/>
                    </a:lnTo>
                    <a:lnTo>
                      <a:pt x="503111" y="122343"/>
                    </a:lnTo>
                    <a:lnTo>
                      <a:pt x="500883" y="255097"/>
                    </a:lnTo>
                    <a:lnTo>
                      <a:pt x="447935" y="377422"/>
                    </a:lnTo>
                    <a:lnTo>
                      <a:pt x="0" y="403010"/>
                    </a:lnTo>
                    <a:lnTo>
                      <a:pt x="0" y="381421"/>
                    </a:lnTo>
                    <a:lnTo>
                      <a:pt x="0" y="83464"/>
                    </a:lnTo>
                    <a:lnTo>
                      <a:pt x="0" y="28787"/>
                    </a:lnTo>
                    <a:cubicBezTo>
                      <a:pt x="0" y="12954"/>
                      <a:pt x="12954" y="0"/>
                      <a:pt x="28787" y="0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63" name="任意多边形: 形状 262">
                <a:extLst>
                  <a:ext uri="{FF2B5EF4-FFF2-40B4-BE49-F238E27FC236}">
                    <a16:creationId xmlns:a16="http://schemas.microsoft.com/office/drawing/2014/main" id="{B99668AA-D043-4F09-B362-EABB6026AA83}"/>
                  </a:ext>
                </a:extLst>
              </p:cNvPr>
              <p:cNvSpPr/>
              <p:nvPr/>
            </p:nvSpPr>
            <p:spPr>
              <a:xfrm>
                <a:off x="4160971" y="2518119"/>
                <a:ext cx="613177" cy="286149"/>
              </a:xfrm>
              <a:custGeom>
                <a:avLst/>
                <a:gdLst>
                  <a:gd name="connsiteX0" fmla="*/ 714375 w 714375"/>
                  <a:gd name="connsiteY0" fmla="*/ 38100 h 333375"/>
                  <a:gd name="connsiteX1" fmla="*/ 680085 w 714375"/>
                  <a:gd name="connsiteY1" fmla="*/ 0 h 333375"/>
                  <a:gd name="connsiteX2" fmla="*/ 160973 w 714375"/>
                  <a:gd name="connsiteY2" fmla="*/ 0 h 333375"/>
                  <a:gd name="connsiteX3" fmla="*/ 128588 w 714375"/>
                  <a:gd name="connsiteY3" fmla="*/ 20955 h 333375"/>
                  <a:gd name="connsiteX4" fmla="*/ 0 w 714375"/>
                  <a:gd name="connsiteY4" fmla="*/ 333375 h 333375"/>
                  <a:gd name="connsiteX5" fmla="*/ 581025 w 714375"/>
                  <a:gd name="connsiteY5" fmla="*/ 333375 h 333375"/>
                  <a:gd name="connsiteX6" fmla="*/ 710565 w 714375"/>
                  <a:gd name="connsiteY6" fmla="*/ 55245 h 333375"/>
                  <a:gd name="connsiteX7" fmla="*/ 714375 w 714375"/>
                  <a:gd name="connsiteY7" fmla="*/ 38100 h 333375"/>
                  <a:gd name="connsiteX8" fmla="*/ 714375 w 714375"/>
                  <a:gd name="connsiteY8" fmla="*/ 38100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5" h="333375">
                    <a:moveTo>
                      <a:pt x="714375" y="38100"/>
                    </a:moveTo>
                    <a:cubicBezTo>
                      <a:pt x="714375" y="18098"/>
                      <a:pt x="700088" y="1905"/>
                      <a:pt x="680085" y="0"/>
                    </a:cubicBezTo>
                    <a:lnTo>
                      <a:pt x="160973" y="0"/>
                    </a:lnTo>
                    <a:cubicBezTo>
                      <a:pt x="146685" y="0"/>
                      <a:pt x="134303" y="8573"/>
                      <a:pt x="128588" y="20955"/>
                    </a:cubicBezTo>
                    <a:lnTo>
                      <a:pt x="0" y="333375"/>
                    </a:lnTo>
                    <a:lnTo>
                      <a:pt x="581025" y="333375"/>
                    </a:lnTo>
                    <a:lnTo>
                      <a:pt x="710565" y="55245"/>
                    </a:lnTo>
                    <a:cubicBezTo>
                      <a:pt x="713423" y="49530"/>
                      <a:pt x="714375" y="43815"/>
                      <a:pt x="714375" y="38100"/>
                    </a:cubicBezTo>
                    <a:lnTo>
                      <a:pt x="714375" y="38100"/>
                    </a:lnTo>
                    <a:close/>
                  </a:path>
                </a:pathLst>
              </a:custGeom>
              <a:gradFill>
                <a:gsLst>
                  <a:gs pos="2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85620B98-DFA4-4F51-A0A7-DC3153698E84}"/>
              </a:ext>
            </a:extLst>
          </p:cNvPr>
          <p:cNvGrpSpPr/>
          <p:nvPr/>
        </p:nvGrpSpPr>
        <p:grpSpPr>
          <a:xfrm>
            <a:off x="3414160" y="14287861"/>
            <a:ext cx="674771" cy="674771"/>
            <a:chOff x="9019951" y="5328020"/>
            <a:chExt cx="674771" cy="674771"/>
          </a:xfrm>
        </p:grpSpPr>
        <p:sp>
          <p:nvSpPr>
            <p:cNvPr id="265" name="矩形: 圆角 264">
              <a:extLst>
                <a:ext uri="{FF2B5EF4-FFF2-40B4-BE49-F238E27FC236}">
                  <a16:creationId xmlns:a16="http://schemas.microsoft.com/office/drawing/2014/main" id="{82A3DC23-36F4-4F73-92CA-AC21ED67D371}"/>
                </a:ext>
              </a:extLst>
            </p:cNvPr>
            <p:cNvSpPr/>
            <p:nvPr/>
          </p:nvSpPr>
          <p:spPr>
            <a:xfrm>
              <a:off x="9019951" y="532802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F9CF1D04-45E9-445C-85E9-4160B5CE22F7}"/>
                </a:ext>
              </a:extLst>
            </p:cNvPr>
            <p:cNvSpPr/>
            <p:nvPr/>
          </p:nvSpPr>
          <p:spPr>
            <a:xfrm>
              <a:off x="9243028" y="5521229"/>
              <a:ext cx="263232" cy="331627"/>
            </a:xfrm>
            <a:custGeom>
              <a:avLst/>
              <a:gdLst>
                <a:gd name="connsiteX0" fmla="*/ 142161 w 356712"/>
                <a:gd name="connsiteY0" fmla="*/ 0 h 449397"/>
                <a:gd name="connsiteX1" fmla="*/ 161227 w 356712"/>
                <a:gd name="connsiteY1" fmla="*/ 0 h 449397"/>
                <a:gd name="connsiteX2" fmla="*/ 187880 w 356712"/>
                <a:gd name="connsiteY2" fmla="*/ 0 h 449397"/>
                <a:gd name="connsiteX3" fmla="*/ 356712 w 356712"/>
                <a:gd name="connsiteY3" fmla="*/ 0 h 449397"/>
                <a:gd name="connsiteX4" fmla="*/ 356712 w 356712"/>
                <a:gd name="connsiteY4" fmla="*/ 91154 h 449397"/>
                <a:gd name="connsiteX5" fmla="*/ 199460 w 356712"/>
                <a:gd name="connsiteY5" fmla="*/ 91154 h 449397"/>
                <a:gd name="connsiteX6" fmla="*/ 199338 w 356712"/>
                <a:gd name="connsiteY6" fmla="*/ 146968 h 449397"/>
                <a:gd name="connsiteX7" fmla="*/ 199032 w 356712"/>
                <a:gd name="connsiteY7" fmla="*/ 289672 h 449397"/>
                <a:gd name="connsiteX8" fmla="*/ 198926 w 356712"/>
                <a:gd name="connsiteY8" fmla="*/ 345315 h 449397"/>
                <a:gd name="connsiteX9" fmla="*/ 199577 w 356712"/>
                <a:gd name="connsiteY9" fmla="*/ 348537 h 449397"/>
                <a:gd name="connsiteX10" fmla="*/ 199387 w 356712"/>
                <a:gd name="connsiteY10" fmla="*/ 349479 h 449397"/>
                <a:gd name="connsiteX11" fmla="*/ 199428 w 356712"/>
                <a:gd name="connsiteY11" fmla="*/ 349683 h 449397"/>
                <a:gd name="connsiteX12" fmla="*/ 198913 w 356712"/>
                <a:gd name="connsiteY12" fmla="*/ 352233 h 449397"/>
                <a:gd name="connsiteX13" fmla="*/ 198910 w 356712"/>
                <a:gd name="connsiteY13" fmla="*/ 353982 h 449397"/>
                <a:gd name="connsiteX14" fmla="*/ 199105 w 356712"/>
                <a:gd name="connsiteY14" fmla="*/ 354948 h 449397"/>
                <a:gd name="connsiteX15" fmla="*/ 198076 w 356712"/>
                <a:gd name="connsiteY15" fmla="*/ 356381 h 449397"/>
                <a:gd name="connsiteX16" fmla="*/ 191592 w 356712"/>
                <a:gd name="connsiteY16" fmla="*/ 388496 h 449397"/>
                <a:gd name="connsiteX17" fmla="*/ 99714 w 356712"/>
                <a:gd name="connsiteY17" fmla="*/ 449397 h 449397"/>
                <a:gd name="connsiteX18" fmla="*/ 0 w 356712"/>
                <a:gd name="connsiteY18" fmla="*/ 349683 h 449397"/>
                <a:gd name="connsiteX19" fmla="*/ 99714 w 356712"/>
                <a:gd name="connsiteY19" fmla="*/ 249969 h 449397"/>
                <a:gd name="connsiteX20" fmla="*/ 138527 w 356712"/>
                <a:gd name="connsiteY20" fmla="*/ 257805 h 449397"/>
                <a:gd name="connsiteX21" fmla="*/ 142161 w 356712"/>
                <a:gd name="connsiteY21" fmla="*/ 260255 h 44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712" h="449397">
                  <a:moveTo>
                    <a:pt x="142161" y="0"/>
                  </a:moveTo>
                  <a:lnTo>
                    <a:pt x="161227" y="0"/>
                  </a:lnTo>
                  <a:lnTo>
                    <a:pt x="187880" y="0"/>
                  </a:lnTo>
                  <a:lnTo>
                    <a:pt x="356712" y="0"/>
                  </a:lnTo>
                  <a:lnTo>
                    <a:pt x="356712" y="91154"/>
                  </a:lnTo>
                  <a:lnTo>
                    <a:pt x="199460" y="91154"/>
                  </a:lnTo>
                  <a:cubicBezTo>
                    <a:pt x="199419" y="109759"/>
                    <a:pt x="199379" y="128363"/>
                    <a:pt x="199338" y="146968"/>
                  </a:cubicBezTo>
                  <a:cubicBezTo>
                    <a:pt x="199234" y="194730"/>
                    <a:pt x="199119" y="247731"/>
                    <a:pt x="199032" y="289672"/>
                  </a:cubicBezTo>
                  <a:cubicBezTo>
                    <a:pt x="198997" y="308220"/>
                    <a:pt x="198961" y="326767"/>
                    <a:pt x="198926" y="345315"/>
                  </a:cubicBezTo>
                  <a:lnTo>
                    <a:pt x="199577" y="348537"/>
                  </a:lnTo>
                  <a:lnTo>
                    <a:pt x="199387" y="349479"/>
                  </a:lnTo>
                  <a:lnTo>
                    <a:pt x="199428" y="349683"/>
                  </a:lnTo>
                  <a:lnTo>
                    <a:pt x="198913" y="352233"/>
                  </a:lnTo>
                  <a:lnTo>
                    <a:pt x="198910" y="353982"/>
                  </a:lnTo>
                  <a:lnTo>
                    <a:pt x="199105" y="354948"/>
                  </a:lnTo>
                  <a:lnTo>
                    <a:pt x="198076" y="356381"/>
                  </a:lnTo>
                  <a:lnTo>
                    <a:pt x="191592" y="388496"/>
                  </a:lnTo>
                  <a:cubicBezTo>
                    <a:pt x="176455" y="424285"/>
                    <a:pt x="141017" y="449397"/>
                    <a:pt x="99714" y="449397"/>
                  </a:cubicBezTo>
                  <a:cubicBezTo>
                    <a:pt x="44643" y="449397"/>
                    <a:pt x="0" y="404754"/>
                    <a:pt x="0" y="349683"/>
                  </a:cubicBezTo>
                  <a:cubicBezTo>
                    <a:pt x="0" y="294612"/>
                    <a:pt x="44643" y="249969"/>
                    <a:pt x="99714" y="249969"/>
                  </a:cubicBezTo>
                  <a:cubicBezTo>
                    <a:pt x="113482" y="249969"/>
                    <a:pt x="126598" y="252759"/>
                    <a:pt x="138527" y="257805"/>
                  </a:cubicBezTo>
                  <a:lnTo>
                    <a:pt x="142161" y="260255"/>
                  </a:lnTo>
                  <a:close/>
                </a:path>
              </a:pathLst>
            </a:cu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385C0B54-875D-47B6-A059-9BF307E4EEF0}"/>
              </a:ext>
            </a:extLst>
          </p:cNvPr>
          <p:cNvGrpSpPr/>
          <p:nvPr/>
        </p:nvGrpSpPr>
        <p:grpSpPr>
          <a:xfrm>
            <a:off x="4490841" y="12466031"/>
            <a:ext cx="674771" cy="674771"/>
            <a:chOff x="10045294" y="3506190"/>
            <a:chExt cx="674771" cy="674771"/>
          </a:xfrm>
        </p:grpSpPr>
        <p:sp>
          <p:nvSpPr>
            <p:cNvPr id="268" name="矩形: 圆角 267">
              <a:extLst>
                <a:ext uri="{FF2B5EF4-FFF2-40B4-BE49-F238E27FC236}">
                  <a16:creationId xmlns:a16="http://schemas.microsoft.com/office/drawing/2014/main" id="{EFF4F792-241A-450C-BDB8-B4D754E2DB9A}"/>
                </a:ext>
              </a:extLst>
            </p:cNvPr>
            <p:cNvSpPr/>
            <p:nvPr/>
          </p:nvSpPr>
          <p:spPr>
            <a:xfrm>
              <a:off x="10045294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5A12245D-4B70-4704-9FA3-F62FF16D63AB}"/>
                </a:ext>
              </a:extLst>
            </p:cNvPr>
            <p:cNvGrpSpPr/>
            <p:nvPr/>
          </p:nvGrpSpPr>
          <p:grpSpPr>
            <a:xfrm>
              <a:off x="10144700" y="3695411"/>
              <a:ext cx="501982" cy="299649"/>
              <a:chOff x="1376265" y="4148644"/>
              <a:chExt cx="240855" cy="125236"/>
            </a:xfrm>
          </p:grpSpPr>
          <p:sp>
            <p:nvSpPr>
              <p:cNvPr id="270" name="等腰三角形 269">
                <a:extLst>
                  <a:ext uri="{FF2B5EF4-FFF2-40B4-BE49-F238E27FC236}">
                    <a16:creationId xmlns:a16="http://schemas.microsoft.com/office/drawing/2014/main" id="{89BF8C15-0AD7-4660-BAE3-09E0D5376923}"/>
                  </a:ext>
                </a:extLst>
              </p:cNvPr>
              <p:cNvSpPr/>
              <p:nvPr/>
            </p:nvSpPr>
            <p:spPr>
              <a:xfrm rot="16200000">
                <a:off x="1499724" y="4147815"/>
                <a:ext cx="110065" cy="12472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1" name="矩形: 圆角 270">
                <a:extLst>
                  <a:ext uri="{FF2B5EF4-FFF2-40B4-BE49-F238E27FC236}">
                    <a16:creationId xmlns:a16="http://schemas.microsoft.com/office/drawing/2014/main" id="{E757AA72-B9AF-4916-BE78-8067DC4F837C}"/>
                  </a:ext>
                </a:extLst>
              </p:cNvPr>
              <p:cNvSpPr/>
              <p:nvPr/>
            </p:nvSpPr>
            <p:spPr>
              <a:xfrm>
                <a:off x="1376265" y="4148644"/>
                <a:ext cx="203690" cy="125236"/>
              </a:xfrm>
              <a:prstGeom prst="roundRect">
                <a:avLst>
                  <a:gd name="adj" fmla="val 10963"/>
                </a:avLst>
              </a:pr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BACA6EDD-FFA3-4AD0-9183-7B590A8FA30B}"/>
              </a:ext>
            </a:extLst>
          </p:cNvPr>
          <p:cNvGrpSpPr/>
          <p:nvPr/>
        </p:nvGrpSpPr>
        <p:grpSpPr>
          <a:xfrm>
            <a:off x="2345111" y="12466031"/>
            <a:ext cx="674771" cy="674771"/>
            <a:chOff x="7899564" y="3506190"/>
            <a:chExt cx="674771" cy="674771"/>
          </a:xfrm>
        </p:grpSpPr>
        <p:sp>
          <p:nvSpPr>
            <p:cNvPr id="273" name="矩形: 圆角 272">
              <a:extLst>
                <a:ext uri="{FF2B5EF4-FFF2-40B4-BE49-F238E27FC236}">
                  <a16:creationId xmlns:a16="http://schemas.microsoft.com/office/drawing/2014/main" id="{9DDFBCAF-2DA6-4310-AB2F-E2DD49EE48C8}"/>
                </a:ext>
              </a:extLst>
            </p:cNvPr>
            <p:cNvSpPr/>
            <p:nvPr/>
          </p:nvSpPr>
          <p:spPr>
            <a:xfrm>
              <a:off x="7899564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A5D45EC5-4159-4D4F-8AD0-74029003A573}"/>
                </a:ext>
              </a:extLst>
            </p:cNvPr>
            <p:cNvGrpSpPr/>
            <p:nvPr/>
          </p:nvGrpSpPr>
          <p:grpSpPr>
            <a:xfrm>
              <a:off x="8045285" y="3656986"/>
              <a:ext cx="390839" cy="355237"/>
              <a:chOff x="2562284" y="1123076"/>
              <a:chExt cx="353679" cy="321464"/>
            </a:xfrm>
          </p:grpSpPr>
          <p:sp>
            <p:nvSpPr>
              <p:cNvPr id="275" name="任意多边形: 形状 274">
                <a:extLst>
                  <a:ext uri="{FF2B5EF4-FFF2-40B4-BE49-F238E27FC236}">
                    <a16:creationId xmlns:a16="http://schemas.microsoft.com/office/drawing/2014/main" id="{C2F4D8F7-076C-4BA4-B9B5-0D051CF41649}"/>
                  </a:ext>
                </a:extLst>
              </p:cNvPr>
              <p:cNvSpPr/>
              <p:nvPr/>
            </p:nvSpPr>
            <p:spPr>
              <a:xfrm>
                <a:off x="2804681" y="1123076"/>
                <a:ext cx="111282" cy="111144"/>
              </a:xfrm>
              <a:custGeom>
                <a:avLst/>
                <a:gdLst>
                  <a:gd name="connsiteX0" fmla="*/ 118928 w 125896"/>
                  <a:gd name="connsiteY0" fmla="*/ 58845 h 125741"/>
                  <a:gd name="connsiteX1" fmla="*/ 67516 w 125896"/>
                  <a:gd name="connsiteY1" fmla="*/ 7433 h 125741"/>
                  <a:gd name="connsiteX2" fmla="*/ 32210 w 125896"/>
                  <a:gd name="connsiteY2" fmla="*/ 7433 h 125741"/>
                  <a:gd name="connsiteX3" fmla="*/ 0 w 125896"/>
                  <a:gd name="connsiteY3" fmla="*/ 39023 h 125741"/>
                  <a:gd name="connsiteX4" fmla="*/ 86718 w 125896"/>
                  <a:gd name="connsiteY4" fmla="*/ 125742 h 125741"/>
                  <a:gd name="connsiteX5" fmla="*/ 118928 w 125896"/>
                  <a:gd name="connsiteY5" fmla="*/ 93532 h 125741"/>
                  <a:gd name="connsiteX6" fmla="*/ 118928 w 125896"/>
                  <a:gd name="connsiteY6" fmla="*/ 58845 h 12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896" h="125741">
                    <a:moveTo>
                      <a:pt x="118928" y="58845"/>
                    </a:moveTo>
                    <a:lnTo>
                      <a:pt x="67516" y="7433"/>
                    </a:lnTo>
                    <a:cubicBezTo>
                      <a:pt x="57606" y="-2478"/>
                      <a:pt x="42120" y="-2478"/>
                      <a:pt x="32210" y="7433"/>
                    </a:cubicBezTo>
                    <a:lnTo>
                      <a:pt x="0" y="39023"/>
                    </a:lnTo>
                    <a:lnTo>
                      <a:pt x="86718" y="125742"/>
                    </a:lnTo>
                    <a:lnTo>
                      <a:pt x="118928" y="93532"/>
                    </a:lnTo>
                    <a:cubicBezTo>
                      <a:pt x="128219" y="84241"/>
                      <a:pt x="128219" y="68136"/>
                      <a:pt x="118928" y="5884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EAD97EB6-BE23-45A7-92A1-0C67F1C92ED1}"/>
                  </a:ext>
                </a:extLst>
              </p:cNvPr>
              <p:cNvSpPr/>
              <p:nvPr/>
            </p:nvSpPr>
            <p:spPr>
              <a:xfrm>
                <a:off x="2562284" y="1127194"/>
                <a:ext cx="111693" cy="111692"/>
              </a:xfrm>
              <a:custGeom>
                <a:avLst/>
                <a:gdLst>
                  <a:gd name="connsiteX0" fmla="*/ 126361 w 126361"/>
                  <a:gd name="connsiteY0" fmla="*/ 39643 h 126361"/>
                  <a:gd name="connsiteX1" fmla="*/ 94151 w 126361"/>
                  <a:gd name="connsiteY1" fmla="*/ 7433 h 126361"/>
                  <a:gd name="connsiteX2" fmla="*/ 58845 w 126361"/>
                  <a:gd name="connsiteY2" fmla="*/ 7433 h 126361"/>
                  <a:gd name="connsiteX3" fmla="*/ 7433 w 126361"/>
                  <a:gd name="connsiteY3" fmla="*/ 58845 h 126361"/>
                  <a:gd name="connsiteX4" fmla="*/ 7433 w 126361"/>
                  <a:gd name="connsiteY4" fmla="*/ 94151 h 126361"/>
                  <a:gd name="connsiteX5" fmla="*/ 39643 w 126361"/>
                  <a:gd name="connsiteY5" fmla="*/ 126361 h 126361"/>
                  <a:gd name="connsiteX6" fmla="*/ 126361 w 126361"/>
                  <a:gd name="connsiteY6" fmla="*/ 39643 h 1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61" h="126361">
                    <a:moveTo>
                      <a:pt x="126361" y="39643"/>
                    </a:moveTo>
                    <a:lnTo>
                      <a:pt x="94151" y="7433"/>
                    </a:lnTo>
                    <a:cubicBezTo>
                      <a:pt x="84241" y="-2478"/>
                      <a:pt x="68755" y="-2478"/>
                      <a:pt x="58845" y="7433"/>
                    </a:cubicBezTo>
                    <a:lnTo>
                      <a:pt x="7433" y="58845"/>
                    </a:lnTo>
                    <a:cubicBezTo>
                      <a:pt x="-2478" y="68755"/>
                      <a:pt x="-2478" y="84241"/>
                      <a:pt x="7433" y="94151"/>
                    </a:cubicBezTo>
                    <a:lnTo>
                      <a:pt x="39643" y="126361"/>
                    </a:lnTo>
                    <a:lnTo>
                      <a:pt x="126361" y="39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56DF9381-F409-489C-80BE-9CEB32ACB398}"/>
                  </a:ext>
                </a:extLst>
              </p:cNvPr>
              <p:cNvSpPr/>
              <p:nvPr/>
            </p:nvSpPr>
            <p:spPr>
              <a:xfrm>
                <a:off x="2586303" y="1132840"/>
                <a:ext cx="311700" cy="311700"/>
              </a:xfrm>
              <a:prstGeom prst="ellipse">
                <a:avLst/>
              </a:prstGeom>
              <a:gradFill>
                <a:gsLst>
                  <a:gs pos="100000">
                    <a:schemeClr val="accent3"/>
                  </a:gs>
                  <a:gs pos="36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F136A396-AE01-4946-BAEC-7A3208ABB750}"/>
                  </a:ext>
                </a:extLst>
              </p:cNvPr>
              <p:cNvSpPr/>
              <p:nvPr/>
            </p:nvSpPr>
            <p:spPr>
              <a:xfrm>
                <a:off x="2658944" y="1222977"/>
                <a:ext cx="98552" cy="98552"/>
              </a:xfrm>
              <a:custGeom>
                <a:avLst/>
                <a:gdLst>
                  <a:gd name="connsiteX0" fmla="*/ 86718 w 111495"/>
                  <a:gd name="connsiteY0" fmla="*/ 86718 h 111495"/>
                  <a:gd name="connsiteX1" fmla="*/ 0 w 111495"/>
                  <a:gd name="connsiteY1" fmla="*/ 86718 h 111495"/>
                  <a:gd name="connsiteX2" fmla="*/ 0 w 111495"/>
                  <a:gd name="connsiteY2" fmla="*/ 111495 h 111495"/>
                  <a:gd name="connsiteX3" fmla="*/ 99107 w 111495"/>
                  <a:gd name="connsiteY3" fmla="*/ 111495 h 111495"/>
                  <a:gd name="connsiteX4" fmla="*/ 111495 w 111495"/>
                  <a:gd name="connsiteY4" fmla="*/ 99107 h 111495"/>
                  <a:gd name="connsiteX5" fmla="*/ 111495 w 111495"/>
                  <a:gd name="connsiteY5" fmla="*/ 0 h 111495"/>
                  <a:gd name="connsiteX6" fmla="*/ 86718 w 111495"/>
                  <a:gd name="connsiteY6" fmla="*/ 0 h 111495"/>
                  <a:gd name="connsiteX7" fmla="*/ 86718 w 111495"/>
                  <a:gd name="connsiteY7" fmla="*/ 86718 h 1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5" h="111495">
                    <a:moveTo>
                      <a:pt x="86718" y="86718"/>
                    </a:moveTo>
                    <a:lnTo>
                      <a:pt x="0" y="86718"/>
                    </a:lnTo>
                    <a:lnTo>
                      <a:pt x="0" y="111495"/>
                    </a:lnTo>
                    <a:lnTo>
                      <a:pt x="99107" y="111495"/>
                    </a:lnTo>
                    <a:cubicBezTo>
                      <a:pt x="105920" y="111495"/>
                      <a:pt x="111495" y="105920"/>
                      <a:pt x="111495" y="99107"/>
                    </a:cubicBezTo>
                    <a:lnTo>
                      <a:pt x="111495" y="0"/>
                    </a:lnTo>
                    <a:lnTo>
                      <a:pt x="86718" y="0"/>
                    </a:lnTo>
                    <a:lnTo>
                      <a:pt x="86718" y="86718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5B673B0C-43CA-4FDD-8E90-C456B9654D3C}"/>
              </a:ext>
            </a:extLst>
          </p:cNvPr>
          <p:cNvGrpSpPr/>
          <p:nvPr/>
        </p:nvGrpSpPr>
        <p:grpSpPr>
          <a:xfrm>
            <a:off x="192818" y="14271777"/>
            <a:ext cx="674771" cy="674771"/>
            <a:chOff x="5747271" y="5311936"/>
            <a:chExt cx="674771" cy="674771"/>
          </a:xfrm>
        </p:grpSpPr>
        <p:sp>
          <p:nvSpPr>
            <p:cNvPr id="280" name="矩形: 圆角 279">
              <a:extLst>
                <a:ext uri="{FF2B5EF4-FFF2-40B4-BE49-F238E27FC236}">
                  <a16:creationId xmlns:a16="http://schemas.microsoft.com/office/drawing/2014/main" id="{CCF4608D-E9DB-4FFA-B563-9D74662C7408}"/>
                </a:ext>
              </a:extLst>
            </p:cNvPr>
            <p:cNvSpPr/>
            <p:nvPr/>
          </p:nvSpPr>
          <p:spPr>
            <a:xfrm>
              <a:off x="5747271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EBC9C7DC-4C76-40B9-A913-8FCADB62FFA6}"/>
                </a:ext>
              </a:extLst>
            </p:cNvPr>
            <p:cNvSpPr/>
            <p:nvPr/>
          </p:nvSpPr>
          <p:spPr>
            <a:xfrm>
              <a:off x="5918721" y="5474118"/>
              <a:ext cx="98263" cy="64087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rgbClr val="FCCA3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9EA4E1FF-95BC-4B12-956B-94A63DAFBBE8}"/>
                </a:ext>
              </a:extLst>
            </p:cNvPr>
            <p:cNvGrpSpPr/>
            <p:nvPr/>
          </p:nvGrpSpPr>
          <p:grpSpPr>
            <a:xfrm>
              <a:off x="5882368" y="5518026"/>
              <a:ext cx="434527" cy="304951"/>
              <a:chOff x="5773897" y="1146338"/>
              <a:chExt cx="434527" cy="304951"/>
            </a:xfrm>
          </p:grpSpPr>
          <p:sp>
            <p:nvSpPr>
              <p:cNvPr id="283" name="任意多边形: 形状 282">
                <a:extLst>
                  <a:ext uri="{FF2B5EF4-FFF2-40B4-BE49-F238E27FC236}">
                    <a16:creationId xmlns:a16="http://schemas.microsoft.com/office/drawing/2014/main" id="{BDED5920-E5DC-4DFC-A06A-C53EA9DA00CA}"/>
                  </a:ext>
                </a:extLst>
              </p:cNvPr>
              <p:cNvSpPr/>
              <p:nvPr/>
            </p:nvSpPr>
            <p:spPr>
              <a:xfrm>
                <a:off x="5773897" y="1146338"/>
                <a:ext cx="434527" cy="304951"/>
              </a:xfrm>
              <a:custGeom>
                <a:avLst/>
                <a:gdLst>
                  <a:gd name="connsiteX0" fmla="*/ 294420 w 588839"/>
                  <a:gd name="connsiteY0" fmla="*/ 146787 h 470648"/>
                  <a:gd name="connsiteX1" fmla="*/ 161931 w 588839"/>
                  <a:gd name="connsiteY1" fmla="*/ 279276 h 470648"/>
                  <a:gd name="connsiteX2" fmla="*/ 294420 w 588839"/>
                  <a:gd name="connsiteY2" fmla="*/ 411764 h 470648"/>
                  <a:gd name="connsiteX3" fmla="*/ 426909 w 588839"/>
                  <a:gd name="connsiteY3" fmla="*/ 279276 h 470648"/>
                  <a:gd name="connsiteX4" fmla="*/ 294420 w 588839"/>
                  <a:gd name="connsiteY4" fmla="*/ 146787 h 470648"/>
                  <a:gd name="connsiteX5" fmla="*/ 58884 w 588839"/>
                  <a:gd name="connsiteY5" fmla="*/ 117345 h 470648"/>
                  <a:gd name="connsiteX6" fmla="*/ 58884 w 588839"/>
                  <a:gd name="connsiteY6" fmla="*/ 176229 h 470648"/>
                  <a:gd name="connsiteX7" fmla="*/ 147210 w 588839"/>
                  <a:gd name="connsiteY7" fmla="*/ 176229 h 470648"/>
                  <a:gd name="connsiteX8" fmla="*/ 147210 w 588839"/>
                  <a:gd name="connsiteY8" fmla="*/ 117345 h 470648"/>
                  <a:gd name="connsiteX9" fmla="*/ 64463 w 588839"/>
                  <a:gd name="connsiteY9" fmla="*/ 0 h 470648"/>
                  <a:gd name="connsiteX10" fmla="*/ 178017 w 588839"/>
                  <a:gd name="connsiteY10" fmla="*/ 0 h 470648"/>
                  <a:gd name="connsiteX11" fmla="*/ 189498 w 588839"/>
                  <a:gd name="connsiteY11" fmla="*/ 11481 h 470648"/>
                  <a:gd name="connsiteX12" fmla="*/ 189498 w 588839"/>
                  <a:gd name="connsiteY12" fmla="*/ 57401 h 470648"/>
                  <a:gd name="connsiteX13" fmla="*/ 189059 w 588839"/>
                  <a:gd name="connsiteY13" fmla="*/ 58461 h 470648"/>
                  <a:gd name="connsiteX14" fmla="*/ 412188 w 588839"/>
                  <a:gd name="connsiteY14" fmla="*/ 58461 h 470648"/>
                  <a:gd name="connsiteX15" fmla="*/ 559397 w 588839"/>
                  <a:gd name="connsiteY15" fmla="*/ 58461 h 470648"/>
                  <a:gd name="connsiteX16" fmla="*/ 588839 w 588839"/>
                  <a:gd name="connsiteY16" fmla="*/ 87903 h 470648"/>
                  <a:gd name="connsiteX17" fmla="*/ 588839 w 588839"/>
                  <a:gd name="connsiteY17" fmla="*/ 441206 h 470648"/>
                  <a:gd name="connsiteX18" fmla="*/ 559397 w 588839"/>
                  <a:gd name="connsiteY18" fmla="*/ 470648 h 470648"/>
                  <a:gd name="connsiteX19" fmla="*/ 29442 w 588839"/>
                  <a:gd name="connsiteY19" fmla="*/ 470648 h 470648"/>
                  <a:gd name="connsiteX20" fmla="*/ 0 w 588839"/>
                  <a:gd name="connsiteY20" fmla="*/ 441206 h 470648"/>
                  <a:gd name="connsiteX21" fmla="*/ 0 w 588839"/>
                  <a:gd name="connsiteY21" fmla="*/ 87903 h 470648"/>
                  <a:gd name="connsiteX22" fmla="*/ 29442 w 588839"/>
                  <a:gd name="connsiteY22" fmla="*/ 58461 h 470648"/>
                  <a:gd name="connsiteX23" fmla="*/ 53421 w 588839"/>
                  <a:gd name="connsiteY23" fmla="*/ 58461 h 470648"/>
                  <a:gd name="connsiteX24" fmla="*/ 52982 w 588839"/>
                  <a:gd name="connsiteY24" fmla="*/ 57401 h 470648"/>
                  <a:gd name="connsiteX25" fmla="*/ 52982 w 588839"/>
                  <a:gd name="connsiteY25" fmla="*/ 11481 h 470648"/>
                  <a:gd name="connsiteX26" fmla="*/ 64463 w 588839"/>
                  <a:gd name="connsiteY26" fmla="*/ 0 h 470648"/>
                  <a:gd name="connsiteX0" fmla="*/ 294420 w 588839"/>
                  <a:gd name="connsiteY0" fmla="*/ 146787 h 470648"/>
                  <a:gd name="connsiteX1" fmla="*/ 161931 w 588839"/>
                  <a:gd name="connsiteY1" fmla="*/ 279276 h 470648"/>
                  <a:gd name="connsiteX2" fmla="*/ 294420 w 588839"/>
                  <a:gd name="connsiteY2" fmla="*/ 411764 h 470648"/>
                  <a:gd name="connsiteX3" fmla="*/ 426909 w 588839"/>
                  <a:gd name="connsiteY3" fmla="*/ 279276 h 470648"/>
                  <a:gd name="connsiteX4" fmla="*/ 294420 w 588839"/>
                  <a:gd name="connsiteY4" fmla="*/ 146787 h 470648"/>
                  <a:gd name="connsiteX5" fmla="*/ 58884 w 588839"/>
                  <a:gd name="connsiteY5" fmla="*/ 117345 h 470648"/>
                  <a:gd name="connsiteX6" fmla="*/ 58884 w 588839"/>
                  <a:gd name="connsiteY6" fmla="*/ 176229 h 470648"/>
                  <a:gd name="connsiteX7" fmla="*/ 147210 w 588839"/>
                  <a:gd name="connsiteY7" fmla="*/ 176229 h 470648"/>
                  <a:gd name="connsiteX8" fmla="*/ 147210 w 588839"/>
                  <a:gd name="connsiteY8" fmla="*/ 117345 h 470648"/>
                  <a:gd name="connsiteX9" fmla="*/ 58884 w 588839"/>
                  <a:gd name="connsiteY9" fmla="*/ 117345 h 470648"/>
                  <a:gd name="connsiteX10" fmla="*/ 52982 w 588839"/>
                  <a:gd name="connsiteY10" fmla="*/ 11481 h 470648"/>
                  <a:gd name="connsiteX11" fmla="*/ 178017 w 588839"/>
                  <a:gd name="connsiteY11" fmla="*/ 0 h 470648"/>
                  <a:gd name="connsiteX12" fmla="*/ 189498 w 588839"/>
                  <a:gd name="connsiteY12" fmla="*/ 11481 h 470648"/>
                  <a:gd name="connsiteX13" fmla="*/ 189498 w 588839"/>
                  <a:gd name="connsiteY13" fmla="*/ 57401 h 470648"/>
                  <a:gd name="connsiteX14" fmla="*/ 189059 w 588839"/>
                  <a:gd name="connsiteY14" fmla="*/ 58461 h 470648"/>
                  <a:gd name="connsiteX15" fmla="*/ 412188 w 588839"/>
                  <a:gd name="connsiteY15" fmla="*/ 58461 h 470648"/>
                  <a:gd name="connsiteX16" fmla="*/ 559397 w 588839"/>
                  <a:gd name="connsiteY16" fmla="*/ 58461 h 470648"/>
                  <a:gd name="connsiteX17" fmla="*/ 588839 w 588839"/>
                  <a:gd name="connsiteY17" fmla="*/ 87903 h 470648"/>
                  <a:gd name="connsiteX18" fmla="*/ 588839 w 588839"/>
                  <a:gd name="connsiteY18" fmla="*/ 441206 h 470648"/>
                  <a:gd name="connsiteX19" fmla="*/ 559397 w 588839"/>
                  <a:gd name="connsiteY19" fmla="*/ 470648 h 470648"/>
                  <a:gd name="connsiteX20" fmla="*/ 29442 w 588839"/>
                  <a:gd name="connsiteY20" fmla="*/ 470648 h 470648"/>
                  <a:gd name="connsiteX21" fmla="*/ 0 w 588839"/>
                  <a:gd name="connsiteY21" fmla="*/ 441206 h 470648"/>
                  <a:gd name="connsiteX22" fmla="*/ 0 w 588839"/>
                  <a:gd name="connsiteY22" fmla="*/ 87903 h 470648"/>
                  <a:gd name="connsiteX23" fmla="*/ 29442 w 588839"/>
                  <a:gd name="connsiteY23" fmla="*/ 58461 h 470648"/>
                  <a:gd name="connsiteX24" fmla="*/ 53421 w 588839"/>
                  <a:gd name="connsiteY24" fmla="*/ 58461 h 470648"/>
                  <a:gd name="connsiteX25" fmla="*/ 52982 w 588839"/>
                  <a:gd name="connsiteY25" fmla="*/ 57401 h 470648"/>
                  <a:gd name="connsiteX26" fmla="*/ 52982 w 588839"/>
                  <a:gd name="connsiteY26" fmla="*/ 11481 h 470648"/>
                  <a:gd name="connsiteX0" fmla="*/ 294420 w 588839"/>
                  <a:gd name="connsiteY0" fmla="*/ 141045 h 464906"/>
                  <a:gd name="connsiteX1" fmla="*/ 161931 w 588839"/>
                  <a:gd name="connsiteY1" fmla="*/ 273534 h 464906"/>
                  <a:gd name="connsiteX2" fmla="*/ 294420 w 588839"/>
                  <a:gd name="connsiteY2" fmla="*/ 406022 h 464906"/>
                  <a:gd name="connsiteX3" fmla="*/ 426909 w 588839"/>
                  <a:gd name="connsiteY3" fmla="*/ 273534 h 464906"/>
                  <a:gd name="connsiteX4" fmla="*/ 294420 w 588839"/>
                  <a:gd name="connsiteY4" fmla="*/ 141045 h 464906"/>
                  <a:gd name="connsiteX5" fmla="*/ 58884 w 588839"/>
                  <a:gd name="connsiteY5" fmla="*/ 111603 h 464906"/>
                  <a:gd name="connsiteX6" fmla="*/ 58884 w 588839"/>
                  <a:gd name="connsiteY6" fmla="*/ 170487 h 464906"/>
                  <a:gd name="connsiteX7" fmla="*/ 147210 w 588839"/>
                  <a:gd name="connsiteY7" fmla="*/ 170487 h 464906"/>
                  <a:gd name="connsiteX8" fmla="*/ 147210 w 588839"/>
                  <a:gd name="connsiteY8" fmla="*/ 111603 h 464906"/>
                  <a:gd name="connsiteX9" fmla="*/ 58884 w 588839"/>
                  <a:gd name="connsiteY9" fmla="*/ 111603 h 464906"/>
                  <a:gd name="connsiteX10" fmla="*/ 52982 w 588839"/>
                  <a:gd name="connsiteY10" fmla="*/ 5739 h 464906"/>
                  <a:gd name="connsiteX11" fmla="*/ 189498 w 588839"/>
                  <a:gd name="connsiteY11" fmla="*/ 5739 h 464906"/>
                  <a:gd name="connsiteX12" fmla="*/ 189498 w 588839"/>
                  <a:gd name="connsiteY12" fmla="*/ 51659 h 464906"/>
                  <a:gd name="connsiteX13" fmla="*/ 189059 w 588839"/>
                  <a:gd name="connsiteY13" fmla="*/ 52719 h 464906"/>
                  <a:gd name="connsiteX14" fmla="*/ 412188 w 588839"/>
                  <a:gd name="connsiteY14" fmla="*/ 52719 h 464906"/>
                  <a:gd name="connsiteX15" fmla="*/ 559397 w 588839"/>
                  <a:gd name="connsiteY15" fmla="*/ 52719 h 464906"/>
                  <a:gd name="connsiteX16" fmla="*/ 588839 w 588839"/>
                  <a:gd name="connsiteY16" fmla="*/ 82161 h 464906"/>
                  <a:gd name="connsiteX17" fmla="*/ 588839 w 588839"/>
                  <a:gd name="connsiteY17" fmla="*/ 435464 h 464906"/>
                  <a:gd name="connsiteX18" fmla="*/ 559397 w 588839"/>
                  <a:gd name="connsiteY18" fmla="*/ 464906 h 464906"/>
                  <a:gd name="connsiteX19" fmla="*/ 29442 w 588839"/>
                  <a:gd name="connsiteY19" fmla="*/ 464906 h 464906"/>
                  <a:gd name="connsiteX20" fmla="*/ 0 w 588839"/>
                  <a:gd name="connsiteY20" fmla="*/ 435464 h 464906"/>
                  <a:gd name="connsiteX21" fmla="*/ 0 w 588839"/>
                  <a:gd name="connsiteY21" fmla="*/ 82161 h 464906"/>
                  <a:gd name="connsiteX22" fmla="*/ 29442 w 588839"/>
                  <a:gd name="connsiteY22" fmla="*/ 52719 h 464906"/>
                  <a:gd name="connsiteX23" fmla="*/ 53421 w 588839"/>
                  <a:gd name="connsiteY23" fmla="*/ 52719 h 464906"/>
                  <a:gd name="connsiteX24" fmla="*/ 52982 w 588839"/>
                  <a:gd name="connsiteY24" fmla="*/ 51659 h 464906"/>
                  <a:gd name="connsiteX25" fmla="*/ 52982 w 588839"/>
                  <a:gd name="connsiteY25" fmla="*/ 5739 h 464906"/>
                  <a:gd name="connsiteX0" fmla="*/ 294420 w 588839"/>
                  <a:gd name="connsiteY0" fmla="*/ 135306 h 459167"/>
                  <a:gd name="connsiteX1" fmla="*/ 161931 w 588839"/>
                  <a:gd name="connsiteY1" fmla="*/ 267795 h 459167"/>
                  <a:gd name="connsiteX2" fmla="*/ 294420 w 588839"/>
                  <a:gd name="connsiteY2" fmla="*/ 400283 h 459167"/>
                  <a:gd name="connsiteX3" fmla="*/ 426909 w 588839"/>
                  <a:gd name="connsiteY3" fmla="*/ 267795 h 459167"/>
                  <a:gd name="connsiteX4" fmla="*/ 294420 w 588839"/>
                  <a:gd name="connsiteY4" fmla="*/ 135306 h 459167"/>
                  <a:gd name="connsiteX5" fmla="*/ 58884 w 588839"/>
                  <a:gd name="connsiteY5" fmla="*/ 105864 h 459167"/>
                  <a:gd name="connsiteX6" fmla="*/ 58884 w 588839"/>
                  <a:gd name="connsiteY6" fmla="*/ 164748 h 459167"/>
                  <a:gd name="connsiteX7" fmla="*/ 147210 w 588839"/>
                  <a:gd name="connsiteY7" fmla="*/ 164748 h 459167"/>
                  <a:gd name="connsiteX8" fmla="*/ 147210 w 588839"/>
                  <a:gd name="connsiteY8" fmla="*/ 105864 h 459167"/>
                  <a:gd name="connsiteX9" fmla="*/ 58884 w 588839"/>
                  <a:gd name="connsiteY9" fmla="*/ 105864 h 459167"/>
                  <a:gd name="connsiteX10" fmla="*/ 52982 w 588839"/>
                  <a:gd name="connsiteY10" fmla="*/ 0 h 459167"/>
                  <a:gd name="connsiteX11" fmla="*/ 189498 w 588839"/>
                  <a:gd name="connsiteY11" fmla="*/ 45920 h 459167"/>
                  <a:gd name="connsiteX12" fmla="*/ 189059 w 588839"/>
                  <a:gd name="connsiteY12" fmla="*/ 46980 h 459167"/>
                  <a:gd name="connsiteX13" fmla="*/ 412188 w 588839"/>
                  <a:gd name="connsiteY13" fmla="*/ 46980 h 459167"/>
                  <a:gd name="connsiteX14" fmla="*/ 559397 w 588839"/>
                  <a:gd name="connsiteY14" fmla="*/ 46980 h 459167"/>
                  <a:gd name="connsiteX15" fmla="*/ 588839 w 588839"/>
                  <a:gd name="connsiteY15" fmla="*/ 76422 h 459167"/>
                  <a:gd name="connsiteX16" fmla="*/ 588839 w 588839"/>
                  <a:gd name="connsiteY16" fmla="*/ 429725 h 459167"/>
                  <a:gd name="connsiteX17" fmla="*/ 559397 w 588839"/>
                  <a:gd name="connsiteY17" fmla="*/ 459167 h 459167"/>
                  <a:gd name="connsiteX18" fmla="*/ 29442 w 588839"/>
                  <a:gd name="connsiteY18" fmla="*/ 459167 h 459167"/>
                  <a:gd name="connsiteX19" fmla="*/ 0 w 588839"/>
                  <a:gd name="connsiteY19" fmla="*/ 429725 h 459167"/>
                  <a:gd name="connsiteX20" fmla="*/ 0 w 588839"/>
                  <a:gd name="connsiteY20" fmla="*/ 76422 h 459167"/>
                  <a:gd name="connsiteX21" fmla="*/ 29442 w 588839"/>
                  <a:gd name="connsiteY21" fmla="*/ 46980 h 459167"/>
                  <a:gd name="connsiteX22" fmla="*/ 53421 w 588839"/>
                  <a:gd name="connsiteY22" fmla="*/ 46980 h 459167"/>
                  <a:gd name="connsiteX23" fmla="*/ 52982 w 588839"/>
                  <a:gd name="connsiteY23" fmla="*/ 45920 h 459167"/>
                  <a:gd name="connsiteX24" fmla="*/ 52982 w 588839"/>
                  <a:gd name="connsiteY24" fmla="*/ 0 h 459167"/>
                  <a:gd name="connsiteX0" fmla="*/ 294420 w 588839"/>
                  <a:gd name="connsiteY0" fmla="*/ 89386 h 413247"/>
                  <a:gd name="connsiteX1" fmla="*/ 161931 w 588839"/>
                  <a:gd name="connsiteY1" fmla="*/ 221875 h 413247"/>
                  <a:gd name="connsiteX2" fmla="*/ 294420 w 588839"/>
                  <a:gd name="connsiteY2" fmla="*/ 354363 h 413247"/>
                  <a:gd name="connsiteX3" fmla="*/ 426909 w 588839"/>
                  <a:gd name="connsiteY3" fmla="*/ 221875 h 413247"/>
                  <a:gd name="connsiteX4" fmla="*/ 294420 w 588839"/>
                  <a:gd name="connsiteY4" fmla="*/ 89386 h 413247"/>
                  <a:gd name="connsiteX5" fmla="*/ 58884 w 588839"/>
                  <a:gd name="connsiteY5" fmla="*/ 59944 h 413247"/>
                  <a:gd name="connsiteX6" fmla="*/ 58884 w 588839"/>
                  <a:gd name="connsiteY6" fmla="*/ 118828 h 413247"/>
                  <a:gd name="connsiteX7" fmla="*/ 147210 w 588839"/>
                  <a:gd name="connsiteY7" fmla="*/ 118828 h 413247"/>
                  <a:gd name="connsiteX8" fmla="*/ 147210 w 588839"/>
                  <a:gd name="connsiteY8" fmla="*/ 59944 h 413247"/>
                  <a:gd name="connsiteX9" fmla="*/ 58884 w 588839"/>
                  <a:gd name="connsiteY9" fmla="*/ 59944 h 413247"/>
                  <a:gd name="connsiteX10" fmla="*/ 52982 w 588839"/>
                  <a:gd name="connsiteY10" fmla="*/ 0 h 413247"/>
                  <a:gd name="connsiteX11" fmla="*/ 189498 w 588839"/>
                  <a:gd name="connsiteY11" fmla="*/ 0 h 413247"/>
                  <a:gd name="connsiteX12" fmla="*/ 189059 w 588839"/>
                  <a:gd name="connsiteY12" fmla="*/ 1060 h 413247"/>
                  <a:gd name="connsiteX13" fmla="*/ 412188 w 588839"/>
                  <a:gd name="connsiteY13" fmla="*/ 1060 h 413247"/>
                  <a:gd name="connsiteX14" fmla="*/ 559397 w 588839"/>
                  <a:gd name="connsiteY14" fmla="*/ 1060 h 413247"/>
                  <a:gd name="connsiteX15" fmla="*/ 588839 w 588839"/>
                  <a:gd name="connsiteY15" fmla="*/ 30502 h 413247"/>
                  <a:gd name="connsiteX16" fmla="*/ 588839 w 588839"/>
                  <a:gd name="connsiteY16" fmla="*/ 383805 h 413247"/>
                  <a:gd name="connsiteX17" fmla="*/ 559397 w 588839"/>
                  <a:gd name="connsiteY17" fmla="*/ 413247 h 413247"/>
                  <a:gd name="connsiteX18" fmla="*/ 29442 w 588839"/>
                  <a:gd name="connsiteY18" fmla="*/ 413247 h 413247"/>
                  <a:gd name="connsiteX19" fmla="*/ 0 w 588839"/>
                  <a:gd name="connsiteY19" fmla="*/ 383805 h 413247"/>
                  <a:gd name="connsiteX20" fmla="*/ 0 w 588839"/>
                  <a:gd name="connsiteY20" fmla="*/ 30502 h 413247"/>
                  <a:gd name="connsiteX21" fmla="*/ 29442 w 588839"/>
                  <a:gd name="connsiteY21" fmla="*/ 1060 h 413247"/>
                  <a:gd name="connsiteX22" fmla="*/ 53421 w 588839"/>
                  <a:gd name="connsiteY22" fmla="*/ 1060 h 413247"/>
                  <a:gd name="connsiteX23" fmla="*/ 52982 w 588839"/>
                  <a:gd name="connsiteY23" fmla="*/ 0 h 4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88839" h="413247">
                    <a:moveTo>
                      <a:pt x="294420" y="89386"/>
                    </a:moveTo>
                    <a:cubicBezTo>
                      <a:pt x="220815" y="89386"/>
                      <a:pt x="161931" y="148270"/>
                      <a:pt x="161931" y="221875"/>
                    </a:cubicBezTo>
                    <a:cubicBezTo>
                      <a:pt x="161931" y="295479"/>
                      <a:pt x="220815" y="354363"/>
                      <a:pt x="294420" y="354363"/>
                    </a:cubicBezTo>
                    <a:cubicBezTo>
                      <a:pt x="368025" y="354363"/>
                      <a:pt x="426909" y="295479"/>
                      <a:pt x="426909" y="221875"/>
                    </a:cubicBezTo>
                    <a:cubicBezTo>
                      <a:pt x="426909" y="148270"/>
                      <a:pt x="368025" y="89386"/>
                      <a:pt x="294420" y="89386"/>
                    </a:cubicBezTo>
                    <a:close/>
                    <a:moveTo>
                      <a:pt x="58884" y="59944"/>
                    </a:moveTo>
                    <a:lnTo>
                      <a:pt x="58884" y="118828"/>
                    </a:lnTo>
                    <a:lnTo>
                      <a:pt x="147210" y="118828"/>
                    </a:lnTo>
                    <a:lnTo>
                      <a:pt x="147210" y="59944"/>
                    </a:lnTo>
                    <a:lnTo>
                      <a:pt x="58884" y="59944"/>
                    </a:lnTo>
                    <a:close/>
                    <a:moveTo>
                      <a:pt x="52982" y="0"/>
                    </a:moveTo>
                    <a:lnTo>
                      <a:pt x="189498" y="0"/>
                    </a:lnTo>
                    <a:lnTo>
                      <a:pt x="189059" y="1060"/>
                    </a:lnTo>
                    <a:lnTo>
                      <a:pt x="412188" y="1060"/>
                    </a:lnTo>
                    <a:lnTo>
                      <a:pt x="559397" y="1060"/>
                    </a:lnTo>
                    <a:cubicBezTo>
                      <a:pt x="575590" y="1060"/>
                      <a:pt x="588839" y="14309"/>
                      <a:pt x="588839" y="30502"/>
                    </a:cubicBezTo>
                    <a:lnTo>
                      <a:pt x="588839" y="383805"/>
                    </a:lnTo>
                    <a:cubicBezTo>
                      <a:pt x="588839" y="399998"/>
                      <a:pt x="575590" y="413247"/>
                      <a:pt x="559397" y="413247"/>
                    </a:cubicBezTo>
                    <a:lnTo>
                      <a:pt x="29442" y="413247"/>
                    </a:lnTo>
                    <a:cubicBezTo>
                      <a:pt x="13249" y="413247"/>
                      <a:pt x="0" y="399998"/>
                      <a:pt x="0" y="383805"/>
                    </a:cubicBezTo>
                    <a:lnTo>
                      <a:pt x="0" y="30502"/>
                    </a:lnTo>
                    <a:cubicBezTo>
                      <a:pt x="0" y="14309"/>
                      <a:pt x="13249" y="1060"/>
                      <a:pt x="29442" y="1060"/>
                    </a:cubicBezTo>
                    <a:lnTo>
                      <a:pt x="53421" y="1060"/>
                    </a:lnTo>
                    <a:lnTo>
                      <a:pt x="529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rgbClr val="FCCA3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C62A01B0-68BE-45AB-8A44-607C8FAA5460}"/>
                  </a:ext>
                </a:extLst>
              </p:cNvPr>
              <p:cNvSpPr/>
              <p:nvPr/>
            </p:nvSpPr>
            <p:spPr>
              <a:xfrm>
                <a:off x="5810250" y="1190687"/>
                <a:ext cx="80287" cy="457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38B955E1-3560-4969-ACAA-D74BC90CE08A}"/>
                  </a:ext>
                </a:extLst>
              </p:cNvPr>
              <p:cNvSpPr/>
              <p:nvPr/>
            </p:nvSpPr>
            <p:spPr>
              <a:xfrm>
                <a:off x="5891441" y="1208912"/>
                <a:ext cx="201600" cy="20313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A64CDD7-5EB4-4489-904D-2ED50A3E84AA}"/>
              </a:ext>
            </a:extLst>
          </p:cNvPr>
          <p:cNvGrpSpPr/>
          <p:nvPr/>
        </p:nvGrpSpPr>
        <p:grpSpPr>
          <a:xfrm>
            <a:off x="1269700" y="14271777"/>
            <a:ext cx="674771" cy="674771"/>
            <a:chOff x="6824153" y="5311936"/>
            <a:chExt cx="674771" cy="674771"/>
          </a:xfrm>
        </p:grpSpPr>
        <p:sp>
          <p:nvSpPr>
            <p:cNvPr id="287" name="矩形: 圆角 286">
              <a:extLst>
                <a:ext uri="{FF2B5EF4-FFF2-40B4-BE49-F238E27FC236}">
                  <a16:creationId xmlns:a16="http://schemas.microsoft.com/office/drawing/2014/main" id="{D895537F-F62D-446A-9261-B36CCA296FB5}"/>
                </a:ext>
              </a:extLst>
            </p:cNvPr>
            <p:cNvSpPr/>
            <p:nvPr/>
          </p:nvSpPr>
          <p:spPr>
            <a:xfrm>
              <a:off x="6824153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4FC31A4C-C354-4D5A-BB0B-F8814E4E91AA}"/>
                </a:ext>
              </a:extLst>
            </p:cNvPr>
            <p:cNvGrpSpPr/>
            <p:nvPr/>
          </p:nvGrpSpPr>
          <p:grpSpPr>
            <a:xfrm>
              <a:off x="6970468" y="5471640"/>
              <a:ext cx="382139" cy="351333"/>
              <a:chOff x="6891561" y="1147565"/>
              <a:chExt cx="323014" cy="296975"/>
            </a:xfrm>
          </p:grpSpPr>
          <p:sp>
            <p:nvSpPr>
              <p:cNvPr id="289" name="矩形: 圆角 288">
                <a:extLst>
                  <a:ext uri="{FF2B5EF4-FFF2-40B4-BE49-F238E27FC236}">
                    <a16:creationId xmlns:a16="http://schemas.microsoft.com/office/drawing/2014/main" id="{C7371F06-808B-4149-B786-91994E9439D6}"/>
                  </a:ext>
                </a:extLst>
              </p:cNvPr>
              <p:cNvSpPr/>
              <p:nvPr/>
            </p:nvSpPr>
            <p:spPr>
              <a:xfrm>
                <a:off x="6891563" y="1242641"/>
                <a:ext cx="323012" cy="201899"/>
              </a:xfrm>
              <a:prstGeom prst="roundRect">
                <a:avLst>
                  <a:gd name="adj" fmla="val 6398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: 圆角 289">
                <a:extLst>
                  <a:ext uri="{FF2B5EF4-FFF2-40B4-BE49-F238E27FC236}">
                    <a16:creationId xmlns:a16="http://schemas.microsoft.com/office/drawing/2014/main" id="{36162638-9E4C-4D98-A337-E0970CD9FBB1}"/>
                  </a:ext>
                </a:extLst>
              </p:cNvPr>
              <p:cNvSpPr/>
              <p:nvPr/>
            </p:nvSpPr>
            <p:spPr>
              <a:xfrm>
                <a:off x="6891561" y="1196919"/>
                <a:ext cx="323012" cy="60512"/>
              </a:xfrm>
              <a:prstGeom prst="roundRect">
                <a:avLst>
                  <a:gd name="adj" fmla="val 1516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: 圆角 290">
                <a:extLst>
                  <a:ext uri="{FF2B5EF4-FFF2-40B4-BE49-F238E27FC236}">
                    <a16:creationId xmlns:a16="http://schemas.microsoft.com/office/drawing/2014/main" id="{F4F6B9E8-57BE-4E60-A824-69799CA7AE46}"/>
                  </a:ext>
                </a:extLst>
              </p:cNvPr>
              <p:cNvSpPr/>
              <p:nvPr/>
            </p:nvSpPr>
            <p:spPr>
              <a:xfrm>
                <a:off x="7127440" y="1147627"/>
                <a:ext cx="45719" cy="936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: 圆角 291">
                <a:extLst>
                  <a:ext uri="{FF2B5EF4-FFF2-40B4-BE49-F238E27FC236}">
                    <a16:creationId xmlns:a16="http://schemas.microsoft.com/office/drawing/2014/main" id="{62FE87A5-2AC6-491C-8187-8F232502A91D}"/>
                  </a:ext>
                </a:extLst>
              </p:cNvPr>
              <p:cNvSpPr/>
              <p:nvPr/>
            </p:nvSpPr>
            <p:spPr>
              <a:xfrm>
                <a:off x="6942101" y="1147565"/>
                <a:ext cx="45719" cy="936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EADD24AE-0482-47A7-B504-8503312AD4A6}"/>
              </a:ext>
            </a:extLst>
          </p:cNvPr>
          <p:cNvGrpSpPr/>
          <p:nvPr/>
        </p:nvGrpSpPr>
        <p:grpSpPr>
          <a:xfrm>
            <a:off x="3417976" y="12466031"/>
            <a:ext cx="674771" cy="674771"/>
            <a:chOff x="8972429" y="3506190"/>
            <a:chExt cx="674771" cy="674771"/>
          </a:xfrm>
        </p:grpSpPr>
        <p:sp>
          <p:nvSpPr>
            <p:cNvPr id="294" name="矩形: 圆角 293">
              <a:extLst>
                <a:ext uri="{FF2B5EF4-FFF2-40B4-BE49-F238E27FC236}">
                  <a16:creationId xmlns:a16="http://schemas.microsoft.com/office/drawing/2014/main" id="{B44F27E6-A5F0-4BEC-B407-4EEA4F1EA11E}"/>
                </a:ext>
              </a:extLst>
            </p:cNvPr>
            <p:cNvSpPr/>
            <p:nvPr/>
          </p:nvSpPr>
          <p:spPr>
            <a:xfrm>
              <a:off x="897242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14A56284-2FA9-426A-A400-FA07DC076FB7}"/>
                </a:ext>
              </a:extLst>
            </p:cNvPr>
            <p:cNvGrpSpPr/>
            <p:nvPr/>
          </p:nvGrpSpPr>
          <p:grpSpPr>
            <a:xfrm>
              <a:off x="9096537" y="3697124"/>
              <a:ext cx="443669" cy="299649"/>
              <a:chOff x="413126" y="4118387"/>
              <a:chExt cx="311049" cy="185503"/>
            </a:xfrm>
          </p:grpSpPr>
          <p:sp>
            <p:nvSpPr>
              <p:cNvPr id="296" name="矩形: 圆角 295">
                <a:extLst>
                  <a:ext uri="{FF2B5EF4-FFF2-40B4-BE49-F238E27FC236}">
                    <a16:creationId xmlns:a16="http://schemas.microsoft.com/office/drawing/2014/main" id="{953ECE4E-77FB-44D4-BAFD-031163EA5BC0}"/>
                  </a:ext>
                </a:extLst>
              </p:cNvPr>
              <p:cNvSpPr/>
              <p:nvPr/>
            </p:nvSpPr>
            <p:spPr>
              <a:xfrm>
                <a:off x="413126" y="4118387"/>
                <a:ext cx="311049" cy="185503"/>
              </a:xfrm>
              <a:prstGeom prst="roundRect">
                <a:avLst>
                  <a:gd name="adj" fmla="val 5240"/>
                </a:avLst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等腰三角形 296">
                <a:extLst>
                  <a:ext uri="{FF2B5EF4-FFF2-40B4-BE49-F238E27FC236}">
                    <a16:creationId xmlns:a16="http://schemas.microsoft.com/office/drawing/2014/main" id="{6B8277AF-3F9F-49CA-9E2C-901758AAEA40}"/>
                  </a:ext>
                </a:extLst>
              </p:cNvPr>
              <p:cNvSpPr/>
              <p:nvPr/>
            </p:nvSpPr>
            <p:spPr>
              <a:xfrm rot="10800000">
                <a:off x="445393" y="4118701"/>
                <a:ext cx="258975" cy="9266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07703676-200C-43FC-9085-2C01A21A5A8D}"/>
              </a:ext>
            </a:extLst>
          </p:cNvPr>
          <p:cNvGrpSpPr/>
          <p:nvPr/>
        </p:nvGrpSpPr>
        <p:grpSpPr>
          <a:xfrm>
            <a:off x="2341930" y="13314640"/>
            <a:ext cx="674771" cy="729694"/>
            <a:chOff x="7896383" y="4354799"/>
            <a:chExt cx="674771" cy="729694"/>
          </a:xfrm>
        </p:grpSpPr>
        <p:sp>
          <p:nvSpPr>
            <p:cNvPr id="299" name="矩形: 圆角 298">
              <a:extLst>
                <a:ext uri="{FF2B5EF4-FFF2-40B4-BE49-F238E27FC236}">
                  <a16:creationId xmlns:a16="http://schemas.microsoft.com/office/drawing/2014/main" id="{DBB3A79D-6474-4F49-B89F-7E060C3F5ACD}"/>
                </a:ext>
              </a:extLst>
            </p:cNvPr>
            <p:cNvSpPr/>
            <p:nvPr/>
          </p:nvSpPr>
          <p:spPr>
            <a:xfrm>
              <a:off x="7896383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2C8D3FEC-3830-4901-AEE7-93C7DD15060A}"/>
                </a:ext>
              </a:extLst>
            </p:cNvPr>
            <p:cNvSpPr txBox="1"/>
            <p:nvPr/>
          </p:nvSpPr>
          <p:spPr>
            <a:xfrm>
              <a:off x="8183745" y="43547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1" name="矩形: 圆角 300">
              <a:extLst>
                <a:ext uri="{FF2B5EF4-FFF2-40B4-BE49-F238E27FC236}">
                  <a16:creationId xmlns:a16="http://schemas.microsoft.com/office/drawing/2014/main" id="{DCFDA14F-5254-4570-8C8C-E0C66A38B3E2}"/>
                </a:ext>
              </a:extLst>
            </p:cNvPr>
            <p:cNvSpPr/>
            <p:nvPr/>
          </p:nvSpPr>
          <p:spPr>
            <a:xfrm rot="2626751">
              <a:off x="8272790" y="4834789"/>
              <a:ext cx="191371" cy="6027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圆: 空心 301">
              <a:extLst>
                <a:ext uri="{FF2B5EF4-FFF2-40B4-BE49-F238E27FC236}">
                  <a16:creationId xmlns:a16="http://schemas.microsoft.com/office/drawing/2014/main" id="{D4BB0491-F394-47D7-A242-4C84F7F55A69}"/>
                </a:ext>
              </a:extLst>
            </p:cNvPr>
            <p:cNvSpPr/>
            <p:nvPr/>
          </p:nvSpPr>
          <p:spPr>
            <a:xfrm>
              <a:off x="8060909" y="4552344"/>
              <a:ext cx="310157" cy="310158"/>
            </a:xfrm>
            <a:prstGeom prst="donut">
              <a:avLst>
                <a:gd name="adj" fmla="val 16081"/>
              </a:avLst>
            </a:pr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3C486750-E48D-4198-AE57-9C408FED3CDE}"/>
              </a:ext>
            </a:extLst>
          </p:cNvPr>
          <p:cNvGrpSpPr/>
          <p:nvPr/>
        </p:nvGrpSpPr>
        <p:grpSpPr>
          <a:xfrm>
            <a:off x="199381" y="13369563"/>
            <a:ext cx="674771" cy="674771"/>
            <a:chOff x="5753834" y="4409722"/>
            <a:chExt cx="674771" cy="674771"/>
          </a:xfrm>
        </p:grpSpPr>
        <p:sp>
          <p:nvSpPr>
            <p:cNvPr id="304" name="矩形: 圆角 303">
              <a:extLst>
                <a:ext uri="{FF2B5EF4-FFF2-40B4-BE49-F238E27FC236}">
                  <a16:creationId xmlns:a16="http://schemas.microsoft.com/office/drawing/2014/main" id="{CE1F9C61-8FE2-4F58-88B4-7C3E439D5D3D}"/>
                </a:ext>
              </a:extLst>
            </p:cNvPr>
            <p:cNvSpPr/>
            <p:nvPr/>
          </p:nvSpPr>
          <p:spPr>
            <a:xfrm>
              <a:off x="5753834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8AEEF769-B4DC-45FA-B5DB-68E65F0D0D02}"/>
                </a:ext>
              </a:extLst>
            </p:cNvPr>
            <p:cNvGrpSpPr/>
            <p:nvPr/>
          </p:nvGrpSpPr>
          <p:grpSpPr>
            <a:xfrm>
              <a:off x="5910740" y="4495836"/>
              <a:ext cx="360959" cy="441295"/>
              <a:chOff x="487518" y="2181624"/>
              <a:chExt cx="489145" cy="598011"/>
            </a:xfrm>
          </p:grpSpPr>
          <p:sp>
            <p:nvSpPr>
              <p:cNvPr id="306" name="弧形 305">
                <a:extLst>
                  <a:ext uri="{FF2B5EF4-FFF2-40B4-BE49-F238E27FC236}">
                    <a16:creationId xmlns:a16="http://schemas.microsoft.com/office/drawing/2014/main" id="{D6644755-D058-4566-884A-0451FC186809}"/>
                  </a:ext>
                </a:extLst>
              </p:cNvPr>
              <p:cNvSpPr/>
              <p:nvPr/>
            </p:nvSpPr>
            <p:spPr>
              <a:xfrm>
                <a:off x="599989" y="2181624"/>
                <a:ext cx="264199" cy="273635"/>
              </a:xfrm>
              <a:prstGeom prst="arc">
                <a:avLst>
                  <a:gd name="adj1" fmla="val 10185915"/>
                  <a:gd name="adj2" fmla="val 744742"/>
                </a:avLst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: 圆角 306">
                <a:extLst>
                  <a:ext uri="{FF2B5EF4-FFF2-40B4-BE49-F238E27FC236}">
                    <a16:creationId xmlns:a16="http://schemas.microsoft.com/office/drawing/2014/main" id="{346DE41D-BE1C-4083-8C52-A6643A616BC8}"/>
                  </a:ext>
                </a:extLst>
              </p:cNvPr>
              <p:cNvSpPr/>
              <p:nvPr/>
            </p:nvSpPr>
            <p:spPr>
              <a:xfrm>
                <a:off x="487518" y="2290490"/>
                <a:ext cx="489145" cy="489145"/>
              </a:xfrm>
              <a:prstGeom prst="roundRect">
                <a:avLst>
                  <a:gd name="adj" fmla="val 7099"/>
                </a:avLst>
              </a:pr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8CADC178-E4D3-46C9-AF57-511DBAC11666}"/>
              </a:ext>
            </a:extLst>
          </p:cNvPr>
          <p:cNvCxnSpPr/>
          <p:nvPr/>
        </p:nvCxnSpPr>
        <p:spPr>
          <a:xfrm>
            <a:off x="116105" y="11755442"/>
            <a:ext cx="51894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>
            <a:extLst>
              <a:ext uri="{FF2B5EF4-FFF2-40B4-BE49-F238E27FC236}">
                <a16:creationId xmlns:a16="http://schemas.microsoft.com/office/drawing/2014/main" id="{CF369037-71E1-4BE7-AAB0-3EBCCFDC2DD0}"/>
              </a:ext>
            </a:extLst>
          </p:cNvPr>
          <p:cNvSpPr txBox="1"/>
          <p:nvPr/>
        </p:nvSpPr>
        <p:spPr>
          <a:xfrm>
            <a:off x="116105" y="10392669"/>
            <a:ext cx="157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应用直达</a:t>
            </a:r>
          </a:p>
        </p:txBody>
      </p: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94645933-F87A-452E-B6FD-49C22444C801}"/>
              </a:ext>
            </a:extLst>
          </p:cNvPr>
          <p:cNvGrpSpPr/>
          <p:nvPr/>
        </p:nvGrpSpPr>
        <p:grpSpPr>
          <a:xfrm>
            <a:off x="207792" y="10905485"/>
            <a:ext cx="674771" cy="674771"/>
            <a:chOff x="10043006" y="4409992"/>
            <a:chExt cx="674771" cy="674771"/>
          </a:xfrm>
        </p:grpSpPr>
        <p:sp>
          <p:nvSpPr>
            <p:cNvPr id="311" name="矩形: 圆角 310">
              <a:extLst>
                <a:ext uri="{FF2B5EF4-FFF2-40B4-BE49-F238E27FC236}">
                  <a16:creationId xmlns:a16="http://schemas.microsoft.com/office/drawing/2014/main" id="{A7790C4F-730A-4B31-955D-E72D3AD7E95D}"/>
                </a:ext>
              </a:extLst>
            </p:cNvPr>
            <p:cNvSpPr/>
            <p:nvPr/>
          </p:nvSpPr>
          <p:spPr>
            <a:xfrm>
              <a:off x="10043006" y="440999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弧形 311">
              <a:extLst>
                <a:ext uri="{FF2B5EF4-FFF2-40B4-BE49-F238E27FC236}">
                  <a16:creationId xmlns:a16="http://schemas.microsoft.com/office/drawing/2014/main" id="{23ED9539-F0CA-4735-AC31-31B06ACCACF0}"/>
                </a:ext>
              </a:extLst>
            </p:cNvPr>
            <p:cNvSpPr/>
            <p:nvPr/>
          </p:nvSpPr>
          <p:spPr>
            <a:xfrm rot="11281850">
              <a:off x="10169580" y="4686186"/>
              <a:ext cx="429250" cy="177350"/>
            </a:xfrm>
            <a:prstGeom prst="arc">
              <a:avLst>
                <a:gd name="adj1" fmla="val 14248865"/>
                <a:gd name="adj2" fmla="val 10894355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1FEBAE06-00AD-4E31-9FB9-2CFC7EBB2F6F}"/>
                </a:ext>
              </a:extLst>
            </p:cNvPr>
            <p:cNvSpPr/>
            <p:nvPr/>
          </p:nvSpPr>
          <p:spPr>
            <a:xfrm>
              <a:off x="10205537" y="4566098"/>
              <a:ext cx="374752" cy="374752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弧形 313">
              <a:extLst>
                <a:ext uri="{FF2B5EF4-FFF2-40B4-BE49-F238E27FC236}">
                  <a16:creationId xmlns:a16="http://schemas.microsoft.com/office/drawing/2014/main" id="{E7B79733-63BE-4F69-8506-66CC80E45948}"/>
                </a:ext>
              </a:extLst>
            </p:cNvPr>
            <p:cNvSpPr/>
            <p:nvPr/>
          </p:nvSpPr>
          <p:spPr>
            <a:xfrm rot="11281850">
              <a:off x="10169242" y="4686135"/>
              <a:ext cx="430110" cy="177350"/>
            </a:xfrm>
            <a:prstGeom prst="arc">
              <a:avLst>
                <a:gd name="adj1" fmla="val 10537363"/>
                <a:gd name="adj2" fmla="val 21082318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7259E8C5-F85A-463F-B7FA-46AC549D7FDD}"/>
              </a:ext>
            </a:extLst>
          </p:cNvPr>
          <p:cNvGrpSpPr/>
          <p:nvPr/>
        </p:nvGrpSpPr>
        <p:grpSpPr>
          <a:xfrm>
            <a:off x="4485967" y="14287861"/>
            <a:ext cx="674771" cy="674771"/>
            <a:chOff x="5638800" y="1847435"/>
            <a:chExt cx="674771" cy="674771"/>
          </a:xfrm>
        </p:grpSpPr>
        <p:sp>
          <p:nvSpPr>
            <p:cNvPr id="316" name="矩形: 圆角 315">
              <a:extLst>
                <a:ext uri="{FF2B5EF4-FFF2-40B4-BE49-F238E27FC236}">
                  <a16:creationId xmlns:a16="http://schemas.microsoft.com/office/drawing/2014/main" id="{7066936C-2D51-4824-B738-6BE102F4F0D2}"/>
                </a:ext>
              </a:extLst>
            </p:cNvPr>
            <p:cNvSpPr/>
            <p:nvPr/>
          </p:nvSpPr>
          <p:spPr>
            <a:xfrm>
              <a:off x="5638800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F74F51A0-AD6F-4ECC-90DF-1A65C29057B0}"/>
                </a:ext>
              </a:extLst>
            </p:cNvPr>
            <p:cNvSpPr/>
            <p:nvPr/>
          </p:nvSpPr>
          <p:spPr>
            <a:xfrm rot="21405149">
              <a:off x="5785211" y="1990027"/>
              <a:ext cx="417657" cy="411261"/>
            </a:xfrm>
            <a:custGeom>
              <a:avLst/>
              <a:gdLst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66106 w 417690"/>
                <a:gd name="connsiteY22" fmla="*/ 391247 h 411293"/>
                <a:gd name="connsiteX23" fmla="*/ 343284 w 417690"/>
                <a:gd name="connsiteY23" fmla="*/ 406787 h 411293"/>
                <a:gd name="connsiteX24" fmla="*/ 314771 w 417690"/>
                <a:gd name="connsiteY24" fmla="*/ 411122 h 411293"/>
                <a:gd name="connsiteX25" fmla="*/ 232502 w 417690"/>
                <a:gd name="connsiteY25" fmla="*/ 387189 h 411293"/>
                <a:gd name="connsiteX26" fmla="*/ 200043 w 417690"/>
                <a:gd name="connsiteY26" fmla="*/ 366623 h 411293"/>
                <a:gd name="connsiteX27" fmla="*/ 42984 w 417690"/>
                <a:gd name="connsiteY27" fmla="*/ 204477 h 411293"/>
                <a:gd name="connsiteX28" fmla="*/ 12095 w 417690"/>
                <a:gd name="connsiteY28" fmla="*/ 150703 h 411293"/>
                <a:gd name="connsiteX29" fmla="*/ 128 w 417690"/>
                <a:gd name="connsiteY29" fmla="*/ 83916 h 411293"/>
                <a:gd name="connsiteX30" fmla="*/ 13200 w 417690"/>
                <a:gd name="connsiteY30" fmla="*/ 55830 h 411293"/>
                <a:gd name="connsiteX31" fmla="*/ 28582 w 417690"/>
                <a:gd name="connsiteY31" fmla="*/ 35940 h 411293"/>
                <a:gd name="connsiteX32" fmla="*/ 51788 w 417690"/>
                <a:gd name="connsiteY32" fmla="*/ 11979 h 411293"/>
                <a:gd name="connsiteX33" fmla="*/ 52239 w 417690"/>
                <a:gd name="connsiteY33" fmla="*/ 12416 h 411293"/>
                <a:gd name="connsiteX34" fmla="*/ 58017 w 417690"/>
                <a:gd name="connsiteY34" fmla="*/ 6581 h 411293"/>
                <a:gd name="connsiteX35" fmla="*/ 73723 w 417690"/>
                <a:gd name="connsiteY35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1841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3405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364399 w 417690"/>
                <a:gd name="connsiteY20" fmla="*/ 393405 h 411293"/>
                <a:gd name="connsiteX21" fmla="*/ 343284 w 417690"/>
                <a:gd name="connsiteY21" fmla="*/ 406787 h 411293"/>
                <a:gd name="connsiteX22" fmla="*/ 314771 w 417690"/>
                <a:gd name="connsiteY22" fmla="*/ 411122 h 411293"/>
                <a:gd name="connsiteX23" fmla="*/ 232502 w 417690"/>
                <a:gd name="connsiteY23" fmla="*/ 387189 h 411293"/>
                <a:gd name="connsiteX24" fmla="*/ 200043 w 417690"/>
                <a:gd name="connsiteY24" fmla="*/ 366623 h 411293"/>
                <a:gd name="connsiteX25" fmla="*/ 42984 w 417690"/>
                <a:gd name="connsiteY25" fmla="*/ 204477 h 411293"/>
                <a:gd name="connsiteX26" fmla="*/ 12095 w 417690"/>
                <a:gd name="connsiteY26" fmla="*/ 150703 h 411293"/>
                <a:gd name="connsiteX27" fmla="*/ 128 w 417690"/>
                <a:gd name="connsiteY27" fmla="*/ 83916 h 411293"/>
                <a:gd name="connsiteX28" fmla="*/ 13200 w 417690"/>
                <a:gd name="connsiteY28" fmla="*/ 55830 h 411293"/>
                <a:gd name="connsiteX29" fmla="*/ 28582 w 417690"/>
                <a:gd name="connsiteY29" fmla="*/ 35940 h 411293"/>
                <a:gd name="connsiteX30" fmla="*/ 51788 w 417690"/>
                <a:gd name="connsiteY30" fmla="*/ 11979 h 411293"/>
                <a:gd name="connsiteX31" fmla="*/ 52239 w 417690"/>
                <a:gd name="connsiteY31" fmla="*/ 12416 h 411293"/>
                <a:gd name="connsiteX32" fmla="*/ 58017 w 417690"/>
                <a:gd name="connsiteY32" fmla="*/ 6581 h 411293"/>
                <a:gd name="connsiteX33" fmla="*/ 73723 w 417690"/>
                <a:gd name="connsiteY33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2239 w 417690"/>
                <a:gd name="connsiteY30" fmla="*/ 12416 h 411293"/>
                <a:gd name="connsiteX31" fmla="*/ 58017 w 417690"/>
                <a:gd name="connsiteY31" fmla="*/ 6581 h 411293"/>
                <a:gd name="connsiteX32" fmla="*/ 73723 w 417690"/>
                <a:gd name="connsiteY32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8017 w 417690"/>
                <a:gd name="connsiteY30" fmla="*/ 6581 h 411293"/>
                <a:gd name="connsiteX31" fmla="*/ 73723 w 417690"/>
                <a:gd name="connsiteY31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51829 h 411293"/>
                <a:gd name="connsiteX7" fmla="*/ 120541 w 417690"/>
                <a:gd name="connsiteY7" fmla="*/ 163267 h 411293"/>
                <a:gd name="connsiteX8" fmla="*/ 247685 w 417690"/>
                <a:gd name="connsiteY8" fmla="*/ 290411 h 411293"/>
                <a:gd name="connsiteX9" fmla="*/ 247811 w 417690"/>
                <a:gd name="connsiteY9" fmla="*/ 290538 h 411293"/>
                <a:gd name="connsiteX10" fmla="*/ 262311 w 417690"/>
                <a:gd name="connsiteY10" fmla="*/ 290421 h 411293"/>
                <a:gd name="connsiteX11" fmla="*/ 301710 w 417690"/>
                <a:gd name="connsiteY11" fmla="*/ 249741 h 411293"/>
                <a:gd name="connsiteX12" fmla="*/ 301237 w 417690"/>
                <a:gd name="connsiteY12" fmla="*/ 249266 h 411293"/>
                <a:gd name="connsiteX13" fmla="*/ 308718 w 417690"/>
                <a:gd name="connsiteY13" fmla="*/ 241187 h 411293"/>
                <a:gd name="connsiteX14" fmla="*/ 340286 w 417690"/>
                <a:gd name="connsiteY14" fmla="*/ 241187 h 411293"/>
                <a:gd name="connsiteX15" fmla="*/ 411202 w 417690"/>
                <a:gd name="connsiteY15" fmla="*/ 312328 h 411293"/>
                <a:gd name="connsiteX16" fmla="*/ 411202 w 417690"/>
                <a:gd name="connsiteY16" fmla="*/ 312702 h 411293"/>
                <a:gd name="connsiteX17" fmla="*/ 411202 w 417690"/>
                <a:gd name="connsiteY17" fmla="*/ 344270 h 411293"/>
                <a:gd name="connsiteX18" fmla="*/ 364399 w 417690"/>
                <a:gd name="connsiteY18" fmla="*/ 393405 h 411293"/>
                <a:gd name="connsiteX19" fmla="*/ 343284 w 417690"/>
                <a:gd name="connsiteY19" fmla="*/ 406787 h 411293"/>
                <a:gd name="connsiteX20" fmla="*/ 314771 w 417690"/>
                <a:gd name="connsiteY20" fmla="*/ 411122 h 411293"/>
                <a:gd name="connsiteX21" fmla="*/ 232502 w 417690"/>
                <a:gd name="connsiteY21" fmla="*/ 387189 h 411293"/>
                <a:gd name="connsiteX22" fmla="*/ 200043 w 417690"/>
                <a:gd name="connsiteY22" fmla="*/ 366623 h 411293"/>
                <a:gd name="connsiteX23" fmla="*/ 42984 w 417690"/>
                <a:gd name="connsiteY23" fmla="*/ 204477 h 411293"/>
                <a:gd name="connsiteX24" fmla="*/ 12095 w 417690"/>
                <a:gd name="connsiteY24" fmla="*/ 150703 h 411293"/>
                <a:gd name="connsiteX25" fmla="*/ 128 w 417690"/>
                <a:gd name="connsiteY25" fmla="*/ 83916 h 411293"/>
                <a:gd name="connsiteX26" fmla="*/ 13200 w 417690"/>
                <a:gd name="connsiteY26" fmla="*/ 55830 h 411293"/>
                <a:gd name="connsiteX27" fmla="*/ 28582 w 417690"/>
                <a:gd name="connsiteY27" fmla="*/ 35940 h 411293"/>
                <a:gd name="connsiteX28" fmla="*/ 51788 w 417690"/>
                <a:gd name="connsiteY28" fmla="*/ 11979 h 411293"/>
                <a:gd name="connsiteX29" fmla="*/ 58017 w 417690"/>
                <a:gd name="connsiteY29" fmla="*/ 6581 h 411293"/>
                <a:gd name="connsiteX30" fmla="*/ 73723 w 417690"/>
                <a:gd name="connsiteY30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262311 w 417690"/>
                <a:gd name="connsiteY9" fmla="*/ 290421 h 411293"/>
                <a:gd name="connsiteX10" fmla="*/ 301710 w 417690"/>
                <a:gd name="connsiteY10" fmla="*/ 249741 h 411293"/>
                <a:gd name="connsiteX11" fmla="*/ 301237 w 417690"/>
                <a:gd name="connsiteY11" fmla="*/ 249266 h 411293"/>
                <a:gd name="connsiteX12" fmla="*/ 308718 w 417690"/>
                <a:gd name="connsiteY12" fmla="*/ 241187 h 411293"/>
                <a:gd name="connsiteX13" fmla="*/ 340286 w 417690"/>
                <a:gd name="connsiteY13" fmla="*/ 241187 h 411293"/>
                <a:gd name="connsiteX14" fmla="*/ 411202 w 417690"/>
                <a:gd name="connsiteY14" fmla="*/ 312328 h 411293"/>
                <a:gd name="connsiteX15" fmla="*/ 411202 w 417690"/>
                <a:gd name="connsiteY15" fmla="*/ 312702 h 411293"/>
                <a:gd name="connsiteX16" fmla="*/ 411202 w 417690"/>
                <a:gd name="connsiteY16" fmla="*/ 344270 h 411293"/>
                <a:gd name="connsiteX17" fmla="*/ 364399 w 417690"/>
                <a:gd name="connsiteY17" fmla="*/ 393405 h 411293"/>
                <a:gd name="connsiteX18" fmla="*/ 343284 w 417690"/>
                <a:gd name="connsiteY18" fmla="*/ 406787 h 411293"/>
                <a:gd name="connsiteX19" fmla="*/ 314771 w 417690"/>
                <a:gd name="connsiteY19" fmla="*/ 411122 h 411293"/>
                <a:gd name="connsiteX20" fmla="*/ 232502 w 417690"/>
                <a:gd name="connsiteY20" fmla="*/ 387189 h 411293"/>
                <a:gd name="connsiteX21" fmla="*/ 200043 w 417690"/>
                <a:gd name="connsiteY21" fmla="*/ 366623 h 411293"/>
                <a:gd name="connsiteX22" fmla="*/ 42984 w 417690"/>
                <a:gd name="connsiteY22" fmla="*/ 204477 h 411293"/>
                <a:gd name="connsiteX23" fmla="*/ 12095 w 417690"/>
                <a:gd name="connsiteY23" fmla="*/ 150703 h 411293"/>
                <a:gd name="connsiteX24" fmla="*/ 128 w 417690"/>
                <a:gd name="connsiteY24" fmla="*/ 83916 h 411293"/>
                <a:gd name="connsiteX25" fmla="*/ 13200 w 417690"/>
                <a:gd name="connsiteY25" fmla="*/ 55830 h 411293"/>
                <a:gd name="connsiteX26" fmla="*/ 28582 w 417690"/>
                <a:gd name="connsiteY26" fmla="*/ 35940 h 411293"/>
                <a:gd name="connsiteX27" fmla="*/ 51788 w 417690"/>
                <a:gd name="connsiteY27" fmla="*/ 11979 h 411293"/>
                <a:gd name="connsiteX28" fmla="*/ 58017 w 417690"/>
                <a:gd name="connsiteY28" fmla="*/ 6581 h 411293"/>
                <a:gd name="connsiteX29" fmla="*/ 73723 w 417690"/>
                <a:gd name="connsiteY29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1237 w 417690"/>
                <a:gd name="connsiteY10" fmla="*/ 249266 h 411293"/>
                <a:gd name="connsiteX11" fmla="*/ 308718 w 417690"/>
                <a:gd name="connsiteY11" fmla="*/ 241187 h 411293"/>
                <a:gd name="connsiteX12" fmla="*/ 340286 w 417690"/>
                <a:gd name="connsiteY12" fmla="*/ 241187 h 411293"/>
                <a:gd name="connsiteX13" fmla="*/ 411202 w 417690"/>
                <a:gd name="connsiteY13" fmla="*/ 312328 h 411293"/>
                <a:gd name="connsiteX14" fmla="*/ 411202 w 417690"/>
                <a:gd name="connsiteY14" fmla="*/ 312702 h 411293"/>
                <a:gd name="connsiteX15" fmla="*/ 411202 w 417690"/>
                <a:gd name="connsiteY15" fmla="*/ 344270 h 411293"/>
                <a:gd name="connsiteX16" fmla="*/ 364399 w 417690"/>
                <a:gd name="connsiteY16" fmla="*/ 393405 h 411293"/>
                <a:gd name="connsiteX17" fmla="*/ 343284 w 417690"/>
                <a:gd name="connsiteY17" fmla="*/ 406787 h 411293"/>
                <a:gd name="connsiteX18" fmla="*/ 314771 w 417690"/>
                <a:gd name="connsiteY18" fmla="*/ 411122 h 411293"/>
                <a:gd name="connsiteX19" fmla="*/ 232502 w 417690"/>
                <a:gd name="connsiteY19" fmla="*/ 387189 h 411293"/>
                <a:gd name="connsiteX20" fmla="*/ 200043 w 417690"/>
                <a:gd name="connsiteY20" fmla="*/ 366623 h 411293"/>
                <a:gd name="connsiteX21" fmla="*/ 42984 w 417690"/>
                <a:gd name="connsiteY21" fmla="*/ 204477 h 411293"/>
                <a:gd name="connsiteX22" fmla="*/ 12095 w 417690"/>
                <a:gd name="connsiteY22" fmla="*/ 150703 h 411293"/>
                <a:gd name="connsiteX23" fmla="*/ 128 w 417690"/>
                <a:gd name="connsiteY23" fmla="*/ 83916 h 411293"/>
                <a:gd name="connsiteX24" fmla="*/ 13200 w 417690"/>
                <a:gd name="connsiteY24" fmla="*/ 55830 h 411293"/>
                <a:gd name="connsiteX25" fmla="*/ 28582 w 417690"/>
                <a:gd name="connsiteY25" fmla="*/ 35940 h 411293"/>
                <a:gd name="connsiteX26" fmla="*/ 51788 w 417690"/>
                <a:gd name="connsiteY26" fmla="*/ 11979 h 411293"/>
                <a:gd name="connsiteX27" fmla="*/ 58017 w 417690"/>
                <a:gd name="connsiteY27" fmla="*/ 6581 h 411293"/>
                <a:gd name="connsiteX28" fmla="*/ 73723 w 417690"/>
                <a:gd name="connsiteY28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4399 w 417690"/>
                <a:gd name="connsiteY14" fmla="*/ 393405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2008 w 417690"/>
                <a:gd name="connsiteY14" fmla="*/ 393269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690" h="411293">
                  <a:moveTo>
                    <a:pt x="73723" y="0"/>
                  </a:moveTo>
                  <a:cubicBezTo>
                    <a:pt x="79646" y="24"/>
                    <a:pt x="85318" y="2391"/>
                    <a:pt x="89503" y="6581"/>
                  </a:cubicBezTo>
                  <a:lnTo>
                    <a:pt x="160405" y="77558"/>
                  </a:lnTo>
                  <a:cubicBezTo>
                    <a:pt x="164590" y="81708"/>
                    <a:pt x="166936" y="87368"/>
                    <a:pt x="166910" y="93262"/>
                  </a:cubicBezTo>
                  <a:cubicBezTo>
                    <a:pt x="166908" y="99066"/>
                    <a:pt x="164655" y="104642"/>
                    <a:pt x="160629" y="108820"/>
                  </a:cubicBezTo>
                  <a:lnTo>
                    <a:pt x="156169" y="113075"/>
                  </a:lnTo>
                  <a:lnTo>
                    <a:pt x="120541" y="163267"/>
                  </a:lnTo>
                  <a:lnTo>
                    <a:pt x="247685" y="290411"/>
                  </a:lnTo>
                  <a:cubicBezTo>
                    <a:pt x="247725" y="290454"/>
                    <a:pt x="247769" y="290496"/>
                    <a:pt x="247811" y="290538"/>
                  </a:cubicBezTo>
                  <a:lnTo>
                    <a:pt x="308718" y="241187"/>
                  </a:lnTo>
                  <a:cubicBezTo>
                    <a:pt x="317462" y="232535"/>
                    <a:pt x="331542" y="232535"/>
                    <a:pt x="340286" y="241187"/>
                  </a:cubicBezTo>
                  <a:lnTo>
                    <a:pt x="411202" y="312328"/>
                  </a:lnTo>
                  <a:lnTo>
                    <a:pt x="411202" y="312702"/>
                  </a:lnTo>
                  <a:cubicBezTo>
                    <a:pt x="419853" y="321445"/>
                    <a:pt x="419853" y="335526"/>
                    <a:pt x="411202" y="344270"/>
                  </a:cubicBezTo>
                  <a:lnTo>
                    <a:pt x="362008" y="393269"/>
                  </a:lnTo>
                  <a:lnTo>
                    <a:pt x="343284" y="406787"/>
                  </a:lnTo>
                  <a:cubicBezTo>
                    <a:pt x="334333" y="410304"/>
                    <a:pt x="324604" y="411837"/>
                    <a:pt x="314771" y="411122"/>
                  </a:cubicBezTo>
                  <a:cubicBezTo>
                    <a:pt x="286018" y="408750"/>
                    <a:pt x="258039" y="400610"/>
                    <a:pt x="232502" y="387189"/>
                  </a:cubicBezTo>
                  <a:cubicBezTo>
                    <a:pt x="221202" y="381122"/>
                    <a:pt x="210355" y="374249"/>
                    <a:pt x="200043" y="366623"/>
                  </a:cubicBezTo>
                  <a:cubicBezTo>
                    <a:pt x="138284" y="322552"/>
                    <a:pt x="85063" y="267610"/>
                    <a:pt x="42984" y="204477"/>
                  </a:cubicBezTo>
                  <a:cubicBezTo>
                    <a:pt x="30884" y="187649"/>
                    <a:pt x="20534" y="169633"/>
                    <a:pt x="12095" y="150703"/>
                  </a:cubicBezTo>
                  <a:cubicBezTo>
                    <a:pt x="3288" y="129578"/>
                    <a:pt x="-797" y="106785"/>
                    <a:pt x="128" y="83916"/>
                  </a:cubicBezTo>
                  <a:lnTo>
                    <a:pt x="13200" y="55830"/>
                  </a:lnTo>
                  <a:lnTo>
                    <a:pt x="28582" y="35940"/>
                  </a:lnTo>
                  <a:lnTo>
                    <a:pt x="51788" y="11979"/>
                  </a:lnTo>
                  <a:lnTo>
                    <a:pt x="58017" y="6581"/>
                  </a:lnTo>
                  <a:cubicBezTo>
                    <a:pt x="62185" y="2408"/>
                    <a:pt x="67827" y="45"/>
                    <a:pt x="73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0171EED3-D355-458F-8444-52020AAA2600}"/>
              </a:ext>
            </a:extLst>
          </p:cNvPr>
          <p:cNvGrpSpPr/>
          <p:nvPr/>
        </p:nvGrpSpPr>
        <p:grpSpPr>
          <a:xfrm>
            <a:off x="1272458" y="10908197"/>
            <a:ext cx="674771" cy="674771"/>
            <a:chOff x="5638800" y="1847435"/>
            <a:chExt cx="674771" cy="674771"/>
          </a:xfrm>
        </p:grpSpPr>
        <p:sp>
          <p:nvSpPr>
            <p:cNvPr id="319" name="矩形: 圆角 318">
              <a:extLst>
                <a:ext uri="{FF2B5EF4-FFF2-40B4-BE49-F238E27FC236}">
                  <a16:creationId xmlns:a16="http://schemas.microsoft.com/office/drawing/2014/main" id="{D02F99EF-C2A4-45B5-A9F8-9B95DBE1AD1E}"/>
                </a:ext>
              </a:extLst>
            </p:cNvPr>
            <p:cNvSpPr/>
            <p:nvPr/>
          </p:nvSpPr>
          <p:spPr>
            <a:xfrm>
              <a:off x="5638800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0512DDB9-193B-49C2-8041-78E30D377295}"/>
                </a:ext>
              </a:extLst>
            </p:cNvPr>
            <p:cNvSpPr/>
            <p:nvPr/>
          </p:nvSpPr>
          <p:spPr>
            <a:xfrm rot="21405149">
              <a:off x="5785211" y="1990027"/>
              <a:ext cx="417657" cy="411261"/>
            </a:xfrm>
            <a:custGeom>
              <a:avLst/>
              <a:gdLst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66106 w 417690"/>
                <a:gd name="connsiteY22" fmla="*/ 391247 h 411293"/>
                <a:gd name="connsiteX23" fmla="*/ 343284 w 417690"/>
                <a:gd name="connsiteY23" fmla="*/ 406787 h 411293"/>
                <a:gd name="connsiteX24" fmla="*/ 314771 w 417690"/>
                <a:gd name="connsiteY24" fmla="*/ 411122 h 411293"/>
                <a:gd name="connsiteX25" fmla="*/ 232502 w 417690"/>
                <a:gd name="connsiteY25" fmla="*/ 387189 h 411293"/>
                <a:gd name="connsiteX26" fmla="*/ 200043 w 417690"/>
                <a:gd name="connsiteY26" fmla="*/ 366623 h 411293"/>
                <a:gd name="connsiteX27" fmla="*/ 42984 w 417690"/>
                <a:gd name="connsiteY27" fmla="*/ 204477 h 411293"/>
                <a:gd name="connsiteX28" fmla="*/ 12095 w 417690"/>
                <a:gd name="connsiteY28" fmla="*/ 150703 h 411293"/>
                <a:gd name="connsiteX29" fmla="*/ 128 w 417690"/>
                <a:gd name="connsiteY29" fmla="*/ 83916 h 411293"/>
                <a:gd name="connsiteX30" fmla="*/ 13200 w 417690"/>
                <a:gd name="connsiteY30" fmla="*/ 55830 h 411293"/>
                <a:gd name="connsiteX31" fmla="*/ 28582 w 417690"/>
                <a:gd name="connsiteY31" fmla="*/ 35940 h 411293"/>
                <a:gd name="connsiteX32" fmla="*/ 51788 w 417690"/>
                <a:gd name="connsiteY32" fmla="*/ 11979 h 411293"/>
                <a:gd name="connsiteX33" fmla="*/ 52239 w 417690"/>
                <a:gd name="connsiteY33" fmla="*/ 12416 h 411293"/>
                <a:gd name="connsiteX34" fmla="*/ 58017 w 417690"/>
                <a:gd name="connsiteY34" fmla="*/ 6581 h 411293"/>
                <a:gd name="connsiteX35" fmla="*/ 73723 w 417690"/>
                <a:gd name="connsiteY35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1841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3405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364399 w 417690"/>
                <a:gd name="connsiteY20" fmla="*/ 393405 h 411293"/>
                <a:gd name="connsiteX21" fmla="*/ 343284 w 417690"/>
                <a:gd name="connsiteY21" fmla="*/ 406787 h 411293"/>
                <a:gd name="connsiteX22" fmla="*/ 314771 w 417690"/>
                <a:gd name="connsiteY22" fmla="*/ 411122 h 411293"/>
                <a:gd name="connsiteX23" fmla="*/ 232502 w 417690"/>
                <a:gd name="connsiteY23" fmla="*/ 387189 h 411293"/>
                <a:gd name="connsiteX24" fmla="*/ 200043 w 417690"/>
                <a:gd name="connsiteY24" fmla="*/ 366623 h 411293"/>
                <a:gd name="connsiteX25" fmla="*/ 42984 w 417690"/>
                <a:gd name="connsiteY25" fmla="*/ 204477 h 411293"/>
                <a:gd name="connsiteX26" fmla="*/ 12095 w 417690"/>
                <a:gd name="connsiteY26" fmla="*/ 150703 h 411293"/>
                <a:gd name="connsiteX27" fmla="*/ 128 w 417690"/>
                <a:gd name="connsiteY27" fmla="*/ 83916 h 411293"/>
                <a:gd name="connsiteX28" fmla="*/ 13200 w 417690"/>
                <a:gd name="connsiteY28" fmla="*/ 55830 h 411293"/>
                <a:gd name="connsiteX29" fmla="*/ 28582 w 417690"/>
                <a:gd name="connsiteY29" fmla="*/ 35940 h 411293"/>
                <a:gd name="connsiteX30" fmla="*/ 51788 w 417690"/>
                <a:gd name="connsiteY30" fmla="*/ 11979 h 411293"/>
                <a:gd name="connsiteX31" fmla="*/ 52239 w 417690"/>
                <a:gd name="connsiteY31" fmla="*/ 12416 h 411293"/>
                <a:gd name="connsiteX32" fmla="*/ 58017 w 417690"/>
                <a:gd name="connsiteY32" fmla="*/ 6581 h 411293"/>
                <a:gd name="connsiteX33" fmla="*/ 73723 w 417690"/>
                <a:gd name="connsiteY33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2239 w 417690"/>
                <a:gd name="connsiteY30" fmla="*/ 12416 h 411293"/>
                <a:gd name="connsiteX31" fmla="*/ 58017 w 417690"/>
                <a:gd name="connsiteY31" fmla="*/ 6581 h 411293"/>
                <a:gd name="connsiteX32" fmla="*/ 73723 w 417690"/>
                <a:gd name="connsiteY32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8017 w 417690"/>
                <a:gd name="connsiteY30" fmla="*/ 6581 h 411293"/>
                <a:gd name="connsiteX31" fmla="*/ 73723 w 417690"/>
                <a:gd name="connsiteY31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51829 h 411293"/>
                <a:gd name="connsiteX7" fmla="*/ 120541 w 417690"/>
                <a:gd name="connsiteY7" fmla="*/ 163267 h 411293"/>
                <a:gd name="connsiteX8" fmla="*/ 247685 w 417690"/>
                <a:gd name="connsiteY8" fmla="*/ 290411 h 411293"/>
                <a:gd name="connsiteX9" fmla="*/ 247811 w 417690"/>
                <a:gd name="connsiteY9" fmla="*/ 290538 h 411293"/>
                <a:gd name="connsiteX10" fmla="*/ 262311 w 417690"/>
                <a:gd name="connsiteY10" fmla="*/ 290421 h 411293"/>
                <a:gd name="connsiteX11" fmla="*/ 301710 w 417690"/>
                <a:gd name="connsiteY11" fmla="*/ 249741 h 411293"/>
                <a:gd name="connsiteX12" fmla="*/ 301237 w 417690"/>
                <a:gd name="connsiteY12" fmla="*/ 249266 h 411293"/>
                <a:gd name="connsiteX13" fmla="*/ 308718 w 417690"/>
                <a:gd name="connsiteY13" fmla="*/ 241187 h 411293"/>
                <a:gd name="connsiteX14" fmla="*/ 340286 w 417690"/>
                <a:gd name="connsiteY14" fmla="*/ 241187 h 411293"/>
                <a:gd name="connsiteX15" fmla="*/ 411202 w 417690"/>
                <a:gd name="connsiteY15" fmla="*/ 312328 h 411293"/>
                <a:gd name="connsiteX16" fmla="*/ 411202 w 417690"/>
                <a:gd name="connsiteY16" fmla="*/ 312702 h 411293"/>
                <a:gd name="connsiteX17" fmla="*/ 411202 w 417690"/>
                <a:gd name="connsiteY17" fmla="*/ 344270 h 411293"/>
                <a:gd name="connsiteX18" fmla="*/ 364399 w 417690"/>
                <a:gd name="connsiteY18" fmla="*/ 393405 h 411293"/>
                <a:gd name="connsiteX19" fmla="*/ 343284 w 417690"/>
                <a:gd name="connsiteY19" fmla="*/ 406787 h 411293"/>
                <a:gd name="connsiteX20" fmla="*/ 314771 w 417690"/>
                <a:gd name="connsiteY20" fmla="*/ 411122 h 411293"/>
                <a:gd name="connsiteX21" fmla="*/ 232502 w 417690"/>
                <a:gd name="connsiteY21" fmla="*/ 387189 h 411293"/>
                <a:gd name="connsiteX22" fmla="*/ 200043 w 417690"/>
                <a:gd name="connsiteY22" fmla="*/ 366623 h 411293"/>
                <a:gd name="connsiteX23" fmla="*/ 42984 w 417690"/>
                <a:gd name="connsiteY23" fmla="*/ 204477 h 411293"/>
                <a:gd name="connsiteX24" fmla="*/ 12095 w 417690"/>
                <a:gd name="connsiteY24" fmla="*/ 150703 h 411293"/>
                <a:gd name="connsiteX25" fmla="*/ 128 w 417690"/>
                <a:gd name="connsiteY25" fmla="*/ 83916 h 411293"/>
                <a:gd name="connsiteX26" fmla="*/ 13200 w 417690"/>
                <a:gd name="connsiteY26" fmla="*/ 55830 h 411293"/>
                <a:gd name="connsiteX27" fmla="*/ 28582 w 417690"/>
                <a:gd name="connsiteY27" fmla="*/ 35940 h 411293"/>
                <a:gd name="connsiteX28" fmla="*/ 51788 w 417690"/>
                <a:gd name="connsiteY28" fmla="*/ 11979 h 411293"/>
                <a:gd name="connsiteX29" fmla="*/ 58017 w 417690"/>
                <a:gd name="connsiteY29" fmla="*/ 6581 h 411293"/>
                <a:gd name="connsiteX30" fmla="*/ 73723 w 417690"/>
                <a:gd name="connsiteY30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262311 w 417690"/>
                <a:gd name="connsiteY9" fmla="*/ 290421 h 411293"/>
                <a:gd name="connsiteX10" fmla="*/ 301710 w 417690"/>
                <a:gd name="connsiteY10" fmla="*/ 249741 h 411293"/>
                <a:gd name="connsiteX11" fmla="*/ 301237 w 417690"/>
                <a:gd name="connsiteY11" fmla="*/ 249266 h 411293"/>
                <a:gd name="connsiteX12" fmla="*/ 308718 w 417690"/>
                <a:gd name="connsiteY12" fmla="*/ 241187 h 411293"/>
                <a:gd name="connsiteX13" fmla="*/ 340286 w 417690"/>
                <a:gd name="connsiteY13" fmla="*/ 241187 h 411293"/>
                <a:gd name="connsiteX14" fmla="*/ 411202 w 417690"/>
                <a:gd name="connsiteY14" fmla="*/ 312328 h 411293"/>
                <a:gd name="connsiteX15" fmla="*/ 411202 w 417690"/>
                <a:gd name="connsiteY15" fmla="*/ 312702 h 411293"/>
                <a:gd name="connsiteX16" fmla="*/ 411202 w 417690"/>
                <a:gd name="connsiteY16" fmla="*/ 344270 h 411293"/>
                <a:gd name="connsiteX17" fmla="*/ 364399 w 417690"/>
                <a:gd name="connsiteY17" fmla="*/ 393405 h 411293"/>
                <a:gd name="connsiteX18" fmla="*/ 343284 w 417690"/>
                <a:gd name="connsiteY18" fmla="*/ 406787 h 411293"/>
                <a:gd name="connsiteX19" fmla="*/ 314771 w 417690"/>
                <a:gd name="connsiteY19" fmla="*/ 411122 h 411293"/>
                <a:gd name="connsiteX20" fmla="*/ 232502 w 417690"/>
                <a:gd name="connsiteY20" fmla="*/ 387189 h 411293"/>
                <a:gd name="connsiteX21" fmla="*/ 200043 w 417690"/>
                <a:gd name="connsiteY21" fmla="*/ 366623 h 411293"/>
                <a:gd name="connsiteX22" fmla="*/ 42984 w 417690"/>
                <a:gd name="connsiteY22" fmla="*/ 204477 h 411293"/>
                <a:gd name="connsiteX23" fmla="*/ 12095 w 417690"/>
                <a:gd name="connsiteY23" fmla="*/ 150703 h 411293"/>
                <a:gd name="connsiteX24" fmla="*/ 128 w 417690"/>
                <a:gd name="connsiteY24" fmla="*/ 83916 h 411293"/>
                <a:gd name="connsiteX25" fmla="*/ 13200 w 417690"/>
                <a:gd name="connsiteY25" fmla="*/ 55830 h 411293"/>
                <a:gd name="connsiteX26" fmla="*/ 28582 w 417690"/>
                <a:gd name="connsiteY26" fmla="*/ 35940 h 411293"/>
                <a:gd name="connsiteX27" fmla="*/ 51788 w 417690"/>
                <a:gd name="connsiteY27" fmla="*/ 11979 h 411293"/>
                <a:gd name="connsiteX28" fmla="*/ 58017 w 417690"/>
                <a:gd name="connsiteY28" fmla="*/ 6581 h 411293"/>
                <a:gd name="connsiteX29" fmla="*/ 73723 w 417690"/>
                <a:gd name="connsiteY29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1237 w 417690"/>
                <a:gd name="connsiteY10" fmla="*/ 249266 h 411293"/>
                <a:gd name="connsiteX11" fmla="*/ 308718 w 417690"/>
                <a:gd name="connsiteY11" fmla="*/ 241187 h 411293"/>
                <a:gd name="connsiteX12" fmla="*/ 340286 w 417690"/>
                <a:gd name="connsiteY12" fmla="*/ 241187 h 411293"/>
                <a:gd name="connsiteX13" fmla="*/ 411202 w 417690"/>
                <a:gd name="connsiteY13" fmla="*/ 312328 h 411293"/>
                <a:gd name="connsiteX14" fmla="*/ 411202 w 417690"/>
                <a:gd name="connsiteY14" fmla="*/ 312702 h 411293"/>
                <a:gd name="connsiteX15" fmla="*/ 411202 w 417690"/>
                <a:gd name="connsiteY15" fmla="*/ 344270 h 411293"/>
                <a:gd name="connsiteX16" fmla="*/ 364399 w 417690"/>
                <a:gd name="connsiteY16" fmla="*/ 393405 h 411293"/>
                <a:gd name="connsiteX17" fmla="*/ 343284 w 417690"/>
                <a:gd name="connsiteY17" fmla="*/ 406787 h 411293"/>
                <a:gd name="connsiteX18" fmla="*/ 314771 w 417690"/>
                <a:gd name="connsiteY18" fmla="*/ 411122 h 411293"/>
                <a:gd name="connsiteX19" fmla="*/ 232502 w 417690"/>
                <a:gd name="connsiteY19" fmla="*/ 387189 h 411293"/>
                <a:gd name="connsiteX20" fmla="*/ 200043 w 417690"/>
                <a:gd name="connsiteY20" fmla="*/ 366623 h 411293"/>
                <a:gd name="connsiteX21" fmla="*/ 42984 w 417690"/>
                <a:gd name="connsiteY21" fmla="*/ 204477 h 411293"/>
                <a:gd name="connsiteX22" fmla="*/ 12095 w 417690"/>
                <a:gd name="connsiteY22" fmla="*/ 150703 h 411293"/>
                <a:gd name="connsiteX23" fmla="*/ 128 w 417690"/>
                <a:gd name="connsiteY23" fmla="*/ 83916 h 411293"/>
                <a:gd name="connsiteX24" fmla="*/ 13200 w 417690"/>
                <a:gd name="connsiteY24" fmla="*/ 55830 h 411293"/>
                <a:gd name="connsiteX25" fmla="*/ 28582 w 417690"/>
                <a:gd name="connsiteY25" fmla="*/ 35940 h 411293"/>
                <a:gd name="connsiteX26" fmla="*/ 51788 w 417690"/>
                <a:gd name="connsiteY26" fmla="*/ 11979 h 411293"/>
                <a:gd name="connsiteX27" fmla="*/ 58017 w 417690"/>
                <a:gd name="connsiteY27" fmla="*/ 6581 h 411293"/>
                <a:gd name="connsiteX28" fmla="*/ 73723 w 417690"/>
                <a:gd name="connsiteY28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4399 w 417690"/>
                <a:gd name="connsiteY14" fmla="*/ 393405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2008 w 417690"/>
                <a:gd name="connsiteY14" fmla="*/ 393269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690" h="411293">
                  <a:moveTo>
                    <a:pt x="73723" y="0"/>
                  </a:moveTo>
                  <a:cubicBezTo>
                    <a:pt x="79646" y="24"/>
                    <a:pt x="85318" y="2391"/>
                    <a:pt x="89503" y="6581"/>
                  </a:cubicBezTo>
                  <a:lnTo>
                    <a:pt x="160405" y="77558"/>
                  </a:lnTo>
                  <a:cubicBezTo>
                    <a:pt x="164590" y="81708"/>
                    <a:pt x="166936" y="87368"/>
                    <a:pt x="166910" y="93262"/>
                  </a:cubicBezTo>
                  <a:cubicBezTo>
                    <a:pt x="166908" y="99066"/>
                    <a:pt x="164655" y="104642"/>
                    <a:pt x="160629" y="108820"/>
                  </a:cubicBezTo>
                  <a:lnTo>
                    <a:pt x="156169" y="113075"/>
                  </a:lnTo>
                  <a:lnTo>
                    <a:pt x="120541" y="163267"/>
                  </a:lnTo>
                  <a:lnTo>
                    <a:pt x="247685" y="290411"/>
                  </a:lnTo>
                  <a:cubicBezTo>
                    <a:pt x="247725" y="290454"/>
                    <a:pt x="247769" y="290496"/>
                    <a:pt x="247811" y="290538"/>
                  </a:cubicBezTo>
                  <a:lnTo>
                    <a:pt x="308718" y="241187"/>
                  </a:lnTo>
                  <a:cubicBezTo>
                    <a:pt x="317462" y="232535"/>
                    <a:pt x="331542" y="232535"/>
                    <a:pt x="340286" y="241187"/>
                  </a:cubicBezTo>
                  <a:lnTo>
                    <a:pt x="411202" y="312328"/>
                  </a:lnTo>
                  <a:lnTo>
                    <a:pt x="411202" y="312702"/>
                  </a:lnTo>
                  <a:cubicBezTo>
                    <a:pt x="419853" y="321445"/>
                    <a:pt x="419853" y="335526"/>
                    <a:pt x="411202" y="344270"/>
                  </a:cubicBezTo>
                  <a:lnTo>
                    <a:pt x="362008" y="393269"/>
                  </a:lnTo>
                  <a:lnTo>
                    <a:pt x="343284" y="406787"/>
                  </a:lnTo>
                  <a:cubicBezTo>
                    <a:pt x="334333" y="410304"/>
                    <a:pt x="324604" y="411837"/>
                    <a:pt x="314771" y="411122"/>
                  </a:cubicBezTo>
                  <a:cubicBezTo>
                    <a:pt x="286018" y="408750"/>
                    <a:pt x="258039" y="400610"/>
                    <a:pt x="232502" y="387189"/>
                  </a:cubicBezTo>
                  <a:cubicBezTo>
                    <a:pt x="221202" y="381122"/>
                    <a:pt x="210355" y="374249"/>
                    <a:pt x="200043" y="366623"/>
                  </a:cubicBezTo>
                  <a:cubicBezTo>
                    <a:pt x="138284" y="322552"/>
                    <a:pt x="85063" y="267610"/>
                    <a:pt x="42984" y="204477"/>
                  </a:cubicBezTo>
                  <a:cubicBezTo>
                    <a:pt x="30884" y="187649"/>
                    <a:pt x="20534" y="169633"/>
                    <a:pt x="12095" y="150703"/>
                  </a:cubicBezTo>
                  <a:cubicBezTo>
                    <a:pt x="3288" y="129578"/>
                    <a:pt x="-797" y="106785"/>
                    <a:pt x="128" y="83916"/>
                  </a:cubicBezTo>
                  <a:lnTo>
                    <a:pt x="13200" y="55830"/>
                  </a:lnTo>
                  <a:lnTo>
                    <a:pt x="28582" y="35940"/>
                  </a:lnTo>
                  <a:lnTo>
                    <a:pt x="51788" y="11979"/>
                  </a:lnTo>
                  <a:lnTo>
                    <a:pt x="58017" y="6581"/>
                  </a:lnTo>
                  <a:cubicBezTo>
                    <a:pt x="62185" y="2408"/>
                    <a:pt x="67827" y="45"/>
                    <a:pt x="73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3076C152-93E8-4C3A-A1EE-2FBB26BE28C3}"/>
              </a:ext>
            </a:extLst>
          </p:cNvPr>
          <p:cNvGrpSpPr/>
          <p:nvPr/>
        </p:nvGrpSpPr>
        <p:grpSpPr>
          <a:xfrm>
            <a:off x="2343856" y="10901313"/>
            <a:ext cx="674771" cy="674771"/>
            <a:chOff x="6826699" y="3506190"/>
            <a:chExt cx="674771" cy="674771"/>
          </a:xfrm>
        </p:grpSpPr>
        <p:sp>
          <p:nvSpPr>
            <p:cNvPr id="322" name="矩形: 圆角 321">
              <a:extLst>
                <a:ext uri="{FF2B5EF4-FFF2-40B4-BE49-F238E27FC236}">
                  <a16:creationId xmlns:a16="http://schemas.microsoft.com/office/drawing/2014/main" id="{36AA0597-908B-4390-A2CF-B3F215952919}"/>
                </a:ext>
              </a:extLst>
            </p:cNvPr>
            <p:cNvSpPr/>
            <p:nvPr/>
          </p:nvSpPr>
          <p:spPr>
            <a:xfrm>
              <a:off x="682669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任意多边形: 形状 322">
              <a:extLst>
                <a:ext uri="{FF2B5EF4-FFF2-40B4-BE49-F238E27FC236}">
                  <a16:creationId xmlns:a16="http://schemas.microsoft.com/office/drawing/2014/main" id="{CC5F0955-79AD-44D5-B8AA-1D3DDB6855CA}"/>
                </a:ext>
              </a:extLst>
            </p:cNvPr>
            <p:cNvSpPr/>
            <p:nvPr/>
          </p:nvSpPr>
          <p:spPr>
            <a:xfrm>
              <a:off x="6948570" y="3666084"/>
              <a:ext cx="432657" cy="349003"/>
            </a:xfrm>
            <a:custGeom>
              <a:avLst/>
              <a:gdLst>
                <a:gd name="connsiteX0" fmla="*/ 25287 w 648617"/>
                <a:gd name="connsiteY0" fmla="*/ 0 h 517855"/>
                <a:gd name="connsiteX1" fmla="*/ 623330 w 648617"/>
                <a:gd name="connsiteY1" fmla="*/ 0 h 517855"/>
                <a:gd name="connsiteX2" fmla="*/ 648617 w 648617"/>
                <a:gd name="connsiteY2" fmla="*/ 25287 h 517855"/>
                <a:gd name="connsiteX3" fmla="*/ 648617 w 648617"/>
                <a:gd name="connsiteY3" fmla="*/ 438010 h 517855"/>
                <a:gd name="connsiteX4" fmla="*/ 623330 w 648617"/>
                <a:gd name="connsiteY4" fmla="*/ 463297 h 517855"/>
                <a:gd name="connsiteX5" fmla="*/ 66147 w 648617"/>
                <a:gd name="connsiteY5" fmla="*/ 463297 h 517855"/>
                <a:gd name="connsiteX6" fmla="*/ 1754 w 648617"/>
                <a:gd name="connsiteY6" fmla="*/ 517855 h 517855"/>
                <a:gd name="connsiteX7" fmla="*/ 1754 w 648617"/>
                <a:gd name="connsiteY7" fmla="*/ 442244 h 517855"/>
                <a:gd name="connsiteX8" fmla="*/ 0 w 648617"/>
                <a:gd name="connsiteY8" fmla="*/ 438010 h 517855"/>
                <a:gd name="connsiteX9" fmla="*/ 0 w 648617"/>
                <a:gd name="connsiteY9" fmla="*/ 25287 h 517855"/>
                <a:gd name="connsiteX10" fmla="*/ 25287 w 648617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5362 w 653979"/>
                <a:gd name="connsiteY7" fmla="*/ 25287 h 528529"/>
                <a:gd name="connsiteX8" fmla="*/ 30649 w 653979"/>
                <a:gd name="connsiteY8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30649 w 653979"/>
                <a:gd name="connsiteY8" fmla="*/ 0 h 528529"/>
                <a:gd name="connsiteX0" fmla="*/ 20751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20751 w 653979"/>
                <a:gd name="connsiteY8" fmla="*/ 0 h 528529"/>
                <a:gd name="connsiteX0" fmla="*/ 22392 w 655620"/>
                <a:gd name="connsiteY0" fmla="*/ 0 h 528529"/>
                <a:gd name="connsiteX1" fmla="*/ 630333 w 655620"/>
                <a:gd name="connsiteY1" fmla="*/ 0 h 528529"/>
                <a:gd name="connsiteX2" fmla="*/ 655620 w 655620"/>
                <a:gd name="connsiteY2" fmla="*/ 25287 h 528529"/>
                <a:gd name="connsiteX3" fmla="*/ 655620 w 655620"/>
                <a:gd name="connsiteY3" fmla="*/ 438010 h 528529"/>
                <a:gd name="connsiteX4" fmla="*/ 630333 w 655620"/>
                <a:gd name="connsiteY4" fmla="*/ 463297 h 528529"/>
                <a:gd name="connsiteX5" fmla="*/ 73150 w 655620"/>
                <a:gd name="connsiteY5" fmla="*/ 463297 h 528529"/>
                <a:gd name="connsiteX6" fmla="*/ 1641 w 655620"/>
                <a:gd name="connsiteY6" fmla="*/ 528529 h 528529"/>
                <a:gd name="connsiteX7" fmla="*/ 405 w 655620"/>
                <a:gd name="connsiteY7" fmla="*/ 25287 h 528529"/>
                <a:gd name="connsiteX8" fmla="*/ 22392 w 655620"/>
                <a:gd name="connsiteY8" fmla="*/ 0 h 528529"/>
                <a:gd name="connsiteX0" fmla="*/ 21987 w 655215"/>
                <a:gd name="connsiteY0" fmla="*/ 0 h 528529"/>
                <a:gd name="connsiteX1" fmla="*/ 629928 w 655215"/>
                <a:gd name="connsiteY1" fmla="*/ 0 h 528529"/>
                <a:gd name="connsiteX2" fmla="*/ 655215 w 655215"/>
                <a:gd name="connsiteY2" fmla="*/ 25287 h 528529"/>
                <a:gd name="connsiteX3" fmla="*/ 655215 w 655215"/>
                <a:gd name="connsiteY3" fmla="*/ 438010 h 528529"/>
                <a:gd name="connsiteX4" fmla="*/ 629928 w 655215"/>
                <a:gd name="connsiteY4" fmla="*/ 463297 h 528529"/>
                <a:gd name="connsiteX5" fmla="*/ 72745 w 655215"/>
                <a:gd name="connsiteY5" fmla="*/ 463297 h 528529"/>
                <a:gd name="connsiteX6" fmla="*/ 1236 w 655215"/>
                <a:gd name="connsiteY6" fmla="*/ 528529 h 528529"/>
                <a:gd name="connsiteX7" fmla="*/ 0 w 655215"/>
                <a:gd name="connsiteY7" fmla="*/ 25287 h 528529"/>
                <a:gd name="connsiteX8" fmla="*/ 21987 w 655215"/>
                <a:gd name="connsiteY8" fmla="*/ 0 h 5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215" h="528529">
                  <a:moveTo>
                    <a:pt x="21987" y="0"/>
                  </a:moveTo>
                  <a:lnTo>
                    <a:pt x="629928" y="0"/>
                  </a:lnTo>
                  <a:cubicBezTo>
                    <a:pt x="643894" y="0"/>
                    <a:pt x="655215" y="11321"/>
                    <a:pt x="655215" y="25287"/>
                  </a:cubicBezTo>
                  <a:lnTo>
                    <a:pt x="655215" y="438010"/>
                  </a:lnTo>
                  <a:cubicBezTo>
                    <a:pt x="655215" y="451976"/>
                    <a:pt x="643894" y="463297"/>
                    <a:pt x="629928" y="463297"/>
                  </a:cubicBezTo>
                  <a:lnTo>
                    <a:pt x="72745" y="463297"/>
                  </a:lnTo>
                  <a:lnTo>
                    <a:pt x="1236" y="528529"/>
                  </a:lnTo>
                  <a:lnTo>
                    <a:pt x="0" y="25287"/>
                  </a:lnTo>
                  <a:cubicBezTo>
                    <a:pt x="0" y="11321"/>
                    <a:pt x="8021" y="0"/>
                    <a:pt x="2198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C837"/>
                </a:gs>
                <a:gs pos="36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1D6D2C65-766B-4AFE-8B04-CD5341A0D38C}"/>
              </a:ext>
            </a:extLst>
          </p:cNvPr>
          <p:cNvGrpSpPr/>
          <p:nvPr/>
        </p:nvGrpSpPr>
        <p:grpSpPr>
          <a:xfrm>
            <a:off x="3416899" y="10901313"/>
            <a:ext cx="674771" cy="674771"/>
            <a:chOff x="4537644" y="1847435"/>
            <a:chExt cx="674771" cy="674771"/>
          </a:xfrm>
        </p:grpSpPr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9AFFC768-8CDD-445E-AA64-7FC379562840}"/>
                </a:ext>
              </a:extLst>
            </p:cNvPr>
            <p:cNvSpPr/>
            <p:nvPr/>
          </p:nvSpPr>
          <p:spPr>
            <a:xfrm>
              <a:off x="4537644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59AA611F-9BCF-4415-830C-A6A90F8F7DB9}"/>
                </a:ext>
              </a:extLst>
            </p:cNvPr>
            <p:cNvGrpSpPr/>
            <p:nvPr/>
          </p:nvGrpSpPr>
          <p:grpSpPr>
            <a:xfrm>
              <a:off x="4729004" y="2000918"/>
              <a:ext cx="324000" cy="367785"/>
              <a:chOff x="4690978" y="1936745"/>
              <a:chExt cx="395768" cy="467993"/>
            </a:xfr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</p:grpSpPr>
          <p:sp>
            <p:nvSpPr>
              <p:cNvPr id="327" name="矩形: 圆角 326">
                <a:extLst>
                  <a:ext uri="{FF2B5EF4-FFF2-40B4-BE49-F238E27FC236}">
                    <a16:creationId xmlns:a16="http://schemas.microsoft.com/office/drawing/2014/main" id="{56DED876-B8A7-479C-9908-149368F824B4}"/>
                  </a:ext>
                </a:extLst>
              </p:cNvPr>
              <p:cNvSpPr/>
              <p:nvPr/>
            </p:nvSpPr>
            <p:spPr>
              <a:xfrm>
                <a:off x="4690978" y="2340756"/>
                <a:ext cx="395768" cy="63982"/>
              </a:xfrm>
              <a:prstGeom prst="roundRect">
                <a:avLst>
                  <a:gd name="adj" fmla="val 34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8" name="图形 258" descr="用户">
                <a:extLst>
                  <a:ext uri="{FF2B5EF4-FFF2-40B4-BE49-F238E27FC236}">
                    <a16:creationId xmlns:a16="http://schemas.microsoft.com/office/drawing/2014/main" id="{D36D0331-F770-4538-B297-8CD3908E80A5}"/>
                  </a:ext>
                </a:extLst>
              </p:cNvPr>
              <p:cNvGrpSpPr/>
              <p:nvPr/>
            </p:nvGrpSpPr>
            <p:grpSpPr>
              <a:xfrm>
                <a:off x="4690978" y="1936745"/>
                <a:ext cx="395768" cy="422184"/>
                <a:chOff x="4690978" y="1936745"/>
                <a:chExt cx="395768" cy="422184"/>
              </a:xfrm>
              <a:grpFill/>
            </p:grpSpPr>
            <p:sp>
              <p:nvSpPr>
                <p:cNvPr id="329" name="任意多边形: 形状 328">
                  <a:extLst>
                    <a:ext uri="{FF2B5EF4-FFF2-40B4-BE49-F238E27FC236}">
                      <a16:creationId xmlns:a16="http://schemas.microsoft.com/office/drawing/2014/main" id="{05194FB0-55B4-428D-BA25-F3EF90A3DBA5}"/>
                    </a:ext>
                  </a:extLst>
                </p:cNvPr>
                <p:cNvSpPr/>
                <p:nvPr/>
              </p:nvSpPr>
              <p:spPr>
                <a:xfrm>
                  <a:off x="4789291" y="1936745"/>
                  <a:ext cx="201525" cy="209931"/>
                </a:xfrm>
                <a:custGeom>
                  <a:avLst/>
                  <a:gdLst>
                    <a:gd name="connsiteX0" fmla="*/ 200026 w 200026"/>
                    <a:gd name="connsiteY0" fmla="*/ 100013 h 200026"/>
                    <a:gd name="connsiteX1" fmla="*/ 100013 w 200026"/>
                    <a:gd name="connsiteY1" fmla="*/ 200026 h 200026"/>
                    <a:gd name="connsiteX2" fmla="*/ 0 w 200026"/>
                    <a:gd name="connsiteY2" fmla="*/ 100013 h 200026"/>
                    <a:gd name="connsiteX3" fmla="*/ 100013 w 200026"/>
                    <a:gd name="connsiteY3" fmla="*/ 0 h 200026"/>
                    <a:gd name="connsiteX4" fmla="*/ 200026 w 200026"/>
                    <a:gd name="connsiteY4" fmla="*/ 10001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26" h="200026">
                      <a:moveTo>
                        <a:pt x="200026" y="100013"/>
                      </a:moveTo>
                      <a:cubicBezTo>
                        <a:pt x="200026" y="155249"/>
                        <a:pt x="155249" y="200026"/>
                        <a:pt x="100013" y="200026"/>
                      </a:cubicBezTo>
                      <a:cubicBezTo>
                        <a:pt x="44777" y="200026"/>
                        <a:pt x="0" y="155249"/>
                        <a:pt x="0" y="100013"/>
                      </a:cubicBezTo>
                      <a:cubicBezTo>
                        <a:pt x="0" y="44777"/>
                        <a:pt x="44777" y="0"/>
                        <a:pt x="100013" y="0"/>
                      </a:cubicBezTo>
                      <a:cubicBezTo>
                        <a:pt x="155249" y="0"/>
                        <a:pt x="200026" y="44777"/>
                        <a:pt x="200026" y="100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30" name="任意多边形: 形状 329">
                  <a:extLst>
                    <a:ext uri="{FF2B5EF4-FFF2-40B4-BE49-F238E27FC236}">
                      <a16:creationId xmlns:a16="http://schemas.microsoft.com/office/drawing/2014/main" id="{555E5A60-9670-4CBE-B74C-7FA153E3A27B}"/>
                    </a:ext>
                  </a:extLst>
                </p:cNvPr>
                <p:cNvSpPr/>
                <p:nvPr/>
              </p:nvSpPr>
              <p:spPr>
                <a:xfrm>
                  <a:off x="4690978" y="2175695"/>
                  <a:ext cx="395768" cy="183234"/>
                </a:xfrm>
                <a:custGeom>
                  <a:avLst/>
                  <a:gdLst>
                    <a:gd name="connsiteX0" fmla="*/ 400052 w 400052"/>
                    <a:gd name="connsiteY0" fmla="*/ 200026 h 200026"/>
                    <a:gd name="connsiteX1" fmla="*/ 400052 w 400052"/>
                    <a:gd name="connsiteY1" fmla="*/ 100013 h 200026"/>
                    <a:gd name="connsiteX2" fmla="*/ 380049 w 400052"/>
                    <a:gd name="connsiteY2" fmla="*/ 60008 h 200026"/>
                    <a:gd name="connsiteX3" fmla="*/ 282537 w 400052"/>
                    <a:gd name="connsiteY3" fmla="*/ 12502 h 200026"/>
                    <a:gd name="connsiteX4" fmla="*/ 200026 w 400052"/>
                    <a:gd name="connsiteY4" fmla="*/ 0 h 200026"/>
                    <a:gd name="connsiteX5" fmla="*/ 117515 w 400052"/>
                    <a:gd name="connsiteY5" fmla="*/ 12502 h 200026"/>
                    <a:gd name="connsiteX6" fmla="*/ 20003 w 400052"/>
                    <a:gd name="connsiteY6" fmla="*/ 60008 h 200026"/>
                    <a:gd name="connsiteX7" fmla="*/ 0 w 400052"/>
                    <a:gd name="connsiteY7" fmla="*/ 100013 h 200026"/>
                    <a:gd name="connsiteX8" fmla="*/ 0 w 400052"/>
                    <a:gd name="connsiteY8" fmla="*/ 200026 h 200026"/>
                    <a:gd name="connsiteX9" fmla="*/ 400052 w 400052"/>
                    <a:gd name="connsiteY9" fmla="*/ 200026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0052" h="200026">
                      <a:moveTo>
                        <a:pt x="400052" y="200026"/>
                      </a:moveTo>
                      <a:lnTo>
                        <a:pt x="400052" y="100013"/>
                      </a:lnTo>
                      <a:cubicBezTo>
                        <a:pt x="400052" y="85011"/>
                        <a:pt x="392551" y="70009"/>
                        <a:pt x="380049" y="60008"/>
                      </a:cubicBezTo>
                      <a:cubicBezTo>
                        <a:pt x="352546" y="37505"/>
                        <a:pt x="317541" y="22503"/>
                        <a:pt x="282537" y="12502"/>
                      </a:cubicBezTo>
                      <a:cubicBezTo>
                        <a:pt x="257533" y="5001"/>
                        <a:pt x="230030" y="0"/>
                        <a:pt x="200026" y="0"/>
                      </a:cubicBezTo>
                      <a:cubicBezTo>
                        <a:pt x="172522" y="0"/>
                        <a:pt x="145019" y="5001"/>
                        <a:pt x="117515" y="12502"/>
                      </a:cubicBezTo>
                      <a:cubicBezTo>
                        <a:pt x="82511" y="22503"/>
                        <a:pt x="47506" y="40005"/>
                        <a:pt x="20003" y="60008"/>
                      </a:cubicBezTo>
                      <a:cubicBezTo>
                        <a:pt x="7501" y="70009"/>
                        <a:pt x="0" y="85011"/>
                        <a:pt x="0" y="100013"/>
                      </a:cubicBezTo>
                      <a:lnTo>
                        <a:pt x="0" y="200026"/>
                      </a:lnTo>
                      <a:lnTo>
                        <a:pt x="400052" y="200026"/>
                      </a:lnTo>
                      <a:close/>
                    </a:path>
                  </a:pathLst>
                </a:custGeom>
                <a:grpFill/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55207765-73C0-4731-A77F-2D84E67E162E}"/>
              </a:ext>
            </a:extLst>
          </p:cNvPr>
          <p:cNvGrpSpPr/>
          <p:nvPr/>
        </p:nvGrpSpPr>
        <p:grpSpPr>
          <a:xfrm>
            <a:off x="192817" y="15166637"/>
            <a:ext cx="674771" cy="674771"/>
            <a:chOff x="4537644" y="1847435"/>
            <a:chExt cx="674771" cy="674771"/>
          </a:xfrm>
        </p:grpSpPr>
        <p:sp>
          <p:nvSpPr>
            <p:cNvPr id="332" name="矩形: 圆角 331">
              <a:extLst>
                <a:ext uri="{FF2B5EF4-FFF2-40B4-BE49-F238E27FC236}">
                  <a16:creationId xmlns:a16="http://schemas.microsoft.com/office/drawing/2014/main" id="{5717C9BA-2208-4976-A6EC-ADDE04755FA3}"/>
                </a:ext>
              </a:extLst>
            </p:cNvPr>
            <p:cNvSpPr/>
            <p:nvPr/>
          </p:nvSpPr>
          <p:spPr>
            <a:xfrm>
              <a:off x="4537644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0105C60C-0181-4E8A-BF09-73656CF81B6E}"/>
                </a:ext>
              </a:extLst>
            </p:cNvPr>
            <p:cNvGrpSpPr/>
            <p:nvPr/>
          </p:nvGrpSpPr>
          <p:grpSpPr>
            <a:xfrm>
              <a:off x="4729004" y="2000918"/>
              <a:ext cx="324000" cy="367785"/>
              <a:chOff x="4690978" y="1936745"/>
              <a:chExt cx="395768" cy="467993"/>
            </a:xfr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</p:grpSpPr>
          <p:sp>
            <p:nvSpPr>
              <p:cNvPr id="334" name="矩形: 圆角 333">
                <a:extLst>
                  <a:ext uri="{FF2B5EF4-FFF2-40B4-BE49-F238E27FC236}">
                    <a16:creationId xmlns:a16="http://schemas.microsoft.com/office/drawing/2014/main" id="{2A9AEC51-C787-4504-B10E-4FA3233D145E}"/>
                  </a:ext>
                </a:extLst>
              </p:cNvPr>
              <p:cNvSpPr/>
              <p:nvPr/>
            </p:nvSpPr>
            <p:spPr>
              <a:xfrm>
                <a:off x="4690978" y="2340756"/>
                <a:ext cx="395768" cy="63982"/>
              </a:xfrm>
              <a:prstGeom prst="roundRect">
                <a:avLst>
                  <a:gd name="adj" fmla="val 34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5" name="图形 258" descr="用户">
                <a:extLst>
                  <a:ext uri="{FF2B5EF4-FFF2-40B4-BE49-F238E27FC236}">
                    <a16:creationId xmlns:a16="http://schemas.microsoft.com/office/drawing/2014/main" id="{A4FEBAC5-AB3A-41A9-A306-6182C6FC3CB3}"/>
                  </a:ext>
                </a:extLst>
              </p:cNvPr>
              <p:cNvGrpSpPr/>
              <p:nvPr/>
            </p:nvGrpSpPr>
            <p:grpSpPr>
              <a:xfrm>
                <a:off x="4690978" y="1936745"/>
                <a:ext cx="395768" cy="422184"/>
                <a:chOff x="4690978" y="1936745"/>
                <a:chExt cx="395768" cy="422184"/>
              </a:xfrm>
              <a:grpFill/>
            </p:grpSpPr>
            <p:sp>
              <p:nvSpPr>
                <p:cNvPr id="336" name="任意多边形: 形状 335">
                  <a:extLst>
                    <a:ext uri="{FF2B5EF4-FFF2-40B4-BE49-F238E27FC236}">
                      <a16:creationId xmlns:a16="http://schemas.microsoft.com/office/drawing/2014/main" id="{3CF05A91-D01A-4463-A525-56231D63DA6B}"/>
                    </a:ext>
                  </a:extLst>
                </p:cNvPr>
                <p:cNvSpPr/>
                <p:nvPr/>
              </p:nvSpPr>
              <p:spPr>
                <a:xfrm>
                  <a:off x="4789291" y="1936745"/>
                  <a:ext cx="201525" cy="209931"/>
                </a:xfrm>
                <a:custGeom>
                  <a:avLst/>
                  <a:gdLst>
                    <a:gd name="connsiteX0" fmla="*/ 200026 w 200026"/>
                    <a:gd name="connsiteY0" fmla="*/ 100013 h 200026"/>
                    <a:gd name="connsiteX1" fmla="*/ 100013 w 200026"/>
                    <a:gd name="connsiteY1" fmla="*/ 200026 h 200026"/>
                    <a:gd name="connsiteX2" fmla="*/ 0 w 200026"/>
                    <a:gd name="connsiteY2" fmla="*/ 100013 h 200026"/>
                    <a:gd name="connsiteX3" fmla="*/ 100013 w 200026"/>
                    <a:gd name="connsiteY3" fmla="*/ 0 h 200026"/>
                    <a:gd name="connsiteX4" fmla="*/ 200026 w 200026"/>
                    <a:gd name="connsiteY4" fmla="*/ 10001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26" h="200026">
                      <a:moveTo>
                        <a:pt x="200026" y="100013"/>
                      </a:moveTo>
                      <a:cubicBezTo>
                        <a:pt x="200026" y="155249"/>
                        <a:pt x="155249" y="200026"/>
                        <a:pt x="100013" y="200026"/>
                      </a:cubicBezTo>
                      <a:cubicBezTo>
                        <a:pt x="44777" y="200026"/>
                        <a:pt x="0" y="155249"/>
                        <a:pt x="0" y="100013"/>
                      </a:cubicBezTo>
                      <a:cubicBezTo>
                        <a:pt x="0" y="44777"/>
                        <a:pt x="44777" y="0"/>
                        <a:pt x="100013" y="0"/>
                      </a:cubicBezTo>
                      <a:cubicBezTo>
                        <a:pt x="155249" y="0"/>
                        <a:pt x="200026" y="44777"/>
                        <a:pt x="200026" y="100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37" name="任意多边形: 形状 336">
                  <a:extLst>
                    <a:ext uri="{FF2B5EF4-FFF2-40B4-BE49-F238E27FC236}">
                      <a16:creationId xmlns:a16="http://schemas.microsoft.com/office/drawing/2014/main" id="{55A4E5D5-81DE-4916-B2C7-D1A5D23E228B}"/>
                    </a:ext>
                  </a:extLst>
                </p:cNvPr>
                <p:cNvSpPr/>
                <p:nvPr/>
              </p:nvSpPr>
              <p:spPr>
                <a:xfrm>
                  <a:off x="4690978" y="2175695"/>
                  <a:ext cx="395768" cy="183234"/>
                </a:xfrm>
                <a:custGeom>
                  <a:avLst/>
                  <a:gdLst>
                    <a:gd name="connsiteX0" fmla="*/ 400052 w 400052"/>
                    <a:gd name="connsiteY0" fmla="*/ 200026 h 200026"/>
                    <a:gd name="connsiteX1" fmla="*/ 400052 w 400052"/>
                    <a:gd name="connsiteY1" fmla="*/ 100013 h 200026"/>
                    <a:gd name="connsiteX2" fmla="*/ 380049 w 400052"/>
                    <a:gd name="connsiteY2" fmla="*/ 60008 h 200026"/>
                    <a:gd name="connsiteX3" fmla="*/ 282537 w 400052"/>
                    <a:gd name="connsiteY3" fmla="*/ 12502 h 200026"/>
                    <a:gd name="connsiteX4" fmla="*/ 200026 w 400052"/>
                    <a:gd name="connsiteY4" fmla="*/ 0 h 200026"/>
                    <a:gd name="connsiteX5" fmla="*/ 117515 w 400052"/>
                    <a:gd name="connsiteY5" fmla="*/ 12502 h 200026"/>
                    <a:gd name="connsiteX6" fmla="*/ 20003 w 400052"/>
                    <a:gd name="connsiteY6" fmla="*/ 60008 h 200026"/>
                    <a:gd name="connsiteX7" fmla="*/ 0 w 400052"/>
                    <a:gd name="connsiteY7" fmla="*/ 100013 h 200026"/>
                    <a:gd name="connsiteX8" fmla="*/ 0 w 400052"/>
                    <a:gd name="connsiteY8" fmla="*/ 200026 h 200026"/>
                    <a:gd name="connsiteX9" fmla="*/ 400052 w 400052"/>
                    <a:gd name="connsiteY9" fmla="*/ 200026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0052" h="200026">
                      <a:moveTo>
                        <a:pt x="400052" y="200026"/>
                      </a:moveTo>
                      <a:lnTo>
                        <a:pt x="400052" y="100013"/>
                      </a:lnTo>
                      <a:cubicBezTo>
                        <a:pt x="400052" y="85011"/>
                        <a:pt x="392551" y="70009"/>
                        <a:pt x="380049" y="60008"/>
                      </a:cubicBezTo>
                      <a:cubicBezTo>
                        <a:pt x="352546" y="37505"/>
                        <a:pt x="317541" y="22503"/>
                        <a:pt x="282537" y="12502"/>
                      </a:cubicBezTo>
                      <a:cubicBezTo>
                        <a:pt x="257533" y="5001"/>
                        <a:pt x="230030" y="0"/>
                        <a:pt x="200026" y="0"/>
                      </a:cubicBezTo>
                      <a:cubicBezTo>
                        <a:pt x="172522" y="0"/>
                        <a:pt x="145019" y="5001"/>
                        <a:pt x="117515" y="12502"/>
                      </a:cubicBezTo>
                      <a:cubicBezTo>
                        <a:pt x="82511" y="22503"/>
                        <a:pt x="47506" y="40005"/>
                        <a:pt x="20003" y="60008"/>
                      </a:cubicBezTo>
                      <a:cubicBezTo>
                        <a:pt x="7501" y="70009"/>
                        <a:pt x="0" y="85011"/>
                        <a:pt x="0" y="100013"/>
                      </a:cubicBezTo>
                      <a:lnTo>
                        <a:pt x="0" y="200026"/>
                      </a:lnTo>
                      <a:lnTo>
                        <a:pt x="400052" y="200026"/>
                      </a:lnTo>
                      <a:close/>
                    </a:path>
                  </a:pathLst>
                </a:custGeom>
                <a:grpFill/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</p:grp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4301F1C-B1D4-4B70-81FD-2059A113BD61}"/>
              </a:ext>
            </a:extLst>
          </p:cNvPr>
          <p:cNvSpPr txBox="1"/>
          <p:nvPr/>
        </p:nvSpPr>
        <p:spPr>
          <a:xfrm>
            <a:off x="204618" y="11871737"/>
            <a:ext cx="157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应用抽屉</a:t>
            </a:r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57E6065-1669-4165-8AE1-671CB6D7FC85}"/>
              </a:ext>
            </a:extLst>
          </p:cNvPr>
          <p:cNvSpPr/>
          <p:nvPr/>
        </p:nvSpPr>
        <p:spPr>
          <a:xfrm>
            <a:off x="3773937" y="10454979"/>
            <a:ext cx="1427038" cy="326282"/>
          </a:xfrm>
          <a:prstGeom prst="roundRect">
            <a:avLst>
              <a:gd name="adj" fmla="val 12047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添加要展示的应用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566515-F606-4B06-99AF-8A77E0831790}"/>
              </a:ext>
            </a:extLst>
          </p:cNvPr>
          <p:cNvSpPr txBox="1"/>
          <p:nvPr/>
        </p:nvSpPr>
        <p:spPr>
          <a:xfrm>
            <a:off x="1928404" y="2275409"/>
            <a:ext cx="2176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您可进行反馈，我们会及时修改</a:t>
            </a: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F4A2A6A7-0B8F-4AE1-845E-95F8A7D68DB4}"/>
              </a:ext>
            </a:extLst>
          </p:cNvPr>
          <p:cNvSpPr/>
          <p:nvPr/>
        </p:nvSpPr>
        <p:spPr>
          <a:xfrm>
            <a:off x="4324501" y="3116707"/>
            <a:ext cx="560015" cy="560015"/>
          </a:xfrm>
          <a:prstGeom prst="roundRect">
            <a:avLst>
              <a:gd name="adj" fmla="val 8741"/>
            </a:avLst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ffectLst>
            <a:outerShdw blurRad="1016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70B321-AC5F-4F9F-A394-513C8018A973}"/>
              </a:ext>
            </a:extLst>
          </p:cNvPr>
          <p:cNvSpPr/>
          <p:nvPr/>
        </p:nvSpPr>
        <p:spPr>
          <a:xfrm>
            <a:off x="469986" y="3664193"/>
            <a:ext cx="324610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CC6018D-4C5B-4413-BB4F-B0EE6A56A11A}"/>
              </a:ext>
            </a:extLst>
          </p:cNvPr>
          <p:cNvSpPr/>
          <p:nvPr/>
        </p:nvSpPr>
        <p:spPr>
          <a:xfrm>
            <a:off x="469984" y="3664193"/>
            <a:ext cx="45719" cy="4571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5B2233-E354-422F-A8ED-FA4D443D124F}"/>
              </a:ext>
            </a:extLst>
          </p:cNvPr>
          <p:cNvSpPr txBox="1"/>
          <p:nvPr/>
        </p:nvSpPr>
        <p:spPr>
          <a:xfrm>
            <a:off x="4185562" y="1413227"/>
            <a:ext cx="1414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阳光明媚 </a:t>
            </a:r>
            <a:r>
              <a:rPr lang="en-US" altLang="zh-CN" sz="1100" dirty="0">
                <a:solidFill>
                  <a:schemeClr val="bg1"/>
                </a:solidFill>
              </a:rPr>
              <a:t>21°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32D3625-CDE4-4DF2-8C3F-837B34EE35AE}"/>
              </a:ext>
            </a:extLst>
          </p:cNvPr>
          <p:cNvSpPr/>
          <p:nvPr/>
        </p:nvSpPr>
        <p:spPr>
          <a:xfrm>
            <a:off x="278349" y="5195488"/>
            <a:ext cx="1643381" cy="247939"/>
          </a:xfrm>
          <a:prstGeom prst="roundRect">
            <a:avLst>
              <a:gd name="adj" fmla="val 6535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添加应用助手磁贴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E2742BF-B2C8-4D4D-9B90-F98FD8C3EB14}"/>
              </a:ext>
            </a:extLst>
          </p:cNvPr>
          <p:cNvSpPr/>
          <p:nvPr/>
        </p:nvSpPr>
        <p:spPr>
          <a:xfrm>
            <a:off x="3016701" y="4910029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F0EEADB0-D6A3-4014-8870-59ABC2402382}"/>
              </a:ext>
            </a:extLst>
          </p:cNvPr>
          <p:cNvSpPr/>
          <p:nvPr/>
        </p:nvSpPr>
        <p:spPr>
          <a:xfrm>
            <a:off x="448194" y="4906068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</p:spTree>
    <p:extLst>
      <p:ext uri="{BB962C8B-B14F-4D97-AF65-F5344CB8AC3E}">
        <p14:creationId xmlns:p14="http://schemas.microsoft.com/office/powerpoint/2010/main" val="132108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56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>
            <a:extLst>
              <a:ext uri="{FF2B5EF4-FFF2-40B4-BE49-F238E27FC236}">
                <a16:creationId xmlns:a16="http://schemas.microsoft.com/office/drawing/2014/main" id="{D956A5A2-FFE9-4566-88E9-B50C1913643C}"/>
              </a:ext>
            </a:extLst>
          </p:cNvPr>
          <p:cNvSpPr/>
          <p:nvPr/>
        </p:nvSpPr>
        <p:spPr>
          <a:xfrm>
            <a:off x="-1" y="1742731"/>
            <a:ext cx="5400675" cy="797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EDA416F-BAEE-4118-8430-624D6B7D046F}"/>
              </a:ext>
            </a:extLst>
          </p:cNvPr>
          <p:cNvGrpSpPr/>
          <p:nvPr/>
        </p:nvGrpSpPr>
        <p:grpSpPr>
          <a:xfrm>
            <a:off x="2093039" y="1654311"/>
            <a:ext cx="1214597" cy="235523"/>
            <a:chOff x="2093039" y="1654311"/>
            <a:chExt cx="1214597" cy="235523"/>
          </a:xfrm>
        </p:grpSpPr>
        <p:sp>
          <p:nvSpPr>
            <p:cNvPr id="143" name="矩形: 圆角 14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F1DD46D-D940-4CE0-A9F1-1504D83F48C1}"/>
                </a:ext>
              </a:extLst>
            </p:cNvPr>
            <p:cNvSpPr/>
            <p:nvPr/>
          </p:nvSpPr>
          <p:spPr>
            <a:xfrm>
              <a:off x="2093039" y="1654311"/>
              <a:ext cx="1214597" cy="235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E0AFBC3-11E7-42C1-9CDF-874457228D8B}"/>
                </a:ext>
              </a:extLst>
            </p:cNvPr>
            <p:cNvGrpSpPr/>
            <p:nvPr/>
          </p:nvGrpSpPr>
          <p:grpSpPr>
            <a:xfrm rot="10800000">
              <a:off x="2572338" y="1749212"/>
              <a:ext cx="261240" cy="45719"/>
              <a:chOff x="2460563" y="9344909"/>
              <a:chExt cx="477044" cy="45720"/>
            </a:xfrm>
            <a:solidFill>
              <a:schemeClr val="bg1">
                <a:lumMod val="75000"/>
              </a:schemeClr>
            </a:solidFill>
          </p:grpSpPr>
          <p:sp>
            <p:nvSpPr>
              <p:cNvPr id="2" name="矩形 1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2B62DF2C-F2B5-4D6E-97C9-B7371A3CA654}"/>
                  </a:ext>
                </a:extLst>
              </p:cNvPr>
              <p:cNvSpPr/>
              <p:nvPr/>
            </p:nvSpPr>
            <p:spPr>
              <a:xfrm rot="19372652">
                <a:off x="2460563" y="9344909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0" name="矩形 359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8F2D22D7-F03E-41FE-BDB3-043703F86DF6}"/>
                  </a:ext>
                </a:extLst>
              </p:cNvPr>
              <p:cNvSpPr/>
              <p:nvPr/>
            </p:nvSpPr>
            <p:spPr>
              <a:xfrm rot="13179672">
                <a:off x="2644604" y="9344910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8193383A-9C81-48D1-8EA8-83640AB7EBEC}"/>
              </a:ext>
            </a:extLst>
          </p:cNvPr>
          <p:cNvGrpSpPr/>
          <p:nvPr/>
        </p:nvGrpSpPr>
        <p:grpSpPr>
          <a:xfrm>
            <a:off x="1272246" y="3930290"/>
            <a:ext cx="674771" cy="674771"/>
            <a:chOff x="6826699" y="3506190"/>
            <a:chExt cx="674771" cy="674771"/>
          </a:xfrm>
        </p:grpSpPr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3D1B45DA-A926-4CA9-9048-F87F551B953A}"/>
                </a:ext>
              </a:extLst>
            </p:cNvPr>
            <p:cNvSpPr/>
            <p:nvPr/>
          </p:nvSpPr>
          <p:spPr>
            <a:xfrm>
              <a:off x="682669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DD3FC79C-7CCF-4BA4-917E-E105C0CEABB1}"/>
                </a:ext>
              </a:extLst>
            </p:cNvPr>
            <p:cNvSpPr/>
            <p:nvPr/>
          </p:nvSpPr>
          <p:spPr>
            <a:xfrm>
              <a:off x="6948570" y="3666084"/>
              <a:ext cx="432657" cy="349003"/>
            </a:xfrm>
            <a:custGeom>
              <a:avLst/>
              <a:gdLst>
                <a:gd name="connsiteX0" fmla="*/ 25287 w 648617"/>
                <a:gd name="connsiteY0" fmla="*/ 0 h 517855"/>
                <a:gd name="connsiteX1" fmla="*/ 623330 w 648617"/>
                <a:gd name="connsiteY1" fmla="*/ 0 h 517855"/>
                <a:gd name="connsiteX2" fmla="*/ 648617 w 648617"/>
                <a:gd name="connsiteY2" fmla="*/ 25287 h 517855"/>
                <a:gd name="connsiteX3" fmla="*/ 648617 w 648617"/>
                <a:gd name="connsiteY3" fmla="*/ 438010 h 517855"/>
                <a:gd name="connsiteX4" fmla="*/ 623330 w 648617"/>
                <a:gd name="connsiteY4" fmla="*/ 463297 h 517855"/>
                <a:gd name="connsiteX5" fmla="*/ 66147 w 648617"/>
                <a:gd name="connsiteY5" fmla="*/ 463297 h 517855"/>
                <a:gd name="connsiteX6" fmla="*/ 1754 w 648617"/>
                <a:gd name="connsiteY6" fmla="*/ 517855 h 517855"/>
                <a:gd name="connsiteX7" fmla="*/ 1754 w 648617"/>
                <a:gd name="connsiteY7" fmla="*/ 442244 h 517855"/>
                <a:gd name="connsiteX8" fmla="*/ 0 w 648617"/>
                <a:gd name="connsiteY8" fmla="*/ 438010 h 517855"/>
                <a:gd name="connsiteX9" fmla="*/ 0 w 648617"/>
                <a:gd name="connsiteY9" fmla="*/ 25287 h 517855"/>
                <a:gd name="connsiteX10" fmla="*/ 25287 w 648617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5362 w 653979"/>
                <a:gd name="connsiteY7" fmla="*/ 25287 h 528529"/>
                <a:gd name="connsiteX8" fmla="*/ 30649 w 653979"/>
                <a:gd name="connsiteY8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30649 w 653979"/>
                <a:gd name="connsiteY8" fmla="*/ 0 h 528529"/>
                <a:gd name="connsiteX0" fmla="*/ 20751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20751 w 653979"/>
                <a:gd name="connsiteY8" fmla="*/ 0 h 528529"/>
                <a:gd name="connsiteX0" fmla="*/ 22392 w 655620"/>
                <a:gd name="connsiteY0" fmla="*/ 0 h 528529"/>
                <a:gd name="connsiteX1" fmla="*/ 630333 w 655620"/>
                <a:gd name="connsiteY1" fmla="*/ 0 h 528529"/>
                <a:gd name="connsiteX2" fmla="*/ 655620 w 655620"/>
                <a:gd name="connsiteY2" fmla="*/ 25287 h 528529"/>
                <a:gd name="connsiteX3" fmla="*/ 655620 w 655620"/>
                <a:gd name="connsiteY3" fmla="*/ 438010 h 528529"/>
                <a:gd name="connsiteX4" fmla="*/ 630333 w 655620"/>
                <a:gd name="connsiteY4" fmla="*/ 463297 h 528529"/>
                <a:gd name="connsiteX5" fmla="*/ 73150 w 655620"/>
                <a:gd name="connsiteY5" fmla="*/ 463297 h 528529"/>
                <a:gd name="connsiteX6" fmla="*/ 1641 w 655620"/>
                <a:gd name="connsiteY6" fmla="*/ 528529 h 528529"/>
                <a:gd name="connsiteX7" fmla="*/ 405 w 655620"/>
                <a:gd name="connsiteY7" fmla="*/ 25287 h 528529"/>
                <a:gd name="connsiteX8" fmla="*/ 22392 w 655620"/>
                <a:gd name="connsiteY8" fmla="*/ 0 h 528529"/>
                <a:gd name="connsiteX0" fmla="*/ 21987 w 655215"/>
                <a:gd name="connsiteY0" fmla="*/ 0 h 528529"/>
                <a:gd name="connsiteX1" fmla="*/ 629928 w 655215"/>
                <a:gd name="connsiteY1" fmla="*/ 0 h 528529"/>
                <a:gd name="connsiteX2" fmla="*/ 655215 w 655215"/>
                <a:gd name="connsiteY2" fmla="*/ 25287 h 528529"/>
                <a:gd name="connsiteX3" fmla="*/ 655215 w 655215"/>
                <a:gd name="connsiteY3" fmla="*/ 438010 h 528529"/>
                <a:gd name="connsiteX4" fmla="*/ 629928 w 655215"/>
                <a:gd name="connsiteY4" fmla="*/ 463297 h 528529"/>
                <a:gd name="connsiteX5" fmla="*/ 72745 w 655215"/>
                <a:gd name="connsiteY5" fmla="*/ 463297 h 528529"/>
                <a:gd name="connsiteX6" fmla="*/ 1236 w 655215"/>
                <a:gd name="connsiteY6" fmla="*/ 528529 h 528529"/>
                <a:gd name="connsiteX7" fmla="*/ 0 w 655215"/>
                <a:gd name="connsiteY7" fmla="*/ 25287 h 528529"/>
                <a:gd name="connsiteX8" fmla="*/ 21987 w 655215"/>
                <a:gd name="connsiteY8" fmla="*/ 0 h 5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215" h="528529">
                  <a:moveTo>
                    <a:pt x="21987" y="0"/>
                  </a:moveTo>
                  <a:lnTo>
                    <a:pt x="629928" y="0"/>
                  </a:lnTo>
                  <a:cubicBezTo>
                    <a:pt x="643894" y="0"/>
                    <a:pt x="655215" y="11321"/>
                    <a:pt x="655215" y="25287"/>
                  </a:cubicBezTo>
                  <a:lnTo>
                    <a:pt x="655215" y="438010"/>
                  </a:lnTo>
                  <a:cubicBezTo>
                    <a:pt x="655215" y="451976"/>
                    <a:pt x="643894" y="463297"/>
                    <a:pt x="629928" y="463297"/>
                  </a:cubicBezTo>
                  <a:lnTo>
                    <a:pt x="72745" y="463297"/>
                  </a:lnTo>
                  <a:lnTo>
                    <a:pt x="1236" y="528529"/>
                  </a:lnTo>
                  <a:lnTo>
                    <a:pt x="0" y="25287"/>
                  </a:lnTo>
                  <a:cubicBezTo>
                    <a:pt x="0" y="11321"/>
                    <a:pt x="8021" y="0"/>
                    <a:pt x="2198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C837"/>
                </a:gs>
                <a:gs pos="36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A49C4D97-E6EE-4CEB-83E7-3D4A56D3448C}"/>
              </a:ext>
            </a:extLst>
          </p:cNvPr>
          <p:cNvGrpSpPr/>
          <p:nvPr/>
        </p:nvGrpSpPr>
        <p:grpSpPr>
          <a:xfrm>
            <a:off x="2341930" y="5736036"/>
            <a:ext cx="674771" cy="674771"/>
            <a:chOff x="7896383" y="5311936"/>
            <a:chExt cx="674771" cy="674771"/>
          </a:xfrm>
        </p:grpSpPr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A5A11B1A-BF8F-4AC4-8234-615EE8FAF0DA}"/>
                </a:ext>
              </a:extLst>
            </p:cNvPr>
            <p:cNvSpPr/>
            <p:nvPr/>
          </p:nvSpPr>
          <p:spPr>
            <a:xfrm>
              <a:off x="7896383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图形 92" descr="单级齿轮">
              <a:extLst>
                <a:ext uri="{FF2B5EF4-FFF2-40B4-BE49-F238E27FC236}">
                  <a16:creationId xmlns:a16="http://schemas.microsoft.com/office/drawing/2014/main" id="{41340DE4-13F8-46E0-9B81-AC3E10FFF753}"/>
                </a:ext>
              </a:extLst>
            </p:cNvPr>
            <p:cNvSpPr/>
            <p:nvPr/>
          </p:nvSpPr>
          <p:spPr>
            <a:xfrm>
              <a:off x="8046421" y="5474118"/>
              <a:ext cx="374696" cy="374146"/>
            </a:xfrm>
            <a:custGeom>
              <a:avLst/>
              <a:gdLst>
                <a:gd name="connsiteX0" fmla="*/ 211038 w 422696"/>
                <a:gd name="connsiteY0" fmla="*/ 285522 h 422076"/>
                <a:gd name="connsiteX1" fmla="*/ 136554 w 422696"/>
                <a:gd name="connsiteY1" fmla="*/ 211038 h 422076"/>
                <a:gd name="connsiteX2" fmla="*/ 211038 w 422696"/>
                <a:gd name="connsiteY2" fmla="*/ 136554 h 422076"/>
                <a:gd name="connsiteX3" fmla="*/ 285522 w 422696"/>
                <a:gd name="connsiteY3" fmla="*/ 211038 h 422076"/>
                <a:gd name="connsiteX4" fmla="*/ 211038 w 422696"/>
                <a:gd name="connsiteY4" fmla="*/ 285522 h 422076"/>
                <a:gd name="connsiteX5" fmla="*/ 378627 w 422696"/>
                <a:gd name="connsiteY5" fmla="*/ 164486 h 422076"/>
                <a:gd name="connsiteX6" fmla="*/ 362489 w 422696"/>
                <a:gd name="connsiteY6" fmla="*/ 126002 h 422076"/>
                <a:gd name="connsiteX7" fmla="*/ 378006 w 422696"/>
                <a:gd name="connsiteY7" fmla="*/ 79450 h 422076"/>
                <a:gd name="connsiteX8" fmla="*/ 342626 w 422696"/>
                <a:gd name="connsiteY8" fmla="*/ 44070 h 422076"/>
                <a:gd name="connsiteX9" fmla="*/ 296074 w 422696"/>
                <a:gd name="connsiteY9" fmla="*/ 59587 h 422076"/>
                <a:gd name="connsiteX10" fmla="*/ 256970 w 422696"/>
                <a:gd name="connsiteY10" fmla="*/ 43449 h 422076"/>
                <a:gd name="connsiteX11" fmla="*/ 235866 w 422696"/>
                <a:gd name="connsiteY11" fmla="*/ 0 h 422076"/>
                <a:gd name="connsiteX12" fmla="*/ 186210 w 422696"/>
                <a:gd name="connsiteY12" fmla="*/ 0 h 422076"/>
                <a:gd name="connsiteX13" fmla="*/ 164486 w 422696"/>
                <a:gd name="connsiteY13" fmla="*/ 43449 h 422076"/>
                <a:gd name="connsiteX14" fmla="*/ 126002 w 422696"/>
                <a:gd name="connsiteY14" fmla="*/ 59587 h 422076"/>
                <a:gd name="connsiteX15" fmla="*/ 79450 w 422696"/>
                <a:gd name="connsiteY15" fmla="*/ 44070 h 422076"/>
                <a:gd name="connsiteX16" fmla="*/ 44070 w 422696"/>
                <a:gd name="connsiteY16" fmla="*/ 79450 h 422076"/>
                <a:gd name="connsiteX17" fmla="*/ 59587 w 422696"/>
                <a:gd name="connsiteY17" fmla="*/ 126002 h 422076"/>
                <a:gd name="connsiteX18" fmla="*/ 43449 w 422696"/>
                <a:gd name="connsiteY18" fmla="*/ 165106 h 422076"/>
                <a:gd name="connsiteX19" fmla="*/ 0 w 422696"/>
                <a:gd name="connsiteY19" fmla="*/ 186210 h 422076"/>
                <a:gd name="connsiteX20" fmla="*/ 0 w 422696"/>
                <a:gd name="connsiteY20" fmla="*/ 235866 h 422076"/>
                <a:gd name="connsiteX21" fmla="*/ 43449 w 422696"/>
                <a:gd name="connsiteY21" fmla="*/ 257591 h 422076"/>
                <a:gd name="connsiteX22" fmla="*/ 59587 w 422696"/>
                <a:gd name="connsiteY22" fmla="*/ 296074 h 422076"/>
                <a:gd name="connsiteX23" fmla="*/ 44070 w 422696"/>
                <a:gd name="connsiteY23" fmla="*/ 342626 h 422076"/>
                <a:gd name="connsiteX24" fmla="*/ 79450 w 422696"/>
                <a:gd name="connsiteY24" fmla="*/ 378006 h 422076"/>
                <a:gd name="connsiteX25" fmla="*/ 126002 w 422696"/>
                <a:gd name="connsiteY25" fmla="*/ 362489 h 422076"/>
                <a:gd name="connsiteX26" fmla="*/ 165106 w 422696"/>
                <a:gd name="connsiteY26" fmla="*/ 378627 h 422076"/>
                <a:gd name="connsiteX27" fmla="*/ 186831 w 422696"/>
                <a:gd name="connsiteY27" fmla="*/ 422076 h 422076"/>
                <a:gd name="connsiteX28" fmla="*/ 236487 w 422696"/>
                <a:gd name="connsiteY28" fmla="*/ 422076 h 422076"/>
                <a:gd name="connsiteX29" fmla="*/ 258211 w 422696"/>
                <a:gd name="connsiteY29" fmla="*/ 378627 h 422076"/>
                <a:gd name="connsiteX30" fmla="*/ 296695 w 422696"/>
                <a:gd name="connsiteY30" fmla="*/ 362489 h 422076"/>
                <a:gd name="connsiteX31" fmla="*/ 343247 w 422696"/>
                <a:gd name="connsiteY31" fmla="*/ 378006 h 422076"/>
                <a:gd name="connsiteX32" fmla="*/ 378627 w 422696"/>
                <a:gd name="connsiteY32" fmla="*/ 342626 h 422076"/>
                <a:gd name="connsiteX33" fmla="*/ 363110 w 422696"/>
                <a:gd name="connsiteY33" fmla="*/ 296074 h 422076"/>
                <a:gd name="connsiteX34" fmla="*/ 379248 w 422696"/>
                <a:gd name="connsiteY34" fmla="*/ 256970 h 422076"/>
                <a:gd name="connsiteX35" fmla="*/ 422697 w 422696"/>
                <a:gd name="connsiteY35" fmla="*/ 235245 h 422076"/>
                <a:gd name="connsiteX36" fmla="*/ 422697 w 422696"/>
                <a:gd name="connsiteY36" fmla="*/ 185589 h 422076"/>
                <a:gd name="connsiteX37" fmla="*/ 378627 w 422696"/>
                <a:gd name="connsiteY37" fmla="*/ 164486 h 42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2696" h="422076">
                  <a:moveTo>
                    <a:pt x="211038" y="285522"/>
                  </a:moveTo>
                  <a:cubicBezTo>
                    <a:pt x="170072" y="285522"/>
                    <a:pt x="136554" y="252004"/>
                    <a:pt x="136554" y="211038"/>
                  </a:cubicBezTo>
                  <a:cubicBezTo>
                    <a:pt x="136554" y="170072"/>
                    <a:pt x="170072" y="136554"/>
                    <a:pt x="211038" y="136554"/>
                  </a:cubicBezTo>
                  <a:cubicBezTo>
                    <a:pt x="252004" y="136554"/>
                    <a:pt x="285522" y="170072"/>
                    <a:pt x="285522" y="211038"/>
                  </a:cubicBezTo>
                  <a:cubicBezTo>
                    <a:pt x="285522" y="252004"/>
                    <a:pt x="252004" y="285522"/>
                    <a:pt x="211038" y="285522"/>
                  </a:cubicBezTo>
                  <a:close/>
                  <a:moveTo>
                    <a:pt x="378627" y="164486"/>
                  </a:moveTo>
                  <a:cubicBezTo>
                    <a:pt x="374903" y="150830"/>
                    <a:pt x="369317" y="137795"/>
                    <a:pt x="362489" y="126002"/>
                  </a:cubicBezTo>
                  <a:lnTo>
                    <a:pt x="378006" y="79450"/>
                  </a:lnTo>
                  <a:lnTo>
                    <a:pt x="342626" y="44070"/>
                  </a:lnTo>
                  <a:lnTo>
                    <a:pt x="296074" y="59587"/>
                  </a:lnTo>
                  <a:cubicBezTo>
                    <a:pt x="283660" y="52760"/>
                    <a:pt x="270625" y="47173"/>
                    <a:pt x="256970" y="43449"/>
                  </a:cubicBezTo>
                  <a:lnTo>
                    <a:pt x="235866" y="0"/>
                  </a:lnTo>
                  <a:lnTo>
                    <a:pt x="186210" y="0"/>
                  </a:lnTo>
                  <a:lnTo>
                    <a:pt x="164486" y="43449"/>
                  </a:lnTo>
                  <a:cubicBezTo>
                    <a:pt x="150830" y="47173"/>
                    <a:pt x="137795" y="52760"/>
                    <a:pt x="126002" y="59587"/>
                  </a:cubicBezTo>
                  <a:lnTo>
                    <a:pt x="79450" y="44070"/>
                  </a:lnTo>
                  <a:lnTo>
                    <a:pt x="44070" y="79450"/>
                  </a:lnTo>
                  <a:lnTo>
                    <a:pt x="59587" y="126002"/>
                  </a:lnTo>
                  <a:cubicBezTo>
                    <a:pt x="52760" y="138416"/>
                    <a:pt x="47173" y="151451"/>
                    <a:pt x="43449" y="165106"/>
                  </a:cubicBezTo>
                  <a:lnTo>
                    <a:pt x="0" y="186210"/>
                  </a:lnTo>
                  <a:lnTo>
                    <a:pt x="0" y="235866"/>
                  </a:lnTo>
                  <a:lnTo>
                    <a:pt x="43449" y="257591"/>
                  </a:lnTo>
                  <a:cubicBezTo>
                    <a:pt x="47173" y="271246"/>
                    <a:pt x="52760" y="284281"/>
                    <a:pt x="59587" y="296074"/>
                  </a:cubicBezTo>
                  <a:lnTo>
                    <a:pt x="44070" y="342626"/>
                  </a:lnTo>
                  <a:lnTo>
                    <a:pt x="79450" y="378006"/>
                  </a:lnTo>
                  <a:lnTo>
                    <a:pt x="126002" y="362489"/>
                  </a:lnTo>
                  <a:cubicBezTo>
                    <a:pt x="138416" y="369317"/>
                    <a:pt x="151451" y="374903"/>
                    <a:pt x="165106" y="378627"/>
                  </a:cubicBezTo>
                  <a:lnTo>
                    <a:pt x="186831" y="422076"/>
                  </a:lnTo>
                  <a:lnTo>
                    <a:pt x="236487" y="422076"/>
                  </a:lnTo>
                  <a:lnTo>
                    <a:pt x="258211" y="378627"/>
                  </a:lnTo>
                  <a:cubicBezTo>
                    <a:pt x="271867" y="374903"/>
                    <a:pt x="284901" y="369317"/>
                    <a:pt x="296695" y="362489"/>
                  </a:cubicBezTo>
                  <a:lnTo>
                    <a:pt x="343247" y="378006"/>
                  </a:lnTo>
                  <a:lnTo>
                    <a:pt x="378627" y="342626"/>
                  </a:lnTo>
                  <a:lnTo>
                    <a:pt x="363110" y="296074"/>
                  </a:lnTo>
                  <a:cubicBezTo>
                    <a:pt x="369937" y="283660"/>
                    <a:pt x="375524" y="270625"/>
                    <a:pt x="379248" y="256970"/>
                  </a:cubicBezTo>
                  <a:lnTo>
                    <a:pt x="422697" y="235245"/>
                  </a:lnTo>
                  <a:lnTo>
                    <a:pt x="422697" y="185589"/>
                  </a:lnTo>
                  <a:lnTo>
                    <a:pt x="378627" y="16448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C304C930-5E24-4477-BF38-6E8BEA0956AD}"/>
              </a:ext>
            </a:extLst>
          </p:cNvPr>
          <p:cNvGrpSpPr/>
          <p:nvPr/>
        </p:nvGrpSpPr>
        <p:grpSpPr>
          <a:xfrm>
            <a:off x="4488553" y="4834092"/>
            <a:ext cx="674771" cy="674771"/>
            <a:chOff x="10043006" y="4409992"/>
            <a:chExt cx="674771" cy="674771"/>
          </a:xfrm>
        </p:grpSpPr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CBC35205-9B79-4402-A440-AF679ECDA96E}"/>
                </a:ext>
              </a:extLst>
            </p:cNvPr>
            <p:cNvSpPr/>
            <p:nvPr/>
          </p:nvSpPr>
          <p:spPr>
            <a:xfrm>
              <a:off x="10043006" y="440999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弧形 194">
              <a:extLst>
                <a:ext uri="{FF2B5EF4-FFF2-40B4-BE49-F238E27FC236}">
                  <a16:creationId xmlns:a16="http://schemas.microsoft.com/office/drawing/2014/main" id="{FA7C7BED-986D-482C-B634-87DD7341F723}"/>
                </a:ext>
              </a:extLst>
            </p:cNvPr>
            <p:cNvSpPr/>
            <p:nvPr/>
          </p:nvSpPr>
          <p:spPr>
            <a:xfrm rot="11281850">
              <a:off x="10169580" y="4686186"/>
              <a:ext cx="429250" cy="177350"/>
            </a:xfrm>
            <a:prstGeom prst="arc">
              <a:avLst>
                <a:gd name="adj1" fmla="val 14248865"/>
                <a:gd name="adj2" fmla="val 10894355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0DA8DFC9-6BE0-4EDB-840A-2721A47AD0BE}"/>
                </a:ext>
              </a:extLst>
            </p:cNvPr>
            <p:cNvSpPr/>
            <p:nvPr/>
          </p:nvSpPr>
          <p:spPr>
            <a:xfrm>
              <a:off x="10205537" y="4566098"/>
              <a:ext cx="374752" cy="374752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弧形 196">
              <a:extLst>
                <a:ext uri="{FF2B5EF4-FFF2-40B4-BE49-F238E27FC236}">
                  <a16:creationId xmlns:a16="http://schemas.microsoft.com/office/drawing/2014/main" id="{30AA12DF-E382-48DA-8AB9-067BB2B9D91C}"/>
                </a:ext>
              </a:extLst>
            </p:cNvPr>
            <p:cNvSpPr/>
            <p:nvPr/>
          </p:nvSpPr>
          <p:spPr>
            <a:xfrm rot="11281850">
              <a:off x="10169242" y="4686135"/>
              <a:ext cx="430110" cy="177350"/>
            </a:xfrm>
            <a:prstGeom prst="arc">
              <a:avLst>
                <a:gd name="adj1" fmla="val 10537363"/>
                <a:gd name="adj2" fmla="val 21082318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EBCBE80B-2B9B-43EE-B31C-09751EC2954D}"/>
              </a:ext>
            </a:extLst>
          </p:cNvPr>
          <p:cNvGrpSpPr/>
          <p:nvPr/>
        </p:nvGrpSpPr>
        <p:grpSpPr>
          <a:xfrm>
            <a:off x="3420841" y="4833163"/>
            <a:ext cx="674771" cy="674771"/>
            <a:chOff x="8975294" y="4409063"/>
            <a:chExt cx="674771" cy="674771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595AF455-5149-4DC0-9146-3185CA928089}"/>
                </a:ext>
              </a:extLst>
            </p:cNvPr>
            <p:cNvSpPr/>
            <p:nvPr/>
          </p:nvSpPr>
          <p:spPr>
            <a:xfrm>
              <a:off x="8975294" y="4409063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图形 161" descr="垃圾桶">
              <a:extLst>
                <a:ext uri="{FF2B5EF4-FFF2-40B4-BE49-F238E27FC236}">
                  <a16:creationId xmlns:a16="http://schemas.microsoft.com/office/drawing/2014/main" id="{8C7EB2D3-C5E7-4423-A00C-1482DEE8A044}"/>
                </a:ext>
              </a:extLst>
            </p:cNvPr>
            <p:cNvSpPr/>
            <p:nvPr/>
          </p:nvSpPr>
          <p:spPr>
            <a:xfrm>
              <a:off x="9096537" y="4554261"/>
              <a:ext cx="428055" cy="382997"/>
            </a:xfrm>
            <a:custGeom>
              <a:avLst/>
              <a:gdLst>
                <a:gd name="connsiteX0" fmla="*/ 433004 w 457060"/>
                <a:gd name="connsiteY0" fmla="*/ 0 h 408948"/>
                <a:gd name="connsiteX1" fmla="*/ 24056 w 457060"/>
                <a:gd name="connsiteY1" fmla="*/ 0 h 408948"/>
                <a:gd name="connsiteX2" fmla="*/ 0 w 457060"/>
                <a:gd name="connsiteY2" fmla="*/ 24056 h 408948"/>
                <a:gd name="connsiteX3" fmla="*/ 24056 w 457060"/>
                <a:gd name="connsiteY3" fmla="*/ 48112 h 408948"/>
                <a:gd name="connsiteX4" fmla="*/ 33077 w 457060"/>
                <a:gd name="connsiteY4" fmla="*/ 48112 h 408948"/>
                <a:gd name="connsiteX5" fmla="*/ 90209 w 457060"/>
                <a:gd name="connsiteY5" fmla="*/ 389704 h 408948"/>
                <a:gd name="connsiteX6" fmla="*/ 113664 w 457060"/>
                <a:gd name="connsiteY6" fmla="*/ 408948 h 408948"/>
                <a:gd name="connsiteX7" fmla="*/ 342194 w 457060"/>
                <a:gd name="connsiteY7" fmla="*/ 408948 h 408948"/>
                <a:gd name="connsiteX8" fmla="*/ 365648 w 457060"/>
                <a:gd name="connsiteY8" fmla="*/ 389704 h 408948"/>
                <a:gd name="connsiteX9" fmla="*/ 423983 w 457060"/>
                <a:gd name="connsiteY9" fmla="*/ 48112 h 408948"/>
                <a:gd name="connsiteX10" fmla="*/ 433004 w 457060"/>
                <a:gd name="connsiteY10" fmla="*/ 48112 h 408948"/>
                <a:gd name="connsiteX11" fmla="*/ 457060 w 457060"/>
                <a:gd name="connsiteY11" fmla="*/ 24056 h 408948"/>
                <a:gd name="connsiteX12" fmla="*/ 433004 w 457060"/>
                <a:gd name="connsiteY12" fmla="*/ 0 h 408948"/>
                <a:gd name="connsiteX13" fmla="*/ 132307 w 457060"/>
                <a:gd name="connsiteY13" fmla="*/ 270628 h 408948"/>
                <a:gd name="connsiteX14" fmla="*/ 143733 w 457060"/>
                <a:gd name="connsiteY14" fmla="*/ 276642 h 408948"/>
                <a:gd name="connsiteX15" fmla="*/ 179817 w 457060"/>
                <a:gd name="connsiteY15" fmla="*/ 276642 h 408948"/>
                <a:gd name="connsiteX16" fmla="*/ 179817 w 457060"/>
                <a:gd name="connsiteY16" fmla="*/ 300697 h 408948"/>
                <a:gd name="connsiteX17" fmla="*/ 143733 w 457060"/>
                <a:gd name="connsiteY17" fmla="*/ 300697 h 408948"/>
                <a:gd name="connsiteX18" fmla="*/ 111258 w 457060"/>
                <a:gd name="connsiteY18" fmla="*/ 282054 h 408948"/>
                <a:gd name="connsiteX19" fmla="*/ 112461 w 457060"/>
                <a:gd name="connsiteY19" fmla="*/ 245970 h 408948"/>
                <a:gd name="connsiteX20" fmla="*/ 143132 w 457060"/>
                <a:gd name="connsiteY20" fmla="*/ 193048 h 408948"/>
                <a:gd name="connsiteX21" fmla="*/ 122685 w 457060"/>
                <a:gd name="connsiteY21" fmla="*/ 181621 h 408948"/>
                <a:gd name="connsiteX22" fmla="*/ 171999 w 457060"/>
                <a:gd name="connsiteY22" fmla="*/ 168391 h 408948"/>
                <a:gd name="connsiteX23" fmla="*/ 185230 w 457060"/>
                <a:gd name="connsiteY23" fmla="*/ 217705 h 408948"/>
                <a:gd name="connsiteX24" fmla="*/ 163579 w 457060"/>
                <a:gd name="connsiteY24" fmla="*/ 205076 h 408948"/>
                <a:gd name="connsiteX25" fmla="*/ 133510 w 457060"/>
                <a:gd name="connsiteY25" fmla="*/ 258600 h 408948"/>
                <a:gd name="connsiteX26" fmla="*/ 132307 w 457060"/>
                <a:gd name="connsiteY26" fmla="*/ 270628 h 408948"/>
                <a:gd name="connsiteX27" fmla="*/ 180418 w 457060"/>
                <a:gd name="connsiteY27" fmla="*/ 134111 h 408948"/>
                <a:gd name="connsiteX28" fmla="*/ 198460 w 457060"/>
                <a:gd name="connsiteY28" fmla="*/ 102839 h 408948"/>
                <a:gd name="connsiteX29" fmla="*/ 230334 w 457060"/>
                <a:gd name="connsiteY29" fmla="*/ 84195 h 408948"/>
                <a:gd name="connsiteX30" fmla="*/ 261005 w 457060"/>
                <a:gd name="connsiteY30" fmla="*/ 103440 h 408948"/>
                <a:gd name="connsiteX31" fmla="*/ 291676 w 457060"/>
                <a:gd name="connsiteY31" fmla="*/ 156363 h 408948"/>
                <a:gd name="connsiteX32" fmla="*/ 312124 w 457060"/>
                <a:gd name="connsiteY32" fmla="*/ 144936 h 408948"/>
                <a:gd name="connsiteX33" fmla="*/ 298893 w 457060"/>
                <a:gd name="connsiteY33" fmla="*/ 194251 h 408948"/>
                <a:gd name="connsiteX34" fmla="*/ 249579 w 457060"/>
                <a:gd name="connsiteY34" fmla="*/ 181020 h 408948"/>
                <a:gd name="connsiteX35" fmla="*/ 270628 w 457060"/>
                <a:gd name="connsiteY35" fmla="*/ 168391 h 408948"/>
                <a:gd name="connsiteX36" fmla="*/ 239957 w 457060"/>
                <a:gd name="connsiteY36" fmla="*/ 114866 h 408948"/>
                <a:gd name="connsiteX37" fmla="*/ 230334 w 457060"/>
                <a:gd name="connsiteY37" fmla="*/ 107650 h 408948"/>
                <a:gd name="connsiteX38" fmla="*/ 219509 w 457060"/>
                <a:gd name="connsiteY38" fmla="*/ 114265 h 408948"/>
                <a:gd name="connsiteX39" fmla="*/ 201467 w 457060"/>
                <a:gd name="connsiteY39" fmla="*/ 145538 h 408948"/>
                <a:gd name="connsiteX40" fmla="*/ 180418 w 457060"/>
                <a:gd name="connsiteY40" fmla="*/ 134111 h 408948"/>
                <a:gd name="connsiteX41" fmla="*/ 345201 w 457060"/>
                <a:gd name="connsiteY41" fmla="*/ 284460 h 408948"/>
                <a:gd name="connsiteX42" fmla="*/ 314529 w 457060"/>
                <a:gd name="connsiteY42" fmla="*/ 301299 h 408948"/>
                <a:gd name="connsiteX43" fmla="*/ 313327 w 457060"/>
                <a:gd name="connsiteY43" fmla="*/ 301299 h 408948"/>
                <a:gd name="connsiteX44" fmla="*/ 251984 w 457060"/>
                <a:gd name="connsiteY44" fmla="*/ 301299 h 408948"/>
                <a:gd name="connsiteX45" fmla="*/ 251984 w 457060"/>
                <a:gd name="connsiteY45" fmla="*/ 324753 h 408948"/>
                <a:gd name="connsiteX46" fmla="*/ 215901 w 457060"/>
                <a:gd name="connsiteY46" fmla="*/ 288670 h 408948"/>
                <a:gd name="connsiteX47" fmla="*/ 251984 w 457060"/>
                <a:gd name="connsiteY47" fmla="*/ 252586 h 408948"/>
                <a:gd name="connsiteX48" fmla="*/ 251984 w 457060"/>
                <a:gd name="connsiteY48" fmla="*/ 277243 h 408948"/>
                <a:gd name="connsiteX49" fmla="*/ 313327 w 457060"/>
                <a:gd name="connsiteY49" fmla="*/ 277243 h 408948"/>
                <a:gd name="connsiteX50" fmla="*/ 324152 w 457060"/>
                <a:gd name="connsiteY50" fmla="*/ 272432 h 408948"/>
                <a:gd name="connsiteX51" fmla="*/ 323550 w 457060"/>
                <a:gd name="connsiteY51" fmla="*/ 259803 h 408948"/>
                <a:gd name="connsiteX52" fmla="*/ 305509 w 457060"/>
                <a:gd name="connsiteY52" fmla="*/ 228530 h 408948"/>
                <a:gd name="connsiteX53" fmla="*/ 326557 w 457060"/>
                <a:gd name="connsiteY53" fmla="*/ 216502 h 408948"/>
                <a:gd name="connsiteX54" fmla="*/ 344599 w 457060"/>
                <a:gd name="connsiteY54" fmla="*/ 247775 h 408948"/>
                <a:gd name="connsiteX55" fmla="*/ 348208 w 457060"/>
                <a:gd name="connsiteY55" fmla="*/ 256194 h 408948"/>
                <a:gd name="connsiteX56" fmla="*/ 350613 w 457060"/>
                <a:gd name="connsiteY56" fmla="*/ 257397 h 408948"/>
                <a:gd name="connsiteX57" fmla="*/ 348809 w 457060"/>
                <a:gd name="connsiteY57" fmla="*/ 257998 h 408948"/>
                <a:gd name="connsiteX58" fmla="*/ 345201 w 457060"/>
                <a:gd name="connsiteY58" fmla="*/ 284460 h 40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57060" h="408948">
                  <a:moveTo>
                    <a:pt x="433004" y="0"/>
                  </a:moveTo>
                  <a:lnTo>
                    <a:pt x="24056" y="0"/>
                  </a:lnTo>
                  <a:cubicBezTo>
                    <a:pt x="10825" y="0"/>
                    <a:pt x="0" y="10825"/>
                    <a:pt x="0" y="24056"/>
                  </a:cubicBezTo>
                  <a:cubicBezTo>
                    <a:pt x="0" y="37286"/>
                    <a:pt x="10825" y="48112"/>
                    <a:pt x="24056" y="48112"/>
                  </a:cubicBezTo>
                  <a:lnTo>
                    <a:pt x="33077" y="48112"/>
                  </a:lnTo>
                  <a:lnTo>
                    <a:pt x="90209" y="389704"/>
                  </a:lnTo>
                  <a:cubicBezTo>
                    <a:pt x="92615" y="401130"/>
                    <a:pt x="102237" y="408948"/>
                    <a:pt x="113664" y="408948"/>
                  </a:cubicBezTo>
                  <a:lnTo>
                    <a:pt x="342194" y="408948"/>
                  </a:lnTo>
                  <a:cubicBezTo>
                    <a:pt x="353620" y="408948"/>
                    <a:pt x="363844" y="400529"/>
                    <a:pt x="365648" y="389704"/>
                  </a:cubicBezTo>
                  <a:lnTo>
                    <a:pt x="423983" y="48112"/>
                  </a:lnTo>
                  <a:lnTo>
                    <a:pt x="433004" y="48112"/>
                  </a:lnTo>
                  <a:cubicBezTo>
                    <a:pt x="446235" y="48112"/>
                    <a:pt x="457060" y="37286"/>
                    <a:pt x="457060" y="24056"/>
                  </a:cubicBezTo>
                  <a:cubicBezTo>
                    <a:pt x="457060" y="10825"/>
                    <a:pt x="446235" y="0"/>
                    <a:pt x="433004" y="0"/>
                  </a:cubicBezTo>
                  <a:close/>
                  <a:moveTo>
                    <a:pt x="132307" y="270628"/>
                  </a:moveTo>
                  <a:cubicBezTo>
                    <a:pt x="134712" y="274236"/>
                    <a:pt x="138922" y="276642"/>
                    <a:pt x="143733" y="276642"/>
                  </a:cubicBezTo>
                  <a:lnTo>
                    <a:pt x="179817" y="276642"/>
                  </a:lnTo>
                  <a:lnTo>
                    <a:pt x="179817" y="300697"/>
                  </a:lnTo>
                  <a:lnTo>
                    <a:pt x="143733" y="300697"/>
                  </a:lnTo>
                  <a:cubicBezTo>
                    <a:pt x="130503" y="300697"/>
                    <a:pt x="117873" y="293481"/>
                    <a:pt x="111258" y="282054"/>
                  </a:cubicBezTo>
                  <a:cubicBezTo>
                    <a:pt x="105244" y="270628"/>
                    <a:pt x="105244" y="257998"/>
                    <a:pt x="112461" y="245970"/>
                  </a:cubicBezTo>
                  <a:lnTo>
                    <a:pt x="143132" y="193048"/>
                  </a:lnTo>
                  <a:lnTo>
                    <a:pt x="122685" y="181621"/>
                  </a:lnTo>
                  <a:lnTo>
                    <a:pt x="171999" y="168391"/>
                  </a:lnTo>
                  <a:lnTo>
                    <a:pt x="185230" y="217705"/>
                  </a:lnTo>
                  <a:lnTo>
                    <a:pt x="163579" y="205076"/>
                  </a:lnTo>
                  <a:lnTo>
                    <a:pt x="133510" y="258600"/>
                  </a:lnTo>
                  <a:cubicBezTo>
                    <a:pt x="130503" y="262810"/>
                    <a:pt x="129901" y="267019"/>
                    <a:pt x="132307" y="270628"/>
                  </a:cubicBezTo>
                  <a:close/>
                  <a:moveTo>
                    <a:pt x="180418" y="134111"/>
                  </a:moveTo>
                  <a:lnTo>
                    <a:pt x="198460" y="102839"/>
                  </a:lnTo>
                  <a:cubicBezTo>
                    <a:pt x="205076" y="91412"/>
                    <a:pt x="217104" y="83594"/>
                    <a:pt x="230334" y="84195"/>
                  </a:cubicBezTo>
                  <a:cubicBezTo>
                    <a:pt x="242964" y="84195"/>
                    <a:pt x="254390" y="91412"/>
                    <a:pt x="261005" y="103440"/>
                  </a:cubicBezTo>
                  <a:lnTo>
                    <a:pt x="291676" y="156363"/>
                  </a:lnTo>
                  <a:lnTo>
                    <a:pt x="312124" y="144936"/>
                  </a:lnTo>
                  <a:lnTo>
                    <a:pt x="298893" y="194251"/>
                  </a:lnTo>
                  <a:lnTo>
                    <a:pt x="249579" y="181020"/>
                  </a:lnTo>
                  <a:lnTo>
                    <a:pt x="270628" y="168391"/>
                  </a:lnTo>
                  <a:lnTo>
                    <a:pt x="239957" y="114866"/>
                  </a:lnTo>
                  <a:cubicBezTo>
                    <a:pt x="237551" y="110055"/>
                    <a:pt x="233943" y="108251"/>
                    <a:pt x="230334" y="107650"/>
                  </a:cubicBezTo>
                  <a:cubicBezTo>
                    <a:pt x="226124" y="107650"/>
                    <a:pt x="221915" y="110055"/>
                    <a:pt x="219509" y="114265"/>
                  </a:cubicBezTo>
                  <a:lnTo>
                    <a:pt x="201467" y="145538"/>
                  </a:lnTo>
                  <a:lnTo>
                    <a:pt x="180418" y="134111"/>
                  </a:lnTo>
                  <a:close/>
                  <a:moveTo>
                    <a:pt x="345201" y="284460"/>
                  </a:moveTo>
                  <a:cubicBezTo>
                    <a:pt x="338585" y="295285"/>
                    <a:pt x="327760" y="301299"/>
                    <a:pt x="314529" y="301299"/>
                  </a:cubicBezTo>
                  <a:cubicBezTo>
                    <a:pt x="313928" y="301299"/>
                    <a:pt x="313928" y="301299"/>
                    <a:pt x="313327" y="301299"/>
                  </a:cubicBezTo>
                  <a:lnTo>
                    <a:pt x="251984" y="301299"/>
                  </a:lnTo>
                  <a:lnTo>
                    <a:pt x="251984" y="324753"/>
                  </a:lnTo>
                  <a:lnTo>
                    <a:pt x="215901" y="288670"/>
                  </a:lnTo>
                  <a:lnTo>
                    <a:pt x="251984" y="252586"/>
                  </a:lnTo>
                  <a:lnTo>
                    <a:pt x="251984" y="277243"/>
                  </a:lnTo>
                  <a:lnTo>
                    <a:pt x="313327" y="277243"/>
                  </a:lnTo>
                  <a:cubicBezTo>
                    <a:pt x="318739" y="277243"/>
                    <a:pt x="322348" y="275439"/>
                    <a:pt x="324152" y="272432"/>
                  </a:cubicBezTo>
                  <a:cubicBezTo>
                    <a:pt x="326557" y="268823"/>
                    <a:pt x="325956" y="264012"/>
                    <a:pt x="323550" y="259803"/>
                  </a:cubicBezTo>
                  <a:lnTo>
                    <a:pt x="305509" y="228530"/>
                  </a:lnTo>
                  <a:lnTo>
                    <a:pt x="326557" y="216502"/>
                  </a:lnTo>
                  <a:lnTo>
                    <a:pt x="344599" y="247775"/>
                  </a:lnTo>
                  <a:cubicBezTo>
                    <a:pt x="346403" y="250782"/>
                    <a:pt x="347606" y="253187"/>
                    <a:pt x="348208" y="256194"/>
                  </a:cubicBezTo>
                  <a:lnTo>
                    <a:pt x="350613" y="257397"/>
                  </a:lnTo>
                  <a:lnTo>
                    <a:pt x="348809" y="257998"/>
                  </a:lnTo>
                  <a:cubicBezTo>
                    <a:pt x="351215" y="267019"/>
                    <a:pt x="350012" y="276642"/>
                    <a:pt x="345201" y="284460"/>
                  </a:cubicBezTo>
                  <a:close/>
                </a:path>
              </a:pathLst>
            </a:cu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35FFFDE1-AB7C-4012-951E-F487AA99CFE2}"/>
              </a:ext>
            </a:extLst>
          </p:cNvPr>
          <p:cNvGrpSpPr/>
          <p:nvPr/>
        </p:nvGrpSpPr>
        <p:grpSpPr>
          <a:xfrm>
            <a:off x="211010" y="3919569"/>
            <a:ext cx="674771" cy="674771"/>
            <a:chOff x="5765463" y="3495469"/>
            <a:chExt cx="674771" cy="674771"/>
          </a:xfrm>
        </p:grpSpPr>
        <p:sp>
          <p:nvSpPr>
            <p:cNvPr id="216" name="矩形: 圆角 215">
              <a:extLst>
                <a:ext uri="{FF2B5EF4-FFF2-40B4-BE49-F238E27FC236}">
                  <a16:creationId xmlns:a16="http://schemas.microsoft.com/office/drawing/2014/main" id="{44A69D61-038E-4DF1-95F1-51C25B7B261D}"/>
                </a:ext>
              </a:extLst>
            </p:cNvPr>
            <p:cNvSpPr/>
            <p:nvPr/>
          </p:nvSpPr>
          <p:spPr>
            <a:xfrm>
              <a:off x="5765463" y="3495469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262A7554-A4F2-4A04-AFAE-8DDE725E28FF}"/>
                </a:ext>
              </a:extLst>
            </p:cNvPr>
            <p:cNvGrpSpPr/>
            <p:nvPr/>
          </p:nvGrpSpPr>
          <p:grpSpPr>
            <a:xfrm>
              <a:off x="5863925" y="3640367"/>
              <a:ext cx="511326" cy="387256"/>
              <a:chOff x="4160971" y="2339874"/>
              <a:chExt cx="613177" cy="464394"/>
            </a:xfrm>
          </p:grpSpPr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934BEBA2-8619-4EEA-9880-B5F17D6C5914}"/>
                  </a:ext>
                </a:extLst>
              </p:cNvPr>
              <p:cNvSpPr/>
              <p:nvPr/>
            </p:nvSpPr>
            <p:spPr>
              <a:xfrm>
                <a:off x="4161341" y="2339874"/>
                <a:ext cx="574108" cy="459286"/>
              </a:xfrm>
              <a:custGeom>
                <a:avLst/>
                <a:gdLst>
                  <a:gd name="connsiteX0" fmla="*/ 28787 w 503763"/>
                  <a:gd name="connsiteY0" fmla="*/ 0 h 403010"/>
                  <a:gd name="connsiteX1" fmla="*/ 164083 w 503763"/>
                  <a:gd name="connsiteY1" fmla="*/ 0 h 403010"/>
                  <a:gd name="connsiteX2" fmla="*/ 179916 w 503763"/>
                  <a:gd name="connsiteY2" fmla="*/ 5038 h 403010"/>
                  <a:gd name="connsiteX3" fmla="*/ 259078 w 503763"/>
                  <a:gd name="connsiteY3" fmla="*/ 57573 h 403010"/>
                  <a:gd name="connsiteX4" fmla="*/ 474977 w 503763"/>
                  <a:gd name="connsiteY4" fmla="*/ 57573 h 403010"/>
                  <a:gd name="connsiteX5" fmla="*/ 495307 w 503763"/>
                  <a:gd name="connsiteY5" fmla="*/ 66029 h 403010"/>
                  <a:gd name="connsiteX6" fmla="*/ 502559 w 503763"/>
                  <a:gd name="connsiteY6" fmla="*/ 83464 h 403010"/>
                  <a:gd name="connsiteX7" fmla="*/ 503763 w 503763"/>
                  <a:gd name="connsiteY7" fmla="*/ 83464 h 403010"/>
                  <a:gd name="connsiteX8" fmla="*/ 503717 w 503763"/>
                  <a:gd name="connsiteY8" fmla="*/ 86247 h 403010"/>
                  <a:gd name="connsiteX9" fmla="*/ 503763 w 503763"/>
                  <a:gd name="connsiteY9" fmla="*/ 86360 h 403010"/>
                  <a:gd name="connsiteX10" fmla="*/ 503763 w 503763"/>
                  <a:gd name="connsiteY10" fmla="*/ 122343 h 403010"/>
                  <a:gd name="connsiteX11" fmla="*/ 503111 w 503763"/>
                  <a:gd name="connsiteY11" fmla="*/ 122343 h 403010"/>
                  <a:gd name="connsiteX12" fmla="*/ 500883 w 503763"/>
                  <a:gd name="connsiteY12" fmla="*/ 255097 h 403010"/>
                  <a:gd name="connsiteX13" fmla="*/ 447935 w 503763"/>
                  <a:gd name="connsiteY13" fmla="*/ 377422 h 403010"/>
                  <a:gd name="connsiteX14" fmla="*/ 0 w 503763"/>
                  <a:gd name="connsiteY14" fmla="*/ 403010 h 403010"/>
                  <a:gd name="connsiteX15" fmla="*/ 0 w 503763"/>
                  <a:gd name="connsiteY15" fmla="*/ 381421 h 403010"/>
                  <a:gd name="connsiteX16" fmla="*/ 0 w 503763"/>
                  <a:gd name="connsiteY16" fmla="*/ 83464 h 403010"/>
                  <a:gd name="connsiteX17" fmla="*/ 0 w 503763"/>
                  <a:gd name="connsiteY17" fmla="*/ 28787 h 403010"/>
                  <a:gd name="connsiteX18" fmla="*/ 28787 w 503763"/>
                  <a:gd name="connsiteY18" fmla="*/ 0 h 40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3763" h="403010">
                    <a:moveTo>
                      <a:pt x="28787" y="0"/>
                    </a:moveTo>
                    <a:lnTo>
                      <a:pt x="164083" y="0"/>
                    </a:lnTo>
                    <a:cubicBezTo>
                      <a:pt x="169840" y="0"/>
                      <a:pt x="174878" y="2159"/>
                      <a:pt x="179916" y="5038"/>
                    </a:cubicBezTo>
                    <a:lnTo>
                      <a:pt x="259078" y="57573"/>
                    </a:lnTo>
                    <a:lnTo>
                      <a:pt x="474977" y="57573"/>
                    </a:lnTo>
                    <a:cubicBezTo>
                      <a:pt x="482893" y="57573"/>
                      <a:pt x="490090" y="60812"/>
                      <a:pt x="495307" y="66029"/>
                    </a:cubicBezTo>
                    <a:lnTo>
                      <a:pt x="502559" y="83464"/>
                    </a:lnTo>
                    <a:lnTo>
                      <a:pt x="503763" y="83464"/>
                    </a:lnTo>
                    <a:lnTo>
                      <a:pt x="503717" y="86247"/>
                    </a:lnTo>
                    <a:lnTo>
                      <a:pt x="503763" y="86360"/>
                    </a:lnTo>
                    <a:lnTo>
                      <a:pt x="503763" y="122343"/>
                    </a:lnTo>
                    <a:lnTo>
                      <a:pt x="503111" y="122343"/>
                    </a:lnTo>
                    <a:lnTo>
                      <a:pt x="500883" y="255097"/>
                    </a:lnTo>
                    <a:lnTo>
                      <a:pt x="447935" y="377422"/>
                    </a:lnTo>
                    <a:lnTo>
                      <a:pt x="0" y="403010"/>
                    </a:lnTo>
                    <a:lnTo>
                      <a:pt x="0" y="381421"/>
                    </a:lnTo>
                    <a:lnTo>
                      <a:pt x="0" y="83464"/>
                    </a:lnTo>
                    <a:lnTo>
                      <a:pt x="0" y="28787"/>
                    </a:lnTo>
                    <a:cubicBezTo>
                      <a:pt x="0" y="12954"/>
                      <a:pt x="12954" y="0"/>
                      <a:pt x="28787" y="0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FB85634D-9184-4C19-89C7-8A0151F4CC89}"/>
                  </a:ext>
                </a:extLst>
              </p:cNvPr>
              <p:cNvSpPr/>
              <p:nvPr/>
            </p:nvSpPr>
            <p:spPr>
              <a:xfrm>
                <a:off x="4160971" y="2518119"/>
                <a:ext cx="613177" cy="286149"/>
              </a:xfrm>
              <a:custGeom>
                <a:avLst/>
                <a:gdLst>
                  <a:gd name="connsiteX0" fmla="*/ 714375 w 714375"/>
                  <a:gd name="connsiteY0" fmla="*/ 38100 h 333375"/>
                  <a:gd name="connsiteX1" fmla="*/ 680085 w 714375"/>
                  <a:gd name="connsiteY1" fmla="*/ 0 h 333375"/>
                  <a:gd name="connsiteX2" fmla="*/ 160973 w 714375"/>
                  <a:gd name="connsiteY2" fmla="*/ 0 h 333375"/>
                  <a:gd name="connsiteX3" fmla="*/ 128588 w 714375"/>
                  <a:gd name="connsiteY3" fmla="*/ 20955 h 333375"/>
                  <a:gd name="connsiteX4" fmla="*/ 0 w 714375"/>
                  <a:gd name="connsiteY4" fmla="*/ 333375 h 333375"/>
                  <a:gd name="connsiteX5" fmla="*/ 581025 w 714375"/>
                  <a:gd name="connsiteY5" fmla="*/ 333375 h 333375"/>
                  <a:gd name="connsiteX6" fmla="*/ 710565 w 714375"/>
                  <a:gd name="connsiteY6" fmla="*/ 55245 h 333375"/>
                  <a:gd name="connsiteX7" fmla="*/ 714375 w 714375"/>
                  <a:gd name="connsiteY7" fmla="*/ 38100 h 333375"/>
                  <a:gd name="connsiteX8" fmla="*/ 714375 w 714375"/>
                  <a:gd name="connsiteY8" fmla="*/ 38100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5" h="333375">
                    <a:moveTo>
                      <a:pt x="714375" y="38100"/>
                    </a:moveTo>
                    <a:cubicBezTo>
                      <a:pt x="714375" y="18098"/>
                      <a:pt x="700088" y="1905"/>
                      <a:pt x="680085" y="0"/>
                    </a:cubicBezTo>
                    <a:lnTo>
                      <a:pt x="160973" y="0"/>
                    </a:lnTo>
                    <a:cubicBezTo>
                      <a:pt x="146685" y="0"/>
                      <a:pt x="134303" y="8573"/>
                      <a:pt x="128588" y="20955"/>
                    </a:cubicBezTo>
                    <a:lnTo>
                      <a:pt x="0" y="333375"/>
                    </a:lnTo>
                    <a:lnTo>
                      <a:pt x="581025" y="333375"/>
                    </a:lnTo>
                    <a:lnTo>
                      <a:pt x="710565" y="55245"/>
                    </a:lnTo>
                    <a:cubicBezTo>
                      <a:pt x="713423" y="49530"/>
                      <a:pt x="714375" y="43815"/>
                      <a:pt x="714375" y="38100"/>
                    </a:cubicBezTo>
                    <a:lnTo>
                      <a:pt x="714375" y="38100"/>
                    </a:lnTo>
                    <a:close/>
                  </a:path>
                </a:pathLst>
              </a:custGeom>
              <a:gradFill>
                <a:gsLst>
                  <a:gs pos="2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026BDCA9-366F-4BA9-BFA6-A2CE52D8EFD6}"/>
              </a:ext>
            </a:extLst>
          </p:cNvPr>
          <p:cNvGrpSpPr/>
          <p:nvPr/>
        </p:nvGrpSpPr>
        <p:grpSpPr>
          <a:xfrm>
            <a:off x="3414160" y="5752120"/>
            <a:ext cx="674771" cy="674771"/>
            <a:chOff x="9019951" y="5328020"/>
            <a:chExt cx="674771" cy="674771"/>
          </a:xfrm>
        </p:grpSpPr>
        <p:sp>
          <p:nvSpPr>
            <p:cNvPr id="222" name="矩形: 圆角 221">
              <a:extLst>
                <a:ext uri="{FF2B5EF4-FFF2-40B4-BE49-F238E27FC236}">
                  <a16:creationId xmlns:a16="http://schemas.microsoft.com/office/drawing/2014/main" id="{A4B3E4AD-92FC-4615-B57D-F1DC1EC7A806}"/>
                </a:ext>
              </a:extLst>
            </p:cNvPr>
            <p:cNvSpPr/>
            <p:nvPr/>
          </p:nvSpPr>
          <p:spPr>
            <a:xfrm>
              <a:off x="9019951" y="532802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FC87D2CC-F8E9-4E2C-A9F9-3D40E45ECDF2}"/>
                </a:ext>
              </a:extLst>
            </p:cNvPr>
            <p:cNvSpPr/>
            <p:nvPr/>
          </p:nvSpPr>
          <p:spPr>
            <a:xfrm>
              <a:off x="9243028" y="5521229"/>
              <a:ext cx="263232" cy="331627"/>
            </a:xfrm>
            <a:custGeom>
              <a:avLst/>
              <a:gdLst>
                <a:gd name="connsiteX0" fmla="*/ 142161 w 356712"/>
                <a:gd name="connsiteY0" fmla="*/ 0 h 449397"/>
                <a:gd name="connsiteX1" fmla="*/ 161227 w 356712"/>
                <a:gd name="connsiteY1" fmla="*/ 0 h 449397"/>
                <a:gd name="connsiteX2" fmla="*/ 187880 w 356712"/>
                <a:gd name="connsiteY2" fmla="*/ 0 h 449397"/>
                <a:gd name="connsiteX3" fmla="*/ 356712 w 356712"/>
                <a:gd name="connsiteY3" fmla="*/ 0 h 449397"/>
                <a:gd name="connsiteX4" fmla="*/ 356712 w 356712"/>
                <a:gd name="connsiteY4" fmla="*/ 91154 h 449397"/>
                <a:gd name="connsiteX5" fmla="*/ 199460 w 356712"/>
                <a:gd name="connsiteY5" fmla="*/ 91154 h 449397"/>
                <a:gd name="connsiteX6" fmla="*/ 199338 w 356712"/>
                <a:gd name="connsiteY6" fmla="*/ 146968 h 449397"/>
                <a:gd name="connsiteX7" fmla="*/ 199032 w 356712"/>
                <a:gd name="connsiteY7" fmla="*/ 289672 h 449397"/>
                <a:gd name="connsiteX8" fmla="*/ 198926 w 356712"/>
                <a:gd name="connsiteY8" fmla="*/ 345315 h 449397"/>
                <a:gd name="connsiteX9" fmla="*/ 199577 w 356712"/>
                <a:gd name="connsiteY9" fmla="*/ 348537 h 449397"/>
                <a:gd name="connsiteX10" fmla="*/ 199387 w 356712"/>
                <a:gd name="connsiteY10" fmla="*/ 349479 h 449397"/>
                <a:gd name="connsiteX11" fmla="*/ 199428 w 356712"/>
                <a:gd name="connsiteY11" fmla="*/ 349683 h 449397"/>
                <a:gd name="connsiteX12" fmla="*/ 198913 w 356712"/>
                <a:gd name="connsiteY12" fmla="*/ 352233 h 449397"/>
                <a:gd name="connsiteX13" fmla="*/ 198910 w 356712"/>
                <a:gd name="connsiteY13" fmla="*/ 353982 h 449397"/>
                <a:gd name="connsiteX14" fmla="*/ 199105 w 356712"/>
                <a:gd name="connsiteY14" fmla="*/ 354948 h 449397"/>
                <a:gd name="connsiteX15" fmla="*/ 198076 w 356712"/>
                <a:gd name="connsiteY15" fmla="*/ 356381 h 449397"/>
                <a:gd name="connsiteX16" fmla="*/ 191592 w 356712"/>
                <a:gd name="connsiteY16" fmla="*/ 388496 h 449397"/>
                <a:gd name="connsiteX17" fmla="*/ 99714 w 356712"/>
                <a:gd name="connsiteY17" fmla="*/ 449397 h 449397"/>
                <a:gd name="connsiteX18" fmla="*/ 0 w 356712"/>
                <a:gd name="connsiteY18" fmla="*/ 349683 h 449397"/>
                <a:gd name="connsiteX19" fmla="*/ 99714 w 356712"/>
                <a:gd name="connsiteY19" fmla="*/ 249969 h 449397"/>
                <a:gd name="connsiteX20" fmla="*/ 138527 w 356712"/>
                <a:gd name="connsiteY20" fmla="*/ 257805 h 449397"/>
                <a:gd name="connsiteX21" fmla="*/ 142161 w 356712"/>
                <a:gd name="connsiteY21" fmla="*/ 260255 h 44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712" h="449397">
                  <a:moveTo>
                    <a:pt x="142161" y="0"/>
                  </a:moveTo>
                  <a:lnTo>
                    <a:pt x="161227" y="0"/>
                  </a:lnTo>
                  <a:lnTo>
                    <a:pt x="187880" y="0"/>
                  </a:lnTo>
                  <a:lnTo>
                    <a:pt x="356712" y="0"/>
                  </a:lnTo>
                  <a:lnTo>
                    <a:pt x="356712" y="91154"/>
                  </a:lnTo>
                  <a:lnTo>
                    <a:pt x="199460" y="91154"/>
                  </a:lnTo>
                  <a:cubicBezTo>
                    <a:pt x="199419" y="109759"/>
                    <a:pt x="199379" y="128363"/>
                    <a:pt x="199338" y="146968"/>
                  </a:cubicBezTo>
                  <a:cubicBezTo>
                    <a:pt x="199234" y="194730"/>
                    <a:pt x="199119" y="247731"/>
                    <a:pt x="199032" y="289672"/>
                  </a:cubicBezTo>
                  <a:cubicBezTo>
                    <a:pt x="198997" y="308220"/>
                    <a:pt x="198961" y="326767"/>
                    <a:pt x="198926" y="345315"/>
                  </a:cubicBezTo>
                  <a:lnTo>
                    <a:pt x="199577" y="348537"/>
                  </a:lnTo>
                  <a:lnTo>
                    <a:pt x="199387" y="349479"/>
                  </a:lnTo>
                  <a:lnTo>
                    <a:pt x="199428" y="349683"/>
                  </a:lnTo>
                  <a:lnTo>
                    <a:pt x="198913" y="352233"/>
                  </a:lnTo>
                  <a:lnTo>
                    <a:pt x="198910" y="353982"/>
                  </a:lnTo>
                  <a:lnTo>
                    <a:pt x="199105" y="354948"/>
                  </a:lnTo>
                  <a:lnTo>
                    <a:pt x="198076" y="356381"/>
                  </a:lnTo>
                  <a:lnTo>
                    <a:pt x="191592" y="388496"/>
                  </a:lnTo>
                  <a:cubicBezTo>
                    <a:pt x="176455" y="424285"/>
                    <a:pt x="141017" y="449397"/>
                    <a:pt x="99714" y="449397"/>
                  </a:cubicBezTo>
                  <a:cubicBezTo>
                    <a:pt x="44643" y="449397"/>
                    <a:pt x="0" y="404754"/>
                    <a:pt x="0" y="349683"/>
                  </a:cubicBezTo>
                  <a:cubicBezTo>
                    <a:pt x="0" y="294612"/>
                    <a:pt x="44643" y="249969"/>
                    <a:pt x="99714" y="249969"/>
                  </a:cubicBezTo>
                  <a:cubicBezTo>
                    <a:pt x="113482" y="249969"/>
                    <a:pt x="126598" y="252759"/>
                    <a:pt x="138527" y="257805"/>
                  </a:cubicBezTo>
                  <a:lnTo>
                    <a:pt x="142161" y="260255"/>
                  </a:lnTo>
                  <a:close/>
                </a:path>
              </a:pathLst>
            </a:cu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0E058D0A-7F0B-460D-AC24-D16970C4C0F7}"/>
              </a:ext>
            </a:extLst>
          </p:cNvPr>
          <p:cNvGrpSpPr/>
          <p:nvPr/>
        </p:nvGrpSpPr>
        <p:grpSpPr>
          <a:xfrm>
            <a:off x="4490841" y="3930290"/>
            <a:ext cx="674771" cy="674771"/>
            <a:chOff x="10045294" y="3506190"/>
            <a:chExt cx="674771" cy="674771"/>
          </a:xfrm>
        </p:grpSpPr>
        <p:sp>
          <p:nvSpPr>
            <p:cNvPr id="226" name="矩形: 圆角 225">
              <a:extLst>
                <a:ext uri="{FF2B5EF4-FFF2-40B4-BE49-F238E27FC236}">
                  <a16:creationId xmlns:a16="http://schemas.microsoft.com/office/drawing/2014/main" id="{F91D2869-D704-408C-BFA3-42C341D707EC}"/>
                </a:ext>
              </a:extLst>
            </p:cNvPr>
            <p:cNvSpPr/>
            <p:nvPr/>
          </p:nvSpPr>
          <p:spPr>
            <a:xfrm>
              <a:off x="10045294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11674609-7DC6-40C0-9222-F5554A634331}"/>
                </a:ext>
              </a:extLst>
            </p:cNvPr>
            <p:cNvGrpSpPr/>
            <p:nvPr/>
          </p:nvGrpSpPr>
          <p:grpSpPr>
            <a:xfrm>
              <a:off x="10144700" y="3695411"/>
              <a:ext cx="501982" cy="299649"/>
              <a:chOff x="1376265" y="4148644"/>
              <a:chExt cx="240855" cy="125236"/>
            </a:xfrm>
          </p:grpSpPr>
          <p:sp>
            <p:nvSpPr>
              <p:cNvPr id="228" name="等腰三角形 227">
                <a:extLst>
                  <a:ext uri="{FF2B5EF4-FFF2-40B4-BE49-F238E27FC236}">
                    <a16:creationId xmlns:a16="http://schemas.microsoft.com/office/drawing/2014/main" id="{B37BFCF3-E3D0-4CF3-AC70-1A33A9FBBE8C}"/>
                  </a:ext>
                </a:extLst>
              </p:cNvPr>
              <p:cNvSpPr/>
              <p:nvPr/>
            </p:nvSpPr>
            <p:spPr>
              <a:xfrm rot="16200000">
                <a:off x="1499724" y="4147815"/>
                <a:ext cx="110065" cy="12472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9" name="矩形: 圆角 228">
                <a:extLst>
                  <a:ext uri="{FF2B5EF4-FFF2-40B4-BE49-F238E27FC236}">
                    <a16:creationId xmlns:a16="http://schemas.microsoft.com/office/drawing/2014/main" id="{885E29ED-4973-4455-8E95-C584033CB66A}"/>
                  </a:ext>
                </a:extLst>
              </p:cNvPr>
              <p:cNvSpPr/>
              <p:nvPr/>
            </p:nvSpPr>
            <p:spPr>
              <a:xfrm>
                <a:off x="1376265" y="4148644"/>
                <a:ext cx="203690" cy="125236"/>
              </a:xfrm>
              <a:prstGeom prst="roundRect">
                <a:avLst>
                  <a:gd name="adj" fmla="val 10963"/>
                </a:avLst>
              </a:pr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20F2B9F7-D5F5-4D05-B657-12737D278A64}"/>
              </a:ext>
            </a:extLst>
          </p:cNvPr>
          <p:cNvGrpSpPr/>
          <p:nvPr/>
        </p:nvGrpSpPr>
        <p:grpSpPr>
          <a:xfrm>
            <a:off x="2345111" y="3930290"/>
            <a:ext cx="674771" cy="674771"/>
            <a:chOff x="7899564" y="3506190"/>
            <a:chExt cx="674771" cy="674771"/>
          </a:xfrm>
        </p:grpSpPr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583A82EF-11A3-4CA1-9064-A2F7C86FC9E0}"/>
                </a:ext>
              </a:extLst>
            </p:cNvPr>
            <p:cNvSpPr/>
            <p:nvPr/>
          </p:nvSpPr>
          <p:spPr>
            <a:xfrm>
              <a:off x="7899564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D7159EA2-FE3B-4E1B-B78E-4F80225EB8BB}"/>
                </a:ext>
              </a:extLst>
            </p:cNvPr>
            <p:cNvGrpSpPr/>
            <p:nvPr/>
          </p:nvGrpSpPr>
          <p:grpSpPr>
            <a:xfrm>
              <a:off x="8045285" y="3656986"/>
              <a:ext cx="390839" cy="355237"/>
              <a:chOff x="2562284" y="1123076"/>
              <a:chExt cx="353679" cy="321464"/>
            </a:xfrm>
          </p:grpSpPr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F7D9863E-0A87-48DE-8E48-4BC393A449CB}"/>
                  </a:ext>
                </a:extLst>
              </p:cNvPr>
              <p:cNvSpPr/>
              <p:nvPr/>
            </p:nvSpPr>
            <p:spPr>
              <a:xfrm>
                <a:off x="2804681" y="1123076"/>
                <a:ext cx="111282" cy="111144"/>
              </a:xfrm>
              <a:custGeom>
                <a:avLst/>
                <a:gdLst>
                  <a:gd name="connsiteX0" fmla="*/ 118928 w 125896"/>
                  <a:gd name="connsiteY0" fmla="*/ 58845 h 125741"/>
                  <a:gd name="connsiteX1" fmla="*/ 67516 w 125896"/>
                  <a:gd name="connsiteY1" fmla="*/ 7433 h 125741"/>
                  <a:gd name="connsiteX2" fmla="*/ 32210 w 125896"/>
                  <a:gd name="connsiteY2" fmla="*/ 7433 h 125741"/>
                  <a:gd name="connsiteX3" fmla="*/ 0 w 125896"/>
                  <a:gd name="connsiteY3" fmla="*/ 39023 h 125741"/>
                  <a:gd name="connsiteX4" fmla="*/ 86718 w 125896"/>
                  <a:gd name="connsiteY4" fmla="*/ 125742 h 125741"/>
                  <a:gd name="connsiteX5" fmla="*/ 118928 w 125896"/>
                  <a:gd name="connsiteY5" fmla="*/ 93532 h 125741"/>
                  <a:gd name="connsiteX6" fmla="*/ 118928 w 125896"/>
                  <a:gd name="connsiteY6" fmla="*/ 58845 h 12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896" h="125741">
                    <a:moveTo>
                      <a:pt x="118928" y="58845"/>
                    </a:moveTo>
                    <a:lnTo>
                      <a:pt x="67516" y="7433"/>
                    </a:lnTo>
                    <a:cubicBezTo>
                      <a:pt x="57606" y="-2478"/>
                      <a:pt x="42120" y="-2478"/>
                      <a:pt x="32210" y="7433"/>
                    </a:cubicBezTo>
                    <a:lnTo>
                      <a:pt x="0" y="39023"/>
                    </a:lnTo>
                    <a:lnTo>
                      <a:pt x="86718" y="125742"/>
                    </a:lnTo>
                    <a:lnTo>
                      <a:pt x="118928" y="93532"/>
                    </a:lnTo>
                    <a:cubicBezTo>
                      <a:pt x="128219" y="84241"/>
                      <a:pt x="128219" y="68136"/>
                      <a:pt x="118928" y="5884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1F06BBBA-7D94-499D-84EE-EE46F4CED9AF}"/>
                  </a:ext>
                </a:extLst>
              </p:cNvPr>
              <p:cNvSpPr/>
              <p:nvPr/>
            </p:nvSpPr>
            <p:spPr>
              <a:xfrm>
                <a:off x="2562284" y="1127194"/>
                <a:ext cx="111693" cy="111692"/>
              </a:xfrm>
              <a:custGeom>
                <a:avLst/>
                <a:gdLst>
                  <a:gd name="connsiteX0" fmla="*/ 126361 w 126361"/>
                  <a:gd name="connsiteY0" fmla="*/ 39643 h 126361"/>
                  <a:gd name="connsiteX1" fmla="*/ 94151 w 126361"/>
                  <a:gd name="connsiteY1" fmla="*/ 7433 h 126361"/>
                  <a:gd name="connsiteX2" fmla="*/ 58845 w 126361"/>
                  <a:gd name="connsiteY2" fmla="*/ 7433 h 126361"/>
                  <a:gd name="connsiteX3" fmla="*/ 7433 w 126361"/>
                  <a:gd name="connsiteY3" fmla="*/ 58845 h 126361"/>
                  <a:gd name="connsiteX4" fmla="*/ 7433 w 126361"/>
                  <a:gd name="connsiteY4" fmla="*/ 94151 h 126361"/>
                  <a:gd name="connsiteX5" fmla="*/ 39643 w 126361"/>
                  <a:gd name="connsiteY5" fmla="*/ 126361 h 126361"/>
                  <a:gd name="connsiteX6" fmla="*/ 126361 w 126361"/>
                  <a:gd name="connsiteY6" fmla="*/ 39643 h 1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61" h="126361">
                    <a:moveTo>
                      <a:pt x="126361" y="39643"/>
                    </a:moveTo>
                    <a:lnTo>
                      <a:pt x="94151" y="7433"/>
                    </a:lnTo>
                    <a:cubicBezTo>
                      <a:pt x="84241" y="-2478"/>
                      <a:pt x="68755" y="-2478"/>
                      <a:pt x="58845" y="7433"/>
                    </a:cubicBezTo>
                    <a:lnTo>
                      <a:pt x="7433" y="58845"/>
                    </a:lnTo>
                    <a:cubicBezTo>
                      <a:pt x="-2478" y="68755"/>
                      <a:pt x="-2478" y="84241"/>
                      <a:pt x="7433" y="94151"/>
                    </a:cubicBezTo>
                    <a:lnTo>
                      <a:pt x="39643" y="126361"/>
                    </a:lnTo>
                    <a:lnTo>
                      <a:pt x="126361" y="39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44008A60-FCAB-4D85-9EAB-8B8FD6B6CEFD}"/>
                  </a:ext>
                </a:extLst>
              </p:cNvPr>
              <p:cNvSpPr/>
              <p:nvPr/>
            </p:nvSpPr>
            <p:spPr>
              <a:xfrm>
                <a:off x="2586303" y="1132840"/>
                <a:ext cx="311700" cy="311700"/>
              </a:xfrm>
              <a:prstGeom prst="ellipse">
                <a:avLst/>
              </a:prstGeom>
              <a:gradFill>
                <a:gsLst>
                  <a:gs pos="100000">
                    <a:schemeClr val="accent3"/>
                  </a:gs>
                  <a:gs pos="36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21F84440-25CE-4626-B677-39FD39A7DAEA}"/>
                  </a:ext>
                </a:extLst>
              </p:cNvPr>
              <p:cNvSpPr/>
              <p:nvPr/>
            </p:nvSpPr>
            <p:spPr>
              <a:xfrm>
                <a:off x="2658944" y="1222977"/>
                <a:ext cx="98552" cy="98552"/>
              </a:xfrm>
              <a:custGeom>
                <a:avLst/>
                <a:gdLst>
                  <a:gd name="connsiteX0" fmla="*/ 86718 w 111495"/>
                  <a:gd name="connsiteY0" fmla="*/ 86718 h 111495"/>
                  <a:gd name="connsiteX1" fmla="*/ 0 w 111495"/>
                  <a:gd name="connsiteY1" fmla="*/ 86718 h 111495"/>
                  <a:gd name="connsiteX2" fmla="*/ 0 w 111495"/>
                  <a:gd name="connsiteY2" fmla="*/ 111495 h 111495"/>
                  <a:gd name="connsiteX3" fmla="*/ 99107 w 111495"/>
                  <a:gd name="connsiteY3" fmla="*/ 111495 h 111495"/>
                  <a:gd name="connsiteX4" fmla="*/ 111495 w 111495"/>
                  <a:gd name="connsiteY4" fmla="*/ 99107 h 111495"/>
                  <a:gd name="connsiteX5" fmla="*/ 111495 w 111495"/>
                  <a:gd name="connsiteY5" fmla="*/ 0 h 111495"/>
                  <a:gd name="connsiteX6" fmla="*/ 86718 w 111495"/>
                  <a:gd name="connsiteY6" fmla="*/ 0 h 111495"/>
                  <a:gd name="connsiteX7" fmla="*/ 86718 w 111495"/>
                  <a:gd name="connsiteY7" fmla="*/ 86718 h 1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5" h="111495">
                    <a:moveTo>
                      <a:pt x="86718" y="86718"/>
                    </a:moveTo>
                    <a:lnTo>
                      <a:pt x="0" y="86718"/>
                    </a:lnTo>
                    <a:lnTo>
                      <a:pt x="0" y="111495"/>
                    </a:lnTo>
                    <a:lnTo>
                      <a:pt x="99107" y="111495"/>
                    </a:lnTo>
                    <a:cubicBezTo>
                      <a:pt x="105920" y="111495"/>
                      <a:pt x="111495" y="105920"/>
                      <a:pt x="111495" y="99107"/>
                    </a:cubicBezTo>
                    <a:lnTo>
                      <a:pt x="111495" y="0"/>
                    </a:lnTo>
                    <a:lnTo>
                      <a:pt x="86718" y="0"/>
                    </a:lnTo>
                    <a:lnTo>
                      <a:pt x="86718" y="86718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9321CBD9-4FD7-4C32-9B3C-19DF24E6F915}"/>
              </a:ext>
            </a:extLst>
          </p:cNvPr>
          <p:cNvGrpSpPr/>
          <p:nvPr/>
        </p:nvGrpSpPr>
        <p:grpSpPr>
          <a:xfrm>
            <a:off x="192818" y="5736036"/>
            <a:ext cx="674771" cy="674771"/>
            <a:chOff x="5747271" y="5311936"/>
            <a:chExt cx="674771" cy="674771"/>
          </a:xfrm>
        </p:grpSpPr>
        <p:sp>
          <p:nvSpPr>
            <p:cNvPr id="240" name="矩形: 圆角 239">
              <a:extLst>
                <a:ext uri="{FF2B5EF4-FFF2-40B4-BE49-F238E27FC236}">
                  <a16:creationId xmlns:a16="http://schemas.microsoft.com/office/drawing/2014/main" id="{2E0FC092-BEFE-4774-B976-01FDEE3589A9}"/>
                </a:ext>
              </a:extLst>
            </p:cNvPr>
            <p:cNvSpPr/>
            <p:nvPr/>
          </p:nvSpPr>
          <p:spPr>
            <a:xfrm>
              <a:off x="5747271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: 圆角 240">
              <a:extLst>
                <a:ext uri="{FF2B5EF4-FFF2-40B4-BE49-F238E27FC236}">
                  <a16:creationId xmlns:a16="http://schemas.microsoft.com/office/drawing/2014/main" id="{06B3C265-D929-428F-BD82-4B58B5403E21}"/>
                </a:ext>
              </a:extLst>
            </p:cNvPr>
            <p:cNvSpPr/>
            <p:nvPr/>
          </p:nvSpPr>
          <p:spPr>
            <a:xfrm>
              <a:off x="5918721" y="5474118"/>
              <a:ext cx="98263" cy="64087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rgbClr val="FCCA3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DC44690F-5520-46A4-AD3A-3B85A78BD9F6}"/>
                </a:ext>
              </a:extLst>
            </p:cNvPr>
            <p:cNvGrpSpPr/>
            <p:nvPr/>
          </p:nvGrpSpPr>
          <p:grpSpPr>
            <a:xfrm>
              <a:off x="5882368" y="5518026"/>
              <a:ext cx="434527" cy="304951"/>
              <a:chOff x="5773897" y="1146338"/>
              <a:chExt cx="434527" cy="304951"/>
            </a:xfrm>
          </p:grpSpPr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ADB1C4FC-0DCB-4D97-8E13-5EAE47ED27D1}"/>
                  </a:ext>
                </a:extLst>
              </p:cNvPr>
              <p:cNvSpPr/>
              <p:nvPr/>
            </p:nvSpPr>
            <p:spPr>
              <a:xfrm>
                <a:off x="5773897" y="1146338"/>
                <a:ext cx="434527" cy="304951"/>
              </a:xfrm>
              <a:custGeom>
                <a:avLst/>
                <a:gdLst>
                  <a:gd name="connsiteX0" fmla="*/ 294420 w 588839"/>
                  <a:gd name="connsiteY0" fmla="*/ 146787 h 470648"/>
                  <a:gd name="connsiteX1" fmla="*/ 161931 w 588839"/>
                  <a:gd name="connsiteY1" fmla="*/ 279276 h 470648"/>
                  <a:gd name="connsiteX2" fmla="*/ 294420 w 588839"/>
                  <a:gd name="connsiteY2" fmla="*/ 411764 h 470648"/>
                  <a:gd name="connsiteX3" fmla="*/ 426909 w 588839"/>
                  <a:gd name="connsiteY3" fmla="*/ 279276 h 470648"/>
                  <a:gd name="connsiteX4" fmla="*/ 294420 w 588839"/>
                  <a:gd name="connsiteY4" fmla="*/ 146787 h 470648"/>
                  <a:gd name="connsiteX5" fmla="*/ 58884 w 588839"/>
                  <a:gd name="connsiteY5" fmla="*/ 117345 h 470648"/>
                  <a:gd name="connsiteX6" fmla="*/ 58884 w 588839"/>
                  <a:gd name="connsiteY6" fmla="*/ 176229 h 470648"/>
                  <a:gd name="connsiteX7" fmla="*/ 147210 w 588839"/>
                  <a:gd name="connsiteY7" fmla="*/ 176229 h 470648"/>
                  <a:gd name="connsiteX8" fmla="*/ 147210 w 588839"/>
                  <a:gd name="connsiteY8" fmla="*/ 117345 h 470648"/>
                  <a:gd name="connsiteX9" fmla="*/ 64463 w 588839"/>
                  <a:gd name="connsiteY9" fmla="*/ 0 h 470648"/>
                  <a:gd name="connsiteX10" fmla="*/ 178017 w 588839"/>
                  <a:gd name="connsiteY10" fmla="*/ 0 h 470648"/>
                  <a:gd name="connsiteX11" fmla="*/ 189498 w 588839"/>
                  <a:gd name="connsiteY11" fmla="*/ 11481 h 470648"/>
                  <a:gd name="connsiteX12" fmla="*/ 189498 w 588839"/>
                  <a:gd name="connsiteY12" fmla="*/ 57401 h 470648"/>
                  <a:gd name="connsiteX13" fmla="*/ 189059 w 588839"/>
                  <a:gd name="connsiteY13" fmla="*/ 58461 h 470648"/>
                  <a:gd name="connsiteX14" fmla="*/ 412188 w 588839"/>
                  <a:gd name="connsiteY14" fmla="*/ 58461 h 470648"/>
                  <a:gd name="connsiteX15" fmla="*/ 559397 w 588839"/>
                  <a:gd name="connsiteY15" fmla="*/ 58461 h 470648"/>
                  <a:gd name="connsiteX16" fmla="*/ 588839 w 588839"/>
                  <a:gd name="connsiteY16" fmla="*/ 87903 h 470648"/>
                  <a:gd name="connsiteX17" fmla="*/ 588839 w 588839"/>
                  <a:gd name="connsiteY17" fmla="*/ 441206 h 470648"/>
                  <a:gd name="connsiteX18" fmla="*/ 559397 w 588839"/>
                  <a:gd name="connsiteY18" fmla="*/ 470648 h 470648"/>
                  <a:gd name="connsiteX19" fmla="*/ 29442 w 588839"/>
                  <a:gd name="connsiteY19" fmla="*/ 470648 h 470648"/>
                  <a:gd name="connsiteX20" fmla="*/ 0 w 588839"/>
                  <a:gd name="connsiteY20" fmla="*/ 441206 h 470648"/>
                  <a:gd name="connsiteX21" fmla="*/ 0 w 588839"/>
                  <a:gd name="connsiteY21" fmla="*/ 87903 h 470648"/>
                  <a:gd name="connsiteX22" fmla="*/ 29442 w 588839"/>
                  <a:gd name="connsiteY22" fmla="*/ 58461 h 470648"/>
                  <a:gd name="connsiteX23" fmla="*/ 53421 w 588839"/>
                  <a:gd name="connsiteY23" fmla="*/ 58461 h 470648"/>
                  <a:gd name="connsiteX24" fmla="*/ 52982 w 588839"/>
                  <a:gd name="connsiteY24" fmla="*/ 57401 h 470648"/>
                  <a:gd name="connsiteX25" fmla="*/ 52982 w 588839"/>
                  <a:gd name="connsiteY25" fmla="*/ 11481 h 470648"/>
                  <a:gd name="connsiteX26" fmla="*/ 64463 w 588839"/>
                  <a:gd name="connsiteY26" fmla="*/ 0 h 470648"/>
                  <a:gd name="connsiteX0" fmla="*/ 294420 w 588839"/>
                  <a:gd name="connsiteY0" fmla="*/ 146787 h 470648"/>
                  <a:gd name="connsiteX1" fmla="*/ 161931 w 588839"/>
                  <a:gd name="connsiteY1" fmla="*/ 279276 h 470648"/>
                  <a:gd name="connsiteX2" fmla="*/ 294420 w 588839"/>
                  <a:gd name="connsiteY2" fmla="*/ 411764 h 470648"/>
                  <a:gd name="connsiteX3" fmla="*/ 426909 w 588839"/>
                  <a:gd name="connsiteY3" fmla="*/ 279276 h 470648"/>
                  <a:gd name="connsiteX4" fmla="*/ 294420 w 588839"/>
                  <a:gd name="connsiteY4" fmla="*/ 146787 h 470648"/>
                  <a:gd name="connsiteX5" fmla="*/ 58884 w 588839"/>
                  <a:gd name="connsiteY5" fmla="*/ 117345 h 470648"/>
                  <a:gd name="connsiteX6" fmla="*/ 58884 w 588839"/>
                  <a:gd name="connsiteY6" fmla="*/ 176229 h 470648"/>
                  <a:gd name="connsiteX7" fmla="*/ 147210 w 588839"/>
                  <a:gd name="connsiteY7" fmla="*/ 176229 h 470648"/>
                  <a:gd name="connsiteX8" fmla="*/ 147210 w 588839"/>
                  <a:gd name="connsiteY8" fmla="*/ 117345 h 470648"/>
                  <a:gd name="connsiteX9" fmla="*/ 58884 w 588839"/>
                  <a:gd name="connsiteY9" fmla="*/ 117345 h 470648"/>
                  <a:gd name="connsiteX10" fmla="*/ 52982 w 588839"/>
                  <a:gd name="connsiteY10" fmla="*/ 11481 h 470648"/>
                  <a:gd name="connsiteX11" fmla="*/ 178017 w 588839"/>
                  <a:gd name="connsiteY11" fmla="*/ 0 h 470648"/>
                  <a:gd name="connsiteX12" fmla="*/ 189498 w 588839"/>
                  <a:gd name="connsiteY12" fmla="*/ 11481 h 470648"/>
                  <a:gd name="connsiteX13" fmla="*/ 189498 w 588839"/>
                  <a:gd name="connsiteY13" fmla="*/ 57401 h 470648"/>
                  <a:gd name="connsiteX14" fmla="*/ 189059 w 588839"/>
                  <a:gd name="connsiteY14" fmla="*/ 58461 h 470648"/>
                  <a:gd name="connsiteX15" fmla="*/ 412188 w 588839"/>
                  <a:gd name="connsiteY15" fmla="*/ 58461 h 470648"/>
                  <a:gd name="connsiteX16" fmla="*/ 559397 w 588839"/>
                  <a:gd name="connsiteY16" fmla="*/ 58461 h 470648"/>
                  <a:gd name="connsiteX17" fmla="*/ 588839 w 588839"/>
                  <a:gd name="connsiteY17" fmla="*/ 87903 h 470648"/>
                  <a:gd name="connsiteX18" fmla="*/ 588839 w 588839"/>
                  <a:gd name="connsiteY18" fmla="*/ 441206 h 470648"/>
                  <a:gd name="connsiteX19" fmla="*/ 559397 w 588839"/>
                  <a:gd name="connsiteY19" fmla="*/ 470648 h 470648"/>
                  <a:gd name="connsiteX20" fmla="*/ 29442 w 588839"/>
                  <a:gd name="connsiteY20" fmla="*/ 470648 h 470648"/>
                  <a:gd name="connsiteX21" fmla="*/ 0 w 588839"/>
                  <a:gd name="connsiteY21" fmla="*/ 441206 h 470648"/>
                  <a:gd name="connsiteX22" fmla="*/ 0 w 588839"/>
                  <a:gd name="connsiteY22" fmla="*/ 87903 h 470648"/>
                  <a:gd name="connsiteX23" fmla="*/ 29442 w 588839"/>
                  <a:gd name="connsiteY23" fmla="*/ 58461 h 470648"/>
                  <a:gd name="connsiteX24" fmla="*/ 53421 w 588839"/>
                  <a:gd name="connsiteY24" fmla="*/ 58461 h 470648"/>
                  <a:gd name="connsiteX25" fmla="*/ 52982 w 588839"/>
                  <a:gd name="connsiteY25" fmla="*/ 57401 h 470648"/>
                  <a:gd name="connsiteX26" fmla="*/ 52982 w 588839"/>
                  <a:gd name="connsiteY26" fmla="*/ 11481 h 470648"/>
                  <a:gd name="connsiteX0" fmla="*/ 294420 w 588839"/>
                  <a:gd name="connsiteY0" fmla="*/ 141045 h 464906"/>
                  <a:gd name="connsiteX1" fmla="*/ 161931 w 588839"/>
                  <a:gd name="connsiteY1" fmla="*/ 273534 h 464906"/>
                  <a:gd name="connsiteX2" fmla="*/ 294420 w 588839"/>
                  <a:gd name="connsiteY2" fmla="*/ 406022 h 464906"/>
                  <a:gd name="connsiteX3" fmla="*/ 426909 w 588839"/>
                  <a:gd name="connsiteY3" fmla="*/ 273534 h 464906"/>
                  <a:gd name="connsiteX4" fmla="*/ 294420 w 588839"/>
                  <a:gd name="connsiteY4" fmla="*/ 141045 h 464906"/>
                  <a:gd name="connsiteX5" fmla="*/ 58884 w 588839"/>
                  <a:gd name="connsiteY5" fmla="*/ 111603 h 464906"/>
                  <a:gd name="connsiteX6" fmla="*/ 58884 w 588839"/>
                  <a:gd name="connsiteY6" fmla="*/ 170487 h 464906"/>
                  <a:gd name="connsiteX7" fmla="*/ 147210 w 588839"/>
                  <a:gd name="connsiteY7" fmla="*/ 170487 h 464906"/>
                  <a:gd name="connsiteX8" fmla="*/ 147210 w 588839"/>
                  <a:gd name="connsiteY8" fmla="*/ 111603 h 464906"/>
                  <a:gd name="connsiteX9" fmla="*/ 58884 w 588839"/>
                  <a:gd name="connsiteY9" fmla="*/ 111603 h 464906"/>
                  <a:gd name="connsiteX10" fmla="*/ 52982 w 588839"/>
                  <a:gd name="connsiteY10" fmla="*/ 5739 h 464906"/>
                  <a:gd name="connsiteX11" fmla="*/ 189498 w 588839"/>
                  <a:gd name="connsiteY11" fmla="*/ 5739 h 464906"/>
                  <a:gd name="connsiteX12" fmla="*/ 189498 w 588839"/>
                  <a:gd name="connsiteY12" fmla="*/ 51659 h 464906"/>
                  <a:gd name="connsiteX13" fmla="*/ 189059 w 588839"/>
                  <a:gd name="connsiteY13" fmla="*/ 52719 h 464906"/>
                  <a:gd name="connsiteX14" fmla="*/ 412188 w 588839"/>
                  <a:gd name="connsiteY14" fmla="*/ 52719 h 464906"/>
                  <a:gd name="connsiteX15" fmla="*/ 559397 w 588839"/>
                  <a:gd name="connsiteY15" fmla="*/ 52719 h 464906"/>
                  <a:gd name="connsiteX16" fmla="*/ 588839 w 588839"/>
                  <a:gd name="connsiteY16" fmla="*/ 82161 h 464906"/>
                  <a:gd name="connsiteX17" fmla="*/ 588839 w 588839"/>
                  <a:gd name="connsiteY17" fmla="*/ 435464 h 464906"/>
                  <a:gd name="connsiteX18" fmla="*/ 559397 w 588839"/>
                  <a:gd name="connsiteY18" fmla="*/ 464906 h 464906"/>
                  <a:gd name="connsiteX19" fmla="*/ 29442 w 588839"/>
                  <a:gd name="connsiteY19" fmla="*/ 464906 h 464906"/>
                  <a:gd name="connsiteX20" fmla="*/ 0 w 588839"/>
                  <a:gd name="connsiteY20" fmla="*/ 435464 h 464906"/>
                  <a:gd name="connsiteX21" fmla="*/ 0 w 588839"/>
                  <a:gd name="connsiteY21" fmla="*/ 82161 h 464906"/>
                  <a:gd name="connsiteX22" fmla="*/ 29442 w 588839"/>
                  <a:gd name="connsiteY22" fmla="*/ 52719 h 464906"/>
                  <a:gd name="connsiteX23" fmla="*/ 53421 w 588839"/>
                  <a:gd name="connsiteY23" fmla="*/ 52719 h 464906"/>
                  <a:gd name="connsiteX24" fmla="*/ 52982 w 588839"/>
                  <a:gd name="connsiteY24" fmla="*/ 51659 h 464906"/>
                  <a:gd name="connsiteX25" fmla="*/ 52982 w 588839"/>
                  <a:gd name="connsiteY25" fmla="*/ 5739 h 464906"/>
                  <a:gd name="connsiteX0" fmla="*/ 294420 w 588839"/>
                  <a:gd name="connsiteY0" fmla="*/ 135306 h 459167"/>
                  <a:gd name="connsiteX1" fmla="*/ 161931 w 588839"/>
                  <a:gd name="connsiteY1" fmla="*/ 267795 h 459167"/>
                  <a:gd name="connsiteX2" fmla="*/ 294420 w 588839"/>
                  <a:gd name="connsiteY2" fmla="*/ 400283 h 459167"/>
                  <a:gd name="connsiteX3" fmla="*/ 426909 w 588839"/>
                  <a:gd name="connsiteY3" fmla="*/ 267795 h 459167"/>
                  <a:gd name="connsiteX4" fmla="*/ 294420 w 588839"/>
                  <a:gd name="connsiteY4" fmla="*/ 135306 h 459167"/>
                  <a:gd name="connsiteX5" fmla="*/ 58884 w 588839"/>
                  <a:gd name="connsiteY5" fmla="*/ 105864 h 459167"/>
                  <a:gd name="connsiteX6" fmla="*/ 58884 w 588839"/>
                  <a:gd name="connsiteY6" fmla="*/ 164748 h 459167"/>
                  <a:gd name="connsiteX7" fmla="*/ 147210 w 588839"/>
                  <a:gd name="connsiteY7" fmla="*/ 164748 h 459167"/>
                  <a:gd name="connsiteX8" fmla="*/ 147210 w 588839"/>
                  <a:gd name="connsiteY8" fmla="*/ 105864 h 459167"/>
                  <a:gd name="connsiteX9" fmla="*/ 58884 w 588839"/>
                  <a:gd name="connsiteY9" fmla="*/ 105864 h 459167"/>
                  <a:gd name="connsiteX10" fmla="*/ 52982 w 588839"/>
                  <a:gd name="connsiteY10" fmla="*/ 0 h 459167"/>
                  <a:gd name="connsiteX11" fmla="*/ 189498 w 588839"/>
                  <a:gd name="connsiteY11" fmla="*/ 45920 h 459167"/>
                  <a:gd name="connsiteX12" fmla="*/ 189059 w 588839"/>
                  <a:gd name="connsiteY12" fmla="*/ 46980 h 459167"/>
                  <a:gd name="connsiteX13" fmla="*/ 412188 w 588839"/>
                  <a:gd name="connsiteY13" fmla="*/ 46980 h 459167"/>
                  <a:gd name="connsiteX14" fmla="*/ 559397 w 588839"/>
                  <a:gd name="connsiteY14" fmla="*/ 46980 h 459167"/>
                  <a:gd name="connsiteX15" fmla="*/ 588839 w 588839"/>
                  <a:gd name="connsiteY15" fmla="*/ 76422 h 459167"/>
                  <a:gd name="connsiteX16" fmla="*/ 588839 w 588839"/>
                  <a:gd name="connsiteY16" fmla="*/ 429725 h 459167"/>
                  <a:gd name="connsiteX17" fmla="*/ 559397 w 588839"/>
                  <a:gd name="connsiteY17" fmla="*/ 459167 h 459167"/>
                  <a:gd name="connsiteX18" fmla="*/ 29442 w 588839"/>
                  <a:gd name="connsiteY18" fmla="*/ 459167 h 459167"/>
                  <a:gd name="connsiteX19" fmla="*/ 0 w 588839"/>
                  <a:gd name="connsiteY19" fmla="*/ 429725 h 459167"/>
                  <a:gd name="connsiteX20" fmla="*/ 0 w 588839"/>
                  <a:gd name="connsiteY20" fmla="*/ 76422 h 459167"/>
                  <a:gd name="connsiteX21" fmla="*/ 29442 w 588839"/>
                  <a:gd name="connsiteY21" fmla="*/ 46980 h 459167"/>
                  <a:gd name="connsiteX22" fmla="*/ 53421 w 588839"/>
                  <a:gd name="connsiteY22" fmla="*/ 46980 h 459167"/>
                  <a:gd name="connsiteX23" fmla="*/ 52982 w 588839"/>
                  <a:gd name="connsiteY23" fmla="*/ 45920 h 459167"/>
                  <a:gd name="connsiteX24" fmla="*/ 52982 w 588839"/>
                  <a:gd name="connsiteY24" fmla="*/ 0 h 459167"/>
                  <a:gd name="connsiteX0" fmla="*/ 294420 w 588839"/>
                  <a:gd name="connsiteY0" fmla="*/ 89386 h 413247"/>
                  <a:gd name="connsiteX1" fmla="*/ 161931 w 588839"/>
                  <a:gd name="connsiteY1" fmla="*/ 221875 h 413247"/>
                  <a:gd name="connsiteX2" fmla="*/ 294420 w 588839"/>
                  <a:gd name="connsiteY2" fmla="*/ 354363 h 413247"/>
                  <a:gd name="connsiteX3" fmla="*/ 426909 w 588839"/>
                  <a:gd name="connsiteY3" fmla="*/ 221875 h 413247"/>
                  <a:gd name="connsiteX4" fmla="*/ 294420 w 588839"/>
                  <a:gd name="connsiteY4" fmla="*/ 89386 h 413247"/>
                  <a:gd name="connsiteX5" fmla="*/ 58884 w 588839"/>
                  <a:gd name="connsiteY5" fmla="*/ 59944 h 413247"/>
                  <a:gd name="connsiteX6" fmla="*/ 58884 w 588839"/>
                  <a:gd name="connsiteY6" fmla="*/ 118828 h 413247"/>
                  <a:gd name="connsiteX7" fmla="*/ 147210 w 588839"/>
                  <a:gd name="connsiteY7" fmla="*/ 118828 h 413247"/>
                  <a:gd name="connsiteX8" fmla="*/ 147210 w 588839"/>
                  <a:gd name="connsiteY8" fmla="*/ 59944 h 413247"/>
                  <a:gd name="connsiteX9" fmla="*/ 58884 w 588839"/>
                  <a:gd name="connsiteY9" fmla="*/ 59944 h 413247"/>
                  <a:gd name="connsiteX10" fmla="*/ 52982 w 588839"/>
                  <a:gd name="connsiteY10" fmla="*/ 0 h 413247"/>
                  <a:gd name="connsiteX11" fmla="*/ 189498 w 588839"/>
                  <a:gd name="connsiteY11" fmla="*/ 0 h 413247"/>
                  <a:gd name="connsiteX12" fmla="*/ 189059 w 588839"/>
                  <a:gd name="connsiteY12" fmla="*/ 1060 h 413247"/>
                  <a:gd name="connsiteX13" fmla="*/ 412188 w 588839"/>
                  <a:gd name="connsiteY13" fmla="*/ 1060 h 413247"/>
                  <a:gd name="connsiteX14" fmla="*/ 559397 w 588839"/>
                  <a:gd name="connsiteY14" fmla="*/ 1060 h 413247"/>
                  <a:gd name="connsiteX15" fmla="*/ 588839 w 588839"/>
                  <a:gd name="connsiteY15" fmla="*/ 30502 h 413247"/>
                  <a:gd name="connsiteX16" fmla="*/ 588839 w 588839"/>
                  <a:gd name="connsiteY16" fmla="*/ 383805 h 413247"/>
                  <a:gd name="connsiteX17" fmla="*/ 559397 w 588839"/>
                  <a:gd name="connsiteY17" fmla="*/ 413247 h 413247"/>
                  <a:gd name="connsiteX18" fmla="*/ 29442 w 588839"/>
                  <a:gd name="connsiteY18" fmla="*/ 413247 h 413247"/>
                  <a:gd name="connsiteX19" fmla="*/ 0 w 588839"/>
                  <a:gd name="connsiteY19" fmla="*/ 383805 h 413247"/>
                  <a:gd name="connsiteX20" fmla="*/ 0 w 588839"/>
                  <a:gd name="connsiteY20" fmla="*/ 30502 h 413247"/>
                  <a:gd name="connsiteX21" fmla="*/ 29442 w 588839"/>
                  <a:gd name="connsiteY21" fmla="*/ 1060 h 413247"/>
                  <a:gd name="connsiteX22" fmla="*/ 53421 w 588839"/>
                  <a:gd name="connsiteY22" fmla="*/ 1060 h 413247"/>
                  <a:gd name="connsiteX23" fmla="*/ 52982 w 588839"/>
                  <a:gd name="connsiteY23" fmla="*/ 0 h 4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88839" h="413247">
                    <a:moveTo>
                      <a:pt x="294420" y="89386"/>
                    </a:moveTo>
                    <a:cubicBezTo>
                      <a:pt x="220815" y="89386"/>
                      <a:pt x="161931" y="148270"/>
                      <a:pt x="161931" y="221875"/>
                    </a:cubicBezTo>
                    <a:cubicBezTo>
                      <a:pt x="161931" y="295479"/>
                      <a:pt x="220815" y="354363"/>
                      <a:pt x="294420" y="354363"/>
                    </a:cubicBezTo>
                    <a:cubicBezTo>
                      <a:pt x="368025" y="354363"/>
                      <a:pt x="426909" y="295479"/>
                      <a:pt x="426909" y="221875"/>
                    </a:cubicBezTo>
                    <a:cubicBezTo>
                      <a:pt x="426909" y="148270"/>
                      <a:pt x="368025" y="89386"/>
                      <a:pt x="294420" y="89386"/>
                    </a:cubicBezTo>
                    <a:close/>
                    <a:moveTo>
                      <a:pt x="58884" y="59944"/>
                    </a:moveTo>
                    <a:lnTo>
                      <a:pt x="58884" y="118828"/>
                    </a:lnTo>
                    <a:lnTo>
                      <a:pt x="147210" y="118828"/>
                    </a:lnTo>
                    <a:lnTo>
                      <a:pt x="147210" y="59944"/>
                    </a:lnTo>
                    <a:lnTo>
                      <a:pt x="58884" y="59944"/>
                    </a:lnTo>
                    <a:close/>
                    <a:moveTo>
                      <a:pt x="52982" y="0"/>
                    </a:moveTo>
                    <a:lnTo>
                      <a:pt x="189498" y="0"/>
                    </a:lnTo>
                    <a:lnTo>
                      <a:pt x="189059" y="1060"/>
                    </a:lnTo>
                    <a:lnTo>
                      <a:pt x="412188" y="1060"/>
                    </a:lnTo>
                    <a:lnTo>
                      <a:pt x="559397" y="1060"/>
                    </a:lnTo>
                    <a:cubicBezTo>
                      <a:pt x="575590" y="1060"/>
                      <a:pt x="588839" y="14309"/>
                      <a:pt x="588839" y="30502"/>
                    </a:cubicBezTo>
                    <a:lnTo>
                      <a:pt x="588839" y="383805"/>
                    </a:lnTo>
                    <a:cubicBezTo>
                      <a:pt x="588839" y="399998"/>
                      <a:pt x="575590" y="413247"/>
                      <a:pt x="559397" y="413247"/>
                    </a:cubicBezTo>
                    <a:lnTo>
                      <a:pt x="29442" y="413247"/>
                    </a:lnTo>
                    <a:cubicBezTo>
                      <a:pt x="13249" y="413247"/>
                      <a:pt x="0" y="399998"/>
                      <a:pt x="0" y="383805"/>
                    </a:cubicBezTo>
                    <a:lnTo>
                      <a:pt x="0" y="30502"/>
                    </a:lnTo>
                    <a:cubicBezTo>
                      <a:pt x="0" y="14309"/>
                      <a:pt x="13249" y="1060"/>
                      <a:pt x="29442" y="1060"/>
                    </a:cubicBezTo>
                    <a:lnTo>
                      <a:pt x="53421" y="1060"/>
                    </a:lnTo>
                    <a:lnTo>
                      <a:pt x="529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rgbClr val="FCCA3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A9CB7862-9DD8-4D8A-B09C-3C5C04896007}"/>
                  </a:ext>
                </a:extLst>
              </p:cNvPr>
              <p:cNvSpPr/>
              <p:nvPr/>
            </p:nvSpPr>
            <p:spPr>
              <a:xfrm>
                <a:off x="5810250" y="1190687"/>
                <a:ext cx="80287" cy="457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6D18BE0F-CF9A-4CB5-9D0D-D6C079D223D9}"/>
                  </a:ext>
                </a:extLst>
              </p:cNvPr>
              <p:cNvSpPr/>
              <p:nvPr/>
            </p:nvSpPr>
            <p:spPr>
              <a:xfrm>
                <a:off x="5891441" y="1208912"/>
                <a:ext cx="201600" cy="20313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28C5BA83-F754-4AAA-89B4-CB980EB7DF9B}"/>
              </a:ext>
            </a:extLst>
          </p:cNvPr>
          <p:cNvGrpSpPr/>
          <p:nvPr/>
        </p:nvGrpSpPr>
        <p:grpSpPr>
          <a:xfrm>
            <a:off x="1269700" y="5736036"/>
            <a:ext cx="674771" cy="674771"/>
            <a:chOff x="6824153" y="5311936"/>
            <a:chExt cx="674771" cy="674771"/>
          </a:xfrm>
        </p:grpSpPr>
        <p:sp>
          <p:nvSpPr>
            <p:cNvPr id="248" name="矩形: 圆角 247">
              <a:extLst>
                <a:ext uri="{FF2B5EF4-FFF2-40B4-BE49-F238E27FC236}">
                  <a16:creationId xmlns:a16="http://schemas.microsoft.com/office/drawing/2014/main" id="{1D460D0E-5556-4B71-89B7-1141BF49558F}"/>
                </a:ext>
              </a:extLst>
            </p:cNvPr>
            <p:cNvSpPr/>
            <p:nvPr/>
          </p:nvSpPr>
          <p:spPr>
            <a:xfrm>
              <a:off x="6824153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145AD1C7-4DD8-4B02-B5CD-C2605555BB6E}"/>
                </a:ext>
              </a:extLst>
            </p:cNvPr>
            <p:cNvGrpSpPr/>
            <p:nvPr/>
          </p:nvGrpSpPr>
          <p:grpSpPr>
            <a:xfrm>
              <a:off x="6970468" y="5471640"/>
              <a:ext cx="382139" cy="351333"/>
              <a:chOff x="6891561" y="1147565"/>
              <a:chExt cx="323014" cy="296975"/>
            </a:xfrm>
          </p:grpSpPr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id="{78E014A3-15AE-4F03-BC3A-F65908B45087}"/>
                  </a:ext>
                </a:extLst>
              </p:cNvPr>
              <p:cNvSpPr/>
              <p:nvPr/>
            </p:nvSpPr>
            <p:spPr>
              <a:xfrm>
                <a:off x="6891563" y="1242641"/>
                <a:ext cx="323012" cy="201899"/>
              </a:xfrm>
              <a:prstGeom prst="roundRect">
                <a:avLst>
                  <a:gd name="adj" fmla="val 6398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id="{5DE893EA-50BB-49C9-BB76-9391BA5941F9}"/>
                  </a:ext>
                </a:extLst>
              </p:cNvPr>
              <p:cNvSpPr/>
              <p:nvPr/>
            </p:nvSpPr>
            <p:spPr>
              <a:xfrm>
                <a:off x="6891561" y="1196919"/>
                <a:ext cx="323012" cy="60512"/>
              </a:xfrm>
              <a:prstGeom prst="roundRect">
                <a:avLst>
                  <a:gd name="adj" fmla="val 1516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id="{13A93024-A09E-4009-8999-86812350DFA4}"/>
                  </a:ext>
                </a:extLst>
              </p:cNvPr>
              <p:cNvSpPr/>
              <p:nvPr/>
            </p:nvSpPr>
            <p:spPr>
              <a:xfrm>
                <a:off x="7127440" y="1147627"/>
                <a:ext cx="45719" cy="936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: 圆角 252">
                <a:extLst>
                  <a:ext uri="{FF2B5EF4-FFF2-40B4-BE49-F238E27FC236}">
                    <a16:creationId xmlns:a16="http://schemas.microsoft.com/office/drawing/2014/main" id="{9733006B-31EE-4051-ABDF-95716FAA05A4}"/>
                  </a:ext>
                </a:extLst>
              </p:cNvPr>
              <p:cNvSpPr/>
              <p:nvPr/>
            </p:nvSpPr>
            <p:spPr>
              <a:xfrm>
                <a:off x="6942101" y="1147565"/>
                <a:ext cx="45719" cy="936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AA605A4F-EFD8-4D09-BA68-49275A375895}"/>
              </a:ext>
            </a:extLst>
          </p:cNvPr>
          <p:cNvGrpSpPr/>
          <p:nvPr/>
        </p:nvGrpSpPr>
        <p:grpSpPr>
          <a:xfrm>
            <a:off x="3417976" y="3930290"/>
            <a:ext cx="674771" cy="674771"/>
            <a:chOff x="8972429" y="3506190"/>
            <a:chExt cx="674771" cy="674771"/>
          </a:xfrm>
        </p:grpSpPr>
        <p:sp>
          <p:nvSpPr>
            <p:cNvPr id="256" name="矩形: 圆角 255">
              <a:extLst>
                <a:ext uri="{FF2B5EF4-FFF2-40B4-BE49-F238E27FC236}">
                  <a16:creationId xmlns:a16="http://schemas.microsoft.com/office/drawing/2014/main" id="{118632EE-C38B-465A-9B14-D8DAD8B93075}"/>
                </a:ext>
              </a:extLst>
            </p:cNvPr>
            <p:cNvSpPr/>
            <p:nvPr/>
          </p:nvSpPr>
          <p:spPr>
            <a:xfrm>
              <a:off x="897242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A7BCEE7F-781A-4D8E-9446-1F2534236EA4}"/>
                </a:ext>
              </a:extLst>
            </p:cNvPr>
            <p:cNvGrpSpPr/>
            <p:nvPr/>
          </p:nvGrpSpPr>
          <p:grpSpPr>
            <a:xfrm>
              <a:off x="9096537" y="3697124"/>
              <a:ext cx="443669" cy="299649"/>
              <a:chOff x="413126" y="4118387"/>
              <a:chExt cx="311049" cy="185503"/>
            </a:xfrm>
          </p:grpSpPr>
          <p:sp>
            <p:nvSpPr>
              <p:cNvPr id="258" name="矩形: 圆角 257">
                <a:extLst>
                  <a:ext uri="{FF2B5EF4-FFF2-40B4-BE49-F238E27FC236}">
                    <a16:creationId xmlns:a16="http://schemas.microsoft.com/office/drawing/2014/main" id="{992C48EB-E014-4F74-BC86-5C9918B034A1}"/>
                  </a:ext>
                </a:extLst>
              </p:cNvPr>
              <p:cNvSpPr/>
              <p:nvPr/>
            </p:nvSpPr>
            <p:spPr>
              <a:xfrm>
                <a:off x="413126" y="4118387"/>
                <a:ext cx="311049" cy="185503"/>
              </a:xfrm>
              <a:prstGeom prst="roundRect">
                <a:avLst>
                  <a:gd name="adj" fmla="val 5240"/>
                </a:avLst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等腰三角形 258">
                <a:extLst>
                  <a:ext uri="{FF2B5EF4-FFF2-40B4-BE49-F238E27FC236}">
                    <a16:creationId xmlns:a16="http://schemas.microsoft.com/office/drawing/2014/main" id="{58344B9F-B336-4CED-8CC6-8B15EC71AF12}"/>
                  </a:ext>
                </a:extLst>
              </p:cNvPr>
              <p:cNvSpPr/>
              <p:nvPr/>
            </p:nvSpPr>
            <p:spPr>
              <a:xfrm rot="10800000">
                <a:off x="445393" y="4118701"/>
                <a:ext cx="258975" cy="9266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BC7AB1F3-A39A-4A71-ADDD-C58D7245DA94}"/>
              </a:ext>
            </a:extLst>
          </p:cNvPr>
          <p:cNvGrpSpPr/>
          <p:nvPr/>
        </p:nvGrpSpPr>
        <p:grpSpPr>
          <a:xfrm>
            <a:off x="2341930" y="4778899"/>
            <a:ext cx="674771" cy="729694"/>
            <a:chOff x="7896383" y="4354799"/>
            <a:chExt cx="674771" cy="729694"/>
          </a:xfrm>
        </p:grpSpPr>
        <p:sp>
          <p:nvSpPr>
            <p:cNvPr id="262" name="矩形: 圆角 261">
              <a:extLst>
                <a:ext uri="{FF2B5EF4-FFF2-40B4-BE49-F238E27FC236}">
                  <a16:creationId xmlns:a16="http://schemas.microsoft.com/office/drawing/2014/main" id="{CD76AE7A-E90F-49DD-A71A-C2E4E5F7EDB9}"/>
                </a:ext>
              </a:extLst>
            </p:cNvPr>
            <p:cNvSpPr/>
            <p:nvPr/>
          </p:nvSpPr>
          <p:spPr>
            <a:xfrm>
              <a:off x="7896383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3D6B4F67-6A52-4791-AAF3-7AD175A7B87D}"/>
                </a:ext>
              </a:extLst>
            </p:cNvPr>
            <p:cNvSpPr txBox="1"/>
            <p:nvPr/>
          </p:nvSpPr>
          <p:spPr>
            <a:xfrm>
              <a:off x="8183745" y="43547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4" name="矩形: 圆角 263">
              <a:extLst>
                <a:ext uri="{FF2B5EF4-FFF2-40B4-BE49-F238E27FC236}">
                  <a16:creationId xmlns:a16="http://schemas.microsoft.com/office/drawing/2014/main" id="{17868756-4E7F-433B-AC4E-AAC0D7E2A0B2}"/>
                </a:ext>
              </a:extLst>
            </p:cNvPr>
            <p:cNvSpPr/>
            <p:nvPr/>
          </p:nvSpPr>
          <p:spPr>
            <a:xfrm rot="2626751">
              <a:off x="8272790" y="4834789"/>
              <a:ext cx="191371" cy="6027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圆: 空心 264">
              <a:extLst>
                <a:ext uri="{FF2B5EF4-FFF2-40B4-BE49-F238E27FC236}">
                  <a16:creationId xmlns:a16="http://schemas.microsoft.com/office/drawing/2014/main" id="{B72E4882-066E-4E83-9549-1BF4A6BE9BED}"/>
                </a:ext>
              </a:extLst>
            </p:cNvPr>
            <p:cNvSpPr/>
            <p:nvPr/>
          </p:nvSpPr>
          <p:spPr>
            <a:xfrm>
              <a:off x="8060909" y="4552344"/>
              <a:ext cx="310157" cy="310158"/>
            </a:xfrm>
            <a:prstGeom prst="donut">
              <a:avLst>
                <a:gd name="adj" fmla="val 16081"/>
              </a:avLst>
            </a:pr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3E7D8FB2-E395-4D75-BE29-2F1FF95F0DAD}"/>
              </a:ext>
            </a:extLst>
          </p:cNvPr>
          <p:cNvGrpSpPr/>
          <p:nvPr/>
        </p:nvGrpSpPr>
        <p:grpSpPr>
          <a:xfrm>
            <a:off x="199381" y="4833822"/>
            <a:ext cx="674771" cy="674771"/>
            <a:chOff x="5753834" y="4409722"/>
            <a:chExt cx="674771" cy="674771"/>
          </a:xfrm>
        </p:grpSpPr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58996487-A160-4327-8000-1DF496A5C18A}"/>
                </a:ext>
              </a:extLst>
            </p:cNvPr>
            <p:cNvSpPr/>
            <p:nvPr/>
          </p:nvSpPr>
          <p:spPr>
            <a:xfrm>
              <a:off x="5753834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FFF2BFAF-6AF8-4AED-B704-19D503DD8CFE}"/>
                </a:ext>
              </a:extLst>
            </p:cNvPr>
            <p:cNvGrpSpPr/>
            <p:nvPr/>
          </p:nvGrpSpPr>
          <p:grpSpPr>
            <a:xfrm>
              <a:off x="5910740" y="4495836"/>
              <a:ext cx="360959" cy="441295"/>
              <a:chOff x="487518" y="2181624"/>
              <a:chExt cx="489145" cy="598011"/>
            </a:xfrm>
          </p:grpSpPr>
          <p:sp>
            <p:nvSpPr>
              <p:cNvPr id="212" name="弧形 211">
                <a:extLst>
                  <a:ext uri="{FF2B5EF4-FFF2-40B4-BE49-F238E27FC236}">
                    <a16:creationId xmlns:a16="http://schemas.microsoft.com/office/drawing/2014/main" id="{E1DC53BE-BB2C-4F24-90E6-C15E2C37E63B}"/>
                  </a:ext>
                </a:extLst>
              </p:cNvPr>
              <p:cNvSpPr/>
              <p:nvPr/>
            </p:nvSpPr>
            <p:spPr>
              <a:xfrm>
                <a:off x="599989" y="2181624"/>
                <a:ext cx="264199" cy="273635"/>
              </a:xfrm>
              <a:prstGeom prst="arc">
                <a:avLst>
                  <a:gd name="adj1" fmla="val 10185915"/>
                  <a:gd name="adj2" fmla="val 744742"/>
                </a:avLst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E5F9F5DC-1D18-436D-89C2-411A99959F4A}"/>
                  </a:ext>
                </a:extLst>
              </p:cNvPr>
              <p:cNvSpPr/>
              <p:nvPr/>
            </p:nvSpPr>
            <p:spPr>
              <a:xfrm>
                <a:off x="487518" y="2290490"/>
                <a:ext cx="489145" cy="489145"/>
              </a:xfrm>
              <a:prstGeom prst="roundRect">
                <a:avLst>
                  <a:gd name="adj" fmla="val 7099"/>
                </a:avLst>
              </a:pr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872C2A89-013F-46CA-9845-2B5C8ACA878A}"/>
              </a:ext>
            </a:extLst>
          </p:cNvPr>
          <p:cNvCxnSpPr/>
          <p:nvPr/>
        </p:nvCxnSpPr>
        <p:spPr>
          <a:xfrm>
            <a:off x="116105" y="3219701"/>
            <a:ext cx="51894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3AF1B59E-2E24-4FFC-8BFB-BF2D09406BD9}"/>
              </a:ext>
            </a:extLst>
          </p:cNvPr>
          <p:cNvSpPr txBox="1"/>
          <p:nvPr/>
        </p:nvSpPr>
        <p:spPr>
          <a:xfrm>
            <a:off x="116105" y="1856928"/>
            <a:ext cx="157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应用直达</a:t>
            </a:r>
          </a:p>
        </p:txBody>
      </p: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82B0603A-2651-431E-9FFF-EC948A7F70E4}"/>
              </a:ext>
            </a:extLst>
          </p:cNvPr>
          <p:cNvGrpSpPr/>
          <p:nvPr/>
        </p:nvGrpSpPr>
        <p:grpSpPr>
          <a:xfrm>
            <a:off x="207792" y="2369744"/>
            <a:ext cx="674771" cy="674771"/>
            <a:chOff x="10043006" y="4409992"/>
            <a:chExt cx="674771" cy="674771"/>
          </a:xfrm>
        </p:grpSpPr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0B303CC8-62B6-4B64-B75A-E439C655A310}"/>
                </a:ext>
              </a:extLst>
            </p:cNvPr>
            <p:cNvSpPr/>
            <p:nvPr/>
          </p:nvSpPr>
          <p:spPr>
            <a:xfrm>
              <a:off x="10043006" y="440999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弧形 286">
              <a:extLst>
                <a:ext uri="{FF2B5EF4-FFF2-40B4-BE49-F238E27FC236}">
                  <a16:creationId xmlns:a16="http://schemas.microsoft.com/office/drawing/2014/main" id="{0FF69845-B0FE-4C72-981E-2E7D6CE138A2}"/>
                </a:ext>
              </a:extLst>
            </p:cNvPr>
            <p:cNvSpPr/>
            <p:nvPr/>
          </p:nvSpPr>
          <p:spPr>
            <a:xfrm rot="11281850">
              <a:off x="10169580" y="4686186"/>
              <a:ext cx="429250" cy="177350"/>
            </a:xfrm>
            <a:prstGeom prst="arc">
              <a:avLst>
                <a:gd name="adj1" fmla="val 14248865"/>
                <a:gd name="adj2" fmla="val 10894355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76C7A797-3C1F-4025-9F0F-DCEA7B462D1E}"/>
                </a:ext>
              </a:extLst>
            </p:cNvPr>
            <p:cNvSpPr/>
            <p:nvPr/>
          </p:nvSpPr>
          <p:spPr>
            <a:xfrm>
              <a:off x="10205537" y="4566098"/>
              <a:ext cx="374752" cy="374752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弧形 288">
              <a:extLst>
                <a:ext uri="{FF2B5EF4-FFF2-40B4-BE49-F238E27FC236}">
                  <a16:creationId xmlns:a16="http://schemas.microsoft.com/office/drawing/2014/main" id="{1F791F5C-7E09-4067-BCF2-6893BB1EF842}"/>
                </a:ext>
              </a:extLst>
            </p:cNvPr>
            <p:cNvSpPr/>
            <p:nvPr/>
          </p:nvSpPr>
          <p:spPr>
            <a:xfrm rot="11281850">
              <a:off x="10169242" y="4686135"/>
              <a:ext cx="430110" cy="177350"/>
            </a:xfrm>
            <a:prstGeom prst="arc">
              <a:avLst>
                <a:gd name="adj1" fmla="val 10537363"/>
                <a:gd name="adj2" fmla="val 21082318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2A7AD464-534B-4BFE-BA4C-03BAA0528221}"/>
              </a:ext>
            </a:extLst>
          </p:cNvPr>
          <p:cNvGrpSpPr/>
          <p:nvPr/>
        </p:nvGrpSpPr>
        <p:grpSpPr>
          <a:xfrm>
            <a:off x="4485967" y="5752120"/>
            <a:ext cx="674771" cy="674771"/>
            <a:chOff x="5638800" y="1847435"/>
            <a:chExt cx="674771" cy="674771"/>
          </a:xfrm>
        </p:grpSpPr>
        <p:sp>
          <p:nvSpPr>
            <p:cNvPr id="292" name="矩形: 圆角 291">
              <a:extLst>
                <a:ext uri="{FF2B5EF4-FFF2-40B4-BE49-F238E27FC236}">
                  <a16:creationId xmlns:a16="http://schemas.microsoft.com/office/drawing/2014/main" id="{2A62A3FE-1D61-4473-BE55-3AACECD458A5}"/>
                </a:ext>
              </a:extLst>
            </p:cNvPr>
            <p:cNvSpPr/>
            <p:nvPr/>
          </p:nvSpPr>
          <p:spPr>
            <a:xfrm>
              <a:off x="5638800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1C4AF4F1-2E23-4C7A-86C1-D0949BED9B76}"/>
                </a:ext>
              </a:extLst>
            </p:cNvPr>
            <p:cNvSpPr/>
            <p:nvPr/>
          </p:nvSpPr>
          <p:spPr>
            <a:xfrm rot="21405149">
              <a:off x="5785211" y="1990027"/>
              <a:ext cx="417657" cy="411261"/>
            </a:xfrm>
            <a:custGeom>
              <a:avLst/>
              <a:gdLst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66106 w 417690"/>
                <a:gd name="connsiteY22" fmla="*/ 391247 h 411293"/>
                <a:gd name="connsiteX23" fmla="*/ 343284 w 417690"/>
                <a:gd name="connsiteY23" fmla="*/ 406787 h 411293"/>
                <a:gd name="connsiteX24" fmla="*/ 314771 w 417690"/>
                <a:gd name="connsiteY24" fmla="*/ 411122 h 411293"/>
                <a:gd name="connsiteX25" fmla="*/ 232502 w 417690"/>
                <a:gd name="connsiteY25" fmla="*/ 387189 h 411293"/>
                <a:gd name="connsiteX26" fmla="*/ 200043 w 417690"/>
                <a:gd name="connsiteY26" fmla="*/ 366623 h 411293"/>
                <a:gd name="connsiteX27" fmla="*/ 42984 w 417690"/>
                <a:gd name="connsiteY27" fmla="*/ 204477 h 411293"/>
                <a:gd name="connsiteX28" fmla="*/ 12095 w 417690"/>
                <a:gd name="connsiteY28" fmla="*/ 150703 h 411293"/>
                <a:gd name="connsiteX29" fmla="*/ 128 w 417690"/>
                <a:gd name="connsiteY29" fmla="*/ 83916 h 411293"/>
                <a:gd name="connsiteX30" fmla="*/ 13200 w 417690"/>
                <a:gd name="connsiteY30" fmla="*/ 55830 h 411293"/>
                <a:gd name="connsiteX31" fmla="*/ 28582 w 417690"/>
                <a:gd name="connsiteY31" fmla="*/ 35940 h 411293"/>
                <a:gd name="connsiteX32" fmla="*/ 51788 w 417690"/>
                <a:gd name="connsiteY32" fmla="*/ 11979 h 411293"/>
                <a:gd name="connsiteX33" fmla="*/ 52239 w 417690"/>
                <a:gd name="connsiteY33" fmla="*/ 12416 h 411293"/>
                <a:gd name="connsiteX34" fmla="*/ 58017 w 417690"/>
                <a:gd name="connsiteY34" fmla="*/ 6581 h 411293"/>
                <a:gd name="connsiteX35" fmla="*/ 73723 w 417690"/>
                <a:gd name="connsiteY35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1841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3405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364399 w 417690"/>
                <a:gd name="connsiteY20" fmla="*/ 393405 h 411293"/>
                <a:gd name="connsiteX21" fmla="*/ 343284 w 417690"/>
                <a:gd name="connsiteY21" fmla="*/ 406787 h 411293"/>
                <a:gd name="connsiteX22" fmla="*/ 314771 w 417690"/>
                <a:gd name="connsiteY22" fmla="*/ 411122 h 411293"/>
                <a:gd name="connsiteX23" fmla="*/ 232502 w 417690"/>
                <a:gd name="connsiteY23" fmla="*/ 387189 h 411293"/>
                <a:gd name="connsiteX24" fmla="*/ 200043 w 417690"/>
                <a:gd name="connsiteY24" fmla="*/ 366623 h 411293"/>
                <a:gd name="connsiteX25" fmla="*/ 42984 w 417690"/>
                <a:gd name="connsiteY25" fmla="*/ 204477 h 411293"/>
                <a:gd name="connsiteX26" fmla="*/ 12095 w 417690"/>
                <a:gd name="connsiteY26" fmla="*/ 150703 h 411293"/>
                <a:gd name="connsiteX27" fmla="*/ 128 w 417690"/>
                <a:gd name="connsiteY27" fmla="*/ 83916 h 411293"/>
                <a:gd name="connsiteX28" fmla="*/ 13200 w 417690"/>
                <a:gd name="connsiteY28" fmla="*/ 55830 h 411293"/>
                <a:gd name="connsiteX29" fmla="*/ 28582 w 417690"/>
                <a:gd name="connsiteY29" fmla="*/ 35940 h 411293"/>
                <a:gd name="connsiteX30" fmla="*/ 51788 w 417690"/>
                <a:gd name="connsiteY30" fmla="*/ 11979 h 411293"/>
                <a:gd name="connsiteX31" fmla="*/ 52239 w 417690"/>
                <a:gd name="connsiteY31" fmla="*/ 12416 h 411293"/>
                <a:gd name="connsiteX32" fmla="*/ 58017 w 417690"/>
                <a:gd name="connsiteY32" fmla="*/ 6581 h 411293"/>
                <a:gd name="connsiteX33" fmla="*/ 73723 w 417690"/>
                <a:gd name="connsiteY33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2239 w 417690"/>
                <a:gd name="connsiteY30" fmla="*/ 12416 h 411293"/>
                <a:gd name="connsiteX31" fmla="*/ 58017 w 417690"/>
                <a:gd name="connsiteY31" fmla="*/ 6581 h 411293"/>
                <a:gd name="connsiteX32" fmla="*/ 73723 w 417690"/>
                <a:gd name="connsiteY32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8017 w 417690"/>
                <a:gd name="connsiteY30" fmla="*/ 6581 h 411293"/>
                <a:gd name="connsiteX31" fmla="*/ 73723 w 417690"/>
                <a:gd name="connsiteY31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51829 h 411293"/>
                <a:gd name="connsiteX7" fmla="*/ 120541 w 417690"/>
                <a:gd name="connsiteY7" fmla="*/ 163267 h 411293"/>
                <a:gd name="connsiteX8" fmla="*/ 247685 w 417690"/>
                <a:gd name="connsiteY8" fmla="*/ 290411 h 411293"/>
                <a:gd name="connsiteX9" fmla="*/ 247811 w 417690"/>
                <a:gd name="connsiteY9" fmla="*/ 290538 h 411293"/>
                <a:gd name="connsiteX10" fmla="*/ 262311 w 417690"/>
                <a:gd name="connsiteY10" fmla="*/ 290421 h 411293"/>
                <a:gd name="connsiteX11" fmla="*/ 301710 w 417690"/>
                <a:gd name="connsiteY11" fmla="*/ 249741 h 411293"/>
                <a:gd name="connsiteX12" fmla="*/ 301237 w 417690"/>
                <a:gd name="connsiteY12" fmla="*/ 249266 h 411293"/>
                <a:gd name="connsiteX13" fmla="*/ 308718 w 417690"/>
                <a:gd name="connsiteY13" fmla="*/ 241187 h 411293"/>
                <a:gd name="connsiteX14" fmla="*/ 340286 w 417690"/>
                <a:gd name="connsiteY14" fmla="*/ 241187 h 411293"/>
                <a:gd name="connsiteX15" fmla="*/ 411202 w 417690"/>
                <a:gd name="connsiteY15" fmla="*/ 312328 h 411293"/>
                <a:gd name="connsiteX16" fmla="*/ 411202 w 417690"/>
                <a:gd name="connsiteY16" fmla="*/ 312702 h 411293"/>
                <a:gd name="connsiteX17" fmla="*/ 411202 w 417690"/>
                <a:gd name="connsiteY17" fmla="*/ 344270 h 411293"/>
                <a:gd name="connsiteX18" fmla="*/ 364399 w 417690"/>
                <a:gd name="connsiteY18" fmla="*/ 393405 h 411293"/>
                <a:gd name="connsiteX19" fmla="*/ 343284 w 417690"/>
                <a:gd name="connsiteY19" fmla="*/ 406787 h 411293"/>
                <a:gd name="connsiteX20" fmla="*/ 314771 w 417690"/>
                <a:gd name="connsiteY20" fmla="*/ 411122 h 411293"/>
                <a:gd name="connsiteX21" fmla="*/ 232502 w 417690"/>
                <a:gd name="connsiteY21" fmla="*/ 387189 h 411293"/>
                <a:gd name="connsiteX22" fmla="*/ 200043 w 417690"/>
                <a:gd name="connsiteY22" fmla="*/ 366623 h 411293"/>
                <a:gd name="connsiteX23" fmla="*/ 42984 w 417690"/>
                <a:gd name="connsiteY23" fmla="*/ 204477 h 411293"/>
                <a:gd name="connsiteX24" fmla="*/ 12095 w 417690"/>
                <a:gd name="connsiteY24" fmla="*/ 150703 h 411293"/>
                <a:gd name="connsiteX25" fmla="*/ 128 w 417690"/>
                <a:gd name="connsiteY25" fmla="*/ 83916 h 411293"/>
                <a:gd name="connsiteX26" fmla="*/ 13200 w 417690"/>
                <a:gd name="connsiteY26" fmla="*/ 55830 h 411293"/>
                <a:gd name="connsiteX27" fmla="*/ 28582 w 417690"/>
                <a:gd name="connsiteY27" fmla="*/ 35940 h 411293"/>
                <a:gd name="connsiteX28" fmla="*/ 51788 w 417690"/>
                <a:gd name="connsiteY28" fmla="*/ 11979 h 411293"/>
                <a:gd name="connsiteX29" fmla="*/ 58017 w 417690"/>
                <a:gd name="connsiteY29" fmla="*/ 6581 h 411293"/>
                <a:gd name="connsiteX30" fmla="*/ 73723 w 417690"/>
                <a:gd name="connsiteY30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262311 w 417690"/>
                <a:gd name="connsiteY9" fmla="*/ 290421 h 411293"/>
                <a:gd name="connsiteX10" fmla="*/ 301710 w 417690"/>
                <a:gd name="connsiteY10" fmla="*/ 249741 h 411293"/>
                <a:gd name="connsiteX11" fmla="*/ 301237 w 417690"/>
                <a:gd name="connsiteY11" fmla="*/ 249266 h 411293"/>
                <a:gd name="connsiteX12" fmla="*/ 308718 w 417690"/>
                <a:gd name="connsiteY12" fmla="*/ 241187 h 411293"/>
                <a:gd name="connsiteX13" fmla="*/ 340286 w 417690"/>
                <a:gd name="connsiteY13" fmla="*/ 241187 h 411293"/>
                <a:gd name="connsiteX14" fmla="*/ 411202 w 417690"/>
                <a:gd name="connsiteY14" fmla="*/ 312328 h 411293"/>
                <a:gd name="connsiteX15" fmla="*/ 411202 w 417690"/>
                <a:gd name="connsiteY15" fmla="*/ 312702 h 411293"/>
                <a:gd name="connsiteX16" fmla="*/ 411202 w 417690"/>
                <a:gd name="connsiteY16" fmla="*/ 344270 h 411293"/>
                <a:gd name="connsiteX17" fmla="*/ 364399 w 417690"/>
                <a:gd name="connsiteY17" fmla="*/ 393405 h 411293"/>
                <a:gd name="connsiteX18" fmla="*/ 343284 w 417690"/>
                <a:gd name="connsiteY18" fmla="*/ 406787 h 411293"/>
                <a:gd name="connsiteX19" fmla="*/ 314771 w 417690"/>
                <a:gd name="connsiteY19" fmla="*/ 411122 h 411293"/>
                <a:gd name="connsiteX20" fmla="*/ 232502 w 417690"/>
                <a:gd name="connsiteY20" fmla="*/ 387189 h 411293"/>
                <a:gd name="connsiteX21" fmla="*/ 200043 w 417690"/>
                <a:gd name="connsiteY21" fmla="*/ 366623 h 411293"/>
                <a:gd name="connsiteX22" fmla="*/ 42984 w 417690"/>
                <a:gd name="connsiteY22" fmla="*/ 204477 h 411293"/>
                <a:gd name="connsiteX23" fmla="*/ 12095 w 417690"/>
                <a:gd name="connsiteY23" fmla="*/ 150703 h 411293"/>
                <a:gd name="connsiteX24" fmla="*/ 128 w 417690"/>
                <a:gd name="connsiteY24" fmla="*/ 83916 h 411293"/>
                <a:gd name="connsiteX25" fmla="*/ 13200 w 417690"/>
                <a:gd name="connsiteY25" fmla="*/ 55830 h 411293"/>
                <a:gd name="connsiteX26" fmla="*/ 28582 w 417690"/>
                <a:gd name="connsiteY26" fmla="*/ 35940 h 411293"/>
                <a:gd name="connsiteX27" fmla="*/ 51788 w 417690"/>
                <a:gd name="connsiteY27" fmla="*/ 11979 h 411293"/>
                <a:gd name="connsiteX28" fmla="*/ 58017 w 417690"/>
                <a:gd name="connsiteY28" fmla="*/ 6581 h 411293"/>
                <a:gd name="connsiteX29" fmla="*/ 73723 w 417690"/>
                <a:gd name="connsiteY29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1237 w 417690"/>
                <a:gd name="connsiteY10" fmla="*/ 249266 h 411293"/>
                <a:gd name="connsiteX11" fmla="*/ 308718 w 417690"/>
                <a:gd name="connsiteY11" fmla="*/ 241187 h 411293"/>
                <a:gd name="connsiteX12" fmla="*/ 340286 w 417690"/>
                <a:gd name="connsiteY12" fmla="*/ 241187 h 411293"/>
                <a:gd name="connsiteX13" fmla="*/ 411202 w 417690"/>
                <a:gd name="connsiteY13" fmla="*/ 312328 h 411293"/>
                <a:gd name="connsiteX14" fmla="*/ 411202 w 417690"/>
                <a:gd name="connsiteY14" fmla="*/ 312702 h 411293"/>
                <a:gd name="connsiteX15" fmla="*/ 411202 w 417690"/>
                <a:gd name="connsiteY15" fmla="*/ 344270 h 411293"/>
                <a:gd name="connsiteX16" fmla="*/ 364399 w 417690"/>
                <a:gd name="connsiteY16" fmla="*/ 393405 h 411293"/>
                <a:gd name="connsiteX17" fmla="*/ 343284 w 417690"/>
                <a:gd name="connsiteY17" fmla="*/ 406787 h 411293"/>
                <a:gd name="connsiteX18" fmla="*/ 314771 w 417690"/>
                <a:gd name="connsiteY18" fmla="*/ 411122 h 411293"/>
                <a:gd name="connsiteX19" fmla="*/ 232502 w 417690"/>
                <a:gd name="connsiteY19" fmla="*/ 387189 h 411293"/>
                <a:gd name="connsiteX20" fmla="*/ 200043 w 417690"/>
                <a:gd name="connsiteY20" fmla="*/ 366623 h 411293"/>
                <a:gd name="connsiteX21" fmla="*/ 42984 w 417690"/>
                <a:gd name="connsiteY21" fmla="*/ 204477 h 411293"/>
                <a:gd name="connsiteX22" fmla="*/ 12095 w 417690"/>
                <a:gd name="connsiteY22" fmla="*/ 150703 h 411293"/>
                <a:gd name="connsiteX23" fmla="*/ 128 w 417690"/>
                <a:gd name="connsiteY23" fmla="*/ 83916 h 411293"/>
                <a:gd name="connsiteX24" fmla="*/ 13200 w 417690"/>
                <a:gd name="connsiteY24" fmla="*/ 55830 h 411293"/>
                <a:gd name="connsiteX25" fmla="*/ 28582 w 417690"/>
                <a:gd name="connsiteY25" fmla="*/ 35940 h 411293"/>
                <a:gd name="connsiteX26" fmla="*/ 51788 w 417690"/>
                <a:gd name="connsiteY26" fmla="*/ 11979 h 411293"/>
                <a:gd name="connsiteX27" fmla="*/ 58017 w 417690"/>
                <a:gd name="connsiteY27" fmla="*/ 6581 h 411293"/>
                <a:gd name="connsiteX28" fmla="*/ 73723 w 417690"/>
                <a:gd name="connsiteY28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4399 w 417690"/>
                <a:gd name="connsiteY14" fmla="*/ 393405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2008 w 417690"/>
                <a:gd name="connsiteY14" fmla="*/ 393269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690" h="411293">
                  <a:moveTo>
                    <a:pt x="73723" y="0"/>
                  </a:moveTo>
                  <a:cubicBezTo>
                    <a:pt x="79646" y="24"/>
                    <a:pt x="85318" y="2391"/>
                    <a:pt x="89503" y="6581"/>
                  </a:cubicBezTo>
                  <a:lnTo>
                    <a:pt x="160405" y="77558"/>
                  </a:lnTo>
                  <a:cubicBezTo>
                    <a:pt x="164590" y="81708"/>
                    <a:pt x="166936" y="87368"/>
                    <a:pt x="166910" y="93262"/>
                  </a:cubicBezTo>
                  <a:cubicBezTo>
                    <a:pt x="166908" y="99066"/>
                    <a:pt x="164655" y="104642"/>
                    <a:pt x="160629" y="108820"/>
                  </a:cubicBezTo>
                  <a:lnTo>
                    <a:pt x="156169" y="113075"/>
                  </a:lnTo>
                  <a:lnTo>
                    <a:pt x="120541" y="163267"/>
                  </a:lnTo>
                  <a:lnTo>
                    <a:pt x="247685" y="290411"/>
                  </a:lnTo>
                  <a:cubicBezTo>
                    <a:pt x="247725" y="290454"/>
                    <a:pt x="247769" y="290496"/>
                    <a:pt x="247811" y="290538"/>
                  </a:cubicBezTo>
                  <a:lnTo>
                    <a:pt x="308718" y="241187"/>
                  </a:lnTo>
                  <a:cubicBezTo>
                    <a:pt x="317462" y="232535"/>
                    <a:pt x="331542" y="232535"/>
                    <a:pt x="340286" y="241187"/>
                  </a:cubicBezTo>
                  <a:lnTo>
                    <a:pt x="411202" y="312328"/>
                  </a:lnTo>
                  <a:lnTo>
                    <a:pt x="411202" y="312702"/>
                  </a:lnTo>
                  <a:cubicBezTo>
                    <a:pt x="419853" y="321445"/>
                    <a:pt x="419853" y="335526"/>
                    <a:pt x="411202" y="344270"/>
                  </a:cubicBezTo>
                  <a:lnTo>
                    <a:pt x="362008" y="393269"/>
                  </a:lnTo>
                  <a:lnTo>
                    <a:pt x="343284" y="406787"/>
                  </a:lnTo>
                  <a:cubicBezTo>
                    <a:pt x="334333" y="410304"/>
                    <a:pt x="324604" y="411837"/>
                    <a:pt x="314771" y="411122"/>
                  </a:cubicBezTo>
                  <a:cubicBezTo>
                    <a:pt x="286018" y="408750"/>
                    <a:pt x="258039" y="400610"/>
                    <a:pt x="232502" y="387189"/>
                  </a:cubicBezTo>
                  <a:cubicBezTo>
                    <a:pt x="221202" y="381122"/>
                    <a:pt x="210355" y="374249"/>
                    <a:pt x="200043" y="366623"/>
                  </a:cubicBezTo>
                  <a:cubicBezTo>
                    <a:pt x="138284" y="322552"/>
                    <a:pt x="85063" y="267610"/>
                    <a:pt x="42984" y="204477"/>
                  </a:cubicBezTo>
                  <a:cubicBezTo>
                    <a:pt x="30884" y="187649"/>
                    <a:pt x="20534" y="169633"/>
                    <a:pt x="12095" y="150703"/>
                  </a:cubicBezTo>
                  <a:cubicBezTo>
                    <a:pt x="3288" y="129578"/>
                    <a:pt x="-797" y="106785"/>
                    <a:pt x="128" y="83916"/>
                  </a:cubicBezTo>
                  <a:lnTo>
                    <a:pt x="13200" y="55830"/>
                  </a:lnTo>
                  <a:lnTo>
                    <a:pt x="28582" y="35940"/>
                  </a:lnTo>
                  <a:lnTo>
                    <a:pt x="51788" y="11979"/>
                  </a:lnTo>
                  <a:lnTo>
                    <a:pt x="58017" y="6581"/>
                  </a:lnTo>
                  <a:cubicBezTo>
                    <a:pt x="62185" y="2408"/>
                    <a:pt x="67827" y="45"/>
                    <a:pt x="73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D87A1663-F52F-42E0-A3BB-25CA0B08E13A}"/>
              </a:ext>
            </a:extLst>
          </p:cNvPr>
          <p:cNvGrpSpPr/>
          <p:nvPr/>
        </p:nvGrpSpPr>
        <p:grpSpPr>
          <a:xfrm>
            <a:off x="1272458" y="2372456"/>
            <a:ext cx="674771" cy="674771"/>
            <a:chOff x="5638800" y="1847435"/>
            <a:chExt cx="674771" cy="674771"/>
          </a:xfrm>
        </p:grpSpPr>
        <p:sp>
          <p:nvSpPr>
            <p:cNvPr id="296" name="矩形: 圆角 295">
              <a:extLst>
                <a:ext uri="{FF2B5EF4-FFF2-40B4-BE49-F238E27FC236}">
                  <a16:creationId xmlns:a16="http://schemas.microsoft.com/office/drawing/2014/main" id="{E511C247-D7BF-42DC-93C7-2A0EA993A8AE}"/>
                </a:ext>
              </a:extLst>
            </p:cNvPr>
            <p:cNvSpPr/>
            <p:nvPr/>
          </p:nvSpPr>
          <p:spPr>
            <a:xfrm>
              <a:off x="5638800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39200156-CFA7-4B47-9179-7D9D78348486}"/>
                </a:ext>
              </a:extLst>
            </p:cNvPr>
            <p:cNvSpPr/>
            <p:nvPr/>
          </p:nvSpPr>
          <p:spPr>
            <a:xfrm rot="21405149">
              <a:off x="5785211" y="1990027"/>
              <a:ext cx="417657" cy="411261"/>
            </a:xfrm>
            <a:custGeom>
              <a:avLst/>
              <a:gdLst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66106 w 417690"/>
                <a:gd name="connsiteY22" fmla="*/ 391247 h 411293"/>
                <a:gd name="connsiteX23" fmla="*/ 343284 w 417690"/>
                <a:gd name="connsiteY23" fmla="*/ 406787 h 411293"/>
                <a:gd name="connsiteX24" fmla="*/ 314771 w 417690"/>
                <a:gd name="connsiteY24" fmla="*/ 411122 h 411293"/>
                <a:gd name="connsiteX25" fmla="*/ 232502 w 417690"/>
                <a:gd name="connsiteY25" fmla="*/ 387189 h 411293"/>
                <a:gd name="connsiteX26" fmla="*/ 200043 w 417690"/>
                <a:gd name="connsiteY26" fmla="*/ 366623 h 411293"/>
                <a:gd name="connsiteX27" fmla="*/ 42984 w 417690"/>
                <a:gd name="connsiteY27" fmla="*/ 204477 h 411293"/>
                <a:gd name="connsiteX28" fmla="*/ 12095 w 417690"/>
                <a:gd name="connsiteY28" fmla="*/ 150703 h 411293"/>
                <a:gd name="connsiteX29" fmla="*/ 128 w 417690"/>
                <a:gd name="connsiteY29" fmla="*/ 83916 h 411293"/>
                <a:gd name="connsiteX30" fmla="*/ 13200 w 417690"/>
                <a:gd name="connsiteY30" fmla="*/ 55830 h 411293"/>
                <a:gd name="connsiteX31" fmla="*/ 28582 w 417690"/>
                <a:gd name="connsiteY31" fmla="*/ 35940 h 411293"/>
                <a:gd name="connsiteX32" fmla="*/ 51788 w 417690"/>
                <a:gd name="connsiteY32" fmla="*/ 11979 h 411293"/>
                <a:gd name="connsiteX33" fmla="*/ 52239 w 417690"/>
                <a:gd name="connsiteY33" fmla="*/ 12416 h 411293"/>
                <a:gd name="connsiteX34" fmla="*/ 58017 w 417690"/>
                <a:gd name="connsiteY34" fmla="*/ 6581 h 411293"/>
                <a:gd name="connsiteX35" fmla="*/ 73723 w 417690"/>
                <a:gd name="connsiteY35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1841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3405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364399 w 417690"/>
                <a:gd name="connsiteY20" fmla="*/ 393405 h 411293"/>
                <a:gd name="connsiteX21" fmla="*/ 343284 w 417690"/>
                <a:gd name="connsiteY21" fmla="*/ 406787 h 411293"/>
                <a:gd name="connsiteX22" fmla="*/ 314771 w 417690"/>
                <a:gd name="connsiteY22" fmla="*/ 411122 h 411293"/>
                <a:gd name="connsiteX23" fmla="*/ 232502 w 417690"/>
                <a:gd name="connsiteY23" fmla="*/ 387189 h 411293"/>
                <a:gd name="connsiteX24" fmla="*/ 200043 w 417690"/>
                <a:gd name="connsiteY24" fmla="*/ 366623 h 411293"/>
                <a:gd name="connsiteX25" fmla="*/ 42984 w 417690"/>
                <a:gd name="connsiteY25" fmla="*/ 204477 h 411293"/>
                <a:gd name="connsiteX26" fmla="*/ 12095 w 417690"/>
                <a:gd name="connsiteY26" fmla="*/ 150703 h 411293"/>
                <a:gd name="connsiteX27" fmla="*/ 128 w 417690"/>
                <a:gd name="connsiteY27" fmla="*/ 83916 h 411293"/>
                <a:gd name="connsiteX28" fmla="*/ 13200 w 417690"/>
                <a:gd name="connsiteY28" fmla="*/ 55830 h 411293"/>
                <a:gd name="connsiteX29" fmla="*/ 28582 w 417690"/>
                <a:gd name="connsiteY29" fmla="*/ 35940 h 411293"/>
                <a:gd name="connsiteX30" fmla="*/ 51788 w 417690"/>
                <a:gd name="connsiteY30" fmla="*/ 11979 h 411293"/>
                <a:gd name="connsiteX31" fmla="*/ 52239 w 417690"/>
                <a:gd name="connsiteY31" fmla="*/ 12416 h 411293"/>
                <a:gd name="connsiteX32" fmla="*/ 58017 w 417690"/>
                <a:gd name="connsiteY32" fmla="*/ 6581 h 411293"/>
                <a:gd name="connsiteX33" fmla="*/ 73723 w 417690"/>
                <a:gd name="connsiteY33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2239 w 417690"/>
                <a:gd name="connsiteY30" fmla="*/ 12416 h 411293"/>
                <a:gd name="connsiteX31" fmla="*/ 58017 w 417690"/>
                <a:gd name="connsiteY31" fmla="*/ 6581 h 411293"/>
                <a:gd name="connsiteX32" fmla="*/ 73723 w 417690"/>
                <a:gd name="connsiteY32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8017 w 417690"/>
                <a:gd name="connsiteY30" fmla="*/ 6581 h 411293"/>
                <a:gd name="connsiteX31" fmla="*/ 73723 w 417690"/>
                <a:gd name="connsiteY31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51829 h 411293"/>
                <a:gd name="connsiteX7" fmla="*/ 120541 w 417690"/>
                <a:gd name="connsiteY7" fmla="*/ 163267 h 411293"/>
                <a:gd name="connsiteX8" fmla="*/ 247685 w 417690"/>
                <a:gd name="connsiteY8" fmla="*/ 290411 h 411293"/>
                <a:gd name="connsiteX9" fmla="*/ 247811 w 417690"/>
                <a:gd name="connsiteY9" fmla="*/ 290538 h 411293"/>
                <a:gd name="connsiteX10" fmla="*/ 262311 w 417690"/>
                <a:gd name="connsiteY10" fmla="*/ 290421 h 411293"/>
                <a:gd name="connsiteX11" fmla="*/ 301710 w 417690"/>
                <a:gd name="connsiteY11" fmla="*/ 249741 h 411293"/>
                <a:gd name="connsiteX12" fmla="*/ 301237 w 417690"/>
                <a:gd name="connsiteY12" fmla="*/ 249266 h 411293"/>
                <a:gd name="connsiteX13" fmla="*/ 308718 w 417690"/>
                <a:gd name="connsiteY13" fmla="*/ 241187 h 411293"/>
                <a:gd name="connsiteX14" fmla="*/ 340286 w 417690"/>
                <a:gd name="connsiteY14" fmla="*/ 241187 h 411293"/>
                <a:gd name="connsiteX15" fmla="*/ 411202 w 417690"/>
                <a:gd name="connsiteY15" fmla="*/ 312328 h 411293"/>
                <a:gd name="connsiteX16" fmla="*/ 411202 w 417690"/>
                <a:gd name="connsiteY16" fmla="*/ 312702 h 411293"/>
                <a:gd name="connsiteX17" fmla="*/ 411202 w 417690"/>
                <a:gd name="connsiteY17" fmla="*/ 344270 h 411293"/>
                <a:gd name="connsiteX18" fmla="*/ 364399 w 417690"/>
                <a:gd name="connsiteY18" fmla="*/ 393405 h 411293"/>
                <a:gd name="connsiteX19" fmla="*/ 343284 w 417690"/>
                <a:gd name="connsiteY19" fmla="*/ 406787 h 411293"/>
                <a:gd name="connsiteX20" fmla="*/ 314771 w 417690"/>
                <a:gd name="connsiteY20" fmla="*/ 411122 h 411293"/>
                <a:gd name="connsiteX21" fmla="*/ 232502 w 417690"/>
                <a:gd name="connsiteY21" fmla="*/ 387189 h 411293"/>
                <a:gd name="connsiteX22" fmla="*/ 200043 w 417690"/>
                <a:gd name="connsiteY22" fmla="*/ 366623 h 411293"/>
                <a:gd name="connsiteX23" fmla="*/ 42984 w 417690"/>
                <a:gd name="connsiteY23" fmla="*/ 204477 h 411293"/>
                <a:gd name="connsiteX24" fmla="*/ 12095 w 417690"/>
                <a:gd name="connsiteY24" fmla="*/ 150703 h 411293"/>
                <a:gd name="connsiteX25" fmla="*/ 128 w 417690"/>
                <a:gd name="connsiteY25" fmla="*/ 83916 h 411293"/>
                <a:gd name="connsiteX26" fmla="*/ 13200 w 417690"/>
                <a:gd name="connsiteY26" fmla="*/ 55830 h 411293"/>
                <a:gd name="connsiteX27" fmla="*/ 28582 w 417690"/>
                <a:gd name="connsiteY27" fmla="*/ 35940 h 411293"/>
                <a:gd name="connsiteX28" fmla="*/ 51788 w 417690"/>
                <a:gd name="connsiteY28" fmla="*/ 11979 h 411293"/>
                <a:gd name="connsiteX29" fmla="*/ 58017 w 417690"/>
                <a:gd name="connsiteY29" fmla="*/ 6581 h 411293"/>
                <a:gd name="connsiteX30" fmla="*/ 73723 w 417690"/>
                <a:gd name="connsiteY30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262311 w 417690"/>
                <a:gd name="connsiteY9" fmla="*/ 290421 h 411293"/>
                <a:gd name="connsiteX10" fmla="*/ 301710 w 417690"/>
                <a:gd name="connsiteY10" fmla="*/ 249741 h 411293"/>
                <a:gd name="connsiteX11" fmla="*/ 301237 w 417690"/>
                <a:gd name="connsiteY11" fmla="*/ 249266 h 411293"/>
                <a:gd name="connsiteX12" fmla="*/ 308718 w 417690"/>
                <a:gd name="connsiteY12" fmla="*/ 241187 h 411293"/>
                <a:gd name="connsiteX13" fmla="*/ 340286 w 417690"/>
                <a:gd name="connsiteY13" fmla="*/ 241187 h 411293"/>
                <a:gd name="connsiteX14" fmla="*/ 411202 w 417690"/>
                <a:gd name="connsiteY14" fmla="*/ 312328 h 411293"/>
                <a:gd name="connsiteX15" fmla="*/ 411202 w 417690"/>
                <a:gd name="connsiteY15" fmla="*/ 312702 h 411293"/>
                <a:gd name="connsiteX16" fmla="*/ 411202 w 417690"/>
                <a:gd name="connsiteY16" fmla="*/ 344270 h 411293"/>
                <a:gd name="connsiteX17" fmla="*/ 364399 w 417690"/>
                <a:gd name="connsiteY17" fmla="*/ 393405 h 411293"/>
                <a:gd name="connsiteX18" fmla="*/ 343284 w 417690"/>
                <a:gd name="connsiteY18" fmla="*/ 406787 h 411293"/>
                <a:gd name="connsiteX19" fmla="*/ 314771 w 417690"/>
                <a:gd name="connsiteY19" fmla="*/ 411122 h 411293"/>
                <a:gd name="connsiteX20" fmla="*/ 232502 w 417690"/>
                <a:gd name="connsiteY20" fmla="*/ 387189 h 411293"/>
                <a:gd name="connsiteX21" fmla="*/ 200043 w 417690"/>
                <a:gd name="connsiteY21" fmla="*/ 366623 h 411293"/>
                <a:gd name="connsiteX22" fmla="*/ 42984 w 417690"/>
                <a:gd name="connsiteY22" fmla="*/ 204477 h 411293"/>
                <a:gd name="connsiteX23" fmla="*/ 12095 w 417690"/>
                <a:gd name="connsiteY23" fmla="*/ 150703 h 411293"/>
                <a:gd name="connsiteX24" fmla="*/ 128 w 417690"/>
                <a:gd name="connsiteY24" fmla="*/ 83916 h 411293"/>
                <a:gd name="connsiteX25" fmla="*/ 13200 w 417690"/>
                <a:gd name="connsiteY25" fmla="*/ 55830 h 411293"/>
                <a:gd name="connsiteX26" fmla="*/ 28582 w 417690"/>
                <a:gd name="connsiteY26" fmla="*/ 35940 h 411293"/>
                <a:gd name="connsiteX27" fmla="*/ 51788 w 417690"/>
                <a:gd name="connsiteY27" fmla="*/ 11979 h 411293"/>
                <a:gd name="connsiteX28" fmla="*/ 58017 w 417690"/>
                <a:gd name="connsiteY28" fmla="*/ 6581 h 411293"/>
                <a:gd name="connsiteX29" fmla="*/ 73723 w 417690"/>
                <a:gd name="connsiteY29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1237 w 417690"/>
                <a:gd name="connsiteY10" fmla="*/ 249266 h 411293"/>
                <a:gd name="connsiteX11" fmla="*/ 308718 w 417690"/>
                <a:gd name="connsiteY11" fmla="*/ 241187 h 411293"/>
                <a:gd name="connsiteX12" fmla="*/ 340286 w 417690"/>
                <a:gd name="connsiteY12" fmla="*/ 241187 h 411293"/>
                <a:gd name="connsiteX13" fmla="*/ 411202 w 417690"/>
                <a:gd name="connsiteY13" fmla="*/ 312328 h 411293"/>
                <a:gd name="connsiteX14" fmla="*/ 411202 w 417690"/>
                <a:gd name="connsiteY14" fmla="*/ 312702 h 411293"/>
                <a:gd name="connsiteX15" fmla="*/ 411202 w 417690"/>
                <a:gd name="connsiteY15" fmla="*/ 344270 h 411293"/>
                <a:gd name="connsiteX16" fmla="*/ 364399 w 417690"/>
                <a:gd name="connsiteY16" fmla="*/ 393405 h 411293"/>
                <a:gd name="connsiteX17" fmla="*/ 343284 w 417690"/>
                <a:gd name="connsiteY17" fmla="*/ 406787 h 411293"/>
                <a:gd name="connsiteX18" fmla="*/ 314771 w 417690"/>
                <a:gd name="connsiteY18" fmla="*/ 411122 h 411293"/>
                <a:gd name="connsiteX19" fmla="*/ 232502 w 417690"/>
                <a:gd name="connsiteY19" fmla="*/ 387189 h 411293"/>
                <a:gd name="connsiteX20" fmla="*/ 200043 w 417690"/>
                <a:gd name="connsiteY20" fmla="*/ 366623 h 411293"/>
                <a:gd name="connsiteX21" fmla="*/ 42984 w 417690"/>
                <a:gd name="connsiteY21" fmla="*/ 204477 h 411293"/>
                <a:gd name="connsiteX22" fmla="*/ 12095 w 417690"/>
                <a:gd name="connsiteY22" fmla="*/ 150703 h 411293"/>
                <a:gd name="connsiteX23" fmla="*/ 128 w 417690"/>
                <a:gd name="connsiteY23" fmla="*/ 83916 h 411293"/>
                <a:gd name="connsiteX24" fmla="*/ 13200 w 417690"/>
                <a:gd name="connsiteY24" fmla="*/ 55830 h 411293"/>
                <a:gd name="connsiteX25" fmla="*/ 28582 w 417690"/>
                <a:gd name="connsiteY25" fmla="*/ 35940 h 411293"/>
                <a:gd name="connsiteX26" fmla="*/ 51788 w 417690"/>
                <a:gd name="connsiteY26" fmla="*/ 11979 h 411293"/>
                <a:gd name="connsiteX27" fmla="*/ 58017 w 417690"/>
                <a:gd name="connsiteY27" fmla="*/ 6581 h 411293"/>
                <a:gd name="connsiteX28" fmla="*/ 73723 w 417690"/>
                <a:gd name="connsiteY28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4399 w 417690"/>
                <a:gd name="connsiteY14" fmla="*/ 393405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2008 w 417690"/>
                <a:gd name="connsiteY14" fmla="*/ 393269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690" h="411293">
                  <a:moveTo>
                    <a:pt x="73723" y="0"/>
                  </a:moveTo>
                  <a:cubicBezTo>
                    <a:pt x="79646" y="24"/>
                    <a:pt x="85318" y="2391"/>
                    <a:pt x="89503" y="6581"/>
                  </a:cubicBezTo>
                  <a:lnTo>
                    <a:pt x="160405" y="77558"/>
                  </a:lnTo>
                  <a:cubicBezTo>
                    <a:pt x="164590" y="81708"/>
                    <a:pt x="166936" y="87368"/>
                    <a:pt x="166910" y="93262"/>
                  </a:cubicBezTo>
                  <a:cubicBezTo>
                    <a:pt x="166908" y="99066"/>
                    <a:pt x="164655" y="104642"/>
                    <a:pt x="160629" y="108820"/>
                  </a:cubicBezTo>
                  <a:lnTo>
                    <a:pt x="156169" y="113075"/>
                  </a:lnTo>
                  <a:lnTo>
                    <a:pt x="120541" y="163267"/>
                  </a:lnTo>
                  <a:lnTo>
                    <a:pt x="247685" y="290411"/>
                  </a:lnTo>
                  <a:cubicBezTo>
                    <a:pt x="247725" y="290454"/>
                    <a:pt x="247769" y="290496"/>
                    <a:pt x="247811" y="290538"/>
                  </a:cubicBezTo>
                  <a:lnTo>
                    <a:pt x="308718" y="241187"/>
                  </a:lnTo>
                  <a:cubicBezTo>
                    <a:pt x="317462" y="232535"/>
                    <a:pt x="331542" y="232535"/>
                    <a:pt x="340286" y="241187"/>
                  </a:cubicBezTo>
                  <a:lnTo>
                    <a:pt x="411202" y="312328"/>
                  </a:lnTo>
                  <a:lnTo>
                    <a:pt x="411202" y="312702"/>
                  </a:lnTo>
                  <a:cubicBezTo>
                    <a:pt x="419853" y="321445"/>
                    <a:pt x="419853" y="335526"/>
                    <a:pt x="411202" y="344270"/>
                  </a:cubicBezTo>
                  <a:lnTo>
                    <a:pt x="362008" y="393269"/>
                  </a:lnTo>
                  <a:lnTo>
                    <a:pt x="343284" y="406787"/>
                  </a:lnTo>
                  <a:cubicBezTo>
                    <a:pt x="334333" y="410304"/>
                    <a:pt x="324604" y="411837"/>
                    <a:pt x="314771" y="411122"/>
                  </a:cubicBezTo>
                  <a:cubicBezTo>
                    <a:pt x="286018" y="408750"/>
                    <a:pt x="258039" y="400610"/>
                    <a:pt x="232502" y="387189"/>
                  </a:cubicBezTo>
                  <a:cubicBezTo>
                    <a:pt x="221202" y="381122"/>
                    <a:pt x="210355" y="374249"/>
                    <a:pt x="200043" y="366623"/>
                  </a:cubicBezTo>
                  <a:cubicBezTo>
                    <a:pt x="138284" y="322552"/>
                    <a:pt x="85063" y="267610"/>
                    <a:pt x="42984" y="204477"/>
                  </a:cubicBezTo>
                  <a:cubicBezTo>
                    <a:pt x="30884" y="187649"/>
                    <a:pt x="20534" y="169633"/>
                    <a:pt x="12095" y="150703"/>
                  </a:cubicBezTo>
                  <a:cubicBezTo>
                    <a:pt x="3288" y="129578"/>
                    <a:pt x="-797" y="106785"/>
                    <a:pt x="128" y="83916"/>
                  </a:cubicBezTo>
                  <a:lnTo>
                    <a:pt x="13200" y="55830"/>
                  </a:lnTo>
                  <a:lnTo>
                    <a:pt x="28582" y="35940"/>
                  </a:lnTo>
                  <a:lnTo>
                    <a:pt x="51788" y="11979"/>
                  </a:lnTo>
                  <a:lnTo>
                    <a:pt x="58017" y="6581"/>
                  </a:lnTo>
                  <a:cubicBezTo>
                    <a:pt x="62185" y="2408"/>
                    <a:pt x="67827" y="45"/>
                    <a:pt x="73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C7E833FA-34B8-4676-A16D-E88C404250F5}"/>
              </a:ext>
            </a:extLst>
          </p:cNvPr>
          <p:cNvGrpSpPr/>
          <p:nvPr/>
        </p:nvGrpSpPr>
        <p:grpSpPr>
          <a:xfrm>
            <a:off x="2343856" y="2365572"/>
            <a:ext cx="674771" cy="674771"/>
            <a:chOff x="6826699" y="3506190"/>
            <a:chExt cx="674771" cy="674771"/>
          </a:xfrm>
        </p:grpSpPr>
        <p:sp>
          <p:nvSpPr>
            <p:cNvPr id="300" name="矩形: 圆角 299">
              <a:extLst>
                <a:ext uri="{FF2B5EF4-FFF2-40B4-BE49-F238E27FC236}">
                  <a16:creationId xmlns:a16="http://schemas.microsoft.com/office/drawing/2014/main" id="{05D0C2A5-7F12-44F5-B37A-4B39EC61F6C3}"/>
                </a:ext>
              </a:extLst>
            </p:cNvPr>
            <p:cNvSpPr/>
            <p:nvPr/>
          </p:nvSpPr>
          <p:spPr>
            <a:xfrm>
              <a:off x="682669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任意多边形: 形状 300">
              <a:extLst>
                <a:ext uri="{FF2B5EF4-FFF2-40B4-BE49-F238E27FC236}">
                  <a16:creationId xmlns:a16="http://schemas.microsoft.com/office/drawing/2014/main" id="{719B4A3F-249F-47AF-9364-FFD1E3A688BE}"/>
                </a:ext>
              </a:extLst>
            </p:cNvPr>
            <p:cNvSpPr/>
            <p:nvPr/>
          </p:nvSpPr>
          <p:spPr>
            <a:xfrm>
              <a:off x="6948570" y="3666084"/>
              <a:ext cx="432657" cy="349003"/>
            </a:xfrm>
            <a:custGeom>
              <a:avLst/>
              <a:gdLst>
                <a:gd name="connsiteX0" fmla="*/ 25287 w 648617"/>
                <a:gd name="connsiteY0" fmla="*/ 0 h 517855"/>
                <a:gd name="connsiteX1" fmla="*/ 623330 w 648617"/>
                <a:gd name="connsiteY1" fmla="*/ 0 h 517855"/>
                <a:gd name="connsiteX2" fmla="*/ 648617 w 648617"/>
                <a:gd name="connsiteY2" fmla="*/ 25287 h 517855"/>
                <a:gd name="connsiteX3" fmla="*/ 648617 w 648617"/>
                <a:gd name="connsiteY3" fmla="*/ 438010 h 517855"/>
                <a:gd name="connsiteX4" fmla="*/ 623330 w 648617"/>
                <a:gd name="connsiteY4" fmla="*/ 463297 h 517855"/>
                <a:gd name="connsiteX5" fmla="*/ 66147 w 648617"/>
                <a:gd name="connsiteY5" fmla="*/ 463297 h 517855"/>
                <a:gd name="connsiteX6" fmla="*/ 1754 w 648617"/>
                <a:gd name="connsiteY6" fmla="*/ 517855 h 517855"/>
                <a:gd name="connsiteX7" fmla="*/ 1754 w 648617"/>
                <a:gd name="connsiteY7" fmla="*/ 442244 h 517855"/>
                <a:gd name="connsiteX8" fmla="*/ 0 w 648617"/>
                <a:gd name="connsiteY8" fmla="*/ 438010 h 517855"/>
                <a:gd name="connsiteX9" fmla="*/ 0 w 648617"/>
                <a:gd name="connsiteY9" fmla="*/ 25287 h 517855"/>
                <a:gd name="connsiteX10" fmla="*/ 25287 w 648617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5362 w 653979"/>
                <a:gd name="connsiteY7" fmla="*/ 25287 h 528529"/>
                <a:gd name="connsiteX8" fmla="*/ 30649 w 653979"/>
                <a:gd name="connsiteY8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30649 w 653979"/>
                <a:gd name="connsiteY8" fmla="*/ 0 h 528529"/>
                <a:gd name="connsiteX0" fmla="*/ 20751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20751 w 653979"/>
                <a:gd name="connsiteY8" fmla="*/ 0 h 528529"/>
                <a:gd name="connsiteX0" fmla="*/ 22392 w 655620"/>
                <a:gd name="connsiteY0" fmla="*/ 0 h 528529"/>
                <a:gd name="connsiteX1" fmla="*/ 630333 w 655620"/>
                <a:gd name="connsiteY1" fmla="*/ 0 h 528529"/>
                <a:gd name="connsiteX2" fmla="*/ 655620 w 655620"/>
                <a:gd name="connsiteY2" fmla="*/ 25287 h 528529"/>
                <a:gd name="connsiteX3" fmla="*/ 655620 w 655620"/>
                <a:gd name="connsiteY3" fmla="*/ 438010 h 528529"/>
                <a:gd name="connsiteX4" fmla="*/ 630333 w 655620"/>
                <a:gd name="connsiteY4" fmla="*/ 463297 h 528529"/>
                <a:gd name="connsiteX5" fmla="*/ 73150 w 655620"/>
                <a:gd name="connsiteY5" fmla="*/ 463297 h 528529"/>
                <a:gd name="connsiteX6" fmla="*/ 1641 w 655620"/>
                <a:gd name="connsiteY6" fmla="*/ 528529 h 528529"/>
                <a:gd name="connsiteX7" fmla="*/ 405 w 655620"/>
                <a:gd name="connsiteY7" fmla="*/ 25287 h 528529"/>
                <a:gd name="connsiteX8" fmla="*/ 22392 w 655620"/>
                <a:gd name="connsiteY8" fmla="*/ 0 h 528529"/>
                <a:gd name="connsiteX0" fmla="*/ 21987 w 655215"/>
                <a:gd name="connsiteY0" fmla="*/ 0 h 528529"/>
                <a:gd name="connsiteX1" fmla="*/ 629928 w 655215"/>
                <a:gd name="connsiteY1" fmla="*/ 0 h 528529"/>
                <a:gd name="connsiteX2" fmla="*/ 655215 w 655215"/>
                <a:gd name="connsiteY2" fmla="*/ 25287 h 528529"/>
                <a:gd name="connsiteX3" fmla="*/ 655215 w 655215"/>
                <a:gd name="connsiteY3" fmla="*/ 438010 h 528529"/>
                <a:gd name="connsiteX4" fmla="*/ 629928 w 655215"/>
                <a:gd name="connsiteY4" fmla="*/ 463297 h 528529"/>
                <a:gd name="connsiteX5" fmla="*/ 72745 w 655215"/>
                <a:gd name="connsiteY5" fmla="*/ 463297 h 528529"/>
                <a:gd name="connsiteX6" fmla="*/ 1236 w 655215"/>
                <a:gd name="connsiteY6" fmla="*/ 528529 h 528529"/>
                <a:gd name="connsiteX7" fmla="*/ 0 w 655215"/>
                <a:gd name="connsiteY7" fmla="*/ 25287 h 528529"/>
                <a:gd name="connsiteX8" fmla="*/ 21987 w 655215"/>
                <a:gd name="connsiteY8" fmla="*/ 0 h 5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215" h="528529">
                  <a:moveTo>
                    <a:pt x="21987" y="0"/>
                  </a:moveTo>
                  <a:lnTo>
                    <a:pt x="629928" y="0"/>
                  </a:lnTo>
                  <a:cubicBezTo>
                    <a:pt x="643894" y="0"/>
                    <a:pt x="655215" y="11321"/>
                    <a:pt x="655215" y="25287"/>
                  </a:cubicBezTo>
                  <a:lnTo>
                    <a:pt x="655215" y="438010"/>
                  </a:lnTo>
                  <a:cubicBezTo>
                    <a:pt x="655215" y="451976"/>
                    <a:pt x="643894" y="463297"/>
                    <a:pt x="629928" y="463297"/>
                  </a:cubicBezTo>
                  <a:lnTo>
                    <a:pt x="72745" y="463297"/>
                  </a:lnTo>
                  <a:lnTo>
                    <a:pt x="1236" y="528529"/>
                  </a:lnTo>
                  <a:lnTo>
                    <a:pt x="0" y="25287"/>
                  </a:lnTo>
                  <a:cubicBezTo>
                    <a:pt x="0" y="11321"/>
                    <a:pt x="8021" y="0"/>
                    <a:pt x="2198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C837"/>
                </a:gs>
                <a:gs pos="36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809ADD90-1CD5-4B16-BE7B-C0D094793520}"/>
              </a:ext>
            </a:extLst>
          </p:cNvPr>
          <p:cNvGrpSpPr/>
          <p:nvPr/>
        </p:nvGrpSpPr>
        <p:grpSpPr>
          <a:xfrm>
            <a:off x="3416899" y="2365572"/>
            <a:ext cx="674771" cy="674771"/>
            <a:chOff x="4537644" y="1847435"/>
            <a:chExt cx="674771" cy="674771"/>
          </a:xfrm>
        </p:grpSpPr>
        <p:sp>
          <p:nvSpPr>
            <p:cNvPr id="304" name="矩形: 圆角 303">
              <a:extLst>
                <a:ext uri="{FF2B5EF4-FFF2-40B4-BE49-F238E27FC236}">
                  <a16:creationId xmlns:a16="http://schemas.microsoft.com/office/drawing/2014/main" id="{0F33F8CD-6689-4A3E-A3F2-CD4E31C333A2}"/>
                </a:ext>
              </a:extLst>
            </p:cNvPr>
            <p:cNvSpPr/>
            <p:nvPr/>
          </p:nvSpPr>
          <p:spPr>
            <a:xfrm>
              <a:off x="4537644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9F71A93B-7286-4902-8205-D816AF17D5A9}"/>
                </a:ext>
              </a:extLst>
            </p:cNvPr>
            <p:cNvGrpSpPr/>
            <p:nvPr/>
          </p:nvGrpSpPr>
          <p:grpSpPr>
            <a:xfrm>
              <a:off x="4729004" y="2000918"/>
              <a:ext cx="324000" cy="367785"/>
              <a:chOff x="4690978" y="1936745"/>
              <a:chExt cx="395768" cy="467993"/>
            </a:xfr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</p:grpSpPr>
          <p:sp>
            <p:nvSpPr>
              <p:cNvPr id="306" name="矩形: 圆角 305">
                <a:extLst>
                  <a:ext uri="{FF2B5EF4-FFF2-40B4-BE49-F238E27FC236}">
                    <a16:creationId xmlns:a16="http://schemas.microsoft.com/office/drawing/2014/main" id="{0303623E-AD0C-48BB-B0D3-208831E6BF61}"/>
                  </a:ext>
                </a:extLst>
              </p:cNvPr>
              <p:cNvSpPr/>
              <p:nvPr/>
            </p:nvSpPr>
            <p:spPr>
              <a:xfrm>
                <a:off x="4690978" y="2340756"/>
                <a:ext cx="395768" cy="63982"/>
              </a:xfrm>
              <a:prstGeom prst="roundRect">
                <a:avLst>
                  <a:gd name="adj" fmla="val 34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7" name="图形 258" descr="用户">
                <a:extLst>
                  <a:ext uri="{FF2B5EF4-FFF2-40B4-BE49-F238E27FC236}">
                    <a16:creationId xmlns:a16="http://schemas.microsoft.com/office/drawing/2014/main" id="{17D9601E-32BC-4D68-9A0A-628225BF0F25}"/>
                  </a:ext>
                </a:extLst>
              </p:cNvPr>
              <p:cNvGrpSpPr/>
              <p:nvPr/>
            </p:nvGrpSpPr>
            <p:grpSpPr>
              <a:xfrm>
                <a:off x="4690978" y="1936745"/>
                <a:ext cx="395768" cy="422184"/>
                <a:chOff x="4690978" y="1936745"/>
                <a:chExt cx="395768" cy="422184"/>
              </a:xfrm>
              <a:grpFill/>
            </p:grpSpPr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90A2BF7C-ADA8-4FF0-ABAF-4AE290F8F25C}"/>
                    </a:ext>
                  </a:extLst>
                </p:cNvPr>
                <p:cNvSpPr/>
                <p:nvPr/>
              </p:nvSpPr>
              <p:spPr>
                <a:xfrm>
                  <a:off x="4789291" y="1936745"/>
                  <a:ext cx="201525" cy="209931"/>
                </a:xfrm>
                <a:custGeom>
                  <a:avLst/>
                  <a:gdLst>
                    <a:gd name="connsiteX0" fmla="*/ 200026 w 200026"/>
                    <a:gd name="connsiteY0" fmla="*/ 100013 h 200026"/>
                    <a:gd name="connsiteX1" fmla="*/ 100013 w 200026"/>
                    <a:gd name="connsiteY1" fmla="*/ 200026 h 200026"/>
                    <a:gd name="connsiteX2" fmla="*/ 0 w 200026"/>
                    <a:gd name="connsiteY2" fmla="*/ 100013 h 200026"/>
                    <a:gd name="connsiteX3" fmla="*/ 100013 w 200026"/>
                    <a:gd name="connsiteY3" fmla="*/ 0 h 200026"/>
                    <a:gd name="connsiteX4" fmla="*/ 200026 w 200026"/>
                    <a:gd name="connsiteY4" fmla="*/ 10001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26" h="200026">
                      <a:moveTo>
                        <a:pt x="200026" y="100013"/>
                      </a:moveTo>
                      <a:cubicBezTo>
                        <a:pt x="200026" y="155249"/>
                        <a:pt x="155249" y="200026"/>
                        <a:pt x="100013" y="200026"/>
                      </a:cubicBezTo>
                      <a:cubicBezTo>
                        <a:pt x="44777" y="200026"/>
                        <a:pt x="0" y="155249"/>
                        <a:pt x="0" y="100013"/>
                      </a:cubicBezTo>
                      <a:cubicBezTo>
                        <a:pt x="0" y="44777"/>
                        <a:pt x="44777" y="0"/>
                        <a:pt x="100013" y="0"/>
                      </a:cubicBezTo>
                      <a:cubicBezTo>
                        <a:pt x="155249" y="0"/>
                        <a:pt x="200026" y="44777"/>
                        <a:pt x="200026" y="100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492DE437-8800-48BC-9C28-7A0739B44C3D}"/>
                    </a:ext>
                  </a:extLst>
                </p:cNvPr>
                <p:cNvSpPr/>
                <p:nvPr/>
              </p:nvSpPr>
              <p:spPr>
                <a:xfrm>
                  <a:off x="4690978" y="2175695"/>
                  <a:ext cx="395768" cy="183234"/>
                </a:xfrm>
                <a:custGeom>
                  <a:avLst/>
                  <a:gdLst>
                    <a:gd name="connsiteX0" fmla="*/ 400052 w 400052"/>
                    <a:gd name="connsiteY0" fmla="*/ 200026 h 200026"/>
                    <a:gd name="connsiteX1" fmla="*/ 400052 w 400052"/>
                    <a:gd name="connsiteY1" fmla="*/ 100013 h 200026"/>
                    <a:gd name="connsiteX2" fmla="*/ 380049 w 400052"/>
                    <a:gd name="connsiteY2" fmla="*/ 60008 h 200026"/>
                    <a:gd name="connsiteX3" fmla="*/ 282537 w 400052"/>
                    <a:gd name="connsiteY3" fmla="*/ 12502 h 200026"/>
                    <a:gd name="connsiteX4" fmla="*/ 200026 w 400052"/>
                    <a:gd name="connsiteY4" fmla="*/ 0 h 200026"/>
                    <a:gd name="connsiteX5" fmla="*/ 117515 w 400052"/>
                    <a:gd name="connsiteY5" fmla="*/ 12502 h 200026"/>
                    <a:gd name="connsiteX6" fmla="*/ 20003 w 400052"/>
                    <a:gd name="connsiteY6" fmla="*/ 60008 h 200026"/>
                    <a:gd name="connsiteX7" fmla="*/ 0 w 400052"/>
                    <a:gd name="connsiteY7" fmla="*/ 100013 h 200026"/>
                    <a:gd name="connsiteX8" fmla="*/ 0 w 400052"/>
                    <a:gd name="connsiteY8" fmla="*/ 200026 h 200026"/>
                    <a:gd name="connsiteX9" fmla="*/ 400052 w 400052"/>
                    <a:gd name="connsiteY9" fmla="*/ 200026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0052" h="200026">
                      <a:moveTo>
                        <a:pt x="400052" y="200026"/>
                      </a:moveTo>
                      <a:lnTo>
                        <a:pt x="400052" y="100013"/>
                      </a:lnTo>
                      <a:cubicBezTo>
                        <a:pt x="400052" y="85011"/>
                        <a:pt x="392551" y="70009"/>
                        <a:pt x="380049" y="60008"/>
                      </a:cubicBezTo>
                      <a:cubicBezTo>
                        <a:pt x="352546" y="37505"/>
                        <a:pt x="317541" y="22503"/>
                        <a:pt x="282537" y="12502"/>
                      </a:cubicBezTo>
                      <a:cubicBezTo>
                        <a:pt x="257533" y="5001"/>
                        <a:pt x="230030" y="0"/>
                        <a:pt x="200026" y="0"/>
                      </a:cubicBezTo>
                      <a:cubicBezTo>
                        <a:pt x="172522" y="0"/>
                        <a:pt x="145019" y="5001"/>
                        <a:pt x="117515" y="12502"/>
                      </a:cubicBezTo>
                      <a:cubicBezTo>
                        <a:pt x="82511" y="22503"/>
                        <a:pt x="47506" y="40005"/>
                        <a:pt x="20003" y="60008"/>
                      </a:cubicBezTo>
                      <a:cubicBezTo>
                        <a:pt x="7501" y="70009"/>
                        <a:pt x="0" y="85011"/>
                        <a:pt x="0" y="100013"/>
                      </a:cubicBezTo>
                      <a:lnTo>
                        <a:pt x="0" y="200026"/>
                      </a:lnTo>
                      <a:lnTo>
                        <a:pt x="400052" y="200026"/>
                      </a:lnTo>
                      <a:close/>
                    </a:path>
                  </a:pathLst>
                </a:custGeom>
                <a:grpFill/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</p:grp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C4484DF9-A896-4B6D-9132-6DF99B31BCD3}"/>
              </a:ext>
            </a:extLst>
          </p:cNvPr>
          <p:cNvGrpSpPr/>
          <p:nvPr/>
        </p:nvGrpSpPr>
        <p:grpSpPr>
          <a:xfrm>
            <a:off x="192817" y="6630896"/>
            <a:ext cx="674771" cy="674771"/>
            <a:chOff x="4537644" y="1847435"/>
            <a:chExt cx="674771" cy="674771"/>
          </a:xfrm>
        </p:grpSpPr>
        <p:sp>
          <p:nvSpPr>
            <p:cNvPr id="312" name="矩形: 圆角 311">
              <a:extLst>
                <a:ext uri="{FF2B5EF4-FFF2-40B4-BE49-F238E27FC236}">
                  <a16:creationId xmlns:a16="http://schemas.microsoft.com/office/drawing/2014/main" id="{C361A812-C143-4496-AEED-52BF41886162}"/>
                </a:ext>
              </a:extLst>
            </p:cNvPr>
            <p:cNvSpPr/>
            <p:nvPr/>
          </p:nvSpPr>
          <p:spPr>
            <a:xfrm>
              <a:off x="4537644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36B9CA43-B9C7-4626-BB65-30E14CB7389F}"/>
                </a:ext>
              </a:extLst>
            </p:cNvPr>
            <p:cNvGrpSpPr/>
            <p:nvPr/>
          </p:nvGrpSpPr>
          <p:grpSpPr>
            <a:xfrm>
              <a:off x="4729004" y="2000918"/>
              <a:ext cx="324000" cy="367785"/>
              <a:chOff x="4690978" y="1936745"/>
              <a:chExt cx="395768" cy="467993"/>
            </a:xfr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</p:grpSpPr>
          <p:sp>
            <p:nvSpPr>
              <p:cNvPr id="314" name="矩形: 圆角 313">
                <a:extLst>
                  <a:ext uri="{FF2B5EF4-FFF2-40B4-BE49-F238E27FC236}">
                    <a16:creationId xmlns:a16="http://schemas.microsoft.com/office/drawing/2014/main" id="{559643B6-7266-4674-A952-306BB4407227}"/>
                  </a:ext>
                </a:extLst>
              </p:cNvPr>
              <p:cNvSpPr/>
              <p:nvPr/>
            </p:nvSpPr>
            <p:spPr>
              <a:xfrm>
                <a:off x="4690978" y="2340756"/>
                <a:ext cx="395768" cy="63982"/>
              </a:xfrm>
              <a:prstGeom prst="roundRect">
                <a:avLst>
                  <a:gd name="adj" fmla="val 34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5" name="图形 258" descr="用户">
                <a:extLst>
                  <a:ext uri="{FF2B5EF4-FFF2-40B4-BE49-F238E27FC236}">
                    <a16:creationId xmlns:a16="http://schemas.microsoft.com/office/drawing/2014/main" id="{77C352EB-D136-4C2E-8813-AB8F5807BB4B}"/>
                  </a:ext>
                </a:extLst>
              </p:cNvPr>
              <p:cNvGrpSpPr/>
              <p:nvPr/>
            </p:nvGrpSpPr>
            <p:grpSpPr>
              <a:xfrm>
                <a:off x="4690978" y="1936745"/>
                <a:ext cx="395768" cy="422184"/>
                <a:chOff x="4690978" y="1936745"/>
                <a:chExt cx="395768" cy="422184"/>
              </a:xfrm>
              <a:grpFill/>
            </p:grpSpPr>
            <p:sp>
              <p:nvSpPr>
                <p:cNvPr id="316" name="任意多边形: 形状 315">
                  <a:extLst>
                    <a:ext uri="{FF2B5EF4-FFF2-40B4-BE49-F238E27FC236}">
                      <a16:creationId xmlns:a16="http://schemas.microsoft.com/office/drawing/2014/main" id="{88D14C88-9FB4-4B01-AD2D-8A7ECBAE202A}"/>
                    </a:ext>
                  </a:extLst>
                </p:cNvPr>
                <p:cNvSpPr/>
                <p:nvPr/>
              </p:nvSpPr>
              <p:spPr>
                <a:xfrm>
                  <a:off x="4789291" y="1936745"/>
                  <a:ext cx="201525" cy="209931"/>
                </a:xfrm>
                <a:custGeom>
                  <a:avLst/>
                  <a:gdLst>
                    <a:gd name="connsiteX0" fmla="*/ 200026 w 200026"/>
                    <a:gd name="connsiteY0" fmla="*/ 100013 h 200026"/>
                    <a:gd name="connsiteX1" fmla="*/ 100013 w 200026"/>
                    <a:gd name="connsiteY1" fmla="*/ 200026 h 200026"/>
                    <a:gd name="connsiteX2" fmla="*/ 0 w 200026"/>
                    <a:gd name="connsiteY2" fmla="*/ 100013 h 200026"/>
                    <a:gd name="connsiteX3" fmla="*/ 100013 w 200026"/>
                    <a:gd name="connsiteY3" fmla="*/ 0 h 200026"/>
                    <a:gd name="connsiteX4" fmla="*/ 200026 w 200026"/>
                    <a:gd name="connsiteY4" fmla="*/ 10001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26" h="200026">
                      <a:moveTo>
                        <a:pt x="200026" y="100013"/>
                      </a:moveTo>
                      <a:cubicBezTo>
                        <a:pt x="200026" y="155249"/>
                        <a:pt x="155249" y="200026"/>
                        <a:pt x="100013" y="200026"/>
                      </a:cubicBezTo>
                      <a:cubicBezTo>
                        <a:pt x="44777" y="200026"/>
                        <a:pt x="0" y="155249"/>
                        <a:pt x="0" y="100013"/>
                      </a:cubicBezTo>
                      <a:cubicBezTo>
                        <a:pt x="0" y="44777"/>
                        <a:pt x="44777" y="0"/>
                        <a:pt x="100013" y="0"/>
                      </a:cubicBezTo>
                      <a:cubicBezTo>
                        <a:pt x="155249" y="0"/>
                        <a:pt x="200026" y="44777"/>
                        <a:pt x="200026" y="100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1E0E5687-0F4C-45CB-899B-FE49910048E4}"/>
                    </a:ext>
                  </a:extLst>
                </p:cNvPr>
                <p:cNvSpPr/>
                <p:nvPr/>
              </p:nvSpPr>
              <p:spPr>
                <a:xfrm>
                  <a:off x="4690978" y="2175695"/>
                  <a:ext cx="395768" cy="183234"/>
                </a:xfrm>
                <a:custGeom>
                  <a:avLst/>
                  <a:gdLst>
                    <a:gd name="connsiteX0" fmla="*/ 400052 w 400052"/>
                    <a:gd name="connsiteY0" fmla="*/ 200026 h 200026"/>
                    <a:gd name="connsiteX1" fmla="*/ 400052 w 400052"/>
                    <a:gd name="connsiteY1" fmla="*/ 100013 h 200026"/>
                    <a:gd name="connsiteX2" fmla="*/ 380049 w 400052"/>
                    <a:gd name="connsiteY2" fmla="*/ 60008 h 200026"/>
                    <a:gd name="connsiteX3" fmla="*/ 282537 w 400052"/>
                    <a:gd name="connsiteY3" fmla="*/ 12502 h 200026"/>
                    <a:gd name="connsiteX4" fmla="*/ 200026 w 400052"/>
                    <a:gd name="connsiteY4" fmla="*/ 0 h 200026"/>
                    <a:gd name="connsiteX5" fmla="*/ 117515 w 400052"/>
                    <a:gd name="connsiteY5" fmla="*/ 12502 h 200026"/>
                    <a:gd name="connsiteX6" fmla="*/ 20003 w 400052"/>
                    <a:gd name="connsiteY6" fmla="*/ 60008 h 200026"/>
                    <a:gd name="connsiteX7" fmla="*/ 0 w 400052"/>
                    <a:gd name="connsiteY7" fmla="*/ 100013 h 200026"/>
                    <a:gd name="connsiteX8" fmla="*/ 0 w 400052"/>
                    <a:gd name="connsiteY8" fmla="*/ 200026 h 200026"/>
                    <a:gd name="connsiteX9" fmla="*/ 400052 w 400052"/>
                    <a:gd name="connsiteY9" fmla="*/ 200026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0052" h="200026">
                      <a:moveTo>
                        <a:pt x="400052" y="200026"/>
                      </a:moveTo>
                      <a:lnTo>
                        <a:pt x="400052" y="100013"/>
                      </a:lnTo>
                      <a:cubicBezTo>
                        <a:pt x="400052" y="85011"/>
                        <a:pt x="392551" y="70009"/>
                        <a:pt x="380049" y="60008"/>
                      </a:cubicBezTo>
                      <a:cubicBezTo>
                        <a:pt x="352546" y="37505"/>
                        <a:pt x="317541" y="22503"/>
                        <a:pt x="282537" y="12502"/>
                      </a:cubicBezTo>
                      <a:cubicBezTo>
                        <a:pt x="257533" y="5001"/>
                        <a:pt x="230030" y="0"/>
                        <a:pt x="200026" y="0"/>
                      </a:cubicBezTo>
                      <a:cubicBezTo>
                        <a:pt x="172522" y="0"/>
                        <a:pt x="145019" y="5001"/>
                        <a:pt x="117515" y="12502"/>
                      </a:cubicBezTo>
                      <a:cubicBezTo>
                        <a:pt x="82511" y="22503"/>
                        <a:pt x="47506" y="40005"/>
                        <a:pt x="20003" y="60008"/>
                      </a:cubicBezTo>
                      <a:cubicBezTo>
                        <a:pt x="7501" y="70009"/>
                        <a:pt x="0" y="85011"/>
                        <a:pt x="0" y="100013"/>
                      </a:cubicBezTo>
                      <a:lnTo>
                        <a:pt x="0" y="200026"/>
                      </a:lnTo>
                      <a:lnTo>
                        <a:pt x="400052" y="200026"/>
                      </a:lnTo>
                      <a:close/>
                    </a:path>
                  </a:pathLst>
                </a:custGeom>
                <a:grpFill/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</p:grpSp>
      <p:sp>
        <p:nvSpPr>
          <p:cNvPr id="302" name="文本框 301">
            <a:extLst>
              <a:ext uri="{FF2B5EF4-FFF2-40B4-BE49-F238E27FC236}">
                <a16:creationId xmlns:a16="http://schemas.microsoft.com/office/drawing/2014/main" id="{1D904CD7-B8F4-4324-8DB7-905C03CB83F6}"/>
              </a:ext>
            </a:extLst>
          </p:cNvPr>
          <p:cNvSpPr txBox="1"/>
          <p:nvPr/>
        </p:nvSpPr>
        <p:spPr>
          <a:xfrm>
            <a:off x="204618" y="3335996"/>
            <a:ext cx="157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应用抽屉</a:t>
            </a: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D10B86A2-EE2E-4C7E-8B60-42AC49696B96}"/>
              </a:ext>
            </a:extLst>
          </p:cNvPr>
          <p:cNvSpPr/>
          <p:nvPr/>
        </p:nvSpPr>
        <p:spPr>
          <a:xfrm>
            <a:off x="3773937" y="1919238"/>
            <a:ext cx="1427038" cy="326282"/>
          </a:xfrm>
          <a:prstGeom prst="roundRect">
            <a:avLst>
              <a:gd name="adj" fmla="val 12047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添加要展示的应用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A8C91A-13B4-4437-8968-93A96E152775}"/>
              </a:ext>
            </a:extLst>
          </p:cNvPr>
          <p:cNvSpPr txBox="1"/>
          <p:nvPr/>
        </p:nvSpPr>
        <p:spPr>
          <a:xfrm>
            <a:off x="3311422" y="548745"/>
            <a:ext cx="201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3"/>
                </a:solidFill>
              </a:rPr>
              <a:t>12:03</a:t>
            </a:r>
            <a:endParaRPr lang="zh-CN" altLang="en-US" sz="5400" dirty="0">
              <a:solidFill>
                <a:schemeClr val="accent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B0350-3549-4221-ABD3-8B3B00FD7F4A}"/>
              </a:ext>
            </a:extLst>
          </p:cNvPr>
          <p:cNvSpPr txBox="1"/>
          <p:nvPr/>
        </p:nvSpPr>
        <p:spPr>
          <a:xfrm>
            <a:off x="3950467" y="1233977"/>
            <a:ext cx="245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CN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22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D0848C-A7A8-4160-8482-C82E8204D52F}"/>
              </a:ext>
            </a:extLst>
          </p:cNvPr>
          <p:cNvSpPr txBox="1"/>
          <p:nvPr/>
        </p:nvSpPr>
        <p:spPr>
          <a:xfrm>
            <a:off x="94712" y="52249"/>
            <a:ext cx="8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12:03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13BDFC36-6B08-4F0F-8580-7B36961DE3D8}"/>
              </a:ext>
            </a:extLst>
          </p:cNvPr>
          <p:cNvGrpSpPr/>
          <p:nvPr/>
        </p:nvGrpSpPr>
        <p:grpSpPr>
          <a:xfrm>
            <a:off x="4535544" y="140128"/>
            <a:ext cx="254680" cy="180576"/>
            <a:chOff x="-2644610" y="4048927"/>
            <a:chExt cx="620078" cy="439656"/>
          </a:xfrm>
        </p:grpSpPr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45D5B9CF-FDC0-43B7-89CA-EEED68BA7DD3}"/>
                </a:ext>
              </a:extLst>
            </p:cNvPr>
            <p:cNvSpPr/>
            <p:nvPr/>
          </p:nvSpPr>
          <p:spPr>
            <a:xfrm>
              <a:off x="-2644610" y="4048927"/>
              <a:ext cx="620078" cy="438150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16218 w 620078"/>
                <a:gd name="connsiteY12" fmla="*/ 344805 h 438150"/>
                <a:gd name="connsiteX13" fmla="*/ 161925 w 620078"/>
                <a:gd name="connsiteY13" fmla="*/ 290513 h 438150"/>
                <a:gd name="connsiteX14" fmla="*/ 135255 w 620078"/>
                <a:gd name="connsiteY14" fmla="*/ 263843 h 438150"/>
                <a:gd name="connsiteX15" fmla="*/ 80962 w 620078"/>
                <a:gd name="connsiteY15" fmla="*/ 209550 h 438150"/>
                <a:gd name="connsiteX16" fmla="*/ 54293 w 620078"/>
                <a:gd name="connsiteY16" fmla="*/ 182880 h 438150"/>
                <a:gd name="connsiteX17" fmla="*/ 0 w 620078"/>
                <a:gd name="connsiteY17" fmla="*/ 128588 h 438150"/>
                <a:gd name="connsiteX18" fmla="*/ 309563 w 620078"/>
                <a:gd name="connsiteY1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61925 w 620078"/>
                <a:gd name="connsiteY12" fmla="*/ 290513 h 438150"/>
                <a:gd name="connsiteX13" fmla="*/ 135255 w 620078"/>
                <a:gd name="connsiteY13" fmla="*/ 263843 h 438150"/>
                <a:gd name="connsiteX14" fmla="*/ 80962 w 620078"/>
                <a:gd name="connsiteY14" fmla="*/ 209550 h 438150"/>
                <a:gd name="connsiteX15" fmla="*/ 54293 w 620078"/>
                <a:gd name="connsiteY15" fmla="*/ 182880 h 438150"/>
                <a:gd name="connsiteX16" fmla="*/ 0 w 620078"/>
                <a:gd name="connsiteY16" fmla="*/ 128588 h 438150"/>
                <a:gd name="connsiteX17" fmla="*/ 309563 w 620078"/>
                <a:gd name="connsiteY1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35255 w 620078"/>
                <a:gd name="connsiteY12" fmla="*/ 263843 h 438150"/>
                <a:gd name="connsiteX13" fmla="*/ 80962 w 620078"/>
                <a:gd name="connsiteY13" fmla="*/ 209550 h 438150"/>
                <a:gd name="connsiteX14" fmla="*/ 54293 w 620078"/>
                <a:gd name="connsiteY14" fmla="*/ 182880 h 438150"/>
                <a:gd name="connsiteX15" fmla="*/ 0 w 620078"/>
                <a:gd name="connsiteY15" fmla="*/ 128588 h 438150"/>
                <a:gd name="connsiteX16" fmla="*/ 309563 w 620078"/>
                <a:gd name="connsiteY1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80962 w 620078"/>
                <a:gd name="connsiteY12" fmla="*/ 209550 h 438150"/>
                <a:gd name="connsiteX13" fmla="*/ 54293 w 620078"/>
                <a:gd name="connsiteY13" fmla="*/ 182880 h 438150"/>
                <a:gd name="connsiteX14" fmla="*/ 0 w 620078"/>
                <a:gd name="connsiteY14" fmla="*/ 128588 h 438150"/>
                <a:gd name="connsiteX15" fmla="*/ 309563 w 620078"/>
                <a:gd name="connsiteY1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54293 w 620078"/>
                <a:gd name="connsiteY12" fmla="*/ 182880 h 438150"/>
                <a:gd name="connsiteX13" fmla="*/ 0 w 620078"/>
                <a:gd name="connsiteY13" fmla="*/ 128588 h 438150"/>
                <a:gd name="connsiteX14" fmla="*/ 309563 w 620078"/>
                <a:gd name="connsiteY1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0 w 620078"/>
                <a:gd name="connsiteY12" fmla="*/ 128588 h 438150"/>
                <a:gd name="connsiteX13" fmla="*/ 309563 w 620078"/>
                <a:gd name="connsiteY1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77190 w 620078"/>
                <a:gd name="connsiteY6" fmla="*/ 370523 h 438150"/>
                <a:gd name="connsiteX7" fmla="*/ 310818 w 620078"/>
                <a:gd name="connsiteY7" fmla="*/ 436894 h 438150"/>
                <a:gd name="connsiteX8" fmla="*/ 310039 w 620078"/>
                <a:gd name="connsiteY8" fmla="*/ 438149 h 438150"/>
                <a:gd name="connsiteX9" fmla="*/ 309857 w 620078"/>
                <a:gd name="connsiteY9" fmla="*/ 437855 h 438150"/>
                <a:gd name="connsiteX10" fmla="*/ 309562 w 620078"/>
                <a:gd name="connsiteY10" fmla="*/ 438150 h 438150"/>
                <a:gd name="connsiteX11" fmla="*/ 0 w 620078"/>
                <a:gd name="connsiteY11" fmla="*/ 128588 h 438150"/>
                <a:gd name="connsiteX12" fmla="*/ 309563 w 620078"/>
                <a:gd name="connsiteY1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10818 w 620078"/>
                <a:gd name="connsiteY6" fmla="*/ 436894 h 438150"/>
                <a:gd name="connsiteX7" fmla="*/ 310039 w 620078"/>
                <a:gd name="connsiteY7" fmla="*/ 438149 h 438150"/>
                <a:gd name="connsiteX8" fmla="*/ 309857 w 620078"/>
                <a:gd name="connsiteY8" fmla="*/ 437855 h 438150"/>
                <a:gd name="connsiteX9" fmla="*/ 309562 w 620078"/>
                <a:gd name="connsiteY9" fmla="*/ 438150 h 438150"/>
                <a:gd name="connsiteX10" fmla="*/ 0 w 620078"/>
                <a:gd name="connsiteY10" fmla="*/ 128588 h 438150"/>
                <a:gd name="connsiteX11" fmla="*/ 309563 w 620078"/>
                <a:gd name="connsiteY1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310818 w 620078"/>
                <a:gd name="connsiteY5" fmla="*/ 436894 h 438150"/>
                <a:gd name="connsiteX6" fmla="*/ 310039 w 620078"/>
                <a:gd name="connsiteY6" fmla="*/ 438149 h 438150"/>
                <a:gd name="connsiteX7" fmla="*/ 309857 w 620078"/>
                <a:gd name="connsiteY7" fmla="*/ 437855 h 438150"/>
                <a:gd name="connsiteX8" fmla="*/ 309562 w 620078"/>
                <a:gd name="connsiteY8" fmla="*/ 438150 h 438150"/>
                <a:gd name="connsiteX9" fmla="*/ 0 w 620078"/>
                <a:gd name="connsiteY9" fmla="*/ 128588 h 438150"/>
                <a:gd name="connsiteX10" fmla="*/ 309563 w 620078"/>
                <a:gd name="connsiteY1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310818 w 620078"/>
                <a:gd name="connsiteY4" fmla="*/ 436894 h 438150"/>
                <a:gd name="connsiteX5" fmla="*/ 310039 w 620078"/>
                <a:gd name="connsiteY5" fmla="*/ 438149 h 438150"/>
                <a:gd name="connsiteX6" fmla="*/ 309857 w 620078"/>
                <a:gd name="connsiteY6" fmla="*/ 437855 h 438150"/>
                <a:gd name="connsiteX7" fmla="*/ 309562 w 620078"/>
                <a:gd name="connsiteY7" fmla="*/ 438150 h 438150"/>
                <a:gd name="connsiteX8" fmla="*/ 0 w 620078"/>
                <a:gd name="connsiteY8" fmla="*/ 128588 h 438150"/>
                <a:gd name="connsiteX9" fmla="*/ 309563 w 620078"/>
                <a:gd name="connsiteY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310818 w 620078"/>
                <a:gd name="connsiteY3" fmla="*/ 436894 h 438150"/>
                <a:gd name="connsiteX4" fmla="*/ 310039 w 620078"/>
                <a:gd name="connsiteY4" fmla="*/ 438149 h 438150"/>
                <a:gd name="connsiteX5" fmla="*/ 309857 w 620078"/>
                <a:gd name="connsiteY5" fmla="*/ 437855 h 438150"/>
                <a:gd name="connsiteX6" fmla="*/ 309562 w 620078"/>
                <a:gd name="connsiteY6" fmla="*/ 438150 h 438150"/>
                <a:gd name="connsiteX7" fmla="*/ 0 w 620078"/>
                <a:gd name="connsiteY7" fmla="*/ 128588 h 438150"/>
                <a:gd name="connsiteX8" fmla="*/ 309563 w 620078"/>
                <a:gd name="connsiteY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310818 w 620078"/>
                <a:gd name="connsiteY2" fmla="*/ 436894 h 438150"/>
                <a:gd name="connsiteX3" fmla="*/ 310039 w 620078"/>
                <a:gd name="connsiteY3" fmla="*/ 438149 h 438150"/>
                <a:gd name="connsiteX4" fmla="*/ 309857 w 620078"/>
                <a:gd name="connsiteY4" fmla="*/ 437855 h 438150"/>
                <a:gd name="connsiteX5" fmla="*/ 309562 w 620078"/>
                <a:gd name="connsiteY5" fmla="*/ 438150 h 438150"/>
                <a:gd name="connsiteX6" fmla="*/ 0 w 620078"/>
                <a:gd name="connsiteY6" fmla="*/ 128588 h 438150"/>
                <a:gd name="connsiteX7" fmla="*/ 309563 w 620078"/>
                <a:gd name="connsiteY7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2B49B121-94E5-4521-9110-109CD5BD106D}"/>
                </a:ext>
              </a:extLst>
            </p:cNvPr>
            <p:cNvSpPr/>
            <p:nvPr/>
          </p:nvSpPr>
          <p:spPr>
            <a:xfrm>
              <a:off x="-2589020" y="4129680"/>
              <a:ext cx="499340" cy="352836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CF7A56F-C8CF-4D3E-BD53-26D6E652D0A2}"/>
                </a:ext>
              </a:extLst>
            </p:cNvPr>
            <p:cNvSpPr/>
            <p:nvPr/>
          </p:nvSpPr>
          <p:spPr>
            <a:xfrm>
              <a:off x="-2498308" y="4251346"/>
              <a:ext cx="327471" cy="231391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BD57D8C2-321D-4609-A046-F16468F2C19F}"/>
                </a:ext>
              </a:extLst>
            </p:cNvPr>
            <p:cNvSpPr/>
            <p:nvPr/>
          </p:nvSpPr>
          <p:spPr>
            <a:xfrm>
              <a:off x="-2421526" y="4365698"/>
              <a:ext cx="173910" cy="122885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40613976-D857-40D2-A6B1-C5ECF323CEE4}"/>
              </a:ext>
            </a:extLst>
          </p:cNvPr>
          <p:cNvGrpSpPr/>
          <p:nvPr/>
        </p:nvGrpSpPr>
        <p:grpSpPr>
          <a:xfrm>
            <a:off x="4252316" y="143996"/>
            <a:ext cx="181292" cy="181295"/>
            <a:chOff x="4090136" y="6200987"/>
            <a:chExt cx="647700" cy="647700"/>
          </a:xfrm>
        </p:grpSpPr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6BD26F9E-0928-491F-9AEB-6ACF13EAD3CE}"/>
                </a:ext>
              </a:extLst>
            </p:cNvPr>
            <p:cNvSpPr/>
            <p:nvPr/>
          </p:nvSpPr>
          <p:spPr>
            <a:xfrm>
              <a:off x="4261586" y="6543887"/>
              <a:ext cx="133350" cy="304800"/>
            </a:xfrm>
            <a:custGeom>
              <a:avLst/>
              <a:gdLst>
                <a:gd name="connsiteX0" fmla="*/ 0 w 133350"/>
                <a:gd name="connsiteY0" fmla="*/ 0 h 304800"/>
                <a:gd name="connsiteX1" fmla="*/ 133350 w 133350"/>
                <a:gd name="connsiteY1" fmla="*/ 0 h 304800"/>
                <a:gd name="connsiteX2" fmla="*/ 133350 w 133350"/>
                <a:gd name="connsiteY2" fmla="*/ 304800 h 304800"/>
                <a:gd name="connsiteX3" fmla="*/ 0 w 13335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304800">
                  <a:moveTo>
                    <a:pt x="0" y="0"/>
                  </a:moveTo>
                  <a:lnTo>
                    <a:pt x="133350" y="0"/>
                  </a:lnTo>
                  <a:lnTo>
                    <a:pt x="13335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0B20C485-BA38-4ACC-A536-9E5A1C8DEA7B}"/>
                </a:ext>
              </a:extLst>
            </p:cNvPr>
            <p:cNvSpPr/>
            <p:nvPr/>
          </p:nvSpPr>
          <p:spPr>
            <a:xfrm>
              <a:off x="4433036" y="6372437"/>
              <a:ext cx="133350" cy="476250"/>
            </a:xfrm>
            <a:custGeom>
              <a:avLst/>
              <a:gdLst>
                <a:gd name="connsiteX0" fmla="*/ 0 w 133350"/>
                <a:gd name="connsiteY0" fmla="*/ 0 h 476250"/>
                <a:gd name="connsiteX1" fmla="*/ 133350 w 133350"/>
                <a:gd name="connsiteY1" fmla="*/ 0 h 476250"/>
                <a:gd name="connsiteX2" fmla="*/ 133350 w 133350"/>
                <a:gd name="connsiteY2" fmla="*/ 476250 h 476250"/>
                <a:gd name="connsiteX3" fmla="*/ 0 w 13335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476250">
                  <a:moveTo>
                    <a:pt x="0" y="0"/>
                  </a:moveTo>
                  <a:lnTo>
                    <a:pt x="133350" y="0"/>
                  </a:lnTo>
                  <a:lnTo>
                    <a:pt x="13335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5E6789CF-370F-4DB3-A1DC-02E9ACC3C5D1}"/>
                </a:ext>
              </a:extLst>
            </p:cNvPr>
            <p:cNvSpPr/>
            <p:nvPr/>
          </p:nvSpPr>
          <p:spPr>
            <a:xfrm>
              <a:off x="4604486" y="6200987"/>
              <a:ext cx="133350" cy="647700"/>
            </a:xfrm>
            <a:custGeom>
              <a:avLst/>
              <a:gdLst>
                <a:gd name="connsiteX0" fmla="*/ 0 w 133350"/>
                <a:gd name="connsiteY0" fmla="*/ 0 h 647700"/>
                <a:gd name="connsiteX1" fmla="*/ 133350 w 133350"/>
                <a:gd name="connsiteY1" fmla="*/ 0 h 647700"/>
                <a:gd name="connsiteX2" fmla="*/ 133350 w 133350"/>
                <a:gd name="connsiteY2" fmla="*/ 647700 h 647700"/>
                <a:gd name="connsiteX3" fmla="*/ 0 w 1333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647700">
                  <a:moveTo>
                    <a:pt x="0" y="0"/>
                  </a:moveTo>
                  <a:lnTo>
                    <a:pt x="133350" y="0"/>
                  </a:lnTo>
                  <a:lnTo>
                    <a:pt x="133350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6C3AA928-0562-4981-99E6-B0547C31521F}"/>
                </a:ext>
              </a:extLst>
            </p:cNvPr>
            <p:cNvSpPr/>
            <p:nvPr/>
          </p:nvSpPr>
          <p:spPr>
            <a:xfrm>
              <a:off x="4090136" y="6715337"/>
              <a:ext cx="133350" cy="133350"/>
            </a:xfrm>
            <a:custGeom>
              <a:avLst/>
              <a:gdLst>
                <a:gd name="connsiteX0" fmla="*/ 0 w 133350"/>
                <a:gd name="connsiteY0" fmla="*/ 0 h 133350"/>
                <a:gd name="connsiteX1" fmla="*/ 133350 w 133350"/>
                <a:gd name="connsiteY1" fmla="*/ 0 h 133350"/>
                <a:gd name="connsiteX2" fmla="*/ 133350 w 133350"/>
                <a:gd name="connsiteY2" fmla="*/ 133350 h 133350"/>
                <a:gd name="connsiteX3" fmla="*/ 0 w 1333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33350">
                  <a:moveTo>
                    <a:pt x="0" y="0"/>
                  </a:moveTo>
                  <a:lnTo>
                    <a:pt x="133350" y="0"/>
                  </a:lnTo>
                  <a:lnTo>
                    <a:pt x="133350" y="13335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B305D53-D813-421E-927E-54125F942D12}"/>
              </a:ext>
            </a:extLst>
          </p:cNvPr>
          <p:cNvSpPr txBox="1"/>
          <p:nvPr/>
        </p:nvSpPr>
        <p:spPr>
          <a:xfrm>
            <a:off x="3858296" y="111560"/>
            <a:ext cx="54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5G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EA3D75D6-481F-4783-BB98-0BBC41FC03B9}"/>
              </a:ext>
            </a:extLst>
          </p:cNvPr>
          <p:cNvGrpSpPr/>
          <p:nvPr/>
        </p:nvGrpSpPr>
        <p:grpSpPr>
          <a:xfrm>
            <a:off x="4823352" y="103709"/>
            <a:ext cx="593037" cy="307777"/>
            <a:chOff x="1797417" y="94692"/>
            <a:chExt cx="593037" cy="307777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3C5A4102-011F-4EF1-9B47-D67112DE287B}"/>
                </a:ext>
              </a:extLst>
            </p:cNvPr>
            <p:cNvGrpSpPr/>
            <p:nvPr/>
          </p:nvGrpSpPr>
          <p:grpSpPr>
            <a:xfrm>
              <a:off x="1797417" y="140128"/>
              <a:ext cx="93625" cy="178295"/>
              <a:chOff x="1725650" y="139917"/>
              <a:chExt cx="93625" cy="178295"/>
            </a:xfrm>
            <a:solidFill>
              <a:schemeClr val="bg1"/>
            </a:solidFill>
          </p:grpSpPr>
          <p:sp>
            <p:nvSpPr>
              <p:cNvPr id="215" name="矩形: 圆角 214">
                <a:extLst>
                  <a:ext uri="{FF2B5EF4-FFF2-40B4-BE49-F238E27FC236}">
                    <a16:creationId xmlns:a16="http://schemas.microsoft.com/office/drawing/2014/main" id="{7B38F6BC-00A1-4F48-BB01-FA22AED98E60}"/>
                  </a:ext>
                </a:extLst>
              </p:cNvPr>
              <p:cNvSpPr/>
              <p:nvPr/>
            </p:nvSpPr>
            <p:spPr>
              <a:xfrm>
                <a:off x="1725650" y="154909"/>
                <a:ext cx="93625" cy="163303"/>
              </a:xfrm>
              <a:prstGeom prst="roundRect">
                <a:avLst>
                  <a:gd name="adj" fmla="val 64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: 圆角 217">
                <a:extLst>
                  <a:ext uri="{FF2B5EF4-FFF2-40B4-BE49-F238E27FC236}">
                    <a16:creationId xmlns:a16="http://schemas.microsoft.com/office/drawing/2014/main" id="{0285C49D-9CB2-4989-92CF-774B29B3BB9F}"/>
                  </a:ext>
                </a:extLst>
              </p:cNvPr>
              <p:cNvSpPr/>
              <p:nvPr/>
            </p:nvSpPr>
            <p:spPr>
              <a:xfrm>
                <a:off x="1749602" y="139917"/>
                <a:ext cx="45719" cy="47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51B249B7-07A7-4194-AE4F-3A719156C762}"/>
                </a:ext>
              </a:extLst>
            </p:cNvPr>
            <p:cNvSpPr/>
            <p:nvPr/>
          </p:nvSpPr>
          <p:spPr>
            <a:xfrm>
              <a:off x="1797417" y="173634"/>
              <a:ext cx="93625" cy="144917"/>
            </a:xfrm>
            <a:prstGeom prst="roundRect">
              <a:avLst>
                <a:gd name="adj" fmla="val 64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F6A1F2CE-C260-4872-9896-A8EF31EA6189}"/>
                </a:ext>
              </a:extLst>
            </p:cNvPr>
            <p:cNvSpPr txBox="1"/>
            <p:nvPr/>
          </p:nvSpPr>
          <p:spPr>
            <a:xfrm>
              <a:off x="1844979" y="94692"/>
              <a:ext cx="545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95%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文本框 237">
            <a:extLst>
              <a:ext uri="{FF2B5EF4-FFF2-40B4-BE49-F238E27FC236}">
                <a16:creationId xmlns:a16="http://schemas.microsoft.com/office/drawing/2014/main" id="{065000DA-51B6-4AB0-AFE6-B613909100AC}"/>
              </a:ext>
            </a:extLst>
          </p:cNvPr>
          <p:cNvSpPr txBox="1"/>
          <p:nvPr/>
        </p:nvSpPr>
        <p:spPr>
          <a:xfrm>
            <a:off x="3136923" y="109404"/>
            <a:ext cx="88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中国喵信</a:t>
            </a: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09B67A8F-A93E-4A3C-AFB7-E9B6157CD1CF}"/>
              </a:ext>
            </a:extLst>
          </p:cNvPr>
          <p:cNvSpPr txBox="1"/>
          <p:nvPr/>
        </p:nvSpPr>
        <p:spPr>
          <a:xfrm>
            <a:off x="4185562" y="1413227"/>
            <a:ext cx="1414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阳光明媚 </a:t>
            </a:r>
            <a:r>
              <a:rPr lang="en-US" altLang="zh-CN" sz="1100" dirty="0">
                <a:solidFill>
                  <a:schemeClr val="bg1"/>
                </a:solidFill>
              </a:rPr>
              <a:t>21°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D623C859-A8B3-4176-AC02-12DF42B09F13}"/>
              </a:ext>
            </a:extLst>
          </p:cNvPr>
          <p:cNvSpPr/>
          <p:nvPr/>
        </p:nvSpPr>
        <p:spPr>
          <a:xfrm>
            <a:off x="6279141" y="1972645"/>
            <a:ext cx="4810125" cy="849485"/>
          </a:xfrm>
          <a:prstGeom prst="roundRect">
            <a:avLst>
              <a:gd name="adj" fmla="val 6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形 42" descr="自卸卡车">
            <a:extLst>
              <a:ext uri="{FF2B5EF4-FFF2-40B4-BE49-F238E27FC236}">
                <a16:creationId xmlns:a16="http://schemas.microsoft.com/office/drawing/2014/main" id="{7D8B616E-FD7B-4D06-A96D-ACFF23FE2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3918" y="2397387"/>
            <a:ext cx="331732" cy="33173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03C8155-A9C1-4E7C-A723-A5050644C550}"/>
              </a:ext>
            </a:extLst>
          </p:cNvPr>
          <p:cNvSpPr txBox="1"/>
          <p:nvPr/>
        </p:nvSpPr>
        <p:spPr>
          <a:xfrm>
            <a:off x="6914215" y="2201406"/>
            <a:ext cx="46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N</a:t>
            </a:r>
            <a:endParaRPr lang="zh-CN" altLang="en-US" sz="3200" dirty="0">
              <a:ln w="190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5" name="图形 44" descr="上色">
            <a:extLst>
              <a:ext uri="{FF2B5EF4-FFF2-40B4-BE49-F238E27FC236}">
                <a16:creationId xmlns:a16="http://schemas.microsoft.com/office/drawing/2014/main" id="{41123D09-7FCE-4F9E-A5CB-DD6FFB54F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8512" y="2537015"/>
            <a:ext cx="124001" cy="124001"/>
          </a:xfrm>
          <a:prstGeom prst="rect">
            <a:avLst/>
          </a:prstGeom>
        </p:spPr>
      </p:pic>
      <p:pic>
        <p:nvPicPr>
          <p:cNvPr id="46" name="图形 45" descr="仙鹤">
            <a:extLst>
              <a:ext uri="{FF2B5EF4-FFF2-40B4-BE49-F238E27FC236}">
                <a16:creationId xmlns:a16="http://schemas.microsoft.com/office/drawing/2014/main" id="{E10385ED-3F9C-44F1-A11C-1ACD69B3C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1641" y="2063079"/>
            <a:ext cx="632955" cy="648469"/>
          </a:xfrm>
          <a:prstGeom prst="rect">
            <a:avLst/>
          </a:prstGeom>
        </p:spPr>
      </p:pic>
      <p:pic>
        <p:nvPicPr>
          <p:cNvPr id="69" name="图形 68" descr="直升飞机">
            <a:extLst>
              <a:ext uri="{FF2B5EF4-FFF2-40B4-BE49-F238E27FC236}">
                <a16:creationId xmlns:a16="http://schemas.microsoft.com/office/drawing/2014/main" id="{6F59FB73-94EC-4370-A829-80A609F9F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4958" y="2029714"/>
            <a:ext cx="423598" cy="42359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B754EDAB-AA55-4CD1-A0BD-131615D675C5}"/>
              </a:ext>
            </a:extLst>
          </p:cNvPr>
          <p:cNvSpPr txBox="1"/>
          <p:nvPr/>
        </p:nvSpPr>
        <p:spPr>
          <a:xfrm>
            <a:off x="7905598" y="2045604"/>
            <a:ext cx="318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让我们共同构建全新的</a:t>
            </a:r>
            <a:r>
              <a:rPr lang="en-US" altLang="zh-CN" sz="1400" dirty="0"/>
              <a:t>N Plus OS</a:t>
            </a:r>
            <a:endParaRPr lang="zh-CN" altLang="en-US" sz="1400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2F0F7A6-93CD-4955-AAFE-4CB79CBD324D}"/>
              </a:ext>
            </a:extLst>
          </p:cNvPr>
          <p:cNvSpPr/>
          <p:nvPr/>
        </p:nvSpPr>
        <p:spPr>
          <a:xfrm>
            <a:off x="8006444" y="2509888"/>
            <a:ext cx="687933" cy="228395"/>
          </a:xfrm>
          <a:prstGeom prst="roundRect">
            <a:avLst>
              <a:gd name="adj" fmla="val 43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前往反馈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7FBC95A-2911-447A-9C66-61D639F5154A}"/>
              </a:ext>
            </a:extLst>
          </p:cNvPr>
          <p:cNvSpPr/>
          <p:nvPr/>
        </p:nvSpPr>
        <p:spPr>
          <a:xfrm>
            <a:off x="8320163" y="2920467"/>
            <a:ext cx="4810125" cy="947246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C8CFDC-F68F-4B04-AA26-4ED6807BBD28}"/>
              </a:ext>
            </a:extLst>
          </p:cNvPr>
          <p:cNvSpPr txBox="1"/>
          <p:nvPr/>
        </p:nvSpPr>
        <p:spPr>
          <a:xfrm>
            <a:off x="8412239" y="3112363"/>
            <a:ext cx="107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BFF"/>
                </a:solidFill>
              </a:rPr>
              <a:t>one</a:t>
            </a:r>
            <a:endParaRPr lang="zh-CN" altLang="en-US" sz="2400" dirty="0">
              <a:solidFill>
                <a:srgbClr val="007BFF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BF59521-6D51-4D34-9918-1A69105D6612}"/>
              </a:ext>
            </a:extLst>
          </p:cNvPr>
          <p:cNvSpPr txBox="1"/>
          <p:nvPr/>
        </p:nvSpPr>
        <p:spPr>
          <a:xfrm>
            <a:off x="8423624" y="3412182"/>
            <a:ext cx="79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BFF"/>
                </a:solidFill>
              </a:rPr>
              <a:t>C418</a:t>
            </a:r>
            <a:endParaRPr lang="zh-CN" altLang="en-US" sz="1050" dirty="0">
              <a:solidFill>
                <a:srgbClr val="007BFF"/>
              </a:solidFill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AE1ED56-09F8-4A3C-B9A6-1ACEC3C66038}"/>
              </a:ext>
            </a:extLst>
          </p:cNvPr>
          <p:cNvSpPr/>
          <p:nvPr/>
        </p:nvSpPr>
        <p:spPr>
          <a:xfrm>
            <a:off x="12187814" y="2919504"/>
            <a:ext cx="942472" cy="947246"/>
          </a:xfrm>
          <a:prstGeom prst="roundRect">
            <a:avLst>
              <a:gd name="adj" fmla="val 1751"/>
            </a:avLst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34BD8D-CD19-4BF5-839D-F8ADAF57ABAB}"/>
              </a:ext>
            </a:extLst>
          </p:cNvPr>
          <p:cNvSpPr/>
          <p:nvPr/>
        </p:nvSpPr>
        <p:spPr>
          <a:xfrm>
            <a:off x="12187811" y="2920053"/>
            <a:ext cx="909831" cy="947246"/>
          </a:xfrm>
          <a:prstGeom prst="rect">
            <a:avLst/>
          </a:prstGeom>
          <a:gradFill>
            <a:gsLst>
              <a:gs pos="19000">
                <a:schemeClr val="bg1">
                  <a:lumMod val="95000"/>
                </a:schemeClr>
              </a:gs>
              <a:gs pos="51336">
                <a:srgbClr val="F2F2F2">
                  <a:alpha val="67000"/>
                </a:srgb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A5DFA88-24A5-4BAE-8CFE-F84107E68E95}"/>
              </a:ext>
            </a:extLst>
          </p:cNvPr>
          <p:cNvSpPr txBox="1"/>
          <p:nvPr/>
        </p:nvSpPr>
        <p:spPr>
          <a:xfrm>
            <a:off x="8403902" y="2931506"/>
            <a:ext cx="170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BFF"/>
                </a:solidFill>
              </a:rPr>
              <a:t>喵乐</a:t>
            </a: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F6B837C7-38AC-466B-8E12-2E0B2D9359C8}"/>
              </a:ext>
            </a:extLst>
          </p:cNvPr>
          <p:cNvSpPr/>
          <p:nvPr/>
        </p:nvSpPr>
        <p:spPr>
          <a:xfrm rot="5400000">
            <a:off x="9363087" y="3478400"/>
            <a:ext cx="144069" cy="124197"/>
          </a:xfrm>
          <a:prstGeom prst="triangl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02D0041-13F4-4EB3-820E-474004268729}"/>
              </a:ext>
            </a:extLst>
          </p:cNvPr>
          <p:cNvGrpSpPr/>
          <p:nvPr/>
        </p:nvGrpSpPr>
        <p:grpSpPr>
          <a:xfrm rot="10800000">
            <a:off x="9153012" y="3468464"/>
            <a:ext cx="140518" cy="144346"/>
            <a:chOff x="1322873" y="3038601"/>
            <a:chExt cx="140518" cy="144346"/>
          </a:xfrm>
          <a:solidFill>
            <a:srgbClr val="007BFF"/>
          </a:solidFill>
        </p:grpSpPr>
        <p:sp>
          <p:nvSpPr>
            <p:cNvPr id="324" name="等腰三角形 323">
              <a:extLst>
                <a:ext uri="{FF2B5EF4-FFF2-40B4-BE49-F238E27FC236}">
                  <a16:creationId xmlns:a16="http://schemas.microsoft.com/office/drawing/2014/main" id="{FA998B2F-67F9-480D-A261-75D8F315D674}"/>
                </a:ext>
              </a:extLst>
            </p:cNvPr>
            <p:cNvSpPr/>
            <p:nvPr/>
          </p:nvSpPr>
          <p:spPr>
            <a:xfrm rot="5400000">
              <a:off x="1312937" y="30488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74F7CEEB-61F7-40AB-A740-3622C5D648C4}"/>
                </a:ext>
              </a:extLst>
            </p:cNvPr>
            <p:cNvSpPr/>
            <p:nvPr/>
          </p:nvSpPr>
          <p:spPr>
            <a:xfrm>
              <a:off x="1417672" y="30386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1E4B6B2-4991-4E51-ADE5-986B7F9DCD0F}"/>
              </a:ext>
            </a:extLst>
          </p:cNvPr>
          <p:cNvGrpSpPr/>
          <p:nvPr/>
        </p:nvGrpSpPr>
        <p:grpSpPr>
          <a:xfrm>
            <a:off x="9551158" y="3468464"/>
            <a:ext cx="140518" cy="144346"/>
            <a:chOff x="1475273" y="3191001"/>
            <a:chExt cx="140518" cy="144346"/>
          </a:xfrm>
          <a:solidFill>
            <a:srgbClr val="007BFF"/>
          </a:solidFill>
        </p:grpSpPr>
        <p:sp>
          <p:nvSpPr>
            <p:cNvPr id="327" name="等腰三角形 326">
              <a:extLst>
                <a:ext uri="{FF2B5EF4-FFF2-40B4-BE49-F238E27FC236}">
                  <a16:creationId xmlns:a16="http://schemas.microsoft.com/office/drawing/2014/main" id="{5555033A-139D-4B66-9F0D-FDADA716154E}"/>
                </a:ext>
              </a:extLst>
            </p:cNvPr>
            <p:cNvSpPr/>
            <p:nvPr/>
          </p:nvSpPr>
          <p:spPr>
            <a:xfrm rot="5400000">
              <a:off x="1465337" y="32012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57AF6E11-6121-4E91-B8A2-5EAF31A866C1}"/>
                </a:ext>
              </a:extLst>
            </p:cNvPr>
            <p:cNvSpPr/>
            <p:nvPr/>
          </p:nvSpPr>
          <p:spPr>
            <a:xfrm>
              <a:off x="1570072" y="31910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70AA27E-9336-424A-957A-B94D8460E104}"/>
              </a:ext>
            </a:extLst>
          </p:cNvPr>
          <p:cNvSpPr/>
          <p:nvPr/>
        </p:nvSpPr>
        <p:spPr>
          <a:xfrm>
            <a:off x="9089158" y="4029299"/>
            <a:ext cx="2438421" cy="1092259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DC857EB3-26EE-478B-8576-9D5B2BA26F6A}"/>
              </a:ext>
            </a:extLst>
          </p:cNvPr>
          <p:cNvSpPr/>
          <p:nvPr/>
        </p:nvSpPr>
        <p:spPr>
          <a:xfrm>
            <a:off x="9251690" y="4295262"/>
            <a:ext cx="577292" cy="466553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94DD51-525A-4DD7-8784-2099C4A2534F}"/>
              </a:ext>
            </a:extLst>
          </p:cNvPr>
          <p:cNvSpPr txBox="1"/>
          <p:nvPr/>
        </p:nvSpPr>
        <p:spPr>
          <a:xfrm>
            <a:off x="9331328" y="4258384"/>
            <a:ext cx="452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?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89DA8CE-553D-4D40-B479-3CA10DFF103A}"/>
              </a:ext>
            </a:extLst>
          </p:cNvPr>
          <p:cNvSpPr/>
          <p:nvPr/>
        </p:nvSpPr>
        <p:spPr>
          <a:xfrm flipH="1">
            <a:off x="9709255" y="4392001"/>
            <a:ext cx="519555" cy="433237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rgbClr val="8CDCA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8" name="图形 87" descr="复选标记">
            <a:extLst>
              <a:ext uri="{FF2B5EF4-FFF2-40B4-BE49-F238E27FC236}">
                <a16:creationId xmlns:a16="http://schemas.microsoft.com/office/drawing/2014/main" id="{047DEE6C-AFAF-4A08-9C06-048C10D43D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35083" y="4452066"/>
            <a:ext cx="267898" cy="267898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62A0016C-2DB8-496C-BDE0-01EFF784F90E}"/>
              </a:ext>
            </a:extLst>
          </p:cNvPr>
          <p:cNvSpPr txBox="1"/>
          <p:nvPr/>
        </p:nvSpPr>
        <p:spPr>
          <a:xfrm>
            <a:off x="9159783" y="4027614"/>
            <a:ext cx="215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让我们把问题一个个击破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23AE31-FAD9-410F-9895-C4F5687E3F1E}"/>
              </a:ext>
            </a:extLst>
          </p:cNvPr>
          <p:cNvSpPr txBox="1"/>
          <p:nvPr/>
        </p:nvSpPr>
        <p:spPr>
          <a:xfrm>
            <a:off x="10206909" y="4309331"/>
            <a:ext cx="16980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不习惯 </a:t>
            </a:r>
            <a:endParaRPr lang="en-US" altLang="zh-CN" sz="900" dirty="0"/>
          </a:p>
          <a:p>
            <a:r>
              <a:rPr lang="en-US" altLang="zh-CN" sz="900" dirty="0"/>
              <a:t>N Plus OS</a:t>
            </a:r>
            <a:r>
              <a:rPr lang="zh-CN" altLang="en-US" sz="900" dirty="0"/>
              <a:t>的操作方法？</a:t>
            </a:r>
            <a:endParaRPr lang="en-US" altLang="zh-CN" sz="900" dirty="0"/>
          </a:p>
          <a:p>
            <a:r>
              <a:rPr lang="zh-CN" altLang="en-US" sz="900" dirty="0"/>
              <a:t>请来让我们帮助您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E7DB517-9124-4C6A-9660-CC83EE07CAC3}"/>
              </a:ext>
            </a:extLst>
          </p:cNvPr>
          <p:cNvSpPr/>
          <p:nvPr/>
        </p:nvSpPr>
        <p:spPr>
          <a:xfrm>
            <a:off x="11693127" y="4029299"/>
            <a:ext cx="2215228" cy="1092259"/>
          </a:xfrm>
          <a:prstGeom prst="roundRect">
            <a:avLst>
              <a:gd name="adj" fmla="val 8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B71A80-AE95-443F-9766-A4A56821AE6C}"/>
              </a:ext>
            </a:extLst>
          </p:cNvPr>
          <p:cNvSpPr txBox="1"/>
          <p:nvPr/>
        </p:nvSpPr>
        <p:spPr>
          <a:xfrm>
            <a:off x="11717351" y="4029299"/>
            <a:ext cx="217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我的应用呢？</a:t>
            </a:r>
            <a:endParaRPr lang="en-US" altLang="zh-CN" dirty="0"/>
          </a:p>
          <a:p>
            <a:r>
              <a:rPr lang="en-US" altLang="zh-CN" sz="1200" dirty="0"/>
              <a:t>N Plus OS</a:t>
            </a:r>
            <a:r>
              <a:rPr lang="zh-CN" altLang="en-US" sz="1200" dirty="0"/>
              <a:t>使用抽屉式来摆放您的应用，只需要点击下方的按钮，即可见到您的程序。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733B3F-3AC4-4061-AED4-56B68E2386DC}"/>
              </a:ext>
            </a:extLst>
          </p:cNvPr>
          <p:cNvSpPr txBox="1"/>
          <p:nvPr/>
        </p:nvSpPr>
        <p:spPr>
          <a:xfrm>
            <a:off x="7912272" y="2275409"/>
            <a:ext cx="2176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您可进行反馈，我们会及时修改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078EB0EE-B061-4B08-9447-DC9373FB0C13}"/>
              </a:ext>
            </a:extLst>
          </p:cNvPr>
          <p:cNvSpPr/>
          <p:nvPr/>
        </p:nvSpPr>
        <p:spPr>
          <a:xfrm>
            <a:off x="12349389" y="3116707"/>
            <a:ext cx="560015" cy="560015"/>
          </a:xfrm>
          <a:prstGeom prst="roundRect">
            <a:avLst>
              <a:gd name="adj" fmla="val 8741"/>
            </a:avLst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>
            <a:outerShdw blurRad="1016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C9BD744A-42C4-4210-9C9B-BBA70444074A}"/>
              </a:ext>
            </a:extLst>
          </p:cNvPr>
          <p:cNvSpPr/>
          <p:nvPr/>
        </p:nvSpPr>
        <p:spPr>
          <a:xfrm>
            <a:off x="8494874" y="3664193"/>
            <a:ext cx="324610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6BE06C2-1200-49E8-B60D-819C9BDAE6AF}"/>
              </a:ext>
            </a:extLst>
          </p:cNvPr>
          <p:cNvSpPr/>
          <p:nvPr/>
        </p:nvSpPr>
        <p:spPr>
          <a:xfrm>
            <a:off x="8494872" y="3664193"/>
            <a:ext cx="45719" cy="4571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0DF457-EBFD-439B-92E1-B182F2545261}"/>
              </a:ext>
            </a:extLst>
          </p:cNvPr>
          <p:cNvSpPr/>
          <p:nvPr/>
        </p:nvSpPr>
        <p:spPr>
          <a:xfrm>
            <a:off x="9081845" y="5195488"/>
            <a:ext cx="1643381" cy="247939"/>
          </a:xfrm>
          <a:prstGeom prst="roundRect">
            <a:avLst>
              <a:gd name="adj" fmla="val 6535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添加应用助手磁贴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7F647016-8AB8-4098-9CCC-72956E6CBC03}"/>
              </a:ext>
            </a:extLst>
          </p:cNvPr>
          <p:cNvSpPr/>
          <p:nvPr/>
        </p:nvSpPr>
        <p:spPr>
          <a:xfrm>
            <a:off x="11820197" y="4910029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B3A83ACF-C43F-4EDB-A54D-D8F0FECB2A56}"/>
              </a:ext>
            </a:extLst>
          </p:cNvPr>
          <p:cNvSpPr/>
          <p:nvPr/>
        </p:nvSpPr>
        <p:spPr>
          <a:xfrm>
            <a:off x="9251690" y="4906068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326B55-A102-4097-AF17-E649CDC3B47B}"/>
              </a:ext>
            </a:extLst>
          </p:cNvPr>
          <p:cNvSpPr/>
          <p:nvPr/>
        </p:nvSpPr>
        <p:spPr>
          <a:xfrm>
            <a:off x="-2105" y="10396713"/>
            <a:ext cx="5402780" cy="4493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EFC996-9A76-4968-BE50-42A4965B3820}"/>
              </a:ext>
            </a:extLst>
          </p:cNvPr>
          <p:cNvSpPr/>
          <p:nvPr/>
        </p:nvSpPr>
        <p:spPr>
          <a:xfrm>
            <a:off x="-2108" y="10844956"/>
            <a:ext cx="5400675" cy="9269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4B7935-997E-48B8-A0C9-8969646BEE53}"/>
              </a:ext>
            </a:extLst>
          </p:cNvPr>
          <p:cNvSpPr/>
          <p:nvPr/>
        </p:nvSpPr>
        <p:spPr>
          <a:xfrm>
            <a:off x="-2109" y="19703874"/>
            <a:ext cx="5400675" cy="401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333F8C-12A2-416E-B6B3-65F95A3E512F}"/>
              </a:ext>
            </a:extLst>
          </p:cNvPr>
          <p:cNvGrpSpPr/>
          <p:nvPr/>
        </p:nvGrpSpPr>
        <p:grpSpPr>
          <a:xfrm>
            <a:off x="1939134" y="13225859"/>
            <a:ext cx="1425933" cy="1425933"/>
            <a:chOff x="6826699" y="4409722"/>
            <a:chExt cx="674771" cy="674771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6BEE50A6-8EED-4612-AAAD-5F88CBDE2F4D}"/>
                </a:ext>
              </a:extLst>
            </p:cNvPr>
            <p:cNvSpPr/>
            <p:nvPr/>
          </p:nvSpPr>
          <p:spPr>
            <a:xfrm>
              <a:off x="6826699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14DCED18-DFE3-46BA-8F4F-2E6D676A5ADD}"/>
                </a:ext>
              </a:extLst>
            </p:cNvPr>
            <p:cNvGrpSpPr/>
            <p:nvPr/>
          </p:nvGrpSpPr>
          <p:grpSpPr>
            <a:xfrm>
              <a:off x="6967473" y="4542443"/>
              <a:ext cx="443668" cy="397891"/>
              <a:chOff x="1494459" y="2264308"/>
              <a:chExt cx="601226" cy="539192"/>
            </a:xfrm>
          </p:grpSpPr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7791174C-5380-4AFA-B71F-865C27F3B4C8}"/>
                  </a:ext>
                </a:extLst>
              </p:cNvPr>
              <p:cNvSpPr/>
              <p:nvPr/>
            </p:nvSpPr>
            <p:spPr>
              <a:xfrm>
                <a:off x="1494459" y="2530113"/>
                <a:ext cx="491999" cy="273387"/>
              </a:xfrm>
              <a:custGeom>
                <a:avLst/>
                <a:gdLst>
                  <a:gd name="connsiteX0" fmla="*/ 421496 w 491999"/>
                  <a:gd name="connsiteY0" fmla="*/ 136792 h 273387"/>
                  <a:gd name="connsiteX1" fmla="*/ 410712 w 491999"/>
                  <a:gd name="connsiteY1" fmla="*/ 137511 h 273387"/>
                  <a:gd name="connsiteX2" fmla="*/ 410712 w 491999"/>
                  <a:gd name="connsiteY2" fmla="*/ 136792 h 273387"/>
                  <a:gd name="connsiteX3" fmla="*/ 374766 w 491999"/>
                  <a:gd name="connsiteY3" fmla="*/ 67057 h 273387"/>
                  <a:gd name="connsiteX4" fmla="*/ 297123 w 491999"/>
                  <a:gd name="connsiteY4" fmla="*/ 54835 h 273387"/>
                  <a:gd name="connsiteX5" fmla="*/ 180657 w 491999"/>
                  <a:gd name="connsiteY5" fmla="*/ 3073 h 273387"/>
                  <a:gd name="connsiteX6" fmla="*/ 100857 w 491999"/>
                  <a:gd name="connsiteY6" fmla="*/ 102284 h 273387"/>
                  <a:gd name="connsiteX7" fmla="*/ 18181 w 491999"/>
                  <a:gd name="connsiteY7" fmla="*/ 133197 h 273387"/>
                  <a:gd name="connsiteX8" fmla="*/ 7397 w 491999"/>
                  <a:gd name="connsiteY8" fmla="*/ 221625 h 273387"/>
                  <a:gd name="connsiteX9" fmla="*/ 80727 w 491999"/>
                  <a:gd name="connsiteY9" fmla="*/ 272668 h 273387"/>
                  <a:gd name="connsiteX10" fmla="*/ 425810 w 491999"/>
                  <a:gd name="connsiteY10" fmla="*/ 273387 h 273387"/>
                  <a:gd name="connsiteX11" fmla="*/ 491950 w 491999"/>
                  <a:gd name="connsiteY11" fmla="*/ 202933 h 273387"/>
                  <a:gd name="connsiteX12" fmla="*/ 421496 w 491999"/>
                  <a:gd name="connsiteY12" fmla="*/ 136792 h 27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1999" h="273387">
                    <a:moveTo>
                      <a:pt x="421496" y="136792"/>
                    </a:moveTo>
                    <a:cubicBezTo>
                      <a:pt x="417901" y="136792"/>
                      <a:pt x="414307" y="136792"/>
                      <a:pt x="410712" y="137511"/>
                    </a:cubicBezTo>
                    <a:cubicBezTo>
                      <a:pt x="410712" y="137511"/>
                      <a:pt x="410712" y="136792"/>
                      <a:pt x="410712" y="136792"/>
                    </a:cubicBezTo>
                    <a:cubicBezTo>
                      <a:pt x="410712" y="109473"/>
                      <a:pt x="397772" y="82873"/>
                      <a:pt x="374766" y="67057"/>
                    </a:cubicBezTo>
                    <a:cubicBezTo>
                      <a:pt x="352480" y="50521"/>
                      <a:pt x="323723" y="46208"/>
                      <a:pt x="297123" y="54835"/>
                    </a:cubicBezTo>
                    <a:cubicBezTo>
                      <a:pt x="274836" y="13137"/>
                      <a:pt x="226668" y="-8430"/>
                      <a:pt x="180657" y="3073"/>
                    </a:cubicBezTo>
                    <a:cubicBezTo>
                      <a:pt x="134646" y="13856"/>
                      <a:pt x="102295" y="54835"/>
                      <a:pt x="100857" y="102284"/>
                    </a:cubicBezTo>
                    <a:cubicBezTo>
                      <a:pt x="70662" y="96532"/>
                      <a:pt x="38311" y="108035"/>
                      <a:pt x="18181" y="133197"/>
                    </a:cubicBezTo>
                    <a:cubicBezTo>
                      <a:pt x="-1230" y="158360"/>
                      <a:pt x="-5544" y="192868"/>
                      <a:pt x="7397" y="221625"/>
                    </a:cubicBezTo>
                    <a:cubicBezTo>
                      <a:pt x="20338" y="251101"/>
                      <a:pt x="48376" y="270511"/>
                      <a:pt x="80727" y="272668"/>
                    </a:cubicBezTo>
                    <a:lnTo>
                      <a:pt x="425810" y="273387"/>
                    </a:lnTo>
                    <a:cubicBezTo>
                      <a:pt x="463193" y="272668"/>
                      <a:pt x="493388" y="241036"/>
                      <a:pt x="491950" y="202933"/>
                    </a:cubicBezTo>
                    <a:cubicBezTo>
                      <a:pt x="491231" y="165549"/>
                      <a:pt x="459599" y="136073"/>
                      <a:pt x="421496" y="136792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1294DD4E-573E-43A3-BCAE-4540AB66EAF2}"/>
                  </a:ext>
                </a:extLst>
              </p:cNvPr>
              <p:cNvSpPr/>
              <p:nvPr/>
            </p:nvSpPr>
            <p:spPr>
              <a:xfrm>
                <a:off x="1649953" y="2264308"/>
                <a:ext cx="445732" cy="390461"/>
              </a:xfrm>
              <a:custGeom>
                <a:avLst/>
                <a:gdLst>
                  <a:gd name="connsiteX0" fmla="*/ 329950 w 445732"/>
                  <a:gd name="connsiteY0" fmla="*/ 309125 h 390461"/>
                  <a:gd name="connsiteX1" fmla="*/ 390952 w 445732"/>
                  <a:gd name="connsiteY1" fmla="*/ 370127 h 390461"/>
                  <a:gd name="connsiteX2" fmla="*/ 370618 w 445732"/>
                  <a:gd name="connsiteY2" fmla="*/ 390461 h 390461"/>
                  <a:gd name="connsiteX3" fmla="*/ 309616 w 445732"/>
                  <a:gd name="connsiteY3" fmla="*/ 329459 h 390461"/>
                  <a:gd name="connsiteX4" fmla="*/ 359461 w 445732"/>
                  <a:gd name="connsiteY4" fmla="*/ 208488 h 390461"/>
                  <a:gd name="connsiteX5" fmla="*/ 445732 w 445732"/>
                  <a:gd name="connsiteY5" fmla="*/ 208488 h 390461"/>
                  <a:gd name="connsiteX6" fmla="*/ 445732 w 445732"/>
                  <a:gd name="connsiteY6" fmla="*/ 237245 h 390461"/>
                  <a:gd name="connsiteX7" fmla="*/ 359461 w 445732"/>
                  <a:gd name="connsiteY7" fmla="*/ 237245 h 390461"/>
                  <a:gd name="connsiteX8" fmla="*/ 0 w 445732"/>
                  <a:gd name="connsiteY8" fmla="*/ 208488 h 390461"/>
                  <a:gd name="connsiteX9" fmla="*/ 86271 w 445732"/>
                  <a:gd name="connsiteY9" fmla="*/ 208488 h 390461"/>
                  <a:gd name="connsiteX10" fmla="*/ 86271 w 445732"/>
                  <a:gd name="connsiteY10" fmla="*/ 237245 h 390461"/>
                  <a:gd name="connsiteX11" fmla="*/ 0 w 445732"/>
                  <a:gd name="connsiteY11" fmla="*/ 237245 h 390461"/>
                  <a:gd name="connsiteX12" fmla="*/ 209926 w 445732"/>
                  <a:gd name="connsiteY12" fmla="*/ 115387 h 390461"/>
                  <a:gd name="connsiteX13" fmla="*/ 271753 w 445732"/>
                  <a:gd name="connsiteY13" fmla="*/ 126530 h 390461"/>
                  <a:gd name="connsiteX14" fmla="*/ 329985 w 445732"/>
                  <a:gd name="connsiteY14" fmla="*/ 232212 h 390461"/>
                  <a:gd name="connsiteX15" fmla="*/ 254499 w 445732"/>
                  <a:gd name="connsiteY15" fmla="*/ 325672 h 390461"/>
                  <a:gd name="connsiteX16" fmla="*/ 155287 w 445732"/>
                  <a:gd name="connsiteY16" fmla="*/ 288288 h 390461"/>
                  <a:gd name="connsiteX17" fmla="*/ 120779 w 445732"/>
                  <a:gd name="connsiteY17" fmla="*/ 257374 h 390461"/>
                  <a:gd name="connsiteX18" fmla="*/ 152412 w 445732"/>
                  <a:gd name="connsiteY18" fmla="*/ 140909 h 390461"/>
                  <a:gd name="connsiteX19" fmla="*/ 209926 w 445732"/>
                  <a:gd name="connsiteY19" fmla="*/ 115387 h 390461"/>
                  <a:gd name="connsiteX20" fmla="*/ 75552 w 445732"/>
                  <a:gd name="connsiteY20" fmla="*/ 55457 h 390461"/>
                  <a:gd name="connsiteX21" fmla="*/ 136554 w 445732"/>
                  <a:gd name="connsiteY21" fmla="*/ 116459 h 390461"/>
                  <a:gd name="connsiteX22" fmla="*/ 116220 w 445732"/>
                  <a:gd name="connsiteY22" fmla="*/ 136793 h 390461"/>
                  <a:gd name="connsiteX23" fmla="*/ 55218 w 445732"/>
                  <a:gd name="connsiteY23" fmla="*/ 75791 h 390461"/>
                  <a:gd name="connsiteX24" fmla="*/ 370764 w 445732"/>
                  <a:gd name="connsiteY24" fmla="*/ 55094 h 390461"/>
                  <a:gd name="connsiteX25" fmla="*/ 391098 w 445732"/>
                  <a:gd name="connsiteY25" fmla="*/ 75428 h 390461"/>
                  <a:gd name="connsiteX26" fmla="*/ 330096 w 445732"/>
                  <a:gd name="connsiteY26" fmla="*/ 136430 h 390461"/>
                  <a:gd name="connsiteX27" fmla="*/ 309762 w 445732"/>
                  <a:gd name="connsiteY27" fmla="*/ 116096 h 390461"/>
                  <a:gd name="connsiteX28" fmla="*/ 208487 w 445732"/>
                  <a:gd name="connsiteY28" fmla="*/ 0 h 390461"/>
                  <a:gd name="connsiteX29" fmla="*/ 237244 w 445732"/>
                  <a:gd name="connsiteY29" fmla="*/ 0 h 390461"/>
                  <a:gd name="connsiteX30" fmla="*/ 237244 w 445732"/>
                  <a:gd name="connsiteY30" fmla="*/ 86271 h 390461"/>
                  <a:gd name="connsiteX31" fmla="*/ 208487 w 445732"/>
                  <a:gd name="connsiteY31" fmla="*/ 86271 h 3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45732" h="390461">
                    <a:moveTo>
                      <a:pt x="329950" y="309125"/>
                    </a:moveTo>
                    <a:lnTo>
                      <a:pt x="390952" y="370127"/>
                    </a:lnTo>
                    <a:lnTo>
                      <a:pt x="370618" y="390461"/>
                    </a:lnTo>
                    <a:lnTo>
                      <a:pt x="309616" y="329459"/>
                    </a:lnTo>
                    <a:close/>
                    <a:moveTo>
                      <a:pt x="359461" y="208488"/>
                    </a:moveTo>
                    <a:lnTo>
                      <a:pt x="445732" y="208488"/>
                    </a:lnTo>
                    <a:lnTo>
                      <a:pt x="445732" y="237245"/>
                    </a:lnTo>
                    <a:lnTo>
                      <a:pt x="359461" y="237245"/>
                    </a:lnTo>
                    <a:close/>
                    <a:moveTo>
                      <a:pt x="0" y="208488"/>
                    </a:moveTo>
                    <a:lnTo>
                      <a:pt x="86271" y="208488"/>
                    </a:lnTo>
                    <a:lnTo>
                      <a:pt x="86271" y="237245"/>
                    </a:lnTo>
                    <a:lnTo>
                      <a:pt x="0" y="237245"/>
                    </a:lnTo>
                    <a:close/>
                    <a:moveTo>
                      <a:pt x="209926" y="115387"/>
                    </a:moveTo>
                    <a:cubicBezTo>
                      <a:pt x="230774" y="112870"/>
                      <a:pt x="252342" y="116465"/>
                      <a:pt x="271753" y="126530"/>
                    </a:cubicBezTo>
                    <a:cubicBezTo>
                      <a:pt x="310575" y="146660"/>
                      <a:pt x="333580" y="188358"/>
                      <a:pt x="329985" y="232212"/>
                    </a:cubicBezTo>
                    <a:cubicBezTo>
                      <a:pt x="326391" y="276066"/>
                      <a:pt x="296196" y="312731"/>
                      <a:pt x="254499" y="325672"/>
                    </a:cubicBezTo>
                    <a:cubicBezTo>
                      <a:pt x="229336" y="297634"/>
                      <a:pt x="192671" y="283974"/>
                      <a:pt x="155287" y="288288"/>
                    </a:cubicBezTo>
                    <a:cubicBezTo>
                      <a:pt x="145941" y="276066"/>
                      <a:pt x="133720" y="265282"/>
                      <a:pt x="120779" y="257374"/>
                    </a:cubicBezTo>
                    <a:cubicBezTo>
                      <a:pt x="107120" y="215677"/>
                      <a:pt x="119341" y="169666"/>
                      <a:pt x="152412" y="140909"/>
                    </a:cubicBezTo>
                    <a:cubicBezTo>
                      <a:pt x="168947" y="126531"/>
                      <a:pt x="189077" y="117903"/>
                      <a:pt x="209926" y="115387"/>
                    </a:cubicBezTo>
                    <a:close/>
                    <a:moveTo>
                      <a:pt x="75552" y="55457"/>
                    </a:moveTo>
                    <a:lnTo>
                      <a:pt x="136554" y="116459"/>
                    </a:lnTo>
                    <a:lnTo>
                      <a:pt x="116220" y="136793"/>
                    </a:lnTo>
                    <a:lnTo>
                      <a:pt x="55218" y="75791"/>
                    </a:lnTo>
                    <a:close/>
                    <a:moveTo>
                      <a:pt x="370764" y="55094"/>
                    </a:moveTo>
                    <a:lnTo>
                      <a:pt x="391098" y="75428"/>
                    </a:lnTo>
                    <a:lnTo>
                      <a:pt x="330096" y="136430"/>
                    </a:lnTo>
                    <a:lnTo>
                      <a:pt x="309762" y="116096"/>
                    </a:lnTo>
                    <a:close/>
                    <a:moveTo>
                      <a:pt x="208487" y="0"/>
                    </a:moveTo>
                    <a:lnTo>
                      <a:pt x="237244" y="0"/>
                    </a:lnTo>
                    <a:lnTo>
                      <a:pt x="237244" y="86271"/>
                    </a:lnTo>
                    <a:lnTo>
                      <a:pt x="208487" y="8627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69D5B6-41A4-46B2-B07A-9AC0DA78E547}"/>
              </a:ext>
            </a:extLst>
          </p:cNvPr>
          <p:cNvSpPr/>
          <p:nvPr/>
        </p:nvSpPr>
        <p:spPr>
          <a:xfrm>
            <a:off x="2049440" y="19826338"/>
            <a:ext cx="1327802" cy="1158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B2049B65-0128-4039-98D7-F0794911EBB9}"/>
              </a:ext>
            </a:extLst>
          </p:cNvPr>
          <p:cNvGrpSpPr/>
          <p:nvPr/>
        </p:nvGrpSpPr>
        <p:grpSpPr>
          <a:xfrm>
            <a:off x="1272246" y="4833822"/>
            <a:ext cx="674771" cy="674771"/>
            <a:chOff x="6826699" y="4409722"/>
            <a:chExt cx="674771" cy="674771"/>
          </a:xfrm>
        </p:grpSpPr>
        <p:sp>
          <p:nvSpPr>
            <p:cNvPr id="200" name="矩形: 圆角 199">
              <a:hlinkClick r:id="rId16" action="ppaction://hlinksldjump"/>
              <a:extLst>
                <a:ext uri="{FF2B5EF4-FFF2-40B4-BE49-F238E27FC236}">
                  <a16:creationId xmlns:a16="http://schemas.microsoft.com/office/drawing/2014/main" id="{4B799CCF-FAC7-40A4-903A-6DC78383F5CA}"/>
                </a:ext>
              </a:extLst>
            </p:cNvPr>
            <p:cNvSpPr/>
            <p:nvPr/>
          </p:nvSpPr>
          <p:spPr>
            <a:xfrm>
              <a:off x="6826699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0B6300AA-11C3-4F73-8498-F69B862BE2AA}"/>
                </a:ext>
              </a:extLst>
            </p:cNvPr>
            <p:cNvGrpSpPr/>
            <p:nvPr/>
          </p:nvGrpSpPr>
          <p:grpSpPr>
            <a:xfrm>
              <a:off x="6967473" y="4542443"/>
              <a:ext cx="443668" cy="397891"/>
              <a:chOff x="1494459" y="2264308"/>
              <a:chExt cx="601226" cy="539192"/>
            </a:xfrm>
          </p:grpSpPr>
          <p:sp>
            <p:nvSpPr>
              <p:cNvPr id="202" name="任意多边形: 形状 20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2217263A-0343-4D0F-87E1-C921F8DAD5C8}"/>
                  </a:ext>
                </a:extLst>
              </p:cNvPr>
              <p:cNvSpPr/>
              <p:nvPr/>
            </p:nvSpPr>
            <p:spPr>
              <a:xfrm>
                <a:off x="1494459" y="2530113"/>
                <a:ext cx="491999" cy="273387"/>
              </a:xfrm>
              <a:custGeom>
                <a:avLst/>
                <a:gdLst>
                  <a:gd name="connsiteX0" fmla="*/ 421496 w 491999"/>
                  <a:gd name="connsiteY0" fmla="*/ 136792 h 273387"/>
                  <a:gd name="connsiteX1" fmla="*/ 410712 w 491999"/>
                  <a:gd name="connsiteY1" fmla="*/ 137511 h 273387"/>
                  <a:gd name="connsiteX2" fmla="*/ 410712 w 491999"/>
                  <a:gd name="connsiteY2" fmla="*/ 136792 h 273387"/>
                  <a:gd name="connsiteX3" fmla="*/ 374766 w 491999"/>
                  <a:gd name="connsiteY3" fmla="*/ 67057 h 273387"/>
                  <a:gd name="connsiteX4" fmla="*/ 297123 w 491999"/>
                  <a:gd name="connsiteY4" fmla="*/ 54835 h 273387"/>
                  <a:gd name="connsiteX5" fmla="*/ 180657 w 491999"/>
                  <a:gd name="connsiteY5" fmla="*/ 3073 h 273387"/>
                  <a:gd name="connsiteX6" fmla="*/ 100857 w 491999"/>
                  <a:gd name="connsiteY6" fmla="*/ 102284 h 273387"/>
                  <a:gd name="connsiteX7" fmla="*/ 18181 w 491999"/>
                  <a:gd name="connsiteY7" fmla="*/ 133197 h 273387"/>
                  <a:gd name="connsiteX8" fmla="*/ 7397 w 491999"/>
                  <a:gd name="connsiteY8" fmla="*/ 221625 h 273387"/>
                  <a:gd name="connsiteX9" fmla="*/ 80727 w 491999"/>
                  <a:gd name="connsiteY9" fmla="*/ 272668 h 273387"/>
                  <a:gd name="connsiteX10" fmla="*/ 425810 w 491999"/>
                  <a:gd name="connsiteY10" fmla="*/ 273387 h 273387"/>
                  <a:gd name="connsiteX11" fmla="*/ 491950 w 491999"/>
                  <a:gd name="connsiteY11" fmla="*/ 202933 h 273387"/>
                  <a:gd name="connsiteX12" fmla="*/ 421496 w 491999"/>
                  <a:gd name="connsiteY12" fmla="*/ 136792 h 27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1999" h="273387">
                    <a:moveTo>
                      <a:pt x="421496" y="136792"/>
                    </a:moveTo>
                    <a:cubicBezTo>
                      <a:pt x="417901" y="136792"/>
                      <a:pt x="414307" y="136792"/>
                      <a:pt x="410712" y="137511"/>
                    </a:cubicBezTo>
                    <a:cubicBezTo>
                      <a:pt x="410712" y="137511"/>
                      <a:pt x="410712" y="136792"/>
                      <a:pt x="410712" y="136792"/>
                    </a:cubicBezTo>
                    <a:cubicBezTo>
                      <a:pt x="410712" y="109473"/>
                      <a:pt x="397772" y="82873"/>
                      <a:pt x="374766" y="67057"/>
                    </a:cubicBezTo>
                    <a:cubicBezTo>
                      <a:pt x="352480" y="50521"/>
                      <a:pt x="323723" y="46208"/>
                      <a:pt x="297123" y="54835"/>
                    </a:cubicBezTo>
                    <a:cubicBezTo>
                      <a:pt x="274836" y="13137"/>
                      <a:pt x="226668" y="-8430"/>
                      <a:pt x="180657" y="3073"/>
                    </a:cubicBezTo>
                    <a:cubicBezTo>
                      <a:pt x="134646" y="13856"/>
                      <a:pt x="102295" y="54835"/>
                      <a:pt x="100857" y="102284"/>
                    </a:cubicBezTo>
                    <a:cubicBezTo>
                      <a:pt x="70662" y="96532"/>
                      <a:pt x="38311" y="108035"/>
                      <a:pt x="18181" y="133197"/>
                    </a:cubicBezTo>
                    <a:cubicBezTo>
                      <a:pt x="-1230" y="158360"/>
                      <a:pt x="-5544" y="192868"/>
                      <a:pt x="7397" y="221625"/>
                    </a:cubicBezTo>
                    <a:cubicBezTo>
                      <a:pt x="20338" y="251101"/>
                      <a:pt x="48376" y="270511"/>
                      <a:pt x="80727" y="272668"/>
                    </a:cubicBezTo>
                    <a:lnTo>
                      <a:pt x="425810" y="273387"/>
                    </a:lnTo>
                    <a:cubicBezTo>
                      <a:pt x="463193" y="272668"/>
                      <a:pt x="493388" y="241036"/>
                      <a:pt x="491950" y="202933"/>
                    </a:cubicBezTo>
                    <a:cubicBezTo>
                      <a:pt x="491231" y="165549"/>
                      <a:pt x="459599" y="136073"/>
                      <a:pt x="421496" y="136792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03" name="任意多边形: 形状 20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68C81128-9AB2-4417-86FB-6D13D5A94983}"/>
                  </a:ext>
                </a:extLst>
              </p:cNvPr>
              <p:cNvSpPr/>
              <p:nvPr/>
            </p:nvSpPr>
            <p:spPr>
              <a:xfrm>
                <a:off x="1649953" y="2264308"/>
                <a:ext cx="445732" cy="390461"/>
              </a:xfrm>
              <a:custGeom>
                <a:avLst/>
                <a:gdLst>
                  <a:gd name="connsiteX0" fmla="*/ 329950 w 445732"/>
                  <a:gd name="connsiteY0" fmla="*/ 309125 h 390461"/>
                  <a:gd name="connsiteX1" fmla="*/ 390952 w 445732"/>
                  <a:gd name="connsiteY1" fmla="*/ 370127 h 390461"/>
                  <a:gd name="connsiteX2" fmla="*/ 370618 w 445732"/>
                  <a:gd name="connsiteY2" fmla="*/ 390461 h 390461"/>
                  <a:gd name="connsiteX3" fmla="*/ 309616 w 445732"/>
                  <a:gd name="connsiteY3" fmla="*/ 329459 h 390461"/>
                  <a:gd name="connsiteX4" fmla="*/ 359461 w 445732"/>
                  <a:gd name="connsiteY4" fmla="*/ 208488 h 390461"/>
                  <a:gd name="connsiteX5" fmla="*/ 445732 w 445732"/>
                  <a:gd name="connsiteY5" fmla="*/ 208488 h 390461"/>
                  <a:gd name="connsiteX6" fmla="*/ 445732 w 445732"/>
                  <a:gd name="connsiteY6" fmla="*/ 237245 h 390461"/>
                  <a:gd name="connsiteX7" fmla="*/ 359461 w 445732"/>
                  <a:gd name="connsiteY7" fmla="*/ 237245 h 390461"/>
                  <a:gd name="connsiteX8" fmla="*/ 0 w 445732"/>
                  <a:gd name="connsiteY8" fmla="*/ 208488 h 390461"/>
                  <a:gd name="connsiteX9" fmla="*/ 86271 w 445732"/>
                  <a:gd name="connsiteY9" fmla="*/ 208488 h 390461"/>
                  <a:gd name="connsiteX10" fmla="*/ 86271 w 445732"/>
                  <a:gd name="connsiteY10" fmla="*/ 237245 h 390461"/>
                  <a:gd name="connsiteX11" fmla="*/ 0 w 445732"/>
                  <a:gd name="connsiteY11" fmla="*/ 237245 h 390461"/>
                  <a:gd name="connsiteX12" fmla="*/ 209926 w 445732"/>
                  <a:gd name="connsiteY12" fmla="*/ 115387 h 390461"/>
                  <a:gd name="connsiteX13" fmla="*/ 271753 w 445732"/>
                  <a:gd name="connsiteY13" fmla="*/ 126530 h 390461"/>
                  <a:gd name="connsiteX14" fmla="*/ 329985 w 445732"/>
                  <a:gd name="connsiteY14" fmla="*/ 232212 h 390461"/>
                  <a:gd name="connsiteX15" fmla="*/ 254499 w 445732"/>
                  <a:gd name="connsiteY15" fmla="*/ 325672 h 390461"/>
                  <a:gd name="connsiteX16" fmla="*/ 155287 w 445732"/>
                  <a:gd name="connsiteY16" fmla="*/ 288288 h 390461"/>
                  <a:gd name="connsiteX17" fmla="*/ 120779 w 445732"/>
                  <a:gd name="connsiteY17" fmla="*/ 257374 h 390461"/>
                  <a:gd name="connsiteX18" fmla="*/ 152412 w 445732"/>
                  <a:gd name="connsiteY18" fmla="*/ 140909 h 390461"/>
                  <a:gd name="connsiteX19" fmla="*/ 209926 w 445732"/>
                  <a:gd name="connsiteY19" fmla="*/ 115387 h 390461"/>
                  <a:gd name="connsiteX20" fmla="*/ 75552 w 445732"/>
                  <a:gd name="connsiteY20" fmla="*/ 55457 h 390461"/>
                  <a:gd name="connsiteX21" fmla="*/ 136554 w 445732"/>
                  <a:gd name="connsiteY21" fmla="*/ 116459 h 390461"/>
                  <a:gd name="connsiteX22" fmla="*/ 116220 w 445732"/>
                  <a:gd name="connsiteY22" fmla="*/ 136793 h 390461"/>
                  <a:gd name="connsiteX23" fmla="*/ 55218 w 445732"/>
                  <a:gd name="connsiteY23" fmla="*/ 75791 h 390461"/>
                  <a:gd name="connsiteX24" fmla="*/ 370764 w 445732"/>
                  <a:gd name="connsiteY24" fmla="*/ 55094 h 390461"/>
                  <a:gd name="connsiteX25" fmla="*/ 391098 w 445732"/>
                  <a:gd name="connsiteY25" fmla="*/ 75428 h 390461"/>
                  <a:gd name="connsiteX26" fmla="*/ 330096 w 445732"/>
                  <a:gd name="connsiteY26" fmla="*/ 136430 h 390461"/>
                  <a:gd name="connsiteX27" fmla="*/ 309762 w 445732"/>
                  <a:gd name="connsiteY27" fmla="*/ 116096 h 390461"/>
                  <a:gd name="connsiteX28" fmla="*/ 208487 w 445732"/>
                  <a:gd name="connsiteY28" fmla="*/ 0 h 390461"/>
                  <a:gd name="connsiteX29" fmla="*/ 237244 w 445732"/>
                  <a:gd name="connsiteY29" fmla="*/ 0 h 390461"/>
                  <a:gd name="connsiteX30" fmla="*/ 237244 w 445732"/>
                  <a:gd name="connsiteY30" fmla="*/ 86271 h 390461"/>
                  <a:gd name="connsiteX31" fmla="*/ 208487 w 445732"/>
                  <a:gd name="connsiteY31" fmla="*/ 86271 h 3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45732" h="390461">
                    <a:moveTo>
                      <a:pt x="329950" y="309125"/>
                    </a:moveTo>
                    <a:lnTo>
                      <a:pt x="390952" y="370127"/>
                    </a:lnTo>
                    <a:lnTo>
                      <a:pt x="370618" y="390461"/>
                    </a:lnTo>
                    <a:lnTo>
                      <a:pt x="309616" y="329459"/>
                    </a:lnTo>
                    <a:close/>
                    <a:moveTo>
                      <a:pt x="359461" y="208488"/>
                    </a:moveTo>
                    <a:lnTo>
                      <a:pt x="445732" y="208488"/>
                    </a:lnTo>
                    <a:lnTo>
                      <a:pt x="445732" y="237245"/>
                    </a:lnTo>
                    <a:lnTo>
                      <a:pt x="359461" y="237245"/>
                    </a:lnTo>
                    <a:close/>
                    <a:moveTo>
                      <a:pt x="0" y="208488"/>
                    </a:moveTo>
                    <a:lnTo>
                      <a:pt x="86271" y="208488"/>
                    </a:lnTo>
                    <a:lnTo>
                      <a:pt x="86271" y="237245"/>
                    </a:lnTo>
                    <a:lnTo>
                      <a:pt x="0" y="237245"/>
                    </a:lnTo>
                    <a:close/>
                    <a:moveTo>
                      <a:pt x="209926" y="115387"/>
                    </a:moveTo>
                    <a:cubicBezTo>
                      <a:pt x="230774" y="112870"/>
                      <a:pt x="252342" y="116465"/>
                      <a:pt x="271753" y="126530"/>
                    </a:cubicBezTo>
                    <a:cubicBezTo>
                      <a:pt x="310575" y="146660"/>
                      <a:pt x="333580" y="188358"/>
                      <a:pt x="329985" y="232212"/>
                    </a:cubicBezTo>
                    <a:cubicBezTo>
                      <a:pt x="326391" y="276066"/>
                      <a:pt x="296196" y="312731"/>
                      <a:pt x="254499" y="325672"/>
                    </a:cubicBezTo>
                    <a:cubicBezTo>
                      <a:pt x="229336" y="297634"/>
                      <a:pt x="192671" y="283974"/>
                      <a:pt x="155287" y="288288"/>
                    </a:cubicBezTo>
                    <a:cubicBezTo>
                      <a:pt x="145941" y="276066"/>
                      <a:pt x="133720" y="265282"/>
                      <a:pt x="120779" y="257374"/>
                    </a:cubicBezTo>
                    <a:cubicBezTo>
                      <a:pt x="107120" y="215677"/>
                      <a:pt x="119341" y="169666"/>
                      <a:pt x="152412" y="140909"/>
                    </a:cubicBezTo>
                    <a:cubicBezTo>
                      <a:pt x="168947" y="126531"/>
                      <a:pt x="189077" y="117903"/>
                      <a:pt x="209926" y="115387"/>
                    </a:cubicBezTo>
                    <a:close/>
                    <a:moveTo>
                      <a:pt x="75552" y="55457"/>
                    </a:moveTo>
                    <a:lnTo>
                      <a:pt x="136554" y="116459"/>
                    </a:lnTo>
                    <a:lnTo>
                      <a:pt x="116220" y="136793"/>
                    </a:lnTo>
                    <a:lnTo>
                      <a:pt x="55218" y="75791"/>
                    </a:lnTo>
                    <a:close/>
                    <a:moveTo>
                      <a:pt x="370764" y="55094"/>
                    </a:moveTo>
                    <a:lnTo>
                      <a:pt x="391098" y="75428"/>
                    </a:lnTo>
                    <a:lnTo>
                      <a:pt x="330096" y="136430"/>
                    </a:lnTo>
                    <a:lnTo>
                      <a:pt x="309762" y="116096"/>
                    </a:lnTo>
                    <a:close/>
                    <a:moveTo>
                      <a:pt x="208487" y="0"/>
                    </a:moveTo>
                    <a:lnTo>
                      <a:pt x="237244" y="0"/>
                    </a:lnTo>
                    <a:lnTo>
                      <a:pt x="237244" y="86271"/>
                    </a:lnTo>
                    <a:lnTo>
                      <a:pt x="208487" y="8627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82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56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>
            <a:extLst>
              <a:ext uri="{FF2B5EF4-FFF2-40B4-BE49-F238E27FC236}">
                <a16:creationId xmlns:a16="http://schemas.microsoft.com/office/drawing/2014/main" id="{D956A5A2-FFE9-4566-88E9-B50C1913643C}"/>
              </a:ext>
            </a:extLst>
          </p:cNvPr>
          <p:cNvSpPr/>
          <p:nvPr/>
        </p:nvSpPr>
        <p:spPr>
          <a:xfrm>
            <a:off x="-1" y="10616909"/>
            <a:ext cx="5400675" cy="797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EDA416F-BAEE-4118-8430-624D6B7D046F}"/>
              </a:ext>
            </a:extLst>
          </p:cNvPr>
          <p:cNvGrpSpPr/>
          <p:nvPr/>
        </p:nvGrpSpPr>
        <p:grpSpPr>
          <a:xfrm>
            <a:off x="2093039" y="10528489"/>
            <a:ext cx="1214597" cy="235523"/>
            <a:chOff x="2093039" y="1654311"/>
            <a:chExt cx="1214597" cy="235523"/>
          </a:xfrm>
        </p:grpSpPr>
        <p:sp>
          <p:nvSpPr>
            <p:cNvPr id="143" name="矩形: 圆角 14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F1DD46D-D940-4CE0-A9F1-1504D83F48C1}"/>
                </a:ext>
              </a:extLst>
            </p:cNvPr>
            <p:cNvSpPr/>
            <p:nvPr/>
          </p:nvSpPr>
          <p:spPr>
            <a:xfrm>
              <a:off x="2093039" y="1654311"/>
              <a:ext cx="1214597" cy="235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E0AFBC3-11E7-42C1-9CDF-874457228D8B}"/>
                </a:ext>
              </a:extLst>
            </p:cNvPr>
            <p:cNvGrpSpPr/>
            <p:nvPr/>
          </p:nvGrpSpPr>
          <p:grpSpPr>
            <a:xfrm rot="10800000">
              <a:off x="2572338" y="1749212"/>
              <a:ext cx="261240" cy="45719"/>
              <a:chOff x="2460563" y="9344909"/>
              <a:chExt cx="477044" cy="45720"/>
            </a:xfrm>
            <a:solidFill>
              <a:schemeClr val="bg1">
                <a:lumMod val="75000"/>
              </a:schemeClr>
            </a:solidFill>
          </p:grpSpPr>
          <p:sp>
            <p:nvSpPr>
              <p:cNvPr id="2" name="矩形 1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2B62DF2C-F2B5-4D6E-97C9-B7371A3CA654}"/>
                  </a:ext>
                </a:extLst>
              </p:cNvPr>
              <p:cNvSpPr/>
              <p:nvPr/>
            </p:nvSpPr>
            <p:spPr>
              <a:xfrm rot="19372652">
                <a:off x="2460563" y="9344909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0" name="矩形 359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8F2D22D7-F03E-41FE-BDB3-043703F86DF6}"/>
                  </a:ext>
                </a:extLst>
              </p:cNvPr>
              <p:cNvSpPr/>
              <p:nvPr/>
            </p:nvSpPr>
            <p:spPr>
              <a:xfrm rot="13179672">
                <a:off x="2644604" y="9344910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8193383A-9C81-48D1-8EA8-83640AB7EBEC}"/>
              </a:ext>
            </a:extLst>
          </p:cNvPr>
          <p:cNvGrpSpPr/>
          <p:nvPr/>
        </p:nvGrpSpPr>
        <p:grpSpPr>
          <a:xfrm>
            <a:off x="1272246" y="12804468"/>
            <a:ext cx="674771" cy="674771"/>
            <a:chOff x="6826699" y="3506190"/>
            <a:chExt cx="674771" cy="674771"/>
          </a:xfrm>
        </p:grpSpPr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3D1B45DA-A926-4CA9-9048-F87F551B953A}"/>
                </a:ext>
              </a:extLst>
            </p:cNvPr>
            <p:cNvSpPr/>
            <p:nvPr/>
          </p:nvSpPr>
          <p:spPr>
            <a:xfrm>
              <a:off x="682669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DD3FC79C-7CCF-4BA4-917E-E105C0CEABB1}"/>
                </a:ext>
              </a:extLst>
            </p:cNvPr>
            <p:cNvSpPr/>
            <p:nvPr/>
          </p:nvSpPr>
          <p:spPr>
            <a:xfrm>
              <a:off x="6948570" y="3666084"/>
              <a:ext cx="432657" cy="349003"/>
            </a:xfrm>
            <a:custGeom>
              <a:avLst/>
              <a:gdLst>
                <a:gd name="connsiteX0" fmla="*/ 25287 w 648617"/>
                <a:gd name="connsiteY0" fmla="*/ 0 h 517855"/>
                <a:gd name="connsiteX1" fmla="*/ 623330 w 648617"/>
                <a:gd name="connsiteY1" fmla="*/ 0 h 517855"/>
                <a:gd name="connsiteX2" fmla="*/ 648617 w 648617"/>
                <a:gd name="connsiteY2" fmla="*/ 25287 h 517855"/>
                <a:gd name="connsiteX3" fmla="*/ 648617 w 648617"/>
                <a:gd name="connsiteY3" fmla="*/ 438010 h 517855"/>
                <a:gd name="connsiteX4" fmla="*/ 623330 w 648617"/>
                <a:gd name="connsiteY4" fmla="*/ 463297 h 517855"/>
                <a:gd name="connsiteX5" fmla="*/ 66147 w 648617"/>
                <a:gd name="connsiteY5" fmla="*/ 463297 h 517855"/>
                <a:gd name="connsiteX6" fmla="*/ 1754 w 648617"/>
                <a:gd name="connsiteY6" fmla="*/ 517855 h 517855"/>
                <a:gd name="connsiteX7" fmla="*/ 1754 w 648617"/>
                <a:gd name="connsiteY7" fmla="*/ 442244 h 517855"/>
                <a:gd name="connsiteX8" fmla="*/ 0 w 648617"/>
                <a:gd name="connsiteY8" fmla="*/ 438010 h 517855"/>
                <a:gd name="connsiteX9" fmla="*/ 0 w 648617"/>
                <a:gd name="connsiteY9" fmla="*/ 25287 h 517855"/>
                <a:gd name="connsiteX10" fmla="*/ 25287 w 648617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5362 w 653979"/>
                <a:gd name="connsiteY7" fmla="*/ 25287 h 528529"/>
                <a:gd name="connsiteX8" fmla="*/ 30649 w 653979"/>
                <a:gd name="connsiteY8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30649 w 653979"/>
                <a:gd name="connsiteY8" fmla="*/ 0 h 528529"/>
                <a:gd name="connsiteX0" fmla="*/ 20751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20751 w 653979"/>
                <a:gd name="connsiteY8" fmla="*/ 0 h 528529"/>
                <a:gd name="connsiteX0" fmla="*/ 22392 w 655620"/>
                <a:gd name="connsiteY0" fmla="*/ 0 h 528529"/>
                <a:gd name="connsiteX1" fmla="*/ 630333 w 655620"/>
                <a:gd name="connsiteY1" fmla="*/ 0 h 528529"/>
                <a:gd name="connsiteX2" fmla="*/ 655620 w 655620"/>
                <a:gd name="connsiteY2" fmla="*/ 25287 h 528529"/>
                <a:gd name="connsiteX3" fmla="*/ 655620 w 655620"/>
                <a:gd name="connsiteY3" fmla="*/ 438010 h 528529"/>
                <a:gd name="connsiteX4" fmla="*/ 630333 w 655620"/>
                <a:gd name="connsiteY4" fmla="*/ 463297 h 528529"/>
                <a:gd name="connsiteX5" fmla="*/ 73150 w 655620"/>
                <a:gd name="connsiteY5" fmla="*/ 463297 h 528529"/>
                <a:gd name="connsiteX6" fmla="*/ 1641 w 655620"/>
                <a:gd name="connsiteY6" fmla="*/ 528529 h 528529"/>
                <a:gd name="connsiteX7" fmla="*/ 405 w 655620"/>
                <a:gd name="connsiteY7" fmla="*/ 25287 h 528529"/>
                <a:gd name="connsiteX8" fmla="*/ 22392 w 655620"/>
                <a:gd name="connsiteY8" fmla="*/ 0 h 528529"/>
                <a:gd name="connsiteX0" fmla="*/ 21987 w 655215"/>
                <a:gd name="connsiteY0" fmla="*/ 0 h 528529"/>
                <a:gd name="connsiteX1" fmla="*/ 629928 w 655215"/>
                <a:gd name="connsiteY1" fmla="*/ 0 h 528529"/>
                <a:gd name="connsiteX2" fmla="*/ 655215 w 655215"/>
                <a:gd name="connsiteY2" fmla="*/ 25287 h 528529"/>
                <a:gd name="connsiteX3" fmla="*/ 655215 w 655215"/>
                <a:gd name="connsiteY3" fmla="*/ 438010 h 528529"/>
                <a:gd name="connsiteX4" fmla="*/ 629928 w 655215"/>
                <a:gd name="connsiteY4" fmla="*/ 463297 h 528529"/>
                <a:gd name="connsiteX5" fmla="*/ 72745 w 655215"/>
                <a:gd name="connsiteY5" fmla="*/ 463297 h 528529"/>
                <a:gd name="connsiteX6" fmla="*/ 1236 w 655215"/>
                <a:gd name="connsiteY6" fmla="*/ 528529 h 528529"/>
                <a:gd name="connsiteX7" fmla="*/ 0 w 655215"/>
                <a:gd name="connsiteY7" fmla="*/ 25287 h 528529"/>
                <a:gd name="connsiteX8" fmla="*/ 21987 w 655215"/>
                <a:gd name="connsiteY8" fmla="*/ 0 h 5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215" h="528529">
                  <a:moveTo>
                    <a:pt x="21987" y="0"/>
                  </a:moveTo>
                  <a:lnTo>
                    <a:pt x="629928" y="0"/>
                  </a:lnTo>
                  <a:cubicBezTo>
                    <a:pt x="643894" y="0"/>
                    <a:pt x="655215" y="11321"/>
                    <a:pt x="655215" y="25287"/>
                  </a:cubicBezTo>
                  <a:lnTo>
                    <a:pt x="655215" y="438010"/>
                  </a:lnTo>
                  <a:cubicBezTo>
                    <a:pt x="655215" y="451976"/>
                    <a:pt x="643894" y="463297"/>
                    <a:pt x="629928" y="463297"/>
                  </a:cubicBezTo>
                  <a:lnTo>
                    <a:pt x="72745" y="463297"/>
                  </a:lnTo>
                  <a:lnTo>
                    <a:pt x="1236" y="528529"/>
                  </a:lnTo>
                  <a:lnTo>
                    <a:pt x="0" y="25287"/>
                  </a:lnTo>
                  <a:cubicBezTo>
                    <a:pt x="0" y="11321"/>
                    <a:pt x="8021" y="0"/>
                    <a:pt x="2198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C837"/>
                </a:gs>
                <a:gs pos="36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A49C4D97-E6EE-4CEB-83E7-3D4A56D3448C}"/>
              </a:ext>
            </a:extLst>
          </p:cNvPr>
          <p:cNvGrpSpPr/>
          <p:nvPr/>
        </p:nvGrpSpPr>
        <p:grpSpPr>
          <a:xfrm>
            <a:off x="2341930" y="14610214"/>
            <a:ext cx="674771" cy="674771"/>
            <a:chOff x="7896383" y="5311936"/>
            <a:chExt cx="674771" cy="674771"/>
          </a:xfrm>
        </p:grpSpPr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A5A11B1A-BF8F-4AC4-8234-615EE8FAF0DA}"/>
                </a:ext>
              </a:extLst>
            </p:cNvPr>
            <p:cNvSpPr/>
            <p:nvPr/>
          </p:nvSpPr>
          <p:spPr>
            <a:xfrm>
              <a:off x="7896383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图形 92" descr="单级齿轮">
              <a:extLst>
                <a:ext uri="{FF2B5EF4-FFF2-40B4-BE49-F238E27FC236}">
                  <a16:creationId xmlns:a16="http://schemas.microsoft.com/office/drawing/2014/main" id="{41340DE4-13F8-46E0-9B81-AC3E10FFF753}"/>
                </a:ext>
              </a:extLst>
            </p:cNvPr>
            <p:cNvSpPr/>
            <p:nvPr/>
          </p:nvSpPr>
          <p:spPr>
            <a:xfrm>
              <a:off x="8046421" y="5474118"/>
              <a:ext cx="374696" cy="374146"/>
            </a:xfrm>
            <a:custGeom>
              <a:avLst/>
              <a:gdLst>
                <a:gd name="connsiteX0" fmla="*/ 211038 w 422696"/>
                <a:gd name="connsiteY0" fmla="*/ 285522 h 422076"/>
                <a:gd name="connsiteX1" fmla="*/ 136554 w 422696"/>
                <a:gd name="connsiteY1" fmla="*/ 211038 h 422076"/>
                <a:gd name="connsiteX2" fmla="*/ 211038 w 422696"/>
                <a:gd name="connsiteY2" fmla="*/ 136554 h 422076"/>
                <a:gd name="connsiteX3" fmla="*/ 285522 w 422696"/>
                <a:gd name="connsiteY3" fmla="*/ 211038 h 422076"/>
                <a:gd name="connsiteX4" fmla="*/ 211038 w 422696"/>
                <a:gd name="connsiteY4" fmla="*/ 285522 h 422076"/>
                <a:gd name="connsiteX5" fmla="*/ 378627 w 422696"/>
                <a:gd name="connsiteY5" fmla="*/ 164486 h 422076"/>
                <a:gd name="connsiteX6" fmla="*/ 362489 w 422696"/>
                <a:gd name="connsiteY6" fmla="*/ 126002 h 422076"/>
                <a:gd name="connsiteX7" fmla="*/ 378006 w 422696"/>
                <a:gd name="connsiteY7" fmla="*/ 79450 h 422076"/>
                <a:gd name="connsiteX8" fmla="*/ 342626 w 422696"/>
                <a:gd name="connsiteY8" fmla="*/ 44070 h 422076"/>
                <a:gd name="connsiteX9" fmla="*/ 296074 w 422696"/>
                <a:gd name="connsiteY9" fmla="*/ 59587 h 422076"/>
                <a:gd name="connsiteX10" fmla="*/ 256970 w 422696"/>
                <a:gd name="connsiteY10" fmla="*/ 43449 h 422076"/>
                <a:gd name="connsiteX11" fmla="*/ 235866 w 422696"/>
                <a:gd name="connsiteY11" fmla="*/ 0 h 422076"/>
                <a:gd name="connsiteX12" fmla="*/ 186210 w 422696"/>
                <a:gd name="connsiteY12" fmla="*/ 0 h 422076"/>
                <a:gd name="connsiteX13" fmla="*/ 164486 w 422696"/>
                <a:gd name="connsiteY13" fmla="*/ 43449 h 422076"/>
                <a:gd name="connsiteX14" fmla="*/ 126002 w 422696"/>
                <a:gd name="connsiteY14" fmla="*/ 59587 h 422076"/>
                <a:gd name="connsiteX15" fmla="*/ 79450 w 422696"/>
                <a:gd name="connsiteY15" fmla="*/ 44070 h 422076"/>
                <a:gd name="connsiteX16" fmla="*/ 44070 w 422696"/>
                <a:gd name="connsiteY16" fmla="*/ 79450 h 422076"/>
                <a:gd name="connsiteX17" fmla="*/ 59587 w 422696"/>
                <a:gd name="connsiteY17" fmla="*/ 126002 h 422076"/>
                <a:gd name="connsiteX18" fmla="*/ 43449 w 422696"/>
                <a:gd name="connsiteY18" fmla="*/ 165106 h 422076"/>
                <a:gd name="connsiteX19" fmla="*/ 0 w 422696"/>
                <a:gd name="connsiteY19" fmla="*/ 186210 h 422076"/>
                <a:gd name="connsiteX20" fmla="*/ 0 w 422696"/>
                <a:gd name="connsiteY20" fmla="*/ 235866 h 422076"/>
                <a:gd name="connsiteX21" fmla="*/ 43449 w 422696"/>
                <a:gd name="connsiteY21" fmla="*/ 257591 h 422076"/>
                <a:gd name="connsiteX22" fmla="*/ 59587 w 422696"/>
                <a:gd name="connsiteY22" fmla="*/ 296074 h 422076"/>
                <a:gd name="connsiteX23" fmla="*/ 44070 w 422696"/>
                <a:gd name="connsiteY23" fmla="*/ 342626 h 422076"/>
                <a:gd name="connsiteX24" fmla="*/ 79450 w 422696"/>
                <a:gd name="connsiteY24" fmla="*/ 378006 h 422076"/>
                <a:gd name="connsiteX25" fmla="*/ 126002 w 422696"/>
                <a:gd name="connsiteY25" fmla="*/ 362489 h 422076"/>
                <a:gd name="connsiteX26" fmla="*/ 165106 w 422696"/>
                <a:gd name="connsiteY26" fmla="*/ 378627 h 422076"/>
                <a:gd name="connsiteX27" fmla="*/ 186831 w 422696"/>
                <a:gd name="connsiteY27" fmla="*/ 422076 h 422076"/>
                <a:gd name="connsiteX28" fmla="*/ 236487 w 422696"/>
                <a:gd name="connsiteY28" fmla="*/ 422076 h 422076"/>
                <a:gd name="connsiteX29" fmla="*/ 258211 w 422696"/>
                <a:gd name="connsiteY29" fmla="*/ 378627 h 422076"/>
                <a:gd name="connsiteX30" fmla="*/ 296695 w 422696"/>
                <a:gd name="connsiteY30" fmla="*/ 362489 h 422076"/>
                <a:gd name="connsiteX31" fmla="*/ 343247 w 422696"/>
                <a:gd name="connsiteY31" fmla="*/ 378006 h 422076"/>
                <a:gd name="connsiteX32" fmla="*/ 378627 w 422696"/>
                <a:gd name="connsiteY32" fmla="*/ 342626 h 422076"/>
                <a:gd name="connsiteX33" fmla="*/ 363110 w 422696"/>
                <a:gd name="connsiteY33" fmla="*/ 296074 h 422076"/>
                <a:gd name="connsiteX34" fmla="*/ 379248 w 422696"/>
                <a:gd name="connsiteY34" fmla="*/ 256970 h 422076"/>
                <a:gd name="connsiteX35" fmla="*/ 422697 w 422696"/>
                <a:gd name="connsiteY35" fmla="*/ 235245 h 422076"/>
                <a:gd name="connsiteX36" fmla="*/ 422697 w 422696"/>
                <a:gd name="connsiteY36" fmla="*/ 185589 h 422076"/>
                <a:gd name="connsiteX37" fmla="*/ 378627 w 422696"/>
                <a:gd name="connsiteY37" fmla="*/ 164486 h 42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2696" h="422076">
                  <a:moveTo>
                    <a:pt x="211038" y="285522"/>
                  </a:moveTo>
                  <a:cubicBezTo>
                    <a:pt x="170072" y="285522"/>
                    <a:pt x="136554" y="252004"/>
                    <a:pt x="136554" y="211038"/>
                  </a:cubicBezTo>
                  <a:cubicBezTo>
                    <a:pt x="136554" y="170072"/>
                    <a:pt x="170072" y="136554"/>
                    <a:pt x="211038" y="136554"/>
                  </a:cubicBezTo>
                  <a:cubicBezTo>
                    <a:pt x="252004" y="136554"/>
                    <a:pt x="285522" y="170072"/>
                    <a:pt x="285522" y="211038"/>
                  </a:cubicBezTo>
                  <a:cubicBezTo>
                    <a:pt x="285522" y="252004"/>
                    <a:pt x="252004" y="285522"/>
                    <a:pt x="211038" y="285522"/>
                  </a:cubicBezTo>
                  <a:close/>
                  <a:moveTo>
                    <a:pt x="378627" y="164486"/>
                  </a:moveTo>
                  <a:cubicBezTo>
                    <a:pt x="374903" y="150830"/>
                    <a:pt x="369317" y="137795"/>
                    <a:pt x="362489" y="126002"/>
                  </a:cubicBezTo>
                  <a:lnTo>
                    <a:pt x="378006" y="79450"/>
                  </a:lnTo>
                  <a:lnTo>
                    <a:pt x="342626" y="44070"/>
                  </a:lnTo>
                  <a:lnTo>
                    <a:pt x="296074" y="59587"/>
                  </a:lnTo>
                  <a:cubicBezTo>
                    <a:pt x="283660" y="52760"/>
                    <a:pt x="270625" y="47173"/>
                    <a:pt x="256970" y="43449"/>
                  </a:cubicBezTo>
                  <a:lnTo>
                    <a:pt x="235866" y="0"/>
                  </a:lnTo>
                  <a:lnTo>
                    <a:pt x="186210" y="0"/>
                  </a:lnTo>
                  <a:lnTo>
                    <a:pt x="164486" y="43449"/>
                  </a:lnTo>
                  <a:cubicBezTo>
                    <a:pt x="150830" y="47173"/>
                    <a:pt x="137795" y="52760"/>
                    <a:pt x="126002" y="59587"/>
                  </a:cubicBezTo>
                  <a:lnTo>
                    <a:pt x="79450" y="44070"/>
                  </a:lnTo>
                  <a:lnTo>
                    <a:pt x="44070" y="79450"/>
                  </a:lnTo>
                  <a:lnTo>
                    <a:pt x="59587" y="126002"/>
                  </a:lnTo>
                  <a:cubicBezTo>
                    <a:pt x="52760" y="138416"/>
                    <a:pt x="47173" y="151451"/>
                    <a:pt x="43449" y="165106"/>
                  </a:cubicBezTo>
                  <a:lnTo>
                    <a:pt x="0" y="186210"/>
                  </a:lnTo>
                  <a:lnTo>
                    <a:pt x="0" y="235866"/>
                  </a:lnTo>
                  <a:lnTo>
                    <a:pt x="43449" y="257591"/>
                  </a:lnTo>
                  <a:cubicBezTo>
                    <a:pt x="47173" y="271246"/>
                    <a:pt x="52760" y="284281"/>
                    <a:pt x="59587" y="296074"/>
                  </a:cubicBezTo>
                  <a:lnTo>
                    <a:pt x="44070" y="342626"/>
                  </a:lnTo>
                  <a:lnTo>
                    <a:pt x="79450" y="378006"/>
                  </a:lnTo>
                  <a:lnTo>
                    <a:pt x="126002" y="362489"/>
                  </a:lnTo>
                  <a:cubicBezTo>
                    <a:pt x="138416" y="369317"/>
                    <a:pt x="151451" y="374903"/>
                    <a:pt x="165106" y="378627"/>
                  </a:cubicBezTo>
                  <a:lnTo>
                    <a:pt x="186831" y="422076"/>
                  </a:lnTo>
                  <a:lnTo>
                    <a:pt x="236487" y="422076"/>
                  </a:lnTo>
                  <a:lnTo>
                    <a:pt x="258211" y="378627"/>
                  </a:lnTo>
                  <a:cubicBezTo>
                    <a:pt x="271867" y="374903"/>
                    <a:pt x="284901" y="369317"/>
                    <a:pt x="296695" y="362489"/>
                  </a:cubicBezTo>
                  <a:lnTo>
                    <a:pt x="343247" y="378006"/>
                  </a:lnTo>
                  <a:lnTo>
                    <a:pt x="378627" y="342626"/>
                  </a:lnTo>
                  <a:lnTo>
                    <a:pt x="363110" y="296074"/>
                  </a:lnTo>
                  <a:cubicBezTo>
                    <a:pt x="369937" y="283660"/>
                    <a:pt x="375524" y="270625"/>
                    <a:pt x="379248" y="256970"/>
                  </a:cubicBezTo>
                  <a:lnTo>
                    <a:pt x="422697" y="235245"/>
                  </a:lnTo>
                  <a:lnTo>
                    <a:pt x="422697" y="185589"/>
                  </a:lnTo>
                  <a:lnTo>
                    <a:pt x="378627" y="16448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C304C930-5E24-4477-BF38-6E8BEA0956AD}"/>
              </a:ext>
            </a:extLst>
          </p:cNvPr>
          <p:cNvGrpSpPr/>
          <p:nvPr/>
        </p:nvGrpSpPr>
        <p:grpSpPr>
          <a:xfrm>
            <a:off x="4488553" y="13708270"/>
            <a:ext cx="674771" cy="674771"/>
            <a:chOff x="10043006" y="4409992"/>
            <a:chExt cx="674771" cy="674771"/>
          </a:xfrm>
        </p:grpSpPr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CBC35205-9B79-4402-A440-AF679ECDA96E}"/>
                </a:ext>
              </a:extLst>
            </p:cNvPr>
            <p:cNvSpPr/>
            <p:nvPr/>
          </p:nvSpPr>
          <p:spPr>
            <a:xfrm>
              <a:off x="10043006" y="440999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弧形 194">
              <a:extLst>
                <a:ext uri="{FF2B5EF4-FFF2-40B4-BE49-F238E27FC236}">
                  <a16:creationId xmlns:a16="http://schemas.microsoft.com/office/drawing/2014/main" id="{FA7C7BED-986D-482C-B634-87DD7341F723}"/>
                </a:ext>
              </a:extLst>
            </p:cNvPr>
            <p:cNvSpPr/>
            <p:nvPr/>
          </p:nvSpPr>
          <p:spPr>
            <a:xfrm rot="11281850">
              <a:off x="10169580" y="4686186"/>
              <a:ext cx="429250" cy="177350"/>
            </a:xfrm>
            <a:prstGeom prst="arc">
              <a:avLst>
                <a:gd name="adj1" fmla="val 14248865"/>
                <a:gd name="adj2" fmla="val 10894355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0DA8DFC9-6BE0-4EDB-840A-2721A47AD0BE}"/>
                </a:ext>
              </a:extLst>
            </p:cNvPr>
            <p:cNvSpPr/>
            <p:nvPr/>
          </p:nvSpPr>
          <p:spPr>
            <a:xfrm>
              <a:off x="10205537" y="4566098"/>
              <a:ext cx="374752" cy="374752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弧形 196">
              <a:extLst>
                <a:ext uri="{FF2B5EF4-FFF2-40B4-BE49-F238E27FC236}">
                  <a16:creationId xmlns:a16="http://schemas.microsoft.com/office/drawing/2014/main" id="{30AA12DF-E382-48DA-8AB9-067BB2B9D91C}"/>
                </a:ext>
              </a:extLst>
            </p:cNvPr>
            <p:cNvSpPr/>
            <p:nvPr/>
          </p:nvSpPr>
          <p:spPr>
            <a:xfrm rot="11281850">
              <a:off x="10169242" y="4686135"/>
              <a:ext cx="430110" cy="177350"/>
            </a:xfrm>
            <a:prstGeom prst="arc">
              <a:avLst>
                <a:gd name="adj1" fmla="val 10537363"/>
                <a:gd name="adj2" fmla="val 21082318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B2049B65-0128-4039-98D7-F0794911EBB9}"/>
              </a:ext>
            </a:extLst>
          </p:cNvPr>
          <p:cNvGrpSpPr/>
          <p:nvPr/>
        </p:nvGrpSpPr>
        <p:grpSpPr>
          <a:xfrm>
            <a:off x="1272246" y="13708000"/>
            <a:ext cx="674771" cy="674771"/>
            <a:chOff x="6826699" y="4409722"/>
            <a:chExt cx="674771" cy="674771"/>
          </a:xfrm>
        </p:grpSpPr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4B799CCF-FAC7-40A4-903A-6DC78383F5CA}"/>
                </a:ext>
              </a:extLst>
            </p:cNvPr>
            <p:cNvSpPr/>
            <p:nvPr/>
          </p:nvSpPr>
          <p:spPr>
            <a:xfrm>
              <a:off x="6826699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0B6300AA-11C3-4F73-8498-F69B862BE2AA}"/>
                </a:ext>
              </a:extLst>
            </p:cNvPr>
            <p:cNvGrpSpPr/>
            <p:nvPr/>
          </p:nvGrpSpPr>
          <p:grpSpPr>
            <a:xfrm>
              <a:off x="6967473" y="4542443"/>
              <a:ext cx="443668" cy="397891"/>
              <a:chOff x="1494459" y="2264308"/>
              <a:chExt cx="601226" cy="539192"/>
            </a:xfrm>
          </p:grpSpPr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2217263A-0343-4D0F-87E1-C921F8DAD5C8}"/>
                  </a:ext>
                </a:extLst>
              </p:cNvPr>
              <p:cNvSpPr/>
              <p:nvPr/>
            </p:nvSpPr>
            <p:spPr>
              <a:xfrm>
                <a:off x="1494459" y="2530113"/>
                <a:ext cx="491999" cy="273387"/>
              </a:xfrm>
              <a:custGeom>
                <a:avLst/>
                <a:gdLst>
                  <a:gd name="connsiteX0" fmla="*/ 421496 w 491999"/>
                  <a:gd name="connsiteY0" fmla="*/ 136792 h 273387"/>
                  <a:gd name="connsiteX1" fmla="*/ 410712 w 491999"/>
                  <a:gd name="connsiteY1" fmla="*/ 137511 h 273387"/>
                  <a:gd name="connsiteX2" fmla="*/ 410712 w 491999"/>
                  <a:gd name="connsiteY2" fmla="*/ 136792 h 273387"/>
                  <a:gd name="connsiteX3" fmla="*/ 374766 w 491999"/>
                  <a:gd name="connsiteY3" fmla="*/ 67057 h 273387"/>
                  <a:gd name="connsiteX4" fmla="*/ 297123 w 491999"/>
                  <a:gd name="connsiteY4" fmla="*/ 54835 h 273387"/>
                  <a:gd name="connsiteX5" fmla="*/ 180657 w 491999"/>
                  <a:gd name="connsiteY5" fmla="*/ 3073 h 273387"/>
                  <a:gd name="connsiteX6" fmla="*/ 100857 w 491999"/>
                  <a:gd name="connsiteY6" fmla="*/ 102284 h 273387"/>
                  <a:gd name="connsiteX7" fmla="*/ 18181 w 491999"/>
                  <a:gd name="connsiteY7" fmla="*/ 133197 h 273387"/>
                  <a:gd name="connsiteX8" fmla="*/ 7397 w 491999"/>
                  <a:gd name="connsiteY8" fmla="*/ 221625 h 273387"/>
                  <a:gd name="connsiteX9" fmla="*/ 80727 w 491999"/>
                  <a:gd name="connsiteY9" fmla="*/ 272668 h 273387"/>
                  <a:gd name="connsiteX10" fmla="*/ 425810 w 491999"/>
                  <a:gd name="connsiteY10" fmla="*/ 273387 h 273387"/>
                  <a:gd name="connsiteX11" fmla="*/ 491950 w 491999"/>
                  <a:gd name="connsiteY11" fmla="*/ 202933 h 273387"/>
                  <a:gd name="connsiteX12" fmla="*/ 421496 w 491999"/>
                  <a:gd name="connsiteY12" fmla="*/ 136792 h 27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1999" h="273387">
                    <a:moveTo>
                      <a:pt x="421496" y="136792"/>
                    </a:moveTo>
                    <a:cubicBezTo>
                      <a:pt x="417901" y="136792"/>
                      <a:pt x="414307" y="136792"/>
                      <a:pt x="410712" y="137511"/>
                    </a:cubicBezTo>
                    <a:cubicBezTo>
                      <a:pt x="410712" y="137511"/>
                      <a:pt x="410712" y="136792"/>
                      <a:pt x="410712" y="136792"/>
                    </a:cubicBezTo>
                    <a:cubicBezTo>
                      <a:pt x="410712" y="109473"/>
                      <a:pt x="397772" y="82873"/>
                      <a:pt x="374766" y="67057"/>
                    </a:cubicBezTo>
                    <a:cubicBezTo>
                      <a:pt x="352480" y="50521"/>
                      <a:pt x="323723" y="46208"/>
                      <a:pt x="297123" y="54835"/>
                    </a:cubicBezTo>
                    <a:cubicBezTo>
                      <a:pt x="274836" y="13137"/>
                      <a:pt x="226668" y="-8430"/>
                      <a:pt x="180657" y="3073"/>
                    </a:cubicBezTo>
                    <a:cubicBezTo>
                      <a:pt x="134646" y="13856"/>
                      <a:pt x="102295" y="54835"/>
                      <a:pt x="100857" y="102284"/>
                    </a:cubicBezTo>
                    <a:cubicBezTo>
                      <a:pt x="70662" y="96532"/>
                      <a:pt x="38311" y="108035"/>
                      <a:pt x="18181" y="133197"/>
                    </a:cubicBezTo>
                    <a:cubicBezTo>
                      <a:pt x="-1230" y="158360"/>
                      <a:pt x="-5544" y="192868"/>
                      <a:pt x="7397" y="221625"/>
                    </a:cubicBezTo>
                    <a:cubicBezTo>
                      <a:pt x="20338" y="251101"/>
                      <a:pt x="48376" y="270511"/>
                      <a:pt x="80727" y="272668"/>
                    </a:cubicBezTo>
                    <a:lnTo>
                      <a:pt x="425810" y="273387"/>
                    </a:lnTo>
                    <a:cubicBezTo>
                      <a:pt x="463193" y="272668"/>
                      <a:pt x="493388" y="241036"/>
                      <a:pt x="491950" y="202933"/>
                    </a:cubicBezTo>
                    <a:cubicBezTo>
                      <a:pt x="491231" y="165549"/>
                      <a:pt x="459599" y="136073"/>
                      <a:pt x="421496" y="136792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68C81128-9AB2-4417-86FB-6D13D5A94983}"/>
                  </a:ext>
                </a:extLst>
              </p:cNvPr>
              <p:cNvSpPr/>
              <p:nvPr/>
            </p:nvSpPr>
            <p:spPr>
              <a:xfrm>
                <a:off x="1649953" y="2264308"/>
                <a:ext cx="445732" cy="390461"/>
              </a:xfrm>
              <a:custGeom>
                <a:avLst/>
                <a:gdLst>
                  <a:gd name="connsiteX0" fmla="*/ 329950 w 445732"/>
                  <a:gd name="connsiteY0" fmla="*/ 309125 h 390461"/>
                  <a:gd name="connsiteX1" fmla="*/ 390952 w 445732"/>
                  <a:gd name="connsiteY1" fmla="*/ 370127 h 390461"/>
                  <a:gd name="connsiteX2" fmla="*/ 370618 w 445732"/>
                  <a:gd name="connsiteY2" fmla="*/ 390461 h 390461"/>
                  <a:gd name="connsiteX3" fmla="*/ 309616 w 445732"/>
                  <a:gd name="connsiteY3" fmla="*/ 329459 h 390461"/>
                  <a:gd name="connsiteX4" fmla="*/ 359461 w 445732"/>
                  <a:gd name="connsiteY4" fmla="*/ 208488 h 390461"/>
                  <a:gd name="connsiteX5" fmla="*/ 445732 w 445732"/>
                  <a:gd name="connsiteY5" fmla="*/ 208488 h 390461"/>
                  <a:gd name="connsiteX6" fmla="*/ 445732 w 445732"/>
                  <a:gd name="connsiteY6" fmla="*/ 237245 h 390461"/>
                  <a:gd name="connsiteX7" fmla="*/ 359461 w 445732"/>
                  <a:gd name="connsiteY7" fmla="*/ 237245 h 390461"/>
                  <a:gd name="connsiteX8" fmla="*/ 0 w 445732"/>
                  <a:gd name="connsiteY8" fmla="*/ 208488 h 390461"/>
                  <a:gd name="connsiteX9" fmla="*/ 86271 w 445732"/>
                  <a:gd name="connsiteY9" fmla="*/ 208488 h 390461"/>
                  <a:gd name="connsiteX10" fmla="*/ 86271 w 445732"/>
                  <a:gd name="connsiteY10" fmla="*/ 237245 h 390461"/>
                  <a:gd name="connsiteX11" fmla="*/ 0 w 445732"/>
                  <a:gd name="connsiteY11" fmla="*/ 237245 h 390461"/>
                  <a:gd name="connsiteX12" fmla="*/ 209926 w 445732"/>
                  <a:gd name="connsiteY12" fmla="*/ 115387 h 390461"/>
                  <a:gd name="connsiteX13" fmla="*/ 271753 w 445732"/>
                  <a:gd name="connsiteY13" fmla="*/ 126530 h 390461"/>
                  <a:gd name="connsiteX14" fmla="*/ 329985 w 445732"/>
                  <a:gd name="connsiteY14" fmla="*/ 232212 h 390461"/>
                  <a:gd name="connsiteX15" fmla="*/ 254499 w 445732"/>
                  <a:gd name="connsiteY15" fmla="*/ 325672 h 390461"/>
                  <a:gd name="connsiteX16" fmla="*/ 155287 w 445732"/>
                  <a:gd name="connsiteY16" fmla="*/ 288288 h 390461"/>
                  <a:gd name="connsiteX17" fmla="*/ 120779 w 445732"/>
                  <a:gd name="connsiteY17" fmla="*/ 257374 h 390461"/>
                  <a:gd name="connsiteX18" fmla="*/ 152412 w 445732"/>
                  <a:gd name="connsiteY18" fmla="*/ 140909 h 390461"/>
                  <a:gd name="connsiteX19" fmla="*/ 209926 w 445732"/>
                  <a:gd name="connsiteY19" fmla="*/ 115387 h 390461"/>
                  <a:gd name="connsiteX20" fmla="*/ 75552 w 445732"/>
                  <a:gd name="connsiteY20" fmla="*/ 55457 h 390461"/>
                  <a:gd name="connsiteX21" fmla="*/ 136554 w 445732"/>
                  <a:gd name="connsiteY21" fmla="*/ 116459 h 390461"/>
                  <a:gd name="connsiteX22" fmla="*/ 116220 w 445732"/>
                  <a:gd name="connsiteY22" fmla="*/ 136793 h 390461"/>
                  <a:gd name="connsiteX23" fmla="*/ 55218 w 445732"/>
                  <a:gd name="connsiteY23" fmla="*/ 75791 h 390461"/>
                  <a:gd name="connsiteX24" fmla="*/ 370764 w 445732"/>
                  <a:gd name="connsiteY24" fmla="*/ 55094 h 390461"/>
                  <a:gd name="connsiteX25" fmla="*/ 391098 w 445732"/>
                  <a:gd name="connsiteY25" fmla="*/ 75428 h 390461"/>
                  <a:gd name="connsiteX26" fmla="*/ 330096 w 445732"/>
                  <a:gd name="connsiteY26" fmla="*/ 136430 h 390461"/>
                  <a:gd name="connsiteX27" fmla="*/ 309762 w 445732"/>
                  <a:gd name="connsiteY27" fmla="*/ 116096 h 390461"/>
                  <a:gd name="connsiteX28" fmla="*/ 208487 w 445732"/>
                  <a:gd name="connsiteY28" fmla="*/ 0 h 390461"/>
                  <a:gd name="connsiteX29" fmla="*/ 237244 w 445732"/>
                  <a:gd name="connsiteY29" fmla="*/ 0 h 390461"/>
                  <a:gd name="connsiteX30" fmla="*/ 237244 w 445732"/>
                  <a:gd name="connsiteY30" fmla="*/ 86271 h 390461"/>
                  <a:gd name="connsiteX31" fmla="*/ 208487 w 445732"/>
                  <a:gd name="connsiteY31" fmla="*/ 86271 h 3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45732" h="390461">
                    <a:moveTo>
                      <a:pt x="329950" y="309125"/>
                    </a:moveTo>
                    <a:lnTo>
                      <a:pt x="390952" y="370127"/>
                    </a:lnTo>
                    <a:lnTo>
                      <a:pt x="370618" y="390461"/>
                    </a:lnTo>
                    <a:lnTo>
                      <a:pt x="309616" y="329459"/>
                    </a:lnTo>
                    <a:close/>
                    <a:moveTo>
                      <a:pt x="359461" y="208488"/>
                    </a:moveTo>
                    <a:lnTo>
                      <a:pt x="445732" y="208488"/>
                    </a:lnTo>
                    <a:lnTo>
                      <a:pt x="445732" y="237245"/>
                    </a:lnTo>
                    <a:lnTo>
                      <a:pt x="359461" y="237245"/>
                    </a:lnTo>
                    <a:close/>
                    <a:moveTo>
                      <a:pt x="0" y="208488"/>
                    </a:moveTo>
                    <a:lnTo>
                      <a:pt x="86271" y="208488"/>
                    </a:lnTo>
                    <a:lnTo>
                      <a:pt x="86271" y="237245"/>
                    </a:lnTo>
                    <a:lnTo>
                      <a:pt x="0" y="237245"/>
                    </a:lnTo>
                    <a:close/>
                    <a:moveTo>
                      <a:pt x="209926" y="115387"/>
                    </a:moveTo>
                    <a:cubicBezTo>
                      <a:pt x="230774" y="112870"/>
                      <a:pt x="252342" y="116465"/>
                      <a:pt x="271753" y="126530"/>
                    </a:cubicBezTo>
                    <a:cubicBezTo>
                      <a:pt x="310575" y="146660"/>
                      <a:pt x="333580" y="188358"/>
                      <a:pt x="329985" y="232212"/>
                    </a:cubicBezTo>
                    <a:cubicBezTo>
                      <a:pt x="326391" y="276066"/>
                      <a:pt x="296196" y="312731"/>
                      <a:pt x="254499" y="325672"/>
                    </a:cubicBezTo>
                    <a:cubicBezTo>
                      <a:pt x="229336" y="297634"/>
                      <a:pt x="192671" y="283974"/>
                      <a:pt x="155287" y="288288"/>
                    </a:cubicBezTo>
                    <a:cubicBezTo>
                      <a:pt x="145941" y="276066"/>
                      <a:pt x="133720" y="265282"/>
                      <a:pt x="120779" y="257374"/>
                    </a:cubicBezTo>
                    <a:cubicBezTo>
                      <a:pt x="107120" y="215677"/>
                      <a:pt x="119341" y="169666"/>
                      <a:pt x="152412" y="140909"/>
                    </a:cubicBezTo>
                    <a:cubicBezTo>
                      <a:pt x="168947" y="126531"/>
                      <a:pt x="189077" y="117903"/>
                      <a:pt x="209926" y="115387"/>
                    </a:cubicBezTo>
                    <a:close/>
                    <a:moveTo>
                      <a:pt x="75552" y="55457"/>
                    </a:moveTo>
                    <a:lnTo>
                      <a:pt x="136554" y="116459"/>
                    </a:lnTo>
                    <a:lnTo>
                      <a:pt x="116220" y="136793"/>
                    </a:lnTo>
                    <a:lnTo>
                      <a:pt x="55218" y="75791"/>
                    </a:lnTo>
                    <a:close/>
                    <a:moveTo>
                      <a:pt x="370764" y="55094"/>
                    </a:moveTo>
                    <a:lnTo>
                      <a:pt x="391098" y="75428"/>
                    </a:lnTo>
                    <a:lnTo>
                      <a:pt x="330096" y="136430"/>
                    </a:lnTo>
                    <a:lnTo>
                      <a:pt x="309762" y="116096"/>
                    </a:lnTo>
                    <a:close/>
                    <a:moveTo>
                      <a:pt x="208487" y="0"/>
                    </a:moveTo>
                    <a:lnTo>
                      <a:pt x="237244" y="0"/>
                    </a:lnTo>
                    <a:lnTo>
                      <a:pt x="237244" y="86271"/>
                    </a:lnTo>
                    <a:lnTo>
                      <a:pt x="208487" y="8627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EBCBE80B-2B9B-43EE-B31C-09751EC2954D}"/>
              </a:ext>
            </a:extLst>
          </p:cNvPr>
          <p:cNvGrpSpPr/>
          <p:nvPr/>
        </p:nvGrpSpPr>
        <p:grpSpPr>
          <a:xfrm>
            <a:off x="3420841" y="13707341"/>
            <a:ext cx="674771" cy="674771"/>
            <a:chOff x="8975294" y="4409063"/>
            <a:chExt cx="674771" cy="674771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595AF455-5149-4DC0-9146-3185CA928089}"/>
                </a:ext>
              </a:extLst>
            </p:cNvPr>
            <p:cNvSpPr/>
            <p:nvPr/>
          </p:nvSpPr>
          <p:spPr>
            <a:xfrm>
              <a:off x="8975294" y="4409063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图形 161" descr="垃圾桶">
              <a:extLst>
                <a:ext uri="{FF2B5EF4-FFF2-40B4-BE49-F238E27FC236}">
                  <a16:creationId xmlns:a16="http://schemas.microsoft.com/office/drawing/2014/main" id="{8C7EB2D3-C5E7-4423-A00C-1482DEE8A044}"/>
                </a:ext>
              </a:extLst>
            </p:cNvPr>
            <p:cNvSpPr/>
            <p:nvPr/>
          </p:nvSpPr>
          <p:spPr>
            <a:xfrm>
              <a:off x="9096537" y="4554261"/>
              <a:ext cx="428055" cy="382997"/>
            </a:xfrm>
            <a:custGeom>
              <a:avLst/>
              <a:gdLst>
                <a:gd name="connsiteX0" fmla="*/ 433004 w 457060"/>
                <a:gd name="connsiteY0" fmla="*/ 0 h 408948"/>
                <a:gd name="connsiteX1" fmla="*/ 24056 w 457060"/>
                <a:gd name="connsiteY1" fmla="*/ 0 h 408948"/>
                <a:gd name="connsiteX2" fmla="*/ 0 w 457060"/>
                <a:gd name="connsiteY2" fmla="*/ 24056 h 408948"/>
                <a:gd name="connsiteX3" fmla="*/ 24056 w 457060"/>
                <a:gd name="connsiteY3" fmla="*/ 48112 h 408948"/>
                <a:gd name="connsiteX4" fmla="*/ 33077 w 457060"/>
                <a:gd name="connsiteY4" fmla="*/ 48112 h 408948"/>
                <a:gd name="connsiteX5" fmla="*/ 90209 w 457060"/>
                <a:gd name="connsiteY5" fmla="*/ 389704 h 408948"/>
                <a:gd name="connsiteX6" fmla="*/ 113664 w 457060"/>
                <a:gd name="connsiteY6" fmla="*/ 408948 h 408948"/>
                <a:gd name="connsiteX7" fmla="*/ 342194 w 457060"/>
                <a:gd name="connsiteY7" fmla="*/ 408948 h 408948"/>
                <a:gd name="connsiteX8" fmla="*/ 365648 w 457060"/>
                <a:gd name="connsiteY8" fmla="*/ 389704 h 408948"/>
                <a:gd name="connsiteX9" fmla="*/ 423983 w 457060"/>
                <a:gd name="connsiteY9" fmla="*/ 48112 h 408948"/>
                <a:gd name="connsiteX10" fmla="*/ 433004 w 457060"/>
                <a:gd name="connsiteY10" fmla="*/ 48112 h 408948"/>
                <a:gd name="connsiteX11" fmla="*/ 457060 w 457060"/>
                <a:gd name="connsiteY11" fmla="*/ 24056 h 408948"/>
                <a:gd name="connsiteX12" fmla="*/ 433004 w 457060"/>
                <a:gd name="connsiteY12" fmla="*/ 0 h 408948"/>
                <a:gd name="connsiteX13" fmla="*/ 132307 w 457060"/>
                <a:gd name="connsiteY13" fmla="*/ 270628 h 408948"/>
                <a:gd name="connsiteX14" fmla="*/ 143733 w 457060"/>
                <a:gd name="connsiteY14" fmla="*/ 276642 h 408948"/>
                <a:gd name="connsiteX15" fmla="*/ 179817 w 457060"/>
                <a:gd name="connsiteY15" fmla="*/ 276642 h 408948"/>
                <a:gd name="connsiteX16" fmla="*/ 179817 w 457060"/>
                <a:gd name="connsiteY16" fmla="*/ 300697 h 408948"/>
                <a:gd name="connsiteX17" fmla="*/ 143733 w 457060"/>
                <a:gd name="connsiteY17" fmla="*/ 300697 h 408948"/>
                <a:gd name="connsiteX18" fmla="*/ 111258 w 457060"/>
                <a:gd name="connsiteY18" fmla="*/ 282054 h 408948"/>
                <a:gd name="connsiteX19" fmla="*/ 112461 w 457060"/>
                <a:gd name="connsiteY19" fmla="*/ 245970 h 408948"/>
                <a:gd name="connsiteX20" fmla="*/ 143132 w 457060"/>
                <a:gd name="connsiteY20" fmla="*/ 193048 h 408948"/>
                <a:gd name="connsiteX21" fmla="*/ 122685 w 457060"/>
                <a:gd name="connsiteY21" fmla="*/ 181621 h 408948"/>
                <a:gd name="connsiteX22" fmla="*/ 171999 w 457060"/>
                <a:gd name="connsiteY22" fmla="*/ 168391 h 408948"/>
                <a:gd name="connsiteX23" fmla="*/ 185230 w 457060"/>
                <a:gd name="connsiteY23" fmla="*/ 217705 h 408948"/>
                <a:gd name="connsiteX24" fmla="*/ 163579 w 457060"/>
                <a:gd name="connsiteY24" fmla="*/ 205076 h 408948"/>
                <a:gd name="connsiteX25" fmla="*/ 133510 w 457060"/>
                <a:gd name="connsiteY25" fmla="*/ 258600 h 408948"/>
                <a:gd name="connsiteX26" fmla="*/ 132307 w 457060"/>
                <a:gd name="connsiteY26" fmla="*/ 270628 h 408948"/>
                <a:gd name="connsiteX27" fmla="*/ 180418 w 457060"/>
                <a:gd name="connsiteY27" fmla="*/ 134111 h 408948"/>
                <a:gd name="connsiteX28" fmla="*/ 198460 w 457060"/>
                <a:gd name="connsiteY28" fmla="*/ 102839 h 408948"/>
                <a:gd name="connsiteX29" fmla="*/ 230334 w 457060"/>
                <a:gd name="connsiteY29" fmla="*/ 84195 h 408948"/>
                <a:gd name="connsiteX30" fmla="*/ 261005 w 457060"/>
                <a:gd name="connsiteY30" fmla="*/ 103440 h 408948"/>
                <a:gd name="connsiteX31" fmla="*/ 291676 w 457060"/>
                <a:gd name="connsiteY31" fmla="*/ 156363 h 408948"/>
                <a:gd name="connsiteX32" fmla="*/ 312124 w 457060"/>
                <a:gd name="connsiteY32" fmla="*/ 144936 h 408948"/>
                <a:gd name="connsiteX33" fmla="*/ 298893 w 457060"/>
                <a:gd name="connsiteY33" fmla="*/ 194251 h 408948"/>
                <a:gd name="connsiteX34" fmla="*/ 249579 w 457060"/>
                <a:gd name="connsiteY34" fmla="*/ 181020 h 408948"/>
                <a:gd name="connsiteX35" fmla="*/ 270628 w 457060"/>
                <a:gd name="connsiteY35" fmla="*/ 168391 h 408948"/>
                <a:gd name="connsiteX36" fmla="*/ 239957 w 457060"/>
                <a:gd name="connsiteY36" fmla="*/ 114866 h 408948"/>
                <a:gd name="connsiteX37" fmla="*/ 230334 w 457060"/>
                <a:gd name="connsiteY37" fmla="*/ 107650 h 408948"/>
                <a:gd name="connsiteX38" fmla="*/ 219509 w 457060"/>
                <a:gd name="connsiteY38" fmla="*/ 114265 h 408948"/>
                <a:gd name="connsiteX39" fmla="*/ 201467 w 457060"/>
                <a:gd name="connsiteY39" fmla="*/ 145538 h 408948"/>
                <a:gd name="connsiteX40" fmla="*/ 180418 w 457060"/>
                <a:gd name="connsiteY40" fmla="*/ 134111 h 408948"/>
                <a:gd name="connsiteX41" fmla="*/ 345201 w 457060"/>
                <a:gd name="connsiteY41" fmla="*/ 284460 h 408948"/>
                <a:gd name="connsiteX42" fmla="*/ 314529 w 457060"/>
                <a:gd name="connsiteY42" fmla="*/ 301299 h 408948"/>
                <a:gd name="connsiteX43" fmla="*/ 313327 w 457060"/>
                <a:gd name="connsiteY43" fmla="*/ 301299 h 408948"/>
                <a:gd name="connsiteX44" fmla="*/ 251984 w 457060"/>
                <a:gd name="connsiteY44" fmla="*/ 301299 h 408948"/>
                <a:gd name="connsiteX45" fmla="*/ 251984 w 457060"/>
                <a:gd name="connsiteY45" fmla="*/ 324753 h 408948"/>
                <a:gd name="connsiteX46" fmla="*/ 215901 w 457060"/>
                <a:gd name="connsiteY46" fmla="*/ 288670 h 408948"/>
                <a:gd name="connsiteX47" fmla="*/ 251984 w 457060"/>
                <a:gd name="connsiteY47" fmla="*/ 252586 h 408948"/>
                <a:gd name="connsiteX48" fmla="*/ 251984 w 457060"/>
                <a:gd name="connsiteY48" fmla="*/ 277243 h 408948"/>
                <a:gd name="connsiteX49" fmla="*/ 313327 w 457060"/>
                <a:gd name="connsiteY49" fmla="*/ 277243 h 408948"/>
                <a:gd name="connsiteX50" fmla="*/ 324152 w 457060"/>
                <a:gd name="connsiteY50" fmla="*/ 272432 h 408948"/>
                <a:gd name="connsiteX51" fmla="*/ 323550 w 457060"/>
                <a:gd name="connsiteY51" fmla="*/ 259803 h 408948"/>
                <a:gd name="connsiteX52" fmla="*/ 305509 w 457060"/>
                <a:gd name="connsiteY52" fmla="*/ 228530 h 408948"/>
                <a:gd name="connsiteX53" fmla="*/ 326557 w 457060"/>
                <a:gd name="connsiteY53" fmla="*/ 216502 h 408948"/>
                <a:gd name="connsiteX54" fmla="*/ 344599 w 457060"/>
                <a:gd name="connsiteY54" fmla="*/ 247775 h 408948"/>
                <a:gd name="connsiteX55" fmla="*/ 348208 w 457060"/>
                <a:gd name="connsiteY55" fmla="*/ 256194 h 408948"/>
                <a:gd name="connsiteX56" fmla="*/ 350613 w 457060"/>
                <a:gd name="connsiteY56" fmla="*/ 257397 h 408948"/>
                <a:gd name="connsiteX57" fmla="*/ 348809 w 457060"/>
                <a:gd name="connsiteY57" fmla="*/ 257998 h 408948"/>
                <a:gd name="connsiteX58" fmla="*/ 345201 w 457060"/>
                <a:gd name="connsiteY58" fmla="*/ 284460 h 40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57060" h="408948">
                  <a:moveTo>
                    <a:pt x="433004" y="0"/>
                  </a:moveTo>
                  <a:lnTo>
                    <a:pt x="24056" y="0"/>
                  </a:lnTo>
                  <a:cubicBezTo>
                    <a:pt x="10825" y="0"/>
                    <a:pt x="0" y="10825"/>
                    <a:pt x="0" y="24056"/>
                  </a:cubicBezTo>
                  <a:cubicBezTo>
                    <a:pt x="0" y="37286"/>
                    <a:pt x="10825" y="48112"/>
                    <a:pt x="24056" y="48112"/>
                  </a:cubicBezTo>
                  <a:lnTo>
                    <a:pt x="33077" y="48112"/>
                  </a:lnTo>
                  <a:lnTo>
                    <a:pt x="90209" y="389704"/>
                  </a:lnTo>
                  <a:cubicBezTo>
                    <a:pt x="92615" y="401130"/>
                    <a:pt x="102237" y="408948"/>
                    <a:pt x="113664" y="408948"/>
                  </a:cubicBezTo>
                  <a:lnTo>
                    <a:pt x="342194" y="408948"/>
                  </a:lnTo>
                  <a:cubicBezTo>
                    <a:pt x="353620" y="408948"/>
                    <a:pt x="363844" y="400529"/>
                    <a:pt x="365648" y="389704"/>
                  </a:cubicBezTo>
                  <a:lnTo>
                    <a:pt x="423983" y="48112"/>
                  </a:lnTo>
                  <a:lnTo>
                    <a:pt x="433004" y="48112"/>
                  </a:lnTo>
                  <a:cubicBezTo>
                    <a:pt x="446235" y="48112"/>
                    <a:pt x="457060" y="37286"/>
                    <a:pt x="457060" y="24056"/>
                  </a:cubicBezTo>
                  <a:cubicBezTo>
                    <a:pt x="457060" y="10825"/>
                    <a:pt x="446235" y="0"/>
                    <a:pt x="433004" y="0"/>
                  </a:cubicBezTo>
                  <a:close/>
                  <a:moveTo>
                    <a:pt x="132307" y="270628"/>
                  </a:moveTo>
                  <a:cubicBezTo>
                    <a:pt x="134712" y="274236"/>
                    <a:pt x="138922" y="276642"/>
                    <a:pt x="143733" y="276642"/>
                  </a:cubicBezTo>
                  <a:lnTo>
                    <a:pt x="179817" y="276642"/>
                  </a:lnTo>
                  <a:lnTo>
                    <a:pt x="179817" y="300697"/>
                  </a:lnTo>
                  <a:lnTo>
                    <a:pt x="143733" y="300697"/>
                  </a:lnTo>
                  <a:cubicBezTo>
                    <a:pt x="130503" y="300697"/>
                    <a:pt x="117873" y="293481"/>
                    <a:pt x="111258" y="282054"/>
                  </a:cubicBezTo>
                  <a:cubicBezTo>
                    <a:pt x="105244" y="270628"/>
                    <a:pt x="105244" y="257998"/>
                    <a:pt x="112461" y="245970"/>
                  </a:cubicBezTo>
                  <a:lnTo>
                    <a:pt x="143132" y="193048"/>
                  </a:lnTo>
                  <a:lnTo>
                    <a:pt x="122685" y="181621"/>
                  </a:lnTo>
                  <a:lnTo>
                    <a:pt x="171999" y="168391"/>
                  </a:lnTo>
                  <a:lnTo>
                    <a:pt x="185230" y="217705"/>
                  </a:lnTo>
                  <a:lnTo>
                    <a:pt x="163579" y="205076"/>
                  </a:lnTo>
                  <a:lnTo>
                    <a:pt x="133510" y="258600"/>
                  </a:lnTo>
                  <a:cubicBezTo>
                    <a:pt x="130503" y="262810"/>
                    <a:pt x="129901" y="267019"/>
                    <a:pt x="132307" y="270628"/>
                  </a:cubicBezTo>
                  <a:close/>
                  <a:moveTo>
                    <a:pt x="180418" y="134111"/>
                  </a:moveTo>
                  <a:lnTo>
                    <a:pt x="198460" y="102839"/>
                  </a:lnTo>
                  <a:cubicBezTo>
                    <a:pt x="205076" y="91412"/>
                    <a:pt x="217104" y="83594"/>
                    <a:pt x="230334" y="84195"/>
                  </a:cubicBezTo>
                  <a:cubicBezTo>
                    <a:pt x="242964" y="84195"/>
                    <a:pt x="254390" y="91412"/>
                    <a:pt x="261005" y="103440"/>
                  </a:cubicBezTo>
                  <a:lnTo>
                    <a:pt x="291676" y="156363"/>
                  </a:lnTo>
                  <a:lnTo>
                    <a:pt x="312124" y="144936"/>
                  </a:lnTo>
                  <a:lnTo>
                    <a:pt x="298893" y="194251"/>
                  </a:lnTo>
                  <a:lnTo>
                    <a:pt x="249579" y="181020"/>
                  </a:lnTo>
                  <a:lnTo>
                    <a:pt x="270628" y="168391"/>
                  </a:lnTo>
                  <a:lnTo>
                    <a:pt x="239957" y="114866"/>
                  </a:lnTo>
                  <a:cubicBezTo>
                    <a:pt x="237551" y="110055"/>
                    <a:pt x="233943" y="108251"/>
                    <a:pt x="230334" y="107650"/>
                  </a:cubicBezTo>
                  <a:cubicBezTo>
                    <a:pt x="226124" y="107650"/>
                    <a:pt x="221915" y="110055"/>
                    <a:pt x="219509" y="114265"/>
                  </a:cubicBezTo>
                  <a:lnTo>
                    <a:pt x="201467" y="145538"/>
                  </a:lnTo>
                  <a:lnTo>
                    <a:pt x="180418" y="134111"/>
                  </a:lnTo>
                  <a:close/>
                  <a:moveTo>
                    <a:pt x="345201" y="284460"/>
                  </a:moveTo>
                  <a:cubicBezTo>
                    <a:pt x="338585" y="295285"/>
                    <a:pt x="327760" y="301299"/>
                    <a:pt x="314529" y="301299"/>
                  </a:cubicBezTo>
                  <a:cubicBezTo>
                    <a:pt x="313928" y="301299"/>
                    <a:pt x="313928" y="301299"/>
                    <a:pt x="313327" y="301299"/>
                  </a:cubicBezTo>
                  <a:lnTo>
                    <a:pt x="251984" y="301299"/>
                  </a:lnTo>
                  <a:lnTo>
                    <a:pt x="251984" y="324753"/>
                  </a:lnTo>
                  <a:lnTo>
                    <a:pt x="215901" y="288670"/>
                  </a:lnTo>
                  <a:lnTo>
                    <a:pt x="251984" y="252586"/>
                  </a:lnTo>
                  <a:lnTo>
                    <a:pt x="251984" y="277243"/>
                  </a:lnTo>
                  <a:lnTo>
                    <a:pt x="313327" y="277243"/>
                  </a:lnTo>
                  <a:cubicBezTo>
                    <a:pt x="318739" y="277243"/>
                    <a:pt x="322348" y="275439"/>
                    <a:pt x="324152" y="272432"/>
                  </a:cubicBezTo>
                  <a:cubicBezTo>
                    <a:pt x="326557" y="268823"/>
                    <a:pt x="325956" y="264012"/>
                    <a:pt x="323550" y="259803"/>
                  </a:cubicBezTo>
                  <a:lnTo>
                    <a:pt x="305509" y="228530"/>
                  </a:lnTo>
                  <a:lnTo>
                    <a:pt x="326557" y="216502"/>
                  </a:lnTo>
                  <a:lnTo>
                    <a:pt x="344599" y="247775"/>
                  </a:lnTo>
                  <a:cubicBezTo>
                    <a:pt x="346403" y="250782"/>
                    <a:pt x="347606" y="253187"/>
                    <a:pt x="348208" y="256194"/>
                  </a:cubicBezTo>
                  <a:lnTo>
                    <a:pt x="350613" y="257397"/>
                  </a:lnTo>
                  <a:lnTo>
                    <a:pt x="348809" y="257998"/>
                  </a:lnTo>
                  <a:cubicBezTo>
                    <a:pt x="351215" y="267019"/>
                    <a:pt x="350012" y="276642"/>
                    <a:pt x="345201" y="284460"/>
                  </a:cubicBezTo>
                  <a:close/>
                </a:path>
              </a:pathLst>
            </a:cu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35FFFDE1-AB7C-4012-951E-F487AA99CFE2}"/>
              </a:ext>
            </a:extLst>
          </p:cNvPr>
          <p:cNvGrpSpPr/>
          <p:nvPr/>
        </p:nvGrpSpPr>
        <p:grpSpPr>
          <a:xfrm>
            <a:off x="211010" y="12793747"/>
            <a:ext cx="674771" cy="674771"/>
            <a:chOff x="5765463" y="3495469"/>
            <a:chExt cx="674771" cy="674771"/>
          </a:xfrm>
        </p:grpSpPr>
        <p:sp>
          <p:nvSpPr>
            <p:cNvPr id="216" name="矩形: 圆角 215">
              <a:extLst>
                <a:ext uri="{FF2B5EF4-FFF2-40B4-BE49-F238E27FC236}">
                  <a16:creationId xmlns:a16="http://schemas.microsoft.com/office/drawing/2014/main" id="{44A69D61-038E-4DF1-95F1-51C25B7B261D}"/>
                </a:ext>
              </a:extLst>
            </p:cNvPr>
            <p:cNvSpPr/>
            <p:nvPr/>
          </p:nvSpPr>
          <p:spPr>
            <a:xfrm>
              <a:off x="5765463" y="3495469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262A7554-A4F2-4A04-AFAE-8DDE725E28FF}"/>
                </a:ext>
              </a:extLst>
            </p:cNvPr>
            <p:cNvGrpSpPr/>
            <p:nvPr/>
          </p:nvGrpSpPr>
          <p:grpSpPr>
            <a:xfrm>
              <a:off x="5863925" y="3640367"/>
              <a:ext cx="511326" cy="387256"/>
              <a:chOff x="4160971" y="2339874"/>
              <a:chExt cx="613177" cy="464394"/>
            </a:xfrm>
          </p:grpSpPr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934BEBA2-8619-4EEA-9880-B5F17D6C5914}"/>
                  </a:ext>
                </a:extLst>
              </p:cNvPr>
              <p:cNvSpPr/>
              <p:nvPr/>
            </p:nvSpPr>
            <p:spPr>
              <a:xfrm>
                <a:off x="4161341" y="2339874"/>
                <a:ext cx="574108" cy="459286"/>
              </a:xfrm>
              <a:custGeom>
                <a:avLst/>
                <a:gdLst>
                  <a:gd name="connsiteX0" fmla="*/ 28787 w 503763"/>
                  <a:gd name="connsiteY0" fmla="*/ 0 h 403010"/>
                  <a:gd name="connsiteX1" fmla="*/ 164083 w 503763"/>
                  <a:gd name="connsiteY1" fmla="*/ 0 h 403010"/>
                  <a:gd name="connsiteX2" fmla="*/ 179916 w 503763"/>
                  <a:gd name="connsiteY2" fmla="*/ 5038 h 403010"/>
                  <a:gd name="connsiteX3" fmla="*/ 259078 w 503763"/>
                  <a:gd name="connsiteY3" fmla="*/ 57573 h 403010"/>
                  <a:gd name="connsiteX4" fmla="*/ 474977 w 503763"/>
                  <a:gd name="connsiteY4" fmla="*/ 57573 h 403010"/>
                  <a:gd name="connsiteX5" fmla="*/ 495307 w 503763"/>
                  <a:gd name="connsiteY5" fmla="*/ 66029 h 403010"/>
                  <a:gd name="connsiteX6" fmla="*/ 502559 w 503763"/>
                  <a:gd name="connsiteY6" fmla="*/ 83464 h 403010"/>
                  <a:gd name="connsiteX7" fmla="*/ 503763 w 503763"/>
                  <a:gd name="connsiteY7" fmla="*/ 83464 h 403010"/>
                  <a:gd name="connsiteX8" fmla="*/ 503717 w 503763"/>
                  <a:gd name="connsiteY8" fmla="*/ 86247 h 403010"/>
                  <a:gd name="connsiteX9" fmla="*/ 503763 w 503763"/>
                  <a:gd name="connsiteY9" fmla="*/ 86360 h 403010"/>
                  <a:gd name="connsiteX10" fmla="*/ 503763 w 503763"/>
                  <a:gd name="connsiteY10" fmla="*/ 122343 h 403010"/>
                  <a:gd name="connsiteX11" fmla="*/ 503111 w 503763"/>
                  <a:gd name="connsiteY11" fmla="*/ 122343 h 403010"/>
                  <a:gd name="connsiteX12" fmla="*/ 500883 w 503763"/>
                  <a:gd name="connsiteY12" fmla="*/ 255097 h 403010"/>
                  <a:gd name="connsiteX13" fmla="*/ 447935 w 503763"/>
                  <a:gd name="connsiteY13" fmla="*/ 377422 h 403010"/>
                  <a:gd name="connsiteX14" fmla="*/ 0 w 503763"/>
                  <a:gd name="connsiteY14" fmla="*/ 403010 h 403010"/>
                  <a:gd name="connsiteX15" fmla="*/ 0 w 503763"/>
                  <a:gd name="connsiteY15" fmla="*/ 381421 h 403010"/>
                  <a:gd name="connsiteX16" fmla="*/ 0 w 503763"/>
                  <a:gd name="connsiteY16" fmla="*/ 83464 h 403010"/>
                  <a:gd name="connsiteX17" fmla="*/ 0 w 503763"/>
                  <a:gd name="connsiteY17" fmla="*/ 28787 h 403010"/>
                  <a:gd name="connsiteX18" fmla="*/ 28787 w 503763"/>
                  <a:gd name="connsiteY18" fmla="*/ 0 h 40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3763" h="403010">
                    <a:moveTo>
                      <a:pt x="28787" y="0"/>
                    </a:moveTo>
                    <a:lnTo>
                      <a:pt x="164083" y="0"/>
                    </a:lnTo>
                    <a:cubicBezTo>
                      <a:pt x="169840" y="0"/>
                      <a:pt x="174878" y="2159"/>
                      <a:pt x="179916" y="5038"/>
                    </a:cubicBezTo>
                    <a:lnTo>
                      <a:pt x="259078" y="57573"/>
                    </a:lnTo>
                    <a:lnTo>
                      <a:pt x="474977" y="57573"/>
                    </a:lnTo>
                    <a:cubicBezTo>
                      <a:pt x="482893" y="57573"/>
                      <a:pt x="490090" y="60812"/>
                      <a:pt x="495307" y="66029"/>
                    </a:cubicBezTo>
                    <a:lnTo>
                      <a:pt x="502559" y="83464"/>
                    </a:lnTo>
                    <a:lnTo>
                      <a:pt x="503763" y="83464"/>
                    </a:lnTo>
                    <a:lnTo>
                      <a:pt x="503717" y="86247"/>
                    </a:lnTo>
                    <a:lnTo>
                      <a:pt x="503763" y="86360"/>
                    </a:lnTo>
                    <a:lnTo>
                      <a:pt x="503763" y="122343"/>
                    </a:lnTo>
                    <a:lnTo>
                      <a:pt x="503111" y="122343"/>
                    </a:lnTo>
                    <a:lnTo>
                      <a:pt x="500883" y="255097"/>
                    </a:lnTo>
                    <a:lnTo>
                      <a:pt x="447935" y="377422"/>
                    </a:lnTo>
                    <a:lnTo>
                      <a:pt x="0" y="403010"/>
                    </a:lnTo>
                    <a:lnTo>
                      <a:pt x="0" y="381421"/>
                    </a:lnTo>
                    <a:lnTo>
                      <a:pt x="0" y="83464"/>
                    </a:lnTo>
                    <a:lnTo>
                      <a:pt x="0" y="28787"/>
                    </a:lnTo>
                    <a:cubicBezTo>
                      <a:pt x="0" y="12954"/>
                      <a:pt x="12954" y="0"/>
                      <a:pt x="28787" y="0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FB85634D-9184-4C19-89C7-8A0151F4CC89}"/>
                  </a:ext>
                </a:extLst>
              </p:cNvPr>
              <p:cNvSpPr/>
              <p:nvPr/>
            </p:nvSpPr>
            <p:spPr>
              <a:xfrm>
                <a:off x="4160971" y="2518119"/>
                <a:ext cx="613177" cy="286149"/>
              </a:xfrm>
              <a:custGeom>
                <a:avLst/>
                <a:gdLst>
                  <a:gd name="connsiteX0" fmla="*/ 714375 w 714375"/>
                  <a:gd name="connsiteY0" fmla="*/ 38100 h 333375"/>
                  <a:gd name="connsiteX1" fmla="*/ 680085 w 714375"/>
                  <a:gd name="connsiteY1" fmla="*/ 0 h 333375"/>
                  <a:gd name="connsiteX2" fmla="*/ 160973 w 714375"/>
                  <a:gd name="connsiteY2" fmla="*/ 0 h 333375"/>
                  <a:gd name="connsiteX3" fmla="*/ 128588 w 714375"/>
                  <a:gd name="connsiteY3" fmla="*/ 20955 h 333375"/>
                  <a:gd name="connsiteX4" fmla="*/ 0 w 714375"/>
                  <a:gd name="connsiteY4" fmla="*/ 333375 h 333375"/>
                  <a:gd name="connsiteX5" fmla="*/ 581025 w 714375"/>
                  <a:gd name="connsiteY5" fmla="*/ 333375 h 333375"/>
                  <a:gd name="connsiteX6" fmla="*/ 710565 w 714375"/>
                  <a:gd name="connsiteY6" fmla="*/ 55245 h 333375"/>
                  <a:gd name="connsiteX7" fmla="*/ 714375 w 714375"/>
                  <a:gd name="connsiteY7" fmla="*/ 38100 h 333375"/>
                  <a:gd name="connsiteX8" fmla="*/ 714375 w 714375"/>
                  <a:gd name="connsiteY8" fmla="*/ 38100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5" h="333375">
                    <a:moveTo>
                      <a:pt x="714375" y="38100"/>
                    </a:moveTo>
                    <a:cubicBezTo>
                      <a:pt x="714375" y="18098"/>
                      <a:pt x="700088" y="1905"/>
                      <a:pt x="680085" y="0"/>
                    </a:cubicBezTo>
                    <a:lnTo>
                      <a:pt x="160973" y="0"/>
                    </a:lnTo>
                    <a:cubicBezTo>
                      <a:pt x="146685" y="0"/>
                      <a:pt x="134303" y="8573"/>
                      <a:pt x="128588" y="20955"/>
                    </a:cubicBezTo>
                    <a:lnTo>
                      <a:pt x="0" y="333375"/>
                    </a:lnTo>
                    <a:lnTo>
                      <a:pt x="581025" y="333375"/>
                    </a:lnTo>
                    <a:lnTo>
                      <a:pt x="710565" y="55245"/>
                    </a:lnTo>
                    <a:cubicBezTo>
                      <a:pt x="713423" y="49530"/>
                      <a:pt x="714375" y="43815"/>
                      <a:pt x="714375" y="38100"/>
                    </a:cubicBezTo>
                    <a:lnTo>
                      <a:pt x="714375" y="38100"/>
                    </a:lnTo>
                    <a:close/>
                  </a:path>
                </a:pathLst>
              </a:custGeom>
              <a:gradFill>
                <a:gsLst>
                  <a:gs pos="2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026BDCA9-366F-4BA9-BFA6-A2CE52D8EFD6}"/>
              </a:ext>
            </a:extLst>
          </p:cNvPr>
          <p:cNvGrpSpPr/>
          <p:nvPr/>
        </p:nvGrpSpPr>
        <p:grpSpPr>
          <a:xfrm>
            <a:off x="3414160" y="14626298"/>
            <a:ext cx="674771" cy="674771"/>
            <a:chOff x="9019951" y="5328020"/>
            <a:chExt cx="674771" cy="674771"/>
          </a:xfrm>
        </p:grpSpPr>
        <p:sp>
          <p:nvSpPr>
            <p:cNvPr id="222" name="矩形: 圆角 221">
              <a:extLst>
                <a:ext uri="{FF2B5EF4-FFF2-40B4-BE49-F238E27FC236}">
                  <a16:creationId xmlns:a16="http://schemas.microsoft.com/office/drawing/2014/main" id="{A4B3E4AD-92FC-4615-B57D-F1DC1EC7A806}"/>
                </a:ext>
              </a:extLst>
            </p:cNvPr>
            <p:cNvSpPr/>
            <p:nvPr/>
          </p:nvSpPr>
          <p:spPr>
            <a:xfrm>
              <a:off x="9019951" y="532802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FC87D2CC-F8E9-4E2C-A9F9-3D40E45ECDF2}"/>
                </a:ext>
              </a:extLst>
            </p:cNvPr>
            <p:cNvSpPr/>
            <p:nvPr/>
          </p:nvSpPr>
          <p:spPr>
            <a:xfrm>
              <a:off x="9243028" y="5521229"/>
              <a:ext cx="263232" cy="331627"/>
            </a:xfrm>
            <a:custGeom>
              <a:avLst/>
              <a:gdLst>
                <a:gd name="connsiteX0" fmla="*/ 142161 w 356712"/>
                <a:gd name="connsiteY0" fmla="*/ 0 h 449397"/>
                <a:gd name="connsiteX1" fmla="*/ 161227 w 356712"/>
                <a:gd name="connsiteY1" fmla="*/ 0 h 449397"/>
                <a:gd name="connsiteX2" fmla="*/ 187880 w 356712"/>
                <a:gd name="connsiteY2" fmla="*/ 0 h 449397"/>
                <a:gd name="connsiteX3" fmla="*/ 356712 w 356712"/>
                <a:gd name="connsiteY3" fmla="*/ 0 h 449397"/>
                <a:gd name="connsiteX4" fmla="*/ 356712 w 356712"/>
                <a:gd name="connsiteY4" fmla="*/ 91154 h 449397"/>
                <a:gd name="connsiteX5" fmla="*/ 199460 w 356712"/>
                <a:gd name="connsiteY5" fmla="*/ 91154 h 449397"/>
                <a:gd name="connsiteX6" fmla="*/ 199338 w 356712"/>
                <a:gd name="connsiteY6" fmla="*/ 146968 h 449397"/>
                <a:gd name="connsiteX7" fmla="*/ 199032 w 356712"/>
                <a:gd name="connsiteY7" fmla="*/ 289672 h 449397"/>
                <a:gd name="connsiteX8" fmla="*/ 198926 w 356712"/>
                <a:gd name="connsiteY8" fmla="*/ 345315 h 449397"/>
                <a:gd name="connsiteX9" fmla="*/ 199577 w 356712"/>
                <a:gd name="connsiteY9" fmla="*/ 348537 h 449397"/>
                <a:gd name="connsiteX10" fmla="*/ 199387 w 356712"/>
                <a:gd name="connsiteY10" fmla="*/ 349479 h 449397"/>
                <a:gd name="connsiteX11" fmla="*/ 199428 w 356712"/>
                <a:gd name="connsiteY11" fmla="*/ 349683 h 449397"/>
                <a:gd name="connsiteX12" fmla="*/ 198913 w 356712"/>
                <a:gd name="connsiteY12" fmla="*/ 352233 h 449397"/>
                <a:gd name="connsiteX13" fmla="*/ 198910 w 356712"/>
                <a:gd name="connsiteY13" fmla="*/ 353982 h 449397"/>
                <a:gd name="connsiteX14" fmla="*/ 199105 w 356712"/>
                <a:gd name="connsiteY14" fmla="*/ 354948 h 449397"/>
                <a:gd name="connsiteX15" fmla="*/ 198076 w 356712"/>
                <a:gd name="connsiteY15" fmla="*/ 356381 h 449397"/>
                <a:gd name="connsiteX16" fmla="*/ 191592 w 356712"/>
                <a:gd name="connsiteY16" fmla="*/ 388496 h 449397"/>
                <a:gd name="connsiteX17" fmla="*/ 99714 w 356712"/>
                <a:gd name="connsiteY17" fmla="*/ 449397 h 449397"/>
                <a:gd name="connsiteX18" fmla="*/ 0 w 356712"/>
                <a:gd name="connsiteY18" fmla="*/ 349683 h 449397"/>
                <a:gd name="connsiteX19" fmla="*/ 99714 w 356712"/>
                <a:gd name="connsiteY19" fmla="*/ 249969 h 449397"/>
                <a:gd name="connsiteX20" fmla="*/ 138527 w 356712"/>
                <a:gd name="connsiteY20" fmla="*/ 257805 h 449397"/>
                <a:gd name="connsiteX21" fmla="*/ 142161 w 356712"/>
                <a:gd name="connsiteY21" fmla="*/ 260255 h 44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712" h="449397">
                  <a:moveTo>
                    <a:pt x="142161" y="0"/>
                  </a:moveTo>
                  <a:lnTo>
                    <a:pt x="161227" y="0"/>
                  </a:lnTo>
                  <a:lnTo>
                    <a:pt x="187880" y="0"/>
                  </a:lnTo>
                  <a:lnTo>
                    <a:pt x="356712" y="0"/>
                  </a:lnTo>
                  <a:lnTo>
                    <a:pt x="356712" y="91154"/>
                  </a:lnTo>
                  <a:lnTo>
                    <a:pt x="199460" y="91154"/>
                  </a:lnTo>
                  <a:cubicBezTo>
                    <a:pt x="199419" y="109759"/>
                    <a:pt x="199379" y="128363"/>
                    <a:pt x="199338" y="146968"/>
                  </a:cubicBezTo>
                  <a:cubicBezTo>
                    <a:pt x="199234" y="194730"/>
                    <a:pt x="199119" y="247731"/>
                    <a:pt x="199032" y="289672"/>
                  </a:cubicBezTo>
                  <a:cubicBezTo>
                    <a:pt x="198997" y="308220"/>
                    <a:pt x="198961" y="326767"/>
                    <a:pt x="198926" y="345315"/>
                  </a:cubicBezTo>
                  <a:lnTo>
                    <a:pt x="199577" y="348537"/>
                  </a:lnTo>
                  <a:lnTo>
                    <a:pt x="199387" y="349479"/>
                  </a:lnTo>
                  <a:lnTo>
                    <a:pt x="199428" y="349683"/>
                  </a:lnTo>
                  <a:lnTo>
                    <a:pt x="198913" y="352233"/>
                  </a:lnTo>
                  <a:lnTo>
                    <a:pt x="198910" y="353982"/>
                  </a:lnTo>
                  <a:lnTo>
                    <a:pt x="199105" y="354948"/>
                  </a:lnTo>
                  <a:lnTo>
                    <a:pt x="198076" y="356381"/>
                  </a:lnTo>
                  <a:lnTo>
                    <a:pt x="191592" y="388496"/>
                  </a:lnTo>
                  <a:cubicBezTo>
                    <a:pt x="176455" y="424285"/>
                    <a:pt x="141017" y="449397"/>
                    <a:pt x="99714" y="449397"/>
                  </a:cubicBezTo>
                  <a:cubicBezTo>
                    <a:pt x="44643" y="449397"/>
                    <a:pt x="0" y="404754"/>
                    <a:pt x="0" y="349683"/>
                  </a:cubicBezTo>
                  <a:cubicBezTo>
                    <a:pt x="0" y="294612"/>
                    <a:pt x="44643" y="249969"/>
                    <a:pt x="99714" y="249969"/>
                  </a:cubicBezTo>
                  <a:cubicBezTo>
                    <a:pt x="113482" y="249969"/>
                    <a:pt x="126598" y="252759"/>
                    <a:pt x="138527" y="257805"/>
                  </a:cubicBezTo>
                  <a:lnTo>
                    <a:pt x="142161" y="260255"/>
                  </a:lnTo>
                  <a:close/>
                </a:path>
              </a:pathLst>
            </a:cu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0E058D0A-7F0B-460D-AC24-D16970C4C0F7}"/>
              </a:ext>
            </a:extLst>
          </p:cNvPr>
          <p:cNvGrpSpPr/>
          <p:nvPr/>
        </p:nvGrpSpPr>
        <p:grpSpPr>
          <a:xfrm>
            <a:off x="4490841" y="12804468"/>
            <a:ext cx="674771" cy="674771"/>
            <a:chOff x="10045294" y="3506190"/>
            <a:chExt cx="674771" cy="674771"/>
          </a:xfrm>
        </p:grpSpPr>
        <p:sp>
          <p:nvSpPr>
            <p:cNvPr id="226" name="矩形: 圆角 225">
              <a:extLst>
                <a:ext uri="{FF2B5EF4-FFF2-40B4-BE49-F238E27FC236}">
                  <a16:creationId xmlns:a16="http://schemas.microsoft.com/office/drawing/2014/main" id="{F91D2869-D704-408C-BFA3-42C341D707EC}"/>
                </a:ext>
              </a:extLst>
            </p:cNvPr>
            <p:cNvSpPr/>
            <p:nvPr/>
          </p:nvSpPr>
          <p:spPr>
            <a:xfrm>
              <a:off x="10045294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11674609-7DC6-40C0-9222-F5554A634331}"/>
                </a:ext>
              </a:extLst>
            </p:cNvPr>
            <p:cNvGrpSpPr/>
            <p:nvPr/>
          </p:nvGrpSpPr>
          <p:grpSpPr>
            <a:xfrm>
              <a:off x="10144700" y="3695411"/>
              <a:ext cx="501982" cy="299649"/>
              <a:chOff x="1376265" y="4148644"/>
              <a:chExt cx="240855" cy="125236"/>
            </a:xfrm>
          </p:grpSpPr>
          <p:sp>
            <p:nvSpPr>
              <p:cNvPr id="228" name="等腰三角形 227">
                <a:extLst>
                  <a:ext uri="{FF2B5EF4-FFF2-40B4-BE49-F238E27FC236}">
                    <a16:creationId xmlns:a16="http://schemas.microsoft.com/office/drawing/2014/main" id="{B37BFCF3-E3D0-4CF3-AC70-1A33A9FBBE8C}"/>
                  </a:ext>
                </a:extLst>
              </p:cNvPr>
              <p:cNvSpPr/>
              <p:nvPr/>
            </p:nvSpPr>
            <p:spPr>
              <a:xfrm rot="16200000">
                <a:off x="1499724" y="4147815"/>
                <a:ext cx="110065" cy="12472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9" name="矩形: 圆角 228">
                <a:extLst>
                  <a:ext uri="{FF2B5EF4-FFF2-40B4-BE49-F238E27FC236}">
                    <a16:creationId xmlns:a16="http://schemas.microsoft.com/office/drawing/2014/main" id="{885E29ED-4973-4455-8E95-C584033CB66A}"/>
                  </a:ext>
                </a:extLst>
              </p:cNvPr>
              <p:cNvSpPr/>
              <p:nvPr/>
            </p:nvSpPr>
            <p:spPr>
              <a:xfrm>
                <a:off x="1376265" y="4148644"/>
                <a:ext cx="203690" cy="125236"/>
              </a:xfrm>
              <a:prstGeom prst="roundRect">
                <a:avLst>
                  <a:gd name="adj" fmla="val 10963"/>
                </a:avLst>
              </a:pr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20F2B9F7-D5F5-4D05-B657-12737D278A64}"/>
              </a:ext>
            </a:extLst>
          </p:cNvPr>
          <p:cNvGrpSpPr/>
          <p:nvPr/>
        </p:nvGrpSpPr>
        <p:grpSpPr>
          <a:xfrm>
            <a:off x="2345111" y="12804468"/>
            <a:ext cx="674771" cy="674771"/>
            <a:chOff x="7899564" y="3506190"/>
            <a:chExt cx="674771" cy="674771"/>
          </a:xfrm>
        </p:grpSpPr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583A82EF-11A3-4CA1-9064-A2F7C86FC9E0}"/>
                </a:ext>
              </a:extLst>
            </p:cNvPr>
            <p:cNvSpPr/>
            <p:nvPr/>
          </p:nvSpPr>
          <p:spPr>
            <a:xfrm>
              <a:off x="7899564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D7159EA2-FE3B-4E1B-B78E-4F80225EB8BB}"/>
                </a:ext>
              </a:extLst>
            </p:cNvPr>
            <p:cNvGrpSpPr/>
            <p:nvPr/>
          </p:nvGrpSpPr>
          <p:grpSpPr>
            <a:xfrm>
              <a:off x="8045285" y="3656986"/>
              <a:ext cx="390839" cy="355237"/>
              <a:chOff x="2562284" y="1123076"/>
              <a:chExt cx="353679" cy="321464"/>
            </a:xfrm>
          </p:grpSpPr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F7D9863E-0A87-48DE-8E48-4BC393A449CB}"/>
                  </a:ext>
                </a:extLst>
              </p:cNvPr>
              <p:cNvSpPr/>
              <p:nvPr/>
            </p:nvSpPr>
            <p:spPr>
              <a:xfrm>
                <a:off x="2804681" y="1123076"/>
                <a:ext cx="111282" cy="111144"/>
              </a:xfrm>
              <a:custGeom>
                <a:avLst/>
                <a:gdLst>
                  <a:gd name="connsiteX0" fmla="*/ 118928 w 125896"/>
                  <a:gd name="connsiteY0" fmla="*/ 58845 h 125741"/>
                  <a:gd name="connsiteX1" fmla="*/ 67516 w 125896"/>
                  <a:gd name="connsiteY1" fmla="*/ 7433 h 125741"/>
                  <a:gd name="connsiteX2" fmla="*/ 32210 w 125896"/>
                  <a:gd name="connsiteY2" fmla="*/ 7433 h 125741"/>
                  <a:gd name="connsiteX3" fmla="*/ 0 w 125896"/>
                  <a:gd name="connsiteY3" fmla="*/ 39023 h 125741"/>
                  <a:gd name="connsiteX4" fmla="*/ 86718 w 125896"/>
                  <a:gd name="connsiteY4" fmla="*/ 125742 h 125741"/>
                  <a:gd name="connsiteX5" fmla="*/ 118928 w 125896"/>
                  <a:gd name="connsiteY5" fmla="*/ 93532 h 125741"/>
                  <a:gd name="connsiteX6" fmla="*/ 118928 w 125896"/>
                  <a:gd name="connsiteY6" fmla="*/ 58845 h 12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896" h="125741">
                    <a:moveTo>
                      <a:pt x="118928" y="58845"/>
                    </a:moveTo>
                    <a:lnTo>
                      <a:pt x="67516" y="7433"/>
                    </a:lnTo>
                    <a:cubicBezTo>
                      <a:pt x="57606" y="-2478"/>
                      <a:pt x="42120" y="-2478"/>
                      <a:pt x="32210" y="7433"/>
                    </a:cubicBezTo>
                    <a:lnTo>
                      <a:pt x="0" y="39023"/>
                    </a:lnTo>
                    <a:lnTo>
                      <a:pt x="86718" y="125742"/>
                    </a:lnTo>
                    <a:lnTo>
                      <a:pt x="118928" y="93532"/>
                    </a:lnTo>
                    <a:cubicBezTo>
                      <a:pt x="128219" y="84241"/>
                      <a:pt x="128219" y="68136"/>
                      <a:pt x="118928" y="5884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1F06BBBA-7D94-499D-84EE-EE46F4CED9AF}"/>
                  </a:ext>
                </a:extLst>
              </p:cNvPr>
              <p:cNvSpPr/>
              <p:nvPr/>
            </p:nvSpPr>
            <p:spPr>
              <a:xfrm>
                <a:off x="2562284" y="1127194"/>
                <a:ext cx="111693" cy="111692"/>
              </a:xfrm>
              <a:custGeom>
                <a:avLst/>
                <a:gdLst>
                  <a:gd name="connsiteX0" fmla="*/ 126361 w 126361"/>
                  <a:gd name="connsiteY0" fmla="*/ 39643 h 126361"/>
                  <a:gd name="connsiteX1" fmla="*/ 94151 w 126361"/>
                  <a:gd name="connsiteY1" fmla="*/ 7433 h 126361"/>
                  <a:gd name="connsiteX2" fmla="*/ 58845 w 126361"/>
                  <a:gd name="connsiteY2" fmla="*/ 7433 h 126361"/>
                  <a:gd name="connsiteX3" fmla="*/ 7433 w 126361"/>
                  <a:gd name="connsiteY3" fmla="*/ 58845 h 126361"/>
                  <a:gd name="connsiteX4" fmla="*/ 7433 w 126361"/>
                  <a:gd name="connsiteY4" fmla="*/ 94151 h 126361"/>
                  <a:gd name="connsiteX5" fmla="*/ 39643 w 126361"/>
                  <a:gd name="connsiteY5" fmla="*/ 126361 h 126361"/>
                  <a:gd name="connsiteX6" fmla="*/ 126361 w 126361"/>
                  <a:gd name="connsiteY6" fmla="*/ 39643 h 1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61" h="126361">
                    <a:moveTo>
                      <a:pt x="126361" y="39643"/>
                    </a:moveTo>
                    <a:lnTo>
                      <a:pt x="94151" y="7433"/>
                    </a:lnTo>
                    <a:cubicBezTo>
                      <a:pt x="84241" y="-2478"/>
                      <a:pt x="68755" y="-2478"/>
                      <a:pt x="58845" y="7433"/>
                    </a:cubicBezTo>
                    <a:lnTo>
                      <a:pt x="7433" y="58845"/>
                    </a:lnTo>
                    <a:cubicBezTo>
                      <a:pt x="-2478" y="68755"/>
                      <a:pt x="-2478" y="84241"/>
                      <a:pt x="7433" y="94151"/>
                    </a:cubicBezTo>
                    <a:lnTo>
                      <a:pt x="39643" y="126361"/>
                    </a:lnTo>
                    <a:lnTo>
                      <a:pt x="126361" y="39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44008A60-FCAB-4D85-9EAB-8B8FD6B6CEFD}"/>
                  </a:ext>
                </a:extLst>
              </p:cNvPr>
              <p:cNvSpPr/>
              <p:nvPr/>
            </p:nvSpPr>
            <p:spPr>
              <a:xfrm>
                <a:off x="2586303" y="1132840"/>
                <a:ext cx="311700" cy="311700"/>
              </a:xfrm>
              <a:prstGeom prst="ellipse">
                <a:avLst/>
              </a:prstGeom>
              <a:gradFill>
                <a:gsLst>
                  <a:gs pos="100000">
                    <a:schemeClr val="accent3"/>
                  </a:gs>
                  <a:gs pos="36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21F84440-25CE-4626-B677-39FD39A7DAEA}"/>
                  </a:ext>
                </a:extLst>
              </p:cNvPr>
              <p:cNvSpPr/>
              <p:nvPr/>
            </p:nvSpPr>
            <p:spPr>
              <a:xfrm>
                <a:off x="2658944" y="1222977"/>
                <a:ext cx="98552" cy="98552"/>
              </a:xfrm>
              <a:custGeom>
                <a:avLst/>
                <a:gdLst>
                  <a:gd name="connsiteX0" fmla="*/ 86718 w 111495"/>
                  <a:gd name="connsiteY0" fmla="*/ 86718 h 111495"/>
                  <a:gd name="connsiteX1" fmla="*/ 0 w 111495"/>
                  <a:gd name="connsiteY1" fmla="*/ 86718 h 111495"/>
                  <a:gd name="connsiteX2" fmla="*/ 0 w 111495"/>
                  <a:gd name="connsiteY2" fmla="*/ 111495 h 111495"/>
                  <a:gd name="connsiteX3" fmla="*/ 99107 w 111495"/>
                  <a:gd name="connsiteY3" fmla="*/ 111495 h 111495"/>
                  <a:gd name="connsiteX4" fmla="*/ 111495 w 111495"/>
                  <a:gd name="connsiteY4" fmla="*/ 99107 h 111495"/>
                  <a:gd name="connsiteX5" fmla="*/ 111495 w 111495"/>
                  <a:gd name="connsiteY5" fmla="*/ 0 h 111495"/>
                  <a:gd name="connsiteX6" fmla="*/ 86718 w 111495"/>
                  <a:gd name="connsiteY6" fmla="*/ 0 h 111495"/>
                  <a:gd name="connsiteX7" fmla="*/ 86718 w 111495"/>
                  <a:gd name="connsiteY7" fmla="*/ 86718 h 1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5" h="111495">
                    <a:moveTo>
                      <a:pt x="86718" y="86718"/>
                    </a:moveTo>
                    <a:lnTo>
                      <a:pt x="0" y="86718"/>
                    </a:lnTo>
                    <a:lnTo>
                      <a:pt x="0" y="111495"/>
                    </a:lnTo>
                    <a:lnTo>
                      <a:pt x="99107" y="111495"/>
                    </a:lnTo>
                    <a:cubicBezTo>
                      <a:pt x="105920" y="111495"/>
                      <a:pt x="111495" y="105920"/>
                      <a:pt x="111495" y="99107"/>
                    </a:cubicBezTo>
                    <a:lnTo>
                      <a:pt x="111495" y="0"/>
                    </a:lnTo>
                    <a:lnTo>
                      <a:pt x="86718" y="0"/>
                    </a:lnTo>
                    <a:lnTo>
                      <a:pt x="86718" y="86718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9321CBD9-4FD7-4C32-9B3C-19DF24E6F915}"/>
              </a:ext>
            </a:extLst>
          </p:cNvPr>
          <p:cNvGrpSpPr/>
          <p:nvPr/>
        </p:nvGrpSpPr>
        <p:grpSpPr>
          <a:xfrm>
            <a:off x="192818" y="14610214"/>
            <a:ext cx="674771" cy="674771"/>
            <a:chOff x="5747271" y="5311936"/>
            <a:chExt cx="674771" cy="674771"/>
          </a:xfrm>
        </p:grpSpPr>
        <p:sp>
          <p:nvSpPr>
            <p:cNvPr id="240" name="矩形: 圆角 239">
              <a:extLst>
                <a:ext uri="{FF2B5EF4-FFF2-40B4-BE49-F238E27FC236}">
                  <a16:creationId xmlns:a16="http://schemas.microsoft.com/office/drawing/2014/main" id="{2E0FC092-BEFE-4774-B976-01FDEE3589A9}"/>
                </a:ext>
              </a:extLst>
            </p:cNvPr>
            <p:cNvSpPr/>
            <p:nvPr/>
          </p:nvSpPr>
          <p:spPr>
            <a:xfrm>
              <a:off x="5747271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: 圆角 240">
              <a:extLst>
                <a:ext uri="{FF2B5EF4-FFF2-40B4-BE49-F238E27FC236}">
                  <a16:creationId xmlns:a16="http://schemas.microsoft.com/office/drawing/2014/main" id="{06B3C265-D929-428F-BD82-4B58B5403E21}"/>
                </a:ext>
              </a:extLst>
            </p:cNvPr>
            <p:cNvSpPr/>
            <p:nvPr/>
          </p:nvSpPr>
          <p:spPr>
            <a:xfrm>
              <a:off x="5918721" y="5474118"/>
              <a:ext cx="98263" cy="64087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rgbClr val="FCCA3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DC44690F-5520-46A4-AD3A-3B85A78BD9F6}"/>
                </a:ext>
              </a:extLst>
            </p:cNvPr>
            <p:cNvGrpSpPr/>
            <p:nvPr/>
          </p:nvGrpSpPr>
          <p:grpSpPr>
            <a:xfrm>
              <a:off x="5882368" y="5518026"/>
              <a:ext cx="434527" cy="304951"/>
              <a:chOff x="5773897" y="1146338"/>
              <a:chExt cx="434527" cy="304951"/>
            </a:xfrm>
          </p:grpSpPr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ADB1C4FC-0DCB-4D97-8E13-5EAE47ED27D1}"/>
                  </a:ext>
                </a:extLst>
              </p:cNvPr>
              <p:cNvSpPr/>
              <p:nvPr/>
            </p:nvSpPr>
            <p:spPr>
              <a:xfrm>
                <a:off x="5773897" y="1146338"/>
                <a:ext cx="434527" cy="304951"/>
              </a:xfrm>
              <a:custGeom>
                <a:avLst/>
                <a:gdLst>
                  <a:gd name="connsiteX0" fmla="*/ 294420 w 588839"/>
                  <a:gd name="connsiteY0" fmla="*/ 146787 h 470648"/>
                  <a:gd name="connsiteX1" fmla="*/ 161931 w 588839"/>
                  <a:gd name="connsiteY1" fmla="*/ 279276 h 470648"/>
                  <a:gd name="connsiteX2" fmla="*/ 294420 w 588839"/>
                  <a:gd name="connsiteY2" fmla="*/ 411764 h 470648"/>
                  <a:gd name="connsiteX3" fmla="*/ 426909 w 588839"/>
                  <a:gd name="connsiteY3" fmla="*/ 279276 h 470648"/>
                  <a:gd name="connsiteX4" fmla="*/ 294420 w 588839"/>
                  <a:gd name="connsiteY4" fmla="*/ 146787 h 470648"/>
                  <a:gd name="connsiteX5" fmla="*/ 58884 w 588839"/>
                  <a:gd name="connsiteY5" fmla="*/ 117345 h 470648"/>
                  <a:gd name="connsiteX6" fmla="*/ 58884 w 588839"/>
                  <a:gd name="connsiteY6" fmla="*/ 176229 h 470648"/>
                  <a:gd name="connsiteX7" fmla="*/ 147210 w 588839"/>
                  <a:gd name="connsiteY7" fmla="*/ 176229 h 470648"/>
                  <a:gd name="connsiteX8" fmla="*/ 147210 w 588839"/>
                  <a:gd name="connsiteY8" fmla="*/ 117345 h 470648"/>
                  <a:gd name="connsiteX9" fmla="*/ 64463 w 588839"/>
                  <a:gd name="connsiteY9" fmla="*/ 0 h 470648"/>
                  <a:gd name="connsiteX10" fmla="*/ 178017 w 588839"/>
                  <a:gd name="connsiteY10" fmla="*/ 0 h 470648"/>
                  <a:gd name="connsiteX11" fmla="*/ 189498 w 588839"/>
                  <a:gd name="connsiteY11" fmla="*/ 11481 h 470648"/>
                  <a:gd name="connsiteX12" fmla="*/ 189498 w 588839"/>
                  <a:gd name="connsiteY12" fmla="*/ 57401 h 470648"/>
                  <a:gd name="connsiteX13" fmla="*/ 189059 w 588839"/>
                  <a:gd name="connsiteY13" fmla="*/ 58461 h 470648"/>
                  <a:gd name="connsiteX14" fmla="*/ 412188 w 588839"/>
                  <a:gd name="connsiteY14" fmla="*/ 58461 h 470648"/>
                  <a:gd name="connsiteX15" fmla="*/ 559397 w 588839"/>
                  <a:gd name="connsiteY15" fmla="*/ 58461 h 470648"/>
                  <a:gd name="connsiteX16" fmla="*/ 588839 w 588839"/>
                  <a:gd name="connsiteY16" fmla="*/ 87903 h 470648"/>
                  <a:gd name="connsiteX17" fmla="*/ 588839 w 588839"/>
                  <a:gd name="connsiteY17" fmla="*/ 441206 h 470648"/>
                  <a:gd name="connsiteX18" fmla="*/ 559397 w 588839"/>
                  <a:gd name="connsiteY18" fmla="*/ 470648 h 470648"/>
                  <a:gd name="connsiteX19" fmla="*/ 29442 w 588839"/>
                  <a:gd name="connsiteY19" fmla="*/ 470648 h 470648"/>
                  <a:gd name="connsiteX20" fmla="*/ 0 w 588839"/>
                  <a:gd name="connsiteY20" fmla="*/ 441206 h 470648"/>
                  <a:gd name="connsiteX21" fmla="*/ 0 w 588839"/>
                  <a:gd name="connsiteY21" fmla="*/ 87903 h 470648"/>
                  <a:gd name="connsiteX22" fmla="*/ 29442 w 588839"/>
                  <a:gd name="connsiteY22" fmla="*/ 58461 h 470648"/>
                  <a:gd name="connsiteX23" fmla="*/ 53421 w 588839"/>
                  <a:gd name="connsiteY23" fmla="*/ 58461 h 470648"/>
                  <a:gd name="connsiteX24" fmla="*/ 52982 w 588839"/>
                  <a:gd name="connsiteY24" fmla="*/ 57401 h 470648"/>
                  <a:gd name="connsiteX25" fmla="*/ 52982 w 588839"/>
                  <a:gd name="connsiteY25" fmla="*/ 11481 h 470648"/>
                  <a:gd name="connsiteX26" fmla="*/ 64463 w 588839"/>
                  <a:gd name="connsiteY26" fmla="*/ 0 h 470648"/>
                  <a:gd name="connsiteX0" fmla="*/ 294420 w 588839"/>
                  <a:gd name="connsiteY0" fmla="*/ 146787 h 470648"/>
                  <a:gd name="connsiteX1" fmla="*/ 161931 w 588839"/>
                  <a:gd name="connsiteY1" fmla="*/ 279276 h 470648"/>
                  <a:gd name="connsiteX2" fmla="*/ 294420 w 588839"/>
                  <a:gd name="connsiteY2" fmla="*/ 411764 h 470648"/>
                  <a:gd name="connsiteX3" fmla="*/ 426909 w 588839"/>
                  <a:gd name="connsiteY3" fmla="*/ 279276 h 470648"/>
                  <a:gd name="connsiteX4" fmla="*/ 294420 w 588839"/>
                  <a:gd name="connsiteY4" fmla="*/ 146787 h 470648"/>
                  <a:gd name="connsiteX5" fmla="*/ 58884 w 588839"/>
                  <a:gd name="connsiteY5" fmla="*/ 117345 h 470648"/>
                  <a:gd name="connsiteX6" fmla="*/ 58884 w 588839"/>
                  <a:gd name="connsiteY6" fmla="*/ 176229 h 470648"/>
                  <a:gd name="connsiteX7" fmla="*/ 147210 w 588839"/>
                  <a:gd name="connsiteY7" fmla="*/ 176229 h 470648"/>
                  <a:gd name="connsiteX8" fmla="*/ 147210 w 588839"/>
                  <a:gd name="connsiteY8" fmla="*/ 117345 h 470648"/>
                  <a:gd name="connsiteX9" fmla="*/ 58884 w 588839"/>
                  <a:gd name="connsiteY9" fmla="*/ 117345 h 470648"/>
                  <a:gd name="connsiteX10" fmla="*/ 52982 w 588839"/>
                  <a:gd name="connsiteY10" fmla="*/ 11481 h 470648"/>
                  <a:gd name="connsiteX11" fmla="*/ 178017 w 588839"/>
                  <a:gd name="connsiteY11" fmla="*/ 0 h 470648"/>
                  <a:gd name="connsiteX12" fmla="*/ 189498 w 588839"/>
                  <a:gd name="connsiteY12" fmla="*/ 11481 h 470648"/>
                  <a:gd name="connsiteX13" fmla="*/ 189498 w 588839"/>
                  <a:gd name="connsiteY13" fmla="*/ 57401 h 470648"/>
                  <a:gd name="connsiteX14" fmla="*/ 189059 w 588839"/>
                  <a:gd name="connsiteY14" fmla="*/ 58461 h 470648"/>
                  <a:gd name="connsiteX15" fmla="*/ 412188 w 588839"/>
                  <a:gd name="connsiteY15" fmla="*/ 58461 h 470648"/>
                  <a:gd name="connsiteX16" fmla="*/ 559397 w 588839"/>
                  <a:gd name="connsiteY16" fmla="*/ 58461 h 470648"/>
                  <a:gd name="connsiteX17" fmla="*/ 588839 w 588839"/>
                  <a:gd name="connsiteY17" fmla="*/ 87903 h 470648"/>
                  <a:gd name="connsiteX18" fmla="*/ 588839 w 588839"/>
                  <a:gd name="connsiteY18" fmla="*/ 441206 h 470648"/>
                  <a:gd name="connsiteX19" fmla="*/ 559397 w 588839"/>
                  <a:gd name="connsiteY19" fmla="*/ 470648 h 470648"/>
                  <a:gd name="connsiteX20" fmla="*/ 29442 w 588839"/>
                  <a:gd name="connsiteY20" fmla="*/ 470648 h 470648"/>
                  <a:gd name="connsiteX21" fmla="*/ 0 w 588839"/>
                  <a:gd name="connsiteY21" fmla="*/ 441206 h 470648"/>
                  <a:gd name="connsiteX22" fmla="*/ 0 w 588839"/>
                  <a:gd name="connsiteY22" fmla="*/ 87903 h 470648"/>
                  <a:gd name="connsiteX23" fmla="*/ 29442 w 588839"/>
                  <a:gd name="connsiteY23" fmla="*/ 58461 h 470648"/>
                  <a:gd name="connsiteX24" fmla="*/ 53421 w 588839"/>
                  <a:gd name="connsiteY24" fmla="*/ 58461 h 470648"/>
                  <a:gd name="connsiteX25" fmla="*/ 52982 w 588839"/>
                  <a:gd name="connsiteY25" fmla="*/ 57401 h 470648"/>
                  <a:gd name="connsiteX26" fmla="*/ 52982 w 588839"/>
                  <a:gd name="connsiteY26" fmla="*/ 11481 h 470648"/>
                  <a:gd name="connsiteX0" fmla="*/ 294420 w 588839"/>
                  <a:gd name="connsiteY0" fmla="*/ 141045 h 464906"/>
                  <a:gd name="connsiteX1" fmla="*/ 161931 w 588839"/>
                  <a:gd name="connsiteY1" fmla="*/ 273534 h 464906"/>
                  <a:gd name="connsiteX2" fmla="*/ 294420 w 588839"/>
                  <a:gd name="connsiteY2" fmla="*/ 406022 h 464906"/>
                  <a:gd name="connsiteX3" fmla="*/ 426909 w 588839"/>
                  <a:gd name="connsiteY3" fmla="*/ 273534 h 464906"/>
                  <a:gd name="connsiteX4" fmla="*/ 294420 w 588839"/>
                  <a:gd name="connsiteY4" fmla="*/ 141045 h 464906"/>
                  <a:gd name="connsiteX5" fmla="*/ 58884 w 588839"/>
                  <a:gd name="connsiteY5" fmla="*/ 111603 h 464906"/>
                  <a:gd name="connsiteX6" fmla="*/ 58884 w 588839"/>
                  <a:gd name="connsiteY6" fmla="*/ 170487 h 464906"/>
                  <a:gd name="connsiteX7" fmla="*/ 147210 w 588839"/>
                  <a:gd name="connsiteY7" fmla="*/ 170487 h 464906"/>
                  <a:gd name="connsiteX8" fmla="*/ 147210 w 588839"/>
                  <a:gd name="connsiteY8" fmla="*/ 111603 h 464906"/>
                  <a:gd name="connsiteX9" fmla="*/ 58884 w 588839"/>
                  <a:gd name="connsiteY9" fmla="*/ 111603 h 464906"/>
                  <a:gd name="connsiteX10" fmla="*/ 52982 w 588839"/>
                  <a:gd name="connsiteY10" fmla="*/ 5739 h 464906"/>
                  <a:gd name="connsiteX11" fmla="*/ 189498 w 588839"/>
                  <a:gd name="connsiteY11" fmla="*/ 5739 h 464906"/>
                  <a:gd name="connsiteX12" fmla="*/ 189498 w 588839"/>
                  <a:gd name="connsiteY12" fmla="*/ 51659 h 464906"/>
                  <a:gd name="connsiteX13" fmla="*/ 189059 w 588839"/>
                  <a:gd name="connsiteY13" fmla="*/ 52719 h 464906"/>
                  <a:gd name="connsiteX14" fmla="*/ 412188 w 588839"/>
                  <a:gd name="connsiteY14" fmla="*/ 52719 h 464906"/>
                  <a:gd name="connsiteX15" fmla="*/ 559397 w 588839"/>
                  <a:gd name="connsiteY15" fmla="*/ 52719 h 464906"/>
                  <a:gd name="connsiteX16" fmla="*/ 588839 w 588839"/>
                  <a:gd name="connsiteY16" fmla="*/ 82161 h 464906"/>
                  <a:gd name="connsiteX17" fmla="*/ 588839 w 588839"/>
                  <a:gd name="connsiteY17" fmla="*/ 435464 h 464906"/>
                  <a:gd name="connsiteX18" fmla="*/ 559397 w 588839"/>
                  <a:gd name="connsiteY18" fmla="*/ 464906 h 464906"/>
                  <a:gd name="connsiteX19" fmla="*/ 29442 w 588839"/>
                  <a:gd name="connsiteY19" fmla="*/ 464906 h 464906"/>
                  <a:gd name="connsiteX20" fmla="*/ 0 w 588839"/>
                  <a:gd name="connsiteY20" fmla="*/ 435464 h 464906"/>
                  <a:gd name="connsiteX21" fmla="*/ 0 w 588839"/>
                  <a:gd name="connsiteY21" fmla="*/ 82161 h 464906"/>
                  <a:gd name="connsiteX22" fmla="*/ 29442 w 588839"/>
                  <a:gd name="connsiteY22" fmla="*/ 52719 h 464906"/>
                  <a:gd name="connsiteX23" fmla="*/ 53421 w 588839"/>
                  <a:gd name="connsiteY23" fmla="*/ 52719 h 464906"/>
                  <a:gd name="connsiteX24" fmla="*/ 52982 w 588839"/>
                  <a:gd name="connsiteY24" fmla="*/ 51659 h 464906"/>
                  <a:gd name="connsiteX25" fmla="*/ 52982 w 588839"/>
                  <a:gd name="connsiteY25" fmla="*/ 5739 h 464906"/>
                  <a:gd name="connsiteX0" fmla="*/ 294420 w 588839"/>
                  <a:gd name="connsiteY0" fmla="*/ 135306 h 459167"/>
                  <a:gd name="connsiteX1" fmla="*/ 161931 w 588839"/>
                  <a:gd name="connsiteY1" fmla="*/ 267795 h 459167"/>
                  <a:gd name="connsiteX2" fmla="*/ 294420 w 588839"/>
                  <a:gd name="connsiteY2" fmla="*/ 400283 h 459167"/>
                  <a:gd name="connsiteX3" fmla="*/ 426909 w 588839"/>
                  <a:gd name="connsiteY3" fmla="*/ 267795 h 459167"/>
                  <a:gd name="connsiteX4" fmla="*/ 294420 w 588839"/>
                  <a:gd name="connsiteY4" fmla="*/ 135306 h 459167"/>
                  <a:gd name="connsiteX5" fmla="*/ 58884 w 588839"/>
                  <a:gd name="connsiteY5" fmla="*/ 105864 h 459167"/>
                  <a:gd name="connsiteX6" fmla="*/ 58884 w 588839"/>
                  <a:gd name="connsiteY6" fmla="*/ 164748 h 459167"/>
                  <a:gd name="connsiteX7" fmla="*/ 147210 w 588839"/>
                  <a:gd name="connsiteY7" fmla="*/ 164748 h 459167"/>
                  <a:gd name="connsiteX8" fmla="*/ 147210 w 588839"/>
                  <a:gd name="connsiteY8" fmla="*/ 105864 h 459167"/>
                  <a:gd name="connsiteX9" fmla="*/ 58884 w 588839"/>
                  <a:gd name="connsiteY9" fmla="*/ 105864 h 459167"/>
                  <a:gd name="connsiteX10" fmla="*/ 52982 w 588839"/>
                  <a:gd name="connsiteY10" fmla="*/ 0 h 459167"/>
                  <a:gd name="connsiteX11" fmla="*/ 189498 w 588839"/>
                  <a:gd name="connsiteY11" fmla="*/ 45920 h 459167"/>
                  <a:gd name="connsiteX12" fmla="*/ 189059 w 588839"/>
                  <a:gd name="connsiteY12" fmla="*/ 46980 h 459167"/>
                  <a:gd name="connsiteX13" fmla="*/ 412188 w 588839"/>
                  <a:gd name="connsiteY13" fmla="*/ 46980 h 459167"/>
                  <a:gd name="connsiteX14" fmla="*/ 559397 w 588839"/>
                  <a:gd name="connsiteY14" fmla="*/ 46980 h 459167"/>
                  <a:gd name="connsiteX15" fmla="*/ 588839 w 588839"/>
                  <a:gd name="connsiteY15" fmla="*/ 76422 h 459167"/>
                  <a:gd name="connsiteX16" fmla="*/ 588839 w 588839"/>
                  <a:gd name="connsiteY16" fmla="*/ 429725 h 459167"/>
                  <a:gd name="connsiteX17" fmla="*/ 559397 w 588839"/>
                  <a:gd name="connsiteY17" fmla="*/ 459167 h 459167"/>
                  <a:gd name="connsiteX18" fmla="*/ 29442 w 588839"/>
                  <a:gd name="connsiteY18" fmla="*/ 459167 h 459167"/>
                  <a:gd name="connsiteX19" fmla="*/ 0 w 588839"/>
                  <a:gd name="connsiteY19" fmla="*/ 429725 h 459167"/>
                  <a:gd name="connsiteX20" fmla="*/ 0 w 588839"/>
                  <a:gd name="connsiteY20" fmla="*/ 76422 h 459167"/>
                  <a:gd name="connsiteX21" fmla="*/ 29442 w 588839"/>
                  <a:gd name="connsiteY21" fmla="*/ 46980 h 459167"/>
                  <a:gd name="connsiteX22" fmla="*/ 53421 w 588839"/>
                  <a:gd name="connsiteY22" fmla="*/ 46980 h 459167"/>
                  <a:gd name="connsiteX23" fmla="*/ 52982 w 588839"/>
                  <a:gd name="connsiteY23" fmla="*/ 45920 h 459167"/>
                  <a:gd name="connsiteX24" fmla="*/ 52982 w 588839"/>
                  <a:gd name="connsiteY24" fmla="*/ 0 h 459167"/>
                  <a:gd name="connsiteX0" fmla="*/ 294420 w 588839"/>
                  <a:gd name="connsiteY0" fmla="*/ 89386 h 413247"/>
                  <a:gd name="connsiteX1" fmla="*/ 161931 w 588839"/>
                  <a:gd name="connsiteY1" fmla="*/ 221875 h 413247"/>
                  <a:gd name="connsiteX2" fmla="*/ 294420 w 588839"/>
                  <a:gd name="connsiteY2" fmla="*/ 354363 h 413247"/>
                  <a:gd name="connsiteX3" fmla="*/ 426909 w 588839"/>
                  <a:gd name="connsiteY3" fmla="*/ 221875 h 413247"/>
                  <a:gd name="connsiteX4" fmla="*/ 294420 w 588839"/>
                  <a:gd name="connsiteY4" fmla="*/ 89386 h 413247"/>
                  <a:gd name="connsiteX5" fmla="*/ 58884 w 588839"/>
                  <a:gd name="connsiteY5" fmla="*/ 59944 h 413247"/>
                  <a:gd name="connsiteX6" fmla="*/ 58884 w 588839"/>
                  <a:gd name="connsiteY6" fmla="*/ 118828 h 413247"/>
                  <a:gd name="connsiteX7" fmla="*/ 147210 w 588839"/>
                  <a:gd name="connsiteY7" fmla="*/ 118828 h 413247"/>
                  <a:gd name="connsiteX8" fmla="*/ 147210 w 588839"/>
                  <a:gd name="connsiteY8" fmla="*/ 59944 h 413247"/>
                  <a:gd name="connsiteX9" fmla="*/ 58884 w 588839"/>
                  <a:gd name="connsiteY9" fmla="*/ 59944 h 413247"/>
                  <a:gd name="connsiteX10" fmla="*/ 52982 w 588839"/>
                  <a:gd name="connsiteY10" fmla="*/ 0 h 413247"/>
                  <a:gd name="connsiteX11" fmla="*/ 189498 w 588839"/>
                  <a:gd name="connsiteY11" fmla="*/ 0 h 413247"/>
                  <a:gd name="connsiteX12" fmla="*/ 189059 w 588839"/>
                  <a:gd name="connsiteY12" fmla="*/ 1060 h 413247"/>
                  <a:gd name="connsiteX13" fmla="*/ 412188 w 588839"/>
                  <a:gd name="connsiteY13" fmla="*/ 1060 h 413247"/>
                  <a:gd name="connsiteX14" fmla="*/ 559397 w 588839"/>
                  <a:gd name="connsiteY14" fmla="*/ 1060 h 413247"/>
                  <a:gd name="connsiteX15" fmla="*/ 588839 w 588839"/>
                  <a:gd name="connsiteY15" fmla="*/ 30502 h 413247"/>
                  <a:gd name="connsiteX16" fmla="*/ 588839 w 588839"/>
                  <a:gd name="connsiteY16" fmla="*/ 383805 h 413247"/>
                  <a:gd name="connsiteX17" fmla="*/ 559397 w 588839"/>
                  <a:gd name="connsiteY17" fmla="*/ 413247 h 413247"/>
                  <a:gd name="connsiteX18" fmla="*/ 29442 w 588839"/>
                  <a:gd name="connsiteY18" fmla="*/ 413247 h 413247"/>
                  <a:gd name="connsiteX19" fmla="*/ 0 w 588839"/>
                  <a:gd name="connsiteY19" fmla="*/ 383805 h 413247"/>
                  <a:gd name="connsiteX20" fmla="*/ 0 w 588839"/>
                  <a:gd name="connsiteY20" fmla="*/ 30502 h 413247"/>
                  <a:gd name="connsiteX21" fmla="*/ 29442 w 588839"/>
                  <a:gd name="connsiteY21" fmla="*/ 1060 h 413247"/>
                  <a:gd name="connsiteX22" fmla="*/ 53421 w 588839"/>
                  <a:gd name="connsiteY22" fmla="*/ 1060 h 413247"/>
                  <a:gd name="connsiteX23" fmla="*/ 52982 w 588839"/>
                  <a:gd name="connsiteY23" fmla="*/ 0 h 4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88839" h="413247">
                    <a:moveTo>
                      <a:pt x="294420" y="89386"/>
                    </a:moveTo>
                    <a:cubicBezTo>
                      <a:pt x="220815" y="89386"/>
                      <a:pt x="161931" y="148270"/>
                      <a:pt x="161931" y="221875"/>
                    </a:cubicBezTo>
                    <a:cubicBezTo>
                      <a:pt x="161931" y="295479"/>
                      <a:pt x="220815" y="354363"/>
                      <a:pt x="294420" y="354363"/>
                    </a:cubicBezTo>
                    <a:cubicBezTo>
                      <a:pt x="368025" y="354363"/>
                      <a:pt x="426909" y="295479"/>
                      <a:pt x="426909" y="221875"/>
                    </a:cubicBezTo>
                    <a:cubicBezTo>
                      <a:pt x="426909" y="148270"/>
                      <a:pt x="368025" y="89386"/>
                      <a:pt x="294420" y="89386"/>
                    </a:cubicBezTo>
                    <a:close/>
                    <a:moveTo>
                      <a:pt x="58884" y="59944"/>
                    </a:moveTo>
                    <a:lnTo>
                      <a:pt x="58884" y="118828"/>
                    </a:lnTo>
                    <a:lnTo>
                      <a:pt x="147210" y="118828"/>
                    </a:lnTo>
                    <a:lnTo>
                      <a:pt x="147210" y="59944"/>
                    </a:lnTo>
                    <a:lnTo>
                      <a:pt x="58884" y="59944"/>
                    </a:lnTo>
                    <a:close/>
                    <a:moveTo>
                      <a:pt x="52982" y="0"/>
                    </a:moveTo>
                    <a:lnTo>
                      <a:pt x="189498" y="0"/>
                    </a:lnTo>
                    <a:lnTo>
                      <a:pt x="189059" y="1060"/>
                    </a:lnTo>
                    <a:lnTo>
                      <a:pt x="412188" y="1060"/>
                    </a:lnTo>
                    <a:lnTo>
                      <a:pt x="559397" y="1060"/>
                    </a:lnTo>
                    <a:cubicBezTo>
                      <a:pt x="575590" y="1060"/>
                      <a:pt x="588839" y="14309"/>
                      <a:pt x="588839" y="30502"/>
                    </a:cubicBezTo>
                    <a:lnTo>
                      <a:pt x="588839" y="383805"/>
                    </a:lnTo>
                    <a:cubicBezTo>
                      <a:pt x="588839" y="399998"/>
                      <a:pt x="575590" y="413247"/>
                      <a:pt x="559397" y="413247"/>
                    </a:cubicBezTo>
                    <a:lnTo>
                      <a:pt x="29442" y="413247"/>
                    </a:lnTo>
                    <a:cubicBezTo>
                      <a:pt x="13249" y="413247"/>
                      <a:pt x="0" y="399998"/>
                      <a:pt x="0" y="383805"/>
                    </a:cubicBezTo>
                    <a:lnTo>
                      <a:pt x="0" y="30502"/>
                    </a:lnTo>
                    <a:cubicBezTo>
                      <a:pt x="0" y="14309"/>
                      <a:pt x="13249" y="1060"/>
                      <a:pt x="29442" y="1060"/>
                    </a:cubicBezTo>
                    <a:lnTo>
                      <a:pt x="53421" y="1060"/>
                    </a:lnTo>
                    <a:lnTo>
                      <a:pt x="529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rgbClr val="FCCA3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A9CB7862-9DD8-4D8A-B09C-3C5C04896007}"/>
                  </a:ext>
                </a:extLst>
              </p:cNvPr>
              <p:cNvSpPr/>
              <p:nvPr/>
            </p:nvSpPr>
            <p:spPr>
              <a:xfrm>
                <a:off x="5810250" y="1190687"/>
                <a:ext cx="80287" cy="457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6D18BE0F-CF9A-4CB5-9D0D-D6C079D223D9}"/>
                  </a:ext>
                </a:extLst>
              </p:cNvPr>
              <p:cNvSpPr/>
              <p:nvPr/>
            </p:nvSpPr>
            <p:spPr>
              <a:xfrm>
                <a:off x="5891441" y="1208912"/>
                <a:ext cx="201600" cy="20313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28C5BA83-F754-4AAA-89B4-CB980EB7DF9B}"/>
              </a:ext>
            </a:extLst>
          </p:cNvPr>
          <p:cNvGrpSpPr/>
          <p:nvPr/>
        </p:nvGrpSpPr>
        <p:grpSpPr>
          <a:xfrm>
            <a:off x="1269700" y="14610214"/>
            <a:ext cx="674771" cy="674771"/>
            <a:chOff x="6824153" y="5311936"/>
            <a:chExt cx="674771" cy="674771"/>
          </a:xfrm>
        </p:grpSpPr>
        <p:sp>
          <p:nvSpPr>
            <p:cNvPr id="248" name="矩形: 圆角 247">
              <a:extLst>
                <a:ext uri="{FF2B5EF4-FFF2-40B4-BE49-F238E27FC236}">
                  <a16:creationId xmlns:a16="http://schemas.microsoft.com/office/drawing/2014/main" id="{1D460D0E-5556-4B71-89B7-1141BF49558F}"/>
                </a:ext>
              </a:extLst>
            </p:cNvPr>
            <p:cNvSpPr/>
            <p:nvPr/>
          </p:nvSpPr>
          <p:spPr>
            <a:xfrm>
              <a:off x="6824153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145AD1C7-4DD8-4B02-B5CD-C2605555BB6E}"/>
                </a:ext>
              </a:extLst>
            </p:cNvPr>
            <p:cNvGrpSpPr/>
            <p:nvPr/>
          </p:nvGrpSpPr>
          <p:grpSpPr>
            <a:xfrm>
              <a:off x="6970468" y="5471640"/>
              <a:ext cx="382139" cy="351333"/>
              <a:chOff x="6891561" y="1147565"/>
              <a:chExt cx="323014" cy="296975"/>
            </a:xfrm>
          </p:grpSpPr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id="{78E014A3-15AE-4F03-BC3A-F65908B45087}"/>
                  </a:ext>
                </a:extLst>
              </p:cNvPr>
              <p:cNvSpPr/>
              <p:nvPr/>
            </p:nvSpPr>
            <p:spPr>
              <a:xfrm>
                <a:off x="6891563" y="1242641"/>
                <a:ext cx="323012" cy="201899"/>
              </a:xfrm>
              <a:prstGeom prst="roundRect">
                <a:avLst>
                  <a:gd name="adj" fmla="val 6398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id="{5DE893EA-50BB-49C9-BB76-9391BA5941F9}"/>
                  </a:ext>
                </a:extLst>
              </p:cNvPr>
              <p:cNvSpPr/>
              <p:nvPr/>
            </p:nvSpPr>
            <p:spPr>
              <a:xfrm>
                <a:off x="6891561" y="1196919"/>
                <a:ext cx="323012" cy="60512"/>
              </a:xfrm>
              <a:prstGeom prst="roundRect">
                <a:avLst>
                  <a:gd name="adj" fmla="val 1516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id="{13A93024-A09E-4009-8999-86812350DFA4}"/>
                  </a:ext>
                </a:extLst>
              </p:cNvPr>
              <p:cNvSpPr/>
              <p:nvPr/>
            </p:nvSpPr>
            <p:spPr>
              <a:xfrm>
                <a:off x="7127440" y="1147627"/>
                <a:ext cx="45719" cy="936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: 圆角 252">
                <a:extLst>
                  <a:ext uri="{FF2B5EF4-FFF2-40B4-BE49-F238E27FC236}">
                    <a16:creationId xmlns:a16="http://schemas.microsoft.com/office/drawing/2014/main" id="{9733006B-31EE-4051-ABDF-95716FAA05A4}"/>
                  </a:ext>
                </a:extLst>
              </p:cNvPr>
              <p:cNvSpPr/>
              <p:nvPr/>
            </p:nvSpPr>
            <p:spPr>
              <a:xfrm>
                <a:off x="6942101" y="1147565"/>
                <a:ext cx="45719" cy="936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AA605A4F-EFD8-4D09-BA68-49275A375895}"/>
              </a:ext>
            </a:extLst>
          </p:cNvPr>
          <p:cNvGrpSpPr/>
          <p:nvPr/>
        </p:nvGrpSpPr>
        <p:grpSpPr>
          <a:xfrm>
            <a:off x="3417976" y="12804468"/>
            <a:ext cx="674771" cy="674771"/>
            <a:chOff x="8972429" y="3506190"/>
            <a:chExt cx="674771" cy="674771"/>
          </a:xfrm>
        </p:grpSpPr>
        <p:sp>
          <p:nvSpPr>
            <p:cNvPr id="256" name="矩形: 圆角 255">
              <a:extLst>
                <a:ext uri="{FF2B5EF4-FFF2-40B4-BE49-F238E27FC236}">
                  <a16:creationId xmlns:a16="http://schemas.microsoft.com/office/drawing/2014/main" id="{118632EE-C38B-465A-9B14-D8DAD8B93075}"/>
                </a:ext>
              </a:extLst>
            </p:cNvPr>
            <p:cNvSpPr/>
            <p:nvPr/>
          </p:nvSpPr>
          <p:spPr>
            <a:xfrm>
              <a:off x="897242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A7BCEE7F-781A-4D8E-9446-1F2534236EA4}"/>
                </a:ext>
              </a:extLst>
            </p:cNvPr>
            <p:cNvGrpSpPr/>
            <p:nvPr/>
          </p:nvGrpSpPr>
          <p:grpSpPr>
            <a:xfrm>
              <a:off x="9096537" y="3697124"/>
              <a:ext cx="443669" cy="299649"/>
              <a:chOff x="413126" y="4118387"/>
              <a:chExt cx="311049" cy="185503"/>
            </a:xfrm>
          </p:grpSpPr>
          <p:sp>
            <p:nvSpPr>
              <p:cNvPr id="258" name="矩形: 圆角 257">
                <a:extLst>
                  <a:ext uri="{FF2B5EF4-FFF2-40B4-BE49-F238E27FC236}">
                    <a16:creationId xmlns:a16="http://schemas.microsoft.com/office/drawing/2014/main" id="{992C48EB-E014-4F74-BC86-5C9918B034A1}"/>
                  </a:ext>
                </a:extLst>
              </p:cNvPr>
              <p:cNvSpPr/>
              <p:nvPr/>
            </p:nvSpPr>
            <p:spPr>
              <a:xfrm>
                <a:off x="413126" y="4118387"/>
                <a:ext cx="311049" cy="185503"/>
              </a:xfrm>
              <a:prstGeom prst="roundRect">
                <a:avLst>
                  <a:gd name="adj" fmla="val 5240"/>
                </a:avLst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等腰三角形 258">
                <a:extLst>
                  <a:ext uri="{FF2B5EF4-FFF2-40B4-BE49-F238E27FC236}">
                    <a16:creationId xmlns:a16="http://schemas.microsoft.com/office/drawing/2014/main" id="{58344B9F-B336-4CED-8CC6-8B15EC71AF12}"/>
                  </a:ext>
                </a:extLst>
              </p:cNvPr>
              <p:cNvSpPr/>
              <p:nvPr/>
            </p:nvSpPr>
            <p:spPr>
              <a:xfrm rot="10800000">
                <a:off x="445393" y="4118701"/>
                <a:ext cx="258975" cy="9266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BC7AB1F3-A39A-4A71-ADDD-C58D7245DA94}"/>
              </a:ext>
            </a:extLst>
          </p:cNvPr>
          <p:cNvGrpSpPr/>
          <p:nvPr/>
        </p:nvGrpSpPr>
        <p:grpSpPr>
          <a:xfrm>
            <a:off x="2341930" y="13653077"/>
            <a:ext cx="674771" cy="729694"/>
            <a:chOff x="7896383" y="4354799"/>
            <a:chExt cx="674771" cy="729694"/>
          </a:xfrm>
        </p:grpSpPr>
        <p:sp>
          <p:nvSpPr>
            <p:cNvPr id="262" name="矩形: 圆角 261">
              <a:extLst>
                <a:ext uri="{FF2B5EF4-FFF2-40B4-BE49-F238E27FC236}">
                  <a16:creationId xmlns:a16="http://schemas.microsoft.com/office/drawing/2014/main" id="{CD76AE7A-E90F-49DD-A71A-C2E4E5F7EDB9}"/>
                </a:ext>
              </a:extLst>
            </p:cNvPr>
            <p:cNvSpPr/>
            <p:nvPr/>
          </p:nvSpPr>
          <p:spPr>
            <a:xfrm>
              <a:off x="7896383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3D6B4F67-6A52-4791-AAF3-7AD175A7B87D}"/>
                </a:ext>
              </a:extLst>
            </p:cNvPr>
            <p:cNvSpPr txBox="1"/>
            <p:nvPr/>
          </p:nvSpPr>
          <p:spPr>
            <a:xfrm>
              <a:off x="8183745" y="43547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4" name="矩形: 圆角 263">
              <a:extLst>
                <a:ext uri="{FF2B5EF4-FFF2-40B4-BE49-F238E27FC236}">
                  <a16:creationId xmlns:a16="http://schemas.microsoft.com/office/drawing/2014/main" id="{17868756-4E7F-433B-AC4E-AAC0D7E2A0B2}"/>
                </a:ext>
              </a:extLst>
            </p:cNvPr>
            <p:cNvSpPr/>
            <p:nvPr/>
          </p:nvSpPr>
          <p:spPr>
            <a:xfrm rot="2626751">
              <a:off x="8272790" y="4834789"/>
              <a:ext cx="191371" cy="6027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圆: 空心 264">
              <a:extLst>
                <a:ext uri="{FF2B5EF4-FFF2-40B4-BE49-F238E27FC236}">
                  <a16:creationId xmlns:a16="http://schemas.microsoft.com/office/drawing/2014/main" id="{B72E4882-066E-4E83-9549-1BF4A6BE9BED}"/>
                </a:ext>
              </a:extLst>
            </p:cNvPr>
            <p:cNvSpPr/>
            <p:nvPr/>
          </p:nvSpPr>
          <p:spPr>
            <a:xfrm>
              <a:off x="8060909" y="4552344"/>
              <a:ext cx="310157" cy="310158"/>
            </a:xfrm>
            <a:prstGeom prst="donut">
              <a:avLst>
                <a:gd name="adj" fmla="val 16081"/>
              </a:avLst>
            </a:pr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3E7D8FB2-E395-4D75-BE29-2F1FF95F0DAD}"/>
              </a:ext>
            </a:extLst>
          </p:cNvPr>
          <p:cNvGrpSpPr/>
          <p:nvPr/>
        </p:nvGrpSpPr>
        <p:grpSpPr>
          <a:xfrm>
            <a:off x="199381" y="13708000"/>
            <a:ext cx="674771" cy="674771"/>
            <a:chOff x="5753834" y="4409722"/>
            <a:chExt cx="674771" cy="674771"/>
          </a:xfrm>
        </p:grpSpPr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58996487-A160-4327-8000-1DF496A5C18A}"/>
                </a:ext>
              </a:extLst>
            </p:cNvPr>
            <p:cNvSpPr/>
            <p:nvPr/>
          </p:nvSpPr>
          <p:spPr>
            <a:xfrm>
              <a:off x="5753834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FFF2BFAF-6AF8-4AED-B704-19D503DD8CFE}"/>
                </a:ext>
              </a:extLst>
            </p:cNvPr>
            <p:cNvGrpSpPr/>
            <p:nvPr/>
          </p:nvGrpSpPr>
          <p:grpSpPr>
            <a:xfrm>
              <a:off x="5910740" y="4495836"/>
              <a:ext cx="360959" cy="441295"/>
              <a:chOff x="487518" y="2181624"/>
              <a:chExt cx="489145" cy="598011"/>
            </a:xfrm>
          </p:grpSpPr>
          <p:sp>
            <p:nvSpPr>
              <p:cNvPr id="212" name="弧形 211">
                <a:extLst>
                  <a:ext uri="{FF2B5EF4-FFF2-40B4-BE49-F238E27FC236}">
                    <a16:creationId xmlns:a16="http://schemas.microsoft.com/office/drawing/2014/main" id="{E1DC53BE-BB2C-4F24-90E6-C15E2C37E63B}"/>
                  </a:ext>
                </a:extLst>
              </p:cNvPr>
              <p:cNvSpPr/>
              <p:nvPr/>
            </p:nvSpPr>
            <p:spPr>
              <a:xfrm>
                <a:off x="599989" y="2181624"/>
                <a:ext cx="264199" cy="273635"/>
              </a:xfrm>
              <a:prstGeom prst="arc">
                <a:avLst>
                  <a:gd name="adj1" fmla="val 10185915"/>
                  <a:gd name="adj2" fmla="val 744742"/>
                </a:avLst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E5F9F5DC-1D18-436D-89C2-411A99959F4A}"/>
                  </a:ext>
                </a:extLst>
              </p:cNvPr>
              <p:cNvSpPr/>
              <p:nvPr/>
            </p:nvSpPr>
            <p:spPr>
              <a:xfrm>
                <a:off x="487518" y="2290490"/>
                <a:ext cx="489145" cy="489145"/>
              </a:xfrm>
              <a:prstGeom prst="roundRect">
                <a:avLst>
                  <a:gd name="adj" fmla="val 7099"/>
                </a:avLst>
              </a:pr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872C2A89-013F-46CA-9845-2B5C8ACA878A}"/>
              </a:ext>
            </a:extLst>
          </p:cNvPr>
          <p:cNvCxnSpPr/>
          <p:nvPr/>
        </p:nvCxnSpPr>
        <p:spPr>
          <a:xfrm>
            <a:off x="116105" y="12093879"/>
            <a:ext cx="51894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3AF1B59E-2E24-4FFC-8BFB-BF2D09406BD9}"/>
              </a:ext>
            </a:extLst>
          </p:cNvPr>
          <p:cNvSpPr txBox="1"/>
          <p:nvPr/>
        </p:nvSpPr>
        <p:spPr>
          <a:xfrm>
            <a:off x="116105" y="10731106"/>
            <a:ext cx="157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应用直达</a:t>
            </a:r>
          </a:p>
        </p:txBody>
      </p: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82B0603A-2651-431E-9FFF-EC948A7F70E4}"/>
              </a:ext>
            </a:extLst>
          </p:cNvPr>
          <p:cNvGrpSpPr/>
          <p:nvPr/>
        </p:nvGrpSpPr>
        <p:grpSpPr>
          <a:xfrm>
            <a:off x="207792" y="11243922"/>
            <a:ext cx="674771" cy="674771"/>
            <a:chOff x="10043006" y="4409992"/>
            <a:chExt cx="674771" cy="674771"/>
          </a:xfrm>
        </p:grpSpPr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0B303CC8-62B6-4B64-B75A-E439C655A310}"/>
                </a:ext>
              </a:extLst>
            </p:cNvPr>
            <p:cNvSpPr/>
            <p:nvPr/>
          </p:nvSpPr>
          <p:spPr>
            <a:xfrm>
              <a:off x="10043006" y="440999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弧形 286">
              <a:extLst>
                <a:ext uri="{FF2B5EF4-FFF2-40B4-BE49-F238E27FC236}">
                  <a16:creationId xmlns:a16="http://schemas.microsoft.com/office/drawing/2014/main" id="{0FF69845-B0FE-4C72-981E-2E7D6CE138A2}"/>
                </a:ext>
              </a:extLst>
            </p:cNvPr>
            <p:cNvSpPr/>
            <p:nvPr/>
          </p:nvSpPr>
          <p:spPr>
            <a:xfrm rot="11281850">
              <a:off x="10169580" y="4686186"/>
              <a:ext cx="429250" cy="177350"/>
            </a:xfrm>
            <a:prstGeom prst="arc">
              <a:avLst>
                <a:gd name="adj1" fmla="val 14248865"/>
                <a:gd name="adj2" fmla="val 10894355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76C7A797-3C1F-4025-9F0F-DCEA7B462D1E}"/>
                </a:ext>
              </a:extLst>
            </p:cNvPr>
            <p:cNvSpPr/>
            <p:nvPr/>
          </p:nvSpPr>
          <p:spPr>
            <a:xfrm>
              <a:off x="10205537" y="4566098"/>
              <a:ext cx="374752" cy="374752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弧形 288">
              <a:extLst>
                <a:ext uri="{FF2B5EF4-FFF2-40B4-BE49-F238E27FC236}">
                  <a16:creationId xmlns:a16="http://schemas.microsoft.com/office/drawing/2014/main" id="{1F791F5C-7E09-4067-BCF2-6893BB1EF842}"/>
                </a:ext>
              </a:extLst>
            </p:cNvPr>
            <p:cNvSpPr/>
            <p:nvPr/>
          </p:nvSpPr>
          <p:spPr>
            <a:xfrm rot="11281850">
              <a:off x="10169242" y="4686135"/>
              <a:ext cx="430110" cy="177350"/>
            </a:xfrm>
            <a:prstGeom prst="arc">
              <a:avLst>
                <a:gd name="adj1" fmla="val 10537363"/>
                <a:gd name="adj2" fmla="val 21082318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2A7AD464-534B-4BFE-BA4C-03BAA0528221}"/>
              </a:ext>
            </a:extLst>
          </p:cNvPr>
          <p:cNvGrpSpPr/>
          <p:nvPr/>
        </p:nvGrpSpPr>
        <p:grpSpPr>
          <a:xfrm>
            <a:off x="4485967" y="14626298"/>
            <a:ext cx="674771" cy="674771"/>
            <a:chOff x="5638800" y="1847435"/>
            <a:chExt cx="674771" cy="674771"/>
          </a:xfrm>
        </p:grpSpPr>
        <p:sp>
          <p:nvSpPr>
            <p:cNvPr id="292" name="矩形: 圆角 291">
              <a:extLst>
                <a:ext uri="{FF2B5EF4-FFF2-40B4-BE49-F238E27FC236}">
                  <a16:creationId xmlns:a16="http://schemas.microsoft.com/office/drawing/2014/main" id="{2A62A3FE-1D61-4473-BE55-3AACECD458A5}"/>
                </a:ext>
              </a:extLst>
            </p:cNvPr>
            <p:cNvSpPr/>
            <p:nvPr/>
          </p:nvSpPr>
          <p:spPr>
            <a:xfrm>
              <a:off x="5638800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1C4AF4F1-2E23-4C7A-86C1-D0949BED9B76}"/>
                </a:ext>
              </a:extLst>
            </p:cNvPr>
            <p:cNvSpPr/>
            <p:nvPr/>
          </p:nvSpPr>
          <p:spPr>
            <a:xfrm rot="21405149">
              <a:off x="5785211" y="1990027"/>
              <a:ext cx="417657" cy="411261"/>
            </a:xfrm>
            <a:custGeom>
              <a:avLst/>
              <a:gdLst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66106 w 417690"/>
                <a:gd name="connsiteY22" fmla="*/ 391247 h 411293"/>
                <a:gd name="connsiteX23" fmla="*/ 343284 w 417690"/>
                <a:gd name="connsiteY23" fmla="*/ 406787 h 411293"/>
                <a:gd name="connsiteX24" fmla="*/ 314771 w 417690"/>
                <a:gd name="connsiteY24" fmla="*/ 411122 h 411293"/>
                <a:gd name="connsiteX25" fmla="*/ 232502 w 417690"/>
                <a:gd name="connsiteY25" fmla="*/ 387189 h 411293"/>
                <a:gd name="connsiteX26" fmla="*/ 200043 w 417690"/>
                <a:gd name="connsiteY26" fmla="*/ 366623 h 411293"/>
                <a:gd name="connsiteX27" fmla="*/ 42984 w 417690"/>
                <a:gd name="connsiteY27" fmla="*/ 204477 h 411293"/>
                <a:gd name="connsiteX28" fmla="*/ 12095 w 417690"/>
                <a:gd name="connsiteY28" fmla="*/ 150703 h 411293"/>
                <a:gd name="connsiteX29" fmla="*/ 128 w 417690"/>
                <a:gd name="connsiteY29" fmla="*/ 83916 h 411293"/>
                <a:gd name="connsiteX30" fmla="*/ 13200 w 417690"/>
                <a:gd name="connsiteY30" fmla="*/ 55830 h 411293"/>
                <a:gd name="connsiteX31" fmla="*/ 28582 w 417690"/>
                <a:gd name="connsiteY31" fmla="*/ 35940 h 411293"/>
                <a:gd name="connsiteX32" fmla="*/ 51788 w 417690"/>
                <a:gd name="connsiteY32" fmla="*/ 11979 h 411293"/>
                <a:gd name="connsiteX33" fmla="*/ 52239 w 417690"/>
                <a:gd name="connsiteY33" fmla="*/ 12416 h 411293"/>
                <a:gd name="connsiteX34" fmla="*/ 58017 w 417690"/>
                <a:gd name="connsiteY34" fmla="*/ 6581 h 411293"/>
                <a:gd name="connsiteX35" fmla="*/ 73723 w 417690"/>
                <a:gd name="connsiteY35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1841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3405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364399 w 417690"/>
                <a:gd name="connsiteY20" fmla="*/ 393405 h 411293"/>
                <a:gd name="connsiteX21" fmla="*/ 343284 w 417690"/>
                <a:gd name="connsiteY21" fmla="*/ 406787 h 411293"/>
                <a:gd name="connsiteX22" fmla="*/ 314771 w 417690"/>
                <a:gd name="connsiteY22" fmla="*/ 411122 h 411293"/>
                <a:gd name="connsiteX23" fmla="*/ 232502 w 417690"/>
                <a:gd name="connsiteY23" fmla="*/ 387189 h 411293"/>
                <a:gd name="connsiteX24" fmla="*/ 200043 w 417690"/>
                <a:gd name="connsiteY24" fmla="*/ 366623 h 411293"/>
                <a:gd name="connsiteX25" fmla="*/ 42984 w 417690"/>
                <a:gd name="connsiteY25" fmla="*/ 204477 h 411293"/>
                <a:gd name="connsiteX26" fmla="*/ 12095 w 417690"/>
                <a:gd name="connsiteY26" fmla="*/ 150703 h 411293"/>
                <a:gd name="connsiteX27" fmla="*/ 128 w 417690"/>
                <a:gd name="connsiteY27" fmla="*/ 83916 h 411293"/>
                <a:gd name="connsiteX28" fmla="*/ 13200 w 417690"/>
                <a:gd name="connsiteY28" fmla="*/ 55830 h 411293"/>
                <a:gd name="connsiteX29" fmla="*/ 28582 w 417690"/>
                <a:gd name="connsiteY29" fmla="*/ 35940 h 411293"/>
                <a:gd name="connsiteX30" fmla="*/ 51788 w 417690"/>
                <a:gd name="connsiteY30" fmla="*/ 11979 h 411293"/>
                <a:gd name="connsiteX31" fmla="*/ 52239 w 417690"/>
                <a:gd name="connsiteY31" fmla="*/ 12416 h 411293"/>
                <a:gd name="connsiteX32" fmla="*/ 58017 w 417690"/>
                <a:gd name="connsiteY32" fmla="*/ 6581 h 411293"/>
                <a:gd name="connsiteX33" fmla="*/ 73723 w 417690"/>
                <a:gd name="connsiteY33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2239 w 417690"/>
                <a:gd name="connsiteY30" fmla="*/ 12416 h 411293"/>
                <a:gd name="connsiteX31" fmla="*/ 58017 w 417690"/>
                <a:gd name="connsiteY31" fmla="*/ 6581 h 411293"/>
                <a:gd name="connsiteX32" fmla="*/ 73723 w 417690"/>
                <a:gd name="connsiteY32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8017 w 417690"/>
                <a:gd name="connsiteY30" fmla="*/ 6581 h 411293"/>
                <a:gd name="connsiteX31" fmla="*/ 73723 w 417690"/>
                <a:gd name="connsiteY31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51829 h 411293"/>
                <a:gd name="connsiteX7" fmla="*/ 120541 w 417690"/>
                <a:gd name="connsiteY7" fmla="*/ 163267 h 411293"/>
                <a:gd name="connsiteX8" fmla="*/ 247685 w 417690"/>
                <a:gd name="connsiteY8" fmla="*/ 290411 h 411293"/>
                <a:gd name="connsiteX9" fmla="*/ 247811 w 417690"/>
                <a:gd name="connsiteY9" fmla="*/ 290538 h 411293"/>
                <a:gd name="connsiteX10" fmla="*/ 262311 w 417690"/>
                <a:gd name="connsiteY10" fmla="*/ 290421 h 411293"/>
                <a:gd name="connsiteX11" fmla="*/ 301710 w 417690"/>
                <a:gd name="connsiteY11" fmla="*/ 249741 h 411293"/>
                <a:gd name="connsiteX12" fmla="*/ 301237 w 417690"/>
                <a:gd name="connsiteY12" fmla="*/ 249266 h 411293"/>
                <a:gd name="connsiteX13" fmla="*/ 308718 w 417690"/>
                <a:gd name="connsiteY13" fmla="*/ 241187 h 411293"/>
                <a:gd name="connsiteX14" fmla="*/ 340286 w 417690"/>
                <a:gd name="connsiteY14" fmla="*/ 241187 h 411293"/>
                <a:gd name="connsiteX15" fmla="*/ 411202 w 417690"/>
                <a:gd name="connsiteY15" fmla="*/ 312328 h 411293"/>
                <a:gd name="connsiteX16" fmla="*/ 411202 w 417690"/>
                <a:gd name="connsiteY16" fmla="*/ 312702 h 411293"/>
                <a:gd name="connsiteX17" fmla="*/ 411202 w 417690"/>
                <a:gd name="connsiteY17" fmla="*/ 344270 h 411293"/>
                <a:gd name="connsiteX18" fmla="*/ 364399 w 417690"/>
                <a:gd name="connsiteY18" fmla="*/ 393405 h 411293"/>
                <a:gd name="connsiteX19" fmla="*/ 343284 w 417690"/>
                <a:gd name="connsiteY19" fmla="*/ 406787 h 411293"/>
                <a:gd name="connsiteX20" fmla="*/ 314771 w 417690"/>
                <a:gd name="connsiteY20" fmla="*/ 411122 h 411293"/>
                <a:gd name="connsiteX21" fmla="*/ 232502 w 417690"/>
                <a:gd name="connsiteY21" fmla="*/ 387189 h 411293"/>
                <a:gd name="connsiteX22" fmla="*/ 200043 w 417690"/>
                <a:gd name="connsiteY22" fmla="*/ 366623 h 411293"/>
                <a:gd name="connsiteX23" fmla="*/ 42984 w 417690"/>
                <a:gd name="connsiteY23" fmla="*/ 204477 h 411293"/>
                <a:gd name="connsiteX24" fmla="*/ 12095 w 417690"/>
                <a:gd name="connsiteY24" fmla="*/ 150703 h 411293"/>
                <a:gd name="connsiteX25" fmla="*/ 128 w 417690"/>
                <a:gd name="connsiteY25" fmla="*/ 83916 h 411293"/>
                <a:gd name="connsiteX26" fmla="*/ 13200 w 417690"/>
                <a:gd name="connsiteY26" fmla="*/ 55830 h 411293"/>
                <a:gd name="connsiteX27" fmla="*/ 28582 w 417690"/>
                <a:gd name="connsiteY27" fmla="*/ 35940 h 411293"/>
                <a:gd name="connsiteX28" fmla="*/ 51788 w 417690"/>
                <a:gd name="connsiteY28" fmla="*/ 11979 h 411293"/>
                <a:gd name="connsiteX29" fmla="*/ 58017 w 417690"/>
                <a:gd name="connsiteY29" fmla="*/ 6581 h 411293"/>
                <a:gd name="connsiteX30" fmla="*/ 73723 w 417690"/>
                <a:gd name="connsiteY30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262311 w 417690"/>
                <a:gd name="connsiteY9" fmla="*/ 290421 h 411293"/>
                <a:gd name="connsiteX10" fmla="*/ 301710 w 417690"/>
                <a:gd name="connsiteY10" fmla="*/ 249741 h 411293"/>
                <a:gd name="connsiteX11" fmla="*/ 301237 w 417690"/>
                <a:gd name="connsiteY11" fmla="*/ 249266 h 411293"/>
                <a:gd name="connsiteX12" fmla="*/ 308718 w 417690"/>
                <a:gd name="connsiteY12" fmla="*/ 241187 h 411293"/>
                <a:gd name="connsiteX13" fmla="*/ 340286 w 417690"/>
                <a:gd name="connsiteY13" fmla="*/ 241187 h 411293"/>
                <a:gd name="connsiteX14" fmla="*/ 411202 w 417690"/>
                <a:gd name="connsiteY14" fmla="*/ 312328 h 411293"/>
                <a:gd name="connsiteX15" fmla="*/ 411202 w 417690"/>
                <a:gd name="connsiteY15" fmla="*/ 312702 h 411293"/>
                <a:gd name="connsiteX16" fmla="*/ 411202 w 417690"/>
                <a:gd name="connsiteY16" fmla="*/ 344270 h 411293"/>
                <a:gd name="connsiteX17" fmla="*/ 364399 w 417690"/>
                <a:gd name="connsiteY17" fmla="*/ 393405 h 411293"/>
                <a:gd name="connsiteX18" fmla="*/ 343284 w 417690"/>
                <a:gd name="connsiteY18" fmla="*/ 406787 h 411293"/>
                <a:gd name="connsiteX19" fmla="*/ 314771 w 417690"/>
                <a:gd name="connsiteY19" fmla="*/ 411122 h 411293"/>
                <a:gd name="connsiteX20" fmla="*/ 232502 w 417690"/>
                <a:gd name="connsiteY20" fmla="*/ 387189 h 411293"/>
                <a:gd name="connsiteX21" fmla="*/ 200043 w 417690"/>
                <a:gd name="connsiteY21" fmla="*/ 366623 h 411293"/>
                <a:gd name="connsiteX22" fmla="*/ 42984 w 417690"/>
                <a:gd name="connsiteY22" fmla="*/ 204477 h 411293"/>
                <a:gd name="connsiteX23" fmla="*/ 12095 w 417690"/>
                <a:gd name="connsiteY23" fmla="*/ 150703 h 411293"/>
                <a:gd name="connsiteX24" fmla="*/ 128 w 417690"/>
                <a:gd name="connsiteY24" fmla="*/ 83916 h 411293"/>
                <a:gd name="connsiteX25" fmla="*/ 13200 w 417690"/>
                <a:gd name="connsiteY25" fmla="*/ 55830 h 411293"/>
                <a:gd name="connsiteX26" fmla="*/ 28582 w 417690"/>
                <a:gd name="connsiteY26" fmla="*/ 35940 h 411293"/>
                <a:gd name="connsiteX27" fmla="*/ 51788 w 417690"/>
                <a:gd name="connsiteY27" fmla="*/ 11979 h 411293"/>
                <a:gd name="connsiteX28" fmla="*/ 58017 w 417690"/>
                <a:gd name="connsiteY28" fmla="*/ 6581 h 411293"/>
                <a:gd name="connsiteX29" fmla="*/ 73723 w 417690"/>
                <a:gd name="connsiteY29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1237 w 417690"/>
                <a:gd name="connsiteY10" fmla="*/ 249266 h 411293"/>
                <a:gd name="connsiteX11" fmla="*/ 308718 w 417690"/>
                <a:gd name="connsiteY11" fmla="*/ 241187 h 411293"/>
                <a:gd name="connsiteX12" fmla="*/ 340286 w 417690"/>
                <a:gd name="connsiteY12" fmla="*/ 241187 h 411293"/>
                <a:gd name="connsiteX13" fmla="*/ 411202 w 417690"/>
                <a:gd name="connsiteY13" fmla="*/ 312328 h 411293"/>
                <a:gd name="connsiteX14" fmla="*/ 411202 w 417690"/>
                <a:gd name="connsiteY14" fmla="*/ 312702 h 411293"/>
                <a:gd name="connsiteX15" fmla="*/ 411202 w 417690"/>
                <a:gd name="connsiteY15" fmla="*/ 344270 h 411293"/>
                <a:gd name="connsiteX16" fmla="*/ 364399 w 417690"/>
                <a:gd name="connsiteY16" fmla="*/ 393405 h 411293"/>
                <a:gd name="connsiteX17" fmla="*/ 343284 w 417690"/>
                <a:gd name="connsiteY17" fmla="*/ 406787 h 411293"/>
                <a:gd name="connsiteX18" fmla="*/ 314771 w 417690"/>
                <a:gd name="connsiteY18" fmla="*/ 411122 h 411293"/>
                <a:gd name="connsiteX19" fmla="*/ 232502 w 417690"/>
                <a:gd name="connsiteY19" fmla="*/ 387189 h 411293"/>
                <a:gd name="connsiteX20" fmla="*/ 200043 w 417690"/>
                <a:gd name="connsiteY20" fmla="*/ 366623 h 411293"/>
                <a:gd name="connsiteX21" fmla="*/ 42984 w 417690"/>
                <a:gd name="connsiteY21" fmla="*/ 204477 h 411293"/>
                <a:gd name="connsiteX22" fmla="*/ 12095 w 417690"/>
                <a:gd name="connsiteY22" fmla="*/ 150703 h 411293"/>
                <a:gd name="connsiteX23" fmla="*/ 128 w 417690"/>
                <a:gd name="connsiteY23" fmla="*/ 83916 h 411293"/>
                <a:gd name="connsiteX24" fmla="*/ 13200 w 417690"/>
                <a:gd name="connsiteY24" fmla="*/ 55830 h 411293"/>
                <a:gd name="connsiteX25" fmla="*/ 28582 w 417690"/>
                <a:gd name="connsiteY25" fmla="*/ 35940 h 411293"/>
                <a:gd name="connsiteX26" fmla="*/ 51788 w 417690"/>
                <a:gd name="connsiteY26" fmla="*/ 11979 h 411293"/>
                <a:gd name="connsiteX27" fmla="*/ 58017 w 417690"/>
                <a:gd name="connsiteY27" fmla="*/ 6581 h 411293"/>
                <a:gd name="connsiteX28" fmla="*/ 73723 w 417690"/>
                <a:gd name="connsiteY28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4399 w 417690"/>
                <a:gd name="connsiteY14" fmla="*/ 393405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2008 w 417690"/>
                <a:gd name="connsiteY14" fmla="*/ 393269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690" h="411293">
                  <a:moveTo>
                    <a:pt x="73723" y="0"/>
                  </a:moveTo>
                  <a:cubicBezTo>
                    <a:pt x="79646" y="24"/>
                    <a:pt x="85318" y="2391"/>
                    <a:pt x="89503" y="6581"/>
                  </a:cubicBezTo>
                  <a:lnTo>
                    <a:pt x="160405" y="77558"/>
                  </a:lnTo>
                  <a:cubicBezTo>
                    <a:pt x="164590" y="81708"/>
                    <a:pt x="166936" y="87368"/>
                    <a:pt x="166910" y="93262"/>
                  </a:cubicBezTo>
                  <a:cubicBezTo>
                    <a:pt x="166908" y="99066"/>
                    <a:pt x="164655" y="104642"/>
                    <a:pt x="160629" y="108820"/>
                  </a:cubicBezTo>
                  <a:lnTo>
                    <a:pt x="156169" y="113075"/>
                  </a:lnTo>
                  <a:lnTo>
                    <a:pt x="120541" y="163267"/>
                  </a:lnTo>
                  <a:lnTo>
                    <a:pt x="247685" y="290411"/>
                  </a:lnTo>
                  <a:cubicBezTo>
                    <a:pt x="247725" y="290454"/>
                    <a:pt x="247769" y="290496"/>
                    <a:pt x="247811" y="290538"/>
                  </a:cubicBezTo>
                  <a:lnTo>
                    <a:pt x="308718" y="241187"/>
                  </a:lnTo>
                  <a:cubicBezTo>
                    <a:pt x="317462" y="232535"/>
                    <a:pt x="331542" y="232535"/>
                    <a:pt x="340286" y="241187"/>
                  </a:cubicBezTo>
                  <a:lnTo>
                    <a:pt x="411202" y="312328"/>
                  </a:lnTo>
                  <a:lnTo>
                    <a:pt x="411202" y="312702"/>
                  </a:lnTo>
                  <a:cubicBezTo>
                    <a:pt x="419853" y="321445"/>
                    <a:pt x="419853" y="335526"/>
                    <a:pt x="411202" y="344270"/>
                  </a:cubicBezTo>
                  <a:lnTo>
                    <a:pt x="362008" y="393269"/>
                  </a:lnTo>
                  <a:lnTo>
                    <a:pt x="343284" y="406787"/>
                  </a:lnTo>
                  <a:cubicBezTo>
                    <a:pt x="334333" y="410304"/>
                    <a:pt x="324604" y="411837"/>
                    <a:pt x="314771" y="411122"/>
                  </a:cubicBezTo>
                  <a:cubicBezTo>
                    <a:pt x="286018" y="408750"/>
                    <a:pt x="258039" y="400610"/>
                    <a:pt x="232502" y="387189"/>
                  </a:cubicBezTo>
                  <a:cubicBezTo>
                    <a:pt x="221202" y="381122"/>
                    <a:pt x="210355" y="374249"/>
                    <a:pt x="200043" y="366623"/>
                  </a:cubicBezTo>
                  <a:cubicBezTo>
                    <a:pt x="138284" y="322552"/>
                    <a:pt x="85063" y="267610"/>
                    <a:pt x="42984" y="204477"/>
                  </a:cubicBezTo>
                  <a:cubicBezTo>
                    <a:pt x="30884" y="187649"/>
                    <a:pt x="20534" y="169633"/>
                    <a:pt x="12095" y="150703"/>
                  </a:cubicBezTo>
                  <a:cubicBezTo>
                    <a:pt x="3288" y="129578"/>
                    <a:pt x="-797" y="106785"/>
                    <a:pt x="128" y="83916"/>
                  </a:cubicBezTo>
                  <a:lnTo>
                    <a:pt x="13200" y="55830"/>
                  </a:lnTo>
                  <a:lnTo>
                    <a:pt x="28582" y="35940"/>
                  </a:lnTo>
                  <a:lnTo>
                    <a:pt x="51788" y="11979"/>
                  </a:lnTo>
                  <a:lnTo>
                    <a:pt x="58017" y="6581"/>
                  </a:lnTo>
                  <a:cubicBezTo>
                    <a:pt x="62185" y="2408"/>
                    <a:pt x="67827" y="45"/>
                    <a:pt x="73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D87A1663-F52F-42E0-A3BB-25CA0B08E13A}"/>
              </a:ext>
            </a:extLst>
          </p:cNvPr>
          <p:cNvGrpSpPr/>
          <p:nvPr/>
        </p:nvGrpSpPr>
        <p:grpSpPr>
          <a:xfrm>
            <a:off x="1272458" y="11246634"/>
            <a:ext cx="674771" cy="674771"/>
            <a:chOff x="5638800" y="1847435"/>
            <a:chExt cx="674771" cy="674771"/>
          </a:xfrm>
        </p:grpSpPr>
        <p:sp>
          <p:nvSpPr>
            <p:cNvPr id="296" name="矩形: 圆角 295">
              <a:extLst>
                <a:ext uri="{FF2B5EF4-FFF2-40B4-BE49-F238E27FC236}">
                  <a16:creationId xmlns:a16="http://schemas.microsoft.com/office/drawing/2014/main" id="{E511C247-D7BF-42DC-93C7-2A0EA993A8AE}"/>
                </a:ext>
              </a:extLst>
            </p:cNvPr>
            <p:cNvSpPr/>
            <p:nvPr/>
          </p:nvSpPr>
          <p:spPr>
            <a:xfrm>
              <a:off x="5638800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39200156-CFA7-4B47-9179-7D9D78348486}"/>
                </a:ext>
              </a:extLst>
            </p:cNvPr>
            <p:cNvSpPr/>
            <p:nvPr/>
          </p:nvSpPr>
          <p:spPr>
            <a:xfrm rot="21405149">
              <a:off x="5785211" y="1990027"/>
              <a:ext cx="417657" cy="411261"/>
            </a:xfrm>
            <a:custGeom>
              <a:avLst/>
              <a:gdLst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66106 w 417690"/>
                <a:gd name="connsiteY22" fmla="*/ 391247 h 411293"/>
                <a:gd name="connsiteX23" fmla="*/ 343284 w 417690"/>
                <a:gd name="connsiteY23" fmla="*/ 406787 h 411293"/>
                <a:gd name="connsiteX24" fmla="*/ 314771 w 417690"/>
                <a:gd name="connsiteY24" fmla="*/ 411122 h 411293"/>
                <a:gd name="connsiteX25" fmla="*/ 232502 w 417690"/>
                <a:gd name="connsiteY25" fmla="*/ 387189 h 411293"/>
                <a:gd name="connsiteX26" fmla="*/ 200043 w 417690"/>
                <a:gd name="connsiteY26" fmla="*/ 366623 h 411293"/>
                <a:gd name="connsiteX27" fmla="*/ 42984 w 417690"/>
                <a:gd name="connsiteY27" fmla="*/ 204477 h 411293"/>
                <a:gd name="connsiteX28" fmla="*/ 12095 w 417690"/>
                <a:gd name="connsiteY28" fmla="*/ 150703 h 411293"/>
                <a:gd name="connsiteX29" fmla="*/ 128 w 417690"/>
                <a:gd name="connsiteY29" fmla="*/ 83916 h 411293"/>
                <a:gd name="connsiteX30" fmla="*/ 13200 w 417690"/>
                <a:gd name="connsiteY30" fmla="*/ 55830 h 411293"/>
                <a:gd name="connsiteX31" fmla="*/ 28582 w 417690"/>
                <a:gd name="connsiteY31" fmla="*/ 35940 h 411293"/>
                <a:gd name="connsiteX32" fmla="*/ 51788 w 417690"/>
                <a:gd name="connsiteY32" fmla="*/ 11979 h 411293"/>
                <a:gd name="connsiteX33" fmla="*/ 52239 w 417690"/>
                <a:gd name="connsiteY33" fmla="*/ 12416 h 411293"/>
                <a:gd name="connsiteX34" fmla="*/ 58017 w 417690"/>
                <a:gd name="connsiteY34" fmla="*/ 6581 h 411293"/>
                <a:gd name="connsiteX35" fmla="*/ 73723 w 417690"/>
                <a:gd name="connsiteY35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1841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3405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364399 w 417690"/>
                <a:gd name="connsiteY20" fmla="*/ 393405 h 411293"/>
                <a:gd name="connsiteX21" fmla="*/ 343284 w 417690"/>
                <a:gd name="connsiteY21" fmla="*/ 406787 h 411293"/>
                <a:gd name="connsiteX22" fmla="*/ 314771 w 417690"/>
                <a:gd name="connsiteY22" fmla="*/ 411122 h 411293"/>
                <a:gd name="connsiteX23" fmla="*/ 232502 w 417690"/>
                <a:gd name="connsiteY23" fmla="*/ 387189 h 411293"/>
                <a:gd name="connsiteX24" fmla="*/ 200043 w 417690"/>
                <a:gd name="connsiteY24" fmla="*/ 366623 h 411293"/>
                <a:gd name="connsiteX25" fmla="*/ 42984 w 417690"/>
                <a:gd name="connsiteY25" fmla="*/ 204477 h 411293"/>
                <a:gd name="connsiteX26" fmla="*/ 12095 w 417690"/>
                <a:gd name="connsiteY26" fmla="*/ 150703 h 411293"/>
                <a:gd name="connsiteX27" fmla="*/ 128 w 417690"/>
                <a:gd name="connsiteY27" fmla="*/ 83916 h 411293"/>
                <a:gd name="connsiteX28" fmla="*/ 13200 w 417690"/>
                <a:gd name="connsiteY28" fmla="*/ 55830 h 411293"/>
                <a:gd name="connsiteX29" fmla="*/ 28582 w 417690"/>
                <a:gd name="connsiteY29" fmla="*/ 35940 h 411293"/>
                <a:gd name="connsiteX30" fmla="*/ 51788 w 417690"/>
                <a:gd name="connsiteY30" fmla="*/ 11979 h 411293"/>
                <a:gd name="connsiteX31" fmla="*/ 52239 w 417690"/>
                <a:gd name="connsiteY31" fmla="*/ 12416 h 411293"/>
                <a:gd name="connsiteX32" fmla="*/ 58017 w 417690"/>
                <a:gd name="connsiteY32" fmla="*/ 6581 h 411293"/>
                <a:gd name="connsiteX33" fmla="*/ 73723 w 417690"/>
                <a:gd name="connsiteY33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2239 w 417690"/>
                <a:gd name="connsiteY30" fmla="*/ 12416 h 411293"/>
                <a:gd name="connsiteX31" fmla="*/ 58017 w 417690"/>
                <a:gd name="connsiteY31" fmla="*/ 6581 h 411293"/>
                <a:gd name="connsiteX32" fmla="*/ 73723 w 417690"/>
                <a:gd name="connsiteY32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8017 w 417690"/>
                <a:gd name="connsiteY30" fmla="*/ 6581 h 411293"/>
                <a:gd name="connsiteX31" fmla="*/ 73723 w 417690"/>
                <a:gd name="connsiteY31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51829 h 411293"/>
                <a:gd name="connsiteX7" fmla="*/ 120541 w 417690"/>
                <a:gd name="connsiteY7" fmla="*/ 163267 h 411293"/>
                <a:gd name="connsiteX8" fmla="*/ 247685 w 417690"/>
                <a:gd name="connsiteY8" fmla="*/ 290411 h 411293"/>
                <a:gd name="connsiteX9" fmla="*/ 247811 w 417690"/>
                <a:gd name="connsiteY9" fmla="*/ 290538 h 411293"/>
                <a:gd name="connsiteX10" fmla="*/ 262311 w 417690"/>
                <a:gd name="connsiteY10" fmla="*/ 290421 h 411293"/>
                <a:gd name="connsiteX11" fmla="*/ 301710 w 417690"/>
                <a:gd name="connsiteY11" fmla="*/ 249741 h 411293"/>
                <a:gd name="connsiteX12" fmla="*/ 301237 w 417690"/>
                <a:gd name="connsiteY12" fmla="*/ 249266 h 411293"/>
                <a:gd name="connsiteX13" fmla="*/ 308718 w 417690"/>
                <a:gd name="connsiteY13" fmla="*/ 241187 h 411293"/>
                <a:gd name="connsiteX14" fmla="*/ 340286 w 417690"/>
                <a:gd name="connsiteY14" fmla="*/ 241187 h 411293"/>
                <a:gd name="connsiteX15" fmla="*/ 411202 w 417690"/>
                <a:gd name="connsiteY15" fmla="*/ 312328 h 411293"/>
                <a:gd name="connsiteX16" fmla="*/ 411202 w 417690"/>
                <a:gd name="connsiteY16" fmla="*/ 312702 h 411293"/>
                <a:gd name="connsiteX17" fmla="*/ 411202 w 417690"/>
                <a:gd name="connsiteY17" fmla="*/ 344270 h 411293"/>
                <a:gd name="connsiteX18" fmla="*/ 364399 w 417690"/>
                <a:gd name="connsiteY18" fmla="*/ 393405 h 411293"/>
                <a:gd name="connsiteX19" fmla="*/ 343284 w 417690"/>
                <a:gd name="connsiteY19" fmla="*/ 406787 h 411293"/>
                <a:gd name="connsiteX20" fmla="*/ 314771 w 417690"/>
                <a:gd name="connsiteY20" fmla="*/ 411122 h 411293"/>
                <a:gd name="connsiteX21" fmla="*/ 232502 w 417690"/>
                <a:gd name="connsiteY21" fmla="*/ 387189 h 411293"/>
                <a:gd name="connsiteX22" fmla="*/ 200043 w 417690"/>
                <a:gd name="connsiteY22" fmla="*/ 366623 h 411293"/>
                <a:gd name="connsiteX23" fmla="*/ 42984 w 417690"/>
                <a:gd name="connsiteY23" fmla="*/ 204477 h 411293"/>
                <a:gd name="connsiteX24" fmla="*/ 12095 w 417690"/>
                <a:gd name="connsiteY24" fmla="*/ 150703 h 411293"/>
                <a:gd name="connsiteX25" fmla="*/ 128 w 417690"/>
                <a:gd name="connsiteY25" fmla="*/ 83916 h 411293"/>
                <a:gd name="connsiteX26" fmla="*/ 13200 w 417690"/>
                <a:gd name="connsiteY26" fmla="*/ 55830 h 411293"/>
                <a:gd name="connsiteX27" fmla="*/ 28582 w 417690"/>
                <a:gd name="connsiteY27" fmla="*/ 35940 h 411293"/>
                <a:gd name="connsiteX28" fmla="*/ 51788 w 417690"/>
                <a:gd name="connsiteY28" fmla="*/ 11979 h 411293"/>
                <a:gd name="connsiteX29" fmla="*/ 58017 w 417690"/>
                <a:gd name="connsiteY29" fmla="*/ 6581 h 411293"/>
                <a:gd name="connsiteX30" fmla="*/ 73723 w 417690"/>
                <a:gd name="connsiteY30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262311 w 417690"/>
                <a:gd name="connsiteY9" fmla="*/ 290421 h 411293"/>
                <a:gd name="connsiteX10" fmla="*/ 301710 w 417690"/>
                <a:gd name="connsiteY10" fmla="*/ 249741 h 411293"/>
                <a:gd name="connsiteX11" fmla="*/ 301237 w 417690"/>
                <a:gd name="connsiteY11" fmla="*/ 249266 h 411293"/>
                <a:gd name="connsiteX12" fmla="*/ 308718 w 417690"/>
                <a:gd name="connsiteY12" fmla="*/ 241187 h 411293"/>
                <a:gd name="connsiteX13" fmla="*/ 340286 w 417690"/>
                <a:gd name="connsiteY13" fmla="*/ 241187 h 411293"/>
                <a:gd name="connsiteX14" fmla="*/ 411202 w 417690"/>
                <a:gd name="connsiteY14" fmla="*/ 312328 h 411293"/>
                <a:gd name="connsiteX15" fmla="*/ 411202 w 417690"/>
                <a:gd name="connsiteY15" fmla="*/ 312702 h 411293"/>
                <a:gd name="connsiteX16" fmla="*/ 411202 w 417690"/>
                <a:gd name="connsiteY16" fmla="*/ 344270 h 411293"/>
                <a:gd name="connsiteX17" fmla="*/ 364399 w 417690"/>
                <a:gd name="connsiteY17" fmla="*/ 393405 h 411293"/>
                <a:gd name="connsiteX18" fmla="*/ 343284 w 417690"/>
                <a:gd name="connsiteY18" fmla="*/ 406787 h 411293"/>
                <a:gd name="connsiteX19" fmla="*/ 314771 w 417690"/>
                <a:gd name="connsiteY19" fmla="*/ 411122 h 411293"/>
                <a:gd name="connsiteX20" fmla="*/ 232502 w 417690"/>
                <a:gd name="connsiteY20" fmla="*/ 387189 h 411293"/>
                <a:gd name="connsiteX21" fmla="*/ 200043 w 417690"/>
                <a:gd name="connsiteY21" fmla="*/ 366623 h 411293"/>
                <a:gd name="connsiteX22" fmla="*/ 42984 w 417690"/>
                <a:gd name="connsiteY22" fmla="*/ 204477 h 411293"/>
                <a:gd name="connsiteX23" fmla="*/ 12095 w 417690"/>
                <a:gd name="connsiteY23" fmla="*/ 150703 h 411293"/>
                <a:gd name="connsiteX24" fmla="*/ 128 w 417690"/>
                <a:gd name="connsiteY24" fmla="*/ 83916 h 411293"/>
                <a:gd name="connsiteX25" fmla="*/ 13200 w 417690"/>
                <a:gd name="connsiteY25" fmla="*/ 55830 h 411293"/>
                <a:gd name="connsiteX26" fmla="*/ 28582 w 417690"/>
                <a:gd name="connsiteY26" fmla="*/ 35940 h 411293"/>
                <a:gd name="connsiteX27" fmla="*/ 51788 w 417690"/>
                <a:gd name="connsiteY27" fmla="*/ 11979 h 411293"/>
                <a:gd name="connsiteX28" fmla="*/ 58017 w 417690"/>
                <a:gd name="connsiteY28" fmla="*/ 6581 h 411293"/>
                <a:gd name="connsiteX29" fmla="*/ 73723 w 417690"/>
                <a:gd name="connsiteY29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1237 w 417690"/>
                <a:gd name="connsiteY10" fmla="*/ 249266 h 411293"/>
                <a:gd name="connsiteX11" fmla="*/ 308718 w 417690"/>
                <a:gd name="connsiteY11" fmla="*/ 241187 h 411293"/>
                <a:gd name="connsiteX12" fmla="*/ 340286 w 417690"/>
                <a:gd name="connsiteY12" fmla="*/ 241187 h 411293"/>
                <a:gd name="connsiteX13" fmla="*/ 411202 w 417690"/>
                <a:gd name="connsiteY13" fmla="*/ 312328 h 411293"/>
                <a:gd name="connsiteX14" fmla="*/ 411202 w 417690"/>
                <a:gd name="connsiteY14" fmla="*/ 312702 h 411293"/>
                <a:gd name="connsiteX15" fmla="*/ 411202 w 417690"/>
                <a:gd name="connsiteY15" fmla="*/ 344270 h 411293"/>
                <a:gd name="connsiteX16" fmla="*/ 364399 w 417690"/>
                <a:gd name="connsiteY16" fmla="*/ 393405 h 411293"/>
                <a:gd name="connsiteX17" fmla="*/ 343284 w 417690"/>
                <a:gd name="connsiteY17" fmla="*/ 406787 h 411293"/>
                <a:gd name="connsiteX18" fmla="*/ 314771 w 417690"/>
                <a:gd name="connsiteY18" fmla="*/ 411122 h 411293"/>
                <a:gd name="connsiteX19" fmla="*/ 232502 w 417690"/>
                <a:gd name="connsiteY19" fmla="*/ 387189 h 411293"/>
                <a:gd name="connsiteX20" fmla="*/ 200043 w 417690"/>
                <a:gd name="connsiteY20" fmla="*/ 366623 h 411293"/>
                <a:gd name="connsiteX21" fmla="*/ 42984 w 417690"/>
                <a:gd name="connsiteY21" fmla="*/ 204477 h 411293"/>
                <a:gd name="connsiteX22" fmla="*/ 12095 w 417690"/>
                <a:gd name="connsiteY22" fmla="*/ 150703 h 411293"/>
                <a:gd name="connsiteX23" fmla="*/ 128 w 417690"/>
                <a:gd name="connsiteY23" fmla="*/ 83916 h 411293"/>
                <a:gd name="connsiteX24" fmla="*/ 13200 w 417690"/>
                <a:gd name="connsiteY24" fmla="*/ 55830 h 411293"/>
                <a:gd name="connsiteX25" fmla="*/ 28582 w 417690"/>
                <a:gd name="connsiteY25" fmla="*/ 35940 h 411293"/>
                <a:gd name="connsiteX26" fmla="*/ 51788 w 417690"/>
                <a:gd name="connsiteY26" fmla="*/ 11979 h 411293"/>
                <a:gd name="connsiteX27" fmla="*/ 58017 w 417690"/>
                <a:gd name="connsiteY27" fmla="*/ 6581 h 411293"/>
                <a:gd name="connsiteX28" fmla="*/ 73723 w 417690"/>
                <a:gd name="connsiteY28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4399 w 417690"/>
                <a:gd name="connsiteY14" fmla="*/ 393405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2008 w 417690"/>
                <a:gd name="connsiteY14" fmla="*/ 393269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690" h="411293">
                  <a:moveTo>
                    <a:pt x="73723" y="0"/>
                  </a:moveTo>
                  <a:cubicBezTo>
                    <a:pt x="79646" y="24"/>
                    <a:pt x="85318" y="2391"/>
                    <a:pt x="89503" y="6581"/>
                  </a:cubicBezTo>
                  <a:lnTo>
                    <a:pt x="160405" y="77558"/>
                  </a:lnTo>
                  <a:cubicBezTo>
                    <a:pt x="164590" y="81708"/>
                    <a:pt x="166936" y="87368"/>
                    <a:pt x="166910" y="93262"/>
                  </a:cubicBezTo>
                  <a:cubicBezTo>
                    <a:pt x="166908" y="99066"/>
                    <a:pt x="164655" y="104642"/>
                    <a:pt x="160629" y="108820"/>
                  </a:cubicBezTo>
                  <a:lnTo>
                    <a:pt x="156169" y="113075"/>
                  </a:lnTo>
                  <a:lnTo>
                    <a:pt x="120541" y="163267"/>
                  </a:lnTo>
                  <a:lnTo>
                    <a:pt x="247685" y="290411"/>
                  </a:lnTo>
                  <a:cubicBezTo>
                    <a:pt x="247725" y="290454"/>
                    <a:pt x="247769" y="290496"/>
                    <a:pt x="247811" y="290538"/>
                  </a:cubicBezTo>
                  <a:lnTo>
                    <a:pt x="308718" y="241187"/>
                  </a:lnTo>
                  <a:cubicBezTo>
                    <a:pt x="317462" y="232535"/>
                    <a:pt x="331542" y="232535"/>
                    <a:pt x="340286" y="241187"/>
                  </a:cubicBezTo>
                  <a:lnTo>
                    <a:pt x="411202" y="312328"/>
                  </a:lnTo>
                  <a:lnTo>
                    <a:pt x="411202" y="312702"/>
                  </a:lnTo>
                  <a:cubicBezTo>
                    <a:pt x="419853" y="321445"/>
                    <a:pt x="419853" y="335526"/>
                    <a:pt x="411202" y="344270"/>
                  </a:cubicBezTo>
                  <a:lnTo>
                    <a:pt x="362008" y="393269"/>
                  </a:lnTo>
                  <a:lnTo>
                    <a:pt x="343284" y="406787"/>
                  </a:lnTo>
                  <a:cubicBezTo>
                    <a:pt x="334333" y="410304"/>
                    <a:pt x="324604" y="411837"/>
                    <a:pt x="314771" y="411122"/>
                  </a:cubicBezTo>
                  <a:cubicBezTo>
                    <a:pt x="286018" y="408750"/>
                    <a:pt x="258039" y="400610"/>
                    <a:pt x="232502" y="387189"/>
                  </a:cubicBezTo>
                  <a:cubicBezTo>
                    <a:pt x="221202" y="381122"/>
                    <a:pt x="210355" y="374249"/>
                    <a:pt x="200043" y="366623"/>
                  </a:cubicBezTo>
                  <a:cubicBezTo>
                    <a:pt x="138284" y="322552"/>
                    <a:pt x="85063" y="267610"/>
                    <a:pt x="42984" y="204477"/>
                  </a:cubicBezTo>
                  <a:cubicBezTo>
                    <a:pt x="30884" y="187649"/>
                    <a:pt x="20534" y="169633"/>
                    <a:pt x="12095" y="150703"/>
                  </a:cubicBezTo>
                  <a:cubicBezTo>
                    <a:pt x="3288" y="129578"/>
                    <a:pt x="-797" y="106785"/>
                    <a:pt x="128" y="83916"/>
                  </a:cubicBezTo>
                  <a:lnTo>
                    <a:pt x="13200" y="55830"/>
                  </a:lnTo>
                  <a:lnTo>
                    <a:pt x="28582" y="35940"/>
                  </a:lnTo>
                  <a:lnTo>
                    <a:pt x="51788" y="11979"/>
                  </a:lnTo>
                  <a:lnTo>
                    <a:pt x="58017" y="6581"/>
                  </a:lnTo>
                  <a:cubicBezTo>
                    <a:pt x="62185" y="2408"/>
                    <a:pt x="67827" y="45"/>
                    <a:pt x="73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C7E833FA-34B8-4676-A16D-E88C404250F5}"/>
              </a:ext>
            </a:extLst>
          </p:cNvPr>
          <p:cNvGrpSpPr/>
          <p:nvPr/>
        </p:nvGrpSpPr>
        <p:grpSpPr>
          <a:xfrm>
            <a:off x="2343856" y="11239750"/>
            <a:ext cx="674771" cy="674771"/>
            <a:chOff x="6826699" y="3506190"/>
            <a:chExt cx="674771" cy="674771"/>
          </a:xfrm>
        </p:grpSpPr>
        <p:sp>
          <p:nvSpPr>
            <p:cNvPr id="300" name="矩形: 圆角 299">
              <a:extLst>
                <a:ext uri="{FF2B5EF4-FFF2-40B4-BE49-F238E27FC236}">
                  <a16:creationId xmlns:a16="http://schemas.microsoft.com/office/drawing/2014/main" id="{05D0C2A5-7F12-44F5-B37A-4B39EC61F6C3}"/>
                </a:ext>
              </a:extLst>
            </p:cNvPr>
            <p:cNvSpPr/>
            <p:nvPr/>
          </p:nvSpPr>
          <p:spPr>
            <a:xfrm>
              <a:off x="682669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任意多边形: 形状 300">
              <a:extLst>
                <a:ext uri="{FF2B5EF4-FFF2-40B4-BE49-F238E27FC236}">
                  <a16:creationId xmlns:a16="http://schemas.microsoft.com/office/drawing/2014/main" id="{719B4A3F-249F-47AF-9364-FFD1E3A688BE}"/>
                </a:ext>
              </a:extLst>
            </p:cNvPr>
            <p:cNvSpPr/>
            <p:nvPr/>
          </p:nvSpPr>
          <p:spPr>
            <a:xfrm>
              <a:off x="6948570" y="3666084"/>
              <a:ext cx="432657" cy="349003"/>
            </a:xfrm>
            <a:custGeom>
              <a:avLst/>
              <a:gdLst>
                <a:gd name="connsiteX0" fmla="*/ 25287 w 648617"/>
                <a:gd name="connsiteY0" fmla="*/ 0 h 517855"/>
                <a:gd name="connsiteX1" fmla="*/ 623330 w 648617"/>
                <a:gd name="connsiteY1" fmla="*/ 0 h 517855"/>
                <a:gd name="connsiteX2" fmla="*/ 648617 w 648617"/>
                <a:gd name="connsiteY2" fmla="*/ 25287 h 517855"/>
                <a:gd name="connsiteX3" fmla="*/ 648617 w 648617"/>
                <a:gd name="connsiteY3" fmla="*/ 438010 h 517855"/>
                <a:gd name="connsiteX4" fmla="*/ 623330 w 648617"/>
                <a:gd name="connsiteY4" fmla="*/ 463297 h 517855"/>
                <a:gd name="connsiteX5" fmla="*/ 66147 w 648617"/>
                <a:gd name="connsiteY5" fmla="*/ 463297 h 517855"/>
                <a:gd name="connsiteX6" fmla="*/ 1754 w 648617"/>
                <a:gd name="connsiteY6" fmla="*/ 517855 h 517855"/>
                <a:gd name="connsiteX7" fmla="*/ 1754 w 648617"/>
                <a:gd name="connsiteY7" fmla="*/ 442244 h 517855"/>
                <a:gd name="connsiteX8" fmla="*/ 0 w 648617"/>
                <a:gd name="connsiteY8" fmla="*/ 438010 h 517855"/>
                <a:gd name="connsiteX9" fmla="*/ 0 w 648617"/>
                <a:gd name="connsiteY9" fmla="*/ 25287 h 517855"/>
                <a:gd name="connsiteX10" fmla="*/ 25287 w 648617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5362 w 653979"/>
                <a:gd name="connsiteY7" fmla="*/ 25287 h 528529"/>
                <a:gd name="connsiteX8" fmla="*/ 30649 w 653979"/>
                <a:gd name="connsiteY8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30649 w 653979"/>
                <a:gd name="connsiteY8" fmla="*/ 0 h 528529"/>
                <a:gd name="connsiteX0" fmla="*/ 20751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20751 w 653979"/>
                <a:gd name="connsiteY8" fmla="*/ 0 h 528529"/>
                <a:gd name="connsiteX0" fmla="*/ 22392 w 655620"/>
                <a:gd name="connsiteY0" fmla="*/ 0 h 528529"/>
                <a:gd name="connsiteX1" fmla="*/ 630333 w 655620"/>
                <a:gd name="connsiteY1" fmla="*/ 0 h 528529"/>
                <a:gd name="connsiteX2" fmla="*/ 655620 w 655620"/>
                <a:gd name="connsiteY2" fmla="*/ 25287 h 528529"/>
                <a:gd name="connsiteX3" fmla="*/ 655620 w 655620"/>
                <a:gd name="connsiteY3" fmla="*/ 438010 h 528529"/>
                <a:gd name="connsiteX4" fmla="*/ 630333 w 655620"/>
                <a:gd name="connsiteY4" fmla="*/ 463297 h 528529"/>
                <a:gd name="connsiteX5" fmla="*/ 73150 w 655620"/>
                <a:gd name="connsiteY5" fmla="*/ 463297 h 528529"/>
                <a:gd name="connsiteX6" fmla="*/ 1641 w 655620"/>
                <a:gd name="connsiteY6" fmla="*/ 528529 h 528529"/>
                <a:gd name="connsiteX7" fmla="*/ 405 w 655620"/>
                <a:gd name="connsiteY7" fmla="*/ 25287 h 528529"/>
                <a:gd name="connsiteX8" fmla="*/ 22392 w 655620"/>
                <a:gd name="connsiteY8" fmla="*/ 0 h 528529"/>
                <a:gd name="connsiteX0" fmla="*/ 21987 w 655215"/>
                <a:gd name="connsiteY0" fmla="*/ 0 h 528529"/>
                <a:gd name="connsiteX1" fmla="*/ 629928 w 655215"/>
                <a:gd name="connsiteY1" fmla="*/ 0 h 528529"/>
                <a:gd name="connsiteX2" fmla="*/ 655215 w 655215"/>
                <a:gd name="connsiteY2" fmla="*/ 25287 h 528529"/>
                <a:gd name="connsiteX3" fmla="*/ 655215 w 655215"/>
                <a:gd name="connsiteY3" fmla="*/ 438010 h 528529"/>
                <a:gd name="connsiteX4" fmla="*/ 629928 w 655215"/>
                <a:gd name="connsiteY4" fmla="*/ 463297 h 528529"/>
                <a:gd name="connsiteX5" fmla="*/ 72745 w 655215"/>
                <a:gd name="connsiteY5" fmla="*/ 463297 h 528529"/>
                <a:gd name="connsiteX6" fmla="*/ 1236 w 655215"/>
                <a:gd name="connsiteY6" fmla="*/ 528529 h 528529"/>
                <a:gd name="connsiteX7" fmla="*/ 0 w 655215"/>
                <a:gd name="connsiteY7" fmla="*/ 25287 h 528529"/>
                <a:gd name="connsiteX8" fmla="*/ 21987 w 655215"/>
                <a:gd name="connsiteY8" fmla="*/ 0 h 5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215" h="528529">
                  <a:moveTo>
                    <a:pt x="21987" y="0"/>
                  </a:moveTo>
                  <a:lnTo>
                    <a:pt x="629928" y="0"/>
                  </a:lnTo>
                  <a:cubicBezTo>
                    <a:pt x="643894" y="0"/>
                    <a:pt x="655215" y="11321"/>
                    <a:pt x="655215" y="25287"/>
                  </a:cubicBezTo>
                  <a:lnTo>
                    <a:pt x="655215" y="438010"/>
                  </a:lnTo>
                  <a:cubicBezTo>
                    <a:pt x="655215" y="451976"/>
                    <a:pt x="643894" y="463297"/>
                    <a:pt x="629928" y="463297"/>
                  </a:cubicBezTo>
                  <a:lnTo>
                    <a:pt x="72745" y="463297"/>
                  </a:lnTo>
                  <a:lnTo>
                    <a:pt x="1236" y="528529"/>
                  </a:lnTo>
                  <a:lnTo>
                    <a:pt x="0" y="25287"/>
                  </a:lnTo>
                  <a:cubicBezTo>
                    <a:pt x="0" y="11321"/>
                    <a:pt x="8021" y="0"/>
                    <a:pt x="2198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C837"/>
                </a:gs>
                <a:gs pos="36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809ADD90-1CD5-4B16-BE7B-C0D094793520}"/>
              </a:ext>
            </a:extLst>
          </p:cNvPr>
          <p:cNvGrpSpPr/>
          <p:nvPr/>
        </p:nvGrpSpPr>
        <p:grpSpPr>
          <a:xfrm>
            <a:off x="3416899" y="11239750"/>
            <a:ext cx="674771" cy="674771"/>
            <a:chOff x="4537644" y="1847435"/>
            <a:chExt cx="674771" cy="674771"/>
          </a:xfrm>
        </p:grpSpPr>
        <p:sp>
          <p:nvSpPr>
            <p:cNvPr id="304" name="矩形: 圆角 303">
              <a:extLst>
                <a:ext uri="{FF2B5EF4-FFF2-40B4-BE49-F238E27FC236}">
                  <a16:creationId xmlns:a16="http://schemas.microsoft.com/office/drawing/2014/main" id="{0F33F8CD-6689-4A3E-A3F2-CD4E31C333A2}"/>
                </a:ext>
              </a:extLst>
            </p:cNvPr>
            <p:cNvSpPr/>
            <p:nvPr/>
          </p:nvSpPr>
          <p:spPr>
            <a:xfrm>
              <a:off x="4537644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9F71A93B-7286-4902-8205-D816AF17D5A9}"/>
                </a:ext>
              </a:extLst>
            </p:cNvPr>
            <p:cNvGrpSpPr/>
            <p:nvPr/>
          </p:nvGrpSpPr>
          <p:grpSpPr>
            <a:xfrm>
              <a:off x="4729004" y="2000918"/>
              <a:ext cx="324000" cy="367785"/>
              <a:chOff x="4690978" y="1936745"/>
              <a:chExt cx="395768" cy="467993"/>
            </a:xfr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</p:grpSpPr>
          <p:sp>
            <p:nvSpPr>
              <p:cNvPr id="306" name="矩形: 圆角 305">
                <a:extLst>
                  <a:ext uri="{FF2B5EF4-FFF2-40B4-BE49-F238E27FC236}">
                    <a16:creationId xmlns:a16="http://schemas.microsoft.com/office/drawing/2014/main" id="{0303623E-AD0C-48BB-B0D3-208831E6BF61}"/>
                  </a:ext>
                </a:extLst>
              </p:cNvPr>
              <p:cNvSpPr/>
              <p:nvPr/>
            </p:nvSpPr>
            <p:spPr>
              <a:xfrm>
                <a:off x="4690978" y="2340756"/>
                <a:ext cx="395768" cy="63982"/>
              </a:xfrm>
              <a:prstGeom prst="roundRect">
                <a:avLst>
                  <a:gd name="adj" fmla="val 34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7" name="图形 258" descr="用户">
                <a:extLst>
                  <a:ext uri="{FF2B5EF4-FFF2-40B4-BE49-F238E27FC236}">
                    <a16:creationId xmlns:a16="http://schemas.microsoft.com/office/drawing/2014/main" id="{17D9601E-32BC-4D68-9A0A-628225BF0F25}"/>
                  </a:ext>
                </a:extLst>
              </p:cNvPr>
              <p:cNvGrpSpPr/>
              <p:nvPr/>
            </p:nvGrpSpPr>
            <p:grpSpPr>
              <a:xfrm>
                <a:off x="4690978" y="1936745"/>
                <a:ext cx="395768" cy="422184"/>
                <a:chOff x="4690978" y="1936745"/>
                <a:chExt cx="395768" cy="422184"/>
              </a:xfrm>
              <a:grpFill/>
            </p:grpSpPr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90A2BF7C-ADA8-4FF0-ABAF-4AE290F8F25C}"/>
                    </a:ext>
                  </a:extLst>
                </p:cNvPr>
                <p:cNvSpPr/>
                <p:nvPr/>
              </p:nvSpPr>
              <p:spPr>
                <a:xfrm>
                  <a:off x="4789291" y="1936745"/>
                  <a:ext cx="201525" cy="209931"/>
                </a:xfrm>
                <a:custGeom>
                  <a:avLst/>
                  <a:gdLst>
                    <a:gd name="connsiteX0" fmla="*/ 200026 w 200026"/>
                    <a:gd name="connsiteY0" fmla="*/ 100013 h 200026"/>
                    <a:gd name="connsiteX1" fmla="*/ 100013 w 200026"/>
                    <a:gd name="connsiteY1" fmla="*/ 200026 h 200026"/>
                    <a:gd name="connsiteX2" fmla="*/ 0 w 200026"/>
                    <a:gd name="connsiteY2" fmla="*/ 100013 h 200026"/>
                    <a:gd name="connsiteX3" fmla="*/ 100013 w 200026"/>
                    <a:gd name="connsiteY3" fmla="*/ 0 h 200026"/>
                    <a:gd name="connsiteX4" fmla="*/ 200026 w 200026"/>
                    <a:gd name="connsiteY4" fmla="*/ 10001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26" h="200026">
                      <a:moveTo>
                        <a:pt x="200026" y="100013"/>
                      </a:moveTo>
                      <a:cubicBezTo>
                        <a:pt x="200026" y="155249"/>
                        <a:pt x="155249" y="200026"/>
                        <a:pt x="100013" y="200026"/>
                      </a:cubicBezTo>
                      <a:cubicBezTo>
                        <a:pt x="44777" y="200026"/>
                        <a:pt x="0" y="155249"/>
                        <a:pt x="0" y="100013"/>
                      </a:cubicBezTo>
                      <a:cubicBezTo>
                        <a:pt x="0" y="44777"/>
                        <a:pt x="44777" y="0"/>
                        <a:pt x="100013" y="0"/>
                      </a:cubicBezTo>
                      <a:cubicBezTo>
                        <a:pt x="155249" y="0"/>
                        <a:pt x="200026" y="44777"/>
                        <a:pt x="200026" y="100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492DE437-8800-48BC-9C28-7A0739B44C3D}"/>
                    </a:ext>
                  </a:extLst>
                </p:cNvPr>
                <p:cNvSpPr/>
                <p:nvPr/>
              </p:nvSpPr>
              <p:spPr>
                <a:xfrm>
                  <a:off x="4690978" y="2175695"/>
                  <a:ext cx="395768" cy="183234"/>
                </a:xfrm>
                <a:custGeom>
                  <a:avLst/>
                  <a:gdLst>
                    <a:gd name="connsiteX0" fmla="*/ 400052 w 400052"/>
                    <a:gd name="connsiteY0" fmla="*/ 200026 h 200026"/>
                    <a:gd name="connsiteX1" fmla="*/ 400052 w 400052"/>
                    <a:gd name="connsiteY1" fmla="*/ 100013 h 200026"/>
                    <a:gd name="connsiteX2" fmla="*/ 380049 w 400052"/>
                    <a:gd name="connsiteY2" fmla="*/ 60008 h 200026"/>
                    <a:gd name="connsiteX3" fmla="*/ 282537 w 400052"/>
                    <a:gd name="connsiteY3" fmla="*/ 12502 h 200026"/>
                    <a:gd name="connsiteX4" fmla="*/ 200026 w 400052"/>
                    <a:gd name="connsiteY4" fmla="*/ 0 h 200026"/>
                    <a:gd name="connsiteX5" fmla="*/ 117515 w 400052"/>
                    <a:gd name="connsiteY5" fmla="*/ 12502 h 200026"/>
                    <a:gd name="connsiteX6" fmla="*/ 20003 w 400052"/>
                    <a:gd name="connsiteY6" fmla="*/ 60008 h 200026"/>
                    <a:gd name="connsiteX7" fmla="*/ 0 w 400052"/>
                    <a:gd name="connsiteY7" fmla="*/ 100013 h 200026"/>
                    <a:gd name="connsiteX8" fmla="*/ 0 w 400052"/>
                    <a:gd name="connsiteY8" fmla="*/ 200026 h 200026"/>
                    <a:gd name="connsiteX9" fmla="*/ 400052 w 400052"/>
                    <a:gd name="connsiteY9" fmla="*/ 200026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0052" h="200026">
                      <a:moveTo>
                        <a:pt x="400052" y="200026"/>
                      </a:moveTo>
                      <a:lnTo>
                        <a:pt x="400052" y="100013"/>
                      </a:lnTo>
                      <a:cubicBezTo>
                        <a:pt x="400052" y="85011"/>
                        <a:pt x="392551" y="70009"/>
                        <a:pt x="380049" y="60008"/>
                      </a:cubicBezTo>
                      <a:cubicBezTo>
                        <a:pt x="352546" y="37505"/>
                        <a:pt x="317541" y="22503"/>
                        <a:pt x="282537" y="12502"/>
                      </a:cubicBezTo>
                      <a:cubicBezTo>
                        <a:pt x="257533" y="5001"/>
                        <a:pt x="230030" y="0"/>
                        <a:pt x="200026" y="0"/>
                      </a:cubicBezTo>
                      <a:cubicBezTo>
                        <a:pt x="172522" y="0"/>
                        <a:pt x="145019" y="5001"/>
                        <a:pt x="117515" y="12502"/>
                      </a:cubicBezTo>
                      <a:cubicBezTo>
                        <a:pt x="82511" y="22503"/>
                        <a:pt x="47506" y="40005"/>
                        <a:pt x="20003" y="60008"/>
                      </a:cubicBezTo>
                      <a:cubicBezTo>
                        <a:pt x="7501" y="70009"/>
                        <a:pt x="0" y="85011"/>
                        <a:pt x="0" y="100013"/>
                      </a:cubicBezTo>
                      <a:lnTo>
                        <a:pt x="0" y="200026"/>
                      </a:lnTo>
                      <a:lnTo>
                        <a:pt x="400052" y="200026"/>
                      </a:lnTo>
                      <a:close/>
                    </a:path>
                  </a:pathLst>
                </a:custGeom>
                <a:grpFill/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</p:grp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C4484DF9-A896-4B6D-9132-6DF99B31BCD3}"/>
              </a:ext>
            </a:extLst>
          </p:cNvPr>
          <p:cNvGrpSpPr/>
          <p:nvPr/>
        </p:nvGrpSpPr>
        <p:grpSpPr>
          <a:xfrm>
            <a:off x="192817" y="15505074"/>
            <a:ext cx="674771" cy="674771"/>
            <a:chOff x="4537644" y="1847435"/>
            <a:chExt cx="674771" cy="674771"/>
          </a:xfrm>
        </p:grpSpPr>
        <p:sp>
          <p:nvSpPr>
            <p:cNvPr id="312" name="矩形: 圆角 311">
              <a:extLst>
                <a:ext uri="{FF2B5EF4-FFF2-40B4-BE49-F238E27FC236}">
                  <a16:creationId xmlns:a16="http://schemas.microsoft.com/office/drawing/2014/main" id="{C361A812-C143-4496-AEED-52BF41886162}"/>
                </a:ext>
              </a:extLst>
            </p:cNvPr>
            <p:cNvSpPr/>
            <p:nvPr/>
          </p:nvSpPr>
          <p:spPr>
            <a:xfrm>
              <a:off x="4537644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36B9CA43-B9C7-4626-BB65-30E14CB7389F}"/>
                </a:ext>
              </a:extLst>
            </p:cNvPr>
            <p:cNvGrpSpPr/>
            <p:nvPr/>
          </p:nvGrpSpPr>
          <p:grpSpPr>
            <a:xfrm>
              <a:off x="4729004" y="2000918"/>
              <a:ext cx="324000" cy="367785"/>
              <a:chOff x="4690978" y="1936745"/>
              <a:chExt cx="395768" cy="467993"/>
            </a:xfr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</p:grpSpPr>
          <p:sp>
            <p:nvSpPr>
              <p:cNvPr id="314" name="矩形: 圆角 313">
                <a:extLst>
                  <a:ext uri="{FF2B5EF4-FFF2-40B4-BE49-F238E27FC236}">
                    <a16:creationId xmlns:a16="http://schemas.microsoft.com/office/drawing/2014/main" id="{559643B6-7266-4674-A952-306BB4407227}"/>
                  </a:ext>
                </a:extLst>
              </p:cNvPr>
              <p:cNvSpPr/>
              <p:nvPr/>
            </p:nvSpPr>
            <p:spPr>
              <a:xfrm>
                <a:off x="4690978" y="2340756"/>
                <a:ext cx="395768" cy="63982"/>
              </a:xfrm>
              <a:prstGeom prst="roundRect">
                <a:avLst>
                  <a:gd name="adj" fmla="val 34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5" name="图形 258" descr="用户">
                <a:extLst>
                  <a:ext uri="{FF2B5EF4-FFF2-40B4-BE49-F238E27FC236}">
                    <a16:creationId xmlns:a16="http://schemas.microsoft.com/office/drawing/2014/main" id="{77C352EB-D136-4C2E-8813-AB8F5807BB4B}"/>
                  </a:ext>
                </a:extLst>
              </p:cNvPr>
              <p:cNvGrpSpPr/>
              <p:nvPr/>
            </p:nvGrpSpPr>
            <p:grpSpPr>
              <a:xfrm>
                <a:off x="4690978" y="1936745"/>
                <a:ext cx="395768" cy="422184"/>
                <a:chOff x="4690978" y="1936745"/>
                <a:chExt cx="395768" cy="422184"/>
              </a:xfrm>
              <a:grpFill/>
            </p:grpSpPr>
            <p:sp>
              <p:nvSpPr>
                <p:cNvPr id="316" name="任意多边形: 形状 315">
                  <a:extLst>
                    <a:ext uri="{FF2B5EF4-FFF2-40B4-BE49-F238E27FC236}">
                      <a16:creationId xmlns:a16="http://schemas.microsoft.com/office/drawing/2014/main" id="{88D14C88-9FB4-4B01-AD2D-8A7ECBAE202A}"/>
                    </a:ext>
                  </a:extLst>
                </p:cNvPr>
                <p:cNvSpPr/>
                <p:nvPr/>
              </p:nvSpPr>
              <p:spPr>
                <a:xfrm>
                  <a:off x="4789291" y="1936745"/>
                  <a:ext cx="201525" cy="209931"/>
                </a:xfrm>
                <a:custGeom>
                  <a:avLst/>
                  <a:gdLst>
                    <a:gd name="connsiteX0" fmla="*/ 200026 w 200026"/>
                    <a:gd name="connsiteY0" fmla="*/ 100013 h 200026"/>
                    <a:gd name="connsiteX1" fmla="*/ 100013 w 200026"/>
                    <a:gd name="connsiteY1" fmla="*/ 200026 h 200026"/>
                    <a:gd name="connsiteX2" fmla="*/ 0 w 200026"/>
                    <a:gd name="connsiteY2" fmla="*/ 100013 h 200026"/>
                    <a:gd name="connsiteX3" fmla="*/ 100013 w 200026"/>
                    <a:gd name="connsiteY3" fmla="*/ 0 h 200026"/>
                    <a:gd name="connsiteX4" fmla="*/ 200026 w 200026"/>
                    <a:gd name="connsiteY4" fmla="*/ 10001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26" h="200026">
                      <a:moveTo>
                        <a:pt x="200026" y="100013"/>
                      </a:moveTo>
                      <a:cubicBezTo>
                        <a:pt x="200026" y="155249"/>
                        <a:pt x="155249" y="200026"/>
                        <a:pt x="100013" y="200026"/>
                      </a:cubicBezTo>
                      <a:cubicBezTo>
                        <a:pt x="44777" y="200026"/>
                        <a:pt x="0" y="155249"/>
                        <a:pt x="0" y="100013"/>
                      </a:cubicBezTo>
                      <a:cubicBezTo>
                        <a:pt x="0" y="44777"/>
                        <a:pt x="44777" y="0"/>
                        <a:pt x="100013" y="0"/>
                      </a:cubicBezTo>
                      <a:cubicBezTo>
                        <a:pt x="155249" y="0"/>
                        <a:pt x="200026" y="44777"/>
                        <a:pt x="200026" y="100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1E0E5687-0F4C-45CB-899B-FE49910048E4}"/>
                    </a:ext>
                  </a:extLst>
                </p:cNvPr>
                <p:cNvSpPr/>
                <p:nvPr/>
              </p:nvSpPr>
              <p:spPr>
                <a:xfrm>
                  <a:off x="4690978" y="2175695"/>
                  <a:ext cx="395768" cy="183234"/>
                </a:xfrm>
                <a:custGeom>
                  <a:avLst/>
                  <a:gdLst>
                    <a:gd name="connsiteX0" fmla="*/ 400052 w 400052"/>
                    <a:gd name="connsiteY0" fmla="*/ 200026 h 200026"/>
                    <a:gd name="connsiteX1" fmla="*/ 400052 w 400052"/>
                    <a:gd name="connsiteY1" fmla="*/ 100013 h 200026"/>
                    <a:gd name="connsiteX2" fmla="*/ 380049 w 400052"/>
                    <a:gd name="connsiteY2" fmla="*/ 60008 h 200026"/>
                    <a:gd name="connsiteX3" fmla="*/ 282537 w 400052"/>
                    <a:gd name="connsiteY3" fmla="*/ 12502 h 200026"/>
                    <a:gd name="connsiteX4" fmla="*/ 200026 w 400052"/>
                    <a:gd name="connsiteY4" fmla="*/ 0 h 200026"/>
                    <a:gd name="connsiteX5" fmla="*/ 117515 w 400052"/>
                    <a:gd name="connsiteY5" fmla="*/ 12502 h 200026"/>
                    <a:gd name="connsiteX6" fmla="*/ 20003 w 400052"/>
                    <a:gd name="connsiteY6" fmla="*/ 60008 h 200026"/>
                    <a:gd name="connsiteX7" fmla="*/ 0 w 400052"/>
                    <a:gd name="connsiteY7" fmla="*/ 100013 h 200026"/>
                    <a:gd name="connsiteX8" fmla="*/ 0 w 400052"/>
                    <a:gd name="connsiteY8" fmla="*/ 200026 h 200026"/>
                    <a:gd name="connsiteX9" fmla="*/ 400052 w 400052"/>
                    <a:gd name="connsiteY9" fmla="*/ 200026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0052" h="200026">
                      <a:moveTo>
                        <a:pt x="400052" y="200026"/>
                      </a:moveTo>
                      <a:lnTo>
                        <a:pt x="400052" y="100013"/>
                      </a:lnTo>
                      <a:cubicBezTo>
                        <a:pt x="400052" y="85011"/>
                        <a:pt x="392551" y="70009"/>
                        <a:pt x="380049" y="60008"/>
                      </a:cubicBezTo>
                      <a:cubicBezTo>
                        <a:pt x="352546" y="37505"/>
                        <a:pt x="317541" y="22503"/>
                        <a:pt x="282537" y="12502"/>
                      </a:cubicBezTo>
                      <a:cubicBezTo>
                        <a:pt x="257533" y="5001"/>
                        <a:pt x="230030" y="0"/>
                        <a:pt x="200026" y="0"/>
                      </a:cubicBezTo>
                      <a:cubicBezTo>
                        <a:pt x="172522" y="0"/>
                        <a:pt x="145019" y="5001"/>
                        <a:pt x="117515" y="12502"/>
                      </a:cubicBezTo>
                      <a:cubicBezTo>
                        <a:pt x="82511" y="22503"/>
                        <a:pt x="47506" y="40005"/>
                        <a:pt x="20003" y="60008"/>
                      </a:cubicBezTo>
                      <a:cubicBezTo>
                        <a:pt x="7501" y="70009"/>
                        <a:pt x="0" y="85011"/>
                        <a:pt x="0" y="100013"/>
                      </a:cubicBezTo>
                      <a:lnTo>
                        <a:pt x="0" y="200026"/>
                      </a:lnTo>
                      <a:lnTo>
                        <a:pt x="400052" y="200026"/>
                      </a:lnTo>
                      <a:close/>
                    </a:path>
                  </a:pathLst>
                </a:custGeom>
                <a:grpFill/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</p:grpSp>
      <p:sp>
        <p:nvSpPr>
          <p:cNvPr id="302" name="文本框 301">
            <a:extLst>
              <a:ext uri="{FF2B5EF4-FFF2-40B4-BE49-F238E27FC236}">
                <a16:creationId xmlns:a16="http://schemas.microsoft.com/office/drawing/2014/main" id="{1D904CD7-B8F4-4324-8DB7-905C03CB83F6}"/>
              </a:ext>
            </a:extLst>
          </p:cNvPr>
          <p:cNvSpPr txBox="1"/>
          <p:nvPr/>
        </p:nvSpPr>
        <p:spPr>
          <a:xfrm>
            <a:off x="204618" y="12210174"/>
            <a:ext cx="157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应用抽屉</a:t>
            </a: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D10B86A2-EE2E-4C7E-8B60-42AC49696B96}"/>
              </a:ext>
            </a:extLst>
          </p:cNvPr>
          <p:cNvSpPr/>
          <p:nvPr/>
        </p:nvSpPr>
        <p:spPr>
          <a:xfrm>
            <a:off x="3773937" y="10793416"/>
            <a:ext cx="1427038" cy="326282"/>
          </a:xfrm>
          <a:prstGeom prst="roundRect">
            <a:avLst>
              <a:gd name="adj" fmla="val 12047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添加要展示的应用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A8C91A-13B4-4437-8968-93A96E152775}"/>
              </a:ext>
            </a:extLst>
          </p:cNvPr>
          <p:cNvSpPr txBox="1"/>
          <p:nvPr/>
        </p:nvSpPr>
        <p:spPr>
          <a:xfrm>
            <a:off x="3311422" y="548745"/>
            <a:ext cx="201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3"/>
                </a:solidFill>
              </a:rPr>
              <a:t>12:03</a:t>
            </a:r>
            <a:endParaRPr lang="zh-CN" altLang="en-US" sz="5400" dirty="0">
              <a:solidFill>
                <a:schemeClr val="accent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B0350-3549-4221-ABD3-8B3B00FD7F4A}"/>
              </a:ext>
            </a:extLst>
          </p:cNvPr>
          <p:cNvSpPr txBox="1"/>
          <p:nvPr/>
        </p:nvSpPr>
        <p:spPr>
          <a:xfrm>
            <a:off x="3950467" y="1233977"/>
            <a:ext cx="245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CN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22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09B67A8F-A93E-4A3C-AFB7-E9B6157CD1CF}"/>
              </a:ext>
            </a:extLst>
          </p:cNvPr>
          <p:cNvSpPr txBox="1"/>
          <p:nvPr/>
        </p:nvSpPr>
        <p:spPr>
          <a:xfrm>
            <a:off x="4185562" y="1413227"/>
            <a:ext cx="1414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阳光明媚 </a:t>
            </a:r>
            <a:r>
              <a:rPr lang="en-US" altLang="zh-CN" sz="1100" dirty="0">
                <a:solidFill>
                  <a:schemeClr val="bg1"/>
                </a:solidFill>
              </a:rPr>
              <a:t>21°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D623C859-A8B3-4176-AC02-12DF42B09F13}"/>
              </a:ext>
            </a:extLst>
          </p:cNvPr>
          <p:cNvSpPr/>
          <p:nvPr/>
        </p:nvSpPr>
        <p:spPr>
          <a:xfrm>
            <a:off x="6279141" y="1972645"/>
            <a:ext cx="4810125" cy="849485"/>
          </a:xfrm>
          <a:prstGeom prst="roundRect">
            <a:avLst>
              <a:gd name="adj" fmla="val 6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形 42" descr="自卸卡车">
            <a:extLst>
              <a:ext uri="{FF2B5EF4-FFF2-40B4-BE49-F238E27FC236}">
                <a16:creationId xmlns:a16="http://schemas.microsoft.com/office/drawing/2014/main" id="{7D8B616E-FD7B-4D06-A96D-ACFF23FE2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3918" y="2397387"/>
            <a:ext cx="331732" cy="33173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03C8155-A9C1-4E7C-A723-A5050644C550}"/>
              </a:ext>
            </a:extLst>
          </p:cNvPr>
          <p:cNvSpPr txBox="1"/>
          <p:nvPr/>
        </p:nvSpPr>
        <p:spPr>
          <a:xfrm>
            <a:off x="6914215" y="2201406"/>
            <a:ext cx="46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N</a:t>
            </a:r>
            <a:endParaRPr lang="zh-CN" altLang="en-US" sz="3200" dirty="0">
              <a:ln w="190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5" name="图形 44" descr="上色">
            <a:extLst>
              <a:ext uri="{FF2B5EF4-FFF2-40B4-BE49-F238E27FC236}">
                <a16:creationId xmlns:a16="http://schemas.microsoft.com/office/drawing/2014/main" id="{41123D09-7FCE-4F9E-A5CB-DD6FFB54F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8512" y="2537015"/>
            <a:ext cx="124001" cy="124001"/>
          </a:xfrm>
          <a:prstGeom prst="rect">
            <a:avLst/>
          </a:prstGeom>
        </p:spPr>
      </p:pic>
      <p:pic>
        <p:nvPicPr>
          <p:cNvPr id="46" name="图形 45" descr="仙鹤">
            <a:extLst>
              <a:ext uri="{FF2B5EF4-FFF2-40B4-BE49-F238E27FC236}">
                <a16:creationId xmlns:a16="http://schemas.microsoft.com/office/drawing/2014/main" id="{E10385ED-3F9C-44F1-A11C-1ACD69B3C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1641" y="2063079"/>
            <a:ext cx="632955" cy="648469"/>
          </a:xfrm>
          <a:prstGeom prst="rect">
            <a:avLst/>
          </a:prstGeom>
        </p:spPr>
      </p:pic>
      <p:pic>
        <p:nvPicPr>
          <p:cNvPr id="69" name="图形 68" descr="直升飞机">
            <a:extLst>
              <a:ext uri="{FF2B5EF4-FFF2-40B4-BE49-F238E27FC236}">
                <a16:creationId xmlns:a16="http://schemas.microsoft.com/office/drawing/2014/main" id="{6F59FB73-94EC-4370-A829-80A609F9F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4958" y="2029714"/>
            <a:ext cx="423598" cy="42359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B754EDAB-AA55-4CD1-A0BD-131615D675C5}"/>
              </a:ext>
            </a:extLst>
          </p:cNvPr>
          <p:cNvSpPr txBox="1"/>
          <p:nvPr/>
        </p:nvSpPr>
        <p:spPr>
          <a:xfrm>
            <a:off x="7905598" y="2045604"/>
            <a:ext cx="318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让我们共同构建全新的</a:t>
            </a:r>
            <a:r>
              <a:rPr lang="en-US" altLang="zh-CN" sz="1400" dirty="0"/>
              <a:t>N Plus OS</a:t>
            </a:r>
            <a:endParaRPr lang="zh-CN" altLang="en-US" sz="1400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2F0F7A6-93CD-4955-AAFE-4CB79CBD324D}"/>
              </a:ext>
            </a:extLst>
          </p:cNvPr>
          <p:cNvSpPr/>
          <p:nvPr/>
        </p:nvSpPr>
        <p:spPr>
          <a:xfrm>
            <a:off x="8006444" y="2509888"/>
            <a:ext cx="687933" cy="228395"/>
          </a:xfrm>
          <a:prstGeom prst="roundRect">
            <a:avLst>
              <a:gd name="adj" fmla="val 43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前往反馈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7FBC95A-2911-447A-9C66-61D639F5154A}"/>
              </a:ext>
            </a:extLst>
          </p:cNvPr>
          <p:cNvSpPr/>
          <p:nvPr/>
        </p:nvSpPr>
        <p:spPr>
          <a:xfrm>
            <a:off x="8320163" y="2920467"/>
            <a:ext cx="4810125" cy="947246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C8CFDC-F68F-4B04-AA26-4ED6807BBD28}"/>
              </a:ext>
            </a:extLst>
          </p:cNvPr>
          <p:cNvSpPr txBox="1"/>
          <p:nvPr/>
        </p:nvSpPr>
        <p:spPr>
          <a:xfrm>
            <a:off x="8412239" y="3112363"/>
            <a:ext cx="107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BFF"/>
                </a:solidFill>
              </a:rPr>
              <a:t>one</a:t>
            </a:r>
            <a:endParaRPr lang="zh-CN" altLang="en-US" sz="2400" dirty="0">
              <a:solidFill>
                <a:srgbClr val="007BFF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BF59521-6D51-4D34-9918-1A69105D6612}"/>
              </a:ext>
            </a:extLst>
          </p:cNvPr>
          <p:cNvSpPr txBox="1"/>
          <p:nvPr/>
        </p:nvSpPr>
        <p:spPr>
          <a:xfrm>
            <a:off x="8423624" y="3412182"/>
            <a:ext cx="79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BFF"/>
                </a:solidFill>
              </a:rPr>
              <a:t>C418</a:t>
            </a:r>
            <a:endParaRPr lang="zh-CN" altLang="en-US" sz="1050" dirty="0">
              <a:solidFill>
                <a:srgbClr val="007BFF"/>
              </a:solidFill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AE1ED56-09F8-4A3C-B9A6-1ACEC3C66038}"/>
              </a:ext>
            </a:extLst>
          </p:cNvPr>
          <p:cNvSpPr/>
          <p:nvPr/>
        </p:nvSpPr>
        <p:spPr>
          <a:xfrm>
            <a:off x="12187814" y="2919504"/>
            <a:ext cx="942472" cy="947246"/>
          </a:xfrm>
          <a:prstGeom prst="roundRect">
            <a:avLst>
              <a:gd name="adj" fmla="val 1751"/>
            </a:avLst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34BD8D-CD19-4BF5-839D-F8ADAF57ABAB}"/>
              </a:ext>
            </a:extLst>
          </p:cNvPr>
          <p:cNvSpPr/>
          <p:nvPr/>
        </p:nvSpPr>
        <p:spPr>
          <a:xfrm>
            <a:off x="12187811" y="2920053"/>
            <a:ext cx="909831" cy="947246"/>
          </a:xfrm>
          <a:prstGeom prst="rect">
            <a:avLst/>
          </a:prstGeom>
          <a:gradFill>
            <a:gsLst>
              <a:gs pos="19000">
                <a:schemeClr val="bg1">
                  <a:lumMod val="95000"/>
                </a:schemeClr>
              </a:gs>
              <a:gs pos="51336">
                <a:srgbClr val="F2F2F2">
                  <a:alpha val="67000"/>
                </a:srgb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A5DFA88-24A5-4BAE-8CFE-F84107E68E95}"/>
              </a:ext>
            </a:extLst>
          </p:cNvPr>
          <p:cNvSpPr txBox="1"/>
          <p:nvPr/>
        </p:nvSpPr>
        <p:spPr>
          <a:xfrm>
            <a:off x="8403902" y="2931506"/>
            <a:ext cx="170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BFF"/>
                </a:solidFill>
              </a:rPr>
              <a:t>喵乐</a:t>
            </a: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F6B837C7-38AC-466B-8E12-2E0B2D9359C8}"/>
              </a:ext>
            </a:extLst>
          </p:cNvPr>
          <p:cNvSpPr/>
          <p:nvPr/>
        </p:nvSpPr>
        <p:spPr>
          <a:xfrm rot="5400000">
            <a:off x="9363087" y="3478400"/>
            <a:ext cx="144069" cy="124197"/>
          </a:xfrm>
          <a:prstGeom prst="triangl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02D0041-13F4-4EB3-820E-474004268729}"/>
              </a:ext>
            </a:extLst>
          </p:cNvPr>
          <p:cNvGrpSpPr/>
          <p:nvPr/>
        </p:nvGrpSpPr>
        <p:grpSpPr>
          <a:xfrm rot="10800000">
            <a:off x="9153012" y="3468464"/>
            <a:ext cx="140518" cy="144346"/>
            <a:chOff x="1322873" y="3038601"/>
            <a:chExt cx="140518" cy="144346"/>
          </a:xfrm>
          <a:solidFill>
            <a:srgbClr val="007BFF"/>
          </a:solidFill>
        </p:grpSpPr>
        <p:sp>
          <p:nvSpPr>
            <p:cNvPr id="324" name="等腰三角形 323">
              <a:extLst>
                <a:ext uri="{FF2B5EF4-FFF2-40B4-BE49-F238E27FC236}">
                  <a16:creationId xmlns:a16="http://schemas.microsoft.com/office/drawing/2014/main" id="{FA998B2F-67F9-480D-A261-75D8F315D674}"/>
                </a:ext>
              </a:extLst>
            </p:cNvPr>
            <p:cNvSpPr/>
            <p:nvPr/>
          </p:nvSpPr>
          <p:spPr>
            <a:xfrm rot="5400000">
              <a:off x="1312937" y="30488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74F7CEEB-61F7-40AB-A740-3622C5D648C4}"/>
                </a:ext>
              </a:extLst>
            </p:cNvPr>
            <p:cNvSpPr/>
            <p:nvPr/>
          </p:nvSpPr>
          <p:spPr>
            <a:xfrm>
              <a:off x="1417672" y="30386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1E4B6B2-4991-4E51-ADE5-986B7F9DCD0F}"/>
              </a:ext>
            </a:extLst>
          </p:cNvPr>
          <p:cNvGrpSpPr/>
          <p:nvPr/>
        </p:nvGrpSpPr>
        <p:grpSpPr>
          <a:xfrm>
            <a:off x="9551158" y="3468464"/>
            <a:ext cx="140518" cy="144346"/>
            <a:chOff x="1475273" y="3191001"/>
            <a:chExt cx="140518" cy="144346"/>
          </a:xfrm>
          <a:solidFill>
            <a:srgbClr val="007BFF"/>
          </a:solidFill>
        </p:grpSpPr>
        <p:sp>
          <p:nvSpPr>
            <p:cNvPr id="327" name="等腰三角形 326">
              <a:extLst>
                <a:ext uri="{FF2B5EF4-FFF2-40B4-BE49-F238E27FC236}">
                  <a16:creationId xmlns:a16="http://schemas.microsoft.com/office/drawing/2014/main" id="{5555033A-139D-4B66-9F0D-FDADA716154E}"/>
                </a:ext>
              </a:extLst>
            </p:cNvPr>
            <p:cNvSpPr/>
            <p:nvPr/>
          </p:nvSpPr>
          <p:spPr>
            <a:xfrm rot="5400000">
              <a:off x="1465337" y="32012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57AF6E11-6121-4E91-B8A2-5EAF31A866C1}"/>
                </a:ext>
              </a:extLst>
            </p:cNvPr>
            <p:cNvSpPr/>
            <p:nvPr/>
          </p:nvSpPr>
          <p:spPr>
            <a:xfrm>
              <a:off x="1570072" y="31910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70AA27E-9336-424A-957A-B94D8460E104}"/>
              </a:ext>
            </a:extLst>
          </p:cNvPr>
          <p:cNvSpPr/>
          <p:nvPr/>
        </p:nvSpPr>
        <p:spPr>
          <a:xfrm>
            <a:off x="9089158" y="4029299"/>
            <a:ext cx="2438421" cy="1092259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DC857EB3-26EE-478B-8576-9D5B2BA26F6A}"/>
              </a:ext>
            </a:extLst>
          </p:cNvPr>
          <p:cNvSpPr/>
          <p:nvPr/>
        </p:nvSpPr>
        <p:spPr>
          <a:xfrm>
            <a:off x="9251690" y="4295262"/>
            <a:ext cx="577292" cy="466553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94DD51-525A-4DD7-8784-2099C4A2534F}"/>
              </a:ext>
            </a:extLst>
          </p:cNvPr>
          <p:cNvSpPr txBox="1"/>
          <p:nvPr/>
        </p:nvSpPr>
        <p:spPr>
          <a:xfrm>
            <a:off x="9331328" y="4258384"/>
            <a:ext cx="452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?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89DA8CE-553D-4D40-B479-3CA10DFF103A}"/>
              </a:ext>
            </a:extLst>
          </p:cNvPr>
          <p:cNvSpPr/>
          <p:nvPr/>
        </p:nvSpPr>
        <p:spPr>
          <a:xfrm flipH="1">
            <a:off x="9709255" y="4392001"/>
            <a:ext cx="519555" cy="433237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rgbClr val="8CDCA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8" name="图形 87" descr="复选标记">
            <a:extLst>
              <a:ext uri="{FF2B5EF4-FFF2-40B4-BE49-F238E27FC236}">
                <a16:creationId xmlns:a16="http://schemas.microsoft.com/office/drawing/2014/main" id="{047DEE6C-AFAF-4A08-9C06-048C10D43D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35083" y="4452066"/>
            <a:ext cx="267898" cy="267898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62A0016C-2DB8-496C-BDE0-01EFF784F90E}"/>
              </a:ext>
            </a:extLst>
          </p:cNvPr>
          <p:cNvSpPr txBox="1"/>
          <p:nvPr/>
        </p:nvSpPr>
        <p:spPr>
          <a:xfrm>
            <a:off x="9159783" y="4027614"/>
            <a:ext cx="215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让我们把问题一个个击破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23AE31-FAD9-410F-9895-C4F5687E3F1E}"/>
              </a:ext>
            </a:extLst>
          </p:cNvPr>
          <p:cNvSpPr txBox="1"/>
          <p:nvPr/>
        </p:nvSpPr>
        <p:spPr>
          <a:xfrm>
            <a:off x="10206909" y="4309331"/>
            <a:ext cx="16980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不习惯 </a:t>
            </a:r>
            <a:endParaRPr lang="en-US" altLang="zh-CN" sz="900" dirty="0"/>
          </a:p>
          <a:p>
            <a:r>
              <a:rPr lang="en-US" altLang="zh-CN" sz="900" dirty="0"/>
              <a:t>N Plus OS</a:t>
            </a:r>
            <a:r>
              <a:rPr lang="zh-CN" altLang="en-US" sz="900" dirty="0"/>
              <a:t>的操作方法？</a:t>
            </a:r>
            <a:endParaRPr lang="en-US" altLang="zh-CN" sz="900" dirty="0"/>
          </a:p>
          <a:p>
            <a:r>
              <a:rPr lang="zh-CN" altLang="en-US" sz="900" dirty="0"/>
              <a:t>请来让我们帮助您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E7DB517-9124-4C6A-9660-CC83EE07CAC3}"/>
              </a:ext>
            </a:extLst>
          </p:cNvPr>
          <p:cNvSpPr/>
          <p:nvPr/>
        </p:nvSpPr>
        <p:spPr>
          <a:xfrm>
            <a:off x="11693127" y="4029299"/>
            <a:ext cx="2215228" cy="1092259"/>
          </a:xfrm>
          <a:prstGeom prst="roundRect">
            <a:avLst>
              <a:gd name="adj" fmla="val 8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B71A80-AE95-443F-9766-A4A56821AE6C}"/>
              </a:ext>
            </a:extLst>
          </p:cNvPr>
          <p:cNvSpPr txBox="1"/>
          <p:nvPr/>
        </p:nvSpPr>
        <p:spPr>
          <a:xfrm>
            <a:off x="11717351" y="4029299"/>
            <a:ext cx="217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我的应用呢？</a:t>
            </a:r>
            <a:endParaRPr lang="en-US" altLang="zh-CN" dirty="0"/>
          </a:p>
          <a:p>
            <a:r>
              <a:rPr lang="en-US" altLang="zh-CN" sz="1200" dirty="0"/>
              <a:t>N Plus OS</a:t>
            </a:r>
            <a:r>
              <a:rPr lang="zh-CN" altLang="en-US" sz="1200" dirty="0"/>
              <a:t>使用抽屉式来摆放您的应用，只需要点击下方的按钮，即可见到您的程序。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733B3F-3AC4-4061-AED4-56B68E2386DC}"/>
              </a:ext>
            </a:extLst>
          </p:cNvPr>
          <p:cNvSpPr txBox="1"/>
          <p:nvPr/>
        </p:nvSpPr>
        <p:spPr>
          <a:xfrm>
            <a:off x="7912272" y="2275409"/>
            <a:ext cx="2176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您可进行反馈，我们会及时修改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078EB0EE-B061-4B08-9447-DC9373FB0C13}"/>
              </a:ext>
            </a:extLst>
          </p:cNvPr>
          <p:cNvSpPr/>
          <p:nvPr/>
        </p:nvSpPr>
        <p:spPr>
          <a:xfrm>
            <a:off x="12349389" y="3116707"/>
            <a:ext cx="560015" cy="560015"/>
          </a:xfrm>
          <a:prstGeom prst="roundRect">
            <a:avLst>
              <a:gd name="adj" fmla="val 8741"/>
            </a:avLst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>
            <a:outerShdw blurRad="1016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C9BD744A-42C4-4210-9C9B-BBA70444074A}"/>
              </a:ext>
            </a:extLst>
          </p:cNvPr>
          <p:cNvSpPr/>
          <p:nvPr/>
        </p:nvSpPr>
        <p:spPr>
          <a:xfrm>
            <a:off x="8494874" y="3664193"/>
            <a:ext cx="324610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6BE06C2-1200-49E8-B60D-819C9BDAE6AF}"/>
              </a:ext>
            </a:extLst>
          </p:cNvPr>
          <p:cNvSpPr/>
          <p:nvPr/>
        </p:nvSpPr>
        <p:spPr>
          <a:xfrm>
            <a:off x="8494872" y="3664193"/>
            <a:ext cx="45719" cy="4571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0DF457-EBFD-439B-92E1-B182F2545261}"/>
              </a:ext>
            </a:extLst>
          </p:cNvPr>
          <p:cNvSpPr/>
          <p:nvPr/>
        </p:nvSpPr>
        <p:spPr>
          <a:xfrm>
            <a:off x="9081845" y="5195488"/>
            <a:ext cx="1643381" cy="247939"/>
          </a:xfrm>
          <a:prstGeom prst="roundRect">
            <a:avLst>
              <a:gd name="adj" fmla="val 6535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添加应用助手磁贴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7F647016-8AB8-4098-9CCC-72956E6CBC03}"/>
              </a:ext>
            </a:extLst>
          </p:cNvPr>
          <p:cNvSpPr/>
          <p:nvPr/>
        </p:nvSpPr>
        <p:spPr>
          <a:xfrm>
            <a:off x="11820197" y="4910029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B3A83ACF-C43F-4EDB-A54D-D8F0FECB2A56}"/>
              </a:ext>
            </a:extLst>
          </p:cNvPr>
          <p:cNvSpPr/>
          <p:nvPr/>
        </p:nvSpPr>
        <p:spPr>
          <a:xfrm>
            <a:off x="9251690" y="4906068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0AC2EE-453B-4D81-9687-3588A75E2548}"/>
              </a:ext>
            </a:extLst>
          </p:cNvPr>
          <p:cNvSpPr/>
          <p:nvPr/>
        </p:nvSpPr>
        <p:spPr>
          <a:xfrm>
            <a:off x="-2105" y="-1615"/>
            <a:ext cx="5402780" cy="4493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D0848C-A7A8-4160-8482-C82E8204D52F}"/>
              </a:ext>
            </a:extLst>
          </p:cNvPr>
          <p:cNvSpPr txBox="1"/>
          <p:nvPr/>
        </p:nvSpPr>
        <p:spPr>
          <a:xfrm>
            <a:off x="94712" y="52249"/>
            <a:ext cx="8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12:03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13BDFC36-6B08-4F0F-8580-7B36961DE3D8}"/>
              </a:ext>
            </a:extLst>
          </p:cNvPr>
          <p:cNvGrpSpPr/>
          <p:nvPr/>
        </p:nvGrpSpPr>
        <p:grpSpPr>
          <a:xfrm>
            <a:off x="4535544" y="140128"/>
            <a:ext cx="254680" cy="180576"/>
            <a:chOff x="-2644610" y="4048927"/>
            <a:chExt cx="620078" cy="439656"/>
          </a:xfrm>
        </p:grpSpPr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45D5B9CF-FDC0-43B7-89CA-EEED68BA7DD3}"/>
                </a:ext>
              </a:extLst>
            </p:cNvPr>
            <p:cNvSpPr/>
            <p:nvPr/>
          </p:nvSpPr>
          <p:spPr>
            <a:xfrm>
              <a:off x="-2644610" y="4048927"/>
              <a:ext cx="620078" cy="438150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16218 w 620078"/>
                <a:gd name="connsiteY12" fmla="*/ 344805 h 438150"/>
                <a:gd name="connsiteX13" fmla="*/ 161925 w 620078"/>
                <a:gd name="connsiteY13" fmla="*/ 290513 h 438150"/>
                <a:gd name="connsiteX14" fmla="*/ 135255 w 620078"/>
                <a:gd name="connsiteY14" fmla="*/ 263843 h 438150"/>
                <a:gd name="connsiteX15" fmla="*/ 80962 w 620078"/>
                <a:gd name="connsiteY15" fmla="*/ 209550 h 438150"/>
                <a:gd name="connsiteX16" fmla="*/ 54293 w 620078"/>
                <a:gd name="connsiteY16" fmla="*/ 182880 h 438150"/>
                <a:gd name="connsiteX17" fmla="*/ 0 w 620078"/>
                <a:gd name="connsiteY17" fmla="*/ 128588 h 438150"/>
                <a:gd name="connsiteX18" fmla="*/ 309563 w 620078"/>
                <a:gd name="connsiteY1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61925 w 620078"/>
                <a:gd name="connsiteY12" fmla="*/ 290513 h 438150"/>
                <a:gd name="connsiteX13" fmla="*/ 135255 w 620078"/>
                <a:gd name="connsiteY13" fmla="*/ 263843 h 438150"/>
                <a:gd name="connsiteX14" fmla="*/ 80962 w 620078"/>
                <a:gd name="connsiteY14" fmla="*/ 209550 h 438150"/>
                <a:gd name="connsiteX15" fmla="*/ 54293 w 620078"/>
                <a:gd name="connsiteY15" fmla="*/ 182880 h 438150"/>
                <a:gd name="connsiteX16" fmla="*/ 0 w 620078"/>
                <a:gd name="connsiteY16" fmla="*/ 128588 h 438150"/>
                <a:gd name="connsiteX17" fmla="*/ 309563 w 620078"/>
                <a:gd name="connsiteY1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35255 w 620078"/>
                <a:gd name="connsiteY12" fmla="*/ 263843 h 438150"/>
                <a:gd name="connsiteX13" fmla="*/ 80962 w 620078"/>
                <a:gd name="connsiteY13" fmla="*/ 209550 h 438150"/>
                <a:gd name="connsiteX14" fmla="*/ 54293 w 620078"/>
                <a:gd name="connsiteY14" fmla="*/ 182880 h 438150"/>
                <a:gd name="connsiteX15" fmla="*/ 0 w 620078"/>
                <a:gd name="connsiteY15" fmla="*/ 128588 h 438150"/>
                <a:gd name="connsiteX16" fmla="*/ 309563 w 620078"/>
                <a:gd name="connsiteY1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80962 w 620078"/>
                <a:gd name="connsiteY12" fmla="*/ 209550 h 438150"/>
                <a:gd name="connsiteX13" fmla="*/ 54293 w 620078"/>
                <a:gd name="connsiteY13" fmla="*/ 182880 h 438150"/>
                <a:gd name="connsiteX14" fmla="*/ 0 w 620078"/>
                <a:gd name="connsiteY14" fmla="*/ 128588 h 438150"/>
                <a:gd name="connsiteX15" fmla="*/ 309563 w 620078"/>
                <a:gd name="connsiteY1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54293 w 620078"/>
                <a:gd name="connsiteY12" fmla="*/ 182880 h 438150"/>
                <a:gd name="connsiteX13" fmla="*/ 0 w 620078"/>
                <a:gd name="connsiteY13" fmla="*/ 128588 h 438150"/>
                <a:gd name="connsiteX14" fmla="*/ 309563 w 620078"/>
                <a:gd name="connsiteY1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0 w 620078"/>
                <a:gd name="connsiteY12" fmla="*/ 128588 h 438150"/>
                <a:gd name="connsiteX13" fmla="*/ 309563 w 620078"/>
                <a:gd name="connsiteY1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77190 w 620078"/>
                <a:gd name="connsiteY6" fmla="*/ 370523 h 438150"/>
                <a:gd name="connsiteX7" fmla="*/ 310818 w 620078"/>
                <a:gd name="connsiteY7" fmla="*/ 436894 h 438150"/>
                <a:gd name="connsiteX8" fmla="*/ 310039 w 620078"/>
                <a:gd name="connsiteY8" fmla="*/ 438149 h 438150"/>
                <a:gd name="connsiteX9" fmla="*/ 309857 w 620078"/>
                <a:gd name="connsiteY9" fmla="*/ 437855 h 438150"/>
                <a:gd name="connsiteX10" fmla="*/ 309562 w 620078"/>
                <a:gd name="connsiteY10" fmla="*/ 438150 h 438150"/>
                <a:gd name="connsiteX11" fmla="*/ 0 w 620078"/>
                <a:gd name="connsiteY11" fmla="*/ 128588 h 438150"/>
                <a:gd name="connsiteX12" fmla="*/ 309563 w 620078"/>
                <a:gd name="connsiteY1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10818 w 620078"/>
                <a:gd name="connsiteY6" fmla="*/ 436894 h 438150"/>
                <a:gd name="connsiteX7" fmla="*/ 310039 w 620078"/>
                <a:gd name="connsiteY7" fmla="*/ 438149 h 438150"/>
                <a:gd name="connsiteX8" fmla="*/ 309857 w 620078"/>
                <a:gd name="connsiteY8" fmla="*/ 437855 h 438150"/>
                <a:gd name="connsiteX9" fmla="*/ 309562 w 620078"/>
                <a:gd name="connsiteY9" fmla="*/ 438150 h 438150"/>
                <a:gd name="connsiteX10" fmla="*/ 0 w 620078"/>
                <a:gd name="connsiteY10" fmla="*/ 128588 h 438150"/>
                <a:gd name="connsiteX11" fmla="*/ 309563 w 620078"/>
                <a:gd name="connsiteY1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310818 w 620078"/>
                <a:gd name="connsiteY5" fmla="*/ 436894 h 438150"/>
                <a:gd name="connsiteX6" fmla="*/ 310039 w 620078"/>
                <a:gd name="connsiteY6" fmla="*/ 438149 h 438150"/>
                <a:gd name="connsiteX7" fmla="*/ 309857 w 620078"/>
                <a:gd name="connsiteY7" fmla="*/ 437855 h 438150"/>
                <a:gd name="connsiteX8" fmla="*/ 309562 w 620078"/>
                <a:gd name="connsiteY8" fmla="*/ 438150 h 438150"/>
                <a:gd name="connsiteX9" fmla="*/ 0 w 620078"/>
                <a:gd name="connsiteY9" fmla="*/ 128588 h 438150"/>
                <a:gd name="connsiteX10" fmla="*/ 309563 w 620078"/>
                <a:gd name="connsiteY1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310818 w 620078"/>
                <a:gd name="connsiteY4" fmla="*/ 436894 h 438150"/>
                <a:gd name="connsiteX5" fmla="*/ 310039 w 620078"/>
                <a:gd name="connsiteY5" fmla="*/ 438149 h 438150"/>
                <a:gd name="connsiteX6" fmla="*/ 309857 w 620078"/>
                <a:gd name="connsiteY6" fmla="*/ 437855 h 438150"/>
                <a:gd name="connsiteX7" fmla="*/ 309562 w 620078"/>
                <a:gd name="connsiteY7" fmla="*/ 438150 h 438150"/>
                <a:gd name="connsiteX8" fmla="*/ 0 w 620078"/>
                <a:gd name="connsiteY8" fmla="*/ 128588 h 438150"/>
                <a:gd name="connsiteX9" fmla="*/ 309563 w 620078"/>
                <a:gd name="connsiteY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310818 w 620078"/>
                <a:gd name="connsiteY3" fmla="*/ 436894 h 438150"/>
                <a:gd name="connsiteX4" fmla="*/ 310039 w 620078"/>
                <a:gd name="connsiteY4" fmla="*/ 438149 h 438150"/>
                <a:gd name="connsiteX5" fmla="*/ 309857 w 620078"/>
                <a:gd name="connsiteY5" fmla="*/ 437855 h 438150"/>
                <a:gd name="connsiteX6" fmla="*/ 309562 w 620078"/>
                <a:gd name="connsiteY6" fmla="*/ 438150 h 438150"/>
                <a:gd name="connsiteX7" fmla="*/ 0 w 620078"/>
                <a:gd name="connsiteY7" fmla="*/ 128588 h 438150"/>
                <a:gd name="connsiteX8" fmla="*/ 309563 w 620078"/>
                <a:gd name="connsiteY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310818 w 620078"/>
                <a:gd name="connsiteY2" fmla="*/ 436894 h 438150"/>
                <a:gd name="connsiteX3" fmla="*/ 310039 w 620078"/>
                <a:gd name="connsiteY3" fmla="*/ 438149 h 438150"/>
                <a:gd name="connsiteX4" fmla="*/ 309857 w 620078"/>
                <a:gd name="connsiteY4" fmla="*/ 437855 h 438150"/>
                <a:gd name="connsiteX5" fmla="*/ 309562 w 620078"/>
                <a:gd name="connsiteY5" fmla="*/ 438150 h 438150"/>
                <a:gd name="connsiteX6" fmla="*/ 0 w 620078"/>
                <a:gd name="connsiteY6" fmla="*/ 128588 h 438150"/>
                <a:gd name="connsiteX7" fmla="*/ 309563 w 620078"/>
                <a:gd name="connsiteY7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2B49B121-94E5-4521-9110-109CD5BD106D}"/>
                </a:ext>
              </a:extLst>
            </p:cNvPr>
            <p:cNvSpPr/>
            <p:nvPr/>
          </p:nvSpPr>
          <p:spPr>
            <a:xfrm>
              <a:off x="-2589020" y="4129680"/>
              <a:ext cx="499340" cy="352836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CF7A56F-C8CF-4D3E-BD53-26D6E652D0A2}"/>
                </a:ext>
              </a:extLst>
            </p:cNvPr>
            <p:cNvSpPr/>
            <p:nvPr/>
          </p:nvSpPr>
          <p:spPr>
            <a:xfrm>
              <a:off x="-2498308" y="4251346"/>
              <a:ext cx="327471" cy="231391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BD57D8C2-321D-4609-A046-F16468F2C19F}"/>
                </a:ext>
              </a:extLst>
            </p:cNvPr>
            <p:cNvSpPr/>
            <p:nvPr/>
          </p:nvSpPr>
          <p:spPr>
            <a:xfrm>
              <a:off x="-2421526" y="4365698"/>
              <a:ext cx="173910" cy="122885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40613976-D857-40D2-A6B1-C5ECF323CEE4}"/>
              </a:ext>
            </a:extLst>
          </p:cNvPr>
          <p:cNvGrpSpPr/>
          <p:nvPr/>
        </p:nvGrpSpPr>
        <p:grpSpPr>
          <a:xfrm>
            <a:off x="4252316" y="143996"/>
            <a:ext cx="181292" cy="181295"/>
            <a:chOff x="4090136" y="6200987"/>
            <a:chExt cx="647700" cy="647700"/>
          </a:xfrm>
        </p:grpSpPr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6BD26F9E-0928-491F-9AEB-6ACF13EAD3CE}"/>
                </a:ext>
              </a:extLst>
            </p:cNvPr>
            <p:cNvSpPr/>
            <p:nvPr/>
          </p:nvSpPr>
          <p:spPr>
            <a:xfrm>
              <a:off x="4261586" y="6543887"/>
              <a:ext cx="133350" cy="304800"/>
            </a:xfrm>
            <a:custGeom>
              <a:avLst/>
              <a:gdLst>
                <a:gd name="connsiteX0" fmla="*/ 0 w 133350"/>
                <a:gd name="connsiteY0" fmla="*/ 0 h 304800"/>
                <a:gd name="connsiteX1" fmla="*/ 133350 w 133350"/>
                <a:gd name="connsiteY1" fmla="*/ 0 h 304800"/>
                <a:gd name="connsiteX2" fmla="*/ 133350 w 133350"/>
                <a:gd name="connsiteY2" fmla="*/ 304800 h 304800"/>
                <a:gd name="connsiteX3" fmla="*/ 0 w 13335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304800">
                  <a:moveTo>
                    <a:pt x="0" y="0"/>
                  </a:moveTo>
                  <a:lnTo>
                    <a:pt x="133350" y="0"/>
                  </a:lnTo>
                  <a:lnTo>
                    <a:pt x="13335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0B20C485-BA38-4ACC-A536-9E5A1C8DEA7B}"/>
                </a:ext>
              </a:extLst>
            </p:cNvPr>
            <p:cNvSpPr/>
            <p:nvPr/>
          </p:nvSpPr>
          <p:spPr>
            <a:xfrm>
              <a:off x="4433036" y="6372437"/>
              <a:ext cx="133350" cy="476250"/>
            </a:xfrm>
            <a:custGeom>
              <a:avLst/>
              <a:gdLst>
                <a:gd name="connsiteX0" fmla="*/ 0 w 133350"/>
                <a:gd name="connsiteY0" fmla="*/ 0 h 476250"/>
                <a:gd name="connsiteX1" fmla="*/ 133350 w 133350"/>
                <a:gd name="connsiteY1" fmla="*/ 0 h 476250"/>
                <a:gd name="connsiteX2" fmla="*/ 133350 w 133350"/>
                <a:gd name="connsiteY2" fmla="*/ 476250 h 476250"/>
                <a:gd name="connsiteX3" fmla="*/ 0 w 13335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476250">
                  <a:moveTo>
                    <a:pt x="0" y="0"/>
                  </a:moveTo>
                  <a:lnTo>
                    <a:pt x="133350" y="0"/>
                  </a:lnTo>
                  <a:lnTo>
                    <a:pt x="13335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5E6789CF-370F-4DB3-A1DC-02E9ACC3C5D1}"/>
                </a:ext>
              </a:extLst>
            </p:cNvPr>
            <p:cNvSpPr/>
            <p:nvPr/>
          </p:nvSpPr>
          <p:spPr>
            <a:xfrm>
              <a:off x="4604486" y="6200987"/>
              <a:ext cx="133350" cy="647700"/>
            </a:xfrm>
            <a:custGeom>
              <a:avLst/>
              <a:gdLst>
                <a:gd name="connsiteX0" fmla="*/ 0 w 133350"/>
                <a:gd name="connsiteY0" fmla="*/ 0 h 647700"/>
                <a:gd name="connsiteX1" fmla="*/ 133350 w 133350"/>
                <a:gd name="connsiteY1" fmla="*/ 0 h 647700"/>
                <a:gd name="connsiteX2" fmla="*/ 133350 w 133350"/>
                <a:gd name="connsiteY2" fmla="*/ 647700 h 647700"/>
                <a:gd name="connsiteX3" fmla="*/ 0 w 1333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647700">
                  <a:moveTo>
                    <a:pt x="0" y="0"/>
                  </a:moveTo>
                  <a:lnTo>
                    <a:pt x="133350" y="0"/>
                  </a:lnTo>
                  <a:lnTo>
                    <a:pt x="133350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6C3AA928-0562-4981-99E6-B0547C31521F}"/>
                </a:ext>
              </a:extLst>
            </p:cNvPr>
            <p:cNvSpPr/>
            <p:nvPr/>
          </p:nvSpPr>
          <p:spPr>
            <a:xfrm>
              <a:off x="4090136" y="6715337"/>
              <a:ext cx="133350" cy="133350"/>
            </a:xfrm>
            <a:custGeom>
              <a:avLst/>
              <a:gdLst>
                <a:gd name="connsiteX0" fmla="*/ 0 w 133350"/>
                <a:gd name="connsiteY0" fmla="*/ 0 h 133350"/>
                <a:gd name="connsiteX1" fmla="*/ 133350 w 133350"/>
                <a:gd name="connsiteY1" fmla="*/ 0 h 133350"/>
                <a:gd name="connsiteX2" fmla="*/ 133350 w 133350"/>
                <a:gd name="connsiteY2" fmla="*/ 133350 h 133350"/>
                <a:gd name="connsiteX3" fmla="*/ 0 w 1333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33350">
                  <a:moveTo>
                    <a:pt x="0" y="0"/>
                  </a:moveTo>
                  <a:lnTo>
                    <a:pt x="133350" y="0"/>
                  </a:lnTo>
                  <a:lnTo>
                    <a:pt x="133350" y="13335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B305D53-D813-421E-927E-54125F942D12}"/>
              </a:ext>
            </a:extLst>
          </p:cNvPr>
          <p:cNvSpPr txBox="1"/>
          <p:nvPr/>
        </p:nvSpPr>
        <p:spPr>
          <a:xfrm>
            <a:off x="3858296" y="111560"/>
            <a:ext cx="54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5G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EA3D75D6-481F-4783-BB98-0BBC41FC03B9}"/>
              </a:ext>
            </a:extLst>
          </p:cNvPr>
          <p:cNvGrpSpPr/>
          <p:nvPr/>
        </p:nvGrpSpPr>
        <p:grpSpPr>
          <a:xfrm>
            <a:off x="4823352" y="103709"/>
            <a:ext cx="593037" cy="307777"/>
            <a:chOff x="1797417" y="94692"/>
            <a:chExt cx="593037" cy="307777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3C5A4102-011F-4EF1-9B47-D67112DE287B}"/>
                </a:ext>
              </a:extLst>
            </p:cNvPr>
            <p:cNvGrpSpPr/>
            <p:nvPr/>
          </p:nvGrpSpPr>
          <p:grpSpPr>
            <a:xfrm>
              <a:off x="1797417" y="140128"/>
              <a:ext cx="93625" cy="178295"/>
              <a:chOff x="1725650" y="139917"/>
              <a:chExt cx="93625" cy="178295"/>
            </a:xfrm>
            <a:solidFill>
              <a:schemeClr val="bg1"/>
            </a:solidFill>
          </p:grpSpPr>
          <p:sp>
            <p:nvSpPr>
              <p:cNvPr id="215" name="矩形: 圆角 214">
                <a:extLst>
                  <a:ext uri="{FF2B5EF4-FFF2-40B4-BE49-F238E27FC236}">
                    <a16:creationId xmlns:a16="http://schemas.microsoft.com/office/drawing/2014/main" id="{7B38F6BC-00A1-4F48-BB01-FA22AED98E60}"/>
                  </a:ext>
                </a:extLst>
              </p:cNvPr>
              <p:cNvSpPr/>
              <p:nvPr/>
            </p:nvSpPr>
            <p:spPr>
              <a:xfrm>
                <a:off x="1725650" y="154909"/>
                <a:ext cx="93625" cy="163303"/>
              </a:xfrm>
              <a:prstGeom prst="roundRect">
                <a:avLst>
                  <a:gd name="adj" fmla="val 64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: 圆角 217">
                <a:extLst>
                  <a:ext uri="{FF2B5EF4-FFF2-40B4-BE49-F238E27FC236}">
                    <a16:creationId xmlns:a16="http://schemas.microsoft.com/office/drawing/2014/main" id="{0285C49D-9CB2-4989-92CF-774B29B3BB9F}"/>
                  </a:ext>
                </a:extLst>
              </p:cNvPr>
              <p:cNvSpPr/>
              <p:nvPr/>
            </p:nvSpPr>
            <p:spPr>
              <a:xfrm>
                <a:off x="1749602" y="139917"/>
                <a:ext cx="45719" cy="47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51B249B7-07A7-4194-AE4F-3A719156C762}"/>
                </a:ext>
              </a:extLst>
            </p:cNvPr>
            <p:cNvSpPr/>
            <p:nvPr/>
          </p:nvSpPr>
          <p:spPr>
            <a:xfrm>
              <a:off x="1797417" y="173634"/>
              <a:ext cx="93625" cy="144917"/>
            </a:xfrm>
            <a:prstGeom prst="roundRect">
              <a:avLst>
                <a:gd name="adj" fmla="val 64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F6A1F2CE-C260-4872-9896-A8EF31EA6189}"/>
                </a:ext>
              </a:extLst>
            </p:cNvPr>
            <p:cNvSpPr txBox="1"/>
            <p:nvPr/>
          </p:nvSpPr>
          <p:spPr>
            <a:xfrm>
              <a:off x="1844979" y="94692"/>
              <a:ext cx="545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95%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文本框 237">
            <a:extLst>
              <a:ext uri="{FF2B5EF4-FFF2-40B4-BE49-F238E27FC236}">
                <a16:creationId xmlns:a16="http://schemas.microsoft.com/office/drawing/2014/main" id="{065000DA-51B6-4AB0-AFE6-B613909100AC}"/>
              </a:ext>
            </a:extLst>
          </p:cNvPr>
          <p:cNvSpPr txBox="1"/>
          <p:nvPr/>
        </p:nvSpPr>
        <p:spPr>
          <a:xfrm>
            <a:off x="3136923" y="109404"/>
            <a:ext cx="88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中国喵信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0EF678-D4AF-461D-8144-24780171E74F}"/>
              </a:ext>
            </a:extLst>
          </p:cNvPr>
          <p:cNvSpPr/>
          <p:nvPr/>
        </p:nvSpPr>
        <p:spPr>
          <a:xfrm>
            <a:off x="-2108" y="446628"/>
            <a:ext cx="5400675" cy="9269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74BEBB-F6DA-4D27-B0E3-C7BDF460EBF4}"/>
              </a:ext>
            </a:extLst>
          </p:cNvPr>
          <p:cNvSpPr/>
          <p:nvPr/>
        </p:nvSpPr>
        <p:spPr>
          <a:xfrm>
            <a:off x="-2109" y="9305546"/>
            <a:ext cx="5400675" cy="401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6C5A1F-CBC8-4DA4-A51D-1604995AACE0}"/>
              </a:ext>
            </a:extLst>
          </p:cNvPr>
          <p:cNvGrpSpPr/>
          <p:nvPr/>
        </p:nvGrpSpPr>
        <p:grpSpPr>
          <a:xfrm>
            <a:off x="1939134" y="2827531"/>
            <a:ext cx="1425933" cy="1425933"/>
            <a:chOff x="6826699" y="4409722"/>
            <a:chExt cx="674771" cy="674771"/>
          </a:xfrm>
        </p:grpSpPr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4A8BA7A4-BA90-4123-AC00-23586A708606}"/>
                </a:ext>
              </a:extLst>
            </p:cNvPr>
            <p:cNvSpPr/>
            <p:nvPr/>
          </p:nvSpPr>
          <p:spPr>
            <a:xfrm>
              <a:off x="6826699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CA73FC4-9797-4CB8-8F1D-903F3393205C}"/>
                </a:ext>
              </a:extLst>
            </p:cNvPr>
            <p:cNvGrpSpPr/>
            <p:nvPr/>
          </p:nvGrpSpPr>
          <p:grpSpPr>
            <a:xfrm>
              <a:off x="6967473" y="4542443"/>
              <a:ext cx="443668" cy="397891"/>
              <a:chOff x="1494459" y="2264308"/>
              <a:chExt cx="601226" cy="539192"/>
            </a:xfrm>
          </p:grpSpPr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380DF3B3-472D-4E34-A334-1BF4F86FED6A}"/>
                  </a:ext>
                </a:extLst>
              </p:cNvPr>
              <p:cNvSpPr/>
              <p:nvPr/>
            </p:nvSpPr>
            <p:spPr>
              <a:xfrm>
                <a:off x="1494459" y="2530113"/>
                <a:ext cx="491999" cy="273387"/>
              </a:xfrm>
              <a:custGeom>
                <a:avLst/>
                <a:gdLst>
                  <a:gd name="connsiteX0" fmla="*/ 421496 w 491999"/>
                  <a:gd name="connsiteY0" fmla="*/ 136792 h 273387"/>
                  <a:gd name="connsiteX1" fmla="*/ 410712 w 491999"/>
                  <a:gd name="connsiteY1" fmla="*/ 137511 h 273387"/>
                  <a:gd name="connsiteX2" fmla="*/ 410712 w 491999"/>
                  <a:gd name="connsiteY2" fmla="*/ 136792 h 273387"/>
                  <a:gd name="connsiteX3" fmla="*/ 374766 w 491999"/>
                  <a:gd name="connsiteY3" fmla="*/ 67057 h 273387"/>
                  <a:gd name="connsiteX4" fmla="*/ 297123 w 491999"/>
                  <a:gd name="connsiteY4" fmla="*/ 54835 h 273387"/>
                  <a:gd name="connsiteX5" fmla="*/ 180657 w 491999"/>
                  <a:gd name="connsiteY5" fmla="*/ 3073 h 273387"/>
                  <a:gd name="connsiteX6" fmla="*/ 100857 w 491999"/>
                  <a:gd name="connsiteY6" fmla="*/ 102284 h 273387"/>
                  <a:gd name="connsiteX7" fmla="*/ 18181 w 491999"/>
                  <a:gd name="connsiteY7" fmla="*/ 133197 h 273387"/>
                  <a:gd name="connsiteX8" fmla="*/ 7397 w 491999"/>
                  <a:gd name="connsiteY8" fmla="*/ 221625 h 273387"/>
                  <a:gd name="connsiteX9" fmla="*/ 80727 w 491999"/>
                  <a:gd name="connsiteY9" fmla="*/ 272668 h 273387"/>
                  <a:gd name="connsiteX10" fmla="*/ 425810 w 491999"/>
                  <a:gd name="connsiteY10" fmla="*/ 273387 h 273387"/>
                  <a:gd name="connsiteX11" fmla="*/ 491950 w 491999"/>
                  <a:gd name="connsiteY11" fmla="*/ 202933 h 273387"/>
                  <a:gd name="connsiteX12" fmla="*/ 421496 w 491999"/>
                  <a:gd name="connsiteY12" fmla="*/ 136792 h 27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1999" h="273387">
                    <a:moveTo>
                      <a:pt x="421496" y="136792"/>
                    </a:moveTo>
                    <a:cubicBezTo>
                      <a:pt x="417901" y="136792"/>
                      <a:pt x="414307" y="136792"/>
                      <a:pt x="410712" y="137511"/>
                    </a:cubicBezTo>
                    <a:cubicBezTo>
                      <a:pt x="410712" y="137511"/>
                      <a:pt x="410712" y="136792"/>
                      <a:pt x="410712" y="136792"/>
                    </a:cubicBezTo>
                    <a:cubicBezTo>
                      <a:pt x="410712" y="109473"/>
                      <a:pt x="397772" y="82873"/>
                      <a:pt x="374766" y="67057"/>
                    </a:cubicBezTo>
                    <a:cubicBezTo>
                      <a:pt x="352480" y="50521"/>
                      <a:pt x="323723" y="46208"/>
                      <a:pt x="297123" y="54835"/>
                    </a:cubicBezTo>
                    <a:cubicBezTo>
                      <a:pt x="274836" y="13137"/>
                      <a:pt x="226668" y="-8430"/>
                      <a:pt x="180657" y="3073"/>
                    </a:cubicBezTo>
                    <a:cubicBezTo>
                      <a:pt x="134646" y="13856"/>
                      <a:pt x="102295" y="54835"/>
                      <a:pt x="100857" y="102284"/>
                    </a:cubicBezTo>
                    <a:cubicBezTo>
                      <a:pt x="70662" y="96532"/>
                      <a:pt x="38311" y="108035"/>
                      <a:pt x="18181" y="133197"/>
                    </a:cubicBezTo>
                    <a:cubicBezTo>
                      <a:pt x="-1230" y="158360"/>
                      <a:pt x="-5544" y="192868"/>
                      <a:pt x="7397" y="221625"/>
                    </a:cubicBezTo>
                    <a:cubicBezTo>
                      <a:pt x="20338" y="251101"/>
                      <a:pt x="48376" y="270511"/>
                      <a:pt x="80727" y="272668"/>
                    </a:cubicBezTo>
                    <a:lnTo>
                      <a:pt x="425810" y="273387"/>
                    </a:lnTo>
                    <a:cubicBezTo>
                      <a:pt x="463193" y="272668"/>
                      <a:pt x="493388" y="241036"/>
                      <a:pt x="491950" y="202933"/>
                    </a:cubicBezTo>
                    <a:cubicBezTo>
                      <a:pt x="491231" y="165549"/>
                      <a:pt x="459599" y="136073"/>
                      <a:pt x="421496" y="136792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3CDF0CF5-B37A-4EEA-B9C7-5D9372B33FA8}"/>
                  </a:ext>
                </a:extLst>
              </p:cNvPr>
              <p:cNvSpPr/>
              <p:nvPr/>
            </p:nvSpPr>
            <p:spPr>
              <a:xfrm>
                <a:off x="1649953" y="2264308"/>
                <a:ext cx="445732" cy="390461"/>
              </a:xfrm>
              <a:custGeom>
                <a:avLst/>
                <a:gdLst>
                  <a:gd name="connsiteX0" fmla="*/ 329950 w 445732"/>
                  <a:gd name="connsiteY0" fmla="*/ 309125 h 390461"/>
                  <a:gd name="connsiteX1" fmla="*/ 390952 w 445732"/>
                  <a:gd name="connsiteY1" fmla="*/ 370127 h 390461"/>
                  <a:gd name="connsiteX2" fmla="*/ 370618 w 445732"/>
                  <a:gd name="connsiteY2" fmla="*/ 390461 h 390461"/>
                  <a:gd name="connsiteX3" fmla="*/ 309616 w 445732"/>
                  <a:gd name="connsiteY3" fmla="*/ 329459 h 390461"/>
                  <a:gd name="connsiteX4" fmla="*/ 359461 w 445732"/>
                  <a:gd name="connsiteY4" fmla="*/ 208488 h 390461"/>
                  <a:gd name="connsiteX5" fmla="*/ 445732 w 445732"/>
                  <a:gd name="connsiteY5" fmla="*/ 208488 h 390461"/>
                  <a:gd name="connsiteX6" fmla="*/ 445732 w 445732"/>
                  <a:gd name="connsiteY6" fmla="*/ 237245 h 390461"/>
                  <a:gd name="connsiteX7" fmla="*/ 359461 w 445732"/>
                  <a:gd name="connsiteY7" fmla="*/ 237245 h 390461"/>
                  <a:gd name="connsiteX8" fmla="*/ 0 w 445732"/>
                  <a:gd name="connsiteY8" fmla="*/ 208488 h 390461"/>
                  <a:gd name="connsiteX9" fmla="*/ 86271 w 445732"/>
                  <a:gd name="connsiteY9" fmla="*/ 208488 h 390461"/>
                  <a:gd name="connsiteX10" fmla="*/ 86271 w 445732"/>
                  <a:gd name="connsiteY10" fmla="*/ 237245 h 390461"/>
                  <a:gd name="connsiteX11" fmla="*/ 0 w 445732"/>
                  <a:gd name="connsiteY11" fmla="*/ 237245 h 390461"/>
                  <a:gd name="connsiteX12" fmla="*/ 209926 w 445732"/>
                  <a:gd name="connsiteY12" fmla="*/ 115387 h 390461"/>
                  <a:gd name="connsiteX13" fmla="*/ 271753 w 445732"/>
                  <a:gd name="connsiteY13" fmla="*/ 126530 h 390461"/>
                  <a:gd name="connsiteX14" fmla="*/ 329985 w 445732"/>
                  <a:gd name="connsiteY14" fmla="*/ 232212 h 390461"/>
                  <a:gd name="connsiteX15" fmla="*/ 254499 w 445732"/>
                  <a:gd name="connsiteY15" fmla="*/ 325672 h 390461"/>
                  <a:gd name="connsiteX16" fmla="*/ 155287 w 445732"/>
                  <a:gd name="connsiteY16" fmla="*/ 288288 h 390461"/>
                  <a:gd name="connsiteX17" fmla="*/ 120779 w 445732"/>
                  <a:gd name="connsiteY17" fmla="*/ 257374 h 390461"/>
                  <a:gd name="connsiteX18" fmla="*/ 152412 w 445732"/>
                  <a:gd name="connsiteY18" fmla="*/ 140909 h 390461"/>
                  <a:gd name="connsiteX19" fmla="*/ 209926 w 445732"/>
                  <a:gd name="connsiteY19" fmla="*/ 115387 h 390461"/>
                  <a:gd name="connsiteX20" fmla="*/ 75552 w 445732"/>
                  <a:gd name="connsiteY20" fmla="*/ 55457 h 390461"/>
                  <a:gd name="connsiteX21" fmla="*/ 136554 w 445732"/>
                  <a:gd name="connsiteY21" fmla="*/ 116459 h 390461"/>
                  <a:gd name="connsiteX22" fmla="*/ 116220 w 445732"/>
                  <a:gd name="connsiteY22" fmla="*/ 136793 h 390461"/>
                  <a:gd name="connsiteX23" fmla="*/ 55218 w 445732"/>
                  <a:gd name="connsiteY23" fmla="*/ 75791 h 390461"/>
                  <a:gd name="connsiteX24" fmla="*/ 370764 w 445732"/>
                  <a:gd name="connsiteY24" fmla="*/ 55094 h 390461"/>
                  <a:gd name="connsiteX25" fmla="*/ 391098 w 445732"/>
                  <a:gd name="connsiteY25" fmla="*/ 75428 h 390461"/>
                  <a:gd name="connsiteX26" fmla="*/ 330096 w 445732"/>
                  <a:gd name="connsiteY26" fmla="*/ 136430 h 390461"/>
                  <a:gd name="connsiteX27" fmla="*/ 309762 w 445732"/>
                  <a:gd name="connsiteY27" fmla="*/ 116096 h 390461"/>
                  <a:gd name="connsiteX28" fmla="*/ 208487 w 445732"/>
                  <a:gd name="connsiteY28" fmla="*/ 0 h 390461"/>
                  <a:gd name="connsiteX29" fmla="*/ 237244 w 445732"/>
                  <a:gd name="connsiteY29" fmla="*/ 0 h 390461"/>
                  <a:gd name="connsiteX30" fmla="*/ 237244 w 445732"/>
                  <a:gd name="connsiteY30" fmla="*/ 86271 h 390461"/>
                  <a:gd name="connsiteX31" fmla="*/ 208487 w 445732"/>
                  <a:gd name="connsiteY31" fmla="*/ 86271 h 3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45732" h="390461">
                    <a:moveTo>
                      <a:pt x="329950" y="309125"/>
                    </a:moveTo>
                    <a:lnTo>
                      <a:pt x="390952" y="370127"/>
                    </a:lnTo>
                    <a:lnTo>
                      <a:pt x="370618" y="390461"/>
                    </a:lnTo>
                    <a:lnTo>
                      <a:pt x="309616" y="329459"/>
                    </a:lnTo>
                    <a:close/>
                    <a:moveTo>
                      <a:pt x="359461" y="208488"/>
                    </a:moveTo>
                    <a:lnTo>
                      <a:pt x="445732" y="208488"/>
                    </a:lnTo>
                    <a:lnTo>
                      <a:pt x="445732" y="237245"/>
                    </a:lnTo>
                    <a:lnTo>
                      <a:pt x="359461" y="237245"/>
                    </a:lnTo>
                    <a:close/>
                    <a:moveTo>
                      <a:pt x="0" y="208488"/>
                    </a:moveTo>
                    <a:lnTo>
                      <a:pt x="86271" y="208488"/>
                    </a:lnTo>
                    <a:lnTo>
                      <a:pt x="86271" y="237245"/>
                    </a:lnTo>
                    <a:lnTo>
                      <a:pt x="0" y="237245"/>
                    </a:lnTo>
                    <a:close/>
                    <a:moveTo>
                      <a:pt x="209926" y="115387"/>
                    </a:moveTo>
                    <a:cubicBezTo>
                      <a:pt x="230774" y="112870"/>
                      <a:pt x="252342" y="116465"/>
                      <a:pt x="271753" y="126530"/>
                    </a:cubicBezTo>
                    <a:cubicBezTo>
                      <a:pt x="310575" y="146660"/>
                      <a:pt x="333580" y="188358"/>
                      <a:pt x="329985" y="232212"/>
                    </a:cubicBezTo>
                    <a:cubicBezTo>
                      <a:pt x="326391" y="276066"/>
                      <a:pt x="296196" y="312731"/>
                      <a:pt x="254499" y="325672"/>
                    </a:cubicBezTo>
                    <a:cubicBezTo>
                      <a:pt x="229336" y="297634"/>
                      <a:pt x="192671" y="283974"/>
                      <a:pt x="155287" y="288288"/>
                    </a:cubicBezTo>
                    <a:cubicBezTo>
                      <a:pt x="145941" y="276066"/>
                      <a:pt x="133720" y="265282"/>
                      <a:pt x="120779" y="257374"/>
                    </a:cubicBezTo>
                    <a:cubicBezTo>
                      <a:pt x="107120" y="215677"/>
                      <a:pt x="119341" y="169666"/>
                      <a:pt x="152412" y="140909"/>
                    </a:cubicBezTo>
                    <a:cubicBezTo>
                      <a:pt x="168947" y="126531"/>
                      <a:pt x="189077" y="117903"/>
                      <a:pt x="209926" y="115387"/>
                    </a:cubicBezTo>
                    <a:close/>
                    <a:moveTo>
                      <a:pt x="75552" y="55457"/>
                    </a:moveTo>
                    <a:lnTo>
                      <a:pt x="136554" y="116459"/>
                    </a:lnTo>
                    <a:lnTo>
                      <a:pt x="116220" y="136793"/>
                    </a:lnTo>
                    <a:lnTo>
                      <a:pt x="55218" y="75791"/>
                    </a:lnTo>
                    <a:close/>
                    <a:moveTo>
                      <a:pt x="370764" y="55094"/>
                    </a:moveTo>
                    <a:lnTo>
                      <a:pt x="391098" y="75428"/>
                    </a:lnTo>
                    <a:lnTo>
                      <a:pt x="330096" y="136430"/>
                    </a:lnTo>
                    <a:lnTo>
                      <a:pt x="309762" y="116096"/>
                    </a:lnTo>
                    <a:close/>
                    <a:moveTo>
                      <a:pt x="208487" y="0"/>
                    </a:moveTo>
                    <a:lnTo>
                      <a:pt x="237244" y="0"/>
                    </a:lnTo>
                    <a:lnTo>
                      <a:pt x="237244" y="86271"/>
                    </a:lnTo>
                    <a:lnTo>
                      <a:pt x="208487" y="8627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20FD6D-D43C-4D63-BB61-09310D15FF16}"/>
              </a:ext>
            </a:extLst>
          </p:cNvPr>
          <p:cNvSpPr/>
          <p:nvPr/>
        </p:nvSpPr>
        <p:spPr>
          <a:xfrm>
            <a:off x="2049440" y="9428010"/>
            <a:ext cx="1327802" cy="1158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55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56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>
            <a:extLst>
              <a:ext uri="{FF2B5EF4-FFF2-40B4-BE49-F238E27FC236}">
                <a16:creationId xmlns:a16="http://schemas.microsoft.com/office/drawing/2014/main" id="{D956A5A2-FFE9-4566-88E9-B50C1913643C}"/>
              </a:ext>
            </a:extLst>
          </p:cNvPr>
          <p:cNvSpPr/>
          <p:nvPr/>
        </p:nvSpPr>
        <p:spPr>
          <a:xfrm>
            <a:off x="-1" y="10616909"/>
            <a:ext cx="5400675" cy="7977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EDA416F-BAEE-4118-8430-624D6B7D046F}"/>
              </a:ext>
            </a:extLst>
          </p:cNvPr>
          <p:cNvGrpSpPr/>
          <p:nvPr/>
        </p:nvGrpSpPr>
        <p:grpSpPr>
          <a:xfrm>
            <a:off x="2093039" y="10528489"/>
            <a:ext cx="1214597" cy="235523"/>
            <a:chOff x="2093039" y="1654311"/>
            <a:chExt cx="1214597" cy="235523"/>
          </a:xfrm>
        </p:grpSpPr>
        <p:sp>
          <p:nvSpPr>
            <p:cNvPr id="143" name="矩形: 圆角 14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F1DD46D-D940-4CE0-A9F1-1504D83F48C1}"/>
                </a:ext>
              </a:extLst>
            </p:cNvPr>
            <p:cNvSpPr/>
            <p:nvPr/>
          </p:nvSpPr>
          <p:spPr>
            <a:xfrm>
              <a:off x="2093039" y="1654311"/>
              <a:ext cx="1214597" cy="235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E0AFBC3-11E7-42C1-9CDF-874457228D8B}"/>
                </a:ext>
              </a:extLst>
            </p:cNvPr>
            <p:cNvGrpSpPr/>
            <p:nvPr/>
          </p:nvGrpSpPr>
          <p:grpSpPr>
            <a:xfrm rot="10800000">
              <a:off x="2572338" y="1749212"/>
              <a:ext cx="261240" cy="45719"/>
              <a:chOff x="2460563" y="9344909"/>
              <a:chExt cx="477044" cy="45720"/>
            </a:xfrm>
            <a:solidFill>
              <a:schemeClr val="bg1">
                <a:lumMod val="75000"/>
              </a:schemeClr>
            </a:solidFill>
          </p:grpSpPr>
          <p:sp>
            <p:nvSpPr>
              <p:cNvPr id="2" name="矩形 1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2B62DF2C-F2B5-4D6E-97C9-B7371A3CA654}"/>
                  </a:ext>
                </a:extLst>
              </p:cNvPr>
              <p:cNvSpPr/>
              <p:nvPr/>
            </p:nvSpPr>
            <p:spPr>
              <a:xfrm rot="19372652">
                <a:off x="2460563" y="9344909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0" name="矩形 359">
                <a:hlinkClick r:id="" action="ppaction://hlinkshowjump?jump=previousslide"/>
                <a:extLst>
                  <a:ext uri="{FF2B5EF4-FFF2-40B4-BE49-F238E27FC236}">
                    <a16:creationId xmlns:a16="http://schemas.microsoft.com/office/drawing/2014/main" id="{8F2D22D7-F03E-41FE-BDB3-043703F86DF6}"/>
                  </a:ext>
                </a:extLst>
              </p:cNvPr>
              <p:cNvSpPr/>
              <p:nvPr/>
            </p:nvSpPr>
            <p:spPr>
              <a:xfrm rot="13179672">
                <a:off x="2644604" y="9344910"/>
                <a:ext cx="29300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8193383A-9C81-48D1-8EA8-83640AB7EBEC}"/>
              </a:ext>
            </a:extLst>
          </p:cNvPr>
          <p:cNvGrpSpPr/>
          <p:nvPr/>
        </p:nvGrpSpPr>
        <p:grpSpPr>
          <a:xfrm>
            <a:off x="1272246" y="12804468"/>
            <a:ext cx="674771" cy="674771"/>
            <a:chOff x="6826699" y="3506190"/>
            <a:chExt cx="674771" cy="674771"/>
          </a:xfrm>
        </p:grpSpPr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3D1B45DA-A926-4CA9-9048-F87F551B953A}"/>
                </a:ext>
              </a:extLst>
            </p:cNvPr>
            <p:cNvSpPr/>
            <p:nvPr/>
          </p:nvSpPr>
          <p:spPr>
            <a:xfrm>
              <a:off x="682669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DD3FC79C-7CCF-4BA4-917E-E105C0CEABB1}"/>
                </a:ext>
              </a:extLst>
            </p:cNvPr>
            <p:cNvSpPr/>
            <p:nvPr/>
          </p:nvSpPr>
          <p:spPr>
            <a:xfrm>
              <a:off x="6948570" y="3666084"/>
              <a:ext cx="432657" cy="349003"/>
            </a:xfrm>
            <a:custGeom>
              <a:avLst/>
              <a:gdLst>
                <a:gd name="connsiteX0" fmla="*/ 25287 w 648617"/>
                <a:gd name="connsiteY0" fmla="*/ 0 h 517855"/>
                <a:gd name="connsiteX1" fmla="*/ 623330 w 648617"/>
                <a:gd name="connsiteY1" fmla="*/ 0 h 517855"/>
                <a:gd name="connsiteX2" fmla="*/ 648617 w 648617"/>
                <a:gd name="connsiteY2" fmla="*/ 25287 h 517855"/>
                <a:gd name="connsiteX3" fmla="*/ 648617 w 648617"/>
                <a:gd name="connsiteY3" fmla="*/ 438010 h 517855"/>
                <a:gd name="connsiteX4" fmla="*/ 623330 w 648617"/>
                <a:gd name="connsiteY4" fmla="*/ 463297 h 517855"/>
                <a:gd name="connsiteX5" fmla="*/ 66147 w 648617"/>
                <a:gd name="connsiteY5" fmla="*/ 463297 h 517855"/>
                <a:gd name="connsiteX6" fmla="*/ 1754 w 648617"/>
                <a:gd name="connsiteY6" fmla="*/ 517855 h 517855"/>
                <a:gd name="connsiteX7" fmla="*/ 1754 w 648617"/>
                <a:gd name="connsiteY7" fmla="*/ 442244 h 517855"/>
                <a:gd name="connsiteX8" fmla="*/ 0 w 648617"/>
                <a:gd name="connsiteY8" fmla="*/ 438010 h 517855"/>
                <a:gd name="connsiteX9" fmla="*/ 0 w 648617"/>
                <a:gd name="connsiteY9" fmla="*/ 25287 h 517855"/>
                <a:gd name="connsiteX10" fmla="*/ 25287 w 648617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5362 w 653979"/>
                <a:gd name="connsiteY7" fmla="*/ 25287 h 528529"/>
                <a:gd name="connsiteX8" fmla="*/ 30649 w 653979"/>
                <a:gd name="connsiteY8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30649 w 653979"/>
                <a:gd name="connsiteY8" fmla="*/ 0 h 528529"/>
                <a:gd name="connsiteX0" fmla="*/ 20751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20751 w 653979"/>
                <a:gd name="connsiteY8" fmla="*/ 0 h 528529"/>
                <a:gd name="connsiteX0" fmla="*/ 22392 w 655620"/>
                <a:gd name="connsiteY0" fmla="*/ 0 h 528529"/>
                <a:gd name="connsiteX1" fmla="*/ 630333 w 655620"/>
                <a:gd name="connsiteY1" fmla="*/ 0 h 528529"/>
                <a:gd name="connsiteX2" fmla="*/ 655620 w 655620"/>
                <a:gd name="connsiteY2" fmla="*/ 25287 h 528529"/>
                <a:gd name="connsiteX3" fmla="*/ 655620 w 655620"/>
                <a:gd name="connsiteY3" fmla="*/ 438010 h 528529"/>
                <a:gd name="connsiteX4" fmla="*/ 630333 w 655620"/>
                <a:gd name="connsiteY4" fmla="*/ 463297 h 528529"/>
                <a:gd name="connsiteX5" fmla="*/ 73150 w 655620"/>
                <a:gd name="connsiteY5" fmla="*/ 463297 h 528529"/>
                <a:gd name="connsiteX6" fmla="*/ 1641 w 655620"/>
                <a:gd name="connsiteY6" fmla="*/ 528529 h 528529"/>
                <a:gd name="connsiteX7" fmla="*/ 405 w 655620"/>
                <a:gd name="connsiteY7" fmla="*/ 25287 h 528529"/>
                <a:gd name="connsiteX8" fmla="*/ 22392 w 655620"/>
                <a:gd name="connsiteY8" fmla="*/ 0 h 528529"/>
                <a:gd name="connsiteX0" fmla="*/ 21987 w 655215"/>
                <a:gd name="connsiteY0" fmla="*/ 0 h 528529"/>
                <a:gd name="connsiteX1" fmla="*/ 629928 w 655215"/>
                <a:gd name="connsiteY1" fmla="*/ 0 h 528529"/>
                <a:gd name="connsiteX2" fmla="*/ 655215 w 655215"/>
                <a:gd name="connsiteY2" fmla="*/ 25287 h 528529"/>
                <a:gd name="connsiteX3" fmla="*/ 655215 w 655215"/>
                <a:gd name="connsiteY3" fmla="*/ 438010 h 528529"/>
                <a:gd name="connsiteX4" fmla="*/ 629928 w 655215"/>
                <a:gd name="connsiteY4" fmla="*/ 463297 h 528529"/>
                <a:gd name="connsiteX5" fmla="*/ 72745 w 655215"/>
                <a:gd name="connsiteY5" fmla="*/ 463297 h 528529"/>
                <a:gd name="connsiteX6" fmla="*/ 1236 w 655215"/>
                <a:gd name="connsiteY6" fmla="*/ 528529 h 528529"/>
                <a:gd name="connsiteX7" fmla="*/ 0 w 655215"/>
                <a:gd name="connsiteY7" fmla="*/ 25287 h 528529"/>
                <a:gd name="connsiteX8" fmla="*/ 21987 w 655215"/>
                <a:gd name="connsiteY8" fmla="*/ 0 h 5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215" h="528529">
                  <a:moveTo>
                    <a:pt x="21987" y="0"/>
                  </a:moveTo>
                  <a:lnTo>
                    <a:pt x="629928" y="0"/>
                  </a:lnTo>
                  <a:cubicBezTo>
                    <a:pt x="643894" y="0"/>
                    <a:pt x="655215" y="11321"/>
                    <a:pt x="655215" y="25287"/>
                  </a:cubicBezTo>
                  <a:lnTo>
                    <a:pt x="655215" y="438010"/>
                  </a:lnTo>
                  <a:cubicBezTo>
                    <a:pt x="655215" y="451976"/>
                    <a:pt x="643894" y="463297"/>
                    <a:pt x="629928" y="463297"/>
                  </a:cubicBezTo>
                  <a:lnTo>
                    <a:pt x="72745" y="463297"/>
                  </a:lnTo>
                  <a:lnTo>
                    <a:pt x="1236" y="528529"/>
                  </a:lnTo>
                  <a:lnTo>
                    <a:pt x="0" y="25287"/>
                  </a:lnTo>
                  <a:cubicBezTo>
                    <a:pt x="0" y="11321"/>
                    <a:pt x="8021" y="0"/>
                    <a:pt x="2198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C837"/>
                </a:gs>
                <a:gs pos="36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A49C4D97-E6EE-4CEB-83E7-3D4A56D3448C}"/>
              </a:ext>
            </a:extLst>
          </p:cNvPr>
          <p:cNvGrpSpPr/>
          <p:nvPr/>
        </p:nvGrpSpPr>
        <p:grpSpPr>
          <a:xfrm>
            <a:off x="2341930" y="14610214"/>
            <a:ext cx="674771" cy="674771"/>
            <a:chOff x="7896383" y="5311936"/>
            <a:chExt cx="674771" cy="674771"/>
          </a:xfrm>
        </p:grpSpPr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A5A11B1A-BF8F-4AC4-8234-615EE8FAF0DA}"/>
                </a:ext>
              </a:extLst>
            </p:cNvPr>
            <p:cNvSpPr/>
            <p:nvPr/>
          </p:nvSpPr>
          <p:spPr>
            <a:xfrm>
              <a:off x="7896383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图形 92" descr="单级齿轮">
              <a:extLst>
                <a:ext uri="{FF2B5EF4-FFF2-40B4-BE49-F238E27FC236}">
                  <a16:creationId xmlns:a16="http://schemas.microsoft.com/office/drawing/2014/main" id="{41340DE4-13F8-46E0-9B81-AC3E10FFF753}"/>
                </a:ext>
              </a:extLst>
            </p:cNvPr>
            <p:cNvSpPr/>
            <p:nvPr/>
          </p:nvSpPr>
          <p:spPr>
            <a:xfrm>
              <a:off x="8046421" y="5474118"/>
              <a:ext cx="374696" cy="374146"/>
            </a:xfrm>
            <a:custGeom>
              <a:avLst/>
              <a:gdLst>
                <a:gd name="connsiteX0" fmla="*/ 211038 w 422696"/>
                <a:gd name="connsiteY0" fmla="*/ 285522 h 422076"/>
                <a:gd name="connsiteX1" fmla="*/ 136554 w 422696"/>
                <a:gd name="connsiteY1" fmla="*/ 211038 h 422076"/>
                <a:gd name="connsiteX2" fmla="*/ 211038 w 422696"/>
                <a:gd name="connsiteY2" fmla="*/ 136554 h 422076"/>
                <a:gd name="connsiteX3" fmla="*/ 285522 w 422696"/>
                <a:gd name="connsiteY3" fmla="*/ 211038 h 422076"/>
                <a:gd name="connsiteX4" fmla="*/ 211038 w 422696"/>
                <a:gd name="connsiteY4" fmla="*/ 285522 h 422076"/>
                <a:gd name="connsiteX5" fmla="*/ 378627 w 422696"/>
                <a:gd name="connsiteY5" fmla="*/ 164486 h 422076"/>
                <a:gd name="connsiteX6" fmla="*/ 362489 w 422696"/>
                <a:gd name="connsiteY6" fmla="*/ 126002 h 422076"/>
                <a:gd name="connsiteX7" fmla="*/ 378006 w 422696"/>
                <a:gd name="connsiteY7" fmla="*/ 79450 h 422076"/>
                <a:gd name="connsiteX8" fmla="*/ 342626 w 422696"/>
                <a:gd name="connsiteY8" fmla="*/ 44070 h 422076"/>
                <a:gd name="connsiteX9" fmla="*/ 296074 w 422696"/>
                <a:gd name="connsiteY9" fmla="*/ 59587 h 422076"/>
                <a:gd name="connsiteX10" fmla="*/ 256970 w 422696"/>
                <a:gd name="connsiteY10" fmla="*/ 43449 h 422076"/>
                <a:gd name="connsiteX11" fmla="*/ 235866 w 422696"/>
                <a:gd name="connsiteY11" fmla="*/ 0 h 422076"/>
                <a:gd name="connsiteX12" fmla="*/ 186210 w 422696"/>
                <a:gd name="connsiteY12" fmla="*/ 0 h 422076"/>
                <a:gd name="connsiteX13" fmla="*/ 164486 w 422696"/>
                <a:gd name="connsiteY13" fmla="*/ 43449 h 422076"/>
                <a:gd name="connsiteX14" fmla="*/ 126002 w 422696"/>
                <a:gd name="connsiteY14" fmla="*/ 59587 h 422076"/>
                <a:gd name="connsiteX15" fmla="*/ 79450 w 422696"/>
                <a:gd name="connsiteY15" fmla="*/ 44070 h 422076"/>
                <a:gd name="connsiteX16" fmla="*/ 44070 w 422696"/>
                <a:gd name="connsiteY16" fmla="*/ 79450 h 422076"/>
                <a:gd name="connsiteX17" fmla="*/ 59587 w 422696"/>
                <a:gd name="connsiteY17" fmla="*/ 126002 h 422076"/>
                <a:gd name="connsiteX18" fmla="*/ 43449 w 422696"/>
                <a:gd name="connsiteY18" fmla="*/ 165106 h 422076"/>
                <a:gd name="connsiteX19" fmla="*/ 0 w 422696"/>
                <a:gd name="connsiteY19" fmla="*/ 186210 h 422076"/>
                <a:gd name="connsiteX20" fmla="*/ 0 w 422696"/>
                <a:gd name="connsiteY20" fmla="*/ 235866 h 422076"/>
                <a:gd name="connsiteX21" fmla="*/ 43449 w 422696"/>
                <a:gd name="connsiteY21" fmla="*/ 257591 h 422076"/>
                <a:gd name="connsiteX22" fmla="*/ 59587 w 422696"/>
                <a:gd name="connsiteY22" fmla="*/ 296074 h 422076"/>
                <a:gd name="connsiteX23" fmla="*/ 44070 w 422696"/>
                <a:gd name="connsiteY23" fmla="*/ 342626 h 422076"/>
                <a:gd name="connsiteX24" fmla="*/ 79450 w 422696"/>
                <a:gd name="connsiteY24" fmla="*/ 378006 h 422076"/>
                <a:gd name="connsiteX25" fmla="*/ 126002 w 422696"/>
                <a:gd name="connsiteY25" fmla="*/ 362489 h 422076"/>
                <a:gd name="connsiteX26" fmla="*/ 165106 w 422696"/>
                <a:gd name="connsiteY26" fmla="*/ 378627 h 422076"/>
                <a:gd name="connsiteX27" fmla="*/ 186831 w 422696"/>
                <a:gd name="connsiteY27" fmla="*/ 422076 h 422076"/>
                <a:gd name="connsiteX28" fmla="*/ 236487 w 422696"/>
                <a:gd name="connsiteY28" fmla="*/ 422076 h 422076"/>
                <a:gd name="connsiteX29" fmla="*/ 258211 w 422696"/>
                <a:gd name="connsiteY29" fmla="*/ 378627 h 422076"/>
                <a:gd name="connsiteX30" fmla="*/ 296695 w 422696"/>
                <a:gd name="connsiteY30" fmla="*/ 362489 h 422076"/>
                <a:gd name="connsiteX31" fmla="*/ 343247 w 422696"/>
                <a:gd name="connsiteY31" fmla="*/ 378006 h 422076"/>
                <a:gd name="connsiteX32" fmla="*/ 378627 w 422696"/>
                <a:gd name="connsiteY32" fmla="*/ 342626 h 422076"/>
                <a:gd name="connsiteX33" fmla="*/ 363110 w 422696"/>
                <a:gd name="connsiteY33" fmla="*/ 296074 h 422076"/>
                <a:gd name="connsiteX34" fmla="*/ 379248 w 422696"/>
                <a:gd name="connsiteY34" fmla="*/ 256970 h 422076"/>
                <a:gd name="connsiteX35" fmla="*/ 422697 w 422696"/>
                <a:gd name="connsiteY35" fmla="*/ 235245 h 422076"/>
                <a:gd name="connsiteX36" fmla="*/ 422697 w 422696"/>
                <a:gd name="connsiteY36" fmla="*/ 185589 h 422076"/>
                <a:gd name="connsiteX37" fmla="*/ 378627 w 422696"/>
                <a:gd name="connsiteY37" fmla="*/ 164486 h 42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2696" h="422076">
                  <a:moveTo>
                    <a:pt x="211038" y="285522"/>
                  </a:moveTo>
                  <a:cubicBezTo>
                    <a:pt x="170072" y="285522"/>
                    <a:pt x="136554" y="252004"/>
                    <a:pt x="136554" y="211038"/>
                  </a:cubicBezTo>
                  <a:cubicBezTo>
                    <a:pt x="136554" y="170072"/>
                    <a:pt x="170072" y="136554"/>
                    <a:pt x="211038" y="136554"/>
                  </a:cubicBezTo>
                  <a:cubicBezTo>
                    <a:pt x="252004" y="136554"/>
                    <a:pt x="285522" y="170072"/>
                    <a:pt x="285522" y="211038"/>
                  </a:cubicBezTo>
                  <a:cubicBezTo>
                    <a:pt x="285522" y="252004"/>
                    <a:pt x="252004" y="285522"/>
                    <a:pt x="211038" y="285522"/>
                  </a:cubicBezTo>
                  <a:close/>
                  <a:moveTo>
                    <a:pt x="378627" y="164486"/>
                  </a:moveTo>
                  <a:cubicBezTo>
                    <a:pt x="374903" y="150830"/>
                    <a:pt x="369317" y="137795"/>
                    <a:pt x="362489" y="126002"/>
                  </a:cubicBezTo>
                  <a:lnTo>
                    <a:pt x="378006" y="79450"/>
                  </a:lnTo>
                  <a:lnTo>
                    <a:pt x="342626" y="44070"/>
                  </a:lnTo>
                  <a:lnTo>
                    <a:pt x="296074" y="59587"/>
                  </a:lnTo>
                  <a:cubicBezTo>
                    <a:pt x="283660" y="52760"/>
                    <a:pt x="270625" y="47173"/>
                    <a:pt x="256970" y="43449"/>
                  </a:cubicBezTo>
                  <a:lnTo>
                    <a:pt x="235866" y="0"/>
                  </a:lnTo>
                  <a:lnTo>
                    <a:pt x="186210" y="0"/>
                  </a:lnTo>
                  <a:lnTo>
                    <a:pt x="164486" y="43449"/>
                  </a:lnTo>
                  <a:cubicBezTo>
                    <a:pt x="150830" y="47173"/>
                    <a:pt x="137795" y="52760"/>
                    <a:pt x="126002" y="59587"/>
                  </a:cubicBezTo>
                  <a:lnTo>
                    <a:pt x="79450" y="44070"/>
                  </a:lnTo>
                  <a:lnTo>
                    <a:pt x="44070" y="79450"/>
                  </a:lnTo>
                  <a:lnTo>
                    <a:pt x="59587" y="126002"/>
                  </a:lnTo>
                  <a:cubicBezTo>
                    <a:pt x="52760" y="138416"/>
                    <a:pt x="47173" y="151451"/>
                    <a:pt x="43449" y="165106"/>
                  </a:cubicBezTo>
                  <a:lnTo>
                    <a:pt x="0" y="186210"/>
                  </a:lnTo>
                  <a:lnTo>
                    <a:pt x="0" y="235866"/>
                  </a:lnTo>
                  <a:lnTo>
                    <a:pt x="43449" y="257591"/>
                  </a:lnTo>
                  <a:cubicBezTo>
                    <a:pt x="47173" y="271246"/>
                    <a:pt x="52760" y="284281"/>
                    <a:pt x="59587" y="296074"/>
                  </a:cubicBezTo>
                  <a:lnTo>
                    <a:pt x="44070" y="342626"/>
                  </a:lnTo>
                  <a:lnTo>
                    <a:pt x="79450" y="378006"/>
                  </a:lnTo>
                  <a:lnTo>
                    <a:pt x="126002" y="362489"/>
                  </a:lnTo>
                  <a:cubicBezTo>
                    <a:pt x="138416" y="369317"/>
                    <a:pt x="151451" y="374903"/>
                    <a:pt x="165106" y="378627"/>
                  </a:cubicBezTo>
                  <a:lnTo>
                    <a:pt x="186831" y="422076"/>
                  </a:lnTo>
                  <a:lnTo>
                    <a:pt x="236487" y="422076"/>
                  </a:lnTo>
                  <a:lnTo>
                    <a:pt x="258211" y="378627"/>
                  </a:lnTo>
                  <a:cubicBezTo>
                    <a:pt x="271867" y="374903"/>
                    <a:pt x="284901" y="369317"/>
                    <a:pt x="296695" y="362489"/>
                  </a:cubicBezTo>
                  <a:lnTo>
                    <a:pt x="343247" y="378006"/>
                  </a:lnTo>
                  <a:lnTo>
                    <a:pt x="378627" y="342626"/>
                  </a:lnTo>
                  <a:lnTo>
                    <a:pt x="363110" y="296074"/>
                  </a:lnTo>
                  <a:cubicBezTo>
                    <a:pt x="369937" y="283660"/>
                    <a:pt x="375524" y="270625"/>
                    <a:pt x="379248" y="256970"/>
                  </a:cubicBezTo>
                  <a:lnTo>
                    <a:pt x="422697" y="235245"/>
                  </a:lnTo>
                  <a:lnTo>
                    <a:pt x="422697" y="185589"/>
                  </a:lnTo>
                  <a:lnTo>
                    <a:pt x="378627" y="16448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C304C930-5E24-4477-BF38-6E8BEA0956AD}"/>
              </a:ext>
            </a:extLst>
          </p:cNvPr>
          <p:cNvGrpSpPr/>
          <p:nvPr/>
        </p:nvGrpSpPr>
        <p:grpSpPr>
          <a:xfrm>
            <a:off x="4488553" y="13708270"/>
            <a:ext cx="674771" cy="674771"/>
            <a:chOff x="10043006" y="4409992"/>
            <a:chExt cx="674771" cy="674771"/>
          </a:xfrm>
        </p:grpSpPr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CBC35205-9B79-4402-A440-AF679ECDA96E}"/>
                </a:ext>
              </a:extLst>
            </p:cNvPr>
            <p:cNvSpPr/>
            <p:nvPr/>
          </p:nvSpPr>
          <p:spPr>
            <a:xfrm>
              <a:off x="10043006" y="440999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弧形 194">
              <a:extLst>
                <a:ext uri="{FF2B5EF4-FFF2-40B4-BE49-F238E27FC236}">
                  <a16:creationId xmlns:a16="http://schemas.microsoft.com/office/drawing/2014/main" id="{FA7C7BED-986D-482C-B634-87DD7341F723}"/>
                </a:ext>
              </a:extLst>
            </p:cNvPr>
            <p:cNvSpPr/>
            <p:nvPr/>
          </p:nvSpPr>
          <p:spPr>
            <a:xfrm rot="11281850">
              <a:off x="10169580" y="4686186"/>
              <a:ext cx="429250" cy="177350"/>
            </a:xfrm>
            <a:prstGeom prst="arc">
              <a:avLst>
                <a:gd name="adj1" fmla="val 14248865"/>
                <a:gd name="adj2" fmla="val 10894355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0DA8DFC9-6BE0-4EDB-840A-2721A47AD0BE}"/>
                </a:ext>
              </a:extLst>
            </p:cNvPr>
            <p:cNvSpPr/>
            <p:nvPr/>
          </p:nvSpPr>
          <p:spPr>
            <a:xfrm>
              <a:off x="10205537" y="4566098"/>
              <a:ext cx="374752" cy="374752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弧形 196">
              <a:extLst>
                <a:ext uri="{FF2B5EF4-FFF2-40B4-BE49-F238E27FC236}">
                  <a16:creationId xmlns:a16="http://schemas.microsoft.com/office/drawing/2014/main" id="{30AA12DF-E382-48DA-8AB9-067BB2B9D91C}"/>
                </a:ext>
              </a:extLst>
            </p:cNvPr>
            <p:cNvSpPr/>
            <p:nvPr/>
          </p:nvSpPr>
          <p:spPr>
            <a:xfrm rot="11281850">
              <a:off x="10169242" y="4686135"/>
              <a:ext cx="430110" cy="177350"/>
            </a:xfrm>
            <a:prstGeom prst="arc">
              <a:avLst>
                <a:gd name="adj1" fmla="val 10537363"/>
                <a:gd name="adj2" fmla="val 21082318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B2049B65-0128-4039-98D7-F0794911EBB9}"/>
              </a:ext>
            </a:extLst>
          </p:cNvPr>
          <p:cNvGrpSpPr/>
          <p:nvPr/>
        </p:nvGrpSpPr>
        <p:grpSpPr>
          <a:xfrm>
            <a:off x="1272246" y="13708000"/>
            <a:ext cx="674771" cy="674771"/>
            <a:chOff x="6826699" y="4409722"/>
            <a:chExt cx="674771" cy="674771"/>
          </a:xfrm>
        </p:grpSpPr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4B799CCF-FAC7-40A4-903A-6DC78383F5CA}"/>
                </a:ext>
              </a:extLst>
            </p:cNvPr>
            <p:cNvSpPr/>
            <p:nvPr/>
          </p:nvSpPr>
          <p:spPr>
            <a:xfrm>
              <a:off x="6826699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0B6300AA-11C3-4F73-8498-F69B862BE2AA}"/>
                </a:ext>
              </a:extLst>
            </p:cNvPr>
            <p:cNvGrpSpPr/>
            <p:nvPr/>
          </p:nvGrpSpPr>
          <p:grpSpPr>
            <a:xfrm>
              <a:off x="6967473" y="4542443"/>
              <a:ext cx="443668" cy="397891"/>
              <a:chOff x="1494459" y="2264308"/>
              <a:chExt cx="601226" cy="539192"/>
            </a:xfrm>
          </p:grpSpPr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2217263A-0343-4D0F-87E1-C921F8DAD5C8}"/>
                  </a:ext>
                </a:extLst>
              </p:cNvPr>
              <p:cNvSpPr/>
              <p:nvPr/>
            </p:nvSpPr>
            <p:spPr>
              <a:xfrm>
                <a:off x="1494459" y="2530113"/>
                <a:ext cx="491999" cy="273387"/>
              </a:xfrm>
              <a:custGeom>
                <a:avLst/>
                <a:gdLst>
                  <a:gd name="connsiteX0" fmla="*/ 421496 w 491999"/>
                  <a:gd name="connsiteY0" fmla="*/ 136792 h 273387"/>
                  <a:gd name="connsiteX1" fmla="*/ 410712 w 491999"/>
                  <a:gd name="connsiteY1" fmla="*/ 137511 h 273387"/>
                  <a:gd name="connsiteX2" fmla="*/ 410712 w 491999"/>
                  <a:gd name="connsiteY2" fmla="*/ 136792 h 273387"/>
                  <a:gd name="connsiteX3" fmla="*/ 374766 w 491999"/>
                  <a:gd name="connsiteY3" fmla="*/ 67057 h 273387"/>
                  <a:gd name="connsiteX4" fmla="*/ 297123 w 491999"/>
                  <a:gd name="connsiteY4" fmla="*/ 54835 h 273387"/>
                  <a:gd name="connsiteX5" fmla="*/ 180657 w 491999"/>
                  <a:gd name="connsiteY5" fmla="*/ 3073 h 273387"/>
                  <a:gd name="connsiteX6" fmla="*/ 100857 w 491999"/>
                  <a:gd name="connsiteY6" fmla="*/ 102284 h 273387"/>
                  <a:gd name="connsiteX7" fmla="*/ 18181 w 491999"/>
                  <a:gd name="connsiteY7" fmla="*/ 133197 h 273387"/>
                  <a:gd name="connsiteX8" fmla="*/ 7397 w 491999"/>
                  <a:gd name="connsiteY8" fmla="*/ 221625 h 273387"/>
                  <a:gd name="connsiteX9" fmla="*/ 80727 w 491999"/>
                  <a:gd name="connsiteY9" fmla="*/ 272668 h 273387"/>
                  <a:gd name="connsiteX10" fmla="*/ 425810 w 491999"/>
                  <a:gd name="connsiteY10" fmla="*/ 273387 h 273387"/>
                  <a:gd name="connsiteX11" fmla="*/ 491950 w 491999"/>
                  <a:gd name="connsiteY11" fmla="*/ 202933 h 273387"/>
                  <a:gd name="connsiteX12" fmla="*/ 421496 w 491999"/>
                  <a:gd name="connsiteY12" fmla="*/ 136792 h 27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1999" h="273387">
                    <a:moveTo>
                      <a:pt x="421496" y="136792"/>
                    </a:moveTo>
                    <a:cubicBezTo>
                      <a:pt x="417901" y="136792"/>
                      <a:pt x="414307" y="136792"/>
                      <a:pt x="410712" y="137511"/>
                    </a:cubicBezTo>
                    <a:cubicBezTo>
                      <a:pt x="410712" y="137511"/>
                      <a:pt x="410712" y="136792"/>
                      <a:pt x="410712" y="136792"/>
                    </a:cubicBezTo>
                    <a:cubicBezTo>
                      <a:pt x="410712" y="109473"/>
                      <a:pt x="397772" y="82873"/>
                      <a:pt x="374766" y="67057"/>
                    </a:cubicBezTo>
                    <a:cubicBezTo>
                      <a:pt x="352480" y="50521"/>
                      <a:pt x="323723" y="46208"/>
                      <a:pt x="297123" y="54835"/>
                    </a:cubicBezTo>
                    <a:cubicBezTo>
                      <a:pt x="274836" y="13137"/>
                      <a:pt x="226668" y="-8430"/>
                      <a:pt x="180657" y="3073"/>
                    </a:cubicBezTo>
                    <a:cubicBezTo>
                      <a:pt x="134646" y="13856"/>
                      <a:pt x="102295" y="54835"/>
                      <a:pt x="100857" y="102284"/>
                    </a:cubicBezTo>
                    <a:cubicBezTo>
                      <a:pt x="70662" y="96532"/>
                      <a:pt x="38311" y="108035"/>
                      <a:pt x="18181" y="133197"/>
                    </a:cubicBezTo>
                    <a:cubicBezTo>
                      <a:pt x="-1230" y="158360"/>
                      <a:pt x="-5544" y="192868"/>
                      <a:pt x="7397" y="221625"/>
                    </a:cubicBezTo>
                    <a:cubicBezTo>
                      <a:pt x="20338" y="251101"/>
                      <a:pt x="48376" y="270511"/>
                      <a:pt x="80727" y="272668"/>
                    </a:cubicBezTo>
                    <a:lnTo>
                      <a:pt x="425810" y="273387"/>
                    </a:lnTo>
                    <a:cubicBezTo>
                      <a:pt x="463193" y="272668"/>
                      <a:pt x="493388" y="241036"/>
                      <a:pt x="491950" y="202933"/>
                    </a:cubicBezTo>
                    <a:cubicBezTo>
                      <a:pt x="491231" y="165549"/>
                      <a:pt x="459599" y="136073"/>
                      <a:pt x="421496" y="136792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68C81128-9AB2-4417-86FB-6D13D5A94983}"/>
                  </a:ext>
                </a:extLst>
              </p:cNvPr>
              <p:cNvSpPr/>
              <p:nvPr/>
            </p:nvSpPr>
            <p:spPr>
              <a:xfrm>
                <a:off x="1649953" y="2264308"/>
                <a:ext cx="445732" cy="390461"/>
              </a:xfrm>
              <a:custGeom>
                <a:avLst/>
                <a:gdLst>
                  <a:gd name="connsiteX0" fmla="*/ 329950 w 445732"/>
                  <a:gd name="connsiteY0" fmla="*/ 309125 h 390461"/>
                  <a:gd name="connsiteX1" fmla="*/ 390952 w 445732"/>
                  <a:gd name="connsiteY1" fmla="*/ 370127 h 390461"/>
                  <a:gd name="connsiteX2" fmla="*/ 370618 w 445732"/>
                  <a:gd name="connsiteY2" fmla="*/ 390461 h 390461"/>
                  <a:gd name="connsiteX3" fmla="*/ 309616 w 445732"/>
                  <a:gd name="connsiteY3" fmla="*/ 329459 h 390461"/>
                  <a:gd name="connsiteX4" fmla="*/ 359461 w 445732"/>
                  <a:gd name="connsiteY4" fmla="*/ 208488 h 390461"/>
                  <a:gd name="connsiteX5" fmla="*/ 445732 w 445732"/>
                  <a:gd name="connsiteY5" fmla="*/ 208488 h 390461"/>
                  <a:gd name="connsiteX6" fmla="*/ 445732 w 445732"/>
                  <a:gd name="connsiteY6" fmla="*/ 237245 h 390461"/>
                  <a:gd name="connsiteX7" fmla="*/ 359461 w 445732"/>
                  <a:gd name="connsiteY7" fmla="*/ 237245 h 390461"/>
                  <a:gd name="connsiteX8" fmla="*/ 0 w 445732"/>
                  <a:gd name="connsiteY8" fmla="*/ 208488 h 390461"/>
                  <a:gd name="connsiteX9" fmla="*/ 86271 w 445732"/>
                  <a:gd name="connsiteY9" fmla="*/ 208488 h 390461"/>
                  <a:gd name="connsiteX10" fmla="*/ 86271 w 445732"/>
                  <a:gd name="connsiteY10" fmla="*/ 237245 h 390461"/>
                  <a:gd name="connsiteX11" fmla="*/ 0 w 445732"/>
                  <a:gd name="connsiteY11" fmla="*/ 237245 h 390461"/>
                  <a:gd name="connsiteX12" fmla="*/ 209926 w 445732"/>
                  <a:gd name="connsiteY12" fmla="*/ 115387 h 390461"/>
                  <a:gd name="connsiteX13" fmla="*/ 271753 w 445732"/>
                  <a:gd name="connsiteY13" fmla="*/ 126530 h 390461"/>
                  <a:gd name="connsiteX14" fmla="*/ 329985 w 445732"/>
                  <a:gd name="connsiteY14" fmla="*/ 232212 h 390461"/>
                  <a:gd name="connsiteX15" fmla="*/ 254499 w 445732"/>
                  <a:gd name="connsiteY15" fmla="*/ 325672 h 390461"/>
                  <a:gd name="connsiteX16" fmla="*/ 155287 w 445732"/>
                  <a:gd name="connsiteY16" fmla="*/ 288288 h 390461"/>
                  <a:gd name="connsiteX17" fmla="*/ 120779 w 445732"/>
                  <a:gd name="connsiteY17" fmla="*/ 257374 h 390461"/>
                  <a:gd name="connsiteX18" fmla="*/ 152412 w 445732"/>
                  <a:gd name="connsiteY18" fmla="*/ 140909 h 390461"/>
                  <a:gd name="connsiteX19" fmla="*/ 209926 w 445732"/>
                  <a:gd name="connsiteY19" fmla="*/ 115387 h 390461"/>
                  <a:gd name="connsiteX20" fmla="*/ 75552 w 445732"/>
                  <a:gd name="connsiteY20" fmla="*/ 55457 h 390461"/>
                  <a:gd name="connsiteX21" fmla="*/ 136554 w 445732"/>
                  <a:gd name="connsiteY21" fmla="*/ 116459 h 390461"/>
                  <a:gd name="connsiteX22" fmla="*/ 116220 w 445732"/>
                  <a:gd name="connsiteY22" fmla="*/ 136793 h 390461"/>
                  <a:gd name="connsiteX23" fmla="*/ 55218 w 445732"/>
                  <a:gd name="connsiteY23" fmla="*/ 75791 h 390461"/>
                  <a:gd name="connsiteX24" fmla="*/ 370764 w 445732"/>
                  <a:gd name="connsiteY24" fmla="*/ 55094 h 390461"/>
                  <a:gd name="connsiteX25" fmla="*/ 391098 w 445732"/>
                  <a:gd name="connsiteY25" fmla="*/ 75428 h 390461"/>
                  <a:gd name="connsiteX26" fmla="*/ 330096 w 445732"/>
                  <a:gd name="connsiteY26" fmla="*/ 136430 h 390461"/>
                  <a:gd name="connsiteX27" fmla="*/ 309762 w 445732"/>
                  <a:gd name="connsiteY27" fmla="*/ 116096 h 390461"/>
                  <a:gd name="connsiteX28" fmla="*/ 208487 w 445732"/>
                  <a:gd name="connsiteY28" fmla="*/ 0 h 390461"/>
                  <a:gd name="connsiteX29" fmla="*/ 237244 w 445732"/>
                  <a:gd name="connsiteY29" fmla="*/ 0 h 390461"/>
                  <a:gd name="connsiteX30" fmla="*/ 237244 w 445732"/>
                  <a:gd name="connsiteY30" fmla="*/ 86271 h 390461"/>
                  <a:gd name="connsiteX31" fmla="*/ 208487 w 445732"/>
                  <a:gd name="connsiteY31" fmla="*/ 86271 h 3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45732" h="390461">
                    <a:moveTo>
                      <a:pt x="329950" y="309125"/>
                    </a:moveTo>
                    <a:lnTo>
                      <a:pt x="390952" y="370127"/>
                    </a:lnTo>
                    <a:lnTo>
                      <a:pt x="370618" y="390461"/>
                    </a:lnTo>
                    <a:lnTo>
                      <a:pt x="309616" y="329459"/>
                    </a:lnTo>
                    <a:close/>
                    <a:moveTo>
                      <a:pt x="359461" y="208488"/>
                    </a:moveTo>
                    <a:lnTo>
                      <a:pt x="445732" y="208488"/>
                    </a:lnTo>
                    <a:lnTo>
                      <a:pt x="445732" y="237245"/>
                    </a:lnTo>
                    <a:lnTo>
                      <a:pt x="359461" y="237245"/>
                    </a:lnTo>
                    <a:close/>
                    <a:moveTo>
                      <a:pt x="0" y="208488"/>
                    </a:moveTo>
                    <a:lnTo>
                      <a:pt x="86271" y="208488"/>
                    </a:lnTo>
                    <a:lnTo>
                      <a:pt x="86271" y="237245"/>
                    </a:lnTo>
                    <a:lnTo>
                      <a:pt x="0" y="237245"/>
                    </a:lnTo>
                    <a:close/>
                    <a:moveTo>
                      <a:pt x="209926" y="115387"/>
                    </a:moveTo>
                    <a:cubicBezTo>
                      <a:pt x="230774" y="112870"/>
                      <a:pt x="252342" y="116465"/>
                      <a:pt x="271753" y="126530"/>
                    </a:cubicBezTo>
                    <a:cubicBezTo>
                      <a:pt x="310575" y="146660"/>
                      <a:pt x="333580" y="188358"/>
                      <a:pt x="329985" y="232212"/>
                    </a:cubicBezTo>
                    <a:cubicBezTo>
                      <a:pt x="326391" y="276066"/>
                      <a:pt x="296196" y="312731"/>
                      <a:pt x="254499" y="325672"/>
                    </a:cubicBezTo>
                    <a:cubicBezTo>
                      <a:pt x="229336" y="297634"/>
                      <a:pt x="192671" y="283974"/>
                      <a:pt x="155287" y="288288"/>
                    </a:cubicBezTo>
                    <a:cubicBezTo>
                      <a:pt x="145941" y="276066"/>
                      <a:pt x="133720" y="265282"/>
                      <a:pt x="120779" y="257374"/>
                    </a:cubicBezTo>
                    <a:cubicBezTo>
                      <a:pt x="107120" y="215677"/>
                      <a:pt x="119341" y="169666"/>
                      <a:pt x="152412" y="140909"/>
                    </a:cubicBezTo>
                    <a:cubicBezTo>
                      <a:pt x="168947" y="126531"/>
                      <a:pt x="189077" y="117903"/>
                      <a:pt x="209926" y="115387"/>
                    </a:cubicBezTo>
                    <a:close/>
                    <a:moveTo>
                      <a:pt x="75552" y="55457"/>
                    </a:moveTo>
                    <a:lnTo>
                      <a:pt x="136554" y="116459"/>
                    </a:lnTo>
                    <a:lnTo>
                      <a:pt x="116220" y="136793"/>
                    </a:lnTo>
                    <a:lnTo>
                      <a:pt x="55218" y="75791"/>
                    </a:lnTo>
                    <a:close/>
                    <a:moveTo>
                      <a:pt x="370764" y="55094"/>
                    </a:moveTo>
                    <a:lnTo>
                      <a:pt x="391098" y="75428"/>
                    </a:lnTo>
                    <a:lnTo>
                      <a:pt x="330096" y="136430"/>
                    </a:lnTo>
                    <a:lnTo>
                      <a:pt x="309762" y="116096"/>
                    </a:lnTo>
                    <a:close/>
                    <a:moveTo>
                      <a:pt x="208487" y="0"/>
                    </a:moveTo>
                    <a:lnTo>
                      <a:pt x="237244" y="0"/>
                    </a:lnTo>
                    <a:lnTo>
                      <a:pt x="237244" y="86271"/>
                    </a:lnTo>
                    <a:lnTo>
                      <a:pt x="208487" y="8627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EBCBE80B-2B9B-43EE-B31C-09751EC2954D}"/>
              </a:ext>
            </a:extLst>
          </p:cNvPr>
          <p:cNvGrpSpPr/>
          <p:nvPr/>
        </p:nvGrpSpPr>
        <p:grpSpPr>
          <a:xfrm>
            <a:off x="3420841" y="13707341"/>
            <a:ext cx="674771" cy="674771"/>
            <a:chOff x="8975294" y="4409063"/>
            <a:chExt cx="674771" cy="674771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595AF455-5149-4DC0-9146-3185CA928089}"/>
                </a:ext>
              </a:extLst>
            </p:cNvPr>
            <p:cNvSpPr/>
            <p:nvPr/>
          </p:nvSpPr>
          <p:spPr>
            <a:xfrm>
              <a:off x="8975294" y="4409063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图形 161" descr="垃圾桶">
              <a:extLst>
                <a:ext uri="{FF2B5EF4-FFF2-40B4-BE49-F238E27FC236}">
                  <a16:creationId xmlns:a16="http://schemas.microsoft.com/office/drawing/2014/main" id="{8C7EB2D3-C5E7-4423-A00C-1482DEE8A044}"/>
                </a:ext>
              </a:extLst>
            </p:cNvPr>
            <p:cNvSpPr/>
            <p:nvPr/>
          </p:nvSpPr>
          <p:spPr>
            <a:xfrm>
              <a:off x="9096537" y="4554261"/>
              <a:ext cx="428055" cy="382997"/>
            </a:xfrm>
            <a:custGeom>
              <a:avLst/>
              <a:gdLst>
                <a:gd name="connsiteX0" fmla="*/ 433004 w 457060"/>
                <a:gd name="connsiteY0" fmla="*/ 0 h 408948"/>
                <a:gd name="connsiteX1" fmla="*/ 24056 w 457060"/>
                <a:gd name="connsiteY1" fmla="*/ 0 h 408948"/>
                <a:gd name="connsiteX2" fmla="*/ 0 w 457060"/>
                <a:gd name="connsiteY2" fmla="*/ 24056 h 408948"/>
                <a:gd name="connsiteX3" fmla="*/ 24056 w 457060"/>
                <a:gd name="connsiteY3" fmla="*/ 48112 h 408948"/>
                <a:gd name="connsiteX4" fmla="*/ 33077 w 457060"/>
                <a:gd name="connsiteY4" fmla="*/ 48112 h 408948"/>
                <a:gd name="connsiteX5" fmla="*/ 90209 w 457060"/>
                <a:gd name="connsiteY5" fmla="*/ 389704 h 408948"/>
                <a:gd name="connsiteX6" fmla="*/ 113664 w 457060"/>
                <a:gd name="connsiteY6" fmla="*/ 408948 h 408948"/>
                <a:gd name="connsiteX7" fmla="*/ 342194 w 457060"/>
                <a:gd name="connsiteY7" fmla="*/ 408948 h 408948"/>
                <a:gd name="connsiteX8" fmla="*/ 365648 w 457060"/>
                <a:gd name="connsiteY8" fmla="*/ 389704 h 408948"/>
                <a:gd name="connsiteX9" fmla="*/ 423983 w 457060"/>
                <a:gd name="connsiteY9" fmla="*/ 48112 h 408948"/>
                <a:gd name="connsiteX10" fmla="*/ 433004 w 457060"/>
                <a:gd name="connsiteY10" fmla="*/ 48112 h 408948"/>
                <a:gd name="connsiteX11" fmla="*/ 457060 w 457060"/>
                <a:gd name="connsiteY11" fmla="*/ 24056 h 408948"/>
                <a:gd name="connsiteX12" fmla="*/ 433004 w 457060"/>
                <a:gd name="connsiteY12" fmla="*/ 0 h 408948"/>
                <a:gd name="connsiteX13" fmla="*/ 132307 w 457060"/>
                <a:gd name="connsiteY13" fmla="*/ 270628 h 408948"/>
                <a:gd name="connsiteX14" fmla="*/ 143733 w 457060"/>
                <a:gd name="connsiteY14" fmla="*/ 276642 h 408948"/>
                <a:gd name="connsiteX15" fmla="*/ 179817 w 457060"/>
                <a:gd name="connsiteY15" fmla="*/ 276642 h 408948"/>
                <a:gd name="connsiteX16" fmla="*/ 179817 w 457060"/>
                <a:gd name="connsiteY16" fmla="*/ 300697 h 408948"/>
                <a:gd name="connsiteX17" fmla="*/ 143733 w 457060"/>
                <a:gd name="connsiteY17" fmla="*/ 300697 h 408948"/>
                <a:gd name="connsiteX18" fmla="*/ 111258 w 457060"/>
                <a:gd name="connsiteY18" fmla="*/ 282054 h 408948"/>
                <a:gd name="connsiteX19" fmla="*/ 112461 w 457060"/>
                <a:gd name="connsiteY19" fmla="*/ 245970 h 408948"/>
                <a:gd name="connsiteX20" fmla="*/ 143132 w 457060"/>
                <a:gd name="connsiteY20" fmla="*/ 193048 h 408948"/>
                <a:gd name="connsiteX21" fmla="*/ 122685 w 457060"/>
                <a:gd name="connsiteY21" fmla="*/ 181621 h 408948"/>
                <a:gd name="connsiteX22" fmla="*/ 171999 w 457060"/>
                <a:gd name="connsiteY22" fmla="*/ 168391 h 408948"/>
                <a:gd name="connsiteX23" fmla="*/ 185230 w 457060"/>
                <a:gd name="connsiteY23" fmla="*/ 217705 h 408948"/>
                <a:gd name="connsiteX24" fmla="*/ 163579 w 457060"/>
                <a:gd name="connsiteY24" fmla="*/ 205076 h 408948"/>
                <a:gd name="connsiteX25" fmla="*/ 133510 w 457060"/>
                <a:gd name="connsiteY25" fmla="*/ 258600 h 408948"/>
                <a:gd name="connsiteX26" fmla="*/ 132307 w 457060"/>
                <a:gd name="connsiteY26" fmla="*/ 270628 h 408948"/>
                <a:gd name="connsiteX27" fmla="*/ 180418 w 457060"/>
                <a:gd name="connsiteY27" fmla="*/ 134111 h 408948"/>
                <a:gd name="connsiteX28" fmla="*/ 198460 w 457060"/>
                <a:gd name="connsiteY28" fmla="*/ 102839 h 408948"/>
                <a:gd name="connsiteX29" fmla="*/ 230334 w 457060"/>
                <a:gd name="connsiteY29" fmla="*/ 84195 h 408948"/>
                <a:gd name="connsiteX30" fmla="*/ 261005 w 457060"/>
                <a:gd name="connsiteY30" fmla="*/ 103440 h 408948"/>
                <a:gd name="connsiteX31" fmla="*/ 291676 w 457060"/>
                <a:gd name="connsiteY31" fmla="*/ 156363 h 408948"/>
                <a:gd name="connsiteX32" fmla="*/ 312124 w 457060"/>
                <a:gd name="connsiteY32" fmla="*/ 144936 h 408948"/>
                <a:gd name="connsiteX33" fmla="*/ 298893 w 457060"/>
                <a:gd name="connsiteY33" fmla="*/ 194251 h 408948"/>
                <a:gd name="connsiteX34" fmla="*/ 249579 w 457060"/>
                <a:gd name="connsiteY34" fmla="*/ 181020 h 408948"/>
                <a:gd name="connsiteX35" fmla="*/ 270628 w 457060"/>
                <a:gd name="connsiteY35" fmla="*/ 168391 h 408948"/>
                <a:gd name="connsiteX36" fmla="*/ 239957 w 457060"/>
                <a:gd name="connsiteY36" fmla="*/ 114866 h 408948"/>
                <a:gd name="connsiteX37" fmla="*/ 230334 w 457060"/>
                <a:gd name="connsiteY37" fmla="*/ 107650 h 408948"/>
                <a:gd name="connsiteX38" fmla="*/ 219509 w 457060"/>
                <a:gd name="connsiteY38" fmla="*/ 114265 h 408948"/>
                <a:gd name="connsiteX39" fmla="*/ 201467 w 457060"/>
                <a:gd name="connsiteY39" fmla="*/ 145538 h 408948"/>
                <a:gd name="connsiteX40" fmla="*/ 180418 w 457060"/>
                <a:gd name="connsiteY40" fmla="*/ 134111 h 408948"/>
                <a:gd name="connsiteX41" fmla="*/ 345201 w 457060"/>
                <a:gd name="connsiteY41" fmla="*/ 284460 h 408948"/>
                <a:gd name="connsiteX42" fmla="*/ 314529 w 457060"/>
                <a:gd name="connsiteY42" fmla="*/ 301299 h 408948"/>
                <a:gd name="connsiteX43" fmla="*/ 313327 w 457060"/>
                <a:gd name="connsiteY43" fmla="*/ 301299 h 408948"/>
                <a:gd name="connsiteX44" fmla="*/ 251984 w 457060"/>
                <a:gd name="connsiteY44" fmla="*/ 301299 h 408948"/>
                <a:gd name="connsiteX45" fmla="*/ 251984 w 457060"/>
                <a:gd name="connsiteY45" fmla="*/ 324753 h 408948"/>
                <a:gd name="connsiteX46" fmla="*/ 215901 w 457060"/>
                <a:gd name="connsiteY46" fmla="*/ 288670 h 408948"/>
                <a:gd name="connsiteX47" fmla="*/ 251984 w 457060"/>
                <a:gd name="connsiteY47" fmla="*/ 252586 h 408948"/>
                <a:gd name="connsiteX48" fmla="*/ 251984 w 457060"/>
                <a:gd name="connsiteY48" fmla="*/ 277243 h 408948"/>
                <a:gd name="connsiteX49" fmla="*/ 313327 w 457060"/>
                <a:gd name="connsiteY49" fmla="*/ 277243 h 408948"/>
                <a:gd name="connsiteX50" fmla="*/ 324152 w 457060"/>
                <a:gd name="connsiteY50" fmla="*/ 272432 h 408948"/>
                <a:gd name="connsiteX51" fmla="*/ 323550 w 457060"/>
                <a:gd name="connsiteY51" fmla="*/ 259803 h 408948"/>
                <a:gd name="connsiteX52" fmla="*/ 305509 w 457060"/>
                <a:gd name="connsiteY52" fmla="*/ 228530 h 408948"/>
                <a:gd name="connsiteX53" fmla="*/ 326557 w 457060"/>
                <a:gd name="connsiteY53" fmla="*/ 216502 h 408948"/>
                <a:gd name="connsiteX54" fmla="*/ 344599 w 457060"/>
                <a:gd name="connsiteY54" fmla="*/ 247775 h 408948"/>
                <a:gd name="connsiteX55" fmla="*/ 348208 w 457060"/>
                <a:gd name="connsiteY55" fmla="*/ 256194 h 408948"/>
                <a:gd name="connsiteX56" fmla="*/ 350613 w 457060"/>
                <a:gd name="connsiteY56" fmla="*/ 257397 h 408948"/>
                <a:gd name="connsiteX57" fmla="*/ 348809 w 457060"/>
                <a:gd name="connsiteY57" fmla="*/ 257998 h 408948"/>
                <a:gd name="connsiteX58" fmla="*/ 345201 w 457060"/>
                <a:gd name="connsiteY58" fmla="*/ 284460 h 40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57060" h="408948">
                  <a:moveTo>
                    <a:pt x="433004" y="0"/>
                  </a:moveTo>
                  <a:lnTo>
                    <a:pt x="24056" y="0"/>
                  </a:lnTo>
                  <a:cubicBezTo>
                    <a:pt x="10825" y="0"/>
                    <a:pt x="0" y="10825"/>
                    <a:pt x="0" y="24056"/>
                  </a:cubicBezTo>
                  <a:cubicBezTo>
                    <a:pt x="0" y="37286"/>
                    <a:pt x="10825" y="48112"/>
                    <a:pt x="24056" y="48112"/>
                  </a:cubicBezTo>
                  <a:lnTo>
                    <a:pt x="33077" y="48112"/>
                  </a:lnTo>
                  <a:lnTo>
                    <a:pt x="90209" y="389704"/>
                  </a:lnTo>
                  <a:cubicBezTo>
                    <a:pt x="92615" y="401130"/>
                    <a:pt x="102237" y="408948"/>
                    <a:pt x="113664" y="408948"/>
                  </a:cubicBezTo>
                  <a:lnTo>
                    <a:pt x="342194" y="408948"/>
                  </a:lnTo>
                  <a:cubicBezTo>
                    <a:pt x="353620" y="408948"/>
                    <a:pt x="363844" y="400529"/>
                    <a:pt x="365648" y="389704"/>
                  </a:cubicBezTo>
                  <a:lnTo>
                    <a:pt x="423983" y="48112"/>
                  </a:lnTo>
                  <a:lnTo>
                    <a:pt x="433004" y="48112"/>
                  </a:lnTo>
                  <a:cubicBezTo>
                    <a:pt x="446235" y="48112"/>
                    <a:pt x="457060" y="37286"/>
                    <a:pt x="457060" y="24056"/>
                  </a:cubicBezTo>
                  <a:cubicBezTo>
                    <a:pt x="457060" y="10825"/>
                    <a:pt x="446235" y="0"/>
                    <a:pt x="433004" y="0"/>
                  </a:cubicBezTo>
                  <a:close/>
                  <a:moveTo>
                    <a:pt x="132307" y="270628"/>
                  </a:moveTo>
                  <a:cubicBezTo>
                    <a:pt x="134712" y="274236"/>
                    <a:pt x="138922" y="276642"/>
                    <a:pt x="143733" y="276642"/>
                  </a:cubicBezTo>
                  <a:lnTo>
                    <a:pt x="179817" y="276642"/>
                  </a:lnTo>
                  <a:lnTo>
                    <a:pt x="179817" y="300697"/>
                  </a:lnTo>
                  <a:lnTo>
                    <a:pt x="143733" y="300697"/>
                  </a:lnTo>
                  <a:cubicBezTo>
                    <a:pt x="130503" y="300697"/>
                    <a:pt x="117873" y="293481"/>
                    <a:pt x="111258" y="282054"/>
                  </a:cubicBezTo>
                  <a:cubicBezTo>
                    <a:pt x="105244" y="270628"/>
                    <a:pt x="105244" y="257998"/>
                    <a:pt x="112461" y="245970"/>
                  </a:cubicBezTo>
                  <a:lnTo>
                    <a:pt x="143132" y="193048"/>
                  </a:lnTo>
                  <a:lnTo>
                    <a:pt x="122685" y="181621"/>
                  </a:lnTo>
                  <a:lnTo>
                    <a:pt x="171999" y="168391"/>
                  </a:lnTo>
                  <a:lnTo>
                    <a:pt x="185230" y="217705"/>
                  </a:lnTo>
                  <a:lnTo>
                    <a:pt x="163579" y="205076"/>
                  </a:lnTo>
                  <a:lnTo>
                    <a:pt x="133510" y="258600"/>
                  </a:lnTo>
                  <a:cubicBezTo>
                    <a:pt x="130503" y="262810"/>
                    <a:pt x="129901" y="267019"/>
                    <a:pt x="132307" y="270628"/>
                  </a:cubicBezTo>
                  <a:close/>
                  <a:moveTo>
                    <a:pt x="180418" y="134111"/>
                  </a:moveTo>
                  <a:lnTo>
                    <a:pt x="198460" y="102839"/>
                  </a:lnTo>
                  <a:cubicBezTo>
                    <a:pt x="205076" y="91412"/>
                    <a:pt x="217104" y="83594"/>
                    <a:pt x="230334" y="84195"/>
                  </a:cubicBezTo>
                  <a:cubicBezTo>
                    <a:pt x="242964" y="84195"/>
                    <a:pt x="254390" y="91412"/>
                    <a:pt x="261005" y="103440"/>
                  </a:cubicBezTo>
                  <a:lnTo>
                    <a:pt x="291676" y="156363"/>
                  </a:lnTo>
                  <a:lnTo>
                    <a:pt x="312124" y="144936"/>
                  </a:lnTo>
                  <a:lnTo>
                    <a:pt x="298893" y="194251"/>
                  </a:lnTo>
                  <a:lnTo>
                    <a:pt x="249579" y="181020"/>
                  </a:lnTo>
                  <a:lnTo>
                    <a:pt x="270628" y="168391"/>
                  </a:lnTo>
                  <a:lnTo>
                    <a:pt x="239957" y="114866"/>
                  </a:lnTo>
                  <a:cubicBezTo>
                    <a:pt x="237551" y="110055"/>
                    <a:pt x="233943" y="108251"/>
                    <a:pt x="230334" y="107650"/>
                  </a:cubicBezTo>
                  <a:cubicBezTo>
                    <a:pt x="226124" y="107650"/>
                    <a:pt x="221915" y="110055"/>
                    <a:pt x="219509" y="114265"/>
                  </a:cubicBezTo>
                  <a:lnTo>
                    <a:pt x="201467" y="145538"/>
                  </a:lnTo>
                  <a:lnTo>
                    <a:pt x="180418" y="134111"/>
                  </a:lnTo>
                  <a:close/>
                  <a:moveTo>
                    <a:pt x="345201" y="284460"/>
                  </a:moveTo>
                  <a:cubicBezTo>
                    <a:pt x="338585" y="295285"/>
                    <a:pt x="327760" y="301299"/>
                    <a:pt x="314529" y="301299"/>
                  </a:cubicBezTo>
                  <a:cubicBezTo>
                    <a:pt x="313928" y="301299"/>
                    <a:pt x="313928" y="301299"/>
                    <a:pt x="313327" y="301299"/>
                  </a:cubicBezTo>
                  <a:lnTo>
                    <a:pt x="251984" y="301299"/>
                  </a:lnTo>
                  <a:lnTo>
                    <a:pt x="251984" y="324753"/>
                  </a:lnTo>
                  <a:lnTo>
                    <a:pt x="215901" y="288670"/>
                  </a:lnTo>
                  <a:lnTo>
                    <a:pt x="251984" y="252586"/>
                  </a:lnTo>
                  <a:lnTo>
                    <a:pt x="251984" y="277243"/>
                  </a:lnTo>
                  <a:lnTo>
                    <a:pt x="313327" y="277243"/>
                  </a:lnTo>
                  <a:cubicBezTo>
                    <a:pt x="318739" y="277243"/>
                    <a:pt x="322348" y="275439"/>
                    <a:pt x="324152" y="272432"/>
                  </a:cubicBezTo>
                  <a:cubicBezTo>
                    <a:pt x="326557" y="268823"/>
                    <a:pt x="325956" y="264012"/>
                    <a:pt x="323550" y="259803"/>
                  </a:cubicBezTo>
                  <a:lnTo>
                    <a:pt x="305509" y="228530"/>
                  </a:lnTo>
                  <a:lnTo>
                    <a:pt x="326557" y="216502"/>
                  </a:lnTo>
                  <a:lnTo>
                    <a:pt x="344599" y="247775"/>
                  </a:lnTo>
                  <a:cubicBezTo>
                    <a:pt x="346403" y="250782"/>
                    <a:pt x="347606" y="253187"/>
                    <a:pt x="348208" y="256194"/>
                  </a:cubicBezTo>
                  <a:lnTo>
                    <a:pt x="350613" y="257397"/>
                  </a:lnTo>
                  <a:lnTo>
                    <a:pt x="348809" y="257998"/>
                  </a:lnTo>
                  <a:cubicBezTo>
                    <a:pt x="351215" y="267019"/>
                    <a:pt x="350012" y="276642"/>
                    <a:pt x="345201" y="284460"/>
                  </a:cubicBezTo>
                  <a:close/>
                </a:path>
              </a:pathLst>
            </a:cu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35FFFDE1-AB7C-4012-951E-F487AA99CFE2}"/>
              </a:ext>
            </a:extLst>
          </p:cNvPr>
          <p:cNvGrpSpPr/>
          <p:nvPr/>
        </p:nvGrpSpPr>
        <p:grpSpPr>
          <a:xfrm>
            <a:off x="211010" y="12793747"/>
            <a:ext cx="674771" cy="674771"/>
            <a:chOff x="5765463" y="3495469"/>
            <a:chExt cx="674771" cy="674771"/>
          </a:xfrm>
        </p:grpSpPr>
        <p:sp>
          <p:nvSpPr>
            <p:cNvPr id="216" name="矩形: 圆角 215">
              <a:extLst>
                <a:ext uri="{FF2B5EF4-FFF2-40B4-BE49-F238E27FC236}">
                  <a16:creationId xmlns:a16="http://schemas.microsoft.com/office/drawing/2014/main" id="{44A69D61-038E-4DF1-95F1-51C25B7B261D}"/>
                </a:ext>
              </a:extLst>
            </p:cNvPr>
            <p:cNvSpPr/>
            <p:nvPr/>
          </p:nvSpPr>
          <p:spPr>
            <a:xfrm>
              <a:off x="5765463" y="3495469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262A7554-A4F2-4A04-AFAE-8DDE725E28FF}"/>
                </a:ext>
              </a:extLst>
            </p:cNvPr>
            <p:cNvGrpSpPr/>
            <p:nvPr/>
          </p:nvGrpSpPr>
          <p:grpSpPr>
            <a:xfrm>
              <a:off x="5863925" y="3640367"/>
              <a:ext cx="511326" cy="387256"/>
              <a:chOff x="4160971" y="2339874"/>
              <a:chExt cx="613177" cy="464394"/>
            </a:xfrm>
          </p:grpSpPr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934BEBA2-8619-4EEA-9880-B5F17D6C5914}"/>
                  </a:ext>
                </a:extLst>
              </p:cNvPr>
              <p:cNvSpPr/>
              <p:nvPr/>
            </p:nvSpPr>
            <p:spPr>
              <a:xfrm>
                <a:off x="4161341" y="2339874"/>
                <a:ext cx="574108" cy="459286"/>
              </a:xfrm>
              <a:custGeom>
                <a:avLst/>
                <a:gdLst>
                  <a:gd name="connsiteX0" fmla="*/ 28787 w 503763"/>
                  <a:gd name="connsiteY0" fmla="*/ 0 h 403010"/>
                  <a:gd name="connsiteX1" fmla="*/ 164083 w 503763"/>
                  <a:gd name="connsiteY1" fmla="*/ 0 h 403010"/>
                  <a:gd name="connsiteX2" fmla="*/ 179916 w 503763"/>
                  <a:gd name="connsiteY2" fmla="*/ 5038 h 403010"/>
                  <a:gd name="connsiteX3" fmla="*/ 259078 w 503763"/>
                  <a:gd name="connsiteY3" fmla="*/ 57573 h 403010"/>
                  <a:gd name="connsiteX4" fmla="*/ 474977 w 503763"/>
                  <a:gd name="connsiteY4" fmla="*/ 57573 h 403010"/>
                  <a:gd name="connsiteX5" fmla="*/ 495307 w 503763"/>
                  <a:gd name="connsiteY5" fmla="*/ 66029 h 403010"/>
                  <a:gd name="connsiteX6" fmla="*/ 502559 w 503763"/>
                  <a:gd name="connsiteY6" fmla="*/ 83464 h 403010"/>
                  <a:gd name="connsiteX7" fmla="*/ 503763 w 503763"/>
                  <a:gd name="connsiteY7" fmla="*/ 83464 h 403010"/>
                  <a:gd name="connsiteX8" fmla="*/ 503717 w 503763"/>
                  <a:gd name="connsiteY8" fmla="*/ 86247 h 403010"/>
                  <a:gd name="connsiteX9" fmla="*/ 503763 w 503763"/>
                  <a:gd name="connsiteY9" fmla="*/ 86360 h 403010"/>
                  <a:gd name="connsiteX10" fmla="*/ 503763 w 503763"/>
                  <a:gd name="connsiteY10" fmla="*/ 122343 h 403010"/>
                  <a:gd name="connsiteX11" fmla="*/ 503111 w 503763"/>
                  <a:gd name="connsiteY11" fmla="*/ 122343 h 403010"/>
                  <a:gd name="connsiteX12" fmla="*/ 500883 w 503763"/>
                  <a:gd name="connsiteY12" fmla="*/ 255097 h 403010"/>
                  <a:gd name="connsiteX13" fmla="*/ 447935 w 503763"/>
                  <a:gd name="connsiteY13" fmla="*/ 377422 h 403010"/>
                  <a:gd name="connsiteX14" fmla="*/ 0 w 503763"/>
                  <a:gd name="connsiteY14" fmla="*/ 403010 h 403010"/>
                  <a:gd name="connsiteX15" fmla="*/ 0 w 503763"/>
                  <a:gd name="connsiteY15" fmla="*/ 381421 h 403010"/>
                  <a:gd name="connsiteX16" fmla="*/ 0 w 503763"/>
                  <a:gd name="connsiteY16" fmla="*/ 83464 h 403010"/>
                  <a:gd name="connsiteX17" fmla="*/ 0 w 503763"/>
                  <a:gd name="connsiteY17" fmla="*/ 28787 h 403010"/>
                  <a:gd name="connsiteX18" fmla="*/ 28787 w 503763"/>
                  <a:gd name="connsiteY18" fmla="*/ 0 h 40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3763" h="403010">
                    <a:moveTo>
                      <a:pt x="28787" y="0"/>
                    </a:moveTo>
                    <a:lnTo>
                      <a:pt x="164083" y="0"/>
                    </a:lnTo>
                    <a:cubicBezTo>
                      <a:pt x="169840" y="0"/>
                      <a:pt x="174878" y="2159"/>
                      <a:pt x="179916" y="5038"/>
                    </a:cubicBezTo>
                    <a:lnTo>
                      <a:pt x="259078" y="57573"/>
                    </a:lnTo>
                    <a:lnTo>
                      <a:pt x="474977" y="57573"/>
                    </a:lnTo>
                    <a:cubicBezTo>
                      <a:pt x="482893" y="57573"/>
                      <a:pt x="490090" y="60812"/>
                      <a:pt x="495307" y="66029"/>
                    </a:cubicBezTo>
                    <a:lnTo>
                      <a:pt x="502559" y="83464"/>
                    </a:lnTo>
                    <a:lnTo>
                      <a:pt x="503763" y="83464"/>
                    </a:lnTo>
                    <a:lnTo>
                      <a:pt x="503717" y="86247"/>
                    </a:lnTo>
                    <a:lnTo>
                      <a:pt x="503763" y="86360"/>
                    </a:lnTo>
                    <a:lnTo>
                      <a:pt x="503763" y="122343"/>
                    </a:lnTo>
                    <a:lnTo>
                      <a:pt x="503111" y="122343"/>
                    </a:lnTo>
                    <a:lnTo>
                      <a:pt x="500883" y="255097"/>
                    </a:lnTo>
                    <a:lnTo>
                      <a:pt x="447935" y="377422"/>
                    </a:lnTo>
                    <a:lnTo>
                      <a:pt x="0" y="403010"/>
                    </a:lnTo>
                    <a:lnTo>
                      <a:pt x="0" y="381421"/>
                    </a:lnTo>
                    <a:lnTo>
                      <a:pt x="0" y="83464"/>
                    </a:lnTo>
                    <a:lnTo>
                      <a:pt x="0" y="28787"/>
                    </a:lnTo>
                    <a:cubicBezTo>
                      <a:pt x="0" y="12954"/>
                      <a:pt x="12954" y="0"/>
                      <a:pt x="28787" y="0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FB85634D-9184-4C19-89C7-8A0151F4CC89}"/>
                  </a:ext>
                </a:extLst>
              </p:cNvPr>
              <p:cNvSpPr/>
              <p:nvPr/>
            </p:nvSpPr>
            <p:spPr>
              <a:xfrm>
                <a:off x="4160971" y="2518119"/>
                <a:ext cx="613177" cy="286149"/>
              </a:xfrm>
              <a:custGeom>
                <a:avLst/>
                <a:gdLst>
                  <a:gd name="connsiteX0" fmla="*/ 714375 w 714375"/>
                  <a:gd name="connsiteY0" fmla="*/ 38100 h 333375"/>
                  <a:gd name="connsiteX1" fmla="*/ 680085 w 714375"/>
                  <a:gd name="connsiteY1" fmla="*/ 0 h 333375"/>
                  <a:gd name="connsiteX2" fmla="*/ 160973 w 714375"/>
                  <a:gd name="connsiteY2" fmla="*/ 0 h 333375"/>
                  <a:gd name="connsiteX3" fmla="*/ 128588 w 714375"/>
                  <a:gd name="connsiteY3" fmla="*/ 20955 h 333375"/>
                  <a:gd name="connsiteX4" fmla="*/ 0 w 714375"/>
                  <a:gd name="connsiteY4" fmla="*/ 333375 h 333375"/>
                  <a:gd name="connsiteX5" fmla="*/ 581025 w 714375"/>
                  <a:gd name="connsiteY5" fmla="*/ 333375 h 333375"/>
                  <a:gd name="connsiteX6" fmla="*/ 710565 w 714375"/>
                  <a:gd name="connsiteY6" fmla="*/ 55245 h 333375"/>
                  <a:gd name="connsiteX7" fmla="*/ 714375 w 714375"/>
                  <a:gd name="connsiteY7" fmla="*/ 38100 h 333375"/>
                  <a:gd name="connsiteX8" fmla="*/ 714375 w 714375"/>
                  <a:gd name="connsiteY8" fmla="*/ 38100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5" h="333375">
                    <a:moveTo>
                      <a:pt x="714375" y="38100"/>
                    </a:moveTo>
                    <a:cubicBezTo>
                      <a:pt x="714375" y="18098"/>
                      <a:pt x="700088" y="1905"/>
                      <a:pt x="680085" y="0"/>
                    </a:cubicBezTo>
                    <a:lnTo>
                      <a:pt x="160973" y="0"/>
                    </a:lnTo>
                    <a:cubicBezTo>
                      <a:pt x="146685" y="0"/>
                      <a:pt x="134303" y="8573"/>
                      <a:pt x="128588" y="20955"/>
                    </a:cubicBezTo>
                    <a:lnTo>
                      <a:pt x="0" y="333375"/>
                    </a:lnTo>
                    <a:lnTo>
                      <a:pt x="581025" y="333375"/>
                    </a:lnTo>
                    <a:lnTo>
                      <a:pt x="710565" y="55245"/>
                    </a:lnTo>
                    <a:cubicBezTo>
                      <a:pt x="713423" y="49530"/>
                      <a:pt x="714375" y="43815"/>
                      <a:pt x="714375" y="38100"/>
                    </a:cubicBezTo>
                    <a:lnTo>
                      <a:pt x="714375" y="38100"/>
                    </a:lnTo>
                    <a:close/>
                  </a:path>
                </a:pathLst>
              </a:custGeom>
              <a:gradFill>
                <a:gsLst>
                  <a:gs pos="200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026BDCA9-366F-4BA9-BFA6-A2CE52D8EFD6}"/>
              </a:ext>
            </a:extLst>
          </p:cNvPr>
          <p:cNvGrpSpPr/>
          <p:nvPr/>
        </p:nvGrpSpPr>
        <p:grpSpPr>
          <a:xfrm>
            <a:off x="3414160" y="14626298"/>
            <a:ext cx="674771" cy="674771"/>
            <a:chOff x="9019951" y="5328020"/>
            <a:chExt cx="674771" cy="674771"/>
          </a:xfrm>
        </p:grpSpPr>
        <p:sp>
          <p:nvSpPr>
            <p:cNvPr id="222" name="矩形: 圆角 221">
              <a:extLst>
                <a:ext uri="{FF2B5EF4-FFF2-40B4-BE49-F238E27FC236}">
                  <a16:creationId xmlns:a16="http://schemas.microsoft.com/office/drawing/2014/main" id="{A4B3E4AD-92FC-4615-B57D-F1DC1EC7A806}"/>
                </a:ext>
              </a:extLst>
            </p:cNvPr>
            <p:cNvSpPr/>
            <p:nvPr/>
          </p:nvSpPr>
          <p:spPr>
            <a:xfrm>
              <a:off x="9019951" y="532802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FC87D2CC-F8E9-4E2C-A9F9-3D40E45ECDF2}"/>
                </a:ext>
              </a:extLst>
            </p:cNvPr>
            <p:cNvSpPr/>
            <p:nvPr/>
          </p:nvSpPr>
          <p:spPr>
            <a:xfrm>
              <a:off x="9243028" y="5521229"/>
              <a:ext cx="263232" cy="331627"/>
            </a:xfrm>
            <a:custGeom>
              <a:avLst/>
              <a:gdLst>
                <a:gd name="connsiteX0" fmla="*/ 142161 w 356712"/>
                <a:gd name="connsiteY0" fmla="*/ 0 h 449397"/>
                <a:gd name="connsiteX1" fmla="*/ 161227 w 356712"/>
                <a:gd name="connsiteY1" fmla="*/ 0 h 449397"/>
                <a:gd name="connsiteX2" fmla="*/ 187880 w 356712"/>
                <a:gd name="connsiteY2" fmla="*/ 0 h 449397"/>
                <a:gd name="connsiteX3" fmla="*/ 356712 w 356712"/>
                <a:gd name="connsiteY3" fmla="*/ 0 h 449397"/>
                <a:gd name="connsiteX4" fmla="*/ 356712 w 356712"/>
                <a:gd name="connsiteY4" fmla="*/ 91154 h 449397"/>
                <a:gd name="connsiteX5" fmla="*/ 199460 w 356712"/>
                <a:gd name="connsiteY5" fmla="*/ 91154 h 449397"/>
                <a:gd name="connsiteX6" fmla="*/ 199338 w 356712"/>
                <a:gd name="connsiteY6" fmla="*/ 146968 h 449397"/>
                <a:gd name="connsiteX7" fmla="*/ 199032 w 356712"/>
                <a:gd name="connsiteY7" fmla="*/ 289672 h 449397"/>
                <a:gd name="connsiteX8" fmla="*/ 198926 w 356712"/>
                <a:gd name="connsiteY8" fmla="*/ 345315 h 449397"/>
                <a:gd name="connsiteX9" fmla="*/ 199577 w 356712"/>
                <a:gd name="connsiteY9" fmla="*/ 348537 h 449397"/>
                <a:gd name="connsiteX10" fmla="*/ 199387 w 356712"/>
                <a:gd name="connsiteY10" fmla="*/ 349479 h 449397"/>
                <a:gd name="connsiteX11" fmla="*/ 199428 w 356712"/>
                <a:gd name="connsiteY11" fmla="*/ 349683 h 449397"/>
                <a:gd name="connsiteX12" fmla="*/ 198913 w 356712"/>
                <a:gd name="connsiteY12" fmla="*/ 352233 h 449397"/>
                <a:gd name="connsiteX13" fmla="*/ 198910 w 356712"/>
                <a:gd name="connsiteY13" fmla="*/ 353982 h 449397"/>
                <a:gd name="connsiteX14" fmla="*/ 199105 w 356712"/>
                <a:gd name="connsiteY14" fmla="*/ 354948 h 449397"/>
                <a:gd name="connsiteX15" fmla="*/ 198076 w 356712"/>
                <a:gd name="connsiteY15" fmla="*/ 356381 h 449397"/>
                <a:gd name="connsiteX16" fmla="*/ 191592 w 356712"/>
                <a:gd name="connsiteY16" fmla="*/ 388496 h 449397"/>
                <a:gd name="connsiteX17" fmla="*/ 99714 w 356712"/>
                <a:gd name="connsiteY17" fmla="*/ 449397 h 449397"/>
                <a:gd name="connsiteX18" fmla="*/ 0 w 356712"/>
                <a:gd name="connsiteY18" fmla="*/ 349683 h 449397"/>
                <a:gd name="connsiteX19" fmla="*/ 99714 w 356712"/>
                <a:gd name="connsiteY19" fmla="*/ 249969 h 449397"/>
                <a:gd name="connsiteX20" fmla="*/ 138527 w 356712"/>
                <a:gd name="connsiteY20" fmla="*/ 257805 h 449397"/>
                <a:gd name="connsiteX21" fmla="*/ 142161 w 356712"/>
                <a:gd name="connsiteY21" fmla="*/ 260255 h 44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712" h="449397">
                  <a:moveTo>
                    <a:pt x="142161" y="0"/>
                  </a:moveTo>
                  <a:lnTo>
                    <a:pt x="161227" y="0"/>
                  </a:lnTo>
                  <a:lnTo>
                    <a:pt x="187880" y="0"/>
                  </a:lnTo>
                  <a:lnTo>
                    <a:pt x="356712" y="0"/>
                  </a:lnTo>
                  <a:lnTo>
                    <a:pt x="356712" y="91154"/>
                  </a:lnTo>
                  <a:lnTo>
                    <a:pt x="199460" y="91154"/>
                  </a:lnTo>
                  <a:cubicBezTo>
                    <a:pt x="199419" y="109759"/>
                    <a:pt x="199379" y="128363"/>
                    <a:pt x="199338" y="146968"/>
                  </a:cubicBezTo>
                  <a:cubicBezTo>
                    <a:pt x="199234" y="194730"/>
                    <a:pt x="199119" y="247731"/>
                    <a:pt x="199032" y="289672"/>
                  </a:cubicBezTo>
                  <a:cubicBezTo>
                    <a:pt x="198997" y="308220"/>
                    <a:pt x="198961" y="326767"/>
                    <a:pt x="198926" y="345315"/>
                  </a:cubicBezTo>
                  <a:lnTo>
                    <a:pt x="199577" y="348537"/>
                  </a:lnTo>
                  <a:lnTo>
                    <a:pt x="199387" y="349479"/>
                  </a:lnTo>
                  <a:lnTo>
                    <a:pt x="199428" y="349683"/>
                  </a:lnTo>
                  <a:lnTo>
                    <a:pt x="198913" y="352233"/>
                  </a:lnTo>
                  <a:lnTo>
                    <a:pt x="198910" y="353982"/>
                  </a:lnTo>
                  <a:lnTo>
                    <a:pt x="199105" y="354948"/>
                  </a:lnTo>
                  <a:lnTo>
                    <a:pt x="198076" y="356381"/>
                  </a:lnTo>
                  <a:lnTo>
                    <a:pt x="191592" y="388496"/>
                  </a:lnTo>
                  <a:cubicBezTo>
                    <a:pt x="176455" y="424285"/>
                    <a:pt x="141017" y="449397"/>
                    <a:pt x="99714" y="449397"/>
                  </a:cubicBezTo>
                  <a:cubicBezTo>
                    <a:pt x="44643" y="449397"/>
                    <a:pt x="0" y="404754"/>
                    <a:pt x="0" y="349683"/>
                  </a:cubicBezTo>
                  <a:cubicBezTo>
                    <a:pt x="0" y="294612"/>
                    <a:pt x="44643" y="249969"/>
                    <a:pt x="99714" y="249969"/>
                  </a:cubicBezTo>
                  <a:cubicBezTo>
                    <a:pt x="113482" y="249969"/>
                    <a:pt x="126598" y="252759"/>
                    <a:pt x="138527" y="257805"/>
                  </a:cubicBezTo>
                  <a:lnTo>
                    <a:pt x="142161" y="260255"/>
                  </a:lnTo>
                  <a:close/>
                </a:path>
              </a:pathLst>
            </a:cu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0E058D0A-7F0B-460D-AC24-D16970C4C0F7}"/>
              </a:ext>
            </a:extLst>
          </p:cNvPr>
          <p:cNvGrpSpPr/>
          <p:nvPr/>
        </p:nvGrpSpPr>
        <p:grpSpPr>
          <a:xfrm>
            <a:off x="4490841" y="12804468"/>
            <a:ext cx="674771" cy="674771"/>
            <a:chOff x="10045294" y="3506190"/>
            <a:chExt cx="674771" cy="674771"/>
          </a:xfrm>
        </p:grpSpPr>
        <p:sp>
          <p:nvSpPr>
            <p:cNvPr id="226" name="矩形: 圆角 225">
              <a:extLst>
                <a:ext uri="{FF2B5EF4-FFF2-40B4-BE49-F238E27FC236}">
                  <a16:creationId xmlns:a16="http://schemas.microsoft.com/office/drawing/2014/main" id="{F91D2869-D704-408C-BFA3-42C341D707EC}"/>
                </a:ext>
              </a:extLst>
            </p:cNvPr>
            <p:cNvSpPr/>
            <p:nvPr/>
          </p:nvSpPr>
          <p:spPr>
            <a:xfrm>
              <a:off x="10045294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11674609-7DC6-40C0-9222-F5554A634331}"/>
                </a:ext>
              </a:extLst>
            </p:cNvPr>
            <p:cNvGrpSpPr/>
            <p:nvPr/>
          </p:nvGrpSpPr>
          <p:grpSpPr>
            <a:xfrm>
              <a:off x="10144700" y="3695411"/>
              <a:ext cx="501982" cy="299649"/>
              <a:chOff x="1376265" y="4148644"/>
              <a:chExt cx="240855" cy="125236"/>
            </a:xfrm>
          </p:grpSpPr>
          <p:sp>
            <p:nvSpPr>
              <p:cNvPr id="228" name="等腰三角形 227">
                <a:extLst>
                  <a:ext uri="{FF2B5EF4-FFF2-40B4-BE49-F238E27FC236}">
                    <a16:creationId xmlns:a16="http://schemas.microsoft.com/office/drawing/2014/main" id="{B37BFCF3-E3D0-4CF3-AC70-1A33A9FBBE8C}"/>
                  </a:ext>
                </a:extLst>
              </p:cNvPr>
              <p:cNvSpPr/>
              <p:nvPr/>
            </p:nvSpPr>
            <p:spPr>
              <a:xfrm rot="16200000">
                <a:off x="1499724" y="4147815"/>
                <a:ext cx="110065" cy="12472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9" name="矩形: 圆角 228">
                <a:extLst>
                  <a:ext uri="{FF2B5EF4-FFF2-40B4-BE49-F238E27FC236}">
                    <a16:creationId xmlns:a16="http://schemas.microsoft.com/office/drawing/2014/main" id="{885E29ED-4973-4455-8E95-C584033CB66A}"/>
                  </a:ext>
                </a:extLst>
              </p:cNvPr>
              <p:cNvSpPr/>
              <p:nvPr/>
            </p:nvSpPr>
            <p:spPr>
              <a:xfrm>
                <a:off x="1376265" y="4148644"/>
                <a:ext cx="203690" cy="125236"/>
              </a:xfrm>
              <a:prstGeom prst="roundRect">
                <a:avLst>
                  <a:gd name="adj" fmla="val 10963"/>
                </a:avLst>
              </a:pr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20F2B9F7-D5F5-4D05-B657-12737D278A64}"/>
              </a:ext>
            </a:extLst>
          </p:cNvPr>
          <p:cNvGrpSpPr/>
          <p:nvPr/>
        </p:nvGrpSpPr>
        <p:grpSpPr>
          <a:xfrm>
            <a:off x="2345111" y="12804468"/>
            <a:ext cx="674771" cy="674771"/>
            <a:chOff x="7899564" y="3506190"/>
            <a:chExt cx="674771" cy="674771"/>
          </a:xfrm>
        </p:grpSpPr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583A82EF-11A3-4CA1-9064-A2F7C86FC9E0}"/>
                </a:ext>
              </a:extLst>
            </p:cNvPr>
            <p:cNvSpPr/>
            <p:nvPr/>
          </p:nvSpPr>
          <p:spPr>
            <a:xfrm>
              <a:off x="7899564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D7159EA2-FE3B-4E1B-B78E-4F80225EB8BB}"/>
                </a:ext>
              </a:extLst>
            </p:cNvPr>
            <p:cNvGrpSpPr/>
            <p:nvPr/>
          </p:nvGrpSpPr>
          <p:grpSpPr>
            <a:xfrm>
              <a:off x="8045285" y="3656986"/>
              <a:ext cx="390839" cy="355237"/>
              <a:chOff x="2562284" y="1123076"/>
              <a:chExt cx="353679" cy="321464"/>
            </a:xfrm>
          </p:grpSpPr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F7D9863E-0A87-48DE-8E48-4BC393A449CB}"/>
                  </a:ext>
                </a:extLst>
              </p:cNvPr>
              <p:cNvSpPr/>
              <p:nvPr/>
            </p:nvSpPr>
            <p:spPr>
              <a:xfrm>
                <a:off x="2804681" y="1123076"/>
                <a:ext cx="111282" cy="111144"/>
              </a:xfrm>
              <a:custGeom>
                <a:avLst/>
                <a:gdLst>
                  <a:gd name="connsiteX0" fmla="*/ 118928 w 125896"/>
                  <a:gd name="connsiteY0" fmla="*/ 58845 h 125741"/>
                  <a:gd name="connsiteX1" fmla="*/ 67516 w 125896"/>
                  <a:gd name="connsiteY1" fmla="*/ 7433 h 125741"/>
                  <a:gd name="connsiteX2" fmla="*/ 32210 w 125896"/>
                  <a:gd name="connsiteY2" fmla="*/ 7433 h 125741"/>
                  <a:gd name="connsiteX3" fmla="*/ 0 w 125896"/>
                  <a:gd name="connsiteY3" fmla="*/ 39023 h 125741"/>
                  <a:gd name="connsiteX4" fmla="*/ 86718 w 125896"/>
                  <a:gd name="connsiteY4" fmla="*/ 125742 h 125741"/>
                  <a:gd name="connsiteX5" fmla="*/ 118928 w 125896"/>
                  <a:gd name="connsiteY5" fmla="*/ 93532 h 125741"/>
                  <a:gd name="connsiteX6" fmla="*/ 118928 w 125896"/>
                  <a:gd name="connsiteY6" fmla="*/ 58845 h 12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896" h="125741">
                    <a:moveTo>
                      <a:pt x="118928" y="58845"/>
                    </a:moveTo>
                    <a:lnTo>
                      <a:pt x="67516" y="7433"/>
                    </a:lnTo>
                    <a:cubicBezTo>
                      <a:pt x="57606" y="-2478"/>
                      <a:pt x="42120" y="-2478"/>
                      <a:pt x="32210" y="7433"/>
                    </a:cubicBezTo>
                    <a:lnTo>
                      <a:pt x="0" y="39023"/>
                    </a:lnTo>
                    <a:lnTo>
                      <a:pt x="86718" y="125742"/>
                    </a:lnTo>
                    <a:lnTo>
                      <a:pt x="118928" y="93532"/>
                    </a:lnTo>
                    <a:cubicBezTo>
                      <a:pt x="128219" y="84241"/>
                      <a:pt x="128219" y="68136"/>
                      <a:pt x="118928" y="5884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1F06BBBA-7D94-499D-84EE-EE46F4CED9AF}"/>
                  </a:ext>
                </a:extLst>
              </p:cNvPr>
              <p:cNvSpPr/>
              <p:nvPr/>
            </p:nvSpPr>
            <p:spPr>
              <a:xfrm>
                <a:off x="2562284" y="1127194"/>
                <a:ext cx="111693" cy="111692"/>
              </a:xfrm>
              <a:custGeom>
                <a:avLst/>
                <a:gdLst>
                  <a:gd name="connsiteX0" fmla="*/ 126361 w 126361"/>
                  <a:gd name="connsiteY0" fmla="*/ 39643 h 126361"/>
                  <a:gd name="connsiteX1" fmla="*/ 94151 w 126361"/>
                  <a:gd name="connsiteY1" fmla="*/ 7433 h 126361"/>
                  <a:gd name="connsiteX2" fmla="*/ 58845 w 126361"/>
                  <a:gd name="connsiteY2" fmla="*/ 7433 h 126361"/>
                  <a:gd name="connsiteX3" fmla="*/ 7433 w 126361"/>
                  <a:gd name="connsiteY3" fmla="*/ 58845 h 126361"/>
                  <a:gd name="connsiteX4" fmla="*/ 7433 w 126361"/>
                  <a:gd name="connsiteY4" fmla="*/ 94151 h 126361"/>
                  <a:gd name="connsiteX5" fmla="*/ 39643 w 126361"/>
                  <a:gd name="connsiteY5" fmla="*/ 126361 h 126361"/>
                  <a:gd name="connsiteX6" fmla="*/ 126361 w 126361"/>
                  <a:gd name="connsiteY6" fmla="*/ 39643 h 1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61" h="126361">
                    <a:moveTo>
                      <a:pt x="126361" y="39643"/>
                    </a:moveTo>
                    <a:lnTo>
                      <a:pt x="94151" y="7433"/>
                    </a:lnTo>
                    <a:cubicBezTo>
                      <a:pt x="84241" y="-2478"/>
                      <a:pt x="68755" y="-2478"/>
                      <a:pt x="58845" y="7433"/>
                    </a:cubicBezTo>
                    <a:lnTo>
                      <a:pt x="7433" y="58845"/>
                    </a:lnTo>
                    <a:cubicBezTo>
                      <a:pt x="-2478" y="68755"/>
                      <a:pt x="-2478" y="84241"/>
                      <a:pt x="7433" y="94151"/>
                    </a:cubicBezTo>
                    <a:lnTo>
                      <a:pt x="39643" y="126361"/>
                    </a:lnTo>
                    <a:lnTo>
                      <a:pt x="126361" y="39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44008A60-FCAB-4D85-9EAB-8B8FD6B6CEFD}"/>
                  </a:ext>
                </a:extLst>
              </p:cNvPr>
              <p:cNvSpPr/>
              <p:nvPr/>
            </p:nvSpPr>
            <p:spPr>
              <a:xfrm>
                <a:off x="2586303" y="1132840"/>
                <a:ext cx="311700" cy="311700"/>
              </a:xfrm>
              <a:prstGeom prst="ellipse">
                <a:avLst/>
              </a:prstGeom>
              <a:gradFill>
                <a:gsLst>
                  <a:gs pos="100000">
                    <a:schemeClr val="accent3"/>
                  </a:gs>
                  <a:gs pos="36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21F84440-25CE-4626-B677-39FD39A7DAEA}"/>
                  </a:ext>
                </a:extLst>
              </p:cNvPr>
              <p:cNvSpPr/>
              <p:nvPr/>
            </p:nvSpPr>
            <p:spPr>
              <a:xfrm>
                <a:off x="2658944" y="1222977"/>
                <a:ext cx="98552" cy="98552"/>
              </a:xfrm>
              <a:custGeom>
                <a:avLst/>
                <a:gdLst>
                  <a:gd name="connsiteX0" fmla="*/ 86718 w 111495"/>
                  <a:gd name="connsiteY0" fmla="*/ 86718 h 111495"/>
                  <a:gd name="connsiteX1" fmla="*/ 0 w 111495"/>
                  <a:gd name="connsiteY1" fmla="*/ 86718 h 111495"/>
                  <a:gd name="connsiteX2" fmla="*/ 0 w 111495"/>
                  <a:gd name="connsiteY2" fmla="*/ 111495 h 111495"/>
                  <a:gd name="connsiteX3" fmla="*/ 99107 w 111495"/>
                  <a:gd name="connsiteY3" fmla="*/ 111495 h 111495"/>
                  <a:gd name="connsiteX4" fmla="*/ 111495 w 111495"/>
                  <a:gd name="connsiteY4" fmla="*/ 99107 h 111495"/>
                  <a:gd name="connsiteX5" fmla="*/ 111495 w 111495"/>
                  <a:gd name="connsiteY5" fmla="*/ 0 h 111495"/>
                  <a:gd name="connsiteX6" fmla="*/ 86718 w 111495"/>
                  <a:gd name="connsiteY6" fmla="*/ 0 h 111495"/>
                  <a:gd name="connsiteX7" fmla="*/ 86718 w 111495"/>
                  <a:gd name="connsiteY7" fmla="*/ 86718 h 11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5" h="111495">
                    <a:moveTo>
                      <a:pt x="86718" y="86718"/>
                    </a:moveTo>
                    <a:lnTo>
                      <a:pt x="0" y="86718"/>
                    </a:lnTo>
                    <a:lnTo>
                      <a:pt x="0" y="111495"/>
                    </a:lnTo>
                    <a:lnTo>
                      <a:pt x="99107" y="111495"/>
                    </a:lnTo>
                    <a:cubicBezTo>
                      <a:pt x="105920" y="111495"/>
                      <a:pt x="111495" y="105920"/>
                      <a:pt x="111495" y="99107"/>
                    </a:cubicBezTo>
                    <a:lnTo>
                      <a:pt x="111495" y="0"/>
                    </a:lnTo>
                    <a:lnTo>
                      <a:pt x="86718" y="0"/>
                    </a:lnTo>
                    <a:lnTo>
                      <a:pt x="86718" y="86718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9321CBD9-4FD7-4C32-9B3C-19DF24E6F915}"/>
              </a:ext>
            </a:extLst>
          </p:cNvPr>
          <p:cNvGrpSpPr/>
          <p:nvPr/>
        </p:nvGrpSpPr>
        <p:grpSpPr>
          <a:xfrm>
            <a:off x="192818" y="14610214"/>
            <a:ext cx="674771" cy="674771"/>
            <a:chOff x="5747271" y="5311936"/>
            <a:chExt cx="674771" cy="674771"/>
          </a:xfrm>
        </p:grpSpPr>
        <p:sp>
          <p:nvSpPr>
            <p:cNvPr id="240" name="矩形: 圆角 239">
              <a:extLst>
                <a:ext uri="{FF2B5EF4-FFF2-40B4-BE49-F238E27FC236}">
                  <a16:creationId xmlns:a16="http://schemas.microsoft.com/office/drawing/2014/main" id="{2E0FC092-BEFE-4774-B976-01FDEE3589A9}"/>
                </a:ext>
              </a:extLst>
            </p:cNvPr>
            <p:cNvSpPr/>
            <p:nvPr/>
          </p:nvSpPr>
          <p:spPr>
            <a:xfrm>
              <a:off x="5747271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: 圆角 240">
              <a:extLst>
                <a:ext uri="{FF2B5EF4-FFF2-40B4-BE49-F238E27FC236}">
                  <a16:creationId xmlns:a16="http://schemas.microsoft.com/office/drawing/2014/main" id="{06B3C265-D929-428F-BD82-4B58B5403E21}"/>
                </a:ext>
              </a:extLst>
            </p:cNvPr>
            <p:cNvSpPr/>
            <p:nvPr/>
          </p:nvSpPr>
          <p:spPr>
            <a:xfrm>
              <a:off x="5918721" y="5474118"/>
              <a:ext cx="98263" cy="64087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100000">
                  <a:srgbClr val="FCCA3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DC44690F-5520-46A4-AD3A-3B85A78BD9F6}"/>
                </a:ext>
              </a:extLst>
            </p:cNvPr>
            <p:cNvGrpSpPr/>
            <p:nvPr/>
          </p:nvGrpSpPr>
          <p:grpSpPr>
            <a:xfrm>
              <a:off x="5882368" y="5518026"/>
              <a:ext cx="434527" cy="304951"/>
              <a:chOff x="5773897" y="1146338"/>
              <a:chExt cx="434527" cy="304951"/>
            </a:xfrm>
          </p:grpSpPr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ADB1C4FC-0DCB-4D97-8E13-5EAE47ED27D1}"/>
                  </a:ext>
                </a:extLst>
              </p:cNvPr>
              <p:cNvSpPr/>
              <p:nvPr/>
            </p:nvSpPr>
            <p:spPr>
              <a:xfrm>
                <a:off x="5773897" y="1146338"/>
                <a:ext cx="434527" cy="304951"/>
              </a:xfrm>
              <a:custGeom>
                <a:avLst/>
                <a:gdLst>
                  <a:gd name="connsiteX0" fmla="*/ 294420 w 588839"/>
                  <a:gd name="connsiteY0" fmla="*/ 146787 h 470648"/>
                  <a:gd name="connsiteX1" fmla="*/ 161931 w 588839"/>
                  <a:gd name="connsiteY1" fmla="*/ 279276 h 470648"/>
                  <a:gd name="connsiteX2" fmla="*/ 294420 w 588839"/>
                  <a:gd name="connsiteY2" fmla="*/ 411764 h 470648"/>
                  <a:gd name="connsiteX3" fmla="*/ 426909 w 588839"/>
                  <a:gd name="connsiteY3" fmla="*/ 279276 h 470648"/>
                  <a:gd name="connsiteX4" fmla="*/ 294420 w 588839"/>
                  <a:gd name="connsiteY4" fmla="*/ 146787 h 470648"/>
                  <a:gd name="connsiteX5" fmla="*/ 58884 w 588839"/>
                  <a:gd name="connsiteY5" fmla="*/ 117345 h 470648"/>
                  <a:gd name="connsiteX6" fmla="*/ 58884 w 588839"/>
                  <a:gd name="connsiteY6" fmla="*/ 176229 h 470648"/>
                  <a:gd name="connsiteX7" fmla="*/ 147210 w 588839"/>
                  <a:gd name="connsiteY7" fmla="*/ 176229 h 470648"/>
                  <a:gd name="connsiteX8" fmla="*/ 147210 w 588839"/>
                  <a:gd name="connsiteY8" fmla="*/ 117345 h 470648"/>
                  <a:gd name="connsiteX9" fmla="*/ 64463 w 588839"/>
                  <a:gd name="connsiteY9" fmla="*/ 0 h 470648"/>
                  <a:gd name="connsiteX10" fmla="*/ 178017 w 588839"/>
                  <a:gd name="connsiteY10" fmla="*/ 0 h 470648"/>
                  <a:gd name="connsiteX11" fmla="*/ 189498 w 588839"/>
                  <a:gd name="connsiteY11" fmla="*/ 11481 h 470648"/>
                  <a:gd name="connsiteX12" fmla="*/ 189498 w 588839"/>
                  <a:gd name="connsiteY12" fmla="*/ 57401 h 470648"/>
                  <a:gd name="connsiteX13" fmla="*/ 189059 w 588839"/>
                  <a:gd name="connsiteY13" fmla="*/ 58461 h 470648"/>
                  <a:gd name="connsiteX14" fmla="*/ 412188 w 588839"/>
                  <a:gd name="connsiteY14" fmla="*/ 58461 h 470648"/>
                  <a:gd name="connsiteX15" fmla="*/ 559397 w 588839"/>
                  <a:gd name="connsiteY15" fmla="*/ 58461 h 470648"/>
                  <a:gd name="connsiteX16" fmla="*/ 588839 w 588839"/>
                  <a:gd name="connsiteY16" fmla="*/ 87903 h 470648"/>
                  <a:gd name="connsiteX17" fmla="*/ 588839 w 588839"/>
                  <a:gd name="connsiteY17" fmla="*/ 441206 h 470648"/>
                  <a:gd name="connsiteX18" fmla="*/ 559397 w 588839"/>
                  <a:gd name="connsiteY18" fmla="*/ 470648 h 470648"/>
                  <a:gd name="connsiteX19" fmla="*/ 29442 w 588839"/>
                  <a:gd name="connsiteY19" fmla="*/ 470648 h 470648"/>
                  <a:gd name="connsiteX20" fmla="*/ 0 w 588839"/>
                  <a:gd name="connsiteY20" fmla="*/ 441206 h 470648"/>
                  <a:gd name="connsiteX21" fmla="*/ 0 w 588839"/>
                  <a:gd name="connsiteY21" fmla="*/ 87903 h 470648"/>
                  <a:gd name="connsiteX22" fmla="*/ 29442 w 588839"/>
                  <a:gd name="connsiteY22" fmla="*/ 58461 h 470648"/>
                  <a:gd name="connsiteX23" fmla="*/ 53421 w 588839"/>
                  <a:gd name="connsiteY23" fmla="*/ 58461 h 470648"/>
                  <a:gd name="connsiteX24" fmla="*/ 52982 w 588839"/>
                  <a:gd name="connsiteY24" fmla="*/ 57401 h 470648"/>
                  <a:gd name="connsiteX25" fmla="*/ 52982 w 588839"/>
                  <a:gd name="connsiteY25" fmla="*/ 11481 h 470648"/>
                  <a:gd name="connsiteX26" fmla="*/ 64463 w 588839"/>
                  <a:gd name="connsiteY26" fmla="*/ 0 h 470648"/>
                  <a:gd name="connsiteX0" fmla="*/ 294420 w 588839"/>
                  <a:gd name="connsiteY0" fmla="*/ 146787 h 470648"/>
                  <a:gd name="connsiteX1" fmla="*/ 161931 w 588839"/>
                  <a:gd name="connsiteY1" fmla="*/ 279276 h 470648"/>
                  <a:gd name="connsiteX2" fmla="*/ 294420 w 588839"/>
                  <a:gd name="connsiteY2" fmla="*/ 411764 h 470648"/>
                  <a:gd name="connsiteX3" fmla="*/ 426909 w 588839"/>
                  <a:gd name="connsiteY3" fmla="*/ 279276 h 470648"/>
                  <a:gd name="connsiteX4" fmla="*/ 294420 w 588839"/>
                  <a:gd name="connsiteY4" fmla="*/ 146787 h 470648"/>
                  <a:gd name="connsiteX5" fmla="*/ 58884 w 588839"/>
                  <a:gd name="connsiteY5" fmla="*/ 117345 h 470648"/>
                  <a:gd name="connsiteX6" fmla="*/ 58884 w 588839"/>
                  <a:gd name="connsiteY6" fmla="*/ 176229 h 470648"/>
                  <a:gd name="connsiteX7" fmla="*/ 147210 w 588839"/>
                  <a:gd name="connsiteY7" fmla="*/ 176229 h 470648"/>
                  <a:gd name="connsiteX8" fmla="*/ 147210 w 588839"/>
                  <a:gd name="connsiteY8" fmla="*/ 117345 h 470648"/>
                  <a:gd name="connsiteX9" fmla="*/ 58884 w 588839"/>
                  <a:gd name="connsiteY9" fmla="*/ 117345 h 470648"/>
                  <a:gd name="connsiteX10" fmla="*/ 52982 w 588839"/>
                  <a:gd name="connsiteY10" fmla="*/ 11481 h 470648"/>
                  <a:gd name="connsiteX11" fmla="*/ 178017 w 588839"/>
                  <a:gd name="connsiteY11" fmla="*/ 0 h 470648"/>
                  <a:gd name="connsiteX12" fmla="*/ 189498 w 588839"/>
                  <a:gd name="connsiteY12" fmla="*/ 11481 h 470648"/>
                  <a:gd name="connsiteX13" fmla="*/ 189498 w 588839"/>
                  <a:gd name="connsiteY13" fmla="*/ 57401 h 470648"/>
                  <a:gd name="connsiteX14" fmla="*/ 189059 w 588839"/>
                  <a:gd name="connsiteY14" fmla="*/ 58461 h 470648"/>
                  <a:gd name="connsiteX15" fmla="*/ 412188 w 588839"/>
                  <a:gd name="connsiteY15" fmla="*/ 58461 h 470648"/>
                  <a:gd name="connsiteX16" fmla="*/ 559397 w 588839"/>
                  <a:gd name="connsiteY16" fmla="*/ 58461 h 470648"/>
                  <a:gd name="connsiteX17" fmla="*/ 588839 w 588839"/>
                  <a:gd name="connsiteY17" fmla="*/ 87903 h 470648"/>
                  <a:gd name="connsiteX18" fmla="*/ 588839 w 588839"/>
                  <a:gd name="connsiteY18" fmla="*/ 441206 h 470648"/>
                  <a:gd name="connsiteX19" fmla="*/ 559397 w 588839"/>
                  <a:gd name="connsiteY19" fmla="*/ 470648 h 470648"/>
                  <a:gd name="connsiteX20" fmla="*/ 29442 w 588839"/>
                  <a:gd name="connsiteY20" fmla="*/ 470648 h 470648"/>
                  <a:gd name="connsiteX21" fmla="*/ 0 w 588839"/>
                  <a:gd name="connsiteY21" fmla="*/ 441206 h 470648"/>
                  <a:gd name="connsiteX22" fmla="*/ 0 w 588839"/>
                  <a:gd name="connsiteY22" fmla="*/ 87903 h 470648"/>
                  <a:gd name="connsiteX23" fmla="*/ 29442 w 588839"/>
                  <a:gd name="connsiteY23" fmla="*/ 58461 h 470648"/>
                  <a:gd name="connsiteX24" fmla="*/ 53421 w 588839"/>
                  <a:gd name="connsiteY24" fmla="*/ 58461 h 470648"/>
                  <a:gd name="connsiteX25" fmla="*/ 52982 w 588839"/>
                  <a:gd name="connsiteY25" fmla="*/ 57401 h 470648"/>
                  <a:gd name="connsiteX26" fmla="*/ 52982 w 588839"/>
                  <a:gd name="connsiteY26" fmla="*/ 11481 h 470648"/>
                  <a:gd name="connsiteX0" fmla="*/ 294420 w 588839"/>
                  <a:gd name="connsiteY0" fmla="*/ 141045 h 464906"/>
                  <a:gd name="connsiteX1" fmla="*/ 161931 w 588839"/>
                  <a:gd name="connsiteY1" fmla="*/ 273534 h 464906"/>
                  <a:gd name="connsiteX2" fmla="*/ 294420 w 588839"/>
                  <a:gd name="connsiteY2" fmla="*/ 406022 h 464906"/>
                  <a:gd name="connsiteX3" fmla="*/ 426909 w 588839"/>
                  <a:gd name="connsiteY3" fmla="*/ 273534 h 464906"/>
                  <a:gd name="connsiteX4" fmla="*/ 294420 w 588839"/>
                  <a:gd name="connsiteY4" fmla="*/ 141045 h 464906"/>
                  <a:gd name="connsiteX5" fmla="*/ 58884 w 588839"/>
                  <a:gd name="connsiteY5" fmla="*/ 111603 h 464906"/>
                  <a:gd name="connsiteX6" fmla="*/ 58884 w 588839"/>
                  <a:gd name="connsiteY6" fmla="*/ 170487 h 464906"/>
                  <a:gd name="connsiteX7" fmla="*/ 147210 w 588839"/>
                  <a:gd name="connsiteY7" fmla="*/ 170487 h 464906"/>
                  <a:gd name="connsiteX8" fmla="*/ 147210 w 588839"/>
                  <a:gd name="connsiteY8" fmla="*/ 111603 h 464906"/>
                  <a:gd name="connsiteX9" fmla="*/ 58884 w 588839"/>
                  <a:gd name="connsiteY9" fmla="*/ 111603 h 464906"/>
                  <a:gd name="connsiteX10" fmla="*/ 52982 w 588839"/>
                  <a:gd name="connsiteY10" fmla="*/ 5739 h 464906"/>
                  <a:gd name="connsiteX11" fmla="*/ 189498 w 588839"/>
                  <a:gd name="connsiteY11" fmla="*/ 5739 h 464906"/>
                  <a:gd name="connsiteX12" fmla="*/ 189498 w 588839"/>
                  <a:gd name="connsiteY12" fmla="*/ 51659 h 464906"/>
                  <a:gd name="connsiteX13" fmla="*/ 189059 w 588839"/>
                  <a:gd name="connsiteY13" fmla="*/ 52719 h 464906"/>
                  <a:gd name="connsiteX14" fmla="*/ 412188 w 588839"/>
                  <a:gd name="connsiteY14" fmla="*/ 52719 h 464906"/>
                  <a:gd name="connsiteX15" fmla="*/ 559397 w 588839"/>
                  <a:gd name="connsiteY15" fmla="*/ 52719 h 464906"/>
                  <a:gd name="connsiteX16" fmla="*/ 588839 w 588839"/>
                  <a:gd name="connsiteY16" fmla="*/ 82161 h 464906"/>
                  <a:gd name="connsiteX17" fmla="*/ 588839 w 588839"/>
                  <a:gd name="connsiteY17" fmla="*/ 435464 h 464906"/>
                  <a:gd name="connsiteX18" fmla="*/ 559397 w 588839"/>
                  <a:gd name="connsiteY18" fmla="*/ 464906 h 464906"/>
                  <a:gd name="connsiteX19" fmla="*/ 29442 w 588839"/>
                  <a:gd name="connsiteY19" fmla="*/ 464906 h 464906"/>
                  <a:gd name="connsiteX20" fmla="*/ 0 w 588839"/>
                  <a:gd name="connsiteY20" fmla="*/ 435464 h 464906"/>
                  <a:gd name="connsiteX21" fmla="*/ 0 w 588839"/>
                  <a:gd name="connsiteY21" fmla="*/ 82161 h 464906"/>
                  <a:gd name="connsiteX22" fmla="*/ 29442 w 588839"/>
                  <a:gd name="connsiteY22" fmla="*/ 52719 h 464906"/>
                  <a:gd name="connsiteX23" fmla="*/ 53421 w 588839"/>
                  <a:gd name="connsiteY23" fmla="*/ 52719 h 464906"/>
                  <a:gd name="connsiteX24" fmla="*/ 52982 w 588839"/>
                  <a:gd name="connsiteY24" fmla="*/ 51659 h 464906"/>
                  <a:gd name="connsiteX25" fmla="*/ 52982 w 588839"/>
                  <a:gd name="connsiteY25" fmla="*/ 5739 h 464906"/>
                  <a:gd name="connsiteX0" fmla="*/ 294420 w 588839"/>
                  <a:gd name="connsiteY0" fmla="*/ 135306 h 459167"/>
                  <a:gd name="connsiteX1" fmla="*/ 161931 w 588839"/>
                  <a:gd name="connsiteY1" fmla="*/ 267795 h 459167"/>
                  <a:gd name="connsiteX2" fmla="*/ 294420 w 588839"/>
                  <a:gd name="connsiteY2" fmla="*/ 400283 h 459167"/>
                  <a:gd name="connsiteX3" fmla="*/ 426909 w 588839"/>
                  <a:gd name="connsiteY3" fmla="*/ 267795 h 459167"/>
                  <a:gd name="connsiteX4" fmla="*/ 294420 w 588839"/>
                  <a:gd name="connsiteY4" fmla="*/ 135306 h 459167"/>
                  <a:gd name="connsiteX5" fmla="*/ 58884 w 588839"/>
                  <a:gd name="connsiteY5" fmla="*/ 105864 h 459167"/>
                  <a:gd name="connsiteX6" fmla="*/ 58884 w 588839"/>
                  <a:gd name="connsiteY6" fmla="*/ 164748 h 459167"/>
                  <a:gd name="connsiteX7" fmla="*/ 147210 w 588839"/>
                  <a:gd name="connsiteY7" fmla="*/ 164748 h 459167"/>
                  <a:gd name="connsiteX8" fmla="*/ 147210 w 588839"/>
                  <a:gd name="connsiteY8" fmla="*/ 105864 h 459167"/>
                  <a:gd name="connsiteX9" fmla="*/ 58884 w 588839"/>
                  <a:gd name="connsiteY9" fmla="*/ 105864 h 459167"/>
                  <a:gd name="connsiteX10" fmla="*/ 52982 w 588839"/>
                  <a:gd name="connsiteY10" fmla="*/ 0 h 459167"/>
                  <a:gd name="connsiteX11" fmla="*/ 189498 w 588839"/>
                  <a:gd name="connsiteY11" fmla="*/ 45920 h 459167"/>
                  <a:gd name="connsiteX12" fmla="*/ 189059 w 588839"/>
                  <a:gd name="connsiteY12" fmla="*/ 46980 h 459167"/>
                  <a:gd name="connsiteX13" fmla="*/ 412188 w 588839"/>
                  <a:gd name="connsiteY13" fmla="*/ 46980 h 459167"/>
                  <a:gd name="connsiteX14" fmla="*/ 559397 w 588839"/>
                  <a:gd name="connsiteY14" fmla="*/ 46980 h 459167"/>
                  <a:gd name="connsiteX15" fmla="*/ 588839 w 588839"/>
                  <a:gd name="connsiteY15" fmla="*/ 76422 h 459167"/>
                  <a:gd name="connsiteX16" fmla="*/ 588839 w 588839"/>
                  <a:gd name="connsiteY16" fmla="*/ 429725 h 459167"/>
                  <a:gd name="connsiteX17" fmla="*/ 559397 w 588839"/>
                  <a:gd name="connsiteY17" fmla="*/ 459167 h 459167"/>
                  <a:gd name="connsiteX18" fmla="*/ 29442 w 588839"/>
                  <a:gd name="connsiteY18" fmla="*/ 459167 h 459167"/>
                  <a:gd name="connsiteX19" fmla="*/ 0 w 588839"/>
                  <a:gd name="connsiteY19" fmla="*/ 429725 h 459167"/>
                  <a:gd name="connsiteX20" fmla="*/ 0 w 588839"/>
                  <a:gd name="connsiteY20" fmla="*/ 76422 h 459167"/>
                  <a:gd name="connsiteX21" fmla="*/ 29442 w 588839"/>
                  <a:gd name="connsiteY21" fmla="*/ 46980 h 459167"/>
                  <a:gd name="connsiteX22" fmla="*/ 53421 w 588839"/>
                  <a:gd name="connsiteY22" fmla="*/ 46980 h 459167"/>
                  <a:gd name="connsiteX23" fmla="*/ 52982 w 588839"/>
                  <a:gd name="connsiteY23" fmla="*/ 45920 h 459167"/>
                  <a:gd name="connsiteX24" fmla="*/ 52982 w 588839"/>
                  <a:gd name="connsiteY24" fmla="*/ 0 h 459167"/>
                  <a:gd name="connsiteX0" fmla="*/ 294420 w 588839"/>
                  <a:gd name="connsiteY0" fmla="*/ 89386 h 413247"/>
                  <a:gd name="connsiteX1" fmla="*/ 161931 w 588839"/>
                  <a:gd name="connsiteY1" fmla="*/ 221875 h 413247"/>
                  <a:gd name="connsiteX2" fmla="*/ 294420 w 588839"/>
                  <a:gd name="connsiteY2" fmla="*/ 354363 h 413247"/>
                  <a:gd name="connsiteX3" fmla="*/ 426909 w 588839"/>
                  <a:gd name="connsiteY3" fmla="*/ 221875 h 413247"/>
                  <a:gd name="connsiteX4" fmla="*/ 294420 w 588839"/>
                  <a:gd name="connsiteY4" fmla="*/ 89386 h 413247"/>
                  <a:gd name="connsiteX5" fmla="*/ 58884 w 588839"/>
                  <a:gd name="connsiteY5" fmla="*/ 59944 h 413247"/>
                  <a:gd name="connsiteX6" fmla="*/ 58884 w 588839"/>
                  <a:gd name="connsiteY6" fmla="*/ 118828 h 413247"/>
                  <a:gd name="connsiteX7" fmla="*/ 147210 w 588839"/>
                  <a:gd name="connsiteY7" fmla="*/ 118828 h 413247"/>
                  <a:gd name="connsiteX8" fmla="*/ 147210 w 588839"/>
                  <a:gd name="connsiteY8" fmla="*/ 59944 h 413247"/>
                  <a:gd name="connsiteX9" fmla="*/ 58884 w 588839"/>
                  <a:gd name="connsiteY9" fmla="*/ 59944 h 413247"/>
                  <a:gd name="connsiteX10" fmla="*/ 52982 w 588839"/>
                  <a:gd name="connsiteY10" fmla="*/ 0 h 413247"/>
                  <a:gd name="connsiteX11" fmla="*/ 189498 w 588839"/>
                  <a:gd name="connsiteY11" fmla="*/ 0 h 413247"/>
                  <a:gd name="connsiteX12" fmla="*/ 189059 w 588839"/>
                  <a:gd name="connsiteY12" fmla="*/ 1060 h 413247"/>
                  <a:gd name="connsiteX13" fmla="*/ 412188 w 588839"/>
                  <a:gd name="connsiteY13" fmla="*/ 1060 h 413247"/>
                  <a:gd name="connsiteX14" fmla="*/ 559397 w 588839"/>
                  <a:gd name="connsiteY14" fmla="*/ 1060 h 413247"/>
                  <a:gd name="connsiteX15" fmla="*/ 588839 w 588839"/>
                  <a:gd name="connsiteY15" fmla="*/ 30502 h 413247"/>
                  <a:gd name="connsiteX16" fmla="*/ 588839 w 588839"/>
                  <a:gd name="connsiteY16" fmla="*/ 383805 h 413247"/>
                  <a:gd name="connsiteX17" fmla="*/ 559397 w 588839"/>
                  <a:gd name="connsiteY17" fmla="*/ 413247 h 413247"/>
                  <a:gd name="connsiteX18" fmla="*/ 29442 w 588839"/>
                  <a:gd name="connsiteY18" fmla="*/ 413247 h 413247"/>
                  <a:gd name="connsiteX19" fmla="*/ 0 w 588839"/>
                  <a:gd name="connsiteY19" fmla="*/ 383805 h 413247"/>
                  <a:gd name="connsiteX20" fmla="*/ 0 w 588839"/>
                  <a:gd name="connsiteY20" fmla="*/ 30502 h 413247"/>
                  <a:gd name="connsiteX21" fmla="*/ 29442 w 588839"/>
                  <a:gd name="connsiteY21" fmla="*/ 1060 h 413247"/>
                  <a:gd name="connsiteX22" fmla="*/ 53421 w 588839"/>
                  <a:gd name="connsiteY22" fmla="*/ 1060 h 413247"/>
                  <a:gd name="connsiteX23" fmla="*/ 52982 w 588839"/>
                  <a:gd name="connsiteY23" fmla="*/ 0 h 4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88839" h="413247">
                    <a:moveTo>
                      <a:pt x="294420" y="89386"/>
                    </a:moveTo>
                    <a:cubicBezTo>
                      <a:pt x="220815" y="89386"/>
                      <a:pt x="161931" y="148270"/>
                      <a:pt x="161931" y="221875"/>
                    </a:cubicBezTo>
                    <a:cubicBezTo>
                      <a:pt x="161931" y="295479"/>
                      <a:pt x="220815" y="354363"/>
                      <a:pt x="294420" y="354363"/>
                    </a:cubicBezTo>
                    <a:cubicBezTo>
                      <a:pt x="368025" y="354363"/>
                      <a:pt x="426909" y="295479"/>
                      <a:pt x="426909" y="221875"/>
                    </a:cubicBezTo>
                    <a:cubicBezTo>
                      <a:pt x="426909" y="148270"/>
                      <a:pt x="368025" y="89386"/>
                      <a:pt x="294420" y="89386"/>
                    </a:cubicBezTo>
                    <a:close/>
                    <a:moveTo>
                      <a:pt x="58884" y="59944"/>
                    </a:moveTo>
                    <a:lnTo>
                      <a:pt x="58884" y="118828"/>
                    </a:lnTo>
                    <a:lnTo>
                      <a:pt x="147210" y="118828"/>
                    </a:lnTo>
                    <a:lnTo>
                      <a:pt x="147210" y="59944"/>
                    </a:lnTo>
                    <a:lnTo>
                      <a:pt x="58884" y="59944"/>
                    </a:lnTo>
                    <a:close/>
                    <a:moveTo>
                      <a:pt x="52982" y="0"/>
                    </a:moveTo>
                    <a:lnTo>
                      <a:pt x="189498" y="0"/>
                    </a:lnTo>
                    <a:lnTo>
                      <a:pt x="189059" y="1060"/>
                    </a:lnTo>
                    <a:lnTo>
                      <a:pt x="412188" y="1060"/>
                    </a:lnTo>
                    <a:lnTo>
                      <a:pt x="559397" y="1060"/>
                    </a:lnTo>
                    <a:cubicBezTo>
                      <a:pt x="575590" y="1060"/>
                      <a:pt x="588839" y="14309"/>
                      <a:pt x="588839" y="30502"/>
                    </a:cubicBezTo>
                    <a:lnTo>
                      <a:pt x="588839" y="383805"/>
                    </a:lnTo>
                    <a:cubicBezTo>
                      <a:pt x="588839" y="399998"/>
                      <a:pt x="575590" y="413247"/>
                      <a:pt x="559397" y="413247"/>
                    </a:cubicBezTo>
                    <a:lnTo>
                      <a:pt x="29442" y="413247"/>
                    </a:lnTo>
                    <a:cubicBezTo>
                      <a:pt x="13249" y="413247"/>
                      <a:pt x="0" y="399998"/>
                      <a:pt x="0" y="383805"/>
                    </a:cubicBezTo>
                    <a:lnTo>
                      <a:pt x="0" y="30502"/>
                    </a:lnTo>
                    <a:cubicBezTo>
                      <a:pt x="0" y="14309"/>
                      <a:pt x="13249" y="1060"/>
                      <a:pt x="29442" y="1060"/>
                    </a:cubicBezTo>
                    <a:lnTo>
                      <a:pt x="53421" y="1060"/>
                    </a:lnTo>
                    <a:lnTo>
                      <a:pt x="529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rgbClr val="FCCA3E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A9CB7862-9DD8-4D8A-B09C-3C5C04896007}"/>
                  </a:ext>
                </a:extLst>
              </p:cNvPr>
              <p:cNvSpPr/>
              <p:nvPr/>
            </p:nvSpPr>
            <p:spPr>
              <a:xfrm>
                <a:off x="5810250" y="1190687"/>
                <a:ext cx="80287" cy="457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6D18BE0F-CF9A-4CB5-9D0D-D6C079D223D9}"/>
                  </a:ext>
                </a:extLst>
              </p:cNvPr>
              <p:cNvSpPr/>
              <p:nvPr/>
            </p:nvSpPr>
            <p:spPr>
              <a:xfrm>
                <a:off x="5891441" y="1208912"/>
                <a:ext cx="201600" cy="20313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28C5BA83-F754-4AAA-89B4-CB980EB7DF9B}"/>
              </a:ext>
            </a:extLst>
          </p:cNvPr>
          <p:cNvGrpSpPr/>
          <p:nvPr/>
        </p:nvGrpSpPr>
        <p:grpSpPr>
          <a:xfrm>
            <a:off x="1269700" y="14610214"/>
            <a:ext cx="674771" cy="674771"/>
            <a:chOff x="6824153" y="5311936"/>
            <a:chExt cx="674771" cy="674771"/>
          </a:xfrm>
        </p:grpSpPr>
        <p:sp>
          <p:nvSpPr>
            <p:cNvPr id="248" name="矩形: 圆角 247">
              <a:extLst>
                <a:ext uri="{FF2B5EF4-FFF2-40B4-BE49-F238E27FC236}">
                  <a16:creationId xmlns:a16="http://schemas.microsoft.com/office/drawing/2014/main" id="{1D460D0E-5556-4B71-89B7-1141BF49558F}"/>
                </a:ext>
              </a:extLst>
            </p:cNvPr>
            <p:cNvSpPr/>
            <p:nvPr/>
          </p:nvSpPr>
          <p:spPr>
            <a:xfrm>
              <a:off x="6824153" y="5311936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145AD1C7-4DD8-4B02-B5CD-C2605555BB6E}"/>
                </a:ext>
              </a:extLst>
            </p:cNvPr>
            <p:cNvGrpSpPr/>
            <p:nvPr/>
          </p:nvGrpSpPr>
          <p:grpSpPr>
            <a:xfrm>
              <a:off x="6970468" y="5471640"/>
              <a:ext cx="382139" cy="351333"/>
              <a:chOff x="6891561" y="1147565"/>
              <a:chExt cx="323014" cy="296975"/>
            </a:xfrm>
          </p:grpSpPr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id="{78E014A3-15AE-4F03-BC3A-F65908B45087}"/>
                  </a:ext>
                </a:extLst>
              </p:cNvPr>
              <p:cNvSpPr/>
              <p:nvPr/>
            </p:nvSpPr>
            <p:spPr>
              <a:xfrm>
                <a:off x="6891563" y="1242641"/>
                <a:ext cx="323012" cy="201899"/>
              </a:xfrm>
              <a:prstGeom prst="roundRect">
                <a:avLst>
                  <a:gd name="adj" fmla="val 6398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: 圆角 250">
                <a:extLst>
                  <a:ext uri="{FF2B5EF4-FFF2-40B4-BE49-F238E27FC236}">
                    <a16:creationId xmlns:a16="http://schemas.microsoft.com/office/drawing/2014/main" id="{5DE893EA-50BB-49C9-BB76-9391BA5941F9}"/>
                  </a:ext>
                </a:extLst>
              </p:cNvPr>
              <p:cNvSpPr/>
              <p:nvPr/>
            </p:nvSpPr>
            <p:spPr>
              <a:xfrm>
                <a:off x="6891561" y="1196919"/>
                <a:ext cx="323012" cy="60512"/>
              </a:xfrm>
              <a:prstGeom prst="roundRect">
                <a:avLst>
                  <a:gd name="adj" fmla="val 1516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id="{13A93024-A09E-4009-8999-86812350DFA4}"/>
                  </a:ext>
                </a:extLst>
              </p:cNvPr>
              <p:cNvSpPr/>
              <p:nvPr/>
            </p:nvSpPr>
            <p:spPr>
              <a:xfrm>
                <a:off x="7127440" y="1147627"/>
                <a:ext cx="45719" cy="936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: 圆角 252">
                <a:extLst>
                  <a:ext uri="{FF2B5EF4-FFF2-40B4-BE49-F238E27FC236}">
                    <a16:creationId xmlns:a16="http://schemas.microsoft.com/office/drawing/2014/main" id="{9733006B-31EE-4051-ABDF-95716FAA05A4}"/>
                  </a:ext>
                </a:extLst>
              </p:cNvPr>
              <p:cNvSpPr/>
              <p:nvPr/>
            </p:nvSpPr>
            <p:spPr>
              <a:xfrm>
                <a:off x="6942101" y="1147565"/>
                <a:ext cx="45719" cy="936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AA605A4F-EFD8-4D09-BA68-49275A375895}"/>
              </a:ext>
            </a:extLst>
          </p:cNvPr>
          <p:cNvGrpSpPr/>
          <p:nvPr/>
        </p:nvGrpSpPr>
        <p:grpSpPr>
          <a:xfrm>
            <a:off x="3417976" y="12804468"/>
            <a:ext cx="674771" cy="674771"/>
            <a:chOff x="8972429" y="3506190"/>
            <a:chExt cx="674771" cy="674771"/>
          </a:xfrm>
        </p:grpSpPr>
        <p:sp>
          <p:nvSpPr>
            <p:cNvPr id="256" name="矩形: 圆角 255">
              <a:extLst>
                <a:ext uri="{FF2B5EF4-FFF2-40B4-BE49-F238E27FC236}">
                  <a16:creationId xmlns:a16="http://schemas.microsoft.com/office/drawing/2014/main" id="{118632EE-C38B-465A-9B14-D8DAD8B93075}"/>
                </a:ext>
              </a:extLst>
            </p:cNvPr>
            <p:cNvSpPr/>
            <p:nvPr/>
          </p:nvSpPr>
          <p:spPr>
            <a:xfrm>
              <a:off x="897242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A7BCEE7F-781A-4D8E-9446-1F2534236EA4}"/>
                </a:ext>
              </a:extLst>
            </p:cNvPr>
            <p:cNvGrpSpPr/>
            <p:nvPr/>
          </p:nvGrpSpPr>
          <p:grpSpPr>
            <a:xfrm>
              <a:off x="9096537" y="3697124"/>
              <a:ext cx="443669" cy="299649"/>
              <a:chOff x="413126" y="4118387"/>
              <a:chExt cx="311049" cy="185503"/>
            </a:xfrm>
          </p:grpSpPr>
          <p:sp>
            <p:nvSpPr>
              <p:cNvPr id="258" name="矩形: 圆角 257">
                <a:extLst>
                  <a:ext uri="{FF2B5EF4-FFF2-40B4-BE49-F238E27FC236}">
                    <a16:creationId xmlns:a16="http://schemas.microsoft.com/office/drawing/2014/main" id="{992C48EB-E014-4F74-BC86-5C9918B034A1}"/>
                  </a:ext>
                </a:extLst>
              </p:cNvPr>
              <p:cNvSpPr/>
              <p:nvPr/>
            </p:nvSpPr>
            <p:spPr>
              <a:xfrm>
                <a:off x="413126" y="4118387"/>
                <a:ext cx="311049" cy="185503"/>
              </a:xfrm>
              <a:prstGeom prst="roundRect">
                <a:avLst>
                  <a:gd name="adj" fmla="val 5240"/>
                </a:avLst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等腰三角形 258">
                <a:extLst>
                  <a:ext uri="{FF2B5EF4-FFF2-40B4-BE49-F238E27FC236}">
                    <a16:creationId xmlns:a16="http://schemas.microsoft.com/office/drawing/2014/main" id="{58344B9F-B336-4CED-8CC6-8B15EC71AF12}"/>
                  </a:ext>
                </a:extLst>
              </p:cNvPr>
              <p:cNvSpPr/>
              <p:nvPr/>
            </p:nvSpPr>
            <p:spPr>
              <a:xfrm rot="10800000">
                <a:off x="445393" y="4118701"/>
                <a:ext cx="258975" cy="9266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BC7AB1F3-A39A-4A71-ADDD-C58D7245DA94}"/>
              </a:ext>
            </a:extLst>
          </p:cNvPr>
          <p:cNvGrpSpPr/>
          <p:nvPr/>
        </p:nvGrpSpPr>
        <p:grpSpPr>
          <a:xfrm>
            <a:off x="2341930" y="13653077"/>
            <a:ext cx="674771" cy="729694"/>
            <a:chOff x="7896383" y="4354799"/>
            <a:chExt cx="674771" cy="729694"/>
          </a:xfrm>
        </p:grpSpPr>
        <p:sp>
          <p:nvSpPr>
            <p:cNvPr id="262" name="矩形: 圆角 261">
              <a:extLst>
                <a:ext uri="{FF2B5EF4-FFF2-40B4-BE49-F238E27FC236}">
                  <a16:creationId xmlns:a16="http://schemas.microsoft.com/office/drawing/2014/main" id="{CD76AE7A-E90F-49DD-A71A-C2E4E5F7EDB9}"/>
                </a:ext>
              </a:extLst>
            </p:cNvPr>
            <p:cNvSpPr/>
            <p:nvPr/>
          </p:nvSpPr>
          <p:spPr>
            <a:xfrm>
              <a:off x="7896383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3D6B4F67-6A52-4791-AAF3-7AD175A7B87D}"/>
                </a:ext>
              </a:extLst>
            </p:cNvPr>
            <p:cNvSpPr txBox="1"/>
            <p:nvPr/>
          </p:nvSpPr>
          <p:spPr>
            <a:xfrm>
              <a:off x="8183745" y="43547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4" name="矩形: 圆角 263">
              <a:extLst>
                <a:ext uri="{FF2B5EF4-FFF2-40B4-BE49-F238E27FC236}">
                  <a16:creationId xmlns:a16="http://schemas.microsoft.com/office/drawing/2014/main" id="{17868756-4E7F-433B-AC4E-AAC0D7E2A0B2}"/>
                </a:ext>
              </a:extLst>
            </p:cNvPr>
            <p:cNvSpPr/>
            <p:nvPr/>
          </p:nvSpPr>
          <p:spPr>
            <a:xfrm rot="2626751">
              <a:off x="8272790" y="4834789"/>
              <a:ext cx="191371" cy="6027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圆: 空心 264">
              <a:extLst>
                <a:ext uri="{FF2B5EF4-FFF2-40B4-BE49-F238E27FC236}">
                  <a16:creationId xmlns:a16="http://schemas.microsoft.com/office/drawing/2014/main" id="{B72E4882-066E-4E83-9549-1BF4A6BE9BED}"/>
                </a:ext>
              </a:extLst>
            </p:cNvPr>
            <p:cNvSpPr/>
            <p:nvPr/>
          </p:nvSpPr>
          <p:spPr>
            <a:xfrm>
              <a:off x="8060909" y="4552344"/>
              <a:ext cx="310157" cy="310158"/>
            </a:xfrm>
            <a:prstGeom prst="donut">
              <a:avLst>
                <a:gd name="adj" fmla="val 16081"/>
              </a:avLst>
            </a:prstGeom>
            <a:gradFill>
              <a:gsLst>
                <a:gs pos="200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3E7D8FB2-E395-4D75-BE29-2F1FF95F0DAD}"/>
              </a:ext>
            </a:extLst>
          </p:cNvPr>
          <p:cNvGrpSpPr/>
          <p:nvPr/>
        </p:nvGrpSpPr>
        <p:grpSpPr>
          <a:xfrm>
            <a:off x="199381" y="13708000"/>
            <a:ext cx="674771" cy="674771"/>
            <a:chOff x="5753834" y="4409722"/>
            <a:chExt cx="674771" cy="674771"/>
          </a:xfrm>
        </p:grpSpPr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58996487-A160-4327-8000-1DF496A5C18A}"/>
                </a:ext>
              </a:extLst>
            </p:cNvPr>
            <p:cNvSpPr/>
            <p:nvPr/>
          </p:nvSpPr>
          <p:spPr>
            <a:xfrm>
              <a:off x="5753834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FFF2BFAF-6AF8-4AED-B704-19D503DD8CFE}"/>
                </a:ext>
              </a:extLst>
            </p:cNvPr>
            <p:cNvGrpSpPr/>
            <p:nvPr/>
          </p:nvGrpSpPr>
          <p:grpSpPr>
            <a:xfrm>
              <a:off x="5910740" y="4495836"/>
              <a:ext cx="360959" cy="441295"/>
              <a:chOff x="487518" y="2181624"/>
              <a:chExt cx="489145" cy="598011"/>
            </a:xfrm>
          </p:grpSpPr>
          <p:sp>
            <p:nvSpPr>
              <p:cNvPr id="212" name="弧形 211">
                <a:extLst>
                  <a:ext uri="{FF2B5EF4-FFF2-40B4-BE49-F238E27FC236}">
                    <a16:creationId xmlns:a16="http://schemas.microsoft.com/office/drawing/2014/main" id="{E1DC53BE-BB2C-4F24-90E6-C15E2C37E63B}"/>
                  </a:ext>
                </a:extLst>
              </p:cNvPr>
              <p:cNvSpPr/>
              <p:nvPr/>
            </p:nvSpPr>
            <p:spPr>
              <a:xfrm>
                <a:off x="599989" y="2181624"/>
                <a:ext cx="264199" cy="273635"/>
              </a:xfrm>
              <a:prstGeom prst="arc">
                <a:avLst>
                  <a:gd name="adj1" fmla="val 10185915"/>
                  <a:gd name="adj2" fmla="val 744742"/>
                </a:avLst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E5F9F5DC-1D18-436D-89C2-411A99959F4A}"/>
                  </a:ext>
                </a:extLst>
              </p:cNvPr>
              <p:cNvSpPr/>
              <p:nvPr/>
            </p:nvSpPr>
            <p:spPr>
              <a:xfrm>
                <a:off x="487518" y="2290490"/>
                <a:ext cx="489145" cy="489145"/>
              </a:xfrm>
              <a:prstGeom prst="roundRect">
                <a:avLst>
                  <a:gd name="adj" fmla="val 7099"/>
                </a:avLst>
              </a:pr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872C2A89-013F-46CA-9845-2B5C8ACA878A}"/>
              </a:ext>
            </a:extLst>
          </p:cNvPr>
          <p:cNvCxnSpPr/>
          <p:nvPr/>
        </p:nvCxnSpPr>
        <p:spPr>
          <a:xfrm>
            <a:off x="116105" y="12093879"/>
            <a:ext cx="51894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3AF1B59E-2E24-4FFC-8BFB-BF2D09406BD9}"/>
              </a:ext>
            </a:extLst>
          </p:cNvPr>
          <p:cNvSpPr txBox="1"/>
          <p:nvPr/>
        </p:nvSpPr>
        <p:spPr>
          <a:xfrm>
            <a:off x="116105" y="10731106"/>
            <a:ext cx="157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应用直达</a:t>
            </a:r>
          </a:p>
        </p:txBody>
      </p: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82B0603A-2651-431E-9FFF-EC948A7F70E4}"/>
              </a:ext>
            </a:extLst>
          </p:cNvPr>
          <p:cNvGrpSpPr/>
          <p:nvPr/>
        </p:nvGrpSpPr>
        <p:grpSpPr>
          <a:xfrm>
            <a:off x="207792" y="11243922"/>
            <a:ext cx="674771" cy="674771"/>
            <a:chOff x="10043006" y="4409992"/>
            <a:chExt cx="674771" cy="674771"/>
          </a:xfrm>
        </p:grpSpPr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0B303CC8-62B6-4B64-B75A-E439C655A310}"/>
                </a:ext>
              </a:extLst>
            </p:cNvPr>
            <p:cNvSpPr/>
            <p:nvPr/>
          </p:nvSpPr>
          <p:spPr>
            <a:xfrm>
              <a:off x="10043006" y="440999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弧形 286">
              <a:extLst>
                <a:ext uri="{FF2B5EF4-FFF2-40B4-BE49-F238E27FC236}">
                  <a16:creationId xmlns:a16="http://schemas.microsoft.com/office/drawing/2014/main" id="{0FF69845-B0FE-4C72-981E-2E7D6CE138A2}"/>
                </a:ext>
              </a:extLst>
            </p:cNvPr>
            <p:cNvSpPr/>
            <p:nvPr/>
          </p:nvSpPr>
          <p:spPr>
            <a:xfrm rot="11281850">
              <a:off x="10169580" y="4686186"/>
              <a:ext cx="429250" cy="177350"/>
            </a:xfrm>
            <a:prstGeom prst="arc">
              <a:avLst>
                <a:gd name="adj1" fmla="val 14248865"/>
                <a:gd name="adj2" fmla="val 10894355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76C7A797-3C1F-4025-9F0F-DCEA7B462D1E}"/>
                </a:ext>
              </a:extLst>
            </p:cNvPr>
            <p:cNvSpPr/>
            <p:nvPr/>
          </p:nvSpPr>
          <p:spPr>
            <a:xfrm>
              <a:off x="10205537" y="4566098"/>
              <a:ext cx="374752" cy="374752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弧形 288">
              <a:extLst>
                <a:ext uri="{FF2B5EF4-FFF2-40B4-BE49-F238E27FC236}">
                  <a16:creationId xmlns:a16="http://schemas.microsoft.com/office/drawing/2014/main" id="{1F791F5C-7E09-4067-BCF2-6893BB1EF842}"/>
                </a:ext>
              </a:extLst>
            </p:cNvPr>
            <p:cNvSpPr/>
            <p:nvPr/>
          </p:nvSpPr>
          <p:spPr>
            <a:xfrm rot="11281850">
              <a:off x="10169242" y="4686135"/>
              <a:ext cx="430110" cy="177350"/>
            </a:xfrm>
            <a:prstGeom prst="arc">
              <a:avLst>
                <a:gd name="adj1" fmla="val 10537363"/>
                <a:gd name="adj2" fmla="val 21082318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2A7AD464-534B-4BFE-BA4C-03BAA0528221}"/>
              </a:ext>
            </a:extLst>
          </p:cNvPr>
          <p:cNvGrpSpPr/>
          <p:nvPr/>
        </p:nvGrpSpPr>
        <p:grpSpPr>
          <a:xfrm>
            <a:off x="4485967" y="14626298"/>
            <a:ext cx="674771" cy="674771"/>
            <a:chOff x="5638800" y="1847435"/>
            <a:chExt cx="674771" cy="674771"/>
          </a:xfrm>
        </p:grpSpPr>
        <p:sp>
          <p:nvSpPr>
            <p:cNvPr id="292" name="矩形: 圆角 291">
              <a:extLst>
                <a:ext uri="{FF2B5EF4-FFF2-40B4-BE49-F238E27FC236}">
                  <a16:creationId xmlns:a16="http://schemas.microsoft.com/office/drawing/2014/main" id="{2A62A3FE-1D61-4473-BE55-3AACECD458A5}"/>
                </a:ext>
              </a:extLst>
            </p:cNvPr>
            <p:cNvSpPr/>
            <p:nvPr/>
          </p:nvSpPr>
          <p:spPr>
            <a:xfrm>
              <a:off x="5638800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1C4AF4F1-2E23-4C7A-86C1-D0949BED9B76}"/>
                </a:ext>
              </a:extLst>
            </p:cNvPr>
            <p:cNvSpPr/>
            <p:nvPr/>
          </p:nvSpPr>
          <p:spPr>
            <a:xfrm rot="21405149">
              <a:off x="5785211" y="1990027"/>
              <a:ext cx="417657" cy="411261"/>
            </a:xfrm>
            <a:custGeom>
              <a:avLst/>
              <a:gdLst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66106 w 417690"/>
                <a:gd name="connsiteY22" fmla="*/ 391247 h 411293"/>
                <a:gd name="connsiteX23" fmla="*/ 343284 w 417690"/>
                <a:gd name="connsiteY23" fmla="*/ 406787 h 411293"/>
                <a:gd name="connsiteX24" fmla="*/ 314771 w 417690"/>
                <a:gd name="connsiteY24" fmla="*/ 411122 h 411293"/>
                <a:gd name="connsiteX25" fmla="*/ 232502 w 417690"/>
                <a:gd name="connsiteY25" fmla="*/ 387189 h 411293"/>
                <a:gd name="connsiteX26" fmla="*/ 200043 w 417690"/>
                <a:gd name="connsiteY26" fmla="*/ 366623 h 411293"/>
                <a:gd name="connsiteX27" fmla="*/ 42984 w 417690"/>
                <a:gd name="connsiteY27" fmla="*/ 204477 h 411293"/>
                <a:gd name="connsiteX28" fmla="*/ 12095 w 417690"/>
                <a:gd name="connsiteY28" fmla="*/ 150703 h 411293"/>
                <a:gd name="connsiteX29" fmla="*/ 128 w 417690"/>
                <a:gd name="connsiteY29" fmla="*/ 83916 h 411293"/>
                <a:gd name="connsiteX30" fmla="*/ 13200 w 417690"/>
                <a:gd name="connsiteY30" fmla="*/ 55830 h 411293"/>
                <a:gd name="connsiteX31" fmla="*/ 28582 w 417690"/>
                <a:gd name="connsiteY31" fmla="*/ 35940 h 411293"/>
                <a:gd name="connsiteX32" fmla="*/ 51788 w 417690"/>
                <a:gd name="connsiteY32" fmla="*/ 11979 h 411293"/>
                <a:gd name="connsiteX33" fmla="*/ 52239 w 417690"/>
                <a:gd name="connsiteY33" fmla="*/ 12416 h 411293"/>
                <a:gd name="connsiteX34" fmla="*/ 58017 w 417690"/>
                <a:gd name="connsiteY34" fmla="*/ 6581 h 411293"/>
                <a:gd name="connsiteX35" fmla="*/ 73723 w 417690"/>
                <a:gd name="connsiteY35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1841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3405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364399 w 417690"/>
                <a:gd name="connsiteY20" fmla="*/ 393405 h 411293"/>
                <a:gd name="connsiteX21" fmla="*/ 343284 w 417690"/>
                <a:gd name="connsiteY21" fmla="*/ 406787 h 411293"/>
                <a:gd name="connsiteX22" fmla="*/ 314771 w 417690"/>
                <a:gd name="connsiteY22" fmla="*/ 411122 h 411293"/>
                <a:gd name="connsiteX23" fmla="*/ 232502 w 417690"/>
                <a:gd name="connsiteY23" fmla="*/ 387189 h 411293"/>
                <a:gd name="connsiteX24" fmla="*/ 200043 w 417690"/>
                <a:gd name="connsiteY24" fmla="*/ 366623 h 411293"/>
                <a:gd name="connsiteX25" fmla="*/ 42984 w 417690"/>
                <a:gd name="connsiteY25" fmla="*/ 204477 h 411293"/>
                <a:gd name="connsiteX26" fmla="*/ 12095 w 417690"/>
                <a:gd name="connsiteY26" fmla="*/ 150703 h 411293"/>
                <a:gd name="connsiteX27" fmla="*/ 128 w 417690"/>
                <a:gd name="connsiteY27" fmla="*/ 83916 h 411293"/>
                <a:gd name="connsiteX28" fmla="*/ 13200 w 417690"/>
                <a:gd name="connsiteY28" fmla="*/ 55830 h 411293"/>
                <a:gd name="connsiteX29" fmla="*/ 28582 w 417690"/>
                <a:gd name="connsiteY29" fmla="*/ 35940 h 411293"/>
                <a:gd name="connsiteX30" fmla="*/ 51788 w 417690"/>
                <a:gd name="connsiteY30" fmla="*/ 11979 h 411293"/>
                <a:gd name="connsiteX31" fmla="*/ 52239 w 417690"/>
                <a:gd name="connsiteY31" fmla="*/ 12416 h 411293"/>
                <a:gd name="connsiteX32" fmla="*/ 58017 w 417690"/>
                <a:gd name="connsiteY32" fmla="*/ 6581 h 411293"/>
                <a:gd name="connsiteX33" fmla="*/ 73723 w 417690"/>
                <a:gd name="connsiteY33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2239 w 417690"/>
                <a:gd name="connsiteY30" fmla="*/ 12416 h 411293"/>
                <a:gd name="connsiteX31" fmla="*/ 58017 w 417690"/>
                <a:gd name="connsiteY31" fmla="*/ 6581 h 411293"/>
                <a:gd name="connsiteX32" fmla="*/ 73723 w 417690"/>
                <a:gd name="connsiteY32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8017 w 417690"/>
                <a:gd name="connsiteY30" fmla="*/ 6581 h 411293"/>
                <a:gd name="connsiteX31" fmla="*/ 73723 w 417690"/>
                <a:gd name="connsiteY31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51829 h 411293"/>
                <a:gd name="connsiteX7" fmla="*/ 120541 w 417690"/>
                <a:gd name="connsiteY7" fmla="*/ 163267 h 411293"/>
                <a:gd name="connsiteX8" fmla="*/ 247685 w 417690"/>
                <a:gd name="connsiteY8" fmla="*/ 290411 h 411293"/>
                <a:gd name="connsiteX9" fmla="*/ 247811 w 417690"/>
                <a:gd name="connsiteY9" fmla="*/ 290538 h 411293"/>
                <a:gd name="connsiteX10" fmla="*/ 262311 w 417690"/>
                <a:gd name="connsiteY10" fmla="*/ 290421 h 411293"/>
                <a:gd name="connsiteX11" fmla="*/ 301710 w 417690"/>
                <a:gd name="connsiteY11" fmla="*/ 249741 h 411293"/>
                <a:gd name="connsiteX12" fmla="*/ 301237 w 417690"/>
                <a:gd name="connsiteY12" fmla="*/ 249266 h 411293"/>
                <a:gd name="connsiteX13" fmla="*/ 308718 w 417690"/>
                <a:gd name="connsiteY13" fmla="*/ 241187 h 411293"/>
                <a:gd name="connsiteX14" fmla="*/ 340286 w 417690"/>
                <a:gd name="connsiteY14" fmla="*/ 241187 h 411293"/>
                <a:gd name="connsiteX15" fmla="*/ 411202 w 417690"/>
                <a:gd name="connsiteY15" fmla="*/ 312328 h 411293"/>
                <a:gd name="connsiteX16" fmla="*/ 411202 w 417690"/>
                <a:gd name="connsiteY16" fmla="*/ 312702 h 411293"/>
                <a:gd name="connsiteX17" fmla="*/ 411202 w 417690"/>
                <a:gd name="connsiteY17" fmla="*/ 344270 h 411293"/>
                <a:gd name="connsiteX18" fmla="*/ 364399 w 417690"/>
                <a:gd name="connsiteY18" fmla="*/ 393405 h 411293"/>
                <a:gd name="connsiteX19" fmla="*/ 343284 w 417690"/>
                <a:gd name="connsiteY19" fmla="*/ 406787 h 411293"/>
                <a:gd name="connsiteX20" fmla="*/ 314771 w 417690"/>
                <a:gd name="connsiteY20" fmla="*/ 411122 h 411293"/>
                <a:gd name="connsiteX21" fmla="*/ 232502 w 417690"/>
                <a:gd name="connsiteY21" fmla="*/ 387189 h 411293"/>
                <a:gd name="connsiteX22" fmla="*/ 200043 w 417690"/>
                <a:gd name="connsiteY22" fmla="*/ 366623 h 411293"/>
                <a:gd name="connsiteX23" fmla="*/ 42984 w 417690"/>
                <a:gd name="connsiteY23" fmla="*/ 204477 h 411293"/>
                <a:gd name="connsiteX24" fmla="*/ 12095 w 417690"/>
                <a:gd name="connsiteY24" fmla="*/ 150703 h 411293"/>
                <a:gd name="connsiteX25" fmla="*/ 128 w 417690"/>
                <a:gd name="connsiteY25" fmla="*/ 83916 h 411293"/>
                <a:gd name="connsiteX26" fmla="*/ 13200 w 417690"/>
                <a:gd name="connsiteY26" fmla="*/ 55830 h 411293"/>
                <a:gd name="connsiteX27" fmla="*/ 28582 w 417690"/>
                <a:gd name="connsiteY27" fmla="*/ 35940 h 411293"/>
                <a:gd name="connsiteX28" fmla="*/ 51788 w 417690"/>
                <a:gd name="connsiteY28" fmla="*/ 11979 h 411293"/>
                <a:gd name="connsiteX29" fmla="*/ 58017 w 417690"/>
                <a:gd name="connsiteY29" fmla="*/ 6581 h 411293"/>
                <a:gd name="connsiteX30" fmla="*/ 73723 w 417690"/>
                <a:gd name="connsiteY30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262311 w 417690"/>
                <a:gd name="connsiteY9" fmla="*/ 290421 h 411293"/>
                <a:gd name="connsiteX10" fmla="*/ 301710 w 417690"/>
                <a:gd name="connsiteY10" fmla="*/ 249741 h 411293"/>
                <a:gd name="connsiteX11" fmla="*/ 301237 w 417690"/>
                <a:gd name="connsiteY11" fmla="*/ 249266 h 411293"/>
                <a:gd name="connsiteX12" fmla="*/ 308718 w 417690"/>
                <a:gd name="connsiteY12" fmla="*/ 241187 h 411293"/>
                <a:gd name="connsiteX13" fmla="*/ 340286 w 417690"/>
                <a:gd name="connsiteY13" fmla="*/ 241187 h 411293"/>
                <a:gd name="connsiteX14" fmla="*/ 411202 w 417690"/>
                <a:gd name="connsiteY14" fmla="*/ 312328 h 411293"/>
                <a:gd name="connsiteX15" fmla="*/ 411202 w 417690"/>
                <a:gd name="connsiteY15" fmla="*/ 312702 h 411293"/>
                <a:gd name="connsiteX16" fmla="*/ 411202 w 417690"/>
                <a:gd name="connsiteY16" fmla="*/ 344270 h 411293"/>
                <a:gd name="connsiteX17" fmla="*/ 364399 w 417690"/>
                <a:gd name="connsiteY17" fmla="*/ 393405 h 411293"/>
                <a:gd name="connsiteX18" fmla="*/ 343284 w 417690"/>
                <a:gd name="connsiteY18" fmla="*/ 406787 h 411293"/>
                <a:gd name="connsiteX19" fmla="*/ 314771 w 417690"/>
                <a:gd name="connsiteY19" fmla="*/ 411122 h 411293"/>
                <a:gd name="connsiteX20" fmla="*/ 232502 w 417690"/>
                <a:gd name="connsiteY20" fmla="*/ 387189 h 411293"/>
                <a:gd name="connsiteX21" fmla="*/ 200043 w 417690"/>
                <a:gd name="connsiteY21" fmla="*/ 366623 h 411293"/>
                <a:gd name="connsiteX22" fmla="*/ 42984 w 417690"/>
                <a:gd name="connsiteY22" fmla="*/ 204477 h 411293"/>
                <a:gd name="connsiteX23" fmla="*/ 12095 w 417690"/>
                <a:gd name="connsiteY23" fmla="*/ 150703 h 411293"/>
                <a:gd name="connsiteX24" fmla="*/ 128 w 417690"/>
                <a:gd name="connsiteY24" fmla="*/ 83916 h 411293"/>
                <a:gd name="connsiteX25" fmla="*/ 13200 w 417690"/>
                <a:gd name="connsiteY25" fmla="*/ 55830 h 411293"/>
                <a:gd name="connsiteX26" fmla="*/ 28582 w 417690"/>
                <a:gd name="connsiteY26" fmla="*/ 35940 h 411293"/>
                <a:gd name="connsiteX27" fmla="*/ 51788 w 417690"/>
                <a:gd name="connsiteY27" fmla="*/ 11979 h 411293"/>
                <a:gd name="connsiteX28" fmla="*/ 58017 w 417690"/>
                <a:gd name="connsiteY28" fmla="*/ 6581 h 411293"/>
                <a:gd name="connsiteX29" fmla="*/ 73723 w 417690"/>
                <a:gd name="connsiteY29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1237 w 417690"/>
                <a:gd name="connsiteY10" fmla="*/ 249266 h 411293"/>
                <a:gd name="connsiteX11" fmla="*/ 308718 w 417690"/>
                <a:gd name="connsiteY11" fmla="*/ 241187 h 411293"/>
                <a:gd name="connsiteX12" fmla="*/ 340286 w 417690"/>
                <a:gd name="connsiteY12" fmla="*/ 241187 h 411293"/>
                <a:gd name="connsiteX13" fmla="*/ 411202 w 417690"/>
                <a:gd name="connsiteY13" fmla="*/ 312328 h 411293"/>
                <a:gd name="connsiteX14" fmla="*/ 411202 w 417690"/>
                <a:gd name="connsiteY14" fmla="*/ 312702 h 411293"/>
                <a:gd name="connsiteX15" fmla="*/ 411202 w 417690"/>
                <a:gd name="connsiteY15" fmla="*/ 344270 h 411293"/>
                <a:gd name="connsiteX16" fmla="*/ 364399 w 417690"/>
                <a:gd name="connsiteY16" fmla="*/ 393405 h 411293"/>
                <a:gd name="connsiteX17" fmla="*/ 343284 w 417690"/>
                <a:gd name="connsiteY17" fmla="*/ 406787 h 411293"/>
                <a:gd name="connsiteX18" fmla="*/ 314771 w 417690"/>
                <a:gd name="connsiteY18" fmla="*/ 411122 h 411293"/>
                <a:gd name="connsiteX19" fmla="*/ 232502 w 417690"/>
                <a:gd name="connsiteY19" fmla="*/ 387189 h 411293"/>
                <a:gd name="connsiteX20" fmla="*/ 200043 w 417690"/>
                <a:gd name="connsiteY20" fmla="*/ 366623 h 411293"/>
                <a:gd name="connsiteX21" fmla="*/ 42984 w 417690"/>
                <a:gd name="connsiteY21" fmla="*/ 204477 h 411293"/>
                <a:gd name="connsiteX22" fmla="*/ 12095 w 417690"/>
                <a:gd name="connsiteY22" fmla="*/ 150703 h 411293"/>
                <a:gd name="connsiteX23" fmla="*/ 128 w 417690"/>
                <a:gd name="connsiteY23" fmla="*/ 83916 h 411293"/>
                <a:gd name="connsiteX24" fmla="*/ 13200 w 417690"/>
                <a:gd name="connsiteY24" fmla="*/ 55830 h 411293"/>
                <a:gd name="connsiteX25" fmla="*/ 28582 w 417690"/>
                <a:gd name="connsiteY25" fmla="*/ 35940 h 411293"/>
                <a:gd name="connsiteX26" fmla="*/ 51788 w 417690"/>
                <a:gd name="connsiteY26" fmla="*/ 11979 h 411293"/>
                <a:gd name="connsiteX27" fmla="*/ 58017 w 417690"/>
                <a:gd name="connsiteY27" fmla="*/ 6581 h 411293"/>
                <a:gd name="connsiteX28" fmla="*/ 73723 w 417690"/>
                <a:gd name="connsiteY28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4399 w 417690"/>
                <a:gd name="connsiteY14" fmla="*/ 393405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2008 w 417690"/>
                <a:gd name="connsiteY14" fmla="*/ 393269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690" h="411293">
                  <a:moveTo>
                    <a:pt x="73723" y="0"/>
                  </a:moveTo>
                  <a:cubicBezTo>
                    <a:pt x="79646" y="24"/>
                    <a:pt x="85318" y="2391"/>
                    <a:pt x="89503" y="6581"/>
                  </a:cubicBezTo>
                  <a:lnTo>
                    <a:pt x="160405" y="77558"/>
                  </a:lnTo>
                  <a:cubicBezTo>
                    <a:pt x="164590" y="81708"/>
                    <a:pt x="166936" y="87368"/>
                    <a:pt x="166910" y="93262"/>
                  </a:cubicBezTo>
                  <a:cubicBezTo>
                    <a:pt x="166908" y="99066"/>
                    <a:pt x="164655" y="104642"/>
                    <a:pt x="160629" y="108820"/>
                  </a:cubicBezTo>
                  <a:lnTo>
                    <a:pt x="156169" y="113075"/>
                  </a:lnTo>
                  <a:lnTo>
                    <a:pt x="120541" y="163267"/>
                  </a:lnTo>
                  <a:lnTo>
                    <a:pt x="247685" y="290411"/>
                  </a:lnTo>
                  <a:cubicBezTo>
                    <a:pt x="247725" y="290454"/>
                    <a:pt x="247769" y="290496"/>
                    <a:pt x="247811" y="290538"/>
                  </a:cubicBezTo>
                  <a:lnTo>
                    <a:pt x="308718" y="241187"/>
                  </a:lnTo>
                  <a:cubicBezTo>
                    <a:pt x="317462" y="232535"/>
                    <a:pt x="331542" y="232535"/>
                    <a:pt x="340286" y="241187"/>
                  </a:cubicBezTo>
                  <a:lnTo>
                    <a:pt x="411202" y="312328"/>
                  </a:lnTo>
                  <a:lnTo>
                    <a:pt x="411202" y="312702"/>
                  </a:lnTo>
                  <a:cubicBezTo>
                    <a:pt x="419853" y="321445"/>
                    <a:pt x="419853" y="335526"/>
                    <a:pt x="411202" y="344270"/>
                  </a:cubicBezTo>
                  <a:lnTo>
                    <a:pt x="362008" y="393269"/>
                  </a:lnTo>
                  <a:lnTo>
                    <a:pt x="343284" y="406787"/>
                  </a:lnTo>
                  <a:cubicBezTo>
                    <a:pt x="334333" y="410304"/>
                    <a:pt x="324604" y="411837"/>
                    <a:pt x="314771" y="411122"/>
                  </a:cubicBezTo>
                  <a:cubicBezTo>
                    <a:pt x="286018" y="408750"/>
                    <a:pt x="258039" y="400610"/>
                    <a:pt x="232502" y="387189"/>
                  </a:cubicBezTo>
                  <a:cubicBezTo>
                    <a:pt x="221202" y="381122"/>
                    <a:pt x="210355" y="374249"/>
                    <a:pt x="200043" y="366623"/>
                  </a:cubicBezTo>
                  <a:cubicBezTo>
                    <a:pt x="138284" y="322552"/>
                    <a:pt x="85063" y="267610"/>
                    <a:pt x="42984" y="204477"/>
                  </a:cubicBezTo>
                  <a:cubicBezTo>
                    <a:pt x="30884" y="187649"/>
                    <a:pt x="20534" y="169633"/>
                    <a:pt x="12095" y="150703"/>
                  </a:cubicBezTo>
                  <a:cubicBezTo>
                    <a:pt x="3288" y="129578"/>
                    <a:pt x="-797" y="106785"/>
                    <a:pt x="128" y="83916"/>
                  </a:cubicBezTo>
                  <a:lnTo>
                    <a:pt x="13200" y="55830"/>
                  </a:lnTo>
                  <a:lnTo>
                    <a:pt x="28582" y="35940"/>
                  </a:lnTo>
                  <a:lnTo>
                    <a:pt x="51788" y="11979"/>
                  </a:lnTo>
                  <a:lnTo>
                    <a:pt x="58017" y="6581"/>
                  </a:lnTo>
                  <a:cubicBezTo>
                    <a:pt x="62185" y="2408"/>
                    <a:pt x="67827" y="45"/>
                    <a:pt x="73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D87A1663-F52F-42E0-A3BB-25CA0B08E13A}"/>
              </a:ext>
            </a:extLst>
          </p:cNvPr>
          <p:cNvGrpSpPr/>
          <p:nvPr/>
        </p:nvGrpSpPr>
        <p:grpSpPr>
          <a:xfrm>
            <a:off x="1272458" y="11246634"/>
            <a:ext cx="674771" cy="674771"/>
            <a:chOff x="5638800" y="1847435"/>
            <a:chExt cx="674771" cy="674771"/>
          </a:xfrm>
        </p:grpSpPr>
        <p:sp>
          <p:nvSpPr>
            <p:cNvPr id="296" name="矩形: 圆角 295">
              <a:extLst>
                <a:ext uri="{FF2B5EF4-FFF2-40B4-BE49-F238E27FC236}">
                  <a16:creationId xmlns:a16="http://schemas.microsoft.com/office/drawing/2014/main" id="{E511C247-D7BF-42DC-93C7-2A0EA993A8AE}"/>
                </a:ext>
              </a:extLst>
            </p:cNvPr>
            <p:cNvSpPr/>
            <p:nvPr/>
          </p:nvSpPr>
          <p:spPr>
            <a:xfrm>
              <a:off x="5638800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39200156-CFA7-4B47-9179-7D9D78348486}"/>
                </a:ext>
              </a:extLst>
            </p:cNvPr>
            <p:cNvSpPr/>
            <p:nvPr/>
          </p:nvSpPr>
          <p:spPr>
            <a:xfrm rot="21405149">
              <a:off x="5785211" y="1990027"/>
              <a:ext cx="417657" cy="411261"/>
            </a:xfrm>
            <a:custGeom>
              <a:avLst/>
              <a:gdLst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66106 w 417690"/>
                <a:gd name="connsiteY22" fmla="*/ 391247 h 411293"/>
                <a:gd name="connsiteX23" fmla="*/ 343284 w 417690"/>
                <a:gd name="connsiteY23" fmla="*/ 406787 h 411293"/>
                <a:gd name="connsiteX24" fmla="*/ 314771 w 417690"/>
                <a:gd name="connsiteY24" fmla="*/ 411122 h 411293"/>
                <a:gd name="connsiteX25" fmla="*/ 232502 w 417690"/>
                <a:gd name="connsiteY25" fmla="*/ 387189 h 411293"/>
                <a:gd name="connsiteX26" fmla="*/ 200043 w 417690"/>
                <a:gd name="connsiteY26" fmla="*/ 366623 h 411293"/>
                <a:gd name="connsiteX27" fmla="*/ 42984 w 417690"/>
                <a:gd name="connsiteY27" fmla="*/ 204477 h 411293"/>
                <a:gd name="connsiteX28" fmla="*/ 12095 w 417690"/>
                <a:gd name="connsiteY28" fmla="*/ 150703 h 411293"/>
                <a:gd name="connsiteX29" fmla="*/ 128 w 417690"/>
                <a:gd name="connsiteY29" fmla="*/ 83916 h 411293"/>
                <a:gd name="connsiteX30" fmla="*/ 13200 w 417690"/>
                <a:gd name="connsiteY30" fmla="*/ 55830 h 411293"/>
                <a:gd name="connsiteX31" fmla="*/ 28582 w 417690"/>
                <a:gd name="connsiteY31" fmla="*/ 35940 h 411293"/>
                <a:gd name="connsiteX32" fmla="*/ 51788 w 417690"/>
                <a:gd name="connsiteY32" fmla="*/ 11979 h 411293"/>
                <a:gd name="connsiteX33" fmla="*/ 52239 w 417690"/>
                <a:gd name="connsiteY33" fmla="*/ 12416 h 411293"/>
                <a:gd name="connsiteX34" fmla="*/ 58017 w 417690"/>
                <a:gd name="connsiteY34" fmla="*/ 6581 h 411293"/>
                <a:gd name="connsiteX35" fmla="*/ 73723 w 417690"/>
                <a:gd name="connsiteY35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7526 w 417690"/>
                <a:gd name="connsiteY21" fmla="*/ 392623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1841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408118 w 417690"/>
                <a:gd name="connsiteY20" fmla="*/ 350713 h 411293"/>
                <a:gd name="connsiteX21" fmla="*/ 364399 w 417690"/>
                <a:gd name="connsiteY21" fmla="*/ 393405 h 411293"/>
                <a:gd name="connsiteX22" fmla="*/ 343284 w 417690"/>
                <a:gd name="connsiteY22" fmla="*/ 406787 h 411293"/>
                <a:gd name="connsiteX23" fmla="*/ 314771 w 417690"/>
                <a:gd name="connsiteY23" fmla="*/ 411122 h 411293"/>
                <a:gd name="connsiteX24" fmla="*/ 232502 w 417690"/>
                <a:gd name="connsiteY24" fmla="*/ 387189 h 411293"/>
                <a:gd name="connsiteX25" fmla="*/ 200043 w 417690"/>
                <a:gd name="connsiteY25" fmla="*/ 366623 h 411293"/>
                <a:gd name="connsiteX26" fmla="*/ 42984 w 417690"/>
                <a:gd name="connsiteY26" fmla="*/ 204477 h 411293"/>
                <a:gd name="connsiteX27" fmla="*/ 12095 w 417690"/>
                <a:gd name="connsiteY27" fmla="*/ 150703 h 411293"/>
                <a:gd name="connsiteX28" fmla="*/ 128 w 417690"/>
                <a:gd name="connsiteY28" fmla="*/ 83916 h 411293"/>
                <a:gd name="connsiteX29" fmla="*/ 13200 w 417690"/>
                <a:gd name="connsiteY29" fmla="*/ 55830 h 411293"/>
                <a:gd name="connsiteX30" fmla="*/ 28582 w 417690"/>
                <a:gd name="connsiteY30" fmla="*/ 35940 h 411293"/>
                <a:gd name="connsiteX31" fmla="*/ 51788 w 417690"/>
                <a:gd name="connsiteY31" fmla="*/ 11979 h 411293"/>
                <a:gd name="connsiteX32" fmla="*/ 52239 w 417690"/>
                <a:gd name="connsiteY32" fmla="*/ 12416 h 411293"/>
                <a:gd name="connsiteX33" fmla="*/ 58017 w 417690"/>
                <a:gd name="connsiteY33" fmla="*/ 6581 h 411293"/>
                <a:gd name="connsiteX34" fmla="*/ 73723 w 417690"/>
                <a:gd name="connsiteY34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406270 w 417690"/>
                <a:gd name="connsiteY19" fmla="*/ 348922 h 411293"/>
                <a:gd name="connsiteX20" fmla="*/ 364399 w 417690"/>
                <a:gd name="connsiteY20" fmla="*/ 393405 h 411293"/>
                <a:gd name="connsiteX21" fmla="*/ 343284 w 417690"/>
                <a:gd name="connsiteY21" fmla="*/ 406787 h 411293"/>
                <a:gd name="connsiteX22" fmla="*/ 314771 w 417690"/>
                <a:gd name="connsiteY22" fmla="*/ 411122 h 411293"/>
                <a:gd name="connsiteX23" fmla="*/ 232502 w 417690"/>
                <a:gd name="connsiteY23" fmla="*/ 387189 h 411293"/>
                <a:gd name="connsiteX24" fmla="*/ 200043 w 417690"/>
                <a:gd name="connsiteY24" fmla="*/ 366623 h 411293"/>
                <a:gd name="connsiteX25" fmla="*/ 42984 w 417690"/>
                <a:gd name="connsiteY25" fmla="*/ 204477 h 411293"/>
                <a:gd name="connsiteX26" fmla="*/ 12095 w 417690"/>
                <a:gd name="connsiteY26" fmla="*/ 150703 h 411293"/>
                <a:gd name="connsiteX27" fmla="*/ 128 w 417690"/>
                <a:gd name="connsiteY27" fmla="*/ 83916 h 411293"/>
                <a:gd name="connsiteX28" fmla="*/ 13200 w 417690"/>
                <a:gd name="connsiteY28" fmla="*/ 55830 h 411293"/>
                <a:gd name="connsiteX29" fmla="*/ 28582 w 417690"/>
                <a:gd name="connsiteY29" fmla="*/ 35940 h 411293"/>
                <a:gd name="connsiteX30" fmla="*/ 51788 w 417690"/>
                <a:gd name="connsiteY30" fmla="*/ 11979 h 411293"/>
                <a:gd name="connsiteX31" fmla="*/ 52239 w 417690"/>
                <a:gd name="connsiteY31" fmla="*/ 12416 h 411293"/>
                <a:gd name="connsiteX32" fmla="*/ 58017 w 417690"/>
                <a:gd name="connsiteY32" fmla="*/ 6581 h 411293"/>
                <a:gd name="connsiteX33" fmla="*/ 73723 w 417690"/>
                <a:gd name="connsiteY33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2239 w 417690"/>
                <a:gd name="connsiteY30" fmla="*/ 12416 h 411293"/>
                <a:gd name="connsiteX31" fmla="*/ 58017 w 417690"/>
                <a:gd name="connsiteY31" fmla="*/ 6581 h 411293"/>
                <a:gd name="connsiteX32" fmla="*/ 73723 w 417690"/>
                <a:gd name="connsiteY32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57153 w 417690"/>
                <a:gd name="connsiteY6" fmla="*/ 114028 h 411293"/>
                <a:gd name="connsiteX7" fmla="*/ 120541 w 417690"/>
                <a:gd name="connsiteY7" fmla="*/ 151829 h 411293"/>
                <a:gd name="connsiteX8" fmla="*/ 120541 w 417690"/>
                <a:gd name="connsiteY8" fmla="*/ 163267 h 411293"/>
                <a:gd name="connsiteX9" fmla="*/ 247685 w 417690"/>
                <a:gd name="connsiteY9" fmla="*/ 290411 h 411293"/>
                <a:gd name="connsiteX10" fmla="*/ 247811 w 417690"/>
                <a:gd name="connsiteY10" fmla="*/ 290538 h 411293"/>
                <a:gd name="connsiteX11" fmla="*/ 262311 w 417690"/>
                <a:gd name="connsiteY11" fmla="*/ 290421 h 411293"/>
                <a:gd name="connsiteX12" fmla="*/ 301710 w 417690"/>
                <a:gd name="connsiteY12" fmla="*/ 249741 h 411293"/>
                <a:gd name="connsiteX13" fmla="*/ 301237 w 417690"/>
                <a:gd name="connsiteY13" fmla="*/ 249266 h 411293"/>
                <a:gd name="connsiteX14" fmla="*/ 308718 w 417690"/>
                <a:gd name="connsiteY14" fmla="*/ 241187 h 411293"/>
                <a:gd name="connsiteX15" fmla="*/ 340286 w 417690"/>
                <a:gd name="connsiteY15" fmla="*/ 241187 h 411293"/>
                <a:gd name="connsiteX16" fmla="*/ 411202 w 417690"/>
                <a:gd name="connsiteY16" fmla="*/ 312328 h 411293"/>
                <a:gd name="connsiteX17" fmla="*/ 411202 w 417690"/>
                <a:gd name="connsiteY17" fmla="*/ 312702 h 411293"/>
                <a:gd name="connsiteX18" fmla="*/ 411202 w 417690"/>
                <a:gd name="connsiteY18" fmla="*/ 344270 h 411293"/>
                <a:gd name="connsiteX19" fmla="*/ 364399 w 417690"/>
                <a:gd name="connsiteY19" fmla="*/ 393405 h 411293"/>
                <a:gd name="connsiteX20" fmla="*/ 343284 w 417690"/>
                <a:gd name="connsiteY20" fmla="*/ 406787 h 411293"/>
                <a:gd name="connsiteX21" fmla="*/ 314771 w 417690"/>
                <a:gd name="connsiteY21" fmla="*/ 411122 h 411293"/>
                <a:gd name="connsiteX22" fmla="*/ 232502 w 417690"/>
                <a:gd name="connsiteY22" fmla="*/ 387189 h 411293"/>
                <a:gd name="connsiteX23" fmla="*/ 200043 w 417690"/>
                <a:gd name="connsiteY23" fmla="*/ 366623 h 411293"/>
                <a:gd name="connsiteX24" fmla="*/ 42984 w 417690"/>
                <a:gd name="connsiteY24" fmla="*/ 204477 h 411293"/>
                <a:gd name="connsiteX25" fmla="*/ 12095 w 417690"/>
                <a:gd name="connsiteY25" fmla="*/ 150703 h 411293"/>
                <a:gd name="connsiteX26" fmla="*/ 128 w 417690"/>
                <a:gd name="connsiteY26" fmla="*/ 83916 h 411293"/>
                <a:gd name="connsiteX27" fmla="*/ 13200 w 417690"/>
                <a:gd name="connsiteY27" fmla="*/ 55830 h 411293"/>
                <a:gd name="connsiteX28" fmla="*/ 28582 w 417690"/>
                <a:gd name="connsiteY28" fmla="*/ 35940 h 411293"/>
                <a:gd name="connsiteX29" fmla="*/ 51788 w 417690"/>
                <a:gd name="connsiteY29" fmla="*/ 11979 h 411293"/>
                <a:gd name="connsiteX30" fmla="*/ 58017 w 417690"/>
                <a:gd name="connsiteY30" fmla="*/ 6581 h 411293"/>
                <a:gd name="connsiteX31" fmla="*/ 73723 w 417690"/>
                <a:gd name="connsiteY31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51829 h 411293"/>
                <a:gd name="connsiteX7" fmla="*/ 120541 w 417690"/>
                <a:gd name="connsiteY7" fmla="*/ 163267 h 411293"/>
                <a:gd name="connsiteX8" fmla="*/ 247685 w 417690"/>
                <a:gd name="connsiteY8" fmla="*/ 290411 h 411293"/>
                <a:gd name="connsiteX9" fmla="*/ 247811 w 417690"/>
                <a:gd name="connsiteY9" fmla="*/ 290538 h 411293"/>
                <a:gd name="connsiteX10" fmla="*/ 262311 w 417690"/>
                <a:gd name="connsiteY10" fmla="*/ 290421 h 411293"/>
                <a:gd name="connsiteX11" fmla="*/ 301710 w 417690"/>
                <a:gd name="connsiteY11" fmla="*/ 249741 h 411293"/>
                <a:gd name="connsiteX12" fmla="*/ 301237 w 417690"/>
                <a:gd name="connsiteY12" fmla="*/ 249266 h 411293"/>
                <a:gd name="connsiteX13" fmla="*/ 308718 w 417690"/>
                <a:gd name="connsiteY13" fmla="*/ 241187 h 411293"/>
                <a:gd name="connsiteX14" fmla="*/ 340286 w 417690"/>
                <a:gd name="connsiteY14" fmla="*/ 241187 h 411293"/>
                <a:gd name="connsiteX15" fmla="*/ 411202 w 417690"/>
                <a:gd name="connsiteY15" fmla="*/ 312328 h 411293"/>
                <a:gd name="connsiteX16" fmla="*/ 411202 w 417690"/>
                <a:gd name="connsiteY16" fmla="*/ 312702 h 411293"/>
                <a:gd name="connsiteX17" fmla="*/ 411202 w 417690"/>
                <a:gd name="connsiteY17" fmla="*/ 344270 h 411293"/>
                <a:gd name="connsiteX18" fmla="*/ 364399 w 417690"/>
                <a:gd name="connsiteY18" fmla="*/ 393405 h 411293"/>
                <a:gd name="connsiteX19" fmla="*/ 343284 w 417690"/>
                <a:gd name="connsiteY19" fmla="*/ 406787 h 411293"/>
                <a:gd name="connsiteX20" fmla="*/ 314771 w 417690"/>
                <a:gd name="connsiteY20" fmla="*/ 411122 h 411293"/>
                <a:gd name="connsiteX21" fmla="*/ 232502 w 417690"/>
                <a:gd name="connsiteY21" fmla="*/ 387189 h 411293"/>
                <a:gd name="connsiteX22" fmla="*/ 200043 w 417690"/>
                <a:gd name="connsiteY22" fmla="*/ 366623 h 411293"/>
                <a:gd name="connsiteX23" fmla="*/ 42984 w 417690"/>
                <a:gd name="connsiteY23" fmla="*/ 204477 h 411293"/>
                <a:gd name="connsiteX24" fmla="*/ 12095 w 417690"/>
                <a:gd name="connsiteY24" fmla="*/ 150703 h 411293"/>
                <a:gd name="connsiteX25" fmla="*/ 128 w 417690"/>
                <a:gd name="connsiteY25" fmla="*/ 83916 h 411293"/>
                <a:gd name="connsiteX26" fmla="*/ 13200 w 417690"/>
                <a:gd name="connsiteY26" fmla="*/ 55830 h 411293"/>
                <a:gd name="connsiteX27" fmla="*/ 28582 w 417690"/>
                <a:gd name="connsiteY27" fmla="*/ 35940 h 411293"/>
                <a:gd name="connsiteX28" fmla="*/ 51788 w 417690"/>
                <a:gd name="connsiteY28" fmla="*/ 11979 h 411293"/>
                <a:gd name="connsiteX29" fmla="*/ 58017 w 417690"/>
                <a:gd name="connsiteY29" fmla="*/ 6581 h 411293"/>
                <a:gd name="connsiteX30" fmla="*/ 73723 w 417690"/>
                <a:gd name="connsiteY30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262311 w 417690"/>
                <a:gd name="connsiteY9" fmla="*/ 290421 h 411293"/>
                <a:gd name="connsiteX10" fmla="*/ 301710 w 417690"/>
                <a:gd name="connsiteY10" fmla="*/ 249741 h 411293"/>
                <a:gd name="connsiteX11" fmla="*/ 301237 w 417690"/>
                <a:gd name="connsiteY11" fmla="*/ 249266 h 411293"/>
                <a:gd name="connsiteX12" fmla="*/ 308718 w 417690"/>
                <a:gd name="connsiteY12" fmla="*/ 241187 h 411293"/>
                <a:gd name="connsiteX13" fmla="*/ 340286 w 417690"/>
                <a:gd name="connsiteY13" fmla="*/ 241187 h 411293"/>
                <a:gd name="connsiteX14" fmla="*/ 411202 w 417690"/>
                <a:gd name="connsiteY14" fmla="*/ 312328 h 411293"/>
                <a:gd name="connsiteX15" fmla="*/ 411202 w 417690"/>
                <a:gd name="connsiteY15" fmla="*/ 312702 h 411293"/>
                <a:gd name="connsiteX16" fmla="*/ 411202 w 417690"/>
                <a:gd name="connsiteY16" fmla="*/ 344270 h 411293"/>
                <a:gd name="connsiteX17" fmla="*/ 364399 w 417690"/>
                <a:gd name="connsiteY17" fmla="*/ 393405 h 411293"/>
                <a:gd name="connsiteX18" fmla="*/ 343284 w 417690"/>
                <a:gd name="connsiteY18" fmla="*/ 406787 h 411293"/>
                <a:gd name="connsiteX19" fmla="*/ 314771 w 417690"/>
                <a:gd name="connsiteY19" fmla="*/ 411122 h 411293"/>
                <a:gd name="connsiteX20" fmla="*/ 232502 w 417690"/>
                <a:gd name="connsiteY20" fmla="*/ 387189 h 411293"/>
                <a:gd name="connsiteX21" fmla="*/ 200043 w 417690"/>
                <a:gd name="connsiteY21" fmla="*/ 366623 h 411293"/>
                <a:gd name="connsiteX22" fmla="*/ 42984 w 417690"/>
                <a:gd name="connsiteY22" fmla="*/ 204477 h 411293"/>
                <a:gd name="connsiteX23" fmla="*/ 12095 w 417690"/>
                <a:gd name="connsiteY23" fmla="*/ 150703 h 411293"/>
                <a:gd name="connsiteX24" fmla="*/ 128 w 417690"/>
                <a:gd name="connsiteY24" fmla="*/ 83916 h 411293"/>
                <a:gd name="connsiteX25" fmla="*/ 13200 w 417690"/>
                <a:gd name="connsiteY25" fmla="*/ 55830 h 411293"/>
                <a:gd name="connsiteX26" fmla="*/ 28582 w 417690"/>
                <a:gd name="connsiteY26" fmla="*/ 35940 h 411293"/>
                <a:gd name="connsiteX27" fmla="*/ 51788 w 417690"/>
                <a:gd name="connsiteY27" fmla="*/ 11979 h 411293"/>
                <a:gd name="connsiteX28" fmla="*/ 58017 w 417690"/>
                <a:gd name="connsiteY28" fmla="*/ 6581 h 411293"/>
                <a:gd name="connsiteX29" fmla="*/ 73723 w 417690"/>
                <a:gd name="connsiteY29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1237 w 417690"/>
                <a:gd name="connsiteY10" fmla="*/ 249266 h 411293"/>
                <a:gd name="connsiteX11" fmla="*/ 308718 w 417690"/>
                <a:gd name="connsiteY11" fmla="*/ 241187 h 411293"/>
                <a:gd name="connsiteX12" fmla="*/ 340286 w 417690"/>
                <a:gd name="connsiteY12" fmla="*/ 241187 h 411293"/>
                <a:gd name="connsiteX13" fmla="*/ 411202 w 417690"/>
                <a:gd name="connsiteY13" fmla="*/ 312328 h 411293"/>
                <a:gd name="connsiteX14" fmla="*/ 411202 w 417690"/>
                <a:gd name="connsiteY14" fmla="*/ 312702 h 411293"/>
                <a:gd name="connsiteX15" fmla="*/ 411202 w 417690"/>
                <a:gd name="connsiteY15" fmla="*/ 344270 h 411293"/>
                <a:gd name="connsiteX16" fmla="*/ 364399 w 417690"/>
                <a:gd name="connsiteY16" fmla="*/ 393405 h 411293"/>
                <a:gd name="connsiteX17" fmla="*/ 343284 w 417690"/>
                <a:gd name="connsiteY17" fmla="*/ 406787 h 411293"/>
                <a:gd name="connsiteX18" fmla="*/ 314771 w 417690"/>
                <a:gd name="connsiteY18" fmla="*/ 411122 h 411293"/>
                <a:gd name="connsiteX19" fmla="*/ 232502 w 417690"/>
                <a:gd name="connsiteY19" fmla="*/ 387189 h 411293"/>
                <a:gd name="connsiteX20" fmla="*/ 200043 w 417690"/>
                <a:gd name="connsiteY20" fmla="*/ 366623 h 411293"/>
                <a:gd name="connsiteX21" fmla="*/ 42984 w 417690"/>
                <a:gd name="connsiteY21" fmla="*/ 204477 h 411293"/>
                <a:gd name="connsiteX22" fmla="*/ 12095 w 417690"/>
                <a:gd name="connsiteY22" fmla="*/ 150703 h 411293"/>
                <a:gd name="connsiteX23" fmla="*/ 128 w 417690"/>
                <a:gd name="connsiteY23" fmla="*/ 83916 h 411293"/>
                <a:gd name="connsiteX24" fmla="*/ 13200 w 417690"/>
                <a:gd name="connsiteY24" fmla="*/ 55830 h 411293"/>
                <a:gd name="connsiteX25" fmla="*/ 28582 w 417690"/>
                <a:gd name="connsiteY25" fmla="*/ 35940 h 411293"/>
                <a:gd name="connsiteX26" fmla="*/ 51788 w 417690"/>
                <a:gd name="connsiteY26" fmla="*/ 11979 h 411293"/>
                <a:gd name="connsiteX27" fmla="*/ 58017 w 417690"/>
                <a:gd name="connsiteY27" fmla="*/ 6581 h 411293"/>
                <a:gd name="connsiteX28" fmla="*/ 73723 w 417690"/>
                <a:gd name="connsiteY28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1710 w 417690"/>
                <a:gd name="connsiteY9" fmla="*/ 249741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0959 w 417690"/>
                <a:gd name="connsiteY9" fmla="*/ 248898 h 411293"/>
                <a:gd name="connsiteX10" fmla="*/ 308718 w 417690"/>
                <a:gd name="connsiteY10" fmla="*/ 241187 h 411293"/>
                <a:gd name="connsiteX11" fmla="*/ 340286 w 417690"/>
                <a:gd name="connsiteY11" fmla="*/ 241187 h 411293"/>
                <a:gd name="connsiteX12" fmla="*/ 411202 w 417690"/>
                <a:gd name="connsiteY12" fmla="*/ 312328 h 411293"/>
                <a:gd name="connsiteX13" fmla="*/ 411202 w 417690"/>
                <a:gd name="connsiteY13" fmla="*/ 312702 h 411293"/>
                <a:gd name="connsiteX14" fmla="*/ 411202 w 417690"/>
                <a:gd name="connsiteY14" fmla="*/ 344270 h 411293"/>
                <a:gd name="connsiteX15" fmla="*/ 364399 w 417690"/>
                <a:gd name="connsiteY15" fmla="*/ 393405 h 411293"/>
                <a:gd name="connsiteX16" fmla="*/ 343284 w 417690"/>
                <a:gd name="connsiteY16" fmla="*/ 406787 h 411293"/>
                <a:gd name="connsiteX17" fmla="*/ 314771 w 417690"/>
                <a:gd name="connsiteY17" fmla="*/ 411122 h 411293"/>
                <a:gd name="connsiteX18" fmla="*/ 232502 w 417690"/>
                <a:gd name="connsiteY18" fmla="*/ 387189 h 411293"/>
                <a:gd name="connsiteX19" fmla="*/ 200043 w 417690"/>
                <a:gd name="connsiteY19" fmla="*/ 366623 h 411293"/>
                <a:gd name="connsiteX20" fmla="*/ 42984 w 417690"/>
                <a:gd name="connsiteY20" fmla="*/ 204477 h 411293"/>
                <a:gd name="connsiteX21" fmla="*/ 12095 w 417690"/>
                <a:gd name="connsiteY21" fmla="*/ 150703 h 411293"/>
                <a:gd name="connsiteX22" fmla="*/ 128 w 417690"/>
                <a:gd name="connsiteY22" fmla="*/ 83916 h 411293"/>
                <a:gd name="connsiteX23" fmla="*/ 13200 w 417690"/>
                <a:gd name="connsiteY23" fmla="*/ 55830 h 411293"/>
                <a:gd name="connsiteX24" fmla="*/ 28582 w 417690"/>
                <a:gd name="connsiteY24" fmla="*/ 35940 h 411293"/>
                <a:gd name="connsiteX25" fmla="*/ 51788 w 417690"/>
                <a:gd name="connsiteY25" fmla="*/ 11979 h 411293"/>
                <a:gd name="connsiteX26" fmla="*/ 58017 w 417690"/>
                <a:gd name="connsiteY26" fmla="*/ 6581 h 411293"/>
                <a:gd name="connsiteX27" fmla="*/ 73723 w 417690"/>
                <a:gd name="connsiteY27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4399 w 417690"/>
                <a:gd name="connsiteY14" fmla="*/ 393405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  <a:gd name="connsiteX0" fmla="*/ 73723 w 417690"/>
                <a:gd name="connsiteY0" fmla="*/ 0 h 411293"/>
                <a:gd name="connsiteX1" fmla="*/ 89503 w 417690"/>
                <a:gd name="connsiteY1" fmla="*/ 6581 h 411293"/>
                <a:gd name="connsiteX2" fmla="*/ 160405 w 417690"/>
                <a:gd name="connsiteY2" fmla="*/ 77558 h 411293"/>
                <a:gd name="connsiteX3" fmla="*/ 166910 w 417690"/>
                <a:gd name="connsiteY3" fmla="*/ 93262 h 411293"/>
                <a:gd name="connsiteX4" fmla="*/ 160629 w 417690"/>
                <a:gd name="connsiteY4" fmla="*/ 108820 h 411293"/>
                <a:gd name="connsiteX5" fmla="*/ 156169 w 417690"/>
                <a:gd name="connsiteY5" fmla="*/ 113075 h 411293"/>
                <a:gd name="connsiteX6" fmla="*/ 120541 w 417690"/>
                <a:gd name="connsiteY6" fmla="*/ 163267 h 411293"/>
                <a:gd name="connsiteX7" fmla="*/ 247685 w 417690"/>
                <a:gd name="connsiteY7" fmla="*/ 290411 h 411293"/>
                <a:gd name="connsiteX8" fmla="*/ 247811 w 417690"/>
                <a:gd name="connsiteY8" fmla="*/ 290538 h 411293"/>
                <a:gd name="connsiteX9" fmla="*/ 308718 w 417690"/>
                <a:gd name="connsiteY9" fmla="*/ 241187 h 411293"/>
                <a:gd name="connsiteX10" fmla="*/ 340286 w 417690"/>
                <a:gd name="connsiteY10" fmla="*/ 241187 h 411293"/>
                <a:gd name="connsiteX11" fmla="*/ 411202 w 417690"/>
                <a:gd name="connsiteY11" fmla="*/ 312328 h 411293"/>
                <a:gd name="connsiteX12" fmla="*/ 411202 w 417690"/>
                <a:gd name="connsiteY12" fmla="*/ 312702 h 411293"/>
                <a:gd name="connsiteX13" fmla="*/ 411202 w 417690"/>
                <a:gd name="connsiteY13" fmla="*/ 344270 h 411293"/>
                <a:gd name="connsiteX14" fmla="*/ 362008 w 417690"/>
                <a:gd name="connsiteY14" fmla="*/ 393269 h 411293"/>
                <a:gd name="connsiteX15" fmla="*/ 343284 w 417690"/>
                <a:gd name="connsiteY15" fmla="*/ 406787 h 411293"/>
                <a:gd name="connsiteX16" fmla="*/ 314771 w 417690"/>
                <a:gd name="connsiteY16" fmla="*/ 411122 h 411293"/>
                <a:gd name="connsiteX17" fmla="*/ 232502 w 417690"/>
                <a:gd name="connsiteY17" fmla="*/ 387189 h 411293"/>
                <a:gd name="connsiteX18" fmla="*/ 200043 w 417690"/>
                <a:gd name="connsiteY18" fmla="*/ 366623 h 411293"/>
                <a:gd name="connsiteX19" fmla="*/ 42984 w 417690"/>
                <a:gd name="connsiteY19" fmla="*/ 204477 h 411293"/>
                <a:gd name="connsiteX20" fmla="*/ 12095 w 417690"/>
                <a:gd name="connsiteY20" fmla="*/ 150703 h 411293"/>
                <a:gd name="connsiteX21" fmla="*/ 128 w 417690"/>
                <a:gd name="connsiteY21" fmla="*/ 83916 h 411293"/>
                <a:gd name="connsiteX22" fmla="*/ 13200 w 417690"/>
                <a:gd name="connsiteY22" fmla="*/ 55830 h 411293"/>
                <a:gd name="connsiteX23" fmla="*/ 28582 w 417690"/>
                <a:gd name="connsiteY23" fmla="*/ 35940 h 411293"/>
                <a:gd name="connsiteX24" fmla="*/ 51788 w 417690"/>
                <a:gd name="connsiteY24" fmla="*/ 11979 h 411293"/>
                <a:gd name="connsiteX25" fmla="*/ 58017 w 417690"/>
                <a:gd name="connsiteY25" fmla="*/ 6581 h 411293"/>
                <a:gd name="connsiteX26" fmla="*/ 73723 w 417690"/>
                <a:gd name="connsiteY26" fmla="*/ 0 h 4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690" h="411293">
                  <a:moveTo>
                    <a:pt x="73723" y="0"/>
                  </a:moveTo>
                  <a:cubicBezTo>
                    <a:pt x="79646" y="24"/>
                    <a:pt x="85318" y="2391"/>
                    <a:pt x="89503" y="6581"/>
                  </a:cubicBezTo>
                  <a:lnTo>
                    <a:pt x="160405" y="77558"/>
                  </a:lnTo>
                  <a:cubicBezTo>
                    <a:pt x="164590" y="81708"/>
                    <a:pt x="166936" y="87368"/>
                    <a:pt x="166910" y="93262"/>
                  </a:cubicBezTo>
                  <a:cubicBezTo>
                    <a:pt x="166908" y="99066"/>
                    <a:pt x="164655" y="104642"/>
                    <a:pt x="160629" y="108820"/>
                  </a:cubicBezTo>
                  <a:lnTo>
                    <a:pt x="156169" y="113075"/>
                  </a:lnTo>
                  <a:lnTo>
                    <a:pt x="120541" y="163267"/>
                  </a:lnTo>
                  <a:lnTo>
                    <a:pt x="247685" y="290411"/>
                  </a:lnTo>
                  <a:cubicBezTo>
                    <a:pt x="247725" y="290454"/>
                    <a:pt x="247769" y="290496"/>
                    <a:pt x="247811" y="290538"/>
                  </a:cubicBezTo>
                  <a:lnTo>
                    <a:pt x="308718" y="241187"/>
                  </a:lnTo>
                  <a:cubicBezTo>
                    <a:pt x="317462" y="232535"/>
                    <a:pt x="331542" y="232535"/>
                    <a:pt x="340286" y="241187"/>
                  </a:cubicBezTo>
                  <a:lnTo>
                    <a:pt x="411202" y="312328"/>
                  </a:lnTo>
                  <a:lnTo>
                    <a:pt x="411202" y="312702"/>
                  </a:lnTo>
                  <a:cubicBezTo>
                    <a:pt x="419853" y="321445"/>
                    <a:pt x="419853" y="335526"/>
                    <a:pt x="411202" y="344270"/>
                  </a:cubicBezTo>
                  <a:lnTo>
                    <a:pt x="362008" y="393269"/>
                  </a:lnTo>
                  <a:lnTo>
                    <a:pt x="343284" y="406787"/>
                  </a:lnTo>
                  <a:cubicBezTo>
                    <a:pt x="334333" y="410304"/>
                    <a:pt x="324604" y="411837"/>
                    <a:pt x="314771" y="411122"/>
                  </a:cubicBezTo>
                  <a:cubicBezTo>
                    <a:pt x="286018" y="408750"/>
                    <a:pt x="258039" y="400610"/>
                    <a:pt x="232502" y="387189"/>
                  </a:cubicBezTo>
                  <a:cubicBezTo>
                    <a:pt x="221202" y="381122"/>
                    <a:pt x="210355" y="374249"/>
                    <a:pt x="200043" y="366623"/>
                  </a:cubicBezTo>
                  <a:cubicBezTo>
                    <a:pt x="138284" y="322552"/>
                    <a:pt x="85063" y="267610"/>
                    <a:pt x="42984" y="204477"/>
                  </a:cubicBezTo>
                  <a:cubicBezTo>
                    <a:pt x="30884" y="187649"/>
                    <a:pt x="20534" y="169633"/>
                    <a:pt x="12095" y="150703"/>
                  </a:cubicBezTo>
                  <a:cubicBezTo>
                    <a:pt x="3288" y="129578"/>
                    <a:pt x="-797" y="106785"/>
                    <a:pt x="128" y="83916"/>
                  </a:cubicBezTo>
                  <a:lnTo>
                    <a:pt x="13200" y="55830"/>
                  </a:lnTo>
                  <a:lnTo>
                    <a:pt x="28582" y="35940"/>
                  </a:lnTo>
                  <a:lnTo>
                    <a:pt x="51788" y="11979"/>
                  </a:lnTo>
                  <a:lnTo>
                    <a:pt x="58017" y="6581"/>
                  </a:lnTo>
                  <a:cubicBezTo>
                    <a:pt x="62185" y="2408"/>
                    <a:pt x="67827" y="45"/>
                    <a:pt x="73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C7E833FA-34B8-4676-A16D-E88C404250F5}"/>
              </a:ext>
            </a:extLst>
          </p:cNvPr>
          <p:cNvGrpSpPr/>
          <p:nvPr/>
        </p:nvGrpSpPr>
        <p:grpSpPr>
          <a:xfrm>
            <a:off x="2343856" y="11239750"/>
            <a:ext cx="674771" cy="674771"/>
            <a:chOff x="6826699" y="3506190"/>
            <a:chExt cx="674771" cy="674771"/>
          </a:xfrm>
        </p:grpSpPr>
        <p:sp>
          <p:nvSpPr>
            <p:cNvPr id="300" name="矩形: 圆角 299">
              <a:extLst>
                <a:ext uri="{FF2B5EF4-FFF2-40B4-BE49-F238E27FC236}">
                  <a16:creationId xmlns:a16="http://schemas.microsoft.com/office/drawing/2014/main" id="{05D0C2A5-7F12-44F5-B37A-4B39EC61F6C3}"/>
                </a:ext>
              </a:extLst>
            </p:cNvPr>
            <p:cNvSpPr/>
            <p:nvPr/>
          </p:nvSpPr>
          <p:spPr>
            <a:xfrm>
              <a:off x="6826699" y="3506190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任意多边形: 形状 300">
              <a:extLst>
                <a:ext uri="{FF2B5EF4-FFF2-40B4-BE49-F238E27FC236}">
                  <a16:creationId xmlns:a16="http://schemas.microsoft.com/office/drawing/2014/main" id="{719B4A3F-249F-47AF-9364-FFD1E3A688BE}"/>
                </a:ext>
              </a:extLst>
            </p:cNvPr>
            <p:cNvSpPr/>
            <p:nvPr/>
          </p:nvSpPr>
          <p:spPr>
            <a:xfrm>
              <a:off x="6948570" y="3666084"/>
              <a:ext cx="432657" cy="349003"/>
            </a:xfrm>
            <a:custGeom>
              <a:avLst/>
              <a:gdLst>
                <a:gd name="connsiteX0" fmla="*/ 25287 w 648617"/>
                <a:gd name="connsiteY0" fmla="*/ 0 h 517855"/>
                <a:gd name="connsiteX1" fmla="*/ 623330 w 648617"/>
                <a:gd name="connsiteY1" fmla="*/ 0 h 517855"/>
                <a:gd name="connsiteX2" fmla="*/ 648617 w 648617"/>
                <a:gd name="connsiteY2" fmla="*/ 25287 h 517855"/>
                <a:gd name="connsiteX3" fmla="*/ 648617 w 648617"/>
                <a:gd name="connsiteY3" fmla="*/ 438010 h 517855"/>
                <a:gd name="connsiteX4" fmla="*/ 623330 w 648617"/>
                <a:gd name="connsiteY4" fmla="*/ 463297 h 517855"/>
                <a:gd name="connsiteX5" fmla="*/ 66147 w 648617"/>
                <a:gd name="connsiteY5" fmla="*/ 463297 h 517855"/>
                <a:gd name="connsiteX6" fmla="*/ 1754 w 648617"/>
                <a:gd name="connsiteY6" fmla="*/ 517855 h 517855"/>
                <a:gd name="connsiteX7" fmla="*/ 1754 w 648617"/>
                <a:gd name="connsiteY7" fmla="*/ 442244 h 517855"/>
                <a:gd name="connsiteX8" fmla="*/ 0 w 648617"/>
                <a:gd name="connsiteY8" fmla="*/ 438010 h 517855"/>
                <a:gd name="connsiteX9" fmla="*/ 0 w 648617"/>
                <a:gd name="connsiteY9" fmla="*/ 25287 h 517855"/>
                <a:gd name="connsiteX10" fmla="*/ 25287 w 648617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17855"/>
                <a:gd name="connsiteX1" fmla="*/ 628692 w 653979"/>
                <a:gd name="connsiteY1" fmla="*/ 0 h 517855"/>
                <a:gd name="connsiteX2" fmla="*/ 653979 w 653979"/>
                <a:gd name="connsiteY2" fmla="*/ 25287 h 517855"/>
                <a:gd name="connsiteX3" fmla="*/ 653979 w 653979"/>
                <a:gd name="connsiteY3" fmla="*/ 438010 h 517855"/>
                <a:gd name="connsiteX4" fmla="*/ 628692 w 653979"/>
                <a:gd name="connsiteY4" fmla="*/ 463297 h 517855"/>
                <a:gd name="connsiteX5" fmla="*/ 71509 w 653979"/>
                <a:gd name="connsiteY5" fmla="*/ 463297 h 517855"/>
                <a:gd name="connsiteX6" fmla="*/ 0 w 653979"/>
                <a:gd name="connsiteY6" fmla="*/ 517855 h 517855"/>
                <a:gd name="connsiteX7" fmla="*/ 7116 w 653979"/>
                <a:gd name="connsiteY7" fmla="*/ 442244 h 517855"/>
                <a:gd name="connsiteX8" fmla="*/ 5362 w 653979"/>
                <a:gd name="connsiteY8" fmla="*/ 438010 h 517855"/>
                <a:gd name="connsiteX9" fmla="*/ 5362 w 653979"/>
                <a:gd name="connsiteY9" fmla="*/ 25287 h 517855"/>
                <a:gd name="connsiteX10" fmla="*/ 30649 w 653979"/>
                <a:gd name="connsiteY10" fmla="*/ 0 h 517855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438010 h 528529"/>
                <a:gd name="connsiteX9" fmla="*/ 5362 w 653979"/>
                <a:gd name="connsiteY9" fmla="*/ 25287 h 528529"/>
                <a:gd name="connsiteX10" fmla="*/ 30649 w 653979"/>
                <a:gd name="connsiteY10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7116 w 653979"/>
                <a:gd name="connsiteY7" fmla="*/ 442244 h 528529"/>
                <a:gd name="connsiteX8" fmla="*/ 5362 w 653979"/>
                <a:gd name="connsiteY8" fmla="*/ 25287 h 528529"/>
                <a:gd name="connsiteX9" fmla="*/ 30649 w 653979"/>
                <a:gd name="connsiteY9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5362 w 653979"/>
                <a:gd name="connsiteY7" fmla="*/ 25287 h 528529"/>
                <a:gd name="connsiteX8" fmla="*/ 30649 w 653979"/>
                <a:gd name="connsiteY8" fmla="*/ 0 h 528529"/>
                <a:gd name="connsiteX0" fmla="*/ 30649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30649 w 653979"/>
                <a:gd name="connsiteY8" fmla="*/ 0 h 528529"/>
                <a:gd name="connsiteX0" fmla="*/ 20751 w 653979"/>
                <a:gd name="connsiteY0" fmla="*/ 0 h 528529"/>
                <a:gd name="connsiteX1" fmla="*/ 628692 w 653979"/>
                <a:gd name="connsiteY1" fmla="*/ 0 h 528529"/>
                <a:gd name="connsiteX2" fmla="*/ 653979 w 653979"/>
                <a:gd name="connsiteY2" fmla="*/ 25287 h 528529"/>
                <a:gd name="connsiteX3" fmla="*/ 653979 w 653979"/>
                <a:gd name="connsiteY3" fmla="*/ 438010 h 528529"/>
                <a:gd name="connsiteX4" fmla="*/ 628692 w 653979"/>
                <a:gd name="connsiteY4" fmla="*/ 463297 h 528529"/>
                <a:gd name="connsiteX5" fmla="*/ 71509 w 653979"/>
                <a:gd name="connsiteY5" fmla="*/ 463297 h 528529"/>
                <a:gd name="connsiteX6" fmla="*/ 0 w 653979"/>
                <a:gd name="connsiteY6" fmla="*/ 528529 h 528529"/>
                <a:gd name="connsiteX7" fmla="*/ 2063 w 653979"/>
                <a:gd name="connsiteY7" fmla="*/ 25287 h 528529"/>
                <a:gd name="connsiteX8" fmla="*/ 20751 w 653979"/>
                <a:gd name="connsiteY8" fmla="*/ 0 h 528529"/>
                <a:gd name="connsiteX0" fmla="*/ 22392 w 655620"/>
                <a:gd name="connsiteY0" fmla="*/ 0 h 528529"/>
                <a:gd name="connsiteX1" fmla="*/ 630333 w 655620"/>
                <a:gd name="connsiteY1" fmla="*/ 0 h 528529"/>
                <a:gd name="connsiteX2" fmla="*/ 655620 w 655620"/>
                <a:gd name="connsiteY2" fmla="*/ 25287 h 528529"/>
                <a:gd name="connsiteX3" fmla="*/ 655620 w 655620"/>
                <a:gd name="connsiteY3" fmla="*/ 438010 h 528529"/>
                <a:gd name="connsiteX4" fmla="*/ 630333 w 655620"/>
                <a:gd name="connsiteY4" fmla="*/ 463297 h 528529"/>
                <a:gd name="connsiteX5" fmla="*/ 73150 w 655620"/>
                <a:gd name="connsiteY5" fmla="*/ 463297 h 528529"/>
                <a:gd name="connsiteX6" fmla="*/ 1641 w 655620"/>
                <a:gd name="connsiteY6" fmla="*/ 528529 h 528529"/>
                <a:gd name="connsiteX7" fmla="*/ 405 w 655620"/>
                <a:gd name="connsiteY7" fmla="*/ 25287 h 528529"/>
                <a:gd name="connsiteX8" fmla="*/ 22392 w 655620"/>
                <a:gd name="connsiteY8" fmla="*/ 0 h 528529"/>
                <a:gd name="connsiteX0" fmla="*/ 21987 w 655215"/>
                <a:gd name="connsiteY0" fmla="*/ 0 h 528529"/>
                <a:gd name="connsiteX1" fmla="*/ 629928 w 655215"/>
                <a:gd name="connsiteY1" fmla="*/ 0 h 528529"/>
                <a:gd name="connsiteX2" fmla="*/ 655215 w 655215"/>
                <a:gd name="connsiteY2" fmla="*/ 25287 h 528529"/>
                <a:gd name="connsiteX3" fmla="*/ 655215 w 655215"/>
                <a:gd name="connsiteY3" fmla="*/ 438010 h 528529"/>
                <a:gd name="connsiteX4" fmla="*/ 629928 w 655215"/>
                <a:gd name="connsiteY4" fmla="*/ 463297 h 528529"/>
                <a:gd name="connsiteX5" fmla="*/ 72745 w 655215"/>
                <a:gd name="connsiteY5" fmla="*/ 463297 h 528529"/>
                <a:gd name="connsiteX6" fmla="*/ 1236 w 655215"/>
                <a:gd name="connsiteY6" fmla="*/ 528529 h 528529"/>
                <a:gd name="connsiteX7" fmla="*/ 0 w 655215"/>
                <a:gd name="connsiteY7" fmla="*/ 25287 h 528529"/>
                <a:gd name="connsiteX8" fmla="*/ 21987 w 655215"/>
                <a:gd name="connsiteY8" fmla="*/ 0 h 52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215" h="528529">
                  <a:moveTo>
                    <a:pt x="21987" y="0"/>
                  </a:moveTo>
                  <a:lnTo>
                    <a:pt x="629928" y="0"/>
                  </a:lnTo>
                  <a:cubicBezTo>
                    <a:pt x="643894" y="0"/>
                    <a:pt x="655215" y="11321"/>
                    <a:pt x="655215" y="25287"/>
                  </a:cubicBezTo>
                  <a:lnTo>
                    <a:pt x="655215" y="438010"/>
                  </a:lnTo>
                  <a:cubicBezTo>
                    <a:pt x="655215" y="451976"/>
                    <a:pt x="643894" y="463297"/>
                    <a:pt x="629928" y="463297"/>
                  </a:cubicBezTo>
                  <a:lnTo>
                    <a:pt x="72745" y="463297"/>
                  </a:lnTo>
                  <a:lnTo>
                    <a:pt x="1236" y="528529"/>
                  </a:lnTo>
                  <a:lnTo>
                    <a:pt x="0" y="25287"/>
                  </a:lnTo>
                  <a:cubicBezTo>
                    <a:pt x="0" y="11321"/>
                    <a:pt x="8021" y="0"/>
                    <a:pt x="2198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BC837"/>
                </a:gs>
                <a:gs pos="36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809ADD90-1CD5-4B16-BE7B-C0D094793520}"/>
              </a:ext>
            </a:extLst>
          </p:cNvPr>
          <p:cNvGrpSpPr/>
          <p:nvPr/>
        </p:nvGrpSpPr>
        <p:grpSpPr>
          <a:xfrm>
            <a:off x="3416899" y="11239750"/>
            <a:ext cx="674771" cy="674771"/>
            <a:chOff x="4537644" y="1847435"/>
            <a:chExt cx="674771" cy="674771"/>
          </a:xfrm>
        </p:grpSpPr>
        <p:sp>
          <p:nvSpPr>
            <p:cNvPr id="304" name="矩形: 圆角 303">
              <a:extLst>
                <a:ext uri="{FF2B5EF4-FFF2-40B4-BE49-F238E27FC236}">
                  <a16:creationId xmlns:a16="http://schemas.microsoft.com/office/drawing/2014/main" id="{0F33F8CD-6689-4A3E-A3F2-CD4E31C333A2}"/>
                </a:ext>
              </a:extLst>
            </p:cNvPr>
            <p:cNvSpPr/>
            <p:nvPr/>
          </p:nvSpPr>
          <p:spPr>
            <a:xfrm>
              <a:off x="4537644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9F71A93B-7286-4902-8205-D816AF17D5A9}"/>
                </a:ext>
              </a:extLst>
            </p:cNvPr>
            <p:cNvGrpSpPr/>
            <p:nvPr/>
          </p:nvGrpSpPr>
          <p:grpSpPr>
            <a:xfrm>
              <a:off x="4729004" y="2000918"/>
              <a:ext cx="324000" cy="367785"/>
              <a:chOff x="4690978" y="1936745"/>
              <a:chExt cx="395768" cy="467993"/>
            </a:xfr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</p:grpSpPr>
          <p:sp>
            <p:nvSpPr>
              <p:cNvPr id="306" name="矩形: 圆角 305">
                <a:extLst>
                  <a:ext uri="{FF2B5EF4-FFF2-40B4-BE49-F238E27FC236}">
                    <a16:creationId xmlns:a16="http://schemas.microsoft.com/office/drawing/2014/main" id="{0303623E-AD0C-48BB-B0D3-208831E6BF61}"/>
                  </a:ext>
                </a:extLst>
              </p:cNvPr>
              <p:cNvSpPr/>
              <p:nvPr/>
            </p:nvSpPr>
            <p:spPr>
              <a:xfrm>
                <a:off x="4690978" y="2340756"/>
                <a:ext cx="395768" cy="63982"/>
              </a:xfrm>
              <a:prstGeom prst="roundRect">
                <a:avLst>
                  <a:gd name="adj" fmla="val 34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7" name="图形 258" descr="用户">
                <a:extLst>
                  <a:ext uri="{FF2B5EF4-FFF2-40B4-BE49-F238E27FC236}">
                    <a16:creationId xmlns:a16="http://schemas.microsoft.com/office/drawing/2014/main" id="{17D9601E-32BC-4D68-9A0A-628225BF0F25}"/>
                  </a:ext>
                </a:extLst>
              </p:cNvPr>
              <p:cNvGrpSpPr/>
              <p:nvPr/>
            </p:nvGrpSpPr>
            <p:grpSpPr>
              <a:xfrm>
                <a:off x="4690978" y="1936745"/>
                <a:ext cx="395768" cy="422184"/>
                <a:chOff x="4690978" y="1936745"/>
                <a:chExt cx="395768" cy="422184"/>
              </a:xfrm>
              <a:grpFill/>
            </p:grpSpPr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90A2BF7C-ADA8-4FF0-ABAF-4AE290F8F25C}"/>
                    </a:ext>
                  </a:extLst>
                </p:cNvPr>
                <p:cNvSpPr/>
                <p:nvPr/>
              </p:nvSpPr>
              <p:spPr>
                <a:xfrm>
                  <a:off x="4789291" y="1936745"/>
                  <a:ext cx="201525" cy="209931"/>
                </a:xfrm>
                <a:custGeom>
                  <a:avLst/>
                  <a:gdLst>
                    <a:gd name="connsiteX0" fmla="*/ 200026 w 200026"/>
                    <a:gd name="connsiteY0" fmla="*/ 100013 h 200026"/>
                    <a:gd name="connsiteX1" fmla="*/ 100013 w 200026"/>
                    <a:gd name="connsiteY1" fmla="*/ 200026 h 200026"/>
                    <a:gd name="connsiteX2" fmla="*/ 0 w 200026"/>
                    <a:gd name="connsiteY2" fmla="*/ 100013 h 200026"/>
                    <a:gd name="connsiteX3" fmla="*/ 100013 w 200026"/>
                    <a:gd name="connsiteY3" fmla="*/ 0 h 200026"/>
                    <a:gd name="connsiteX4" fmla="*/ 200026 w 200026"/>
                    <a:gd name="connsiteY4" fmla="*/ 10001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26" h="200026">
                      <a:moveTo>
                        <a:pt x="200026" y="100013"/>
                      </a:moveTo>
                      <a:cubicBezTo>
                        <a:pt x="200026" y="155249"/>
                        <a:pt x="155249" y="200026"/>
                        <a:pt x="100013" y="200026"/>
                      </a:cubicBezTo>
                      <a:cubicBezTo>
                        <a:pt x="44777" y="200026"/>
                        <a:pt x="0" y="155249"/>
                        <a:pt x="0" y="100013"/>
                      </a:cubicBezTo>
                      <a:cubicBezTo>
                        <a:pt x="0" y="44777"/>
                        <a:pt x="44777" y="0"/>
                        <a:pt x="100013" y="0"/>
                      </a:cubicBezTo>
                      <a:cubicBezTo>
                        <a:pt x="155249" y="0"/>
                        <a:pt x="200026" y="44777"/>
                        <a:pt x="200026" y="100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492DE437-8800-48BC-9C28-7A0739B44C3D}"/>
                    </a:ext>
                  </a:extLst>
                </p:cNvPr>
                <p:cNvSpPr/>
                <p:nvPr/>
              </p:nvSpPr>
              <p:spPr>
                <a:xfrm>
                  <a:off x="4690978" y="2175695"/>
                  <a:ext cx="395768" cy="183234"/>
                </a:xfrm>
                <a:custGeom>
                  <a:avLst/>
                  <a:gdLst>
                    <a:gd name="connsiteX0" fmla="*/ 400052 w 400052"/>
                    <a:gd name="connsiteY0" fmla="*/ 200026 h 200026"/>
                    <a:gd name="connsiteX1" fmla="*/ 400052 w 400052"/>
                    <a:gd name="connsiteY1" fmla="*/ 100013 h 200026"/>
                    <a:gd name="connsiteX2" fmla="*/ 380049 w 400052"/>
                    <a:gd name="connsiteY2" fmla="*/ 60008 h 200026"/>
                    <a:gd name="connsiteX3" fmla="*/ 282537 w 400052"/>
                    <a:gd name="connsiteY3" fmla="*/ 12502 h 200026"/>
                    <a:gd name="connsiteX4" fmla="*/ 200026 w 400052"/>
                    <a:gd name="connsiteY4" fmla="*/ 0 h 200026"/>
                    <a:gd name="connsiteX5" fmla="*/ 117515 w 400052"/>
                    <a:gd name="connsiteY5" fmla="*/ 12502 h 200026"/>
                    <a:gd name="connsiteX6" fmla="*/ 20003 w 400052"/>
                    <a:gd name="connsiteY6" fmla="*/ 60008 h 200026"/>
                    <a:gd name="connsiteX7" fmla="*/ 0 w 400052"/>
                    <a:gd name="connsiteY7" fmla="*/ 100013 h 200026"/>
                    <a:gd name="connsiteX8" fmla="*/ 0 w 400052"/>
                    <a:gd name="connsiteY8" fmla="*/ 200026 h 200026"/>
                    <a:gd name="connsiteX9" fmla="*/ 400052 w 400052"/>
                    <a:gd name="connsiteY9" fmla="*/ 200026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0052" h="200026">
                      <a:moveTo>
                        <a:pt x="400052" y="200026"/>
                      </a:moveTo>
                      <a:lnTo>
                        <a:pt x="400052" y="100013"/>
                      </a:lnTo>
                      <a:cubicBezTo>
                        <a:pt x="400052" y="85011"/>
                        <a:pt x="392551" y="70009"/>
                        <a:pt x="380049" y="60008"/>
                      </a:cubicBezTo>
                      <a:cubicBezTo>
                        <a:pt x="352546" y="37505"/>
                        <a:pt x="317541" y="22503"/>
                        <a:pt x="282537" y="12502"/>
                      </a:cubicBezTo>
                      <a:cubicBezTo>
                        <a:pt x="257533" y="5001"/>
                        <a:pt x="230030" y="0"/>
                        <a:pt x="200026" y="0"/>
                      </a:cubicBezTo>
                      <a:cubicBezTo>
                        <a:pt x="172522" y="0"/>
                        <a:pt x="145019" y="5001"/>
                        <a:pt x="117515" y="12502"/>
                      </a:cubicBezTo>
                      <a:cubicBezTo>
                        <a:pt x="82511" y="22503"/>
                        <a:pt x="47506" y="40005"/>
                        <a:pt x="20003" y="60008"/>
                      </a:cubicBezTo>
                      <a:cubicBezTo>
                        <a:pt x="7501" y="70009"/>
                        <a:pt x="0" y="85011"/>
                        <a:pt x="0" y="100013"/>
                      </a:cubicBezTo>
                      <a:lnTo>
                        <a:pt x="0" y="200026"/>
                      </a:lnTo>
                      <a:lnTo>
                        <a:pt x="400052" y="200026"/>
                      </a:lnTo>
                      <a:close/>
                    </a:path>
                  </a:pathLst>
                </a:custGeom>
                <a:grpFill/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</p:grp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C4484DF9-A896-4B6D-9132-6DF99B31BCD3}"/>
              </a:ext>
            </a:extLst>
          </p:cNvPr>
          <p:cNvGrpSpPr/>
          <p:nvPr/>
        </p:nvGrpSpPr>
        <p:grpSpPr>
          <a:xfrm>
            <a:off x="192817" y="15505074"/>
            <a:ext cx="674771" cy="674771"/>
            <a:chOff x="4537644" y="1847435"/>
            <a:chExt cx="674771" cy="674771"/>
          </a:xfrm>
        </p:grpSpPr>
        <p:sp>
          <p:nvSpPr>
            <p:cNvPr id="312" name="矩形: 圆角 311">
              <a:extLst>
                <a:ext uri="{FF2B5EF4-FFF2-40B4-BE49-F238E27FC236}">
                  <a16:creationId xmlns:a16="http://schemas.microsoft.com/office/drawing/2014/main" id="{C361A812-C143-4496-AEED-52BF41886162}"/>
                </a:ext>
              </a:extLst>
            </p:cNvPr>
            <p:cNvSpPr/>
            <p:nvPr/>
          </p:nvSpPr>
          <p:spPr>
            <a:xfrm>
              <a:off x="4537644" y="1847435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36B9CA43-B9C7-4626-BB65-30E14CB7389F}"/>
                </a:ext>
              </a:extLst>
            </p:cNvPr>
            <p:cNvGrpSpPr/>
            <p:nvPr/>
          </p:nvGrpSpPr>
          <p:grpSpPr>
            <a:xfrm>
              <a:off x="4729004" y="2000918"/>
              <a:ext cx="324000" cy="367785"/>
              <a:chOff x="4690978" y="1936745"/>
              <a:chExt cx="395768" cy="467993"/>
            </a:xfrm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00" scaled="1"/>
            </a:gradFill>
          </p:grpSpPr>
          <p:sp>
            <p:nvSpPr>
              <p:cNvPr id="314" name="矩形: 圆角 313">
                <a:extLst>
                  <a:ext uri="{FF2B5EF4-FFF2-40B4-BE49-F238E27FC236}">
                    <a16:creationId xmlns:a16="http://schemas.microsoft.com/office/drawing/2014/main" id="{559643B6-7266-4674-A952-306BB4407227}"/>
                  </a:ext>
                </a:extLst>
              </p:cNvPr>
              <p:cNvSpPr/>
              <p:nvPr/>
            </p:nvSpPr>
            <p:spPr>
              <a:xfrm>
                <a:off x="4690978" y="2340756"/>
                <a:ext cx="395768" cy="63982"/>
              </a:xfrm>
              <a:prstGeom prst="roundRect">
                <a:avLst>
                  <a:gd name="adj" fmla="val 345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5" name="图形 258" descr="用户">
                <a:extLst>
                  <a:ext uri="{FF2B5EF4-FFF2-40B4-BE49-F238E27FC236}">
                    <a16:creationId xmlns:a16="http://schemas.microsoft.com/office/drawing/2014/main" id="{77C352EB-D136-4C2E-8813-AB8F5807BB4B}"/>
                  </a:ext>
                </a:extLst>
              </p:cNvPr>
              <p:cNvGrpSpPr/>
              <p:nvPr/>
            </p:nvGrpSpPr>
            <p:grpSpPr>
              <a:xfrm>
                <a:off x="4690978" y="1936745"/>
                <a:ext cx="395768" cy="422184"/>
                <a:chOff x="4690978" y="1936745"/>
                <a:chExt cx="395768" cy="422184"/>
              </a:xfrm>
              <a:grpFill/>
            </p:grpSpPr>
            <p:sp>
              <p:nvSpPr>
                <p:cNvPr id="316" name="任意多边形: 形状 315">
                  <a:extLst>
                    <a:ext uri="{FF2B5EF4-FFF2-40B4-BE49-F238E27FC236}">
                      <a16:creationId xmlns:a16="http://schemas.microsoft.com/office/drawing/2014/main" id="{88D14C88-9FB4-4B01-AD2D-8A7ECBAE202A}"/>
                    </a:ext>
                  </a:extLst>
                </p:cNvPr>
                <p:cNvSpPr/>
                <p:nvPr/>
              </p:nvSpPr>
              <p:spPr>
                <a:xfrm>
                  <a:off x="4789291" y="1936745"/>
                  <a:ext cx="201525" cy="209931"/>
                </a:xfrm>
                <a:custGeom>
                  <a:avLst/>
                  <a:gdLst>
                    <a:gd name="connsiteX0" fmla="*/ 200026 w 200026"/>
                    <a:gd name="connsiteY0" fmla="*/ 100013 h 200026"/>
                    <a:gd name="connsiteX1" fmla="*/ 100013 w 200026"/>
                    <a:gd name="connsiteY1" fmla="*/ 200026 h 200026"/>
                    <a:gd name="connsiteX2" fmla="*/ 0 w 200026"/>
                    <a:gd name="connsiteY2" fmla="*/ 100013 h 200026"/>
                    <a:gd name="connsiteX3" fmla="*/ 100013 w 200026"/>
                    <a:gd name="connsiteY3" fmla="*/ 0 h 200026"/>
                    <a:gd name="connsiteX4" fmla="*/ 200026 w 200026"/>
                    <a:gd name="connsiteY4" fmla="*/ 10001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26" h="200026">
                      <a:moveTo>
                        <a:pt x="200026" y="100013"/>
                      </a:moveTo>
                      <a:cubicBezTo>
                        <a:pt x="200026" y="155249"/>
                        <a:pt x="155249" y="200026"/>
                        <a:pt x="100013" y="200026"/>
                      </a:cubicBezTo>
                      <a:cubicBezTo>
                        <a:pt x="44777" y="200026"/>
                        <a:pt x="0" y="155249"/>
                        <a:pt x="0" y="100013"/>
                      </a:cubicBezTo>
                      <a:cubicBezTo>
                        <a:pt x="0" y="44777"/>
                        <a:pt x="44777" y="0"/>
                        <a:pt x="100013" y="0"/>
                      </a:cubicBezTo>
                      <a:cubicBezTo>
                        <a:pt x="155249" y="0"/>
                        <a:pt x="200026" y="44777"/>
                        <a:pt x="200026" y="100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1E0E5687-0F4C-45CB-899B-FE49910048E4}"/>
                    </a:ext>
                  </a:extLst>
                </p:cNvPr>
                <p:cNvSpPr/>
                <p:nvPr/>
              </p:nvSpPr>
              <p:spPr>
                <a:xfrm>
                  <a:off x="4690978" y="2175695"/>
                  <a:ext cx="395768" cy="183234"/>
                </a:xfrm>
                <a:custGeom>
                  <a:avLst/>
                  <a:gdLst>
                    <a:gd name="connsiteX0" fmla="*/ 400052 w 400052"/>
                    <a:gd name="connsiteY0" fmla="*/ 200026 h 200026"/>
                    <a:gd name="connsiteX1" fmla="*/ 400052 w 400052"/>
                    <a:gd name="connsiteY1" fmla="*/ 100013 h 200026"/>
                    <a:gd name="connsiteX2" fmla="*/ 380049 w 400052"/>
                    <a:gd name="connsiteY2" fmla="*/ 60008 h 200026"/>
                    <a:gd name="connsiteX3" fmla="*/ 282537 w 400052"/>
                    <a:gd name="connsiteY3" fmla="*/ 12502 h 200026"/>
                    <a:gd name="connsiteX4" fmla="*/ 200026 w 400052"/>
                    <a:gd name="connsiteY4" fmla="*/ 0 h 200026"/>
                    <a:gd name="connsiteX5" fmla="*/ 117515 w 400052"/>
                    <a:gd name="connsiteY5" fmla="*/ 12502 h 200026"/>
                    <a:gd name="connsiteX6" fmla="*/ 20003 w 400052"/>
                    <a:gd name="connsiteY6" fmla="*/ 60008 h 200026"/>
                    <a:gd name="connsiteX7" fmla="*/ 0 w 400052"/>
                    <a:gd name="connsiteY7" fmla="*/ 100013 h 200026"/>
                    <a:gd name="connsiteX8" fmla="*/ 0 w 400052"/>
                    <a:gd name="connsiteY8" fmla="*/ 200026 h 200026"/>
                    <a:gd name="connsiteX9" fmla="*/ 400052 w 400052"/>
                    <a:gd name="connsiteY9" fmla="*/ 200026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0052" h="200026">
                      <a:moveTo>
                        <a:pt x="400052" y="200026"/>
                      </a:moveTo>
                      <a:lnTo>
                        <a:pt x="400052" y="100013"/>
                      </a:lnTo>
                      <a:cubicBezTo>
                        <a:pt x="400052" y="85011"/>
                        <a:pt x="392551" y="70009"/>
                        <a:pt x="380049" y="60008"/>
                      </a:cubicBezTo>
                      <a:cubicBezTo>
                        <a:pt x="352546" y="37505"/>
                        <a:pt x="317541" y="22503"/>
                        <a:pt x="282537" y="12502"/>
                      </a:cubicBezTo>
                      <a:cubicBezTo>
                        <a:pt x="257533" y="5001"/>
                        <a:pt x="230030" y="0"/>
                        <a:pt x="200026" y="0"/>
                      </a:cubicBezTo>
                      <a:cubicBezTo>
                        <a:pt x="172522" y="0"/>
                        <a:pt x="145019" y="5001"/>
                        <a:pt x="117515" y="12502"/>
                      </a:cubicBezTo>
                      <a:cubicBezTo>
                        <a:pt x="82511" y="22503"/>
                        <a:pt x="47506" y="40005"/>
                        <a:pt x="20003" y="60008"/>
                      </a:cubicBezTo>
                      <a:cubicBezTo>
                        <a:pt x="7501" y="70009"/>
                        <a:pt x="0" y="85011"/>
                        <a:pt x="0" y="100013"/>
                      </a:cubicBezTo>
                      <a:lnTo>
                        <a:pt x="0" y="200026"/>
                      </a:lnTo>
                      <a:lnTo>
                        <a:pt x="400052" y="200026"/>
                      </a:lnTo>
                      <a:close/>
                    </a:path>
                  </a:pathLst>
                </a:custGeom>
                <a:grpFill/>
                <a:ln w="6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</p:grpSp>
      </p:grpSp>
      <p:sp>
        <p:nvSpPr>
          <p:cNvPr id="302" name="文本框 301">
            <a:extLst>
              <a:ext uri="{FF2B5EF4-FFF2-40B4-BE49-F238E27FC236}">
                <a16:creationId xmlns:a16="http://schemas.microsoft.com/office/drawing/2014/main" id="{1D904CD7-B8F4-4324-8DB7-905C03CB83F6}"/>
              </a:ext>
            </a:extLst>
          </p:cNvPr>
          <p:cNvSpPr txBox="1"/>
          <p:nvPr/>
        </p:nvSpPr>
        <p:spPr>
          <a:xfrm>
            <a:off x="204618" y="12210174"/>
            <a:ext cx="157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应用抽屉</a:t>
            </a: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D10B86A2-EE2E-4C7E-8B60-42AC49696B96}"/>
              </a:ext>
            </a:extLst>
          </p:cNvPr>
          <p:cNvSpPr/>
          <p:nvPr/>
        </p:nvSpPr>
        <p:spPr>
          <a:xfrm>
            <a:off x="3773937" y="10793416"/>
            <a:ext cx="1427038" cy="326282"/>
          </a:xfrm>
          <a:prstGeom prst="roundRect">
            <a:avLst>
              <a:gd name="adj" fmla="val 12047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添加要展示的应用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A8C91A-13B4-4437-8968-93A96E152775}"/>
              </a:ext>
            </a:extLst>
          </p:cNvPr>
          <p:cNvSpPr txBox="1"/>
          <p:nvPr/>
        </p:nvSpPr>
        <p:spPr>
          <a:xfrm>
            <a:off x="3311422" y="548745"/>
            <a:ext cx="201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3"/>
                </a:solidFill>
              </a:rPr>
              <a:t>12:03</a:t>
            </a:r>
            <a:endParaRPr lang="zh-CN" altLang="en-US" sz="5400" dirty="0">
              <a:solidFill>
                <a:schemeClr val="accent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B0350-3549-4221-ABD3-8B3B00FD7F4A}"/>
              </a:ext>
            </a:extLst>
          </p:cNvPr>
          <p:cNvSpPr txBox="1"/>
          <p:nvPr/>
        </p:nvSpPr>
        <p:spPr>
          <a:xfrm>
            <a:off x="3950467" y="1233977"/>
            <a:ext cx="245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CN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22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09B67A8F-A93E-4A3C-AFB7-E9B6157CD1CF}"/>
              </a:ext>
            </a:extLst>
          </p:cNvPr>
          <p:cNvSpPr txBox="1"/>
          <p:nvPr/>
        </p:nvSpPr>
        <p:spPr>
          <a:xfrm>
            <a:off x="4185562" y="1413227"/>
            <a:ext cx="1414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阳光明媚 </a:t>
            </a:r>
            <a:r>
              <a:rPr lang="en-US" altLang="zh-CN" sz="1100" dirty="0">
                <a:solidFill>
                  <a:schemeClr val="bg1"/>
                </a:solidFill>
              </a:rPr>
              <a:t>21°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D623C859-A8B3-4176-AC02-12DF42B09F13}"/>
              </a:ext>
            </a:extLst>
          </p:cNvPr>
          <p:cNvSpPr/>
          <p:nvPr/>
        </p:nvSpPr>
        <p:spPr>
          <a:xfrm>
            <a:off x="6279141" y="1972645"/>
            <a:ext cx="4810125" cy="849485"/>
          </a:xfrm>
          <a:prstGeom prst="roundRect">
            <a:avLst>
              <a:gd name="adj" fmla="val 6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形 42" descr="自卸卡车">
            <a:extLst>
              <a:ext uri="{FF2B5EF4-FFF2-40B4-BE49-F238E27FC236}">
                <a16:creationId xmlns:a16="http://schemas.microsoft.com/office/drawing/2014/main" id="{7D8B616E-FD7B-4D06-A96D-ACFF23FE2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3918" y="2397387"/>
            <a:ext cx="331732" cy="33173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03C8155-A9C1-4E7C-A723-A5050644C550}"/>
              </a:ext>
            </a:extLst>
          </p:cNvPr>
          <p:cNvSpPr txBox="1"/>
          <p:nvPr/>
        </p:nvSpPr>
        <p:spPr>
          <a:xfrm>
            <a:off x="6914215" y="2201406"/>
            <a:ext cx="46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N</a:t>
            </a:r>
            <a:endParaRPr lang="zh-CN" altLang="en-US" sz="3200" dirty="0">
              <a:ln w="1905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5" name="图形 44" descr="上色">
            <a:extLst>
              <a:ext uri="{FF2B5EF4-FFF2-40B4-BE49-F238E27FC236}">
                <a16:creationId xmlns:a16="http://schemas.microsoft.com/office/drawing/2014/main" id="{41123D09-7FCE-4F9E-A5CB-DD6FFB54F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8512" y="2537015"/>
            <a:ext cx="124001" cy="124001"/>
          </a:xfrm>
          <a:prstGeom prst="rect">
            <a:avLst/>
          </a:prstGeom>
        </p:spPr>
      </p:pic>
      <p:pic>
        <p:nvPicPr>
          <p:cNvPr id="46" name="图形 45" descr="仙鹤">
            <a:extLst>
              <a:ext uri="{FF2B5EF4-FFF2-40B4-BE49-F238E27FC236}">
                <a16:creationId xmlns:a16="http://schemas.microsoft.com/office/drawing/2014/main" id="{E10385ED-3F9C-44F1-A11C-1ACD69B3C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1641" y="2063079"/>
            <a:ext cx="632955" cy="648469"/>
          </a:xfrm>
          <a:prstGeom prst="rect">
            <a:avLst/>
          </a:prstGeom>
        </p:spPr>
      </p:pic>
      <p:pic>
        <p:nvPicPr>
          <p:cNvPr id="69" name="图形 68" descr="直升飞机">
            <a:extLst>
              <a:ext uri="{FF2B5EF4-FFF2-40B4-BE49-F238E27FC236}">
                <a16:creationId xmlns:a16="http://schemas.microsoft.com/office/drawing/2014/main" id="{6F59FB73-94EC-4370-A829-80A609F9F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4958" y="2029714"/>
            <a:ext cx="423598" cy="423598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B754EDAB-AA55-4CD1-A0BD-131615D675C5}"/>
              </a:ext>
            </a:extLst>
          </p:cNvPr>
          <p:cNvSpPr txBox="1"/>
          <p:nvPr/>
        </p:nvSpPr>
        <p:spPr>
          <a:xfrm>
            <a:off x="7905598" y="2045604"/>
            <a:ext cx="318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让我们共同构建全新的</a:t>
            </a:r>
            <a:r>
              <a:rPr lang="en-US" altLang="zh-CN" sz="1400" dirty="0"/>
              <a:t>N Plus OS</a:t>
            </a:r>
            <a:endParaRPr lang="zh-CN" altLang="en-US" sz="1400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2F0F7A6-93CD-4955-AAFE-4CB79CBD324D}"/>
              </a:ext>
            </a:extLst>
          </p:cNvPr>
          <p:cNvSpPr/>
          <p:nvPr/>
        </p:nvSpPr>
        <p:spPr>
          <a:xfrm>
            <a:off x="8006444" y="2509888"/>
            <a:ext cx="687933" cy="228395"/>
          </a:xfrm>
          <a:prstGeom prst="roundRect">
            <a:avLst>
              <a:gd name="adj" fmla="val 43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前往反馈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7FBC95A-2911-447A-9C66-61D639F5154A}"/>
              </a:ext>
            </a:extLst>
          </p:cNvPr>
          <p:cNvSpPr/>
          <p:nvPr/>
        </p:nvSpPr>
        <p:spPr>
          <a:xfrm>
            <a:off x="8320163" y="2920467"/>
            <a:ext cx="4810125" cy="947246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C8CFDC-F68F-4B04-AA26-4ED6807BBD28}"/>
              </a:ext>
            </a:extLst>
          </p:cNvPr>
          <p:cNvSpPr txBox="1"/>
          <p:nvPr/>
        </p:nvSpPr>
        <p:spPr>
          <a:xfrm>
            <a:off x="8412239" y="3112363"/>
            <a:ext cx="107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BFF"/>
                </a:solidFill>
              </a:rPr>
              <a:t>one</a:t>
            </a:r>
            <a:endParaRPr lang="zh-CN" altLang="en-US" sz="2400" dirty="0">
              <a:solidFill>
                <a:srgbClr val="007BFF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BF59521-6D51-4D34-9918-1A69105D6612}"/>
              </a:ext>
            </a:extLst>
          </p:cNvPr>
          <p:cNvSpPr txBox="1"/>
          <p:nvPr/>
        </p:nvSpPr>
        <p:spPr>
          <a:xfrm>
            <a:off x="8423624" y="3412182"/>
            <a:ext cx="79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BFF"/>
                </a:solidFill>
              </a:rPr>
              <a:t>C418</a:t>
            </a:r>
            <a:endParaRPr lang="zh-CN" altLang="en-US" sz="1050" dirty="0">
              <a:solidFill>
                <a:srgbClr val="007BFF"/>
              </a:solidFill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AE1ED56-09F8-4A3C-B9A6-1ACEC3C66038}"/>
              </a:ext>
            </a:extLst>
          </p:cNvPr>
          <p:cNvSpPr/>
          <p:nvPr/>
        </p:nvSpPr>
        <p:spPr>
          <a:xfrm>
            <a:off x="12187814" y="2919504"/>
            <a:ext cx="942472" cy="947246"/>
          </a:xfrm>
          <a:prstGeom prst="roundRect">
            <a:avLst>
              <a:gd name="adj" fmla="val 1751"/>
            </a:avLst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34BD8D-CD19-4BF5-839D-F8ADAF57ABAB}"/>
              </a:ext>
            </a:extLst>
          </p:cNvPr>
          <p:cNvSpPr/>
          <p:nvPr/>
        </p:nvSpPr>
        <p:spPr>
          <a:xfrm>
            <a:off x="12187811" y="2920053"/>
            <a:ext cx="909831" cy="947246"/>
          </a:xfrm>
          <a:prstGeom prst="rect">
            <a:avLst/>
          </a:prstGeom>
          <a:gradFill>
            <a:gsLst>
              <a:gs pos="19000">
                <a:schemeClr val="bg1">
                  <a:lumMod val="95000"/>
                </a:schemeClr>
              </a:gs>
              <a:gs pos="51336">
                <a:srgbClr val="F2F2F2">
                  <a:alpha val="67000"/>
                </a:srgb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A5DFA88-24A5-4BAE-8CFE-F84107E68E95}"/>
              </a:ext>
            </a:extLst>
          </p:cNvPr>
          <p:cNvSpPr txBox="1"/>
          <p:nvPr/>
        </p:nvSpPr>
        <p:spPr>
          <a:xfrm>
            <a:off x="8403902" y="2931506"/>
            <a:ext cx="170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BFF"/>
                </a:solidFill>
              </a:rPr>
              <a:t>喵乐</a:t>
            </a: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F6B837C7-38AC-466B-8E12-2E0B2D9359C8}"/>
              </a:ext>
            </a:extLst>
          </p:cNvPr>
          <p:cNvSpPr/>
          <p:nvPr/>
        </p:nvSpPr>
        <p:spPr>
          <a:xfrm rot="5400000">
            <a:off x="9363087" y="3478400"/>
            <a:ext cx="144069" cy="124197"/>
          </a:xfrm>
          <a:prstGeom prst="triangl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02D0041-13F4-4EB3-820E-474004268729}"/>
              </a:ext>
            </a:extLst>
          </p:cNvPr>
          <p:cNvGrpSpPr/>
          <p:nvPr/>
        </p:nvGrpSpPr>
        <p:grpSpPr>
          <a:xfrm rot="10800000">
            <a:off x="9153012" y="3468464"/>
            <a:ext cx="140518" cy="144346"/>
            <a:chOff x="1322873" y="3038601"/>
            <a:chExt cx="140518" cy="144346"/>
          </a:xfrm>
          <a:solidFill>
            <a:srgbClr val="007BFF"/>
          </a:solidFill>
        </p:grpSpPr>
        <p:sp>
          <p:nvSpPr>
            <p:cNvPr id="324" name="等腰三角形 323">
              <a:extLst>
                <a:ext uri="{FF2B5EF4-FFF2-40B4-BE49-F238E27FC236}">
                  <a16:creationId xmlns:a16="http://schemas.microsoft.com/office/drawing/2014/main" id="{FA998B2F-67F9-480D-A261-75D8F315D674}"/>
                </a:ext>
              </a:extLst>
            </p:cNvPr>
            <p:cNvSpPr/>
            <p:nvPr/>
          </p:nvSpPr>
          <p:spPr>
            <a:xfrm rot="5400000">
              <a:off x="1312937" y="30488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74F7CEEB-61F7-40AB-A740-3622C5D648C4}"/>
                </a:ext>
              </a:extLst>
            </p:cNvPr>
            <p:cNvSpPr/>
            <p:nvPr/>
          </p:nvSpPr>
          <p:spPr>
            <a:xfrm>
              <a:off x="1417672" y="30386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1E4B6B2-4991-4E51-ADE5-986B7F9DCD0F}"/>
              </a:ext>
            </a:extLst>
          </p:cNvPr>
          <p:cNvGrpSpPr/>
          <p:nvPr/>
        </p:nvGrpSpPr>
        <p:grpSpPr>
          <a:xfrm>
            <a:off x="9551158" y="3468464"/>
            <a:ext cx="140518" cy="144346"/>
            <a:chOff x="1475273" y="3191001"/>
            <a:chExt cx="140518" cy="144346"/>
          </a:xfrm>
          <a:solidFill>
            <a:srgbClr val="007BFF"/>
          </a:solidFill>
        </p:grpSpPr>
        <p:sp>
          <p:nvSpPr>
            <p:cNvPr id="327" name="等腰三角形 326">
              <a:extLst>
                <a:ext uri="{FF2B5EF4-FFF2-40B4-BE49-F238E27FC236}">
                  <a16:creationId xmlns:a16="http://schemas.microsoft.com/office/drawing/2014/main" id="{5555033A-139D-4B66-9F0D-FDADA716154E}"/>
                </a:ext>
              </a:extLst>
            </p:cNvPr>
            <p:cNvSpPr/>
            <p:nvPr/>
          </p:nvSpPr>
          <p:spPr>
            <a:xfrm rot="5400000">
              <a:off x="1465337" y="3201214"/>
              <a:ext cx="144069" cy="1241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57AF6E11-6121-4E91-B8A2-5EAF31A866C1}"/>
                </a:ext>
              </a:extLst>
            </p:cNvPr>
            <p:cNvSpPr/>
            <p:nvPr/>
          </p:nvSpPr>
          <p:spPr>
            <a:xfrm>
              <a:off x="1570072" y="3191001"/>
              <a:ext cx="45719" cy="144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70AA27E-9336-424A-957A-B94D8460E104}"/>
              </a:ext>
            </a:extLst>
          </p:cNvPr>
          <p:cNvSpPr/>
          <p:nvPr/>
        </p:nvSpPr>
        <p:spPr>
          <a:xfrm>
            <a:off x="9089158" y="4029299"/>
            <a:ext cx="2438421" cy="1092259"/>
          </a:xfrm>
          <a:prstGeom prst="roundRect">
            <a:avLst>
              <a:gd name="adj" fmla="val 10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DC857EB3-26EE-478B-8576-9D5B2BA26F6A}"/>
              </a:ext>
            </a:extLst>
          </p:cNvPr>
          <p:cNvSpPr/>
          <p:nvPr/>
        </p:nvSpPr>
        <p:spPr>
          <a:xfrm>
            <a:off x="9251690" y="4295262"/>
            <a:ext cx="577292" cy="466553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94DD51-525A-4DD7-8784-2099C4A2534F}"/>
              </a:ext>
            </a:extLst>
          </p:cNvPr>
          <p:cNvSpPr txBox="1"/>
          <p:nvPr/>
        </p:nvSpPr>
        <p:spPr>
          <a:xfrm>
            <a:off x="9331328" y="4258384"/>
            <a:ext cx="452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?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89DA8CE-553D-4D40-B479-3CA10DFF103A}"/>
              </a:ext>
            </a:extLst>
          </p:cNvPr>
          <p:cNvSpPr/>
          <p:nvPr/>
        </p:nvSpPr>
        <p:spPr>
          <a:xfrm flipH="1">
            <a:off x="9709255" y="4392001"/>
            <a:ext cx="519555" cy="433237"/>
          </a:xfrm>
          <a:custGeom>
            <a:avLst/>
            <a:gdLst>
              <a:gd name="connsiteX0" fmla="*/ 25287 w 648617"/>
              <a:gd name="connsiteY0" fmla="*/ 0 h 517855"/>
              <a:gd name="connsiteX1" fmla="*/ 623330 w 648617"/>
              <a:gd name="connsiteY1" fmla="*/ 0 h 517855"/>
              <a:gd name="connsiteX2" fmla="*/ 648617 w 648617"/>
              <a:gd name="connsiteY2" fmla="*/ 25287 h 517855"/>
              <a:gd name="connsiteX3" fmla="*/ 648617 w 648617"/>
              <a:gd name="connsiteY3" fmla="*/ 438010 h 517855"/>
              <a:gd name="connsiteX4" fmla="*/ 623330 w 648617"/>
              <a:gd name="connsiteY4" fmla="*/ 463297 h 517855"/>
              <a:gd name="connsiteX5" fmla="*/ 66147 w 648617"/>
              <a:gd name="connsiteY5" fmla="*/ 463297 h 517855"/>
              <a:gd name="connsiteX6" fmla="*/ 1754 w 648617"/>
              <a:gd name="connsiteY6" fmla="*/ 517855 h 517855"/>
              <a:gd name="connsiteX7" fmla="*/ 1754 w 648617"/>
              <a:gd name="connsiteY7" fmla="*/ 442244 h 517855"/>
              <a:gd name="connsiteX8" fmla="*/ 0 w 648617"/>
              <a:gd name="connsiteY8" fmla="*/ 438010 h 517855"/>
              <a:gd name="connsiteX9" fmla="*/ 0 w 648617"/>
              <a:gd name="connsiteY9" fmla="*/ 25287 h 517855"/>
              <a:gd name="connsiteX10" fmla="*/ 25287 w 648617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17855"/>
              <a:gd name="connsiteX1" fmla="*/ 628692 w 653979"/>
              <a:gd name="connsiteY1" fmla="*/ 0 h 517855"/>
              <a:gd name="connsiteX2" fmla="*/ 653979 w 653979"/>
              <a:gd name="connsiteY2" fmla="*/ 25287 h 517855"/>
              <a:gd name="connsiteX3" fmla="*/ 653979 w 653979"/>
              <a:gd name="connsiteY3" fmla="*/ 438010 h 517855"/>
              <a:gd name="connsiteX4" fmla="*/ 628692 w 653979"/>
              <a:gd name="connsiteY4" fmla="*/ 463297 h 517855"/>
              <a:gd name="connsiteX5" fmla="*/ 71509 w 653979"/>
              <a:gd name="connsiteY5" fmla="*/ 463297 h 517855"/>
              <a:gd name="connsiteX6" fmla="*/ 0 w 653979"/>
              <a:gd name="connsiteY6" fmla="*/ 517855 h 517855"/>
              <a:gd name="connsiteX7" fmla="*/ 7116 w 653979"/>
              <a:gd name="connsiteY7" fmla="*/ 442244 h 517855"/>
              <a:gd name="connsiteX8" fmla="*/ 5362 w 653979"/>
              <a:gd name="connsiteY8" fmla="*/ 438010 h 517855"/>
              <a:gd name="connsiteX9" fmla="*/ 5362 w 653979"/>
              <a:gd name="connsiteY9" fmla="*/ 25287 h 517855"/>
              <a:gd name="connsiteX10" fmla="*/ 30649 w 653979"/>
              <a:gd name="connsiteY10" fmla="*/ 0 h 517855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438010 h 528529"/>
              <a:gd name="connsiteX9" fmla="*/ 5362 w 653979"/>
              <a:gd name="connsiteY9" fmla="*/ 25287 h 528529"/>
              <a:gd name="connsiteX10" fmla="*/ 30649 w 653979"/>
              <a:gd name="connsiteY10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7116 w 653979"/>
              <a:gd name="connsiteY7" fmla="*/ 442244 h 528529"/>
              <a:gd name="connsiteX8" fmla="*/ 5362 w 653979"/>
              <a:gd name="connsiteY8" fmla="*/ 25287 h 528529"/>
              <a:gd name="connsiteX9" fmla="*/ 30649 w 653979"/>
              <a:gd name="connsiteY9" fmla="*/ 0 h 528529"/>
              <a:gd name="connsiteX0" fmla="*/ 30649 w 653979"/>
              <a:gd name="connsiteY0" fmla="*/ 0 h 528529"/>
              <a:gd name="connsiteX1" fmla="*/ 628692 w 653979"/>
              <a:gd name="connsiteY1" fmla="*/ 0 h 528529"/>
              <a:gd name="connsiteX2" fmla="*/ 653979 w 653979"/>
              <a:gd name="connsiteY2" fmla="*/ 25287 h 528529"/>
              <a:gd name="connsiteX3" fmla="*/ 653979 w 653979"/>
              <a:gd name="connsiteY3" fmla="*/ 438010 h 528529"/>
              <a:gd name="connsiteX4" fmla="*/ 628692 w 653979"/>
              <a:gd name="connsiteY4" fmla="*/ 463297 h 528529"/>
              <a:gd name="connsiteX5" fmla="*/ 71509 w 653979"/>
              <a:gd name="connsiteY5" fmla="*/ 463297 h 528529"/>
              <a:gd name="connsiteX6" fmla="*/ 0 w 653979"/>
              <a:gd name="connsiteY6" fmla="*/ 528529 h 528529"/>
              <a:gd name="connsiteX7" fmla="*/ 5362 w 653979"/>
              <a:gd name="connsiteY7" fmla="*/ 25287 h 528529"/>
              <a:gd name="connsiteX8" fmla="*/ 30649 w 653979"/>
              <a:gd name="connsiteY8" fmla="*/ 0 h 52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979" h="528529">
                <a:moveTo>
                  <a:pt x="30649" y="0"/>
                </a:moveTo>
                <a:lnTo>
                  <a:pt x="628692" y="0"/>
                </a:lnTo>
                <a:cubicBezTo>
                  <a:pt x="642658" y="0"/>
                  <a:pt x="653979" y="11321"/>
                  <a:pt x="653979" y="25287"/>
                </a:cubicBezTo>
                <a:lnTo>
                  <a:pt x="653979" y="438010"/>
                </a:lnTo>
                <a:cubicBezTo>
                  <a:pt x="653979" y="451976"/>
                  <a:pt x="642658" y="463297"/>
                  <a:pt x="628692" y="463297"/>
                </a:cubicBezTo>
                <a:lnTo>
                  <a:pt x="71509" y="463297"/>
                </a:lnTo>
                <a:lnTo>
                  <a:pt x="0" y="528529"/>
                </a:lnTo>
                <a:cubicBezTo>
                  <a:pt x="1787" y="360782"/>
                  <a:pt x="3575" y="193034"/>
                  <a:pt x="5362" y="25287"/>
                </a:cubicBezTo>
                <a:cubicBezTo>
                  <a:pt x="5362" y="11321"/>
                  <a:pt x="16683" y="0"/>
                  <a:pt x="30649" y="0"/>
                </a:cubicBezTo>
                <a:close/>
              </a:path>
            </a:pathLst>
          </a:custGeom>
          <a:gradFill flip="none" rotWithShape="1">
            <a:gsLst>
              <a:gs pos="0">
                <a:srgbClr val="8CDCA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8" name="图形 87" descr="复选标记">
            <a:extLst>
              <a:ext uri="{FF2B5EF4-FFF2-40B4-BE49-F238E27FC236}">
                <a16:creationId xmlns:a16="http://schemas.microsoft.com/office/drawing/2014/main" id="{047DEE6C-AFAF-4A08-9C06-048C10D43D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35083" y="4452066"/>
            <a:ext cx="267898" cy="267898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62A0016C-2DB8-496C-BDE0-01EFF784F90E}"/>
              </a:ext>
            </a:extLst>
          </p:cNvPr>
          <p:cNvSpPr txBox="1"/>
          <p:nvPr/>
        </p:nvSpPr>
        <p:spPr>
          <a:xfrm>
            <a:off x="9159783" y="4027614"/>
            <a:ext cx="215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让我们把问题一个个击破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23AE31-FAD9-410F-9895-C4F5687E3F1E}"/>
              </a:ext>
            </a:extLst>
          </p:cNvPr>
          <p:cNvSpPr txBox="1"/>
          <p:nvPr/>
        </p:nvSpPr>
        <p:spPr>
          <a:xfrm>
            <a:off x="10206909" y="4309331"/>
            <a:ext cx="16980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不习惯 </a:t>
            </a:r>
            <a:endParaRPr lang="en-US" altLang="zh-CN" sz="900" dirty="0"/>
          </a:p>
          <a:p>
            <a:r>
              <a:rPr lang="en-US" altLang="zh-CN" sz="900" dirty="0"/>
              <a:t>N Plus OS</a:t>
            </a:r>
            <a:r>
              <a:rPr lang="zh-CN" altLang="en-US" sz="900" dirty="0"/>
              <a:t>的操作方法？</a:t>
            </a:r>
            <a:endParaRPr lang="en-US" altLang="zh-CN" sz="900" dirty="0"/>
          </a:p>
          <a:p>
            <a:r>
              <a:rPr lang="zh-CN" altLang="en-US" sz="900" dirty="0"/>
              <a:t>请来让我们帮助您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E7DB517-9124-4C6A-9660-CC83EE07CAC3}"/>
              </a:ext>
            </a:extLst>
          </p:cNvPr>
          <p:cNvSpPr/>
          <p:nvPr/>
        </p:nvSpPr>
        <p:spPr>
          <a:xfrm>
            <a:off x="11693127" y="4029299"/>
            <a:ext cx="2215228" cy="1092259"/>
          </a:xfrm>
          <a:prstGeom prst="roundRect">
            <a:avLst>
              <a:gd name="adj" fmla="val 8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B71A80-AE95-443F-9766-A4A56821AE6C}"/>
              </a:ext>
            </a:extLst>
          </p:cNvPr>
          <p:cNvSpPr txBox="1"/>
          <p:nvPr/>
        </p:nvSpPr>
        <p:spPr>
          <a:xfrm>
            <a:off x="11717351" y="4029299"/>
            <a:ext cx="217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我的应用呢？</a:t>
            </a:r>
            <a:endParaRPr lang="en-US" altLang="zh-CN" dirty="0"/>
          </a:p>
          <a:p>
            <a:r>
              <a:rPr lang="en-US" altLang="zh-CN" sz="1200" dirty="0"/>
              <a:t>N Plus OS</a:t>
            </a:r>
            <a:r>
              <a:rPr lang="zh-CN" altLang="en-US" sz="1200" dirty="0"/>
              <a:t>使用抽屉式来摆放您的应用，只需要点击下方的按钮，即可见到您的程序。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733B3F-3AC4-4061-AED4-56B68E2386DC}"/>
              </a:ext>
            </a:extLst>
          </p:cNvPr>
          <p:cNvSpPr txBox="1"/>
          <p:nvPr/>
        </p:nvSpPr>
        <p:spPr>
          <a:xfrm>
            <a:off x="7912272" y="2275409"/>
            <a:ext cx="2176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您可进行反馈，我们会及时修改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078EB0EE-B061-4B08-9447-DC9373FB0C13}"/>
              </a:ext>
            </a:extLst>
          </p:cNvPr>
          <p:cNvSpPr/>
          <p:nvPr/>
        </p:nvSpPr>
        <p:spPr>
          <a:xfrm>
            <a:off x="12349389" y="3116707"/>
            <a:ext cx="560015" cy="560015"/>
          </a:xfrm>
          <a:prstGeom prst="roundRect">
            <a:avLst>
              <a:gd name="adj" fmla="val 8741"/>
            </a:avLst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>
            <a:outerShdw blurRad="1016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C9BD744A-42C4-4210-9C9B-BBA70444074A}"/>
              </a:ext>
            </a:extLst>
          </p:cNvPr>
          <p:cNvSpPr/>
          <p:nvPr/>
        </p:nvSpPr>
        <p:spPr>
          <a:xfrm>
            <a:off x="8494874" y="3664193"/>
            <a:ext cx="324610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6BE06C2-1200-49E8-B60D-819C9BDAE6AF}"/>
              </a:ext>
            </a:extLst>
          </p:cNvPr>
          <p:cNvSpPr/>
          <p:nvPr/>
        </p:nvSpPr>
        <p:spPr>
          <a:xfrm>
            <a:off x="8494872" y="3664193"/>
            <a:ext cx="45719" cy="45719"/>
          </a:xfrm>
          <a:prstGeom prst="ellipse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0DF457-EBFD-439B-92E1-B182F2545261}"/>
              </a:ext>
            </a:extLst>
          </p:cNvPr>
          <p:cNvSpPr/>
          <p:nvPr/>
        </p:nvSpPr>
        <p:spPr>
          <a:xfrm>
            <a:off x="9081845" y="5195488"/>
            <a:ext cx="1643381" cy="247939"/>
          </a:xfrm>
          <a:prstGeom prst="roundRect">
            <a:avLst>
              <a:gd name="adj" fmla="val 6535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添加应用助手磁贴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7F647016-8AB8-4098-9CCC-72956E6CBC03}"/>
              </a:ext>
            </a:extLst>
          </p:cNvPr>
          <p:cNvSpPr/>
          <p:nvPr/>
        </p:nvSpPr>
        <p:spPr>
          <a:xfrm>
            <a:off x="11820197" y="4910029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B3A83ACF-C43F-4EDB-A54D-D8F0FECB2A56}"/>
              </a:ext>
            </a:extLst>
          </p:cNvPr>
          <p:cNvSpPr/>
          <p:nvPr/>
        </p:nvSpPr>
        <p:spPr>
          <a:xfrm>
            <a:off x="9251690" y="4906068"/>
            <a:ext cx="772308" cy="172056"/>
          </a:xfrm>
          <a:prstGeom prst="roundRect">
            <a:avLst>
              <a:gd name="adj" fmla="val 82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前往帮助中心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0AC2EE-453B-4D81-9687-3588A75E2548}"/>
              </a:ext>
            </a:extLst>
          </p:cNvPr>
          <p:cNvSpPr/>
          <p:nvPr/>
        </p:nvSpPr>
        <p:spPr>
          <a:xfrm>
            <a:off x="-2105" y="-1615"/>
            <a:ext cx="5402780" cy="4493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D0848C-A7A8-4160-8482-C82E8204D52F}"/>
              </a:ext>
            </a:extLst>
          </p:cNvPr>
          <p:cNvSpPr txBox="1"/>
          <p:nvPr/>
        </p:nvSpPr>
        <p:spPr>
          <a:xfrm>
            <a:off x="94712" y="52249"/>
            <a:ext cx="8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12:03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13BDFC36-6B08-4F0F-8580-7B36961DE3D8}"/>
              </a:ext>
            </a:extLst>
          </p:cNvPr>
          <p:cNvGrpSpPr/>
          <p:nvPr/>
        </p:nvGrpSpPr>
        <p:grpSpPr>
          <a:xfrm>
            <a:off x="4535544" y="140128"/>
            <a:ext cx="254680" cy="180576"/>
            <a:chOff x="-2644610" y="4048927"/>
            <a:chExt cx="620078" cy="439656"/>
          </a:xfrm>
        </p:grpSpPr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45D5B9CF-FDC0-43B7-89CA-EEED68BA7DD3}"/>
                </a:ext>
              </a:extLst>
            </p:cNvPr>
            <p:cNvSpPr/>
            <p:nvPr/>
          </p:nvSpPr>
          <p:spPr>
            <a:xfrm>
              <a:off x="-2644610" y="4048927"/>
              <a:ext cx="620078" cy="438150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16218 w 620078"/>
                <a:gd name="connsiteY12" fmla="*/ 344805 h 438150"/>
                <a:gd name="connsiteX13" fmla="*/ 161925 w 620078"/>
                <a:gd name="connsiteY13" fmla="*/ 290513 h 438150"/>
                <a:gd name="connsiteX14" fmla="*/ 135255 w 620078"/>
                <a:gd name="connsiteY14" fmla="*/ 263843 h 438150"/>
                <a:gd name="connsiteX15" fmla="*/ 80962 w 620078"/>
                <a:gd name="connsiteY15" fmla="*/ 209550 h 438150"/>
                <a:gd name="connsiteX16" fmla="*/ 54293 w 620078"/>
                <a:gd name="connsiteY16" fmla="*/ 182880 h 438150"/>
                <a:gd name="connsiteX17" fmla="*/ 0 w 620078"/>
                <a:gd name="connsiteY17" fmla="*/ 128588 h 438150"/>
                <a:gd name="connsiteX18" fmla="*/ 309563 w 620078"/>
                <a:gd name="connsiteY1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61925 w 620078"/>
                <a:gd name="connsiteY12" fmla="*/ 290513 h 438150"/>
                <a:gd name="connsiteX13" fmla="*/ 135255 w 620078"/>
                <a:gd name="connsiteY13" fmla="*/ 263843 h 438150"/>
                <a:gd name="connsiteX14" fmla="*/ 80962 w 620078"/>
                <a:gd name="connsiteY14" fmla="*/ 209550 h 438150"/>
                <a:gd name="connsiteX15" fmla="*/ 54293 w 620078"/>
                <a:gd name="connsiteY15" fmla="*/ 182880 h 438150"/>
                <a:gd name="connsiteX16" fmla="*/ 0 w 620078"/>
                <a:gd name="connsiteY16" fmla="*/ 128588 h 438150"/>
                <a:gd name="connsiteX17" fmla="*/ 309563 w 620078"/>
                <a:gd name="connsiteY1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135255 w 620078"/>
                <a:gd name="connsiteY12" fmla="*/ 263843 h 438150"/>
                <a:gd name="connsiteX13" fmla="*/ 80962 w 620078"/>
                <a:gd name="connsiteY13" fmla="*/ 209550 h 438150"/>
                <a:gd name="connsiteX14" fmla="*/ 54293 w 620078"/>
                <a:gd name="connsiteY14" fmla="*/ 182880 h 438150"/>
                <a:gd name="connsiteX15" fmla="*/ 0 w 620078"/>
                <a:gd name="connsiteY15" fmla="*/ 128588 h 438150"/>
                <a:gd name="connsiteX16" fmla="*/ 309563 w 620078"/>
                <a:gd name="connsiteY1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80962 w 620078"/>
                <a:gd name="connsiteY12" fmla="*/ 209550 h 438150"/>
                <a:gd name="connsiteX13" fmla="*/ 54293 w 620078"/>
                <a:gd name="connsiteY13" fmla="*/ 182880 h 438150"/>
                <a:gd name="connsiteX14" fmla="*/ 0 w 620078"/>
                <a:gd name="connsiteY14" fmla="*/ 128588 h 438150"/>
                <a:gd name="connsiteX15" fmla="*/ 309563 w 620078"/>
                <a:gd name="connsiteY1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54293 w 620078"/>
                <a:gd name="connsiteY12" fmla="*/ 182880 h 438150"/>
                <a:gd name="connsiteX13" fmla="*/ 0 w 620078"/>
                <a:gd name="connsiteY13" fmla="*/ 128588 h 438150"/>
                <a:gd name="connsiteX14" fmla="*/ 309563 w 620078"/>
                <a:gd name="connsiteY1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0 w 620078"/>
                <a:gd name="connsiteY12" fmla="*/ 128588 h 438150"/>
                <a:gd name="connsiteX13" fmla="*/ 309563 w 620078"/>
                <a:gd name="connsiteY1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77190 w 620078"/>
                <a:gd name="connsiteY6" fmla="*/ 370523 h 438150"/>
                <a:gd name="connsiteX7" fmla="*/ 310818 w 620078"/>
                <a:gd name="connsiteY7" fmla="*/ 436894 h 438150"/>
                <a:gd name="connsiteX8" fmla="*/ 310039 w 620078"/>
                <a:gd name="connsiteY8" fmla="*/ 438149 h 438150"/>
                <a:gd name="connsiteX9" fmla="*/ 309857 w 620078"/>
                <a:gd name="connsiteY9" fmla="*/ 437855 h 438150"/>
                <a:gd name="connsiteX10" fmla="*/ 309562 w 620078"/>
                <a:gd name="connsiteY10" fmla="*/ 438150 h 438150"/>
                <a:gd name="connsiteX11" fmla="*/ 0 w 620078"/>
                <a:gd name="connsiteY11" fmla="*/ 128588 h 438150"/>
                <a:gd name="connsiteX12" fmla="*/ 309563 w 620078"/>
                <a:gd name="connsiteY1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310818 w 620078"/>
                <a:gd name="connsiteY6" fmla="*/ 436894 h 438150"/>
                <a:gd name="connsiteX7" fmla="*/ 310039 w 620078"/>
                <a:gd name="connsiteY7" fmla="*/ 438149 h 438150"/>
                <a:gd name="connsiteX8" fmla="*/ 309857 w 620078"/>
                <a:gd name="connsiteY8" fmla="*/ 437855 h 438150"/>
                <a:gd name="connsiteX9" fmla="*/ 309562 w 620078"/>
                <a:gd name="connsiteY9" fmla="*/ 438150 h 438150"/>
                <a:gd name="connsiteX10" fmla="*/ 0 w 620078"/>
                <a:gd name="connsiteY10" fmla="*/ 128588 h 438150"/>
                <a:gd name="connsiteX11" fmla="*/ 309563 w 620078"/>
                <a:gd name="connsiteY1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310818 w 620078"/>
                <a:gd name="connsiteY5" fmla="*/ 436894 h 438150"/>
                <a:gd name="connsiteX6" fmla="*/ 310039 w 620078"/>
                <a:gd name="connsiteY6" fmla="*/ 438149 h 438150"/>
                <a:gd name="connsiteX7" fmla="*/ 309857 w 620078"/>
                <a:gd name="connsiteY7" fmla="*/ 437855 h 438150"/>
                <a:gd name="connsiteX8" fmla="*/ 309562 w 620078"/>
                <a:gd name="connsiteY8" fmla="*/ 438150 h 438150"/>
                <a:gd name="connsiteX9" fmla="*/ 0 w 620078"/>
                <a:gd name="connsiteY9" fmla="*/ 128588 h 438150"/>
                <a:gd name="connsiteX10" fmla="*/ 309563 w 620078"/>
                <a:gd name="connsiteY1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310818 w 620078"/>
                <a:gd name="connsiteY4" fmla="*/ 436894 h 438150"/>
                <a:gd name="connsiteX5" fmla="*/ 310039 w 620078"/>
                <a:gd name="connsiteY5" fmla="*/ 438149 h 438150"/>
                <a:gd name="connsiteX6" fmla="*/ 309857 w 620078"/>
                <a:gd name="connsiteY6" fmla="*/ 437855 h 438150"/>
                <a:gd name="connsiteX7" fmla="*/ 309562 w 620078"/>
                <a:gd name="connsiteY7" fmla="*/ 438150 h 438150"/>
                <a:gd name="connsiteX8" fmla="*/ 0 w 620078"/>
                <a:gd name="connsiteY8" fmla="*/ 128588 h 438150"/>
                <a:gd name="connsiteX9" fmla="*/ 309563 w 620078"/>
                <a:gd name="connsiteY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310818 w 620078"/>
                <a:gd name="connsiteY3" fmla="*/ 436894 h 438150"/>
                <a:gd name="connsiteX4" fmla="*/ 310039 w 620078"/>
                <a:gd name="connsiteY4" fmla="*/ 438149 h 438150"/>
                <a:gd name="connsiteX5" fmla="*/ 309857 w 620078"/>
                <a:gd name="connsiteY5" fmla="*/ 437855 h 438150"/>
                <a:gd name="connsiteX6" fmla="*/ 309562 w 620078"/>
                <a:gd name="connsiteY6" fmla="*/ 438150 h 438150"/>
                <a:gd name="connsiteX7" fmla="*/ 0 w 620078"/>
                <a:gd name="connsiteY7" fmla="*/ 128588 h 438150"/>
                <a:gd name="connsiteX8" fmla="*/ 309563 w 620078"/>
                <a:gd name="connsiteY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310818 w 620078"/>
                <a:gd name="connsiteY2" fmla="*/ 436894 h 438150"/>
                <a:gd name="connsiteX3" fmla="*/ 310039 w 620078"/>
                <a:gd name="connsiteY3" fmla="*/ 438149 h 438150"/>
                <a:gd name="connsiteX4" fmla="*/ 309857 w 620078"/>
                <a:gd name="connsiteY4" fmla="*/ 437855 h 438150"/>
                <a:gd name="connsiteX5" fmla="*/ 309562 w 620078"/>
                <a:gd name="connsiteY5" fmla="*/ 438150 h 438150"/>
                <a:gd name="connsiteX6" fmla="*/ 0 w 620078"/>
                <a:gd name="connsiteY6" fmla="*/ 128588 h 438150"/>
                <a:gd name="connsiteX7" fmla="*/ 309563 w 620078"/>
                <a:gd name="connsiteY7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2B49B121-94E5-4521-9110-109CD5BD106D}"/>
                </a:ext>
              </a:extLst>
            </p:cNvPr>
            <p:cNvSpPr/>
            <p:nvPr/>
          </p:nvSpPr>
          <p:spPr>
            <a:xfrm>
              <a:off x="-2589020" y="4129680"/>
              <a:ext cx="499340" cy="352836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CF7A56F-C8CF-4D3E-BD53-26D6E652D0A2}"/>
                </a:ext>
              </a:extLst>
            </p:cNvPr>
            <p:cNvSpPr/>
            <p:nvPr/>
          </p:nvSpPr>
          <p:spPr>
            <a:xfrm>
              <a:off x="-2498308" y="4251346"/>
              <a:ext cx="327471" cy="231391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BD57D8C2-321D-4609-A046-F16468F2C19F}"/>
                </a:ext>
              </a:extLst>
            </p:cNvPr>
            <p:cNvSpPr/>
            <p:nvPr/>
          </p:nvSpPr>
          <p:spPr>
            <a:xfrm>
              <a:off x="-2421526" y="4365698"/>
              <a:ext cx="173910" cy="122885"/>
            </a:xfrm>
            <a:custGeom>
              <a:avLst/>
              <a:gdLst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107439 w 620078"/>
                <a:gd name="connsiteY34" fmla="*/ 138484 h 438150"/>
                <a:gd name="connsiteX35" fmla="*/ 54293 w 620078"/>
                <a:gd name="connsiteY35" fmla="*/ 182880 h 438150"/>
                <a:gd name="connsiteX36" fmla="*/ 0 w 620078"/>
                <a:gd name="connsiteY36" fmla="*/ 128588 h 438150"/>
                <a:gd name="connsiteX37" fmla="*/ 309563 w 620078"/>
                <a:gd name="connsiteY3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119812 w 620078"/>
                <a:gd name="connsiteY33" fmla="*/ 131702 h 438150"/>
                <a:gd name="connsiteX34" fmla="*/ 54293 w 620078"/>
                <a:gd name="connsiteY34" fmla="*/ 182880 h 438150"/>
                <a:gd name="connsiteX35" fmla="*/ 0 w 620078"/>
                <a:gd name="connsiteY35" fmla="*/ 128588 h 438150"/>
                <a:gd name="connsiteX36" fmla="*/ 309563 w 620078"/>
                <a:gd name="connsiteY3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139722 w 620078"/>
                <a:gd name="connsiteY32" fmla="*/ 163776 h 438150"/>
                <a:gd name="connsiteX33" fmla="*/ 54293 w 620078"/>
                <a:gd name="connsiteY33" fmla="*/ 182880 h 438150"/>
                <a:gd name="connsiteX34" fmla="*/ 0 w 620078"/>
                <a:gd name="connsiteY34" fmla="*/ 128588 h 438150"/>
                <a:gd name="connsiteX35" fmla="*/ 309563 w 620078"/>
                <a:gd name="connsiteY3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128736 w 620078"/>
                <a:gd name="connsiteY31" fmla="*/ 169753 h 438150"/>
                <a:gd name="connsiteX32" fmla="*/ 54293 w 620078"/>
                <a:gd name="connsiteY32" fmla="*/ 182880 h 438150"/>
                <a:gd name="connsiteX33" fmla="*/ 0 w 620078"/>
                <a:gd name="connsiteY33" fmla="*/ 128588 h 438150"/>
                <a:gd name="connsiteX34" fmla="*/ 309563 w 620078"/>
                <a:gd name="connsiteY3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70929 w 620078"/>
                <a:gd name="connsiteY28" fmla="*/ 233095 h 438150"/>
                <a:gd name="connsiteX29" fmla="*/ 135255 w 620078"/>
                <a:gd name="connsiteY29" fmla="*/ 263843 h 438150"/>
                <a:gd name="connsiteX30" fmla="*/ 80962 w 620078"/>
                <a:gd name="connsiteY30" fmla="*/ 209550 h 438150"/>
                <a:gd name="connsiteX31" fmla="*/ 54293 w 620078"/>
                <a:gd name="connsiteY31" fmla="*/ 182880 h 438150"/>
                <a:gd name="connsiteX32" fmla="*/ 0 w 620078"/>
                <a:gd name="connsiteY32" fmla="*/ 128588 h 438150"/>
                <a:gd name="connsiteX33" fmla="*/ 309563 w 620078"/>
                <a:gd name="connsiteY3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201762 w 620078"/>
                <a:gd name="connsiteY26" fmla="*/ 263720 h 438150"/>
                <a:gd name="connsiteX27" fmla="*/ 179737 w 620078"/>
                <a:gd name="connsiteY27" fmla="*/ 228238 h 438150"/>
                <a:gd name="connsiteX28" fmla="*/ 135255 w 620078"/>
                <a:gd name="connsiteY28" fmla="*/ 263843 h 438150"/>
                <a:gd name="connsiteX29" fmla="*/ 80962 w 620078"/>
                <a:gd name="connsiteY29" fmla="*/ 209550 h 438150"/>
                <a:gd name="connsiteX30" fmla="*/ 54293 w 620078"/>
                <a:gd name="connsiteY30" fmla="*/ 182880 h 438150"/>
                <a:gd name="connsiteX31" fmla="*/ 0 w 620078"/>
                <a:gd name="connsiteY31" fmla="*/ 128588 h 438150"/>
                <a:gd name="connsiteX32" fmla="*/ 309563 w 620078"/>
                <a:gd name="connsiteY3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79737 w 620078"/>
                <a:gd name="connsiteY26" fmla="*/ 228238 h 438150"/>
                <a:gd name="connsiteX27" fmla="*/ 135255 w 620078"/>
                <a:gd name="connsiteY27" fmla="*/ 263843 h 438150"/>
                <a:gd name="connsiteX28" fmla="*/ 80962 w 620078"/>
                <a:gd name="connsiteY28" fmla="*/ 209550 h 438150"/>
                <a:gd name="connsiteX29" fmla="*/ 54293 w 620078"/>
                <a:gd name="connsiteY29" fmla="*/ 182880 h 438150"/>
                <a:gd name="connsiteX30" fmla="*/ 0 w 620078"/>
                <a:gd name="connsiteY30" fmla="*/ 128588 h 438150"/>
                <a:gd name="connsiteX31" fmla="*/ 309563 w 620078"/>
                <a:gd name="connsiteY3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60392 w 620078"/>
                <a:gd name="connsiteY22" fmla="*/ 358169 h 438150"/>
                <a:gd name="connsiteX23" fmla="*/ 241500 w 620078"/>
                <a:gd name="connsiteY23" fmla="*/ 327736 h 438150"/>
                <a:gd name="connsiteX24" fmla="*/ 216218 w 620078"/>
                <a:gd name="connsiteY24" fmla="*/ 344805 h 438150"/>
                <a:gd name="connsiteX25" fmla="*/ 161925 w 620078"/>
                <a:gd name="connsiteY25" fmla="*/ 290513 h 438150"/>
                <a:gd name="connsiteX26" fmla="*/ 135255 w 620078"/>
                <a:gd name="connsiteY26" fmla="*/ 263843 h 438150"/>
                <a:gd name="connsiteX27" fmla="*/ 80962 w 620078"/>
                <a:gd name="connsiteY27" fmla="*/ 209550 h 438150"/>
                <a:gd name="connsiteX28" fmla="*/ 54293 w 620078"/>
                <a:gd name="connsiteY28" fmla="*/ 182880 h 438150"/>
                <a:gd name="connsiteX29" fmla="*/ 0 w 620078"/>
                <a:gd name="connsiteY29" fmla="*/ 128588 h 438150"/>
                <a:gd name="connsiteX30" fmla="*/ 309563 w 620078"/>
                <a:gd name="connsiteY3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41500 w 620078"/>
                <a:gd name="connsiteY22" fmla="*/ 327736 h 438150"/>
                <a:gd name="connsiteX23" fmla="*/ 216218 w 620078"/>
                <a:gd name="connsiteY23" fmla="*/ 344805 h 438150"/>
                <a:gd name="connsiteX24" fmla="*/ 161925 w 620078"/>
                <a:gd name="connsiteY24" fmla="*/ 290513 h 438150"/>
                <a:gd name="connsiteX25" fmla="*/ 135255 w 620078"/>
                <a:gd name="connsiteY25" fmla="*/ 263843 h 438150"/>
                <a:gd name="connsiteX26" fmla="*/ 80962 w 620078"/>
                <a:gd name="connsiteY26" fmla="*/ 209550 h 438150"/>
                <a:gd name="connsiteX27" fmla="*/ 54293 w 620078"/>
                <a:gd name="connsiteY27" fmla="*/ 182880 h 438150"/>
                <a:gd name="connsiteX28" fmla="*/ 0 w 620078"/>
                <a:gd name="connsiteY28" fmla="*/ 128588 h 438150"/>
                <a:gd name="connsiteX29" fmla="*/ 309563 w 620078"/>
                <a:gd name="connsiteY29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59345 w 620078"/>
                <a:gd name="connsiteY15" fmla="*/ 358719 h 438150"/>
                <a:gd name="connsiteX16" fmla="*/ 377190 w 620078"/>
                <a:gd name="connsiteY16" fmla="*/ 370523 h 438150"/>
                <a:gd name="connsiteX17" fmla="*/ 310818 w 620078"/>
                <a:gd name="connsiteY17" fmla="*/ 436894 h 438150"/>
                <a:gd name="connsiteX18" fmla="*/ 310039 w 620078"/>
                <a:gd name="connsiteY18" fmla="*/ 438149 h 438150"/>
                <a:gd name="connsiteX19" fmla="*/ 309857 w 620078"/>
                <a:gd name="connsiteY19" fmla="*/ 437855 h 438150"/>
                <a:gd name="connsiteX20" fmla="*/ 309562 w 620078"/>
                <a:gd name="connsiteY20" fmla="*/ 438150 h 438150"/>
                <a:gd name="connsiteX21" fmla="*/ 241935 w 620078"/>
                <a:gd name="connsiteY21" fmla="*/ 370523 h 438150"/>
                <a:gd name="connsiteX22" fmla="*/ 216218 w 620078"/>
                <a:gd name="connsiteY22" fmla="*/ 344805 h 438150"/>
                <a:gd name="connsiteX23" fmla="*/ 161925 w 620078"/>
                <a:gd name="connsiteY23" fmla="*/ 290513 h 438150"/>
                <a:gd name="connsiteX24" fmla="*/ 135255 w 620078"/>
                <a:gd name="connsiteY24" fmla="*/ 263843 h 438150"/>
                <a:gd name="connsiteX25" fmla="*/ 80962 w 620078"/>
                <a:gd name="connsiteY25" fmla="*/ 209550 h 438150"/>
                <a:gd name="connsiteX26" fmla="*/ 54293 w 620078"/>
                <a:gd name="connsiteY26" fmla="*/ 182880 h 438150"/>
                <a:gd name="connsiteX27" fmla="*/ 0 w 620078"/>
                <a:gd name="connsiteY27" fmla="*/ 128588 h 438150"/>
                <a:gd name="connsiteX28" fmla="*/ 309563 w 620078"/>
                <a:gd name="connsiteY28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8859 w 620078"/>
                <a:gd name="connsiteY14" fmla="*/ 327283 h 438150"/>
                <a:gd name="connsiteX15" fmla="*/ 377190 w 620078"/>
                <a:gd name="connsiteY15" fmla="*/ 370523 h 438150"/>
                <a:gd name="connsiteX16" fmla="*/ 310818 w 620078"/>
                <a:gd name="connsiteY16" fmla="*/ 436894 h 438150"/>
                <a:gd name="connsiteX17" fmla="*/ 310039 w 620078"/>
                <a:gd name="connsiteY17" fmla="*/ 438149 h 438150"/>
                <a:gd name="connsiteX18" fmla="*/ 309857 w 620078"/>
                <a:gd name="connsiteY18" fmla="*/ 437855 h 438150"/>
                <a:gd name="connsiteX19" fmla="*/ 309562 w 620078"/>
                <a:gd name="connsiteY19" fmla="*/ 438150 h 438150"/>
                <a:gd name="connsiteX20" fmla="*/ 241935 w 620078"/>
                <a:gd name="connsiteY20" fmla="*/ 370523 h 438150"/>
                <a:gd name="connsiteX21" fmla="*/ 216218 w 620078"/>
                <a:gd name="connsiteY21" fmla="*/ 344805 h 438150"/>
                <a:gd name="connsiteX22" fmla="*/ 161925 w 620078"/>
                <a:gd name="connsiteY22" fmla="*/ 290513 h 438150"/>
                <a:gd name="connsiteX23" fmla="*/ 135255 w 620078"/>
                <a:gd name="connsiteY23" fmla="*/ 263843 h 438150"/>
                <a:gd name="connsiteX24" fmla="*/ 80962 w 620078"/>
                <a:gd name="connsiteY24" fmla="*/ 209550 h 438150"/>
                <a:gd name="connsiteX25" fmla="*/ 54293 w 620078"/>
                <a:gd name="connsiteY25" fmla="*/ 182880 h 438150"/>
                <a:gd name="connsiteX26" fmla="*/ 0 w 620078"/>
                <a:gd name="connsiteY26" fmla="*/ 128588 h 438150"/>
                <a:gd name="connsiteX27" fmla="*/ 309563 w 620078"/>
                <a:gd name="connsiteY27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18703 w 620078"/>
                <a:gd name="connsiteY11" fmla="*/ 263097 h 438150"/>
                <a:gd name="connsiteX12" fmla="*/ 459105 w 620078"/>
                <a:gd name="connsiteY12" fmla="*/ 290513 h 438150"/>
                <a:gd name="connsiteX13" fmla="*/ 404813 w 620078"/>
                <a:gd name="connsiteY13" fmla="*/ 344805 h 438150"/>
                <a:gd name="connsiteX14" fmla="*/ 377190 w 620078"/>
                <a:gd name="connsiteY14" fmla="*/ 370523 h 438150"/>
                <a:gd name="connsiteX15" fmla="*/ 310818 w 620078"/>
                <a:gd name="connsiteY15" fmla="*/ 436894 h 438150"/>
                <a:gd name="connsiteX16" fmla="*/ 310039 w 620078"/>
                <a:gd name="connsiteY16" fmla="*/ 438149 h 438150"/>
                <a:gd name="connsiteX17" fmla="*/ 309857 w 620078"/>
                <a:gd name="connsiteY17" fmla="*/ 437855 h 438150"/>
                <a:gd name="connsiteX18" fmla="*/ 309562 w 620078"/>
                <a:gd name="connsiteY18" fmla="*/ 438150 h 438150"/>
                <a:gd name="connsiteX19" fmla="*/ 241935 w 620078"/>
                <a:gd name="connsiteY19" fmla="*/ 370523 h 438150"/>
                <a:gd name="connsiteX20" fmla="*/ 216218 w 620078"/>
                <a:gd name="connsiteY20" fmla="*/ 344805 h 438150"/>
                <a:gd name="connsiteX21" fmla="*/ 161925 w 620078"/>
                <a:gd name="connsiteY21" fmla="*/ 290513 h 438150"/>
                <a:gd name="connsiteX22" fmla="*/ 135255 w 620078"/>
                <a:gd name="connsiteY22" fmla="*/ 263843 h 438150"/>
                <a:gd name="connsiteX23" fmla="*/ 80962 w 620078"/>
                <a:gd name="connsiteY23" fmla="*/ 209550 h 438150"/>
                <a:gd name="connsiteX24" fmla="*/ 54293 w 620078"/>
                <a:gd name="connsiteY24" fmla="*/ 182880 h 438150"/>
                <a:gd name="connsiteX25" fmla="*/ 0 w 620078"/>
                <a:gd name="connsiteY25" fmla="*/ 128588 h 438150"/>
                <a:gd name="connsiteX26" fmla="*/ 309563 w 620078"/>
                <a:gd name="connsiteY26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40248 w 620078"/>
                <a:gd name="connsiteY10" fmla="*/ 228389 h 438150"/>
                <a:gd name="connsiteX11" fmla="*/ 459105 w 620078"/>
                <a:gd name="connsiteY11" fmla="*/ 290513 h 438150"/>
                <a:gd name="connsiteX12" fmla="*/ 404813 w 620078"/>
                <a:gd name="connsiteY12" fmla="*/ 344805 h 438150"/>
                <a:gd name="connsiteX13" fmla="*/ 377190 w 620078"/>
                <a:gd name="connsiteY13" fmla="*/ 370523 h 438150"/>
                <a:gd name="connsiteX14" fmla="*/ 310818 w 620078"/>
                <a:gd name="connsiteY14" fmla="*/ 436894 h 438150"/>
                <a:gd name="connsiteX15" fmla="*/ 310039 w 620078"/>
                <a:gd name="connsiteY15" fmla="*/ 438149 h 438150"/>
                <a:gd name="connsiteX16" fmla="*/ 309857 w 620078"/>
                <a:gd name="connsiteY16" fmla="*/ 437855 h 438150"/>
                <a:gd name="connsiteX17" fmla="*/ 309562 w 620078"/>
                <a:gd name="connsiteY17" fmla="*/ 438150 h 438150"/>
                <a:gd name="connsiteX18" fmla="*/ 241935 w 620078"/>
                <a:gd name="connsiteY18" fmla="*/ 370523 h 438150"/>
                <a:gd name="connsiteX19" fmla="*/ 216218 w 620078"/>
                <a:gd name="connsiteY19" fmla="*/ 344805 h 438150"/>
                <a:gd name="connsiteX20" fmla="*/ 161925 w 620078"/>
                <a:gd name="connsiteY20" fmla="*/ 290513 h 438150"/>
                <a:gd name="connsiteX21" fmla="*/ 135255 w 620078"/>
                <a:gd name="connsiteY21" fmla="*/ 263843 h 438150"/>
                <a:gd name="connsiteX22" fmla="*/ 80962 w 620078"/>
                <a:gd name="connsiteY22" fmla="*/ 209550 h 438150"/>
                <a:gd name="connsiteX23" fmla="*/ 54293 w 620078"/>
                <a:gd name="connsiteY23" fmla="*/ 182880 h 438150"/>
                <a:gd name="connsiteX24" fmla="*/ 0 w 620078"/>
                <a:gd name="connsiteY24" fmla="*/ 128588 h 438150"/>
                <a:gd name="connsiteX25" fmla="*/ 309563 w 620078"/>
                <a:gd name="connsiteY25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489986 w 620078"/>
                <a:gd name="connsiteY6" fmla="*/ 169753 h 438150"/>
                <a:gd name="connsiteX7" fmla="*/ 538162 w 620078"/>
                <a:gd name="connsiteY7" fmla="*/ 209550 h 438150"/>
                <a:gd name="connsiteX8" fmla="*/ 484822 w 620078"/>
                <a:gd name="connsiteY8" fmla="*/ 262890 h 438150"/>
                <a:gd name="connsiteX9" fmla="*/ 448195 w 620078"/>
                <a:gd name="connsiteY9" fmla="*/ 232693 h 438150"/>
                <a:gd name="connsiteX10" fmla="*/ 459105 w 620078"/>
                <a:gd name="connsiteY10" fmla="*/ 290513 h 438150"/>
                <a:gd name="connsiteX11" fmla="*/ 404813 w 620078"/>
                <a:gd name="connsiteY11" fmla="*/ 344805 h 438150"/>
                <a:gd name="connsiteX12" fmla="*/ 377190 w 620078"/>
                <a:gd name="connsiteY12" fmla="*/ 370523 h 438150"/>
                <a:gd name="connsiteX13" fmla="*/ 310818 w 620078"/>
                <a:gd name="connsiteY13" fmla="*/ 436894 h 438150"/>
                <a:gd name="connsiteX14" fmla="*/ 310039 w 620078"/>
                <a:gd name="connsiteY14" fmla="*/ 438149 h 438150"/>
                <a:gd name="connsiteX15" fmla="*/ 309857 w 620078"/>
                <a:gd name="connsiteY15" fmla="*/ 437855 h 438150"/>
                <a:gd name="connsiteX16" fmla="*/ 309562 w 620078"/>
                <a:gd name="connsiteY16" fmla="*/ 438150 h 438150"/>
                <a:gd name="connsiteX17" fmla="*/ 241935 w 620078"/>
                <a:gd name="connsiteY17" fmla="*/ 370523 h 438150"/>
                <a:gd name="connsiteX18" fmla="*/ 216218 w 620078"/>
                <a:gd name="connsiteY18" fmla="*/ 344805 h 438150"/>
                <a:gd name="connsiteX19" fmla="*/ 161925 w 620078"/>
                <a:gd name="connsiteY19" fmla="*/ 290513 h 438150"/>
                <a:gd name="connsiteX20" fmla="*/ 135255 w 620078"/>
                <a:gd name="connsiteY20" fmla="*/ 263843 h 438150"/>
                <a:gd name="connsiteX21" fmla="*/ 80962 w 620078"/>
                <a:gd name="connsiteY21" fmla="*/ 209550 h 438150"/>
                <a:gd name="connsiteX22" fmla="*/ 54293 w 620078"/>
                <a:gd name="connsiteY22" fmla="*/ 182880 h 438150"/>
                <a:gd name="connsiteX23" fmla="*/ 0 w 620078"/>
                <a:gd name="connsiteY23" fmla="*/ 128588 h 438150"/>
                <a:gd name="connsiteX24" fmla="*/ 309563 w 620078"/>
                <a:gd name="connsiteY24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48195 w 620078"/>
                <a:gd name="connsiteY8" fmla="*/ 232693 h 438150"/>
                <a:gd name="connsiteX9" fmla="*/ 459105 w 620078"/>
                <a:gd name="connsiteY9" fmla="*/ 290513 h 438150"/>
                <a:gd name="connsiteX10" fmla="*/ 404813 w 620078"/>
                <a:gd name="connsiteY10" fmla="*/ 344805 h 438150"/>
                <a:gd name="connsiteX11" fmla="*/ 377190 w 620078"/>
                <a:gd name="connsiteY11" fmla="*/ 370523 h 438150"/>
                <a:gd name="connsiteX12" fmla="*/ 310818 w 620078"/>
                <a:gd name="connsiteY12" fmla="*/ 436894 h 438150"/>
                <a:gd name="connsiteX13" fmla="*/ 310039 w 620078"/>
                <a:gd name="connsiteY13" fmla="*/ 438149 h 438150"/>
                <a:gd name="connsiteX14" fmla="*/ 309857 w 620078"/>
                <a:gd name="connsiteY14" fmla="*/ 437855 h 438150"/>
                <a:gd name="connsiteX15" fmla="*/ 309562 w 620078"/>
                <a:gd name="connsiteY15" fmla="*/ 438150 h 438150"/>
                <a:gd name="connsiteX16" fmla="*/ 241935 w 620078"/>
                <a:gd name="connsiteY16" fmla="*/ 370523 h 438150"/>
                <a:gd name="connsiteX17" fmla="*/ 216218 w 620078"/>
                <a:gd name="connsiteY17" fmla="*/ 344805 h 438150"/>
                <a:gd name="connsiteX18" fmla="*/ 161925 w 620078"/>
                <a:gd name="connsiteY18" fmla="*/ 290513 h 438150"/>
                <a:gd name="connsiteX19" fmla="*/ 135255 w 620078"/>
                <a:gd name="connsiteY19" fmla="*/ 263843 h 438150"/>
                <a:gd name="connsiteX20" fmla="*/ 80962 w 620078"/>
                <a:gd name="connsiteY20" fmla="*/ 209550 h 438150"/>
                <a:gd name="connsiteX21" fmla="*/ 54293 w 620078"/>
                <a:gd name="connsiteY21" fmla="*/ 182880 h 438150"/>
                <a:gd name="connsiteX22" fmla="*/ 0 w 620078"/>
                <a:gd name="connsiteY22" fmla="*/ 128588 h 438150"/>
                <a:gd name="connsiteX23" fmla="*/ 309563 w 620078"/>
                <a:gd name="connsiteY23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480016 w 620078"/>
                <a:gd name="connsiteY5" fmla="*/ 164324 h 438150"/>
                <a:gd name="connsiteX6" fmla="*/ 538162 w 620078"/>
                <a:gd name="connsiteY6" fmla="*/ 209550 h 438150"/>
                <a:gd name="connsiteX7" fmla="*/ 484822 w 620078"/>
                <a:gd name="connsiteY7" fmla="*/ 262890 h 438150"/>
                <a:gd name="connsiteX8" fmla="*/ 459105 w 620078"/>
                <a:gd name="connsiteY8" fmla="*/ 290513 h 438150"/>
                <a:gd name="connsiteX9" fmla="*/ 404813 w 620078"/>
                <a:gd name="connsiteY9" fmla="*/ 344805 h 438150"/>
                <a:gd name="connsiteX10" fmla="*/ 377190 w 620078"/>
                <a:gd name="connsiteY10" fmla="*/ 370523 h 438150"/>
                <a:gd name="connsiteX11" fmla="*/ 310818 w 620078"/>
                <a:gd name="connsiteY11" fmla="*/ 436894 h 438150"/>
                <a:gd name="connsiteX12" fmla="*/ 310039 w 620078"/>
                <a:gd name="connsiteY12" fmla="*/ 438149 h 438150"/>
                <a:gd name="connsiteX13" fmla="*/ 309857 w 620078"/>
                <a:gd name="connsiteY13" fmla="*/ 437855 h 438150"/>
                <a:gd name="connsiteX14" fmla="*/ 309562 w 620078"/>
                <a:gd name="connsiteY14" fmla="*/ 438150 h 438150"/>
                <a:gd name="connsiteX15" fmla="*/ 241935 w 620078"/>
                <a:gd name="connsiteY15" fmla="*/ 370523 h 438150"/>
                <a:gd name="connsiteX16" fmla="*/ 216218 w 620078"/>
                <a:gd name="connsiteY16" fmla="*/ 344805 h 438150"/>
                <a:gd name="connsiteX17" fmla="*/ 161925 w 620078"/>
                <a:gd name="connsiteY17" fmla="*/ 290513 h 438150"/>
                <a:gd name="connsiteX18" fmla="*/ 135255 w 620078"/>
                <a:gd name="connsiteY18" fmla="*/ 263843 h 438150"/>
                <a:gd name="connsiteX19" fmla="*/ 80962 w 620078"/>
                <a:gd name="connsiteY19" fmla="*/ 209550 h 438150"/>
                <a:gd name="connsiteX20" fmla="*/ 54293 w 620078"/>
                <a:gd name="connsiteY20" fmla="*/ 182880 h 438150"/>
                <a:gd name="connsiteX21" fmla="*/ 0 w 620078"/>
                <a:gd name="connsiteY21" fmla="*/ 128588 h 438150"/>
                <a:gd name="connsiteX22" fmla="*/ 309563 w 620078"/>
                <a:gd name="connsiteY22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00274 w 620078"/>
                <a:gd name="connsiteY4" fmla="*/ 131690 h 438150"/>
                <a:gd name="connsiteX5" fmla="*/ 538162 w 620078"/>
                <a:gd name="connsiteY5" fmla="*/ 209550 h 438150"/>
                <a:gd name="connsiteX6" fmla="*/ 484822 w 620078"/>
                <a:gd name="connsiteY6" fmla="*/ 262890 h 438150"/>
                <a:gd name="connsiteX7" fmla="*/ 459105 w 620078"/>
                <a:gd name="connsiteY7" fmla="*/ 290513 h 438150"/>
                <a:gd name="connsiteX8" fmla="*/ 404813 w 620078"/>
                <a:gd name="connsiteY8" fmla="*/ 344805 h 438150"/>
                <a:gd name="connsiteX9" fmla="*/ 377190 w 620078"/>
                <a:gd name="connsiteY9" fmla="*/ 370523 h 438150"/>
                <a:gd name="connsiteX10" fmla="*/ 310818 w 620078"/>
                <a:gd name="connsiteY10" fmla="*/ 436894 h 438150"/>
                <a:gd name="connsiteX11" fmla="*/ 310039 w 620078"/>
                <a:gd name="connsiteY11" fmla="*/ 438149 h 438150"/>
                <a:gd name="connsiteX12" fmla="*/ 309857 w 620078"/>
                <a:gd name="connsiteY12" fmla="*/ 437855 h 438150"/>
                <a:gd name="connsiteX13" fmla="*/ 309562 w 620078"/>
                <a:gd name="connsiteY13" fmla="*/ 438150 h 438150"/>
                <a:gd name="connsiteX14" fmla="*/ 241935 w 620078"/>
                <a:gd name="connsiteY14" fmla="*/ 370523 h 438150"/>
                <a:gd name="connsiteX15" fmla="*/ 216218 w 620078"/>
                <a:gd name="connsiteY15" fmla="*/ 344805 h 438150"/>
                <a:gd name="connsiteX16" fmla="*/ 161925 w 620078"/>
                <a:gd name="connsiteY16" fmla="*/ 290513 h 438150"/>
                <a:gd name="connsiteX17" fmla="*/ 135255 w 620078"/>
                <a:gd name="connsiteY17" fmla="*/ 263843 h 438150"/>
                <a:gd name="connsiteX18" fmla="*/ 80962 w 620078"/>
                <a:gd name="connsiteY18" fmla="*/ 209550 h 438150"/>
                <a:gd name="connsiteX19" fmla="*/ 54293 w 620078"/>
                <a:gd name="connsiteY19" fmla="*/ 182880 h 438150"/>
                <a:gd name="connsiteX20" fmla="*/ 0 w 620078"/>
                <a:gd name="connsiteY20" fmla="*/ 128588 h 438150"/>
                <a:gd name="connsiteX21" fmla="*/ 309563 w 620078"/>
                <a:gd name="connsiteY21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12088 w 620078"/>
                <a:gd name="connsiteY3" fmla="*/ 138082 h 438150"/>
                <a:gd name="connsiteX4" fmla="*/ 538162 w 620078"/>
                <a:gd name="connsiteY4" fmla="*/ 209550 h 438150"/>
                <a:gd name="connsiteX5" fmla="*/ 484822 w 620078"/>
                <a:gd name="connsiteY5" fmla="*/ 262890 h 438150"/>
                <a:gd name="connsiteX6" fmla="*/ 459105 w 620078"/>
                <a:gd name="connsiteY6" fmla="*/ 290513 h 438150"/>
                <a:gd name="connsiteX7" fmla="*/ 404813 w 620078"/>
                <a:gd name="connsiteY7" fmla="*/ 344805 h 438150"/>
                <a:gd name="connsiteX8" fmla="*/ 377190 w 620078"/>
                <a:gd name="connsiteY8" fmla="*/ 370523 h 438150"/>
                <a:gd name="connsiteX9" fmla="*/ 310818 w 620078"/>
                <a:gd name="connsiteY9" fmla="*/ 436894 h 438150"/>
                <a:gd name="connsiteX10" fmla="*/ 310039 w 620078"/>
                <a:gd name="connsiteY10" fmla="*/ 438149 h 438150"/>
                <a:gd name="connsiteX11" fmla="*/ 309857 w 620078"/>
                <a:gd name="connsiteY11" fmla="*/ 437855 h 438150"/>
                <a:gd name="connsiteX12" fmla="*/ 309562 w 620078"/>
                <a:gd name="connsiteY12" fmla="*/ 438150 h 438150"/>
                <a:gd name="connsiteX13" fmla="*/ 241935 w 620078"/>
                <a:gd name="connsiteY13" fmla="*/ 370523 h 438150"/>
                <a:gd name="connsiteX14" fmla="*/ 216218 w 620078"/>
                <a:gd name="connsiteY14" fmla="*/ 344805 h 438150"/>
                <a:gd name="connsiteX15" fmla="*/ 161925 w 620078"/>
                <a:gd name="connsiteY15" fmla="*/ 290513 h 438150"/>
                <a:gd name="connsiteX16" fmla="*/ 135255 w 620078"/>
                <a:gd name="connsiteY16" fmla="*/ 263843 h 438150"/>
                <a:gd name="connsiteX17" fmla="*/ 80962 w 620078"/>
                <a:gd name="connsiteY17" fmla="*/ 209550 h 438150"/>
                <a:gd name="connsiteX18" fmla="*/ 54293 w 620078"/>
                <a:gd name="connsiteY18" fmla="*/ 182880 h 438150"/>
                <a:gd name="connsiteX19" fmla="*/ 0 w 620078"/>
                <a:gd name="connsiteY19" fmla="*/ 128588 h 438150"/>
                <a:gd name="connsiteX20" fmla="*/ 309563 w 620078"/>
                <a:gd name="connsiteY20" fmla="*/ 0 h 438150"/>
                <a:gd name="connsiteX0" fmla="*/ 309563 w 620078"/>
                <a:gd name="connsiteY0" fmla="*/ 0 h 438150"/>
                <a:gd name="connsiteX1" fmla="*/ 620078 w 620078"/>
                <a:gd name="connsiteY1" fmla="*/ 127635 h 438150"/>
                <a:gd name="connsiteX2" fmla="*/ 565785 w 620078"/>
                <a:gd name="connsiteY2" fmla="*/ 181927 h 438150"/>
                <a:gd name="connsiteX3" fmla="*/ 538162 w 620078"/>
                <a:gd name="connsiteY3" fmla="*/ 209550 h 438150"/>
                <a:gd name="connsiteX4" fmla="*/ 484822 w 620078"/>
                <a:gd name="connsiteY4" fmla="*/ 262890 h 438150"/>
                <a:gd name="connsiteX5" fmla="*/ 459105 w 620078"/>
                <a:gd name="connsiteY5" fmla="*/ 290513 h 438150"/>
                <a:gd name="connsiteX6" fmla="*/ 404813 w 620078"/>
                <a:gd name="connsiteY6" fmla="*/ 344805 h 438150"/>
                <a:gd name="connsiteX7" fmla="*/ 377190 w 620078"/>
                <a:gd name="connsiteY7" fmla="*/ 370523 h 438150"/>
                <a:gd name="connsiteX8" fmla="*/ 310818 w 620078"/>
                <a:gd name="connsiteY8" fmla="*/ 436894 h 438150"/>
                <a:gd name="connsiteX9" fmla="*/ 310039 w 620078"/>
                <a:gd name="connsiteY9" fmla="*/ 438149 h 438150"/>
                <a:gd name="connsiteX10" fmla="*/ 309857 w 620078"/>
                <a:gd name="connsiteY10" fmla="*/ 437855 h 438150"/>
                <a:gd name="connsiteX11" fmla="*/ 309562 w 620078"/>
                <a:gd name="connsiteY11" fmla="*/ 438150 h 438150"/>
                <a:gd name="connsiteX12" fmla="*/ 241935 w 620078"/>
                <a:gd name="connsiteY12" fmla="*/ 370523 h 438150"/>
                <a:gd name="connsiteX13" fmla="*/ 216218 w 620078"/>
                <a:gd name="connsiteY13" fmla="*/ 344805 h 438150"/>
                <a:gd name="connsiteX14" fmla="*/ 161925 w 620078"/>
                <a:gd name="connsiteY14" fmla="*/ 290513 h 438150"/>
                <a:gd name="connsiteX15" fmla="*/ 135255 w 620078"/>
                <a:gd name="connsiteY15" fmla="*/ 263843 h 438150"/>
                <a:gd name="connsiteX16" fmla="*/ 80962 w 620078"/>
                <a:gd name="connsiteY16" fmla="*/ 209550 h 438150"/>
                <a:gd name="connsiteX17" fmla="*/ 54293 w 620078"/>
                <a:gd name="connsiteY17" fmla="*/ 182880 h 438150"/>
                <a:gd name="connsiteX18" fmla="*/ 0 w 620078"/>
                <a:gd name="connsiteY18" fmla="*/ 128588 h 438150"/>
                <a:gd name="connsiteX19" fmla="*/ 309563 w 620078"/>
                <a:gd name="connsiteY19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0078" h="438150">
                  <a:moveTo>
                    <a:pt x="309563" y="0"/>
                  </a:moveTo>
                  <a:cubicBezTo>
                    <a:pt x="430530" y="0"/>
                    <a:pt x="539115" y="49530"/>
                    <a:pt x="620078" y="127635"/>
                  </a:cubicBezTo>
                  <a:lnTo>
                    <a:pt x="565785" y="181927"/>
                  </a:lnTo>
                  <a:lnTo>
                    <a:pt x="538162" y="209550"/>
                  </a:lnTo>
                  <a:lnTo>
                    <a:pt x="484822" y="262890"/>
                  </a:lnTo>
                  <a:cubicBezTo>
                    <a:pt x="471646" y="276384"/>
                    <a:pt x="472440" y="276861"/>
                    <a:pt x="459105" y="290513"/>
                  </a:cubicBezTo>
                  <a:lnTo>
                    <a:pt x="404813" y="344805"/>
                  </a:lnTo>
                  <a:lnTo>
                    <a:pt x="377190" y="370523"/>
                  </a:lnTo>
                  <a:lnTo>
                    <a:pt x="310818" y="436894"/>
                  </a:lnTo>
                  <a:lnTo>
                    <a:pt x="310039" y="438149"/>
                  </a:lnTo>
                  <a:lnTo>
                    <a:pt x="309857" y="437855"/>
                  </a:lnTo>
                  <a:lnTo>
                    <a:pt x="309562" y="438150"/>
                  </a:lnTo>
                  <a:lnTo>
                    <a:pt x="241935" y="370523"/>
                  </a:lnTo>
                  <a:lnTo>
                    <a:pt x="216218" y="344805"/>
                  </a:lnTo>
                  <a:lnTo>
                    <a:pt x="161925" y="290513"/>
                  </a:lnTo>
                  <a:lnTo>
                    <a:pt x="135255" y="263843"/>
                  </a:lnTo>
                  <a:lnTo>
                    <a:pt x="80962" y="209550"/>
                  </a:lnTo>
                  <a:lnTo>
                    <a:pt x="54293" y="182880"/>
                  </a:lnTo>
                  <a:lnTo>
                    <a:pt x="0" y="128588"/>
                  </a:lnTo>
                  <a:cubicBezTo>
                    <a:pt x="79057" y="49530"/>
                    <a:pt x="188595" y="0"/>
                    <a:pt x="30956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40613976-D857-40D2-A6B1-C5ECF323CEE4}"/>
              </a:ext>
            </a:extLst>
          </p:cNvPr>
          <p:cNvGrpSpPr/>
          <p:nvPr/>
        </p:nvGrpSpPr>
        <p:grpSpPr>
          <a:xfrm>
            <a:off x="4252316" y="143996"/>
            <a:ext cx="181292" cy="181295"/>
            <a:chOff x="4090136" y="6200987"/>
            <a:chExt cx="647700" cy="647700"/>
          </a:xfrm>
        </p:grpSpPr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6BD26F9E-0928-491F-9AEB-6ACF13EAD3CE}"/>
                </a:ext>
              </a:extLst>
            </p:cNvPr>
            <p:cNvSpPr/>
            <p:nvPr/>
          </p:nvSpPr>
          <p:spPr>
            <a:xfrm>
              <a:off x="4261586" y="6543887"/>
              <a:ext cx="133350" cy="304800"/>
            </a:xfrm>
            <a:custGeom>
              <a:avLst/>
              <a:gdLst>
                <a:gd name="connsiteX0" fmla="*/ 0 w 133350"/>
                <a:gd name="connsiteY0" fmla="*/ 0 h 304800"/>
                <a:gd name="connsiteX1" fmla="*/ 133350 w 133350"/>
                <a:gd name="connsiteY1" fmla="*/ 0 h 304800"/>
                <a:gd name="connsiteX2" fmla="*/ 133350 w 133350"/>
                <a:gd name="connsiteY2" fmla="*/ 304800 h 304800"/>
                <a:gd name="connsiteX3" fmla="*/ 0 w 13335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304800">
                  <a:moveTo>
                    <a:pt x="0" y="0"/>
                  </a:moveTo>
                  <a:lnTo>
                    <a:pt x="133350" y="0"/>
                  </a:lnTo>
                  <a:lnTo>
                    <a:pt x="13335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0B20C485-BA38-4ACC-A536-9E5A1C8DEA7B}"/>
                </a:ext>
              </a:extLst>
            </p:cNvPr>
            <p:cNvSpPr/>
            <p:nvPr/>
          </p:nvSpPr>
          <p:spPr>
            <a:xfrm>
              <a:off x="4433036" y="6372437"/>
              <a:ext cx="133350" cy="476250"/>
            </a:xfrm>
            <a:custGeom>
              <a:avLst/>
              <a:gdLst>
                <a:gd name="connsiteX0" fmla="*/ 0 w 133350"/>
                <a:gd name="connsiteY0" fmla="*/ 0 h 476250"/>
                <a:gd name="connsiteX1" fmla="*/ 133350 w 133350"/>
                <a:gd name="connsiteY1" fmla="*/ 0 h 476250"/>
                <a:gd name="connsiteX2" fmla="*/ 133350 w 133350"/>
                <a:gd name="connsiteY2" fmla="*/ 476250 h 476250"/>
                <a:gd name="connsiteX3" fmla="*/ 0 w 13335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476250">
                  <a:moveTo>
                    <a:pt x="0" y="0"/>
                  </a:moveTo>
                  <a:lnTo>
                    <a:pt x="133350" y="0"/>
                  </a:lnTo>
                  <a:lnTo>
                    <a:pt x="13335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5E6789CF-370F-4DB3-A1DC-02E9ACC3C5D1}"/>
                </a:ext>
              </a:extLst>
            </p:cNvPr>
            <p:cNvSpPr/>
            <p:nvPr/>
          </p:nvSpPr>
          <p:spPr>
            <a:xfrm>
              <a:off x="4604486" y="6200987"/>
              <a:ext cx="133350" cy="647700"/>
            </a:xfrm>
            <a:custGeom>
              <a:avLst/>
              <a:gdLst>
                <a:gd name="connsiteX0" fmla="*/ 0 w 133350"/>
                <a:gd name="connsiteY0" fmla="*/ 0 h 647700"/>
                <a:gd name="connsiteX1" fmla="*/ 133350 w 133350"/>
                <a:gd name="connsiteY1" fmla="*/ 0 h 647700"/>
                <a:gd name="connsiteX2" fmla="*/ 133350 w 133350"/>
                <a:gd name="connsiteY2" fmla="*/ 647700 h 647700"/>
                <a:gd name="connsiteX3" fmla="*/ 0 w 1333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647700">
                  <a:moveTo>
                    <a:pt x="0" y="0"/>
                  </a:moveTo>
                  <a:lnTo>
                    <a:pt x="133350" y="0"/>
                  </a:lnTo>
                  <a:lnTo>
                    <a:pt x="133350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6C3AA928-0562-4981-99E6-B0547C31521F}"/>
                </a:ext>
              </a:extLst>
            </p:cNvPr>
            <p:cNvSpPr/>
            <p:nvPr/>
          </p:nvSpPr>
          <p:spPr>
            <a:xfrm>
              <a:off x="4090136" y="6715337"/>
              <a:ext cx="133350" cy="133350"/>
            </a:xfrm>
            <a:custGeom>
              <a:avLst/>
              <a:gdLst>
                <a:gd name="connsiteX0" fmla="*/ 0 w 133350"/>
                <a:gd name="connsiteY0" fmla="*/ 0 h 133350"/>
                <a:gd name="connsiteX1" fmla="*/ 133350 w 133350"/>
                <a:gd name="connsiteY1" fmla="*/ 0 h 133350"/>
                <a:gd name="connsiteX2" fmla="*/ 133350 w 133350"/>
                <a:gd name="connsiteY2" fmla="*/ 133350 h 133350"/>
                <a:gd name="connsiteX3" fmla="*/ 0 w 1333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33350">
                  <a:moveTo>
                    <a:pt x="0" y="0"/>
                  </a:moveTo>
                  <a:lnTo>
                    <a:pt x="133350" y="0"/>
                  </a:lnTo>
                  <a:lnTo>
                    <a:pt x="133350" y="13335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B305D53-D813-421E-927E-54125F942D12}"/>
              </a:ext>
            </a:extLst>
          </p:cNvPr>
          <p:cNvSpPr txBox="1"/>
          <p:nvPr/>
        </p:nvSpPr>
        <p:spPr>
          <a:xfrm>
            <a:off x="3858296" y="111560"/>
            <a:ext cx="54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5G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EA3D75D6-481F-4783-BB98-0BBC41FC03B9}"/>
              </a:ext>
            </a:extLst>
          </p:cNvPr>
          <p:cNvGrpSpPr/>
          <p:nvPr/>
        </p:nvGrpSpPr>
        <p:grpSpPr>
          <a:xfrm>
            <a:off x="4823352" y="103709"/>
            <a:ext cx="593037" cy="307777"/>
            <a:chOff x="1797417" y="94692"/>
            <a:chExt cx="593037" cy="307777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3C5A4102-011F-4EF1-9B47-D67112DE287B}"/>
                </a:ext>
              </a:extLst>
            </p:cNvPr>
            <p:cNvGrpSpPr/>
            <p:nvPr/>
          </p:nvGrpSpPr>
          <p:grpSpPr>
            <a:xfrm>
              <a:off x="1797417" y="140128"/>
              <a:ext cx="93625" cy="178295"/>
              <a:chOff x="1725650" y="139917"/>
              <a:chExt cx="93625" cy="178295"/>
            </a:xfrm>
            <a:solidFill>
              <a:schemeClr val="bg1"/>
            </a:solidFill>
          </p:grpSpPr>
          <p:sp>
            <p:nvSpPr>
              <p:cNvPr id="215" name="矩形: 圆角 214">
                <a:extLst>
                  <a:ext uri="{FF2B5EF4-FFF2-40B4-BE49-F238E27FC236}">
                    <a16:creationId xmlns:a16="http://schemas.microsoft.com/office/drawing/2014/main" id="{7B38F6BC-00A1-4F48-BB01-FA22AED98E60}"/>
                  </a:ext>
                </a:extLst>
              </p:cNvPr>
              <p:cNvSpPr/>
              <p:nvPr/>
            </p:nvSpPr>
            <p:spPr>
              <a:xfrm>
                <a:off x="1725650" y="154909"/>
                <a:ext cx="93625" cy="163303"/>
              </a:xfrm>
              <a:prstGeom prst="roundRect">
                <a:avLst>
                  <a:gd name="adj" fmla="val 64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: 圆角 217">
                <a:extLst>
                  <a:ext uri="{FF2B5EF4-FFF2-40B4-BE49-F238E27FC236}">
                    <a16:creationId xmlns:a16="http://schemas.microsoft.com/office/drawing/2014/main" id="{0285C49D-9CB2-4989-92CF-774B29B3BB9F}"/>
                  </a:ext>
                </a:extLst>
              </p:cNvPr>
              <p:cNvSpPr/>
              <p:nvPr/>
            </p:nvSpPr>
            <p:spPr>
              <a:xfrm>
                <a:off x="1749602" y="139917"/>
                <a:ext cx="45719" cy="47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51B249B7-07A7-4194-AE4F-3A719156C762}"/>
                </a:ext>
              </a:extLst>
            </p:cNvPr>
            <p:cNvSpPr/>
            <p:nvPr/>
          </p:nvSpPr>
          <p:spPr>
            <a:xfrm>
              <a:off x="1797417" y="173634"/>
              <a:ext cx="93625" cy="144917"/>
            </a:xfrm>
            <a:prstGeom prst="roundRect">
              <a:avLst>
                <a:gd name="adj" fmla="val 64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F6A1F2CE-C260-4872-9896-A8EF31EA6189}"/>
                </a:ext>
              </a:extLst>
            </p:cNvPr>
            <p:cNvSpPr txBox="1"/>
            <p:nvPr/>
          </p:nvSpPr>
          <p:spPr>
            <a:xfrm>
              <a:off x="1844979" y="94692"/>
              <a:ext cx="545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95%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文本框 237">
            <a:extLst>
              <a:ext uri="{FF2B5EF4-FFF2-40B4-BE49-F238E27FC236}">
                <a16:creationId xmlns:a16="http://schemas.microsoft.com/office/drawing/2014/main" id="{065000DA-51B6-4AB0-AFE6-B613909100AC}"/>
              </a:ext>
            </a:extLst>
          </p:cNvPr>
          <p:cNvSpPr txBox="1"/>
          <p:nvPr/>
        </p:nvSpPr>
        <p:spPr>
          <a:xfrm>
            <a:off x="3136923" y="109404"/>
            <a:ext cx="88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中国喵信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0EF678-D4AF-461D-8144-24780171E74F}"/>
              </a:ext>
            </a:extLst>
          </p:cNvPr>
          <p:cNvSpPr/>
          <p:nvPr/>
        </p:nvSpPr>
        <p:spPr>
          <a:xfrm>
            <a:off x="-2108" y="446628"/>
            <a:ext cx="5400675" cy="9269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74BEBB-F6DA-4D27-B0E3-C7BDF460EBF4}"/>
              </a:ext>
            </a:extLst>
          </p:cNvPr>
          <p:cNvSpPr/>
          <p:nvPr/>
        </p:nvSpPr>
        <p:spPr>
          <a:xfrm>
            <a:off x="-2109" y="9305546"/>
            <a:ext cx="5400675" cy="401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6C5A1F-CBC8-4DA4-A51D-1604995AACE0}"/>
              </a:ext>
            </a:extLst>
          </p:cNvPr>
          <p:cNvGrpSpPr/>
          <p:nvPr/>
        </p:nvGrpSpPr>
        <p:grpSpPr>
          <a:xfrm>
            <a:off x="5903469" y="2827531"/>
            <a:ext cx="1425933" cy="1425933"/>
            <a:chOff x="6826699" y="4409722"/>
            <a:chExt cx="674771" cy="674771"/>
          </a:xfrm>
        </p:grpSpPr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4A8BA7A4-BA90-4123-AC00-23586A708606}"/>
                </a:ext>
              </a:extLst>
            </p:cNvPr>
            <p:cNvSpPr/>
            <p:nvPr/>
          </p:nvSpPr>
          <p:spPr>
            <a:xfrm>
              <a:off x="6826699" y="4409722"/>
              <a:ext cx="674771" cy="674771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CA73FC4-9797-4CB8-8F1D-903F3393205C}"/>
                </a:ext>
              </a:extLst>
            </p:cNvPr>
            <p:cNvGrpSpPr/>
            <p:nvPr/>
          </p:nvGrpSpPr>
          <p:grpSpPr>
            <a:xfrm>
              <a:off x="6967473" y="4542443"/>
              <a:ext cx="443668" cy="397891"/>
              <a:chOff x="1494459" y="2264308"/>
              <a:chExt cx="601226" cy="539192"/>
            </a:xfrm>
          </p:grpSpPr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380DF3B3-472D-4E34-A334-1BF4F86FED6A}"/>
                  </a:ext>
                </a:extLst>
              </p:cNvPr>
              <p:cNvSpPr/>
              <p:nvPr/>
            </p:nvSpPr>
            <p:spPr>
              <a:xfrm>
                <a:off x="1494459" y="2530113"/>
                <a:ext cx="491999" cy="273387"/>
              </a:xfrm>
              <a:custGeom>
                <a:avLst/>
                <a:gdLst>
                  <a:gd name="connsiteX0" fmla="*/ 421496 w 491999"/>
                  <a:gd name="connsiteY0" fmla="*/ 136792 h 273387"/>
                  <a:gd name="connsiteX1" fmla="*/ 410712 w 491999"/>
                  <a:gd name="connsiteY1" fmla="*/ 137511 h 273387"/>
                  <a:gd name="connsiteX2" fmla="*/ 410712 w 491999"/>
                  <a:gd name="connsiteY2" fmla="*/ 136792 h 273387"/>
                  <a:gd name="connsiteX3" fmla="*/ 374766 w 491999"/>
                  <a:gd name="connsiteY3" fmla="*/ 67057 h 273387"/>
                  <a:gd name="connsiteX4" fmla="*/ 297123 w 491999"/>
                  <a:gd name="connsiteY4" fmla="*/ 54835 h 273387"/>
                  <a:gd name="connsiteX5" fmla="*/ 180657 w 491999"/>
                  <a:gd name="connsiteY5" fmla="*/ 3073 h 273387"/>
                  <a:gd name="connsiteX6" fmla="*/ 100857 w 491999"/>
                  <a:gd name="connsiteY6" fmla="*/ 102284 h 273387"/>
                  <a:gd name="connsiteX7" fmla="*/ 18181 w 491999"/>
                  <a:gd name="connsiteY7" fmla="*/ 133197 h 273387"/>
                  <a:gd name="connsiteX8" fmla="*/ 7397 w 491999"/>
                  <a:gd name="connsiteY8" fmla="*/ 221625 h 273387"/>
                  <a:gd name="connsiteX9" fmla="*/ 80727 w 491999"/>
                  <a:gd name="connsiteY9" fmla="*/ 272668 h 273387"/>
                  <a:gd name="connsiteX10" fmla="*/ 425810 w 491999"/>
                  <a:gd name="connsiteY10" fmla="*/ 273387 h 273387"/>
                  <a:gd name="connsiteX11" fmla="*/ 491950 w 491999"/>
                  <a:gd name="connsiteY11" fmla="*/ 202933 h 273387"/>
                  <a:gd name="connsiteX12" fmla="*/ 421496 w 491999"/>
                  <a:gd name="connsiteY12" fmla="*/ 136792 h 27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1999" h="273387">
                    <a:moveTo>
                      <a:pt x="421496" y="136792"/>
                    </a:moveTo>
                    <a:cubicBezTo>
                      <a:pt x="417901" y="136792"/>
                      <a:pt x="414307" y="136792"/>
                      <a:pt x="410712" y="137511"/>
                    </a:cubicBezTo>
                    <a:cubicBezTo>
                      <a:pt x="410712" y="137511"/>
                      <a:pt x="410712" y="136792"/>
                      <a:pt x="410712" y="136792"/>
                    </a:cubicBezTo>
                    <a:cubicBezTo>
                      <a:pt x="410712" y="109473"/>
                      <a:pt x="397772" y="82873"/>
                      <a:pt x="374766" y="67057"/>
                    </a:cubicBezTo>
                    <a:cubicBezTo>
                      <a:pt x="352480" y="50521"/>
                      <a:pt x="323723" y="46208"/>
                      <a:pt x="297123" y="54835"/>
                    </a:cubicBezTo>
                    <a:cubicBezTo>
                      <a:pt x="274836" y="13137"/>
                      <a:pt x="226668" y="-8430"/>
                      <a:pt x="180657" y="3073"/>
                    </a:cubicBezTo>
                    <a:cubicBezTo>
                      <a:pt x="134646" y="13856"/>
                      <a:pt x="102295" y="54835"/>
                      <a:pt x="100857" y="102284"/>
                    </a:cubicBezTo>
                    <a:cubicBezTo>
                      <a:pt x="70662" y="96532"/>
                      <a:pt x="38311" y="108035"/>
                      <a:pt x="18181" y="133197"/>
                    </a:cubicBezTo>
                    <a:cubicBezTo>
                      <a:pt x="-1230" y="158360"/>
                      <a:pt x="-5544" y="192868"/>
                      <a:pt x="7397" y="221625"/>
                    </a:cubicBezTo>
                    <a:cubicBezTo>
                      <a:pt x="20338" y="251101"/>
                      <a:pt x="48376" y="270511"/>
                      <a:pt x="80727" y="272668"/>
                    </a:cubicBezTo>
                    <a:lnTo>
                      <a:pt x="425810" y="273387"/>
                    </a:lnTo>
                    <a:cubicBezTo>
                      <a:pt x="463193" y="272668"/>
                      <a:pt x="493388" y="241036"/>
                      <a:pt x="491950" y="202933"/>
                    </a:cubicBezTo>
                    <a:cubicBezTo>
                      <a:pt x="491231" y="165549"/>
                      <a:pt x="459599" y="136073"/>
                      <a:pt x="421496" y="136792"/>
                    </a:cubicBezTo>
                    <a:close/>
                  </a:path>
                </a:pathLst>
              </a:custGeom>
              <a:gradFill>
                <a:gsLst>
                  <a:gs pos="200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3CDF0CF5-B37A-4EEA-B9C7-5D9372B33FA8}"/>
                  </a:ext>
                </a:extLst>
              </p:cNvPr>
              <p:cNvSpPr/>
              <p:nvPr/>
            </p:nvSpPr>
            <p:spPr>
              <a:xfrm>
                <a:off x="1649953" y="2264308"/>
                <a:ext cx="445732" cy="390461"/>
              </a:xfrm>
              <a:custGeom>
                <a:avLst/>
                <a:gdLst>
                  <a:gd name="connsiteX0" fmla="*/ 329950 w 445732"/>
                  <a:gd name="connsiteY0" fmla="*/ 309125 h 390461"/>
                  <a:gd name="connsiteX1" fmla="*/ 390952 w 445732"/>
                  <a:gd name="connsiteY1" fmla="*/ 370127 h 390461"/>
                  <a:gd name="connsiteX2" fmla="*/ 370618 w 445732"/>
                  <a:gd name="connsiteY2" fmla="*/ 390461 h 390461"/>
                  <a:gd name="connsiteX3" fmla="*/ 309616 w 445732"/>
                  <a:gd name="connsiteY3" fmla="*/ 329459 h 390461"/>
                  <a:gd name="connsiteX4" fmla="*/ 359461 w 445732"/>
                  <a:gd name="connsiteY4" fmla="*/ 208488 h 390461"/>
                  <a:gd name="connsiteX5" fmla="*/ 445732 w 445732"/>
                  <a:gd name="connsiteY5" fmla="*/ 208488 h 390461"/>
                  <a:gd name="connsiteX6" fmla="*/ 445732 w 445732"/>
                  <a:gd name="connsiteY6" fmla="*/ 237245 h 390461"/>
                  <a:gd name="connsiteX7" fmla="*/ 359461 w 445732"/>
                  <a:gd name="connsiteY7" fmla="*/ 237245 h 390461"/>
                  <a:gd name="connsiteX8" fmla="*/ 0 w 445732"/>
                  <a:gd name="connsiteY8" fmla="*/ 208488 h 390461"/>
                  <a:gd name="connsiteX9" fmla="*/ 86271 w 445732"/>
                  <a:gd name="connsiteY9" fmla="*/ 208488 h 390461"/>
                  <a:gd name="connsiteX10" fmla="*/ 86271 w 445732"/>
                  <a:gd name="connsiteY10" fmla="*/ 237245 h 390461"/>
                  <a:gd name="connsiteX11" fmla="*/ 0 w 445732"/>
                  <a:gd name="connsiteY11" fmla="*/ 237245 h 390461"/>
                  <a:gd name="connsiteX12" fmla="*/ 209926 w 445732"/>
                  <a:gd name="connsiteY12" fmla="*/ 115387 h 390461"/>
                  <a:gd name="connsiteX13" fmla="*/ 271753 w 445732"/>
                  <a:gd name="connsiteY13" fmla="*/ 126530 h 390461"/>
                  <a:gd name="connsiteX14" fmla="*/ 329985 w 445732"/>
                  <a:gd name="connsiteY14" fmla="*/ 232212 h 390461"/>
                  <a:gd name="connsiteX15" fmla="*/ 254499 w 445732"/>
                  <a:gd name="connsiteY15" fmla="*/ 325672 h 390461"/>
                  <a:gd name="connsiteX16" fmla="*/ 155287 w 445732"/>
                  <a:gd name="connsiteY16" fmla="*/ 288288 h 390461"/>
                  <a:gd name="connsiteX17" fmla="*/ 120779 w 445732"/>
                  <a:gd name="connsiteY17" fmla="*/ 257374 h 390461"/>
                  <a:gd name="connsiteX18" fmla="*/ 152412 w 445732"/>
                  <a:gd name="connsiteY18" fmla="*/ 140909 h 390461"/>
                  <a:gd name="connsiteX19" fmla="*/ 209926 w 445732"/>
                  <a:gd name="connsiteY19" fmla="*/ 115387 h 390461"/>
                  <a:gd name="connsiteX20" fmla="*/ 75552 w 445732"/>
                  <a:gd name="connsiteY20" fmla="*/ 55457 h 390461"/>
                  <a:gd name="connsiteX21" fmla="*/ 136554 w 445732"/>
                  <a:gd name="connsiteY21" fmla="*/ 116459 h 390461"/>
                  <a:gd name="connsiteX22" fmla="*/ 116220 w 445732"/>
                  <a:gd name="connsiteY22" fmla="*/ 136793 h 390461"/>
                  <a:gd name="connsiteX23" fmla="*/ 55218 w 445732"/>
                  <a:gd name="connsiteY23" fmla="*/ 75791 h 390461"/>
                  <a:gd name="connsiteX24" fmla="*/ 370764 w 445732"/>
                  <a:gd name="connsiteY24" fmla="*/ 55094 h 390461"/>
                  <a:gd name="connsiteX25" fmla="*/ 391098 w 445732"/>
                  <a:gd name="connsiteY25" fmla="*/ 75428 h 390461"/>
                  <a:gd name="connsiteX26" fmla="*/ 330096 w 445732"/>
                  <a:gd name="connsiteY26" fmla="*/ 136430 h 390461"/>
                  <a:gd name="connsiteX27" fmla="*/ 309762 w 445732"/>
                  <a:gd name="connsiteY27" fmla="*/ 116096 h 390461"/>
                  <a:gd name="connsiteX28" fmla="*/ 208487 w 445732"/>
                  <a:gd name="connsiteY28" fmla="*/ 0 h 390461"/>
                  <a:gd name="connsiteX29" fmla="*/ 237244 w 445732"/>
                  <a:gd name="connsiteY29" fmla="*/ 0 h 390461"/>
                  <a:gd name="connsiteX30" fmla="*/ 237244 w 445732"/>
                  <a:gd name="connsiteY30" fmla="*/ 86271 h 390461"/>
                  <a:gd name="connsiteX31" fmla="*/ 208487 w 445732"/>
                  <a:gd name="connsiteY31" fmla="*/ 86271 h 3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45732" h="390461">
                    <a:moveTo>
                      <a:pt x="329950" y="309125"/>
                    </a:moveTo>
                    <a:lnTo>
                      <a:pt x="390952" y="370127"/>
                    </a:lnTo>
                    <a:lnTo>
                      <a:pt x="370618" y="390461"/>
                    </a:lnTo>
                    <a:lnTo>
                      <a:pt x="309616" y="329459"/>
                    </a:lnTo>
                    <a:close/>
                    <a:moveTo>
                      <a:pt x="359461" y="208488"/>
                    </a:moveTo>
                    <a:lnTo>
                      <a:pt x="445732" y="208488"/>
                    </a:lnTo>
                    <a:lnTo>
                      <a:pt x="445732" y="237245"/>
                    </a:lnTo>
                    <a:lnTo>
                      <a:pt x="359461" y="237245"/>
                    </a:lnTo>
                    <a:close/>
                    <a:moveTo>
                      <a:pt x="0" y="208488"/>
                    </a:moveTo>
                    <a:lnTo>
                      <a:pt x="86271" y="208488"/>
                    </a:lnTo>
                    <a:lnTo>
                      <a:pt x="86271" y="237245"/>
                    </a:lnTo>
                    <a:lnTo>
                      <a:pt x="0" y="237245"/>
                    </a:lnTo>
                    <a:close/>
                    <a:moveTo>
                      <a:pt x="209926" y="115387"/>
                    </a:moveTo>
                    <a:cubicBezTo>
                      <a:pt x="230774" y="112870"/>
                      <a:pt x="252342" y="116465"/>
                      <a:pt x="271753" y="126530"/>
                    </a:cubicBezTo>
                    <a:cubicBezTo>
                      <a:pt x="310575" y="146660"/>
                      <a:pt x="333580" y="188358"/>
                      <a:pt x="329985" y="232212"/>
                    </a:cubicBezTo>
                    <a:cubicBezTo>
                      <a:pt x="326391" y="276066"/>
                      <a:pt x="296196" y="312731"/>
                      <a:pt x="254499" y="325672"/>
                    </a:cubicBezTo>
                    <a:cubicBezTo>
                      <a:pt x="229336" y="297634"/>
                      <a:pt x="192671" y="283974"/>
                      <a:pt x="155287" y="288288"/>
                    </a:cubicBezTo>
                    <a:cubicBezTo>
                      <a:pt x="145941" y="276066"/>
                      <a:pt x="133720" y="265282"/>
                      <a:pt x="120779" y="257374"/>
                    </a:cubicBezTo>
                    <a:cubicBezTo>
                      <a:pt x="107120" y="215677"/>
                      <a:pt x="119341" y="169666"/>
                      <a:pt x="152412" y="140909"/>
                    </a:cubicBezTo>
                    <a:cubicBezTo>
                      <a:pt x="168947" y="126531"/>
                      <a:pt x="189077" y="117903"/>
                      <a:pt x="209926" y="115387"/>
                    </a:cubicBezTo>
                    <a:close/>
                    <a:moveTo>
                      <a:pt x="75552" y="55457"/>
                    </a:moveTo>
                    <a:lnTo>
                      <a:pt x="136554" y="116459"/>
                    </a:lnTo>
                    <a:lnTo>
                      <a:pt x="116220" y="136793"/>
                    </a:lnTo>
                    <a:lnTo>
                      <a:pt x="55218" y="75791"/>
                    </a:lnTo>
                    <a:close/>
                    <a:moveTo>
                      <a:pt x="370764" y="55094"/>
                    </a:moveTo>
                    <a:lnTo>
                      <a:pt x="391098" y="75428"/>
                    </a:lnTo>
                    <a:lnTo>
                      <a:pt x="330096" y="136430"/>
                    </a:lnTo>
                    <a:lnTo>
                      <a:pt x="309762" y="116096"/>
                    </a:lnTo>
                    <a:close/>
                    <a:moveTo>
                      <a:pt x="208487" y="0"/>
                    </a:moveTo>
                    <a:lnTo>
                      <a:pt x="237244" y="0"/>
                    </a:lnTo>
                    <a:lnTo>
                      <a:pt x="237244" y="86271"/>
                    </a:lnTo>
                    <a:lnTo>
                      <a:pt x="208487" y="8627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20FD6D-D43C-4D63-BB61-09310D15FF16}"/>
              </a:ext>
            </a:extLst>
          </p:cNvPr>
          <p:cNvSpPr/>
          <p:nvPr/>
        </p:nvSpPr>
        <p:spPr>
          <a:xfrm>
            <a:off x="2049440" y="9428010"/>
            <a:ext cx="1327802" cy="1158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加载项 11" title="Web Viewer">
                <a:extLst>
                  <a:ext uri="{FF2B5EF4-FFF2-40B4-BE49-F238E27FC236}">
                    <a16:creationId xmlns:a16="http://schemas.microsoft.com/office/drawing/2014/main" id="{758C9C29-54D2-429E-9657-E26792094B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539600"/>
                  </p:ext>
                </p:extLst>
              </p:nvPr>
            </p:nvGraphicFramePr>
            <p:xfrm>
              <a:off x="0" y="455983"/>
              <a:ext cx="5392170" cy="881765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6"/>
              </a:graphicData>
            </a:graphic>
          </p:graphicFrame>
        </mc:Choice>
        <mc:Fallback>
          <p:pic>
            <p:nvPicPr>
              <p:cNvPr id="12" name="加载项 11" title="Web Viewer">
                <a:extLst>
                  <a:ext uri="{FF2B5EF4-FFF2-40B4-BE49-F238E27FC236}">
                    <a16:creationId xmlns:a16="http://schemas.microsoft.com/office/drawing/2014/main" id="{758C9C29-54D2-429E-9657-E26792094B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455983"/>
                <a:ext cx="5392170" cy="88176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062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635B65F-6567-4D14-B90C-2F5BEBEC95B9}"/>
              </a:ext>
            </a:extLst>
          </p:cNvPr>
          <p:cNvSpPr/>
          <p:nvPr/>
        </p:nvSpPr>
        <p:spPr>
          <a:xfrm>
            <a:off x="-1" y="0"/>
            <a:ext cx="5400675" cy="9720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9A1862-29E9-4FC9-A49E-E3E8F4532C09}"/>
              </a:ext>
            </a:extLst>
          </p:cNvPr>
          <p:cNvSpPr/>
          <p:nvPr/>
        </p:nvSpPr>
        <p:spPr>
          <a:xfrm>
            <a:off x="2311464" y="2069897"/>
            <a:ext cx="818618" cy="81861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B7C181-5690-41F2-830D-49162C90FE97}"/>
              </a:ext>
            </a:extLst>
          </p:cNvPr>
          <p:cNvSpPr txBox="1"/>
          <p:nvPr/>
        </p:nvSpPr>
        <p:spPr>
          <a:xfrm>
            <a:off x="2377461" y="2152273"/>
            <a:ext cx="64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3"/>
                </a:solidFill>
              </a:rPr>
              <a:t>N</a:t>
            </a:r>
            <a:endParaRPr lang="zh-CN" altLang="en-US" sz="4400" dirty="0">
              <a:solidFill>
                <a:schemeClr val="accent3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A4513E-D4A2-4F6F-B5A0-24F6647C9385}"/>
              </a:ext>
            </a:extLst>
          </p:cNvPr>
          <p:cNvSpPr txBox="1"/>
          <p:nvPr/>
        </p:nvSpPr>
        <p:spPr>
          <a:xfrm>
            <a:off x="2700337" y="1949971"/>
            <a:ext cx="53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</a:t>
            </a:r>
            <a:endParaRPr lang="zh-CN" alt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FFCE85-2DC2-44A1-93D7-54F2B5374B73}"/>
              </a:ext>
            </a:extLst>
          </p:cNvPr>
          <p:cNvSpPr txBox="1"/>
          <p:nvPr/>
        </p:nvSpPr>
        <p:spPr>
          <a:xfrm>
            <a:off x="12388149" y="588518"/>
            <a:ext cx="476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Ready For Update N+ OS Now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CA0743-8085-4B1F-8E08-A2F4EC44E10A}"/>
              </a:ext>
            </a:extLst>
          </p:cNvPr>
          <p:cNvSpPr txBox="1"/>
          <p:nvPr/>
        </p:nvSpPr>
        <p:spPr>
          <a:xfrm>
            <a:off x="10678976" y="83312"/>
            <a:ext cx="341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Update N+ OS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424322-77FB-41EF-A328-13B02920309F}"/>
              </a:ext>
            </a:extLst>
          </p:cNvPr>
          <p:cNvSpPr/>
          <p:nvPr/>
        </p:nvSpPr>
        <p:spPr>
          <a:xfrm>
            <a:off x="9093356" y="1037968"/>
            <a:ext cx="5400675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7B8C92-996E-4EF8-BDD4-5F17DE915D3A}"/>
              </a:ext>
            </a:extLst>
          </p:cNvPr>
          <p:cNvSpPr txBox="1"/>
          <p:nvPr/>
        </p:nvSpPr>
        <p:spPr>
          <a:xfrm>
            <a:off x="10046868" y="1137073"/>
            <a:ext cx="349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We Are Ready For it.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0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635B65F-6567-4D14-B90C-2F5BEBEC95B9}"/>
              </a:ext>
            </a:extLst>
          </p:cNvPr>
          <p:cNvSpPr/>
          <p:nvPr/>
        </p:nvSpPr>
        <p:spPr>
          <a:xfrm>
            <a:off x="-1" y="0"/>
            <a:ext cx="5400675" cy="9720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1364874-F4B5-4921-9A50-CF61E8F94A6C}"/>
              </a:ext>
            </a:extLst>
          </p:cNvPr>
          <p:cNvSpPr/>
          <p:nvPr/>
        </p:nvSpPr>
        <p:spPr>
          <a:xfrm>
            <a:off x="2539817" y="3337839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AFAEC81-FA31-4649-A2CC-D62FC520D86A}"/>
              </a:ext>
            </a:extLst>
          </p:cNvPr>
          <p:cNvSpPr/>
          <p:nvPr/>
        </p:nvSpPr>
        <p:spPr>
          <a:xfrm>
            <a:off x="2669336" y="3337839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16373B-9AE9-4A28-B4A5-E6B1A62A5E71}"/>
              </a:ext>
            </a:extLst>
          </p:cNvPr>
          <p:cNvSpPr/>
          <p:nvPr/>
        </p:nvSpPr>
        <p:spPr>
          <a:xfrm>
            <a:off x="2798855" y="3337839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F0DBB6-4BBB-406A-8BA5-FFC1F4A072B1}"/>
              </a:ext>
            </a:extLst>
          </p:cNvPr>
          <p:cNvSpPr txBox="1"/>
          <p:nvPr/>
        </p:nvSpPr>
        <p:spPr>
          <a:xfrm>
            <a:off x="3314422" y="3274695"/>
            <a:ext cx="233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alpha val="0"/>
                  </a:schemeClr>
                </a:solidFill>
              </a:rPr>
              <a:t>Hello</a:t>
            </a:r>
            <a:endParaRPr lang="zh-CN" altLang="en-US" sz="32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0ED8D3-0C1A-4B2F-B952-ECA94AF797B1}"/>
              </a:ext>
            </a:extLst>
          </p:cNvPr>
          <p:cNvSpPr/>
          <p:nvPr/>
        </p:nvSpPr>
        <p:spPr>
          <a:xfrm>
            <a:off x="2311464" y="2069897"/>
            <a:ext cx="818618" cy="81861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08CA02-53FF-4E2E-B1A1-D1C7B6F2D1C0}"/>
              </a:ext>
            </a:extLst>
          </p:cNvPr>
          <p:cNvSpPr txBox="1"/>
          <p:nvPr/>
        </p:nvSpPr>
        <p:spPr>
          <a:xfrm>
            <a:off x="2377461" y="2152273"/>
            <a:ext cx="64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3"/>
                </a:solidFill>
              </a:rPr>
              <a:t>N</a:t>
            </a:r>
            <a:endParaRPr lang="zh-CN" altLang="en-US" sz="4400" dirty="0">
              <a:solidFill>
                <a:schemeClr val="accent3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69A65D-4B78-4937-B7F4-31CD7EC32DE6}"/>
              </a:ext>
            </a:extLst>
          </p:cNvPr>
          <p:cNvSpPr txBox="1"/>
          <p:nvPr/>
        </p:nvSpPr>
        <p:spPr>
          <a:xfrm>
            <a:off x="2700337" y="1949971"/>
            <a:ext cx="53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</a:t>
            </a:r>
            <a:endParaRPr lang="zh-CN" alt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EA8566-1E9E-4B96-8152-D0808B371D87}"/>
              </a:ext>
            </a:extLst>
          </p:cNvPr>
          <p:cNvSpPr txBox="1"/>
          <p:nvPr/>
        </p:nvSpPr>
        <p:spPr>
          <a:xfrm>
            <a:off x="2852134" y="3337839"/>
            <a:ext cx="41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alpha val="0"/>
                  </a:schemeClr>
                </a:solidFill>
                <a:latin typeface="+mj-ea"/>
                <a:ea typeface="+mj-ea"/>
              </a:rPr>
              <a:t>我们正在准备刷入</a:t>
            </a:r>
            <a:r>
              <a:rPr lang="en-US" altLang="zh-CN" sz="2400" dirty="0">
                <a:solidFill>
                  <a:schemeClr val="bg1">
                    <a:alpha val="0"/>
                  </a:schemeClr>
                </a:solidFill>
                <a:latin typeface="+mj-ea"/>
                <a:ea typeface="+mj-ea"/>
              </a:rPr>
              <a:t>N+</a:t>
            </a:r>
            <a:r>
              <a:rPr lang="zh-CN" altLang="en-US" sz="2400" dirty="0">
                <a:solidFill>
                  <a:schemeClr val="bg1">
                    <a:alpha val="0"/>
                  </a:schemeClr>
                </a:solidFill>
                <a:latin typeface="+mj-ea"/>
                <a:ea typeface="+mj-ea"/>
              </a:rPr>
              <a:t>系统中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5B53AD-0CCB-4E46-9854-17C44777E66F}"/>
              </a:ext>
            </a:extLst>
          </p:cNvPr>
          <p:cNvSpPr txBox="1"/>
          <p:nvPr/>
        </p:nvSpPr>
        <p:spPr>
          <a:xfrm>
            <a:off x="-2076376" y="3337839"/>
            <a:ext cx="41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alpha val="0"/>
                  </a:schemeClr>
                </a:solidFill>
                <a:latin typeface="+mj-ea"/>
                <a:ea typeface="+mj-ea"/>
              </a:rPr>
              <a:t>我们正在准备更新</a:t>
            </a:r>
            <a:r>
              <a:rPr lang="en-US" altLang="zh-CN" sz="2400" dirty="0">
                <a:solidFill>
                  <a:schemeClr val="bg1">
                    <a:alpha val="0"/>
                  </a:schemeClr>
                </a:solidFill>
                <a:latin typeface="+mj-ea"/>
                <a:ea typeface="+mj-ea"/>
              </a:rPr>
              <a:t>N+</a:t>
            </a:r>
            <a:r>
              <a:rPr lang="zh-CN" altLang="en-US" sz="2400" dirty="0">
                <a:solidFill>
                  <a:schemeClr val="bg1">
                    <a:alpha val="0"/>
                  </a:schemeClr>
                </a:solidFill>
                <a:latin typeface="+mj-ea"/>
                <a:ea typeface="+mj-ea"/>
              </a:rPr>
              <a:t>系统中</a:t>
            </a:r>
          </a:p>
        </p:txBody>
      </p:sp>
    </p:spTree>
    <p:extLst>
      <p:ext uri="{BB962C8B-B14F-4D97-AF65-F5344CB8AC3E}">
        <p14:creationId xmlns:p14="http://schemas.microsoft.com/office/powerpoint/2010/main" val="90654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5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635B65F-6567-4D14-B90C-2F5BEBEC95B9}"/>
              </a:ext>
            </a:extLst>
          </p:cNvPr>
          <p:cNvSpPr/>
          <p:nvPr/>
        </p:nvSpPr>
        <p:spPr>
          <a:xfrm>
            <a:off x="-1" y="0"/>
            <a:ext cx="5400675" cy="9720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1364874-F4B5-4921-9A50-CF61E8F94A6C}"/>
              </a:ext>
            </a:extLst>
          </p:cNvPr>
          <p:cNvSpPr/>
          <p:nvPr/>
        </p:nvSpPr>
        <p:spPr>
          <a:xfrm>
            <a:off x="2539817" y="3969610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AFAEC81-FA31-4649-A2CC-D62FC520D86A}"/>
              </a:ext>
            </a:extLst>
          </p:cNvPr>
          <p:cNvSpPr/>
          <p:nvPr/>
        </p:nvSpPr>
        <p:spPr>
          <a:xfrm>
            <a:off x="2669336" y="3969610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16373B-9AE9-4A28-B4A5-E6B1A62A5E71}"/>
              </a:ext>
            </a:extLst>
          </p:cNvPr>
          <p:cNvSpPr/>
          <p:nvPr/>
        </p:nvSpPr>
        <p:spPr>
          <a:xfrm>
            <a:off x="2798855" y="3969610"/>
            <a:ext cx="100850" cy="2362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07B3ED-64DE-4C86-8F9E-1606B9E12A61}"/>
              </a:ext>
            </a:extLst>
          </p:cNvPr>
          <p:cNvSpPr txBox="1"/>
          <p:nvPr/>
        </p:nvSpPr>
        <p:spPr>
          <a:xfrm>
            <a:off x="722480" y="3337839"/>
            <a:ext cx="41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我们正在准备更新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N+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系统中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2B44C8-8409-46E7-BE6F-9A2CEDC3E9AE}"/>
              </a:ext>
            </a:extLst>
          </p:cNvPr>
          <p:cNvSpPr/>
          <p:nvPr/>
        </p:nvSpPr>
        <p:spPr>
          <a:xfrm>
            <a:off x="2311464" y="2069897"/>
            <a:ext cx="818618" cy="81861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0D2E6BE-A02D-405A-9EE9-AC466E37CCA7}"/>
              </a:ext>
            </a:extLst>
          </p:cNvPr>
          <p:cNvSpPr txBox="1"/>
          <p:nvPr/>
        </p:nvSpPr>
        <p:spPr>
          <a:xfrm>
            <a:off x="2377461" y="2152273"/>
            <a:ext cx="645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3"/>
                </a:solidFill>
              </a:rPr>
              <a:t>N</a:t>
            </a:r>
            <a:endParaRPr lang="zh-CN" altLang="en-US" sz="4400" dirty="0">
              <a:solidFill>
                <a:schemeClr val="accent3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C6E1BC-676B-4A91-893C-09E661B71FF8}"/>
              </a:ext>
            </a:extLst>
          </p:cNvPr>
          <p:cNvSpPr txBox="1"/>
          <p:nvPr/>
        </p:nvSpPr>
        <p:spPr>
          <a:xfrm>
            <a:off x="2700337" y="1949971"/>
            <a:ext cx="53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+</a:t>
            </a:r>
            <a:endParaRPr lang="zh-CN" alt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8716D6-1CE5-4E23-B86F-289E6404612C}"/>
              </a:ext>
            </a:extLst>
          </p:cNvPr>
          <p:cNvSpPr txBox="1"/>
          <p:nvPr/>
        </p:nvSpPr>
        <p:spPr>
          <a:xfrm>
            <a:off x="495759" y="3274695"/>
            <a:ext cx="233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alpha val="0"/>
                  </a:schemeClr>
                </a:solidFill>
              </a:rPr>
              <a:t>Hello</a:t>
            </a:r>
            <a:endParaRPr lang="zh-CN" altLang="en-US" sz="32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0BEC08B-C315-4B78-A408-6EEA8685BF9C}"/>
              </a:ext>
            </a:extLst>
          </p:cNvPr>
          <p:cNvSpPr/>
          <p:nvPr/>
        </p:nvSpPr>
        <p:spPr>
          <a:xfrm>
            <a:off x="-1945431" y="548914"/>
            <a:ext cx="955629" cy="1204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0E1220-B4AB-4FA9-B970-67AA5326ECB2}"/>
              </a:ext>
            </a:extLst>
          </p:cNvPr>
          <p:cNvSpPr txBox="1"/>
          <p:nvPr/>
        </p:nvSpPr>
        <p:spPr>
          <a:xfrm>
            <a:off x="-1945430" y="83312"/>
            <a:ext cx="153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准备中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18F372-00C3-41E2-8E1D-BC4ABF325187}"/>
              </a:ext>
            </a:extLst>
          </p:cNvPr>
          <p:cNvSpPr/>
          <p:nvPr/>
        </p:nvSpPr>
        <p:spPr>
          <a:xfrm>
            <a:off x="-7479457" y="-794"/>
            <a:ext cx="5400675" cy="9720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58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5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6A56354-7BE8-43B0-8823-A8A597EFA35A}"/>
              </a:ext>
            </a:extLst>
          </p:cNvPr>
          <p:cNvSpPr/>
          <p:nvPr/>
        </p:nvSpPr>
        <p:spPr>
          <a:xfrm>
            <a:off x="226269" y="545717"/>
            <a:ext cx="955629" cy="1204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7A48EF-6BA3-46F5-8B49-DF31AFEBFC45}"/>
              </a:ext>
            </a:extLst>
          </p:cNvPr>
          <p:cNvSpPr txBox="1"/>
          <p:nvPr/>
        </p:nvSpPr>
        <p:spPr>
          <a:xfrm>
            <a:off x="278696" y="83312"/>
            <a:ext cx="209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更新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18F46-5445-46A9-850E-E7B87ACF5179}"/>
              </a:ext>
            </a:extLst>
          </p:cNvPr>
          <p:cNvSpPr txBox="1"/>
          <p:nvPr/>
        </p:nvSpPr>
        <p:spPr>
          <a:xfrm>
            <a:off x="1688073" y="83312"/>
            <a:ext cx="255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准备完成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32EE52D-64D4-4066-AC0E-D02B336CED2B}"/>
              </a:ext>
            </a:extLst>
          </p:cNvPr>
          <p:cNvSpPr txBox="1"/>
          <p:nvPr/>
        </p:nvSpPr>
        <p:spPr>
          <a:xfrm>
            <a:off x="7316650" y="83312"/>
            <a:ext cx="153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DF03C0-9E47-445C-B417-46F271FBEC41}"/>
              </a:ext>
            </a:extLst>
          </p:cNvPr>
          <p:cNvSpPr txBox="1"/>
          <p:nvPr/>
        </p:nvSpPr>
        <p:spPr>
          <a:xfrm>
            <a:off x="226268" y="781059"/>
            <a:ext cx="50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N+OS</a:t>
            </a:r>
            <a:r>
              <a:rPr lang="zh-CN" altLang="en-US" sz="4000" dirty="0"/>
              <a:t>新版本更新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4AFA1-FEC5-463E-9A8F-B938F6594289}"/>
              </a:ext>
            </a:extLst>
          </p:cNvPr>
          <p:cNvSpPr txBox="1"/>
          <p:nvPr/>
        </p:nvSpPr>
        <p:spPr>
          <a:xfrm>
            <a:off x="261142" y="1304279"/>
            <a:ext cx="15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 Beta A1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10F3D4-31FC-4344-ABD6-2F8C1C39C61F}"/>
              </a:ext>
            </a:extLst>
          </p:cNvPr>
          <p:cNvSpPr/>
          <p:nvPr/>
        </p:nvSpPr>
        <p:spPr>
          <a:xfrm>
            <a:off x="226267" y="1673611"/>
            <a:ext cx="4913265" cy="940815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>
            <a:noFill/>
          </a:ln>
          <a:effectLst>
            <a:outerShdw blurRad="1016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12D11-F8DC-4B77-829C-55A5E1A49220}"/>
              </a:ext>
            </a:extLst>
          </p:cNvPr>
          <p:cNvSpPr txBox="1"/>
          <p:nvPr/>
        </p:nvSpPr>
        <p:spPr>
          <a:xfrm>
            <a:off x="568562" y="1790075"/>
            <a:ext cx="629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</a:rPr>
              <a:t>!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1277B4-5D3B-43CE-BF12-38D8CB9C1447}"/>
              </a:ext>
            </a:extLst>
          </p:cNvPr>
          <p:cNvSpPr txBox="1"/>
          <p:nvPr/>
        </p:nvSpPr>
        <p:spPr>
          <a:xfrm>
            <a:off x="1424510" y="1952055"/>
            <a:ext cx="34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切勿在更新过程中触碰任何按钮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25BA075-032C-40A2-9585-1A4C76DBEA40}"/>
              </a:ext>
            </a:extLst>
          </p:cNvPr>
          <p:cNvCxnSpPr>
            <a:cxnSpLocks/>
          </p:cNvCxnSpPr>
          <p:nvPr/>
        </p:nvCxnSpPr>
        <p:spPr>
          <a:xfrm>
            <a:off x="1181898" y="1890890"/>
            <a:ext cx="0" cy="49166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22599A8-2A06-4BD6-95AC-2EAA82249341}"/>
              </a:ext>
            </a:extLst>
          </p:cNvPr>
          <p:cNvSpPr/>
          <p:nvPr/>
        </p:nvSpPr>
        <p:spPr>
          <a:xfrm>
            <a:off x="226266" y="2799092"/>
            <a:ext cx="4913265" cy="1132828"/>
          </a:xfrm>
          <a:prstGeom prst="roundRect">
            <a:avLst>
              <a:gd name="adj" fmla="val 8686"/>
            </a:avLst>
          </a:prstGeom>
          <a:solidFill>
            <a:schemeClr val="bg1"/>
          </a:solidFill>
          <a:ln>
            <a:noFill/>
          </a:ln>
          <a:effectLst>
            <a:outerShdw blurRad="1016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E9E16A-2B16-4BE3-8DBC-28B99ED2E2A9}"/>
              </a:ext>
            </a:extLst>
          </p:cNvPr>
          <p:cNvSpPr txBox="1"/>
          <p:nvPr/>
        </p:nvSpPr>
        <p:spPr>
          <a:xfrm>
            <a:off x="334814" y="2807916"/>
            <a:ext cx="211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更新状态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75184-4920-4026-99D3-BBD29911C552}"/>
              </a:ext>
            </a:extLst>
          </p:cNvPr>
          <p:cNvSpPr txBox="1"/>
          <p:nvPr/>
        </p:nvSpPr>
        <p:spPr>
          <a:xfrm>
            <a:off x="334814" y="3187131"/>
            <a:ext cx="132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3"/>
                </a:solidFill>
              </a:rPr>
              <a:t>更新已开始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A4D11A-1AD5-48CB-A961-FD3607DE26AF}"/>
              </a:ext>
            </a:extLst>
          </p:cNvPr>
          <p:cNvSpPr/>
          <p:nvPr/>
        </p:nvSpPr>
        <p:spPr>
          <a:xfrm>
            <a:off x="430306" y="3613350"/>
            <a:ext cx="4465012" cy="148220"/>
          </a:xfrm>
          <a:prstGeom prst="roundRect">
            <a:avLst>
              <a:gd name="adj" fmla="val 1371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1C72065-27A8-49E0-BB9F-9DE403F6A2E1}"/>
              </a:ext>
            </a:extLst>
          </p:cNvPr>
          <p:cNvSpPr/>
          <p:nvPr/>
        </p:nvSpPr>
        <p:spPr>
          <a:xfrm>
            <a:off x="466459" y="3642027"/>
            <a:ext cx="2298775" cy="90866"/>
          </a:xfrm>
          <a:prstGeom prst="roundRect">
            <a:avLst>
              <a:gd name="adj" fmla="val 14256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D7A2BDA-7F80-49E2-8206-CA48F4FA353A}"/>
              </a:ext>
            </a:extLst>
          </p:cNvPr>
          <p:cNvSpPr/>
          <p:nvPr/>
        </p:nvSpPr>
        <p:spPr>
          <a:xfrm>
            <a:off x="2700338" y="3642027"/>
            <a:ext cx="2166364" cy="90866"/>
          </a:xfrm>
          <a:prstGeom prst="roundRect">
            <a:avLst>
              <a:gd name="adj" fmla="val 14256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5DC14C-C462-478F-8BAB-B0056D3AB885}"/>
              </a:ext>
            </a:extLst>
          </p:cNvPr>
          <p:cNvSpPr txBox="1"/>
          <p:nvPr/>
        </p:nvSpPr>
        <p:spPr>
          <a:xfrm>
            <a:off x="-4492608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F7605F-5077-4BEA-AD7D-34339616B1F6}"/>
              </a:ext>
            </a:extLst>
          </p:cNvPr>
          <p:cNvSpPr/>
          <p:nvPr/>
        </p:nvSpPr>
        <p:spPr>
          <a:xfrm>
            <a:off x="-2352245" y="2077871"/>
            <a:ext cx="1033889" cy="369332"/>
          </a:xfrm>
          <a:prstGeom prst="roundRect">
            <a:avLst>
              <a:gd name="adj" fmla="val 671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重启</a:t>
            </a:r>
          </a:p>
        </p:txBody>
      </p:sp>
    </p:spTree>
    <p:extLst>
      <p:ext uri="{BB962C8B-B14F-4D97-AF65-F5344CB8AC3E}">
        <p14:creationId xmlns:p14="http://schemas.microsoft.com/office/powerpoint/2010/main" val="9131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6A56354-7BE8-43B0-8823-A8A597EFA35A}"/>
              </a:ext>
            </a:extLst>
          </p:cNvPr>
          <p:cNvSpPr/>
          <p:nvPr/>
        </p:nvSpPr>
        <p:spPr>
          <a:xfrm>
            <a:off x="226269" y="545717"/>
            <a:ext cx="955629" cy="1204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7A48EF-6BA3-46F5-8B49-DF31AFEBFC45}"/>
              </a:ext>
            </a:extLst>
          </p:cNvPr>
          <p:cNvSpPr txBox="1"/>
          <p:nvPr/>
        </p:nvSpPr>
        <p:spPr>
          <a:xfrm>
            <a:off x="278696" y="83312"/>
            <a:ext cx="209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更新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18F46-5445-46A9-850E-E7B87ACF5179}"/>
              </a:ext>
            </a:extLst>
          </p:cNvPr>
          <p:cNvSpPr txBox="1"/>
          <p:nvPr/>
        </p:nvSpPr>
        <p:spPr>
          <a:xfrm>
            <a:off x="1688073" y="83312"/>
            <a:ext cx="255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准备完成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32EE52D-64D4-4066-AC0E-D02B336CED2B}"/>
              </a:ext>
            </a:extLst>
          </p:cNvPr>
          <p:cNvSpPr txBox="1"/>
          <p:nvPr/>
        </p:nvSpPr>
        <p:spPr>
          <a:xfrm>
            <a:off x="7316650" y="83312"/>
            <a:ext cx="153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DF03C0-9E47-445C-B417-46F271FBEC41}"/>
              </a:ext>
            </a:extLst>
          </p:cNvPr>
          <p:cNvSpPr txBox="1"/>
          <p:nvPr/>
        </p:nvSpPr>
        <p:spPr>
          <a:xfrm>
            <a:off x="226268" y="781059"/>
            <a:ext cx="50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N+OS</a:t>
            </a:r>
            <a:r>
              <a:rPr lang="zh-CN" altLang="en-US" sz="4000" dirty="0"/>
              <a:t>新版本更新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4AFA1-FEC5-463E-9A8F-B938F6594289}"/>
              </a:ext>
            </a:extLst>
          </p:cNvPr>
          <p:cNvSpPr txBox="1"/>
          <p:nvPr/>
        </p:nvSpPr>
        <p:spPr>
          <a:xfrm>
            <a:off x="266337" y="1290725"/>
            <a:ext cx="15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 Beta A1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10F3D4-31FC-4344-ABD6-2F8C1C39C61F}"/>
              </a:ext>
            </a:extLst>
          </p:cNvPr>
          <p:cNvSpPr/>
          <p:nvPr/>
        </p:nvSpPr>
        <p:spPr>
          <a:xfrm>
            <a:off x="7985967" y="1673611"/>
            <a:ext cx="4913265" cy="940815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>
            <a:noFill/>
          </a:ln>
          <a:effectLst>
            <a:outerShdw blurRad="1016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12D11-F8DC-4B77-829C-55A5E1A49220}"/>
              </a:ext>
            </a:extLst>
          </p:cNvPr>
          <p:cNvSpPr txBox="1"/>
          <p:nvPr/>
        </p:nvSpPr>
        <p:spPr>
          <a:xfrm>
            <a:off x="8328262" y="1790075"/>
            <a:ext cx="629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</a:rPr>
              <a:t>!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1277B4-5D3B-43CE-BF12-38D8CB9C1447}"/>
              </a:ext>
            </a:extLst>
          </p:cNvPr>
          <p:cNvSpPr txBox="1"/>
          <p:nvPr/>
        </p:nvSpPr>
        <p:spPr>
          <a:xfrm>
            <a:off x="9184210" y="1952055"/>
            <a:ext cx="34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切勿在更新过程中触碰任何按钮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25BA075-032C-40A2-9585-1A4C76DBEA40}"/>
              </a:ext>
            </a:extLst>
          </p:cNvPr>
          <p:cNvCxnSpPr>
            <a:cxnSpLocks/>
          </p:cNvCxnSpPr>
          <p:nvPr/>
        </p:nvCxnSpPr>
        <p:spPr>
          <a:xfrm>
            <a:off x="8941598" y="1890890"/>
            <a:ext cx="0" cy="49166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22599A8-2A06-4BD6-95AC-2EAA82249341}"/>
              </a:ext>
            </a:extLst>
          </p:cNvPr>
          <p:cNvSpPr/>
          <p:nvPr/>
        </p:nvSpPr>
        <p:spPr>
          <a:xfrm>
            <a:off x="6721475" y="2799092"/>
            <a:ext cx="4913265" cy="1132828"/>
          </a:xfrm>
          <a:prstGeom prst="roundRect">
            <a:avLst>
              <a:gd name="adj" fmla="val 8686"/>
            </a:avLst>
          </a:prstGeom>
          <a:solidFill>
            <a:schemeClr val="bg1"/>
          </a:solidFill>
          <a:ln>
            <a:noFill/>
          </a:ln>
          <a:effectLst>
            <a:outerShdw blurRad="1016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E9E16A-2B16-4BE3-8DBC-28B99ED2E2A9}"/>
              </a:ext>
            </a:extLst>
          </p:cNvPr>
          <p:cNvSpPr txBox="1"/>
          <p:nvPr/>
        </p:nvSpPr>
        <p:spPr>
          <a:xfrm>
            <a:off x="6830023" y="2807916"/>
            <a:ext cx="211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更新状态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75184-4920-4026-99D3-BBD29911C552}"/>
              </a:ext>
            </a:extLst>
          </p:cNvPr>
          <p:cNvSpPr txBox="1"/>
          <p:nvPr/>
        </p:nvSpPr>
        <p:spPr>
          <a:xfrm>
            <a:off x="6830023" y="3187131"/>
            <a:ext cx="132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3"/>
                </a:solidFill>
              </a:rPr>
              <a:t>更新已开始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A4D11A-1AD5-48CB-A961-FD3607DE26AF}"/>
              </a:ext>
            </a:extLst>
          </p:cNvPr>
          <p:cNvSpPr/>
          <p:nvPr/>
        </p:nvSpPr>
        <p:spPr>
          <a:xfrm>
            <a:off x="6925515" y="3613350"/>
            <a:ext cx="4465012" cy="148220"/>
          </a:xfrm>
          <a:prstGeom prst="roundRect">
            <a:avLst>
              <a:gd name="adj" fmla="val 1371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621D5-04E1-4A00-B78C-AB35C76DB46A}"/>
              </a:ext>
            </a:extLst>
          </p:cNvPr>
          <p:cNvSpPr txBox="1"/>
          <p:nvPr/>
        </p:nvSpPr>
        <p:spPr>
          <a:xfrm>
            <a:off x="226268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75752-3DB7-4C77-9D8A-A89C26195485}"/>
              </a:ext>
            </a:extLst>
          </p:cNvPr>
          <p:cNvSpPr/>
          <p:nvPr/>
        </p:nvSpPr>
        <p:spPr>
          <a:xfrm>
            <a:off x="338135" y="2077871"/>
            <a:ext cx="1033889" cy="369332"/>
          </a:xfrm>
          <a:prstGeom prst="roundRect">
            <a:avLst>
              <a:gd name="adj" fmla="val 671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重启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A7A488-0082-4096-A129-9536E91BE0EB}"/>
              </a:ext>
            </a:extLst>
          </p:cNvPr>
          <p:cNvSpPr/>
          <p:nvPr/>
        </p:nvSpPr>
        <p:spPr>
          <a:xfrm>
            <a:off x="-5576628" y="-1"/>
            <a:ext cx="5400675" cy="9720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2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6A56354-7BE8-43B0-8823-A8A597EFA35A}"/>
              </a:ext>
            </a:extLst>
          </p:cNvPr>
          <p:cNvSpPr/>
          <p:nvPr/>
        </p:nvSpPr>
        <p:spPr>
          <a:xfrm>
            <a:off x="10651326" y="545717"/>
            <a:ext cx="955629" cy="120486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7A48EF-6BA3-46F5-8B49-DF31AFEBFC45}"/>
              </a:ext>
            </a:extLst>
          </p:cNvPr>
          <p:cNvSpPr txBox="1"/>
          <p:nvPr/>
        </p:nvSpPr>
        <p:spPr>
          <a:xfrm>
            <a:off x="10703753" y="83312"/>
            <a:ext cx="209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更新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18F46-5445-46A9-850E-E7B87ACF5179}"/>
              </a:ext>
            </a:extLst>
          </p:cNvPr>
          <p:cNvSpPr txBox="1"/>
          <p:nvPr/>
        </p:nvSpPr>
        <p:spPr>
          <a:xfrm>
            <a:off x="12113130" y="83312"/>
            <a:ext cx="255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准备完成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DF03C0-9E47-445C-B417-46F271FBEC41}"/>
              </a:ext>
            </a:extLst>
          </p:cNvPr>
          <p:cNvSpPr txBox="1"/>
          <p:nvPr/>
        </p:nvSpPr>
        <p:spPr>
          <a:xfrm>
            <a:off x="5548407" y="781059"/>
            <a:ext cx="50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alpha val="0"/>
                  </a:schemeClr>
                </a:solidFill>
              </a:rPr>
              <a:t>N+OS</a:t>
            </a:r>
            <a:r>
              <a:rPr lang="zh-CN" altLang="en-US" sz="4000" dirty="0">
                <a:solidFill>
                  <a:schemeClr val="tx1">
                    <a:alpha val="0"/>
                  </a:schemeClr>
                </a:solidFill>
              </a:rPr>
              <a:t>新版本更新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4AFA1-FEC5-463E-9A8F-B938F6594289}"/>
              </a:ext>
            </a:extLst>
          </p:cNvPr>
          <p:cNvSpPr txBox="1"/>
          <p:nvPr/>
        </p:nvSpPr>
        <p:spPr>
          <a:xfrm>
            <a:off x="9540940" y="1290725"/>
            <a:ext cx="15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0"/>
                  </a:schemeClr>
                </a:solidFill>
              </a:rPr>
              <a:t>Ver Beta A1</a:t>
            </a:r>
            <a:endParaRPr lang="zh-CN" altLang="en-US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621D5-04E1-4A00-B78C-AB35C76DB46A}"/>
              </a:ext>
            </a:extLst>
          </p:cNvPr>
          <p:cNvSpPr txBox="1"/>
          <p:nvPr/>
        </p:nvSpPr>
        <p:spPr>
          <a:xfrm>
            <a:off x="12768199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75752-3DB7-4C77-9D8A-A89C26195485}"/>
              </a:ext>
            </a:extLst>
          </p:cNvPr>
          <p:cNvSpPr/>
          <p:nvPr/>
        </p:nvSpPr>
        <p:spPr>
          <a:xfrm>
            <a:off x="16653121" y="2108168"/>
            <a:ext cx="1033889" cy="3693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>
                    <a:alpha val="0"/>
                  </a:sysClr>
                </a:solidFill>
              </a:rPr>
              <a:t>重启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29832D-801A-44DC-A9BB-E2F3C0F94539}"/>
              </a:ext>
            </a:extLst>
          </p:cNvPr>
          <p:cNvSpPr/>
          <p:nvPr/>
        </p:nvSpPr>
        <p:spPr>
          <a:xfrm>
            <a:off x="-7419109" y="-1"/>
            <a:ext cx="5400675" cy="972026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3994DE-4629-4C3F-9F0D-E1F1343E3A2E}"/>
              </a:ext>
            </a:extLst>
          </p:cNvPr>
          <p:cNvSpPr/>
          <p:nvPr/>
        </p:nvSpPr>
        <p:spPr>
          <a:xfrm>
            <a:off x="0" y="-1"/>
            <a:ext cx="5400675" cy="9720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8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6A56354-7BE8-43B0-8823-A8A597EFA35A}"/>
              </a:ext>
            </a:extLst>
          </p:cNvPr>
          <p:cNvSpPr/>
          <p:nvPr/>
        </p:nvSpPr>
        <p:spPr>
          <a:xfrm>
            <a:off x="10651326" y="545717"/>
            <a:ext cx="955629" cy="120486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7A48EF-6BA3-46F5-8B49-DF31AFEBFC45}"/>
              </a:ext>
            </a:extLst>
          </p:cNvPr>
          <p:cNvSpPr txBox="1"/>
          <p:nvPr/>
        </p:nvSpPr>
        <p:spPr>
          <a:xfrm>
            <a:off x="10703753" y="83312"/>
            <a:ext cx="209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更新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A18F46-5445-46A9-850E-E7B87ACF5179}"/>
              </a:ext>
            </a:extLst>
          </p:cNvPr>
          <p:cNvSpPr txBox="1"/>
          <p:nvPr/>
        </p:nvSpPr>
        <p:spPr>
          <a:xfrm>
            <a:off x="12113130" y="83312"/>
            <a:ext cx="255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alpha val="0"/>
                  </a:schemeClr>
                </a:solidFill>
                <a:latin typeface="+mj-ea"/>
                <a:ea typeface="+mj-ea"/>
              </a:rPr>
              <a:t>准备完成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DF03C0-9E47-445C-B417-46F271FBEC41}"/>
              </a:ext>
            </a:extLst>
          </p:cNvPr>
          <p:cNvSpPr txBox="1"/>
          <p:nvPr/>
        </p:nvSpPr>
        <p:spPr>
          <a:xfrm>
            <a:off x="5548407" y="781059"/>
            <a:ext cx="50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alpha val="0"/>
                  </a:schemeClr>
                </a:solidFill>
              </a:rPr>
              <a:t>N+OS</a:t>
            </a:r>
            <a:r>
              <a:rPr lang="zh-CN" altLang="en-US" sz="4000" dirty="0">
                <a:solidFill>
                  <a:schemeClr val="tx1">
                    <a:alpha val="0"/>
                  </a:schemeClr>
                </a:solidFill>
              </a:rPr>
              <a:t>新版本更新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4AFA1-FEC5-463E-9A8F-B938F6594289}"/>
              </a:ext>
            </a:extLst>
          </p:cNvPr>
          <p:cNvSpPr txBox="1"/>
          <p:nvPr/>
        </p:nvSpPr>
        <p:spPr>
          <a:xfrm>
            <a:off x="9540940" y="1290725"/>
            <a:ext cx="158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0"/>
                  </a:schemeClr>
                </a:solidFill>
              </a:rPr>
              <a:t>Ver Beta A1</a:t>
            </a:r>
            <a:endParaRPr lang="zh-CN" altLang="en-US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621D5-04E1-4A00-B78C-AB35C76DB46A}"/>
              </a:ext>
            </a:extLst>
          </p:cNvPr>
          <p:cNvSpPr txBox="1"/>
          <p:nvPr/>
        </p:nvSpPr>
        <p:spPr>
          <a:xfrm>
            <a:off x="12768199" y="1660057"/>
            <a:ext cx="580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我们需要重启以进行下一步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775752-3DB7-4C77-9D8A-A89C26195485}"/>
              </a:ext>
            </a:extLst>
          </p:cNvPr>
          <p:cNvSpPr/>
          <p:nvPr/>
        </p:nvSpPr>
        <p:spPr>
          <a:xfrm>
            <a:off x="16653121" y="2108168"/>
            <a:ext cx="1033889" cy="3693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1143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>
                    <a:alpha val="0"/>
                  </a:sysClr>
                </a:solidFill>
              </a:rPr>
              <a:t>重启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29832D-801A-44DC-A9BB-E2F3C0F94539}"/>
              </a:ext>
            </a:extLst>
          </p:cNvPr>
          <p:cNvSpPr/>
          <p:nvPr/>
        </p:nvSpPr>
        <p:spPr>
          <a:xfrm>
            <a:off x="-7419109" y="-1"/>
            <a:ext cx="5400675" cy="972026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752C2E-03C9-4A87-A7DE-9B49A8A7E46C}"/>
              </a:ext>
            </a:extLst>
          </p:cNvPr>
          <p:cNvSpPr/>
          <p:nvPr/>
        </p:nvSpPr>
        <p:spPr>
          <a:xfrm>
            <a:off x="0" y="-1"/>
            <a:ext cx="5400675" cy="9720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2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184F3"/>
      </a:accent1>
      <a:accent2>
        <a:srgbClr val="33A752"/>
      </a:accent2>
      <a:accent3>
        <a:srgbClr val="FABB05"/>
      </a:accent3>
      <a:accent4>
        <a:srgbClr val="EA4335"/>
      </a:accent4>
      <a:accent5>
        <a:srgbClr val="929292"/>
      </a:accent5>
      <a:accent6>
        <a:srgbClr val="787878"/>
      </a:accent6>
      <a:hlink>
        <a:srgbClr val="4184F3"/>
      </a:hlink>
      <a:folHlink>
        <a:srgbClr val="BFBFBF"/>
      </a:folHlink>
    </a:clrScheme>
    <a:fontScheme name="自定义 1">
      <a:majorFont>
        <a:latin typeface="Google Sans"/>
        <a:ea typeface="阿里巴巴普惠体 Medium"/>
        <a:cs typeface=""/>
      </a:majorFont>
      <a:minorFont>
        <a:latin typeface="Google Sans"/>
        <a:ea typeface="阿里巴巴普惠体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44BB084-CC0B-4ABD-AA01-00096F759775}">
  <we:reference id="wa104379036" version="1.0.0.0" store="zh-CN" storeType="OMEX"/>
  <we:alternateReferences>
    <we:reference id="wa104379036" version="1.0.0.0" store="wa10437903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9B772DA-F324-49E3-8845-DBCFAC7BC7D4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xw.tianqi.qq.com&quot;,&quot;values&quot;:{},&quot;data&quot;:{&quot;uri&quot;:&quot;xw.tianqi.qq.com&quot;},&quot;secure&quot;:false}],&quot;name&quot;:&quot;xw.tianqi.qq.com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2538</TotalTime>
  <Words>1500</Words>
  <Application>Microsoft Office PowerPoint</Application>
  <PresentationFormat>自定义</PresentationFormat>
  <Paragraphs>372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Google Sans</vt:lpstr>
      <vt:lpstr>阿里巴巴普惠体 Medium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 rek</dc:creator>
  <cp:lastModifiedBy>MX rek</cp:lastModifiedBy>
  <cp:revision>18</cp:revision>
  <dcterms:created xsi:type="dcterms:W3CDTF">2019-08-19T08:53:54Z</dcterms:created>
  <dcterms:modified xsi:type="dcterms:W3CDTF">2019-08-27T02:28:33Z</dcterms:modified>
</cp:coreProperties>
</file>