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4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D18A3-50F8-455C-9650-FECF2276D38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41798-7C7D-486A-8F19-DCDF3299B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31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485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519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46BF5-FC2D-FABA-B93E-2EA623C1A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2D7AC5-D9F4-E798-F8A7-50C021CB3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809A88-C463-AF08-0E90-99E24B5A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17A3-EB3F-4D9B-9A32-B7EF417C597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F209EA-E3CB-052C-D6D6-5B280D90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77F0E1-9F80-79C6-0BAA-E1CC0F0B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B793-0D4B-4C23-A6F0-E9EA300D3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9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3E39A-48D6-8608-5504-FBB8DEE8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A116A0-2FDD-3284-6ED1-491124B1C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B4F1EB-A050-653C-74AB-3FC00642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17A3-EB3F-4D9B-9A32-B7EF417C597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8901FC-575F-7B80-0CA9-C87AC180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375BFB-2B25-4612-4563-702D3B0D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B793-0D4B-4C23-A6F0-E9EA300D3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4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D625CC-B09E-694B-262E-4DD4C4FE3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002A96-C73F-EA2E-963B-F9F292100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EBCA36-F521-809E-4C0C-F06BC8DB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17A3-EB3F-4D9B-9A32-B7EF417C597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69922F-E705-F942-15C8-231679E4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EDE4A7-ECB6-165C-8907-13CEC085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B793-0D4B-4C23-A6F0-E9EA300D3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1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9FCA3-02C2-D59C-BEE7-497B4EA7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D62168-1AF8-BAD4-0939-E4B1FEB72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20276E-633D-21DF-A7DA-BF4A2A7A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17A3-EB3F-4D9B-9A32-B7EF417C597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023835-75B6-70C4-1AD1-E9BAB6CC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08D69D-36AE-B23E-BAE7-DC8467A9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B793-0D4B-4C23-A6F0-E9EA300D3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7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F28C1-E8E6-CA9B-DB36-BA90905F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D2ABFB-C72D-BD49-4267-C3CBE7FD7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2BE3A1-D9B2-FCB2-4251-8C980D08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17A3-EB3F-4D9B-9A32-B7EF417C597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0A05B8-F727-8E85-9C45-EF0E2348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57EE43-4218-E126-AA60-179968F9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B793-0D4B-4C23-A6F0-E9EA300D3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8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B7168-4965-586A-45AA-3D635DEF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A75CA5-C686-8CD0-4084-F759884A2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BAC20D-38C9-7C48-F426-47FE6A0D4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BFA9C7-E5DB-A9E6-C603-1D59AC96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17A3-EB3F-4D9B-9A32-B7EF417C597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3AAE74-F830-F29D-9BB3-6A9A9F97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FAD605-E60F-59AE-88D6-57709C2F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B793-0D4B-4C23-A6F0-E9EA300D3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1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01AFC-8743-B2FD-548A-1AE2A3BB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9A1605-0531-66E0-8655-46BAFEA42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C0B854-6B9A-F009-B9AE-D4CDB64CB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370228-4F8C-341E-E326-C8C558976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0E8ABD-CC2E-0DF1-F6FC-26A55D081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1C5A75-5D53-85E0-E72A-1272540F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17A3-EB3F-4D9B-9A32-B7EF417C597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5B81DA-3B05-13DF-E15B-F45F5B3B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73150AA-879C-5EC7-3216-09B0317E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B793-0D4B-4C23-A6F0-E9EA300D3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5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BBD51-8EA6-751E-6FB3-D6C8205F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00F7AE-4D61-5DF6-8466-13792188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17A3-EB3F-4D9B-9A32-B7EF417C597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12F548-8B05-AA0C-1042-CDD76E48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D3671F-3098-A16C-3CE3-B190F9C7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B793-0D4B-4C23-A6F0-E9EA300D3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7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D0194F1-F83C-9BC1-E09F-6D14D707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17A3-EB3F-4D9B-9A32-B7EF417C597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0C14CB1-CDEB-E239-ACD7-E49344BE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D24FC9-70A6-6074-21DE-18C28938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B793-0D4B-4C23-A6F0-E9EA300D3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10C9A-F5ED-6C17-F957-EF5E492D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FFA178-6A10-10B1-A499-ED096C36E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DD4C8C-D9C7-84D0-735A-FB6CA9465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319DD2-060B-DBC6-EB80-C0FDA82D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17A3-EB3F-4D9B-9A32-B7EF417C597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1A77EF-4C68-7884-AAD3-F0E391D9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8D7878-F727-FA22-C584-D10C7142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B793-0D4B-4C23-A6F0-E9EA300D3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1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AA76C-505E-1B04-3CFA-FC3EDB8E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14964B-6D51-889B-48B8-06D6FBE92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C3BAB2-A6FA-DE4E-2290-3FCF5E15B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2AF5AE-2BDB-AB4C-D976-0DD2822C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17A3-EB3F-4D9B-9A32-B7EF417C597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A4A3DB-707E-1D2B-2120-394B7A8D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4B12AD-1058-8215-88C4-3EE32CB4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B793-0D4B-4C23-A6F0-E9EA300D3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2CB02A9-A10F-7902-EBAD-0A408807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19A7C2-F288-523A-6D17-56D7AEA9C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6A3FFD-997C-AABD-ED93-7208C3BA4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17A3-EB3F-4D9B-9A32-B7EF417C597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141DAD-D487-AF65-B918-A19A1B980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61CADC-1ED7-C453-1553-B66302C3E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2B793-0D4B-4C23-A6F0-E9EA300D3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4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b="1">
                <a:solidFill>
                  <a:schemeClr val="dk1"/>
                </a:solidFill>
              </a:rPr>
              <a:t>1</a:t>
            </a:fld>
            <a:endParaRPr b="1" dirty="0">
              <a:solidFill>
                <a:schemeClr val="dk1"/>
              </a:solidFill>
            </a:endParaRPr>
          </a:p>
        </p:txBody>
      </p:sp>
      <p:sp>
        <p:nvSpPr>
          <p:cNvPr id="3" name="Rectángulo 3">
            <a:extLst>
              <a:ext uri="{FF2B5EF4-FFF2-40B4-BE49-F238E27FC236}">
                <a16:creationId xmlns:a16="http://schemas.microsoft.com/office/drawing/2014/main" id="{A8220DC8-7D31-A3B3-1EDB-39EAE1A3AED2}"/>
              </a:ext>
            </a:extLst>
          </p:cNvPr>
          <p:cNvSpPr/>
          <p:nvPr/>
        </p:nvSpPr>
        <p:spPr>
          <a:xfrm>
            <a:off x="0" y="-49992"/>
            <a:ext cx="12192000" cy="630417"/>
          </a:xfrm>
          <a:prstGeom prst="rect">
            <a:avLst/>
          </a:prstGeom>
          <a:solidFill>
            <a:srgbClr val="201E5D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  <a:latin typeface="Quire Sans Light" panose="020B0302040400020003" pitchFamily="34" charset="0"/>
                <a:ea typeface="+mj-ea"/>
                <a:cs typeface="+mj-cs"/>
              </a:rPr>
              <a:t>  </a:t>
            </a:r>
            <a:endParaRPr lang="en-US" sz="3000" b="1" u="sng" dirty="0">
              <a:solidFill>
                <a:schemeClr val="bg1"/>
              </a:solidFill>
              <a:latin typeface="Quire Sans Light" panose="020B0302040400020003" pitchFamily="34" charset="0"/>
              <a:ea typeface="+mj-ea"/>
              <a:cs typeface="+mj-cs"/>
            </a:endParaRP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D85973BD-DEB2-43A2-9057-AF93C8AFAA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4" t="12424" r="8744" b="13032"/>
          <a:stretch/>
        </p:blipFill>
        <p:spPr>
          <a:xfrm>
            <a:off x="11353800" y="34292"/>
            <a:ext cx="758757" cy="536603"/>
          </a:xfrm>
          <a:prstGeom prst="rect">
            <a:avLst/>
          </a:prstGeom>
          <a:solidFill>
            <a:srgbClr val="201E5D"/>
          </a:solidFill>
        </p:spPr>
      </p:pic>
      <p:grpSp>
        <p:nvGrpSpPr>
          <p:cNvPr id="13" name="Group 12"/>
          <p:cNvGrpSpPr/>
          <p:nvPr/>
        </p:nvGrpSpPr>
        <p:grpSpPr>
          <a:xfrm>
            <a:off x="571500" y="1010381"/>
            <a:ext cx="2282434" cy="2470669"/>
            <a:chOff x="343797" y="1179946"/>
            <a:chExt cx="2282434" cy="2470669"/>
          </a:xfrm>
        </p:grpSpPr>
        <p:pic>
          <p:nvPicPr>
            <p:cNvPr id="1028" name="Picture 4" descr="tap-csv - Meltano Hub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469" y="1179946"/>
              <a:ext cx="1305090" cy="130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43797" y="2727285"/>
              <a:ext cx="22824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11GB, ~1800 files, different structure. Old format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58822" y="956809"/>
            <a:ext cx="3814742" cy="2584187"/>
            <a:chOff x="3361317" y="1179946"/>
            <a:chExt cx="3814742" cy="2584187"/>
          </a:xfrm>
        </p:grpSpPr>
        <p:pic>
          <p:nvPicPr>
            <p:cNvPr id="1026" name="Picture 2" descr="Sources of Data Collection - GeeksforGeek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6059" y="1179946"/>
              <a:ext cx="36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3361317" y="3117802"/>
              <a:ext cx="38147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1.5GB, 1 file, union structure. New fast format </a:t>
              </a:r>
              <a:r>
                <a:rPr lang="en-US" dirty="0"/>
                <a:t>.</a:t>
              </a:r>
              <a:r>
                <a:rPr lang="en-US" dirty="0" smtClean="0"/>
                <a:t>parquet.</a:t>
              </a:r>
              <a:endParaRPr lang="en-US" dirty="0"/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2667000" y="1662926"/>
            <a:ext cx="791822" cy="193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4150" y="-81615"/>
            <a:ext cx="496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Data preprocessing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9545" y="6147212"/>
            <a:ext cx="321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 1.</a:t>
            </a:r>
            <a:r>
              <a:rPr lang="en-US" dirty="0" smtClean="0"/>
              <a:t> Example of outliers. Wind speed at 1000 m/s</a:t>
            </a:r>
            <a:endParaRPr lang="en-US" dirty="0"/>
          </a:p>
        </p:txBody>
      </p:sp>
      <p:sp>
        <p:nvSpPr>
          <p:cNvPr id="41" name="Right Arrow 40"/>
          <p:cNvSpPr/>
          <p:nvPr/>
        </p:nvSpPr>
        <p:spPr>
          <a:xfrm>
            <a:off x="7520634" y="1662926"/>
            <a:ext cx="791822" cy="193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Data Cleaning: What it is, Examples, &amp; How to Clean Dat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526" y="956809"/>
            <a:ext cx="3439489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8559527" y="2894665"/>
            <a:ext cx="3439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Data </a:t>
            </a:r>
            <a:r>
              <a:rPr lang="en-US" dirty="0"/>
              <a:t>cleaning based on Z-values, quantiles and based on expert judgement.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0526" y="3721633"/>
            <a:ext cx="3694737" cy="252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1197" y="3737097"/>
            <a:ext cx="3656842" cy="2520000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>
            <a:off x="5302637" y="4578852"/>
            <a:ext cx="1252541" cy="177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245765" y="6156548"/>
            <a:ext cx="321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 2.</a:t>
            </a:r>
            <a:r>
              <a:rPr lang="en-US" dirty="0" smtClean="0"/>
              <a:t> Data without outliers.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b="1">
                <a:solidFill>
                  <a:schemeClr val="dk1"/>
                </a:solidFill>
              </a:rPr>
              <a:t>2</a:t>
            </a:fld>
            <a:endParaRPr b="1" dirty="0">
              <a:solidFill>
                <a:schemeClr val="dk1"/>
              </a:solidFill>
            </a:endParaRPr>
          </a:p>
        </p:txBody>
      </p:sp>
      <p:sp>
        <p:nvSpPr>
          <p:cNvPr id="3" name="Rectángulo 3">
            <a:extLst>
              <a:ext uri="{FF2B5EF4-FFF2-40B4-BE49-F238E27FC236}">
                <a16:creationId xmlns:a16="http://schemas.microsoft.com/office/drawing/2014/main" id="{A8220DC8-7D31-A3B3-1EDB-39EAE1A3AED2}"/>
              </a:ext>
            </a:extLst>
          </p:cNvPr>
          <p:cNvSpPr/>
          <p:nvPr/>
        </p:nvSpPr>
        <p:spPr>
          <a:xfrm>
            <a:off x="0" y="-49992"/>
            <a:ext cx="12192000" cy="630417"/>
          </a:xfrm>
          <a:prstGeom prst="rect">
            <a:avLst/>
          </a:prstGeom>
          <a:solidFill>
            <a:srgbClr val="201E5D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  <a:latin typeface="Quire Sans Light" panose="020B0302040400020003" pitchFamily="34" charset="0"/>
                <a:ea typeface="+mj-ea"/>
                <a:cs typeface="+mj-cs"/>
              </a:rPr>
              <a:t>  </a:t>
            </a:r>
            <a:endParaRPr lang="en-US" sz="3000" b="1" u="sng" dirty="0">
              <a:solidFill>
                <a:schemeClr val="bg1"/>
              </a:solidFill>
              <a:latin typeface="Quire Sans Light" panose="020B0302040400020003" pitchFamily="34" charset="0"/>
              <a:ea typeface="+mj-ea"/>
              <a:cs typeface="+mj-cs"/>
            </a:endParaRP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D85973BD-DEB2-43A2-9057-AF93C8AFAA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4" t="12424" r="8744" b="13032"/>
          <a:stretch/>
        </p:blipFill>
        <p:spPr>
          <a:xfrm>
            <a:off x="11353800" y="34292"/>
            <a:ext cx="758757" cy="536603"/>
          </a:xfrm>
          <a:prstGeom prst="rect">
            <a:avLst/>
          </a:prstGeom>
          <a:solidFill>
            <a:srgbClr val="201E5D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31124"/>
            <a:ext cx="5847237" cy="32397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353" y="1131124"/>
            <a:ext cx="5203825" cy="37252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0725" y="4618420"/>
            <a:ext cx="512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Fig. 1</a:t>
            </a:r>
            <a:r>
              <a:rPr lang="en-US" dirty="0" smtClean="0"/>
              <a:t> Distribution of Temperature in different Cities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15125" y="4856372"/>
            <a:ext cx="512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Fig. 2</a:t>
            </a:r>
            <a:r>
              <a:rPr lang="en-US" dirty="0" smtClean="0"/>
              <a:t> Daily changing of Temperature during a year. Averaged in a month.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4150" y="-81615"/>
            <a:ext cx="496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Data analysis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70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b="1">
                <a:solidFill>
                  <a:schemeClr val="dk1"/>
                </a:solidFill>
              </a:rPr>
              <a:t>3</a:t>
            </a:fld>
            <a:endParaRPr b="1">
              <a:solidFill>
                <a:schemeClr val="dk1"/>
              </a:solidFill>
            </a:endParaRPr>
          </a:p>
        </p:txBody>
      </p:sp>
      <p:sp>
        <p:nvSpPr>
          <p:cNvPr id="3" name="Rectángulo 3">
            <a:extLst>
              <a:ext uri="{FF2B5EF4-FFF2-40B4-BE49-F238E27FC236}">
                <a16:creationId xmlns:a16="http://schemas.microsoft.com/office/drawing/2014/main" id="{A8220DC8-7D31-A3B3-1EDB-39EAE1A3AED2}"/>
              </a:ext>
            </a:extLst>
          </p:cNvPr>
          <p:cNvSpPr/>
          <p:nvPr/>
        </p:nvSpPr>
        <p:spPr>
          <a:xfrm>
            <a:off x="0" y="-49992"/>
            <a:ext cx="12192000" cy="630417"/>
          </a:xfrm>
          <a:prstGeom prst="rect">
            <a:avLst/>
          </a:prstGeom>
          <a:solidFill>
            <a:srgbClr val="201E5D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  <a:latin typeface="Quire Sans Light" panose="020B0302040400020003" pitchFamily="34" charset="0"/>
                <a:ea typeface="+mj-ea"/>
                <a:cs typeface="+mj-cs"/>
              </a:rPr>
              <a:t>  </a:t>
            </a:r>
            <a:endParaRPr lang="en-US" sz="3000" b="1" u="sng" dirty="0">
              <a:solidFill>
                <a:schemeClr val="bg1"/>
              </a:solidFill>
              <a:latin typeface="Quire Sans Light" panose="020B0302040400020003" pitchFamily="34" charset="0"/>
              <a:ea typeface="+mj-ea"/>
              <a:cs typeface="+mj-cs"/>
            </a:endParaRP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D85973BD-DEB2-43A2-9057-AF93C8AFAA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4" t="12424" r="8744" b="13032"/>
          <a:stretch/>
        </p:blipFill>
        <p:spPr>
          <a:xfrm>
            <a:off x="11353800" y="34292"/>
            <a:ext cx="758757" cy="536603"/>
          </a:xfrm>
          <a:prstGeom prst="rect">
            <a:avLst/>
          </a:prstGeom>
          <a:solidFill>
            <a:srgbClr val="201E5D"/>
          </a:solidFill>
        </p:spPr>
      </p:pic>
      <p:sp>
        <p:nvSpPr>
          <p:cNvPr id="2" name="AutoShape 2" descr="data:image/png;base64,iVBORw0KGgoAAAANSUhEUgAAA1kAAALrCAYAAAAMdE35AAAAAXNSR0IArs4c6QAAIABJREFUeF7sfQeYZFWZ9ntD3cpV3dVpch4YGGBmYJCgiGDcFUTXgDmLCggIioppVRRXMGDY3901K+4qiq4Zs0RhmBkmJyY1EztXrlt1w/+85/atvl1dsbsnwHqep6d6us4996R77vd+4f2kP/Q+ZGOS5eyu09EeiOHBQ+tRMPVJtjJ22RJtPoJyQPxhU2HHlNt7KjXQJfsRVhR0y/4pdduCCl1KVG3DZ6ehIg9daocF36Tu0xaWoQWikCQZplFAPl9AVh/bQpFwEMGAH+lMTrQfDgVhWRYURYFt25AkwLJsGKaJTDoJvz1U7se+UhZ9VrGpfoUlBcu1mKgb7ToFueFe0R9Z8SEYmwXFF0Q+l0YqW2rYniRJCIcCYkzpTFbUDwWdfZjLFyZcH3jyK4hENaCURtaaiXzP6+rew6/5EPCrUFUNerGETNaZm+koiiIj4Nfg92uwbUDXi+LHtCzRvCLL4jvWYSnoRZT0FAJ7b4O/fS6QP4qC3QWz5yXie+6fkhRtan/IMOCzU+BnrSLaQwyWpJarcK4BCdlcvvy3eCwi5rpUGmsraPeV+1S5p9vjUbHHuI9YVFVFoi2KvoHhhtPKPco5GRxK1qzb2dEm+pfPN3+ucY75M5LKOHvoiQ8h1HM65PZVKN33UhjP2QhDd77bXExhSWIxukMd2D68BwcyRyf05Rn+dvG3Ws8r5919fvJSd9WxKChAs1Pl7/islApJ5NKD5XMiEPAj5JeQH+mF74lb4dMkKEveCXt4PYpbv4TkM9aMazuy6UqEVtwMKEGY2+7AyKxbYIaWVL1/V0cb+gdHGq5JM3upYSNPgQpafBZ2pA+hP994n7rD4Tsxb008h3gGLtVmw5SCCOz7HCKJTsgd56O45gaMrPx9U7Mh2wYkqQQTQfBcC+cegLL8o7D6/orhffdg++KPoOCfPa6tC2asxNr+LSiajc/WWp3wvuuHzBEcLE3c/00N4ARX6gjEsbLzNORyBWRyeXEWNjoTvV1W1ADC7fMx0r973JnLc5PrysJn3HvGVjtT3Ta5T54o7gfliYW+UM3ZYRv1zu3pmlYtlIAWbENu5ElYU9gv09WfZtp5VG/+2Wymvco6h544iGKhhAVnLJjM5XWv0XMF+EMBlPQSbMuG6lchyzIs04KsyNN+v+PR4AJfaMpycbV+ahvfBO3Ud8HOHUBxYBNKSz85LcMpIlp+dtmg1Ahk+YwkSmp8ws1nhbtwemIJdid7sTd1cFo6x0b4QuEB/HQHWS6o4pjrASsTAZiSD6rtHOCNSj2QRYHLhtKUAF15H8V2XvLxeEQIiqVCCkUpKl7OzRYK0iwUXDXNB0WWkEsdEcCPpRWQtdwXQ1hWIMkKoh1LkOrfIYAVARaBVjqdRq4wXgggIPGpqgB8/F1VFHEAEfw5AFDC4LAjeFNY9vnUMlj0jtE3eC/ihb9Bal+FQt9G5OZ/WHwtY+x+/N27XooWhRrqFi/jYmnywol4aCVJAFm/3yd+J6gq6CWYo4Cj1nqoqlIGZNaaN0Cd/1JYT/4UhY6Xw4qeJQBWLYBerc3Kl3+9feAFAZxzAqIBD8jpTLRhYGhMGPcCCLZb2bfK+gI4aVp5/er1JdEWg2mZSKYcQF2tdHe2Y2gkCcNwwGqzpS0eRb6gizVhaXtsNbQLvgfryB9gIYJ84vJyU6GOxVAVH+4/tBa6OV654FUiVANZfB41jIGnWiDLVazwpv5wl5hJPTs4YT67OtqhD66Hcv+F8F30U8AXh/H4zcgmXgF95pvHDT+y8RUIrfoIIGswd34VI53vhBldUa7D50bzqfD5fKCCgUCYL3wqWyzbFs8Un7fKUrnmzc75U6UezycjlMCavs1Nd9l9H7ogK28XkLd08HOBEkJUtsVa+je8AYHVn4Wd3Yfs/j8hd8qXmr4HK4Z2vR9BrSjAtbXvhzg8/AR2LP44bGm8YBb3R7EwOhuPD2xvqX1vZS/Acv/+VH7fzwx2Y1n7QgwnUzDNUeVWhXKj1mQFojNglvJC8eEt7nlX75lgnRE7VFZM83oCLHevuEqaSS/UNF3oC8RAsEWgZVuOUuxkLVnbxJbi2Ll6LPpZyORhGCYibY48dCxKNpnFhr8+Dp/mw7n/9IxjcYtj3uaxAldux6XsTgR2fwzq6q/C3P4F6JELYXZfNuVxNQ2y/MU+nHH0u4iFupDN9aMfUQzHV2Mktlp0YnliCbqCCfz14KNT7lRlA641q5r2btpvdhwbbMVaxQPUkILjQIxXYKrX7VqaLh7Y/K5eEZpNGGXA4AIgXkONG01R6aEDTVs73HsRYBEEZLJj1otIOCSAVjG1V1RrFmR5BVCfP4pgbCbyqcMIxmcJ4S2VSqFQHC8cE1i1xyPCkkShjy9D9oefBCr88Qr+FBRpzUqOWiW8cybn96D9yY9COfV6lLZ+AYVlX264izjvobb546wvDS+qUYH9kmVJWKV4WE+mxDa8GIHVtwtB2j7nbliSH8l885quVgTiauCNIIaWK+4Hgr9oOIThZLo8lEoLDL+gwqEoxQRQDoeDGPHUF8DJNJFM1wZObuO8N9eVe6FW6elK4Gj/mJW12Tlm32LRcBnshbe+DaFFL4EUno/Sw2+Cft5fYFu0HsjCAmvbFv504JEJzbtKhMq5q6UpbwZkRToWIzu0D7ZtTrCOsd+R3e+DLBWhLH477KE10Ld/HalzH57Qt8iGlyJ0zq0Ardl7volk7OUw4heW63Uk4kKRQqtkyeBYJcj8kWWhuKByYCSZqQq0qq17s3N/stcrRXtwIHu0JStWNUBSOU6l1I/4jjdDXXU7rP3/g5RvFYpdL2tqOiRjBOFt70SgZyXk2VfA3P557Ldi2Dv3XVWvP6VtPjKlHA5l+5tqv7JSQmnDbF/PhGsPlo5gyKxtWZ7UzY7jRee1rwAVPUPDqbJ1vZFVi1YsKgUzQ3sm9NR97uspsvpMHfuMnABZs9Ue0CLoncNjLaS2Mr2+QLxs0eKZd7KW4wGyTtaxnyz9amSFnc5+Kod+AL95AMqit6K09j3Ql30FtlbdK6TZ+7pyilu/qiUrnlqPM9J/RuDU68SLVBSzADu5BbavEwOBU2CFFhwzkNXsYJ4q9bhpuhW/sLw0UyoXyXtNo4PbrVsJtOimR1BDgVbXSyiOgg1qxB2ry3jLS2U/A9Ee+PwxJAf2tgywqN2nwOV1D3PbF32SDeipA9hnZDFgGUgE4mjTouJlPlAYhlGh/XIFULZB4MeXFcGfZRSRTKdRNKRx3XcBVp7WBdsuaxsp9Am3OttGqVRCe1scwyMpoW2npSsWjYj/VyuJDZcKDYix9nrkz7yrmWVFKLEUQyOpqsJlUw2MVopFwtCLxbogoV57kpVH++bLoZ7zZZQeeTuMi9YiGAwKgZ/rpBdN0TYtD7VKK1asSksMLYgUxAkSCXYIGimIe/dHNYWC68oYCNJddXx9WmJoISno9d37uK4d7XFhNaPbarVCwNHepOthteujkZDYY46rqYWOzZdBWXWHEICN6DOgR54BVQsj1DYXlqFj89HNyNgmwpIqXIZZXOu2F2RVWq+8964Fstx14rOrhRMCZFUDvUpuJ2Lrnwvfs+4B1DCM9Tch2/l66DMmusJGN1yO4Op/E7e39v8QycDFMDpeINaE7qkUNr2AuXKOuN7/14BWr2RhdmwO1vZtaeVRx5mBUxvW1/p/jpixHvK8K2Gsfx+GT70Lts9xNa1XlMxGRHa9D9ri10KKLYOx+VPYGXs2Dne/tOplPaEOnNGxFH89sAam3bpyx7XKVWv8qewyyPFwnWhJj0VDyBeKZZfwes9sOLEAZklHIX246nzXc+lzAVa99T2ewmqjvcbvtWA7VH9EWLRO1nK8QFZ6OI30YBqzlsw6WafihPTLq0A/Xh3wbb0e/nn/LG6n9/4GpdPvnNKtG4KsGf2/wjL7oKPNTG7FwMHfIypL0GJLIXc9G/BFgMBcSIH5yBsFPHh4/ZQ6VO3ip7oli9q6hOK4WEbk2iFvij2mSaf1iKXZeJhmrFo8pCWtEz5/QLiJUeij8EwXHr4QZIluciUUc0MwSwWhYa9WKKAF4zORGjqCvNl8zBiFrjZaj/RS1dgm3su1Ymzv34Q+S4dPVjFb7sLtn74d77jmHSi1A9nSmPWr2osj2nWqEPAYT5WriKFxAVYmV0Ahn8MXv/glvPe9N2B4eBg/+clP8Z73XIsdO3bghz/8b3ziXz8m3GPYX5bOBIXx6trV2IYXIbD6CzDW3Qj9jG81tBCyvXDHKeNc4ib74NBqk0xnymCx1XYiG1+J4NIrIcVOQ/G+V0L95/3IJw8In3nFF4LPH4GiRWBajrWMP173rlasWOLgqogBZDwVY7IURcLQSBoEJYztK3risSpBnHtwcT1pKaI7HgGh2y+CNq6VRde0OhNCN8tIJIT+OrFbBAGhoL/m2jeab+5FAjkCagLVyIYrEFx+HSRfFMa6m5Bf+VOhwaYbjZ7ph54brNkk507MlZ0vu9VWq9wIZPnDnUKTnB54ApXuDGwvtOM6BEMBKIveDGvg7yju+g5Sq++r2q/ohhcjuPp28Z114GewY88AZr2i7HbL/UKXyXrFBVrDI2PWS2/9Zs63RutwMnxPYZjn2pLEEhzO9rVkxaoHSrxjC+28AeH5zxXW0vzaW5Be8auGQ/cN/BqRA5+HuvxmoUDVt30JW2e9FcPx88Zdy3dZ0OdHTzQBGzZ6U4eRK+lVY8Qa3ZQWLLZXqzyVXQbdsdENnudbJj0CK3+k5lj5PNLVvZBuPRatGYDl3vhkcRl0+0O3QdUXQi55oNF2OSHfHy+QxcE99L8P4sIrnnlCxnmy3tSrQD9efZSKffBvew98q78Mc8+3oStzYM56/aRvX6nEHGfJWvDkf2Bh22zIs/4J1pE/Yv/QbuyZe7W4WSS3C4nhB7A4PgPyzBfAOvRbHBzeg4ISRcmXQNHXgaLW4Xz6OmBLzVltqo2ELhIsB42jkzrMJz0703BhhxzGLG1OSy25QmurhBTVrFo8uKklp7DMT7oliZidklmOE3GvYxxkINwlXp6Kj9YERZBHWKWC+BTACzainUuQz2WQzk0EYQRJtKzQKpQvFATIoeDL/7fFIsjrel3yAGq9aVE4kDkigp/9ioaZUkcZZM2eNxuq7Lg4qpAQHf29mB+CrPjFGGVVg6xoMA0DgyNpAdwEkQUk4Z5EYClIFYp6VZDFwH8WWZJFPQqJLN64HwrOAb9PxHORZAFr3wjfgpfD6v0xlFNuRrrU2L96ukBWZTxSK5tNkHZIByEvfCOsgQdhDW1BYdFHJ/jKcy8qarAcw0W3L8aT8bMVl67KA4dWrER7TLj6MWaH+ysUCEwAny7pBeNYlEAHfBpj/yThEkhBpjKmh+tT+Tf+n8YqezQWiP+nlQoSYNLNkm6igHDvcV1GafHl+vLvbnwF+0g3oFYKQQT3CoG/nNuN9kOfgnLazTB3fgXGnKugzbgYsqwKVyFaYGsVA8G64IrX1Yulc8Eqn29azmjJyluRcXGZSnYLYhsuc6xYil9YZzM9b0ex58qq3QrtugnheZdCiiwUsWapUieKVSxe9eaLc0MFTD3ykVaspa2szbGsSyGt39CFZTJnO+dlmz+KxfF5LVuxmnEVFO0//gJo535JgOPMcD8KCz5Qd4j+A/8PkfQfoZzxMVgDDyG5925sW/Qh5APzyte5LmhtwRii4aBw63XPxWqNe2PG6LJWy9XfbddVpHrbeiq7DLogS1iuFAORthnQc0Mo5SeSvtDFXQu1Izvc2/JWbAVgsfGTyWXQHSwBpqL6kUtOXyx/yxNZ44LjCbL69h9FpD2KUKw2Qcl0jeup0M6J3KtK36/gzzwEZdmNMB67FoXFn4QdPmVS01YVZIXy+7Go/6fonv0cSG0rYO39Lrab7TjcM9Gve0bfL3CaMgR5wRucDtCNsDgI6EPjPk0jj5JlQrdt6DYje/wOGNM6BJFG0deJbGjRhEF4tXcuU86kRnqcL6KFJaT4EVNmtnRnF/DYUEW8yWQKhRF/IAy69NlmCUYxC6OUg1lkgLnlMMaNMrzVt0JIAmzR/c79JIChhYMxTiKOyXJimQiiQgG/+CQwofAcDPqFsFoyTBGDkc9nUahg5/OyzHGs1PjTtYgafwbtWpI1DmSxzi033oJdO3aVp+aG696Na959FbZs3YZ/u+NObNy4GZdffhne/74bEfD7hUXkm9/6Nn7wgx+gp6dHWKsuvfRSEatVzZJ1+PBhYdW6/vrrhCDP8dC6QquHCxgr18Xc9mnA5wf0PlhK1zhCg2prKMkqAvEFwroxlUJ3t3g0Mql21OH7EXvyX6Ge8xXYhSMwHr8FhXN+Kdwl3VKLXdBlKHRj1LiPJJQEIQtLLVKWSsUBY/NIikDGOY6FWl/uKa9Fw6dYCPtt4Z5K3ol8oSSAsguiKkEm14lCO61hksz4H1l80nWNsWvco+KH7myKXLaAiVHbtiANIZByCVDCwSCKhlFWSrjuha2uG8EkXRhpcYutvRj+s28D7BKMrXdAu+RB3hypvqmxqDYiK3HBKvvOGLB8uh9pfTyzaHj71QhG2yAveD2s/gdg7b8bQyv+UHO4vsHfIl58BPK8Vwlvh3TfHhQW3NzS9NAayzWji2g1Bk93T3nZR1u6wQmqvLmUQq7CvfmszlNbtmLxfTJDa8w+pmS3ou3w58oAPpl4M4wKa5Q7FXKhF4EDX0dQTUJZeg2s3h/hyMBW7FjycVjS2J7wxk1FI2HhSl0PYLnt833drGLUvQfdBF1A9lSOyXJBY48iC1dfKv3oDljMDwtrdXkNFE0oOxy2veaYdN1rWwVY7nUnmzWL/aKbP2WTk811cLJzfIKOm6fNbU+Em2Dl5Pl2fRxa53JIobko7vg6imd9d9Lz6/UskTau+5h9mrkX8tx/geTvhL7jy9gSfiaG47UZSTqGH8BpuUehalFIWgLwd4z/lB266MpiF4cEGEMpBTu7ByPpJ3EweCb6Ol9YrlrpUuAFWp3BdqFhboX+dtKz1OSFrvtaI2GnVnOuEFHJ6kYBRNPqk1S4bdISYBhFmIU+mMUx17rKexYRG8dI1swQFUVzAtyVGCSF2nlZCK8suYIuYru8ha6IpG0n2MoXsoIinIH2lYWHWUb1Y0FsNrYMPFH+uhJkuZYs2hb04SRu/fTteNtb34ienm58+rbbcdU734WlS5fi3t/9Fvv29+Laq6/CT+/5X/T3D+Jtb38rdu/eg6985Wv46Ec/DE3T6oKsm258L2jVYt+9hcI3gQCBJH9n0D6O/Bwx/RFh1S2tuRaFc+tTJgciXVAD7U3RWddbF9fVMzVKNd/MGrKOrB9EbP0LoF3wbUG9bTz6TkHYYQfHtNeN6NsJNhgL5iUvce/vgizVzo0SpzhafC/IIrhyqNp1IVwT+MSjYREDRxDFaadbK8GQWcqhZEqwMJ6Mg2vD/Z7Nj+1zXkNrFElA+L1PVcquh0IxYJhlSvtmrIC0sHCMLqlIJV18s3POtaJFi0oEdehPiOfuhbLwzTA3fRTqhb+BBQWZwYlB782232i92I4XZIXb5sGEguHkGDmIktmC2KYr4LvoHkBSYTx2DYwFN8Gc+QpkcxNpw0Xf7BISmy+DevYXAX0Aua3/icwZP2i228ISGSapTDorLM50XSbQqga2WrGaNt2BY1Sxmha8lhWLQrnrUl7ZnS7Fsaw3w9wa6P08IhE/5J5LUVrzHgyv/FPV0fmG/ohI721QZr8I8qwXw9xxJ3oNDXvmXVuu7/bJdelzXa0Hh5uLI/Uy2x2jKT6hzTYTxuB1Z6eXBUmZaLEhgyAPOHqFFFJHUNKru8nWGuBUhP8TaSGot2CBSLdwmSRp1clQ9pVywrX3eJSj+44i2T+CU85tHHN5PPpzou9xUsQPWjoCG98EdeWnYB/5I3TdhDF/7HxsZY68hg3J2HyzLc++HHZqB9IHfo3NXa9BPtCcu5tsFaGVBss/viJ/H0LAyiKAEvySDZ+swKdokLS2UTDWAfiikKKOKc4efhzFvvtwyPDjaNeLMDN+yThKUgpmiqYg6PfDpzigo2iV0JcbRF9uCEP6sWUkCkmKCEhncYPSw3BcIcOyWjW+odnFYNwBCScqARbd3dpipIKuIeRU3IAxRBQyj6VAUo+Mo9p4iQ/9miosbKViDqV8BqbhCHe9pZQ4zM7sOAVJPY3ezNghW+kuaCdUkYPt7PhifPc730c8HserXvkyPPbYetx3/4O44fqrYRRGIGsxWNAEgUM+n4fP5wB9/n7nnV/Gq658Fdrb26uCrCNHjuCee+7Be2+4Hn6/X2htaa1zXNBQJmRgzh8CA7LOyfm9aN97A5QVt8FYcxXyK+6pu+zUXvKlOxnGOm/DJAph3xrFvHivUZMPIbL34/CdchWk8AKYu/4dhdilsLrGlBvNKAlo3SOgqZf3yLUcKZLlWI8UTQBzuukxT4cXvnJuHTzLf2hJomGJxCSmQ7rBF55VEiybbnHcNUneMqYFDgYDKBQcN1UHZKllmnxR36Xqhy0AHEGeYJg0zDITmHe+3Hgq13JG4hbmNpsMkyNBZaFAkpIi4o+cA/8F/wm70Adr3/9APu8nyAw5zJqtlGbWym2PObKYAkLkQfJrCIXIgDZ2ZoZ3XItgJCo8E6y+v0Hf93Nkzv69sDAPDo94jZzjuhh/+DT4L/qRWJ/CmpuQOuevTQ+Bc8L96ypoqLTh3qIrajVg91SJz6pmxVrZuUwwCg548mI1ik1qdiJl/QDadrzJsUyndiC399fInv6NcZdLZg7Rxy+DtvDlkHsugZ0/BGvnl7EjfOE4T5VqrH88a2htqAm2Kzp6okCWX/FBqyCVKpomdGtqqTK8w3Pnp9EYK4VFsuox9pJpReh+z5MulzrU7BKLelN1YTspBNgaIz4ZgBbnd6+RnWCBbmmRWqzcu60XXXO7EIw0nwKnxVs85aov90WFTH2ii/b4a6GddQvswUehpwdhLHr/pLukIwHJGr7ftvb9ADuMCA71vHzSjTW60FcaKYMx1UyjJ7MBncEo5JkvghScJV7WtlmEWTJRDJwCBGYj4HPc11hK2SPIWwyYh7Dw0C2MRTdKGCmkcSTfj0wx13QMF8ETSzUA1epCcyIr3eDqzQf9tlXkhItVpTsVBUQKIYzlqEcxXav9YxnH4JpAXZp39qFebii3jyJPRrDNSZYLCxsGdyFnFHDhzFXYMvgEksUxrV4lyJI7NcwOtGPn+m345a9+i1s+eJOwlP3yV/fiyQMHhNsgNYXCwtE2V+TKovvfl+78Cu699/dIJpNYtuxUfPGLX6gKsm644Tr0HT2KH/34btxw/XWQFbVMDU6AHwxQ4+4kkKUVhIDBBUqJdc+Eet5/wdz6WeSW3FH3EaBGU/XHmkqWW68hr3tlo2eO3/sPfQvhwR9DWf4hYXUwtt6O4sw3wpr5ivLltYR2AiDG9BGYOG54ktibFLo4DwRRFJDd76r1x4mLInpyABXXKVcoiPxTBFLMn0QQ45JEeNugcG1KgXHxQ4zho3XKCzKbsU6xXQqN7AMBFoEXf0SSbNhlwGWYlohBIYnGmHsiAUdz2vzKOWBMoKB0H0rCf+SHiEr7Ic+5Auaaa6A+bz1S/TubWcZxdVoBWd4LOffuXHFsSm6HsG76Lvq5E4v12DXIzLoexa6XCoZAr4KhspPBfbciHE9A7n4OSmuug3nRw0IZ4cax1RqUSwrizYnm1iWjIwFpNQXCUwFoZUeJg/rMIrK2gY5gO9pDHdg44LiE1otHankT8N214z0IzToPUuJsGI9/AMn5t8GMnFFuSkk/jui2t8K34hOQIothD61FeuvnsWvhzRiJnVOuVwv0ca8wb2C1nGaV/T2R8VRhxuR68nlNN8Dyzk+jcdYCNLTYBKMzoGoRkdPRLVReUjlarzSb2qReGyeLAFutjwRalPMmE6M2mefGe81UAexU7/+P68dm4GRRBsjJx+A/9HWoKz4Lc8utKCSugNVxyaSXStIfeZW9OfgMDLWN5TmZdGstXqiVBtDT/1vMsY4iuPgtjrWLxT8bkqzBzu0HSkPC8sWgXnNoPQrSTBS7XwE7ulxoZt2kse6tHaHOSXrp/FgwbEME9stMOpvtr8mi12L3y9Vr5aWq1p5XWKgUliiQMd6GrmCVbnjN9u1YWrOa7UOteiVVgxLuRFyLImvkoMka7jv02LjqlSCrZ3YX5KSOWz9zO2647mrMm90prB4bt+zBX/72AG64/loUdLqeETQrCIcj+PJXvorZs2bjsstejHQmg0998lZc+55rJoCse+75GW587/U4dOgQ/udHP8Y111yDSDhcJmEgiGBuLQrYLGQbpFBOSw4BQtvDp0B79s9gHfwV8r7TYLWdXx6LnFwLyD7YSgRQIwh2nAbZ3zEld0GCnPa2WFMJd9mR0K4PIKimoJzyHliHfgPjyH0oLP4E5NBcSIoqyFFkNQzI/nGxTIIEosYi8jsK0tRwm6MJZt2cY+J5I8nE6N+9TQgWyUhYtFsZl0aXMVqzKin+q4Es4brnsSrxmaHr2UiVfGaVQ3BYGbMTkjZzTAJwqYpwNaQCh+NwxmoK8hSOjZYsxqcUi07+p2YK90tHewypdFZYSOMPLYP/2T+GndoJq+9hjCy4dUIzXtZR75etMpBWNkwwy3UYGHSC8UM7b0QwKIscISRAKO7+IVJn/1l854KhWtYsNb0O8f7/ELnizG2fQ2HuTQjOvEhQ6BOE1xLMGT/HueYaVhbek0CLBCvVYoC8ro/NzP2JrhPpWIR88hBSxQxKUgx+uTE5Tr0+Mz+f1v+/4vxjCRfWQVl+iyCpyiaHkF/0r+XL/Ye/j/DRb0Jd+W/O+7P3bgwcfQSbln1xwi2qgT8qmOjq2sxzdSJjpxVJRkgdC08omCURCz5dpZJ8ZLIgy+1PMD5byCLZ9Iiw0FvRqmrnAAAgAElEQVTwoZECoZqFdDLjmw6gRbdFxhzSE2U63RDDiYUoZgdadqOczDy415wIC5Z77+EjQ2ifkZhK95+W107HHp3KxKzftAurzlyKJx76f1ixsAR59ktQWv9B6Mv/E7Y6Oc6EqnmyptLJyV47I7kWi9MPQ0ssE24NohgZ2JndsNO7IfVcAklrF/FcfKmUMkdQCK2GPuvN4qXNwHyhVacUN5pc1mEMo/jmJJul9p2EELlJsPo0GpelJhAIxcuxIRTIRA6m0eK1Xrl/q4xXYV4mWk0YKD+VciytWZPtl1djpCk+nNt9BnyKDw8cXAvDE7PlBVnvuuYqnDZ/Ab7y1a9jyeJFuOyyF4m1ZDnaP4xP3/Y5vPOdV4mYrL/85S/YsmULrrn6Xbjzzq/iggvOx/kXXIBNmzbhy1/+Kj7ykVvKIOvGG28QJBh33/0T4SLY2/skfnz3TwRBRigYFLmb3LXzWkloRaKQSu0u1ze+7jnwr/682KOFgw9AKg0KJjkZJqROUiHbAF0kTbqyFQEmoWW8ohICsvthmXnxHQvFJluMTQYkWlf4SSY8DTavkf2w5QC0QAR6iWYhxfmeDGZMIM1PqwhJ3KcE2Cb8sy+BPPsymLu+BluOQ17xFef5oBKCWndJhg2fo5QYBUZekERLhvtd2XWOMVVVYvGq7QtaPF0LL90IOZeMdaqMvall3SBtuelxFeQ9Kq1WTo4tunTW1wY7gDnaEKBWJqEeA1+qAGAETRwLTxUnVo/AyxTuiV4XRnc+yLxp2hYCmibuHdh/ByKxCOTuZ6P04KtRfM4u4eroPSsm+4zVus6NfWMsFAEuzxe6u8bXPtOxYqkRGOtuQKabjIKvKjfTyJrV/vgl8J37NdiFo9DXfxSp1Q8IKzOBVK0YK0Fvnc3XBKkuGQoJQ7yW/FbTBkz3HLbanmCQC3ciNXS4LEy32kZl/fjjL4S26DWujy0Qmgcp0IPimuuQPOuXsGXH9Si083oE1TyUU28Qz7q55VPolXqwZ941dbvgBVvCfbNkNEV40ciFbqrjrne914o1nQCrltVxqiALvjjCse5x6SHqKUan29IyWSHWTUVQSeoy2fYq15QeKGQdPJ5EGNMFXlvd35vu24i27jbMXTYWD91qG0/X+sfLmrVlx170DybR3dGG0091CIb++2d/wtKFs7F65TL84W9rMLDz13jNv1yEsC+L4qEHUFr2uUlN+0kDslyNEQN0g0O/EIx4hjYHZvh0WMFF0Pp+ioDZCyVxFuTuix3BdPhxpEeSKMx5d1ODZ+4bwZZUSKGQOTqBtrqpRjyVaOpnvEMg1C5ckSoLBVe6JllGDjByMA1dJB91Gf/cWCwKPxTGKNw3qyGv19fptmbRDYaHvavBCo3GqC1Ug0370FY70Ja2zUeulMfBbF95ON48WTdc+y4okHD9jR/A9u1jblWvvvKV+OCHPoQ9u/fg9jvuwMaNmwS74E3vvQ6xiIaDR4Zx66dvw9q16/DqV18pLFWvf93rMH/BfHzpS3fi5ve/D8PDQ/jRj+7GNddeI74nu+C111wDza8JK6Ir4FGzTisErTVuTFbfwLAQsCPb3obgklcLQhBj3XugrPoCJF8boASEcCOKx42l1f3l1Bcc5KM/pgBP/OEecmGZo9d2FAkCpNEBLn8Y8HfC3HobjBlXotj9KshWdvS68T3hs8ZCrSp/yHQp/j+6zt7aJHMgOYjLMlhvTF6QRQVIZ0ebYBEkIKkszHOVqRCsK0EWAS6fM9K/u4WueLR6NLL8ugyEjK2qVzg2VZGrknt4r+N4CMj47Dpuh477JPcJhVPDNARwpZWOrocUWnkW5PM62h46BdrFP4M1+AiQG4C17FYRr0ZLpTgvCHhHmTwJegnA3P8347rl7Sfvz5g1EYtW0MUcs4Se+CCCvgKUJVc5vuc7vyFAkrc0smbF1j4HgXO/IPa78eg7MLSKjIkQyi6CLZ9PAfPTueCzWaDrxqQahiEITLi2lqnjqcQ0GIjOQKFkoSJt3+SOALrIH70bsdJakXrBW8w930FGPRP6zDdAsnTEH14O9bQbBBGGXRyG8fjN2NrzRgwkntP0veked0rXgroxeW5jJzqJcHQ0nGA6AVa1+LRmx1tPSKS8UJLjoEWdChe31FMg8N2718ghN4nkz7UWvBVg1IgMgrLAGZoTxjHVEm6fJ3J2lnTHPf9YlkbjOlb3Lukl7Fq7E6dfuPxY3eIp3+50s2FSlvv5b+4XivHnX7wa3V3twiV9cCglQgXmzuoWc0bFfU/XWBJ3K7sX4Sc+BPXcr+LAmv9AonsJzJnV05rUm/STBmQ1k9meA/EN/xX+od/Ar+SgLL0a5q7/h+GeG2EFFza1uaidpQDAYpKRr8TcP05OqHr5aryNUwiVfDHIPr9wV9R8PiEI0AWGQhDz7FDw8qlOzh1FGU+ZbJJmnUH3Bi0SZFTzYySVnlRgfa1BV7og7B4ZfxC2B3QkArUpZL1uAfUmlodsLbA1VNDEPWppjKJaGEvj87Guf+vYC0eSkQjEsSTYCZWWH0kRcVZuIdUwLT75QlEIc4GAJogO6IKRTx0S+b38oQ4w6aFpUth1wA5dvISrkurE4jmWh5LjOkYrpywLgEumMwp3rruSK8Sb+gg6/CMo9j8EvX8dlPwuqPld8K38LKQwNVISbFqtsnuEK5idecKxUjHFgSBwKArrk0QrlhoBrIL4lPg7XfbcHyUMSWWdkGABdH8I5GjNmlBsC7awiBWcH97LzMEaXCOUEIVFn0QucsE4lrlmHpRaOdsIJjgntZLIetsm6YKbloCWZjIJEqBWK/FYGKqiYqhvLwK9d8JffEIk5i61Pxdm9CyYoVNFigDGXnjdCitJKmqNTZAt5PWqAM97DfcTKdy5L9xEzM3Ml1uHVi4R76Uynm+MqZJgiXuvf3AYwZ3vR3jmKkhtZ6J0/8uRefaeMlCjBciNdROfo+DN/Rv/TwsjLWiMZ3NdNIWb9Oj/mReMACkcDoo9Ttcv/t8V7Mg0GX9kFdSLfia8A4zH349sx2ugz5iYgLGeNSuw7zZEuxZCajsL5r4fYiT+SpiRFeXp4nMpXEElxxWU/2c/Kt1Ca55hBLE+n4jBlWwT+ZF9rSzFCa0b6VwqNKXTVUQC6JUfh02ikY2fKTdrhlcgt+QzkAv7EH38JdDOvVNYt0iEkd/0CWxc8hlkQ4ub7gYBxsLwHLF36ylS6CJIgHUiadddV8GsURQW9+kq9ZJANwKV9UCWmwS8WgxpPVfYYwW0vPNFJaq3uArVZuZ0uoRixmbJagC5kdbzhzXTT7fOdFsHW7n3P+o2noHpSkjcPzCCrk4nBIlAiwriVoty5B5o+Q347vrVeNOSH6Cw5DOwWzhPeT9p7cEt9ok8KNmJZjPbeyfIf+jbiEUAKbEa+e3fQnrJRF/zWhPqxnHxpU9ttFsopFDQpiba/RSgiUKTz3EX4jUiWaknaIWuLZUuUIIcQhrV2EtMlusI+OUfRR11O3LuTmRNIXA6LFlsz6sdGy5oWHu4G/z0lnNmDmBR2/i8TVOhinUBl14MYd3hLnGrCxb0Ykuxdm6oZ/SciU2Du5A3xty9qr2oqtFVU+CkkG3T0ja8f1ysXTA2S7A6ifm0CXaVMlsgXTKruXaxv7HeWyGP/B0G/FD0g5ClEiTGLEUWQIosAcKOiw60hOO+SvAkazA2fFi46Ukdz0YhuBy2r9OxaMlB2EoA4c5lsGwFQyMe6l6rCNlIQjKTkIwUJP5ujEAqDY9+jjif4u8pSGYGikTWQ8ZEUcDmJlRh0VdYicFWI7CUKJRAO/wzLkVaOwNFyyGOaSWepR6xgkMG4hexTfUK9x/p3F2QRYDFmKdaSX215N8QOfglyD3Pgdx5oQM6aZNL74Kd3gErs58ps1GS4ihpC2GGl8OKrUR7R3fdhLZuH5slx3DrU7gn4OIn90q1GKJ646eFi2N2mRgJ4gVph2UJK1li7flQz/8WrMP3QvJ1QV5ynbBiERRRAVDLMucyHfKs8hKSEIQRwBDkCbISWUI2mxdu1AQ6jCsUCgXuhd0fQ0gZFLmS7OH10LfeidQzHq06nHrWLLl4BO2HPwNlybvEOmUPPIzcks9OaMdN68AvaBXmOFspnMuQZkNPt8bK1so9JlPXtQBX5oijoBhJLBAWTHfOx7VvlwBPXqpG9/YN/QGx1M/Fepm7v4l08GIUu15SvkxNPYbormugUuET6BG5ztI7v471Z3wL5qgLYaN78HvXgkMlCoWSWmdkI6DRzL2mo05A8aFomdMKsNx+1ZJJGo29GZDV1dmO/gplU6O4LPZrbyk3juHYJegiCNtSao0Sfjrmn21Mb34jCZHOxch4UrpMVz/ddk4kwMoMO2vEBMT/KLVnYDpAFt+fd//ir3jdK54/5an27bgF//P4YrzpimUo7vwGimd9u6U2pb1HDtr0qT6RpZ55vl6/Yk9ch8Bp7xLUwyk9juKM105qGBQcCbZc0EWBxS0uLbT7fxH8bhhOEPwoIJvMTQn0aFEjOKMQwf+z8OVGwFXrBdfKvbwHNwHWH/dOpOb3Aq2pACz2q6iHcPjgaeUuav4cZs7eVrfLpDh+ItmLTMlxY6p2aNfKB+RaJQmwRB6S0UK3DFqCQhGHcp0gmcIi14wWw2oMaNF1zxMByPLSd0OOLxdudRIF/Up3P8Y+GTkw55vd91dYyW0iuNzY8CGUzvoejFL1PBsMgjdMe1yOolbW0q3LsdD1jLmXqhUCIMYpUQvtFWabBVmNmOtCIcf1rFquLG9/3CTbrkssSUOY9NfrrsdEqlrfPQhYB8e5AbMdO7sfyB0QYEuKnepY9EYLaagd8LVTMJLqVgSlyCqUOi9ziEYqCp+vRpr5WmvB63g2EBy0UlwFQKXljvPAPGv+TW9EaPG/QArNgfHwW2A+dxdkxnuNxo466QMc6xQFde5dvVRCLBJqmumQ5xndXdPZvEjUzCIX+xH/+3Koz/wxpEA3zA23INP2Euiz3lpzePWsWe1rVsF34V0iVja/4bNIr/h5zXZ4xjWT1LayAe5nsrGWcgOtLMExr0trrxNrOz43IZ8hX2T2BBZMJbNZxOT5rcMgzjSCS2FEV8GMni0+qxW58CRCu96P4GnvEOulP/Z+JFf+rlyVcaB02/Rf8E1hGbd2fwOH00ewffHHWxq/9x1cSyHhWq7c5MEt3eAYVKZVezotWJVdrAa0GpF8NAOyugmyBpkeYSwJ/FRd/Kf67p7s8kx3DE0ksUi4cBXSh4V30XSXExWHxXHs37ofqk/B7KXNpUia7rE/VdqbDkIVEljQLXD2DBKlTbGYOQQ2vxXqyk/DPnwvdN1qKX+WdKRv0G4UzDnFLja8fLJ5Q0S2+8FvQFn8dtgjG2EcvQ95dQn0mW+G7Zs8cwuD20W8hY9WK0W8LEm4UDRKgvlqqoWCG12fkskxggXekzFjrosRhSpaXCaTm8ftX6Wvd6Uly6knYe0Rx+qUNQ10dO+HpuUwODAfxcLEOLN6Yy8Wx9dvBmQ9o+csrO/fipJl1ARYlXnE3D5QYKUlSYCs0fi4ZhJ4Vo4hsuEKBOZfBrnrmc5XdMFj4uzCEdi5J2Gnn4Cd2g5bH4CFACz/bJihRSi1X4rI3o8KIdPa/z9Ixq6AFTkdqu0IXV4Nd6RziZjrdCY/KUHT2+daQhABEN0dk6m0EM69pVmQVctN0G0r0R4Tbmq1QF7l3nNp/ylY8BpaibWjP0YgfT80uofMeIFgPxOENsOPw0ptRzF1BDpp5sPLIOd2QE1vhM84BEUuQfG3AeEFIs8ehU63EHSREKdgRqB3/QuM2Lnl79wcTKQHb7UwVozPaavWF96HVlamYmBckVsINGhdSg0fRfu2K6Gu+hzM/f8NJC7BYODScd3j2eP3+cRZRCugQ+zjgC/nBw7bIUl2qPgxHVr8seejTQA071oF934KIftJQYpgJzejuOk2JM9bX3da6lmz2tdeAN/53xTrl9t4BzJn/aTVKS7X98bweRuJRQLieTSOQ6xGs513lRHVhGN+Z2ndZdZLWqaD+29HsLgZ8sI3Q4otc44Zni2pbbCT22BlnoBhh2BEVpRBlzbwS4SG/hfKorcImnYyBKaxAPrMN4nr1dRahHd/ENqS10OKnQ5j8yewJ7gST856Q7PDEPW871/uTVoevUqFk8E1sKUBTWPlSqA1HSCLZwot+pXxlc2e0bWGdyKA1nRYHSrHI0hjQglYZgnF3KCIZZ+OciIBFvv/5PYn4Q9p6J7XMx3Dedq2MR0ga7onRx66H4H+H0E5819hbvwwCjPeMo5Nut79BMhqZAKf7g5XtldJk9rK/QJP3omwtRvy7CsgBWfCzh+EdfCXKBhRFGa8ThBnTEdxWK9iZXrvybbJdphomIKPVyBy26NAQ6AViYTA2ArWmwrQauSGQOB138EEvAAp0dWLof7pYb6ZOWebAG21yrNmnYMHDq0VX1c+XPUSIFNYZZxNJj2CbGFy/viSmUZ0/YvgP/VdkBLnCMuIufFjsCVVWEaM8GkwI6sQ7DwDVnCBsDzS3YsvSHft4mueIbTIjH9KJdPQ51w9bqgu0OrocKjnCb3oyiVIUURgPy2Xxap7odacEejQGuLdP7Q20MpVi3K5mRd4IyuW2x+CvGp5rbz9dYVPF2R16n+DceBuyJIFpeciSG1O7I7V91eYw5tQkGaj2P0y4QZY98AyRqBkt0HJbISv8ARUZKEG4pASz3AsXrT+HP4NSsl9KITPhz7jNehIdGA4yTUbDzwbPcO0oPB5pTvwZIqI16wQWNkOGfaEBXvNPyNwxvXCAmGuuwkj5zzYcB/QfZFgmgCMVi/uAa/lXcypxaTMDg07+y7iP2k6KY0IYgTfBd+GFJwNc9PHkYk8F/qcdzUcXjVrllQaQOKJq6CcdatQQOi77kLq1P9o2Fa1Ci6pRTWFCtMoFNMHYJmtg+RJdaaJi1xlRDXSAvfcEmyaG25FcOhnUOa/CnLXRc6eP/grSMEZDthiTKZbqNwh6KJCJ7UNUuw0yHOd3JWCUffAb5Bc4VixSAQVOfw1QeFOgKvv+DK2znwrhuNkNW2+eAEW95FIc+AhYGoEKpq/01O3ZiXQ2lQYy3NVOap6AiL3TCgUE7GSbhoQ7/XNnNGNZvF4A61jAbLcMYr8mgRbhg49N9h0zHy1OTre89Jonf7xfe0ZmArIevJQnzCKLJg7Y9qm+Be/ewD//LwLEDjwFfhDYUhdF8HY+AkUzvpeU27fAmSxN/UOjmnrbY2GpgKy2CRf9v5D30HQ3AO152IRUE4CAOvA/0LPjqCQeAlKifFa4smMqRGlcTNtRsMhIahXxnBVXkvhjPEXJHRIJ4dhCVY5G/Yo5TeTAPMF7wbT1rt3o8P7UX0Yhw+cNg5oNTOWZuvQZZBWrcpC4ovV3cvxlwNOPIj3wK4HsFiXc0NLYy0ihUZ9UzKbENn2FmhnMVHnQlhH/gD9wB+RXvFL4Y5Hogy96Ah1glFv1NWJ9yW7ncs+GN18JYLLr4NtFZHfeRcyp32j6q1pyaGrlKshpsY44PcJF1WREJd04KaFYrEoWODqJXWtZNTj/1nqubQ12gO8vpEVyx0YwQeBYj2XQX/2cfiS90NOroEv0gW5+1JIobmArMLOHYR1+LewoQGz/gVG+yVl19vJKBT4/Gv9v0IwtwZq2yLIM/9JdJWCqnnkz7B9M5Fqe+m4RK2N9ge/p5BMcNYowW69tqoldKVliufAyKF1TkzTsvfB3PVV2AveiyEsrdocwR4JOXhtNp8XSXt5RkRCwXLeMRHvqTDPl2Mtc3N9Ca8kCbC2fgJIrYdy2vsFMUJpw0eQedb20bxn9QFoNWuWmnwY8eSPoSx+B+jCaR7+C1ILPtuy1c+bcqLac0+LdXZwVzNLdlzqVCojKp8tPkdyehOi+z4MpevCMlCyBx+BufcH0NsuhcR0C+ktUO1hyKHZAlARdAlFgacwPQRdAHOBVcgvuEXEfwZ6P49wYS2U5R+BdfTPGN53D3YsugX5wNyWxl/pQULwn9d1sbe85UTKBi0N6BhW9gKtevNRD3RwnYPBsIjvrBYO0Egh2uzw+D4/HmV647Fq99gXiMMfSsAo5QX7YKvKlhMZh3U81uHpdo+pgKy7fvIHvPplzxXK0ekqbNON7dI2vAHaadfCzu5DcWArSks/0fA2gvgib+s4kX7WzTILcjTsZ94uICiNBvTLzqdb/Ed+gEDmIfgSy8v5tvgiKg1tQz56EYo9r244KbUquILGZKnWa+UD8t7Pm09L1cIItY1/cRbzwyikj5Yvacb60GwejkqgFYn2o6OrV4AvfjfZUgtkreg8FYey/ejPD4mmXZaiohRFPbc/CpJ0uSBQnYyVQev/BSIH74Cy4jOQtASs3h8hP/wksqd/S/SDbpskD/CyoLkCt5PrKVfOyxTc+2lEZpwGKbIY+qPvQfKc+6pOU09XQhCbMNF0teKw0WlOHiZBYOCwHXpJWNzrvLmhaM0jCGhETd4IZDWzj7z9rgQPjB1RRx6Ell0HH5JQSBTSecF4l77CURh7vo98YJV4DhVfAJYcEp9uPCTXli5uHDvd7Dj+VmjL1eQj8Pffg4CagzzrRZDCCwXrIq1bxfRRFGKXCotZo+LEnpHKfXJWLLd9gilB3V4Y7/LClA2keVcfOB+Bcz4rWOPMrZ/D8Jm/Hh+rIcvCckWgz1xgle1Q8UME5faTZwxTDXgBPV84CooI3XcKfOd+FVJ4gchkL3VeAvmUm53UtmQsZOzXaPyX87s1jrihUsnkP/w9RH2DkGe+ULx0Cof+Du3sO4USollgWi2nn1dxJM7MtgiyQ7sbLdlx+75SGVEpHPP74I73IrTwxZDC82Fn9sDa+13k5XkozL8Jkj8BMm+y8LmTcvtgpx3rLOO2fLLuWLkkBUa2H+oZt2LQWuScTTuuQzCkOQmk9/0Ah4f3YsdiWt9bEyoqARYVS3zOqilO/gGynK3lAq3JgCwy5zFOeCSVr3meTTUuy30Anm4gyx2XL9jmgK1idhRsTUwFUnkInMiEw5V92btxDzrndCKamFxS2+N2wJ3gG00FZD2ydivOO2d6vNfE+WxZ2L6rt5xLS8puR2DPJ6Ce8xWY278IPXI+zO7L687YSUHh3grIqpb4kIdfUPKjU4kI8MX8Pk6+rV9CCycgz7lCaADJ5JVNpZBf1FpQsHcG3ZxWtBpUy/dTb7bJ8kWhoZ4FoNL9hPlWZMUhxRAJlX1B4aNMoGWOkkVMxZq1r5RFHxnyBM15CIN988WnC7D4d8ZnZVKTDyCsBrK6ggnMCndhw4DjeuFqxRoBLNZlriSHMc1JCtxKCW95I4KRBOTFbxNCDFMA5EtB5JaOJZqjSxYBj5dBT1CAF3S0xSJCC+l+5xv6PeLWFiFolh56PYbPXTehO1w3WrJaAYXkDRRkLKOELARhtIC6oEPQYctcs1LDRLxCQLDHcpFVm69mrVjiWruIiLEbcv9vYQ+vheqTobSdCal9FaTQ7NHmXfNJEVbffSgd+hOKsWcjP/+mUbIAB7xUcw+jRcYFXVyLgaGRVpbYeVaMJLQj/42gvhFq++kib5A4NAceRql/LfKx59cEW64yZGgk2bKLYWVHORYCKrpXekvZNWv3zxDP/A7yojcJ9z1zxXcwoocFyCaYplUql2cC54lxCYKmPRQQCbQJbHge0dJKoFo5Z4HeLyKsr4Vy+i1C6C+tfS/kF/UiP2q0IBDjnPN8c9wqR7OvjcaAETQRdBHsDQwxTxxZCj+KyKxVAhAwJi5zcA0i532tnNNLUOBXgEvvHNRLmq4j4ZzjqopoSEE++WTLe+BYXFBNGVEJsugi277mHPgu/L7Yb4Un/4jC/PfBiJ5T7lK151EQ/CAGCzbi5nbo+RHIPc8X7uOp3b9AcP+noc15EeSZL4K57XPYhw7sm3PVpIbpBVncZzxnalG2n+iY7UkN8BhdRFmjnkK6ks6cz2ggNgu2WUIyWxJ5COuVRud0M8M6XiBrKsJwM+OoVUcLtkELdcDQ09BzQ+NYhSuvOdFxWN7+bHlgM+Yum4tYZ3wqw3/aX3ui9lWzE6scugt+5uxd/HaU1lwLfdkXYftn1bz8hIOsVujbG/mHe0315QSr2X3wH/kx/H4LyqI3w05uQeHQQ8gs/FRVJrJmJpovfgrdDGp33caaua6ZWBa2U0+jRdN5INojLC16th96dlBoQ2uRQ7j9qtVm5SFEgJVOdgoLFstUARbb8AI27zyd0rYAYV8Q24f3IGIBs7TZDV9CjItyqbAHBlsTvv0Hvo5I/mEop39AdMPcdgey2ukozHvfBAG4LR4ZRzfOJLWk8KcQKuZlyMmBo+R3o+3IHVBOeQ+MNVdjaOVfJ2wFWqZI20vLWCNWvnr7yEvIQuGbVrxKy0at6+u9vOvtH7l4FOrwfSCYVI1+SKGZUFQ/pOhiyB3njY8pcW/OZMl0czr0OxTsOAoz3w4z5LjBeQXSRvvWzYE2GWuldx58w3+Df/AX8PslKPNeLTTK9cCWm0ev2XxOjZ79RHtcWJoqadkdpYsM5c+nOnF9hT5Y+34IfdXdInceQXk1t2IC8FAoKIRvrj+tT9wPbF8wT46kx6eCsE0Ri6Wd/TlI0SUwt/4b9OBKqKd/dEIMnxuHRquZsICRnXM09YQiO0mXRZ4uJk1++HJop79XMD8yL1z+8GNQV3xRtEmhnRT2pDGvVuoBLNZ39wb3QEDRoWf6G03zcfnem7jbtbZLkjHOMoUjv0IsWIDU9SyYvT9CMvRCGPELy/1j0uBgaTcg0jakJnzaRgZ+lWytWSiKCql4RLiGy6dcC9gGzG23Y3vbi3C068WTHrMLsqjE4J6hEqCWxfgfIKu5aa50n2OOR7LKlgopFDJH4can1mut0XPRTE+OF7CYbmbBZsbmraOF2qEFEyjpKWHZYmiFt7wz16YAACAASURBVJyohMO1xnF0/1G097RDC4xPpdPquJ/u9Se7r6gkYugEFRvTVQ4dGRCyG2W/cTLFtvfCP+f5wnhT3HcPisv/veYtn1IgqxFBR72keMx95B/+DVS+qIwMiru/h3TPu2BGzprUelBbHI9HRC6aZmiJnUS4qgBmzZRqhy2FW+ZgUX1BKFpIWLhoOqdVi1pmAyEwUbJbqAn2lso2G/kqT2ecVi2g1RPqxNL4PBSy/TB0CabkUHVTmBMJnUetSvybN8CfLI+t5C6aALC23oZM8ELoc95ddTkqGfwYg5RoowbKFi59FGwzmRz0oo7EhudBXf1VmNu/gOFZH56QGJv9pgsXAdZ0Ce6t5n2qB7K8Viy5sB9kNdNSDwlCCSWxEoguheTvBDz7iWxvkhyAbWZhZ/bCHtkAqzACQwrBUGdCCXbD7L4MphQRubLoBqthvDWnUdwdFRkU8qnIIICYag45Ob8XwUP/hYBWHAe2jP61yI1atng/uqJWUiw388zWqsNYFyYNrmYpEG6v27+GMA5Cnn05jMeuBi56EEOp6q4wdB0MBQIo6LqwYLqCMclQ+Lzwb5V7LHDgawhn74NyxscFo13pkasgvXA/skVfVWt8vb3lEvfQchZd/zxoq78khm0PPgo93Y/S4o+UgT9jqaqBLPccImBxzytbksqsnOXzSw4jFOuBWRhEqTB9iX2nspaNruWe9m9+JwLL3y2eGWP9+zC0/FfwH/oGgv13Q2KeO0WDpEYdBYUv6vzuY1Jy/u78zc0TJxKY++IOPfuBnyF56E94Ys67kYpO7r3l9t+lbKdCgTTodGWuVRq9dxvNyf+V770giwAr1DZH7Nti3lEGNgJZ1c7Iyczd8QJZ7Nt0JSKezDjda0iOoQXbUcqPCIIMlkayzVTu949rj/0MLPdF4eaBa/ZujJ16zcufJ8Itpqt447G8bUqlIfi3vhu+s78gwk10Ow5jztuq3vaEg6xWcmRVcxV0R9VMEKakH4Z24N/hm/cySOF5wlUsHb4Uxa7GMRrVZo/CM93HKPxRgK4XO0IhSCTibNK9jZrLoJIVPsgyLQeSIlh26CpoGQUBrtRgB4KRDpHTKTu0V1CeVhav5tUly3Dr1GPcqWfB6ujcDy2QQ7scx7CVnBCvxe/Tqa4JRBpkGSTbYGUJqH6c330GJFtCKlsQAjWtVcI9UlHKmbrpxkQBshFpSGX7EwDW5k8iE30+9FnVHwpez/xCqXSuajJRWg2o/eX6E2DLf1oG34Xfg3XoN0gqK1BKjE+AR8GUgmu1pNWTPQzcpLTN7qdaIMuEH/bwo9CO/jf8sg6l+1lA+0pHsPMUu5QEMnthHPwtSmoPDG0BmIzWjJwp3KDMECnqneJ1eRV01vBNyCXEes24KLrrTwsiQQTJSLg/WrEgV84xwVb46LegKfkJli1pxuWQ5rxKWIOms5DOnfF4dPf0FpekAvfOg/+iHwlCCqvvIQwu+MK4erQw8Yf7je6DlUyJIp0BUBXUxP9+FrQVHxfkCub2z0P3LYXvzE/XpOHn3qqXq4/gt5BNIrzhxVBXOf00d30N9rx3IqmuFG6tLNVAFveGeyZ5B1jpJs14VLpK57MpmIWTw4rV7H7w//1iaM92qOyLf70cCC+E2vMsyPOuHGvCLMA20kApAxhp0HoFJpQ1Ms7fDUcZJ89/DeyRzdD33oVDsfOwb847mu1Gw3p00xc55PzjXaMrL/wHyGo4laKCq4F3LViMn9azY7nd6oGsaiyVbJOJhlsVNo8nyDqW7ILNzfpoLUlCpH0B8ukjImfmyQiycqkcgpEgJHn6QEBLc/QUqtyqNWvP/kPYf+AoLnlm9XyDkx36f9/zR7zmX54n5PvB4RR6utqF18iW7XuxYe3fkFCfxCvf8G4Y62+CPvdGWDGHNdlbTjjI8vqG8zAn6KpWGrkKtuLHqe25Db6O00VeJOvAz1HIjCA/482TontnvAVfVEygNxrGIGKFvIUCOd0yqglZ1cZKIE4NI9nnstks9BKTklanKQ8HNUQiEWQG91Rl3Rku+EXfEoGJ9MfewziddnJlCcFAD1WNwSJD4Lz2Errj6fI6EfgmC/I4oMUYLLZXLY5r/iKHrt1bCJDP8LcJ1wrDsEQQN48hbmw37o1MgiXDbIkEgfeYALA2fhSZtpdCn1k/lwxBFhkGa1meaNlqb3OsB/k/XgD/qVcJhrV0VppAiU13K1fIrqcxbuUgEC6TpjUpd0Epvw/K4buh5HdB7VgBqeN8SKF5DPord8HW+2EPr4c1uA6log6l69nId70Cutw4x0ctgaFyfM2ArHGHlSQJwM3njc8TKfAJtvhT6/moNafCIqP0obDtiwho+hjYOvoX6CO9yMy7BbY6fb7zlUyA3n4R1BhbPo5gJCZczIyHX4/ixduFiyHz6ZFVkOCSVqpq46TbIc8LurC6AMdt33/wvxBJ/Q7KWZ+CnT+C0kOvg/2CfShYkZpAlfs1Ho1MOMfcNgWNfGk7lD2fg3Lq9eLP9E2XnvPYuNgz0oGTra6ZPe91Zxaa6UAc+WOUkLSV56zluraF4Na3Q5n7Mph7vwMpcS6UBa+HrQ/C2vd9WJkDsKAIS5XFd51r0VJjsMXvMfT7E/D5OxDf+j6Ez/svGGuvw/1LPg+rguSp5b5VXECQ5cQfMjVJfUvhP8gvGs82ZZAeJTTBguVeWQ9kVXqZUAHaZ+nIWSZCkoqFarBpsHU8QVYrclfjGZxaDVULwR/pRnZo30kJstb85hGset45ULXxHkZTG/XT9+qTZW9Rkf2rPzyMRHsUq85YKhTslL2Et9Xu2+CPzxGM5sUtt6O44q4JC3LCQVZCcQSZITNZZu+p7GUzPuGtalTUA9+CX8072kXbEia/Ql5vGmxRyCbAolDjxozQskHtLYkRyIxGgZAugrR0MYZBxNSMEhgwsIEAgtYvuhIxwSt/Zx0KTNQkN+NaFgv7EAxFkR7YNcEnmfP4x72zhfB89ozxxAc528Q+Y5R8QA83lReLAOusmWNuJV7g67V8tQqy2E+6HahaBFq4E6lMEYyJorY+Vyg0JaRVO2pCO96DoJwai8Ha8CGkO16LYo9Ho1zjjGI8CdezXtJdCqKMGcns/w0CAz8WbJbZ3r8ht/SOca1yzWnJJFlGPSKAVo5LalMY99JUvJJdQuTIf0IZ+D3U8EzIXc8azdHjSR5tZEV+HrPvfpT0PIrtL0Sp43mwNCffhMMmOCLicRqVZliyGsVjNboHv+f4+YwxATOfnVbcCt1nVTxn/VtH3Qh1wdqGUhKlPd9DJvZilDova6YrTdXh4exaY70XCHKHaAj27xfBd+EPQapvK9sPLP+0sNrRcluLrc9lE6RCopqFN/7oOdCWvx9S21kwd34ZBWkW/CvvmEDEUTkAkstwTmudQYnMbyBn10Oe8zKRI6v4xF0wVn5vXH32LR4Li0Tu7Fs966O7Z2i9YpwaAVZTm62pmT9+lfhe8fX/HFL8TMgLXw9J9sPc930YyX0w5l0Fq+0CkTjdkILCwlvNhdsMd0DacRtmaAqkjtXo2/pVbD7189M+CFfBWS3vXuXNjgXIKpg6VEmFKo+Pd5j2gR6nBs/0t6Ozff44F0HvrV0yl8rueJVStbxLmgVaJyIOqVWrw7FcDn+4U3j99CZ7y/LNsbxfK23//ZcP47wXn/8PS1YLk9bIbfDw0UGheJw9c8xI0ELz01JV2/BaaGd8UCil9eRhGIs/OK7dEw6yvL2pzJfVDLii5YtucIvU1oMJ5aG/QR3+C3yJUfaxBmCLVgtqpP1+nxDAqaGtFGwYe0Phgm49/DQNE5lcftyk0wpBMEWQRf9R1nN/WJGCTbMUyIl4ED4tKLQ3plGYsGkIsmjNmmyh9YqgifFZXW1prOp0cjKxeEGWN35rMiDLBcn+cBdsyQ+fPyQADunUKURTGOZcN0vnHdzzcYTp0jf7cgGijcdvRqb7HU3Rd3NswoIQCqIeuQbj7BhomR/ZA9+md0BZ/mEU1n8SqbPuKc8R15VAgC5WjMlpJn6vmbWitYH04LVAoJp6BNrh70Mz+6B2nQ85cTYQ6B5r2jZgZ/fDHvg7SiM7UAytQLH7lTDDyybcnvueIKBZF7pm8r1MB8jydtTrVsj5pkDvUpKbhkNF7rXycH0Zf8XiWpnt4XWIHP0vaLOfK/IVWYd+jXwqieyiTwgmyukotdwGCcCkjdfA37MaUtsZKD34WhQv2YVsAwp5WotYKtkL+Tf/4e8iPPRTqCs/K4CQcf/LYD1vL3S5s+E+5N4W1rHhZNVnLvrkZxHoXAYp0Amr/wEY/qXIdlxZNW6OVmjGktUDW5pSQiwahVHMjXOxmo45Px5tSLk9UJ/8T/ikHOQFr3dy7+39AUr9j8Cc/RaYXS8cB67cPlUDWRE1i8CGq6Ge/SXBOLk+8XIkY9PrBsP7u676Ii9gyaiau4neJTznqQSdrmJYJgiwdFNHXIs9LUBWUA3gvO7lMHJD5RisavNVjQmYe6C3lBKWq0alFtg60cl22a8ztGij7h+X75n2ZiDTj83Zw8flfs3eRM/r8Af9SA4kEf8Hw2BT01ZvX1GW+ukv/4ZXvuQ5ZUKyphqdxkqPrtuGXTs2YJF/LV7w6g/A3PoZHJSeh/bF/zwmA/6h96EmdNPT2KsaTXlZBpvxAecLIij7y25r1AZJKIngaf7eSrEGH0Fg5F74EsscqmcP2LLanwm55wXwR2YIixOTxVKAqxULQ2GP1izWzecLIrEjSRK8hYI5rV1TiSthexwnhTbGbHktWcOFAHpTUaRLAZQsDUM5uhtOnJG53QdwdCQxLnaKoMrvz4qYKiGAjoIssg4ypsq7TnszKewf0VAsMHnvmFWkHshiGx3d+0Vb3uI1DQfbF0GSlTKDH62GwUBAsKlxLoXwbIzl9KkEXoHeOxEuroNy2gccgLXuvUjPugGlzubZuISlo6MNff1ODi9vEU51o/FidLURhAx/XS3IL4y110O6+FGRrNcLnHkJSVIqAXcr+7SyrpegQDKz8B/4d2jDf4av8yzIdAGMLBTsN25xXAAfh9n3oKCK1me+EaW2ZzfsQrW8YfUuagZkjZgmgoqzxyoJWhp2qE4FAT4jIWHhIzjk8+iSqHBNGeRP0OXzKUimsmLtaBWk8sRN5hzc91mEtawTD5M/jNL+nyKbeBVK7c+ZStec56kigbDYSoItMICwX4Lxp5VQz/umSDcBtQMDbW+seU/GaFFh0z8w7Hoqjz9n1lwA/7KrISXOEfGnBSsO/zlfHseaWdm4E/vlF66yVGp4zy650OsopZKPwDf4W8jheZACXbBFLFEWtvjRHddpJQxbicL2tcFSE7B9nZCCM+CLzocUnIO83ANdngFb9os5iVHQzx4VTGxPpSIVB6AQXBV2Qln4BkhtK4QLunXkXliZ/dAvfFTEoNFyVS33XzWQldh1M3zzXircj3v7t2L3/BuOyZS4IEuweCpqmUjIAVUj0wKsXEAVGE1DYtgmsqOpRziopwPICqtBrOo+HUopj3yqsWBfpuqX1HGKylYW2QVbjD1y3Qpbuf5Y1D1ZgJasatBic/Dw0Q0oWa3JgsdiXirbpEXr/MsvOB63elrco5aldGgkLdKFdHZMn1v/ZCdMffIb8CsZFLuvwG9//DXMP/8GLF00RzR30liyaMVikuGDpbFEu9UGXAmuqtVxQZbPTjUNuKhhkofuQ2j4l2Ngi6xZyS2whtbA1LPQlblC0DLi59dcC7peFPUiVJ9PuIZVs1w0457RzGLTxaajoxuSrArXGhJgMHlSJYVltmDg3g0FDBfGBO5FbWkQZO3MQVC2F/XwuPxY+/c4OV1ckOXtjwu0GI+1p3fhBIILgixKjm7OrcqxEGBF4gMCzLlgiw/SPF9CCCOBYFTk/yF7IEGqtwg6aUURtNIUoPk7x+uCL3vbJ+Av7oCy7EbA1GGsvxHpubdMIKNoNL8uWQXbpQZ+fOFcc8pt4bLGUvrLM6Gu+jfBJmaf/1vYclgAbbqHsS0K8rQ2VBIfNOpHre+l0iDazY0oDW2CTIp15s+JLwe8hBUUetM7YfY/BDO9H2bH82H2XAEooaZIJ9x70wpHgbvZvtejIWYgNwWtzXmHzOCZkTlCCBX5gSrYMCczN95EzVXPBlku04v3DQyLKoyJyuUY/zf2QmZi5cjgXfDNuwJSaC6s3ruRLcjIL/xow24xtI0ugARO3kJGTII6uuJxX1DRQosaLbXOOWFDXXslfIteKYCI8fAbkb9ou4hrqlaYe62WmyBzhEUGvgd11ecd90dasS7ZAl2ZOeFM4vPDeaMSg30S7okVWpnwtrchEI5Dip8uEuxKgRmOdW/0zJnQP9sErBJs5uAzC4CZBUpZ2KUUUBqBXRwG9EGAwF8fgKUPOPXkoAPQRHxSHLavHbbWAVvrgu3vAfwzYfnaAV9i7JbKmHW94eJMVwW7BLX3P+FL3g95/quFC6519E+w9t0Fuee5kGdfBn3DJ5FZcU/dxOqVz4qv/xfw5TcJt9XsY9fj0VPvnPZYLO8UMC6L5xNdn58Y7J12q1WymAKBVq3yVAdZ7f44licWY8fIPkDPYqHP44JdMWiefQRFjLMiMOJ7lKVe3q3p2q7Hq51m3RqPdX/6tQDCWgSbB3cd61u13P6+TXuFy+D85Qtavvb/6gWN3AZPhnmh26D/7M/iifW/Q8Q+gvCKj0EefvDkAVmNkvzxe8Zv1SLGqDfJBF3NAC7XlO8bvNcBW8E24RMvRU9xmjcysIYegzWyBZnwJSh2v6J8W9e9hgIWg4hdqmMGr1cCrVbpt2uNjS/ocLwbKg92uiYWyXBIcgjLAVy2BeF+Z5nC0nX3tkWiKQKsc2Y6Qq43GTHjqjQti2hsQLgHViYl9vbDu14uIHO/d5MPk0Dj8MHT6u7/RXP3YkbIV15XziMFPpKEBP2O5aoZNkGCrsCef4XfPCRyVsHMwVh3E9LzP4lS+8UtPYNuwmm6bXLt6rkokijIhoTojnfBv/iVsPb/CCNdV8OMjrHMcDy0rjBBbLNuoNU6rGS3wn/kLmj6TijRhZC5N8MLxnJV0QUwdwDW4KMgLXkxvBL67LcDgdki9sNbmklg7dantZSujpUW2Xr7ks9cbzGNlOkAhKxtIDsqbJm2URa8YoqGM4KOG2Nc0aYMuAiYaDGsR/dOwhLbskQ+J4L0WCxc07oT3PMxhMNBkdCcub+KB36HbNdbYMRW19xTdD8sFQv49ne+i1/84pei3ktecjne8uY3QfMHBPgmrTuBDPe2lxiiI5CCve4NUFfcBqv3f4DEczDgdxIpewtZTbnnaxEWxNZeDG3pm4RF09z9DeglFb5zvo5hT1JkJ+GxX+TkIiU8+1LJWsh7+gnY8vdDEXmaTIcBTx+CnT8I5A/BJkOeVYBEQKW1A1oC0NogqTGHmlwJ4f+z9x1gUlRp16e6OqeJTCDnDBLMAf1WN5hd86q7pjVhAgQTrKurrmsWRV3TqmtEMeuaV1fFBJIFJIeBYXLo3F3d9T/nFtXU9PR09wQQ/LmP8wxOpXtv3aq6577nPUeSCZ5sgGTRwFlbMrvivUWAFoVK+pQSEgBNi5Y1AwRnZjdU3xqA2+MRJJqWIyF7IYW3ikUmmJxJEQkB0uzdES87DapdN8pu1+ug1c7yludgqX0Xco9jYep+jJCvj294XihuWtxFkPudC1JPfQ11CPfShEGyPSvcTs8s+/KLNTuIVbOwxjocFUUtlUo7V/PWR+s50WPKh+LzinlIIL3AUkeuS3BFkJWpuCxO2Dku9sBS5izGgLxeWFq3Gs1Rv2iBkZFBCh+LDqr2wCZ2qMo/N9DSRUP6F/RHY6QZFf7MC/cdamQnD4qGorA62p/i0snL7rGHG6NZGzZVoqq2AQeMG75btYfpR7Ztz8I85i7E1/0L0ZgZZt/3uw/Iaqu3OgOu0p1TB1zcpke8mIgclyytVhxNka0wN/wPVv8PsJqCMOUNgVS4LyRrAYIrnoF/4F2C6sLcBVLYOClnnkywYSPUpkWwBJbCHlsHJIJIqDKC3qOg9vwDXA57KxPQ9o6WdApuujRyMpJnz4PDWy444mHfNgGyCuwRHNVvS/JyXcHlbi/IGlBCD6yWLS50xtG7gDQus5jQE9iQVklaYC4gy7nmejgsYcgDLxZSyJTUVEY8CL9933YpzzGyIEDedipZrvfFVXEvnN5i4UPUbBqGaMkpyUMZuWBkjpGTXHPK9IMtDZ/BWvUKrCY/zGW/EnQkyNoKKIUqVP86qMGNSIRqYTJ7ECk7E353y0l5urHSHpClebzJuYlsAFgbXI7NWSZX6fqVgIslT7bDK9vgkV2ISR7xO9dCQEiAJahuaewSdKGIxia/2I9gh6qVmfzruOjibnwT5n5nQbIVIbH+WfgTZQj3ntyqWjw/7/UjjzyKvLw8nHHG6WIfgq3Vq1fjhhuuEzlgsVhcRKhIdxA5njQXj8W0CFhoASRPf822YcvbCJWdA7Os5Y+x6DRI0o0ZLSfdSy/hSAyofAtudSPk/pcIwJKomwcUHSY86Bj5Ir5xu50iJ41Aj9Finkc2U5hHFv2xo16AZfGfYB5yBUg3jX13EUwWl1BmhWcoJO8YSLYSwFaygzrI8RjYiAQBf3gbEK4S6nqI1YNWAKS2EpBJZgckexEkWzfA1g2SrRBglEoAtO1eUWan8GMTtFdG7DPlxhGgiQcjDqgxqHFG0UJAeBsSW95BIlSNhOREwj0EqmsoEu6hUF1Dch1akKvfhqXyJcjb5dj5/FExMCaXQul1MeStL8Le4xBIniFIrH4EdT1ugWopynh+YyTLsuZWWLuNFPYJkQ1vITZ8ppDwXq8EQaGinVnGdhuGtU2bk2ChK66VLYrFa+ypIKuPpzu6OQoEwIpwnBlKicmWU35VV/Tx7nwOgi2W9igjdrY9RuEPi8mMA0pHY2HtyhYU1c5eY+/xu74HjCBr8Y9rhCbCqGFa0GB3KvK2OQhXz0P++KlY9NEskNK429AFUzuqq8FVuhuhgRFVqDzlUszNPyA/8hlMJYfDv+lLWIZMhSm8DuG6FVD9a2Bt+gLWbuMgUWDAUQ7YyyBtnxCLb79vDRJb3oUSDSPsOQSxkpORsHZcFUVGCCosLXxndJUui90Lh6dc5Eds2rwR6xo9WNfgxfjyWvTPb7m6+H1Eo021pzBKpcu+G6Xa6ZHl9tYKGfi6mj6tqIS8xuHDALupZSqg3azCbtmhZkagowOubPVyrpoEh9OmrSBHG7UI1qBZsJYeIgCTLpohREZMkpjQ6jlT2m/t/5mgTxogaX3tBUO2mjfgif8IydULvvoqhPtcm6w2wSLpgjo9LVN7SAO01H8CW8NHsFjNkMt/oykBGiiLYhxt+xRhywCYe5yEJvQWp2QbGCVl9E3PLxJ/h9KpSBbPwfOyX7JJpZP68l3zomy3rF3bhzvKUGbtmTOd0E7RBoc9LdgiACLo1QEYI84EK+mMgo2VlOJBODf8DY78cpjKfg21cSkilV8hUHoh4p4xyV0FdTUWwVNP/QsXXnA+HC63NpYScdx62+34858vQHlZGe66+15MnjwJXq8X/3nvP1i4aBGmTJkshHCefuox/Pu5l1BaVorJl52GCYceglvueQ6zZ7/Sot/uvvtOHHXkkeJazz3/AsaOHYsbrr8W/SxfY1OwN66cdjdWrNxBlznzzDMwY8aNsFqtmP3yK3j0n4+hqKgQM6ZPx8hRI+Hz+XD//Q+0qNei7/6D66+5CE5rGLG5p0Dudx5MPU4U9ZAcA5EwFyGumuD3B8SHj/0pfpu03yZZ+7deYgsmAvVzRQ5XvGACfN2vQsLeG1IiCFNoI0yRCnBxS4psgylWDeY8mZQGSEoTJMUHKVYLiRFbYdxLAGYDzHZAdggfMMnRA7Dm7TD7NTPKL2v/z4hJPALVv1q8i8VPYAPiqqz5Upm9SOTvh3jRb6C6+kOi4XasHohWg5x7c+EIyH3/qNEbCa6iCuJUDHQPF6IW9gUnwL7fvaIu0S9PQ+OBP2Yd50b/OvviM2HZbxaUBZMQHnA7VEef5PEEW9XxqIgI7wzA1c/bE7FErMtW/f2xoBC2yFb2RJC1f+koEYlfULM8W/P2bjf0gB7h4p/a6/2VrSPbWizu5ihEb08Z1jVVIKiEWwHibOfdWdtD/hC2rtmCAWN2+EvurGv9Us6rG1/XNzRruc0ux27ZtFeffwjHjw/g7RUjcN4+X+1+IGtXgKuO3hlL3QfItzeIj2ii8iOAH3lHD0jOngB/W9N4fJG+x9VbUmj0Qjof8xICG4TRZDBiQbjfDAH4mFwed26nJ3awogUugF4zakIRieSVtY34obJERLH6FzShIMUzy0gZzPWSRjVB/RgdYPH/M5kZDyyPYVwvCUF/azVEHkuw4/FoFK5sYMe18lLY80qEzxFXy5kTFR18FxT3KFGtuOSCw+mF1W4XMvkUPiAlSkjnb/9/7e8k/WnCBIw06FTBXPtD9i9GfvXDIj8jtHo2/EMfSx5KCpugdtU1pj0daYAEVvbgQsiuUpjKjtQmi8bx0vQj4pUfIRpTES47F0rB4QJUFebnIRQOw2TSBR60yS1BhK441xUgi6qZxAp19Y1pRRb0qvriAfzgW5prt+W03yHuHnDLLkQkwzOUw5HpwBbBIkGVHrlKikfUUZ4+uwaQtfo1uAP/hXnABdp7YP2/EYh5EOo3XdSIIIuLA4wIyaYduYMEpzMffBDDhw/H/vvti3vvvR9XT7oadXV1ePKJpzB16hQUFBbi9dffQG1tLS45bRQ21EiY+chz+OtVv0PZkOOgmqx48MFZ2P+A/TFu3FhBPX3mmWdhsVhAALVgwQK8PedZ/HXKqaiNlmL2q2/h6nPGwVF+BNZursGrr8zBlVdegY8+/gTLli7FVVddiYqKLXj4kUdw3bXT4HA6kyCL9Xrqk2GVCQAAIABJREFU0Xtw/dRLUFzkRnz5bcLbSe73J6hNy6BGQ5AHTRbg1GazilyuVFq02bcQ9k33warWbReFIBjd0cdq/Q+Ib/g3Qu4JIiqoyu4c7mr6XSTSFaNVoNG0LEBaJeTYNkjROkhKIyQ1Dhk+mOwlkDwDIbkHAp5BgpUgCs22IWmKm01LoPrWaRExa4F4r0vdj8kqx57/3UhYD31FRM/C86aiefxnWdujgyzJvwKOqqchD7oc0SW3IjLyyTaPJeBiaW+EyynJcBnyHl2yRidwQYbN5oXdUYBFtSu6BMTlEsUS197D6IK9PeUotOdhUc3KrPd27w5t9wABV4lsBT0yOwO4mOO2XgkISmZbpZ+3B5wWByhQYjVZEE3EBOAK0rRYCaMquMMwelfes6/fmouDTzxkV15yj77W7uKbla0TX3jtY/z5oPVQuWA+6KLdD2Slyrhna9Cu3O4KzIW95kWYuh8nkr9ZGDlBaIvIhREfaCWERLgOqsmCuORFwtEX9rx+iFR/C2uiCnL3X0NyD9BA13bqC1dU45UfQpKtYnIdba5AoOS8Fivk7Wlnvscucj98NatyOqwjlMFUEKXnYekXZJSrvqY3ehaacOQIbSX7zR/iaAqqMJuA0w+woLmpdQRNN8ekp1Q2oQXX8vPhKBwAU6+ToYaroCy8FpFhM6E6068OkU7JqCVVvjKJLBAQkQJKsEKZfVKnWK9k1EuSxN/5o+dYkQJVsOJUITQQ/ep0NO6/OHl/hcy2hLR5P+7lF8DebbgwoZUsmhy3KIkYEg0LkKj6HyIJ0gDPgpLXWpFIFz/QJcpZH4IF+nwp8YQAi+lAFlfeo5LhellGikazKxB5ZXo0a2u0Oknl0yl9OwNkHZ2n0QI6KvtuBFuMKFKWPHnfRLvyBRWSEc9MheCbkTBS4NTlf4U1vzdMZUeJxZLY5ncRyD8BsaLfiVNw7EBVMPWaa/HFl18mT8vo02GHHYYHZz6I8y84D7NmPYJTTzkFY8aO1QRr1LgAzDw8Xv057n/mG5x56m/RJ/gs4qMewiOP/BMHHngARo4chXAoiH/ceReuuPxydO9RjoivGg/edyvO+tNFYuzNfukFXHXxqXCWHYDVq9fglVfn4JJLLsasWQ/jxBNOwIiRwwVwfnjWwzj4kIPRv39/AbIYgXvkoXtwxgkH44BDD0di6xtQt7wDedQtSGx8UXiBOA57TdAKKetP+iJ97fT8MOu2F2Hf/BAsBYNh6nMOJGdKLpTJKt6VEqP9vK9VnyK+6S1ErX2QcA5C3DkQcecgJByDoMptCwnk9HJL2ckU3gjZv0z8mAPLYI5VwmRxCvojvcSEoIeeIxQPae93LojVzUesdh7i3c8VcuypioGMQBduvRnywMugNv8E/9aFiPS/CdJ2pVvajGg/SotxrIMsoU7l1lSyYtE4wqXn5CzaZIxy6SDKCKBymcTKZgcceeXC1F4INCCOaiXSYcDljwVyihrsScIXpc4iEGTNr/4xpwWZjozP/x+PIeByZ6AB+zNQZYNq+9UDbbIFTrMDTrMdbqsL+TYP1jdvQXWwbpd2PyNZxT2KYXXsmTmJu6qzSBXk+4w03DnvfI5fHTYOunXJrqpDrtcxyVYoJi/sljjUxZNgLR62+4EsNobRrB7mUtEuXYEn10bujP2E+pLXLaIDfl8jrJtmwRZdB0VyIW7tDkv+EEjuQfCp5VCpjmUozGehCh4FMFg4GedquLnhc1gTDZALhkEqOgCSZ1CL4xIbX0IoFEew9zVZef2pbeaEx2I2wV+7Jufu6BBl0CDbTpVAvqwaI77kNQm0Du01ABZLCKqkwAQr5nyrAa5j9pFhQ2sgxX6OxWjAmnnC6156FuxlYwTgpdSxsvB6REY82oJik6nxuSjaCa8sQTfUxC800+iEWIvnhNtqNQt6FyeqSvXnMK+8DvK4B8B7F4hYEOp3k6gCoycEQUZPK3PTt8irfwHygPOTOVZUV0vUfoN47TyETd0FnTSTwIJ+bgKfdKUg3yPqHg0HWtEFcwFZnPPTTJt5Qrrxr1HNblVwHQi0WIx5UwRaXVmYq2XM07KbNYPk9haCLYfN2spbjHRORk/bEpFIgm5JQiAUFgbBLNaat+Bq/hDmPr8XiyOJre8j7K+HNOSvsHtKEU/Ek4BUBzPDRwzHuHHjMG3qtfjyq69w9tln4brrrhXiExxXlZWVeOThR/HhRx+hqakJw4b0x6yZd6BP7DUk+l6NWU+8LEDWqFGjUVGxGZMnT8HKlT+16IpXX3ochQX5ePm5x3DllJvgzCsTIGvOnNfwpz/9EdOnT8dXX33d4hgd/E2dOg1ffTUXfzzjd5g+/UZYY2ugfP0HmA9+EfEl0xFwHwHzsOkCbHI8630hvP+WXAqp+kOYB14IU+kRItKnFzWwXsuLqvsBiZLjBHCRg8tFZEwq0DygSMNDYBPU4PafwCYk4goUU54AXDr4otJg3Nnaz62940Hfn5RAc9NcWOo+htm3ACalTgDehKUMqrOvpnDoHIB42altyrHbN8+Eu6AIpoJxAogGPL8D3K0ZCakLBTrIsi45D7YxtyC+ehaay6ch5hqZBFm5iDZ1tO36cZS9trtLEWzc3OJUHQVc9MEySrWnqx9NiAmy9oTCb9vIwkGYX/Mjwkp2GuSe0Ka9ddR6wGNxgdEuMg/WN1e0mMPsij6KRWKw2HJLWdkV9dkdrmEEVuLboKp47+NvMKBvDwwbvINGvTvUVa+DbLbBVdgXoaZKxCLNQgzKvvS83RNkGTtOB1w/N9jiRJnKXKnSxtoqrietaScnqG6nXSThG+WhWwyMRBR5DbNhavoOMdUJkxqFtaCfyPtArBmhNbPhG3h/u8YS1dNkSUWgfm3LS8Hc5upoRyiDxpO7LA6MLR6GuJoQCdRKNI5yezeUFhSjsq4GzYoPg0v6Yqu/ER8tdGNcHxMGl8REIr5eGD0ioDXmE6VruIhglYyBqfzXUAObEFs8HdFR/4Jq01bG21Myga1scuC8jq7QZq15G9KGWZD3uUOIUURXPgLf2PcFJZHRJtKpGJ3TS+G6S2EecpX430Tdt4hv+wph62BEi49G3L1DmTBbWzIpVTIXhmPB52uCKbpDYSkbwCIYYSSM0R6KQ/BHiSlIUIJbVcWKPHNDfgisz2m1Olsb2rudgG6ws3+7BDEyXUN4ohXmoa6hWYDh5EtTNomIJql/gWA4vYGvGodjw61w2eLCVwvxKOrqg/jn7IW44II/w+F0CfAUj0Vx2+1/x4UXXoDS0lIRMZo48TI8+eSTGD9uHI4+5mixiEPBjF69euH4446Fr7kWt918AyZPuQZ98ysBOR8zn5ufjGT5/T7cffc9IoeqtMACs38hTIX7ieqvXbkAs195HVddcYnI79sY6I9X3vocl517NGY++Q5OP/EwDBnQC6rZC9WcD9Wch6bqn3D/zH/i8ism4rGnX8f4MUNx3EH5kCKbEN/0KoKugxDrf4NYNOB4pjojIzi2rc/AUfcazMOmChPnZP6g4kN826dIbPkPoq6xLaKxXrcL0caVMK29Cw5Uw1R+DCB8t7TFtRYlHtaA13YAJlFdkFTDppWI2/sKJU/SZ6PFx7XIXWzvuDLu795yP6wNH0NlHseAv0J1ayqpbQnGuBefAMc+NwjRith3f0bDuK/FwkaqZ2NEKmiRAyxAluKHY+Wlwnw4Nv9qNOzzcdqq81xmNSiiY+31gszUF3wfWMyJtCDLeNyyaHPOkS0jyOLklQsOeiG4oqKgbQ9RFaTR8Phuw7GsfvUun4B3ZgzvPbZ9PVBkzwdzE4NKSES2Qkr6dIb2nTX73j/N+wnRUASjJozOvvMveI9UYKU3lXMOkeusxEXaxe5YTIyO5vdGLNSASHCHkrOp7tPdH2QZO3SYpRDm7Qamu7qjOeEmACCtSC+kHvHvBFHGfARGr/hD0Qkqd7VFQ6KsNz1yCNyM0sqWuo/gbHwLtqGXI/bTLDT0f6RdzaXCGqlKwYb1LY7jB15WwzBjB7Ax7tCRaJZ+/H4lIwXX2SHb4bDYYWJ+AyclBlEB9pXLZcd/V22FFHdjwmB3kkLHiW5hvqfNaIJ+HdeP58HRbShMPU7QwMyKBxAb9iBUa3G7+ih153Rgi1E1ymuTFpitmELrkL/keJgPfVX4/cS+PBmm42gSq4pIkG6eLAyKg2shb3lGeOkkqj5D3HMQonmHaIAmprSLipLNDoARqHyvB6HGjYgrYcjOckTjpmQEIrVdBBWU9eaYXdWwEZWRKoxyFAh5db2QB/9jtBm5UoKy9V1b262yGdF4ejpIZ4AWnwGV1FFDfgrNcJnbRCpkOBoVYg2MLpFumY1GyPqbm+fBve0xWIddiYRzGB64715067kPTjzpRAHEqS64cuVKTJ16DcLhMB54YCamTb0GgUAAN06fgUmTrsaQIUNw333346CDDsShhx6KpUuX4qH778DNN12L/j2dUEO1eOjZL3HQuIEYU7oGUv54PPivD4WK4TknjkfY0gfvfjIfxx9zJGrWfYFXP/wJky4/F3ZUYX2tF7PnvI3JV16Mt979EGvWbsDVV/wZFM95543XceBIL9xlY3Dvo29g6uTL4K/fiOk3349rJp6Gob0daLbti4TsAcERI7yNlYsgr38I9tBC8SySNikK802bVyK+4VnEwkGEe09JawJu9F4zN88XJsdycA3k6CbIiGq5U67egLO3+C05ewOmNKu98SDUcLWQ1xdG23XzkYANcddQxPMORLTwt0g4B7R7CHoXHQv7fndDrV+AcN1qKH0uF+dIBUn6ifO/HgTr4W8Jmm/km4vQtP/3YpMuRMR/RyVPUsGWuZ98L1AG31T1LuyxVcI0OljxFQKD7s1aX6MXJHduL+gisEqYrDBZPLBZTLBqQnCtIlmpFckVaOkmxG6LE0pCQVPUJ0CVxSTvMeBK9KtkwviSEdjk24qqXUwnyzoI9u6wU3qgu6tERLZ8sSBqQw2oCzfu9MXEjT9ugLvAg6LumdVId0qDf+aTZsq1Wrh0tViIP+zA3ReAUjiNACsarNciWCllt1UXTHffR1i8sJjyhRTxz1F05TZOxAiwhM/NdoNRY33oYUNaUWpOEWmDXBXXEuPN2wUKlLRy7o51t8Az+BQkKt5Aff55SNh75dxk1pOeRpHGHZEsnaZi/OinnjDXaBalUW2GSXcvdxkKbF4hKBANKgJ4aqsPaEH74/8zr4cmw8FoCCX5hdCltDm5Z1I8IwZpSyIK74L/g7XPyTB1P1pQ8ij7nFj/AhTveMQG3Zxz/2Ta0Qi29OhGLoIIPGf+lz1hPeJdITetfHUqGvd5Hyb3ABQVeMVEnT88l1z9Drwei8hVif14J3zDn09S8oS5sQoxdnTQlcmfKhvIYr3Y57FoABYr81to3KyIKBVfXlwMIFVO5JhFaZTLaKKEDzfOhZH2p/tZcRX6h1CNUNfKRT2sozfFY3EgGI+0ihynnq+7tUREtXIpBFeMwumLDBEUtsrN43NJSXXepzbHYoaLFa67DOYRM9AUcuKJxx7Bmx/MF0CKwhQXnH8e7A6n8NC6974HMHnS1fB43Fi04Ds89/xLmHHtJQj4GvD3ex7HwsUrcdbJ/4ctlTX40x+OxtixI4Qy3kOPzcHBE36N8cMLxDhrinjxxBNP48XZb6O0rAxTrr4ER+1fgvUbtuKVD5dj8hXnw6pswPptJrzy2ruYdOkZwoPqpdf/i389/7YwMb/sojNwxhmnwReI4Z77HsY1Fx6BfI8Z3y/Zgudf/RTTrz4VHv+HgHcs3MMuFf5UytfHCZVBqUBTVhRy5hVvIVH7NWKlpyDQZzpU2dOqpxj553imdH6zP9gicmjc2RSugBxaDROBV3A1TKE1MKs+mGz5MJX/TvjDUU5fSLunloQCNdagRb6alwN186AEtiDh6A/FM1aoGkoF46GAUUYNXaTmaOYt+h1s+92HRPUXCAd8iPc4N2NOYNHqcyAPv1FE3ILr3kVgyKxkrfQIFHMgheUH34/MvYopcNplKD9cBHP5EVAZ0S44EpGi4xCJRtvlqcdrSBzbqpaDmVp0mxJdjVanyJJhQWEmNRZAPAcanL7Aksvz9kvYZ3TxEOG1tMlX+Utozt42tKMH8m1eFNvzUeTIF98hgq3acAN80a6lw2erEgVrWJhvubPURbPVYWdtp/DJiDYowxs2b8OyFetw3G8O3lmX75LzOvN7QYn4hFVSurLHgSy7ydWuhP3O9GIq3YMhQZunDLJsE6INsTitG1uvrupy1zqgIm2QPjd8UOmPo0+eM8lhM98jz0X/DQlNAQui3TTZ5FwKJ9WKosDfuHXHhNJAUzHKBhvPl4sABsHU8MKBIqQuSyZYTBYwkTQciolV/2yFCYsEEjpwqdmu6qb1WVNaM1TKN3t/mADr+Ht2qO4xGXb7yydR9x2UZbdB6TsF8fLTslUhp+2qyQ5Xfg/UN2qeXbkUGsDaRk8XapPxxdejueRioOwkFBZ4BQVSj4i4lp8H1+ipIuLlW/s2Qv3/1uL0jHwkwbjFLLjivJ+Uw+YklWBWj4zRl62tnCye1Ga1wMG8MvpG0ZPJahGRV908m/s0Nvu255hRWdEMfzCEr6q+RnOK/0sufdDZfTimnGaa1gK+aPbxxOtli2oRXFmR3hQ1HdDqTBvMjV8iP7EIph4nA+ZCxEM1SNj7CvnxeM0XkP1LhZiDZC0C/CsghTfDVPo7gIbnVMKjIA79pyhNvn18x1feAVOvEwHZhcS2z2AqPhAwySJqApMNaqRJAx08VvEh9s1pkMuPFddRGhZDiUuQiidAcvZBonkF5Ob5sPY+TVgDSLZizVMqsAqJ6rmawmnR/gA/fJZCSCYH1MA6IFoDkMrHPKtYYzKqlKj5SoCriLkPIt3Pg6noYCGRrytbGvuSVA+OVy428TqaJUBuz5Z+HvajtXoOzE1fQ/b/CFOsDnLxeEgF40Req2QvByz0VaNWqLEwcTIANbQNqm8V1IaFSNT/IEyM6ZWVKDpcs9QQlhgWeJYcB+u+DyKx9T2E43mIl57UJlWQyqB58cXa4s/W/6DJtA9iKSbCRnDFhTk9Os53sX3JH2DZ9yEoP1wJ/z7/gdWZL55TvnYItiKRWM5G4HqLdWCXzv+R+/B9W9dA1cXW9g6Zxv//TyBrSEE/oUa7unFjZ14Je4/9BfQARTKKHAUCdPHfteFG1IU00NVVJa7EsX7pOgwcuyM/n4EFF9/1hrKrvPO6ql2ZzpOufbviul11DYe3OxLxCCKBtkVT9iiQpevkh6SSruqjNs+TCrBsbqrAFMLvb0IwrE0MOGkg3S/puUQFOlkWgIqrtYoOqBQFcqxGGKvm6sllCm9GYePTMPU6Bb5VryLUL/dIDSNJpCKGQwFEfZtbrcBaVF+blMFMdBCu7OxTPESADlJAFCUBWdXaSlpkroU5SoxmCbqMqooVXU5C0uViycFVcK26Crb+ZwA04m1aioRvFRCoELLLUo/jYSo+SKzOJypeh7LlI8SGPYBEjtGNTHW2ubrBYs8ToCYUjglwnKl4Fh0P+6gpIq+Ejt/BeDHig/8iVu0bm3ziPCwFK8+CZdQMEBzW249GwppdyIF9RdNZTtB0sMXxR7CUyX+LK9a8LnNoUgupi5zMpUpvcz+jqEWu97Wz+5EeKAAWAF8slDWKlXq98Z5RyTwtTjJlNYRAvBFN8Qh6Z0iwb48xcy5tdK77C1y9DhNgW0zk1z8LU+n/bTfspWlvCWDRlOTSlpgPaqRa0OBo5Juonw/J1Q9yv3OgNixBYtt/kSBIgEkI7TAyR2EKlsTm1xCp/AaBEU/DFNoAc8N/YWmcCzm6BSZXd00ZNW+EBq4IdUKVSKx/RkSiYPEiHvaJ37LVrvlO8Sd/JJgHlSyqIvz+mG8V9h6OSPn5LSLtHHN8plNpllw8oCgPrRk49nJdvMilzy31n8LS8DlkCleE1kF2doepaD+AbSXdkCbHNDNOLYko1Eg91JovEW3cgNjQO8UejiVnwUyQtfFlhE09BMiihUC697djwz/gyi+EqduhUL67APEjlom26TYRwn+PVDwDuDKpjDwpsPu/gb3qOcgDL0F4yd/RPPqtZA25oMKoKn3NKLBDwJXaZ/GEilg01q5nhe8Sl8shFgrbK6qRy0JcLvdrd9+nr7cHSHVcVrfDZ253r/Pe+u2aHpAlGcWOfBTZC1Bo86I5FugyWiFl3YfsOwRFPYqRDYDs6WArXRSLc8B3Pvwavz/2MMGI0gsZRu2lRO/s0UBxK66Ehf2a+FdbZY8BWcYbsrNBlnHlm4nhdmc+rDaH8ITRJ8r8UDGvgNEbXXWOv4USm1kWVBi96BLamSZzulodV3mFoadkgvrDWZAHX4H46kfQlH8mlPxDcx43nOhwAh72VcEXpvz1johbKmVQMplhtroQCzcJ+d4fYzsUAo0XZLIyjRirffWwxDquhsO8DnrrcCWb9eRkgiAkFcRQgc+9YTosFIiQZCjL/4FY8XFQvWMRtfaFYimFY/3fYfd/DXnEdCGrT6+sxKpZUBQV0RE7KDs5d1yaHQm0LA76RJkQDMfSCyBwYrb2L3CXDIJUuC/U+vkIbfoYyvhXhIgE26rTR/N/+iOsI28Q7YmPf10oT+qS4u2tJ6Nk7Lu2IgK50AnTXXNXgyynxSo8TFgonpJrFMtYd4KsGGLwSCq8kgZo5/orkCfbMNKR2fQ7mxhIe+4LAURBzeOwUDlSMkOliS7NcAlqlGaoTQsACjkwl4hASgdU8SgUWCHZukF29YFiKUdELoXq6AtP4HOYB14MVWmC8v35aBzyPBLWEnjnHQLrkIu06FMiitjnv0Ms//9gVWshFe0PU8E+IsoFI0hKRJCo/h8SlR+Ij4RkK0QkrCDcdxoU7/6inpLSDPpcEbRYat+D47CXIZnsiK97Esqqh6AMuB62oVeh0RdpNXZ1wRVGSlKDwB0dj+3pf31fObwOltoPYW76BnJgJSQ1BLloP0iFY4RPlgC7Bon4+PI7ETX3gNLrIjjWXAfzqJuFKI1a9blQMFUJfinCoZqEWEjCUgjVWgJLYAmsBz4BtWk5Qlu+ETYSND3nODCDACiOeDSQlHA3tsW86THYvN1ENDESCCDQc2paewn2qTWNAhmj3FQ5laDbSigCdPFb1FYhNZtgLR7c2u6JS66U8o7cr93lmHJXNzAv54fq7GbSu0ud99bj5+sBnVZY7CgQNPoK/zZs64T3VqDRj/27dW8VwWqrhXsq2EoFkZwDvfvx1zjsgNGC/cOiW2WQ5szAx+5SbK5ikNkWas5OI94jQVZnVp5DCS3npy21Qp1mIQtzRo/Im2J+VTjFQ4cRAEaxmv0t+bkUDeDHVc/n4Pn01cK2JnKaN1SeuEZku/cSqYSO9bfCVVgOU/HBHQJaVJbjKirrSAEHY0n6s9jcQlWKxsXRcCNiobaBVg9LKYaW9hMqeekiI7k+AIzAMG9NeAltl+dkNMUoKsKVaffm22Ee9VcgsBGxNc8iOuhvUF1aKL3lGFDhWXwirO5SyAP+DFg8wqtGWfEPJORuUHr+CYnCI3KtXpv7SRY3LI4iWCw2AbhTQaGl7j/IC34KU/8LhW9XZMH1UCYsFlFFUvp0IFW4/nKYB1+O6E+PIzz8UbidDkHh4097i8j/S5MXyPMwb5DUTGO/tuf8C3wLdgll0AiwWL+ORLF4XL7FixgV2JIcdgu2RrQXs+61pbd/U9QHeqzwo9gUD4t2knZIoNbZwsg2pcevnXwJvvimpTHz7CdmYETBcigJExK2HlBtPQBHT+SVDkNt045oI98JXMnjQgnB+eLv3sfb732Cv8yYBsu2F8VzGnSMh2ftNJgPek77IFX9V4x7RqpM3Q4WAI++Wyp9vZpWQq37Bon6BUIUh35OVLWLV3+DQPlFiJac0mazmafHibkS8aOueUcdOb4YESHIT10k4P7MwTSqh/ICuxJkGRuUXDhj2+s+g6nxG0i+HwVdUy77lTABprBGYtNsRLd9DWvP38LU/Zj0faImNIplPAwoQdGPpCrGf5qJpqJzoeTtyCFoi5qtn9i6+E+wjfs74j/dj1D5JYi7hrfbdJvn4pjjQh3FWwi6aLDOeyIYFUocKk3Yt0fXvB43/L4mmJWadg/1XzrIIrhiFIsAK/Iz0KXbfUP2HrBb9YDH6kJPdykKbHkCbFX4qwTltD0lWwSrrXPtSWArUy6W+JbBDEVyJIWC0im1tqdPu3Jfq6MAZpsLwcaKnE67x4AstmaExSPcwdsCKzoFQ295SA2hJh5BSI1AB1cECoVyvthFKL0lTWYlQckgbY1RFjL6mRTM8GUqRYPHkLrFCRCpL8bCCQk/ajoFyzg42qo3JyScsHCSnUqxcaz/G1yF3TsEtBgRo7IcQQ2lqQkWdbBFyqDL5RIRrJBvmwBZzryeSaCl00Ioq2mV85N9RuNW5uykgracRpthJ1IGudZKsMI8DU4AuFobjkSgbJoN59aHYB59u6BbKZvfQ2zkQ0hIzLXQihFk6UCWeRqWn6bD3P8ckRzP6Be9d0gFokdPXC5GvPwMxIsOB0w7QtHtrbvd2xOBUBTRFPagpDSiYPlpMI+fKSa3sf/+GrGjm4WnECl9QgwkVoui6vtg6nsO4hvnQBl6J8LhmKDtyfQ284ey0hKN9aXSm9VsbiEPr28nAKPfWC7qiOn6oD5agSXB3F4k7e1DfX8KXPC+60WPYiXicVC1hxGBrigU7mBJl2fmNFsRVDTwkC2/K5e6cPEgEY/htttux6SJf0Sfvv1gtheK+8/nm9Ra0sD4XDISwedUA9kR8R7gJDk5zqOKeM8sWvgDXn/5cdx0862wyT7El90EqfxUmIrGQbLkQ43VA/FmgGqMZi8Q80NV/FDjUSQ2Pi38+eShkyG5h0PltuAWRCNBmMt+LdQU6f/Gd1/y3SnGjaZ0yWeV7zxvqmC5AAAgAElEQVTmT6bmkWYCWhSOaWjytxC3oAgM/bXam4uVS7+3tU86M27jvpTZtW55EuYhV0DyDIFa9z3U4GZB1WbulqB2mt2QmI9G2XGCV2nHmE3eq7lnoXH/RclTZ7suAZbZ2xPykCmIzbsC4X1eFsd2RVRVvPvzPJr1Am0X+K0zmbZ/84BA/YZ2R7FYt2WxZgQNcuyduS+707G0IBmU1weKGhc5WHsB1u50d/a8ulAYrKe7DOXOYhHVIuAK5wDaCT7Mm5sQCIQwbnRrn71cemJPAFvpgCQtVAoKCluAK7Y323s0lz7pqn0sdi8IsugnyIWrXMoeBbLYIE76+1mcMFIGU1Euk3NrlAiqE1r0hlGrQjkvCRT4N4IhRqJ2mMzSbDYhqGs61YKrg6TtcYLBwu2cHHAfggECqUQs0oLeQWpYMBwRq8+pgyPViFK/QZn8oXgtb8UdMDkLOwS0RPvtNrEqzkkd60V/mzyPQyTshX0an1SoU5nkJNCKR4MwO0uhShYthZwfaRqwWi2ifxLxxPZctB2TDcqVkx9Epgr7NVXaXm8vP/6kVHIF3ONxCcDGySf721UzG9aqFyATYG37EGr9EpgPel2sMivRAGLhZkFr1Cci6R5A86bHIVc8CfPAS2AqOQygIAAjZtF6qKRJbftEHB/vdqxIeFetabx5Mjw9Dm+51j5fLWLwtrj/BXP7wnLEf8TRsc9+jfhvtgq6qZ43Za16BXmOEGDvhngkDPQ6L+n9oOVxQIyt1AhApoeZYCocjbWItrIvKTLSlsFuLi+HNdGN2BauFtGenVXybTuAM6/BKJaWz6gII+SuAllt1Z8gL67GkyBL368zUS0jyLryyitQ3K1EPHfMzWOkgSImX375Je66+x5UVVXhnHPOwYUXnA+73YElS5bg7nvuwYoVK3HsMcdg8uSr8e2332LylKmiahMO2RcP3HMLPJYgZr/6Jh597lMUFRXi5hnXYMyQAsybvxSvvfeNEMZ47/1PccyvD8R1101FoVdGXLVi9ovP49Fn3kVhUQluuukvGD9+nDjvosVLhOfWkiVLxXUnTb4adrsTTqdNvCf5ruOCSLrSFtCi3xoXD4zH8dknPZYLUbuiaJYVwayAQgptgGXVTbAwglX+W6hKEJLZCWX+5VDc44FoNaRoPaA0QFL8fJkIcRLJUap5exFAqwUIDnkw2axMq6+m5gWw178NU//zBXU0UvEZYgM183KWzrA1eDwZDG6nDfVNrZXQOjpp+aWKXjBy1cNVgtVNm1C9V6Z9VzyW/99cg4sbBFv8aYg0C7CVSZ1Q8kex6rMlOPvUX3e6j3ZXsJUuisWo+8tvfIozTz2+lbBdJkXsTndSO07AgATzsAiwuIiaa9njQBYb5pTM6Gkphc3kRmW0otUHVAdXjFg5TLYW4IrHMw+IJZvpbWonWqSoAAIJRZOC1hPxjLLfBfkecV4OmnQf2dR8Mk5gGOlIp8bF63NiRtBmWjkjGdFKbH0X0aYtCBafASU/d3lLgjmCSwJFTnRaJabT5NIkIc+bB5NsFpEErbTm9xNo0QNLX5HWI4Ji7+3mcZxgsR90sMUPvw4oqSSYR/+m7QCLx9m2PA63/7+QR94kEvjDjRWIjHwKLqcVJsRhttgFEFQTcUTDzI9TxASK4Ctdkes+hlzxb8iUfu59OqTiQyCZt0/qY81IVH+ORM3XiCcsiI58NNdnRuxncxbBbPeInLdYjJlAGtjK/7IHrP/3vljtVr45B+r+b0HOH5VUAPSuuRL2YZchsfl1SL3+iJqY5l6uJ6Nrk09VTGwpDsI+zla4al2Q592u1qatrjDCxQhRe8Ca8Tr18UZsiVWhrgvVk1LbQSVBj3WHHYMexSLA4hja2SBLj6IFlUhaPy4CLf6w6HL2uZgg6yDr9ttux8TLJ6Jfv77JphNEb9q4EbMefgRTp04RK3dPP/0MioqKcPiECfj7HXfgsssuRd++ffHkk0+hW7dinHnGGZg3fz7efuNV3DT5ZDgKh+Dtt9/Ekh9XY8rkK7G5YisefPBhXH/lGahozsejs+7HLdPOQPd+++Cp594W4PuqC36L9z74HItXNeCqydNQWbkVsx56GNOunSbGGo2SL774IgwaNAjvvfceNm7chEsuuRget0vci0ziKuKdvD1JOZXyyvcXI+j6OOa7l4Atl3Gdbdxn2p5JUTLTcZbVN8FiswkhCpb4xhcRq/oWkTGvZARq/AYw7zWO7eNZQsYcAnPFv2Bze2Eq3Fe860L2MUgUHdmiap3JPWa+sBKugxIJtKIfdpR680uLYlEpd1B+HyHRToDVlUIsnRm7e4/9ZfZAmbNYgK1YIiZohJSETy0EIIMkp1gkyVTe/ehrHDlhvFhATy1VNQ1iTsm5HsvuBrbSRbFWrNoomBITDtqnlVBbR99XXTmKZLMdjrweCDVtEX6j7Sl7JMhiAwmgQmo4SQM0NrotcCUAhMctaDDZ5MYjCb8AcxqY2gGo9OuQTmekTXCCXWQpRffCYhE9IPgrlU2C3mgsxg8nRS505bl0XkgEJKyznlMjqINOM0w9TxKnpMKXP2JHuNdVOd1znovy7qSPNTSmF7fI6USAoBAxJ4l0J1GXREIAKlLe4koCgVBIRAHzvK4kLVMoCSoKfP4AmBdgBFj2ikfgCs+HPGwqEhueRzAQQnDw/eLcnMBJUgJKYBtsdqdQ/OOqgl5isQgCDZvF/6ZVoFETkKvfgnnLCzDZ82DqeaKICpLSR0ohPbeidT8iXn46EkW/yrULYLY6YfeUIRpqQDTYIKJjtoUnwz5yihAbUBZdD9OgaxDvdpyIHrL/vasuhWXoFVB+egT1/VsKcxAscXJECipBl9vtEH1JsKVPAFK91phzxSgJxw9Bsy6uQbDPcdPeiAH7b2ukCpVxfgAkNEXTS5/n3EkZdkylCjKKRcCq5/fIZjmZt9cV1zOew5gHlmsOWK7RLYIsNR7DtGnX4Ysvv0xe9owzTscNN1yPDz/4EJFoBGef9QfR1lA4jGgkCofTgUgkAqfTKfKZ5s//AT/88IMAOwsWLMRbb72NmyYeAblgJO68ZxZ+f9KxGDViKBJKADPvuweHHHygoAW++fES/GXGDbCZg1i7eh1m/fPfuHbaZDz27Ls46aQTMWaf0WK8PDjzIRx8yMEiKj137lxcPekqkd8nmySRc1lUmC/k1kldIUU4U2E0i6CYizfGIiIqLqcYv+wXjnGO047mCWYbB5mUU7Mdq2+3/DgRtoFnC+ogCxUdIytmonnfuTBJiaQfVZvvmxwuZFl+NWzDLxey+8r8KxAa+ayQ4zeWtoyPs52e7Ae+R/z168X70LgI2NEo1oZYMMkMyXb9PWH74Py+yLO6BbgiyNpb9vbAruqBQnse6C1KoaegYcLe2NCEssICuNOpoG6vHN/bL7/yOkYP64tB/XuKv3K+ye98UWGeYAjNW7gCq9ZW4P8OHYvuZZqKLMvuALYyGQ8b+19nfXX0fdWV95ICFzQbDvsqoURbft9yuc4eC7LSNY7girTAdKIWpMoRYKXLe2K+lg7YjPlbBFks/cyOJFjSwZUeLdPrQUWiAd5e2OKrQjSiiCgAi55Hpu9n/HCSzsVV3nQiEpw8U4WvrqGpRVPNTd/BUfMSbJ5SARbiqx9FQ/kNSNi653K/k/kVPG97J+DGCzA3q77RB+bOpMa5OOFyOu0CZNEbTAdg4nciIVZZWkSwtj4Dd+ATYeYZX/s4gjEPQgNuTV6OETHKGBOcJVc1ZCeo8ELQxcJJHIEjVxkyyRJLkUrI1e/BVP0uzAXDYCr7HaT8EVADG5HY9jES9QuheMYjUXIsEu4RWfuU0T4h5Ul1r3AjTMtvgLVkn+3UzlmQ8vaDadAUDTiQbzn/D5CHXIXwisfRPPCBVuenWAnbqd8bAkyCbfYdo4VUKqPXGilnBKwc0wRwxlwZI1jL1gBGaPRoDVf/5/mXJ/OWCKB5vZ1RUqNYvEZzJChkqvWys0BWqtBGYyQ3c0mjRHymPtFBFnOyLr98IvoaIlk87pFH/olevXrimGOOEaBYiEooiriHH3z4Ef79739j8eIl4hJXX30VLrvskiTImjH5D4jFoph0w/344qtvW1Tj/n9cj559+uONt97HjGkXwrL2DjR0uwz3/vNtQUe89bbb8eWXX7U45u67NcnyzZsrMOnqK0W+FMcexxXzxlgnrjBmKwRTXFWlKE5q4TZGvPVn35izmu28uWxPNZnO5ZhM+0iBVbCtvhHm4ddCcmtG16pvLaJLboZv9Jst5Or1RZ32SqHbF50My/6PC9GMyOK/Izrq8VZV6ijIotAO+zgRqmyx6MSJC0t7pZB/aTTBft6ewuvox/o1nR0qe4/f2wMd7gGPxQXz9kXqOY+/hn0njEffoX3h8EdR7taMy1MLkzasriIEGzYlN302dyG2Vta2STHkPIGLtnr5OcCWnuZjbA+/NZ99tRAn/PaQZMqEcXtH31cdviFpDuT8jgArGqxDLNKxwMQvAmQRXFHQoq3CSTppL5y86hLsBFakRNXHW4KYts5BwEU1srbKoeXjML96WdrkRh470qpJOOtce9JmOPFuK6JGAEaqV1uiBUVNr8BkCkPyDkdgzasIDNAmS5kKgRsndOwPria3ly6pn5uTeEaiGhqzrwByX9LW9FVs/uYEQKcqWqtmw9MwB/KoWxBf9wyCMRdC/f/aohkEyFwNZw4XC/2P4pIWCmc/cbWdUSI9DywUjkKNa/l4mSY/puaFAnDJwaWQiw6AVHYUJEd3qPXzRN6WEqxDdORjrVaY0/UxkyElmqCuexjm2CaY+vwBicoPoYZqoQx/QLQ/EWuCpfIZYSYb/uF6NI9+u9WptKgd1Sl3RA70aIAWBWy5ksIcQLbXOE4IYll0hctMY8Io1U5xiF1lQJxO8KIh4GtB2dkZICsVYOUqF59rFIt9rdMFb731NkyadBUKi7olI4x8/j744H0EA0GccebpwjuJUSty97dtq8Qjjz6GSVdfhR49euDd997Dhg0bMXHipUmQNf2a8yArNbjr0fdwxmknYmhPCxKxAEwWh/DSmr9gEd6YMxs3Tj4PqqMnNlcF8c9HH8MNN1yHR//5GE455WQMGdIyoZpRsv99/j+Rh0WFOorkRKNREVGjFUWqsmq68cRn0Ot2CpCWqaQKA2V7Z2Xa3tXgyngtKbINlh8vg2XAn2DqdpjYpAY2QVl6K3wD74OSd0CrquWaOyCFNsKx+T5hO5Go+kQYucd7nNvqfB2hC3IcFRbkCXpyV9Fsfkk0QeZelTqLsaBmeYeGnu5/pivjdugkew/a2wOGHqjeVI0NS9dj/G/GQ7aYsfizRejj9uI3h44Xe7369ueCXv3bX+0PigmRPcN8erJn9KJHflIj+Zxjvvr2ZxjYrwf2HTO0Rb9n8kTtqhuUDlzx3Jz/vf7uFzjuNwcLttPuWpz5vaBEfIiGsi80ttWGPRpkGZUC22qgLvrQ5PMnowN6vklHbyyv65DsyYiZbrL5fdXStPRFXkc3UibIsjkLhLS2MSGcEy2XU4vKaIV5U+kpOlzhEFzcBefBNmwiEhVvodF2CJT8CRmbJPImJC3/h9Gm2rrGdplY6ic3RpY62oc8zlr7DtxVj8M85k5h+hkMRhAc2BIsEmBQ7dFhp0Jfa58E9gMBK1fKCbT48LJ9nCgSfDAyYpTRb6u+cs0HMNW8B7PaDFPZUTCVHw3VvxaxJbchsu87GZtJmiDlRpmTYal7H57aZ2Ae+VeoTSuQ2DQH0iHvw8c8vbpvUGCthOQegNC86+Eb0xpkZYpCcYLKSTAl+fVIl4hyqYkWao/0mODYysV7a3VwFbYwoX8Xl1SQ1RTyI5pi9tzVOVlGs2O9ubmCLEb1hjj6o8RSJA5lBLAyUoVyW2kyEqifMwmy/nYbrr76SvTv3x8KVf+2lzWr1+DRRx/DNddMQXG3Yrz88myxEDFm7Bi8/NLLuPHGG4RABvO2GMElyFq8aAlee/113HTZIXCWjMQrb36GNWvX46o/jILs6IZ3/7cOBx+0Pyo3LsNDT7yBv/z1NpSVl+PZZ58VEeULLzwfc157A2vXrsUVV1wuFiaYe3XAAQfAZrWJXLBLL70EI4YPw0cff4KlS5fi8okT4Q/mxj/nwgDHXV195kWrrgRZXQUiMg19y7LLYC3ZV7AGgqEonpn9JTasX4ffHDoco4+4qNWhmzeuxdNPP41jfzsBhx44ptX29Ru34L1330KeM4Hz/ngSbOvvRajH5VCdA1vs25ZIUrbHlO8DFi7SdEX//JKiWPQxGpjXW8izxxKZjeXb6mdGnCmPLxYNzRpVfm/Z2wOd6YFwIAy7a4facVyJw2OxJRfmU8/N6Iqn2yD4ateI/PTUd0W65/6dD+fi+N8e0qqaOyuqRXBVItty9vrqTP/trGMd3u4CzEYCdZ26xB4DskgBNHpcDbRqggGZCj84nKQTYOkCDVti23KOXqU7N+uRem090jK/ZllWkMUJuSu/h8izMdL19I8jwQGLLgHPf3PirasDcrJHCk841Ixo1VzkRz6DqefJiKx8GE0DHs7YH+Tph7Z7MZGWxg9xR4QRGClhAn9HfJ30CtIHy1PxD5jH3Sfk1YON25LKXOxPgkD+6NQiRrK4OptaODktLsoXURuHXVOLJEdZB6LkKFMalH/PZdIhRWshV74MmyUOU9+zkaibh9iGOYiOeipt30ZQ2EJd0OKbB8+ayTDv/zjUUCXiy/6G8EHfib6yVr+OvKJ8SLYSBJbcg8DwZ9KeM5UyqO/E/D2CSIJKPa+FAJRjXI9wse9IF8ol546rXpXRaiwLtd8vJ9uzl2l7KlWQPPOGYMsIiDByzZL82546pANYPD4ajwllQX7YCNIpc52tMKqlC2Fw31Qaoe6TNXXqNHz11dwWp3vxxecxduxYkQN1112auuAfzzkbF154gQBUr7w6Bw88MBMjRozA4RMOw8ZNm3DdddciEg7jtltmwNdUg/sfuFcAo5deeQNP/es5kVc48ZLzcfrvj8KC7/6Lh579H7xeL/73vy9wzDFHY/LkSXC73eK98corr+KZZ54Vdbrk4otw0u9/L94vq35ahbvvuVeoGx5//HG45prJkM3WtAIVXHnk+5RS9Lx3er5gOg8sMmRNhmg2BVmi0ew5sdnuAbfn8jzncp6s+2x+Hg7ffzH93f2w/4GHoWfPnvjkk09QuXUTyrv3Qa/evVFfX4/mpiY0NjbgyCOPxKJFi9DYWC8i7X16lWPj5kohTEOPvUMOOQThcBjff/slbjvqQ4THvdmqCh2Vcec9qG9oEgqw2Ty6srb7FyTZ7rW6MbpoMBbWrkQg1v68CvaVDrD0fsvlHZVqeWAU1+BCx96ytwfa6oG2okDi3ecqhmxxwN9Y2UrYpqvymAjA0pUAWqcQBLbPW7l/JnD19gdzMWpYf/TrU75b33iRAqKqCPs19e3OlN0aZBml143Rp1wiWKkKggRoW5SqNkFQrp1IgJWa88UJPQHBivq1bQI4PZLFVQdPUf8WgEGT285DXUOjAC+phbLHpOzElLiI0HByocAhKHOutdfDNfBkqL5V8NduQajvda2OZ5TM63aDEus6RVCTkzaLerTXsyYdRS3X/uN+9LPybJgBCyNYNV8gVLMCgWFPiugcAQJpcQSZzFXT68YwuQ6WjNfiJK6kW6EAMcxvEQnfgVCSbqeDU7Y7VzoPz29ZMQXWsgNgKj1SCIxEG9YhNvhvrZppTCrnRntoCZxLz4b5kNlAzAfluwsQOnyNAEX2zQ/B22s/QLbDv/JFBAfdlbbb0lEGCWydDoeY0FJUhMntvH/MbePY02lajBQw9yWTj5kxsrc56tvlICs1ikWaYKpMfFdGsdoCWOx8KgtGlJiQjGfpKEXRCLQ4+dJAvubNJc4r0xPLJGidgUA46ZOlb+ciAe+ti3TR7d5guodWiGp8kSg84e9g8g4GEkGosTqYHP01r47Aes0Md9Or+L5mLN56+z+YMf1GOLdHNfg8NTUHBJjSTYJ5XT5bpCsyEqrlUe7wLOPiBkFBquKaTr3mu4Tt0bczakqAr9DaQaLjA60vtNZp7zTtxca/B7m4k0VII5f3ya4AWUkaTsNnuO7uD/DEE08kq0agtGHDBqxZswZ2u12Ar6FDd1ByKioqwJ/a2lqxjT/FxTsS0S+66CI8eG4jYoN35J/qJ+9IPhbfn7wHSaEktfMThF8CVdAuWzG+ZARWNKxDfTi39IDU8cfvLiNY6TwzuYiQjj6YCspSz9mV77hcnpe9++xePUAA/uNXyzBqwug2K5ZJKMJV0BfhGA3fWy8apJvrcEGM84ZdVbjYzZ9+vctFisoPi38Sc5bRwwfsqip06DoEsBS7CDVXduj41IN2S5DVljogfXsIltIBHWPDhAmjoiSjNJ2lB+rnbuu6/LhxAvNT4/qsIIuTDEfhgBa0GkZp+MCliwwZQQLroa9S6B9hU7QKBVtugTz4Cqj1PyBa8RFCxacj2u14UW1d8IOTfOP5ORnXBBVUQS1rj2EtaUGNTS3FFnIdjbJvEbxrp8A8+haojUsQ3vo11P1fE3RAUvtY33SGvIzuNPvSU+B0xURS8roVF7SK0OkglcCtPepj1kVnwTrkEkjeoYh9dTrC+3+qGZGmlBZKOMpm2L+bAMsRHwKqgthnRyN0VI0Ajc41N8I9+DRAjaF5w5cI97kmbbdpJtJuASr1wj4XuWwhgm0NEPCFxftIeiRfZhxDYiW7kf9Og9ZFjpoPZuygoTbFI/javyXX29fp/dIJXqSCrFxWiHOtSLrrGY+l2AbHvnHyxOvzHuQS1TKea5x7BLxmLfcyXdEj3rxPXAhIXeVOdwzrotNEE29aYDnyc2GEG1/1oFCwNPU4Acq8S8XzH/b7sdh3GN5+6x3cdNMMBEIRsSjDhQsCIopSZJKp5mIFcRHfE/woineDsKPQVi5Zf5qbNzZr4hjsI7vNpskNM/K43T8wKXQjfN9omsf/VBGN53lzEdLI5f7uCpBlBDszbryuBcjKpY6Z9iHIuv+a8UgUHtFqt46ArKKCPCGCo9+vzkayfglUQQoFEGDRn4imsF1RjM8tlTn5jHJhJBVoZQJZXfmO64o27T3Hru+BRZ8uQI/BvdCtV7eMF9cX6I076XMOag1wUcuXklrCMZr6fnxhzsdZ/bc4T3ntnf+hT69SHLTfSPHdaKtQpVuXml+4dDXWrK9A317l2G/sUDHfoahFcVEeRg3tD7thwXHX93TuV6Q1j2x1INhYkftBWfbcrUBWW+BKb4MOlkbZNWnddIUfcr7sdHTfWXqgfo10NEF9m0afU7G6eWNakGU0X6PevtnVXXwMWXSPo3RUOG1So0229cmR/uAYP8LuZefAOeIywFogzqk2rxRqWErjCpgPfF3k8KTzpSGVhRN1FvZXJqEEJlSzkJ7GiZJe//aMRDn4EzyrJsIy4nqoNODc8C7kwz6EEqdxcURMOnUlvVQPL40SGEoboaF0KY9tavKnBVmc/BFoUVFRUmMZ/WtS22Ob9ztYxtwGtfknhCMS4t3PghSpghTZAtVcANXZTxyi++TYV18HS2QNzOM05cDYf49E8FdbEImZ4Fp+IVyjJwtT5KbqrYiWndlm93HCxHtCoRZGZTmZbWhqTgoo6Adymx4l4b6U3053bzLlpb3ftK49t7FT+zrNVljllqpJtf6mFpP/1BVeilWEKe2eiLcb+KRGzfTK6zRB3ZOrM43SQJmMffNGw2t2iygWP04Ew7qkvvH8pMy5HA4xnvkxElEvm1WLQIYjSRoxz8uPE583BDdC/nES5BE3aOPqU07MJVh+9YnI/YsvvgFNB8yH1VUmnqFUQ2u+F/nDCBLfJan1098FXOhgBI3vDO7DBSD+m+3QxHi0MZlaOF71/dL1JftHAwG+LvPIas+CSUfub2quw99u/guuvPLKFtGqjpyXx6xcuRKzZt6Fv988GZBaPg8dycfie5nRSGOeb2dB1oZYANWJHWqfHW3rz3nc6OLBaIr4sdG3dZdWg8+YHh1Pd+G9IGuX3o7d8mKN1Q3IL9HmbJlKKm0w9f2gi5np5+D8l3MFNR5tMdf5et4yscvB+41s83LUDFAlCzZXbES/Ht0gQcGiJcsF/bispBA9y7tha1UdPvtygVh0O+W4w8VvipIx2MD30J5aLDYP7N5y+JnrRoZIF5XdCmQZaXgOyZak5VFkgoXbGc3KlI/FCTdvuD8W7BJ6oH7dTNfkSjFR/Tr/pqwgy2L3QjXnwxfQEsop087JWCqo4DYh8R4MJSc1RoPNVOUp18qJcHQbAlPZDqfwRO3X8EnDEfGmNyzmw8iJD+mKLFydTpWM59+5X2G+J0llJDUtl1V44xg1hTfDs+ICWIdfBcSaEV7zAkJjXkVeQfcW1+SEkg9qqvJhUYFXmA+nhsY5YWUfkiKj567x2NT+NEYE2zM5M/lXwLr2ZkhIIBH1QwpvgWTNA+xlUEMVSNh6Q3X0hqT4IAXXQi49FPKgiWICrIZroMw9FYEja8B5qWfpqXCM+5tQKWsIeqDkt05E1fuMY8pBoZLt0QC2KXVySwBOCgCjIpr4ikf4TKUqEKZytDdFtfyn5ngEm3P0wSLQicSVDgmlGMdBNlVB4+RDp/kREDWHNEpERyJMRmBHoYuIoiCa0KJXmSZCubxjdXrhQe4+sJnLRTSnpqYKc+a8hisuvxxRZUfOUovnwWSCx+UUz15jYyOumTpN5Oqce+6fxP1j3ShyUlVVicmTp+Cis3+Lkw4vguTuDUQbEZt7BqT8kTD1OgWm4oMQ++JkBCasE4smRm894zVpu8CyZs1akful14+Tc4J1QUUVaodS8jnTI+E8LjUarp9bN73MlN/J9wzfGdnUB3Ppc32f9jzH7Tmvvm9qNOnHZUvx9dwvMWPGjOTp/H5tsYw5b8by7WIe07cAACAASURBVLff4sADDxR/4j7Lli3DyJEjk/vddtttOKrsfQw/oXWuZ0dAFmnSOmVar0dnQdaeThUcVzIcvmgAqxs3duT2d+qYbO+WjtKSO1WpvQfv9B7YunYrmqobMeyg4eJa65esQ2F5EfK65XXq2jptMJd3g51gx2oRCy6ptEEutqeThv9+wQpBlR8zejSikrdFXbds2YpAoAm9e5SgwLlzLF061TkZDjb2VybrCotFgsdTgEDjFiCe2ROyvXXdrUBWLpXPJNfOyQIH0IbGLUmfqlzOmW2fbPREPcqypnkj6LNlLKQ3GiNZ5HvG4jICETVJ5UsFNpzk6BLvOqgwTpTbetAorOAOfAooAZhKDoXkGQzf1mUI9+SkP33hajUfSi0CKGl5GqGwAHe6kSUnUfrfs/VVuu1SrA6eH8+GbfCFguoU+elx+Ic/B0c+xUu0iZ1edKVGGvIaCwEEAYcxSsPgGulxrBv7SacFpvPq4bmMtMH2UI3orWVdeCbMQ68SE1qYtq/WcKIertL8ryQZkKyQbJr6nNq0DMqi6yAPvxlN3S7U8sWW/h62cbdDbVqOeoxBPEVRLLXvuPrPMZ0q88+oYl6eW4Au5tSwcDLMMZPab9ymj53OUAPzbS4EY1HYZDOC8UiHwFY66h5zooJhLR9Ja4cZNosFNpMWDSIoMkq7p1L5eE72P6NAmQr3kyVZgCtxfzoJsDhO+UOa0GHePvC6esNi1cxk16/fIEDWlVdeIfIobVa+l7SIMfM66I2X9EGz2xBTopg0aYoQ37jzzn/A4XKJf5MK8vobb2DmzAdxwxUn4KQTjwEkfuRswtfNVLQ/4ptfhal4P6gNiwDnYEjFhwr6ozCoVhJwOLSxSvDHunBbTVUVXp79ilAZZA4V80H5LOkUQC5ScV/hfeVgmyTxb/6NH27jAktbfn7Ge6HnWpImmImu2N53y84EWW29Y3XKIIHTLbfcAoKpu+++Owmo2IZnnnlGbFu/fr2IWPHfVHH87rvvxL7MzSJVcOafTVD6TW7V7I6IXnDBhUqQpKjppTMga0+mCg4p6Iee7lI0RwOYV7W0vcOqS/YnZZNUwtSivzP2SsB3STfvViep2VyN6o3VGHGoFiniu37b+krUbqnFgDED4fQ6wX0iwYgANOUDcvM21Rs5zFoAq1SYbHMiTeqC+N6rCvLyPIhEQoiFfTAh1tIvT1XxzgdzMXhALwwb3Ccpp372qdoCvW4zlNq57Zkz7S43Jpd3KecZejoKgyW5qFG3p317HMhqC/BwQkpBhrWNm1ER3taePsi4bzYPLh7MFWJO/o3UIKPQhhFkURYyrsqIKhDARqcM6ZUgSGRkhuIGRvEC4wDPupqRiKJo8zTIAy9BcMW/4B94T079wQk9J0SsQyjQjEigGlFTkYh2paMz5nJSKR6Ee9lpsPc/E7AWIrbiATQPfQIJe1+xks9ITCtqYGF+q+t5PE5YZLNIxteLnldG9Ui30ykmigSsbeUj6bRBtqU9IhjWpRfCXDgMcr/zcmkyEuufQbziXZj3ewZBz4QkiMxffgqs+9wKtfYb1DmOR8JaktP5jDsxysdxzmiHsd9oHkuql1GVUj+usyBLB0c07dWjQgQ1BFss2QCOXo901D1fLCQETjj5JoBy2hxg1EwvqQbF4iNikE/Wz6nXJ9e6dIYmaFyF9lo9GFswAJtWVuC22++A3x/Ascceg0AgIIyEKcW+bOky3H3PPVi9eg0mTboap592KoJh5kslkp5a995zr6BCUg1w3LjxmimzmsCdd96FvLw8jOgZw+//cAmiMRWvvPgs/vnMG3B78jHxj0fgmONPgdnuwYP33ikEMD7++GPccMP1GDZ0KJ566l947vkXMH78OFx37TT06tUbGzdtxOuvv4Grr7pSLLAsWrwYd955N1avXo0/nHkmzjvvXDhdbvh8zXjg/pl47z//wbBhQ4XK4dgxYwQVRbcHEBTCYCgjBbBE5ElqCzddWXYWyGrr/WqMZFHQgkDrgw8+EADLGLWaNm2aiE6+9NJLmDNnjohgURDjgQceQH5+Ps477zwwknXEvmUYPe7QVl3SkXwsLiD5/UHxPtXL/28gK9/mBemBNaF6bPZtE2yWn6sY87H2Aquf6y7sftcN+YLYtn4b+o3WTM7bU4x+q9mOM8lWOAt6I1C/Xsi8pxbOHRYsWYUhA3sL7y0uoFGJWXzPYW8VzdpZ79ps7ejs9lzepfyGMbCQOnfqKrD1iwBZzIniZGFd02ZsCnSNIghvbqY8LP3m69EzI70tVWjDCLIs9jzY3SVQJZOYKBuNPkU7bDZBldPFDcSkEkoLbm0u6Dx/zURYh12B+KpH0Jx3ImKFO2iE2QZuvpfcWpcAWnGYt9OHOjZBci85Ffbev4Xk7o/Ysr/DN2gW4q5hogoUbHC7Ha3kxvPz3EKBzdgHWk6JTQg8sJA2xigWozlcWSc45Cp7OpCht5eRAUbDKJ8vrp8iApGuX2wLToHsKoU8qrWyIBjJitQAoa1Qw9u0qJZvLVSTA+Z9/4VAQptc6qVw9fkwD5+GROX7qCucKPbLtbD9bKOIIkho0WfsR9ILjQDUeN6uAFlOiw2+aAjpolG5AJy0x6kJcU4d8IgoltmaBFmBaATBSMtxZwRYHa1LIk6VzvZzro3RK71/86welCr5ePjOhzD5ysswYMAAvPbOe1i4aDFuvP561FbV4L77H8DkSZPQraQb7r33PkyYMAEHHXSQAMm6p9b99z+AI3/1K3w/73tMmTxZRJhWrlyB99//AOVl3VBsrcLvz7ocb77zAeZ//Qmuv24aInEz7rzjDpzwuwNw6FGn4cGZMxFRJFx06WRYbTYh1U6Q96c/no3vvp+HN994C9Nn3IiamhoRaZsyeZIwQL799juEZ1e//v0w59XXsK2qCpdfPhFPPvkUSktKcPwJxwtJcm6bPv0GARRo7M771RY1Mdk/XreIsmbzz8r1OUjdL5dnuL3nbuvDnC4ni8DJCLIuu+wyTJ8+HQRaBFnGom9jJIsRroceehB3/PWqVtXLZWKQelBBvkd8N/Rx3VkZ5z2NKnhg2T5CJXNroEaIXPzcRY/27o1Y/dx3Ytdc/6fvV2LwfkPEXGlnlkyy7qnXdeb1RCKhIOxr//NgjGYZ01Qyti0egCm0EQl7D8C8nR5JQSSrS8jNJ5QIlIhfsJmY/2QyWxGPBqFEKcjU/u9xtn7OGowAhBo1F0Qy6hFAgYX+qeiYt94eBbLaAj1Ojw0rmtahOarx47uqZKMJ8jq6pxENP0kJ8sWCWBvchJCyY3JNkDXG2ws2ZyGUWAihYABx2SPoXSy6gS5X81NzkdKh6bbCucZ2O9bfDldhKUzFByO+7mn4rPsiWnpGxq4xXsuR1x0Wm8bNJc1H/2joD1yqP1Tqia01b8Kx/u+wDPwjpIJxUJb8Bb5+d0Pxai7meuEqAttsXIFNp7ZIjrHX40ZNneZyzr4j6GAeCCNaFM7gxK+twn34wTP2b7aJiFz5Cmz170Iee6+gTImSiCK+4QUktn0ChLYgbu+LhL0nErae4rfq6Iu8EZeKvfV+Y/ieof2iTZMhD7gIiQ0voLbH7TkPUz1fhqstBPWpHmV8UeiS9+lO2hmQpVKMxGpH5P+xdx3wUVV598zMm55JIyFAQu9NEFHB3taKHVdd69oLHVbs7lpRumBv6669r72trgooRSlSpIYWCElInT7zZr7fuS8veTOZ8iYEdPfz6vwSMq/ce9997/3Pv5wTaa7HiievSCToy/207HwWozkmQsV+askn+G/qYqnbxacJ8vv4OoZkpBbaY8fPR2vTBJPVUHRxdULNhgosWbAYY8bdgFJPOeSqAD545wNcc9M1WPSfRajfW4errlSioMuW/oglS5fipptuFLWjKsiaPn0GrrziCvzzny/hxpuuR0lxMebMnYfhww/BiiVfo1txDk458494cNpcXHBSNwweeTrg3opvfqrC4h8WYsqUSXj86VcwYlAuhh57lYikTHv4ESGG3KljJxFZY9rhHy/8o+gHQdbkSRMEiNtbXY1rrr5KpNxyPwJBgq6PP/4E7oYGXH75ZcjOUZ4F/oBCd8/ICamrGT3xiXTPliuP4EqJgtc1Md7pXvQZbNhWHkdxe0NqoTujdoWpgvPmzRN07WrTgixqZ7H2asKECbj44otjQBYjV4xmjR49WplHv1+QaMx8IJZhVI9hkGhq+BxlNkWTcR/nmMtgOsWmSwLKc/a/oZE90GyU8EP5yv+G7v7ex//BGVj0r4U44uzkNdZtOeRUtO6x5zEgu30fNFRtRjRD8e0YxuRoddruG6s+h3XPK6KcgsRe8FcBwUrxPGoouQ1/nfUmxl9zJrrIH8PY8TQs3RDGy29/jdvGjkYeNiIiZQPWYgWgqeUYac+aeoN0zipmUtFQi69hT3bU1r5n/qtAVqLUPbIH9iroihWV65rqLfbx2ojd9QAsFqY7HLbGeocw9vj2ImwIg8ryNLKrfDXwy0F0c3WCFA4g6K1GRFbYmlR9JbvTJcBCfHqgOoZEebDpFo+6r23bDGQ5jTB2PBWRHe/AW0fB3/kJpycecLB/9pwugoSC0bZ6txdSpD6G/jsR0DL6t8G55kpY2h8GU9cLlDjc8ikI9nkIct4xoiaEhqWaWqnWgmmL5rOzHMIDr61V4z6MXFVUVYv6EIJbplOaG2tdqqvrGpV4Wg6P52AKJI1abUsHsqRSir4aYOx+udgtWvMTwituRSj3ePi6394UkYs/I/vGPkbkMNx7N0Fcr2gUBXsegbHzeQhvmI/q7o/rWqYqwFIfBKy9YE2POn8KjTvFh2Nr2JKNc6F7J+ob16CeDrA2yGyQIBuamf3iI0hM+WM0ixEiGtt8sMYzBCaKOqn7KULASn2TCuDq/J4YWQE9x1PHQ4DGWq9EqYOZpglqI2eJ5qt3bjes/PpH7NqxC3++4c9CK89ZbxYg6+qbrsarf38Vzz72bMyuF134R0ydOhXBcFjoRkXkEO67936MGXszfvzxJ7HtiSccLyJg48aOxdsvz0XX7r1w7PEn4Z6/TcO4K45Cz/5DIW99A0vdo/D+e+/g7gln4tnXv8eIISU45LCjsXGHFxMmThYRE22jGHJeXh7efusdTJ48AU8//SyKS4px/nnnipqsmpoa/O1v94m+dCgqwnv/eh/vvfeeuB//MmUK+g8YIECVqJFsrPXiHDGCwnubDiN1bSppKIpG14FobVEzkOrZ+srL/8TIEYfH1F9pQRaB1Jo1a8RQOe/nn3++IMlgyiD/rSXMYC3Xku+/xZWXnBUzNa0GWUJWg4RECtpN92xLdz0ONMhSsz1WB+vhjeovrmf9Va7FhcV7VqUbUsLvGRnwRBUPdSbnbdXJft/pf3YGNi3fiF4H9z5g40tE657o5BZ7LoySrVXRLGqxauVekg4uEoBt5cUwH/oYYIxlSiVgqg0U4p57p2PC2GvQo2snbNqyHY/MegK3TLgWPTsCEfd6GJ09AXOecGLzE9nyJOSqxTDk0468VNS8RyEBRkkQikW8u2Fw9UIkIovoWMScj6i1k3ifklxOsmRBNsQyHfLZSCdrMBgW2RU2q1lkQvG9RzuK2VHa5vMHhUORNrBaU83v/T4vwiEvJMkCuyOW8IiJRsFgACaTAaaID2GSpX2+bWFUW6CpLUxWf/+t0I1qgY+25unYTofim11L23SB66nFYqoMa8HqA+4WTIY2yYoCWx5cZge2NewG5BAGWVpq6MSL2WoHkShNUDaYIUN/mpl113NwGbbD2OVCRP0VCK6ehfpBLyNqau5LonCw+rKnaDEBCj0hfnclQhoxx/i+O9dcBpvRB2PfsTBYCxH17YK88naYhsyBseOoWGMiEhVGGammXU5nTA0WDeq8HEatamP2KSrMx57KajQLKdeBrIM06pJRyisiqzaRXtdCWDVanTIEbKr6DNaq92A6SBELlX+ZBbd9BAKdrkm61jiXLDTNze8Ao2SFHKiFf8k1MEerYSb9tsmO0OoHUNP35bTrNR5gcQcCTW19HEEXDdtEtNrqCeLXUSZAiwBI9Y7zwaRGp1QwxJopGtJaMoRkUZ94oMUar/jG4/rDIaUmSYjXKveYKtCrbp8sipUKYGnHkm7yed5kIqPafTtndUTtxkr8sOAHXDvmWpT7qhCu9OPDdz7E1Tdfja8//xpSKIJLLqTDobl5AzJ8AQVcakEWt3jppZcxcOBAeNxuXHrZpXhq1i3o2nsYTjnlJDw8bTouPOsI9O2ejbAhDwtX+wShwuQrh+PJ15Zi5OHDMLRgHWrzLhH1XKwLY5qitpGY49133sXEiePx/gcfIeD345JL/gSfz4/6+jpMnzETf5kyWQjnMgWLwHn9+vV4/vkXFJFjp1NcFxX4i1o6m1WkbKsvKqY7sqBYjTynm++2+j6TlA6CMm1LB3B++nEZ1qxehSlTpjTtFp8uqH6hRrIY3WLq4BVXXCG+Yqogo1kzZszA0EHdcdiwgTF90JOlkGiuGDHUikfvK8jyRMIoDXsPCPDQptNnet4jOx7cKpFhnrOb5ITTGCvOyvN7IMMjy20KvhwGE5yNRAWVkVhyrLZa+78f5//PDAw0Z7dYu8lG78zrCr+7AnJISb0nqU1p2IPuJgecxpa6n5nOonnj32ApHAhj++MQqfgPDOYcQMoCJIcATnWRHrjnvlmYMPZaZGe7cOc9D+OSi8/D0SOHIBrYBVg64YuvF2PW3KewZ08lrrjsj7jumkthN1Sh1p+NCZPvxrcLfmjq1psvP4aB/Xvi/mnzcO6o4zGspBzR2p8QDeyFweTEVpyGsXc8iXUbm/U/Lzr/ZFx87rF46sUPcO9t1yLPtBurynLw6tuf4/ZbJ2Hd+i24+NKrm85x1FFHYsaM6XBluUR2Amuq1637BWecfjomTBwPm80u9MkemvYwXn/9jab9pk9/GGeeOQpPPP4YupQU47STj4bh09LvYkBWogn+rYEsbc1TgZSPAYU98e3utgVZnAc90axMhI5TFS7yBc8WQrZILWNTPbNBgysjYBV/DW075iMr1wVj/qFgHVH4l9loyL8YoXanCCYaCS0LhMMGOyJQvBI2ixFOpxOSZEYo6BWsNWaTSahiG6h5tPYORHa+CWnwXTC4+gJhN+QtLwqqcvPRnwhAx3TAUIgGu0JpzSggwRvXFo10RrK0Wl7xYIL9oFgqDTtGurg9C+lZVE/ihESMgjwHgYq2UF+dGz21HNLWObBKQRh7XCV2k5dPQn3xLQjlnZDwOaQNJxu8W5DVfiAQ9QGhZhHMSNkHqLUc1YK+ncaptk4oEcAicQcJQAgY2Tg+1vGlo8VOZHCt9lXpom+PByYqux/TY40wwB+K1dGJf1ZEwhF467zIyncKwVptOiDrscS8ikgWBT2NsBgleAMK22CyKFIqgWE1OhZ/gTJJE0wXvdIeO9uSheJoAeY+PBdXXnclunbvis8//hxrVq3BuL+MQ9nOMrw4/zlMmTQO3bt3xbJly0Uk6ODhI4VzIB5kFRcXg/VZK1euxP3334s+vXvjsYcnokvfETjnrFPx3uvPYdmaMky94TS4LYMxc9ZcjBp1Bo44pBeefPIJHHH0CTg4dzGi3W7C3Meeg8uVjYsvvgh+nw8fffyJINaoq63FW2+/LaJkO8vKBBibMmUyOnfujPfefU/UZF177dWYNu0RnH7aqRh5xEisX78BzzzzLO668w7k5eWKKHOiFEHx3Gok0GEEPFWNZKYv87bePv4ZkCqKxfuTEePZs2aJ8d9www2iOyTAYI1aPIU7I1dMD+T3/KiN2/LfS35YgDHXtdTJ05ulED8X8c/LfQVZ6vEr5AC2hvedQIJse3SWxLdENSYEOmtCsVkHia79gPxeyLdlY8EuJfqrt2VS18Jjsj9smYBOgrhCyYr2RoVxVNv0jk/veH7f7tefAUY8mO5+oJr+lEGAjNZ05NFBrgIsb0RGJkQaycZl3Ptv2Go/g6n/LYhUfQ//zm+EbSMFtsEYqoDRKMHd/krc8eDfcdLRg7Fk+QZ079IB11x6KgzbnhJszJsjozD/2bdx25TrxPvq/ulP44xTT8BRh/VCrdeCadMfx6QJ16OofSHmPf4cRo4YjkED+uG+h2bj3LNPw/BhQ5TuyV5EZQ9Ky7x4/a33MXHsdbBaJWzZshlvvPUhbrzucsyY8zTOOfNkHHLwQLzy6puQDBH88ZxjsWz5Onz93Y+YdMM5oqRkxuPvYPKN5wsJlvtnvYqbrz4fXXsOxNP//Ajt2rXH+aNHIxwOiXf1eeedi759++CDDz4U3Th71Cl4/Imn0LmkBGedeTpEumC6FJrfgqaDWo+lFRfm3/o5esDusGFRRWYPWj03Qzrii9YIHXNhd5fsKT0IqrAtQ7V6SC70jMVa9ixcpt1CV4ctUvYh3H4J/i6T9OwutqHonaqJI46x/Z+QV/0Fxj7jYGx/tGBDI6mDvPV1yIPnQ+p4iqAYT2ZoCUbIbKcgwIjX6FIKub0xtRwEVDSW+VEJMBjdYq1SfF4tqafJOMg6k3j2Qr0GiLTxXlhJbd8IskILzkfd0M8RsXZOOWfWPa8hy/sNTH3GKttFI5BLX0S45hdYel6NKuc5IjzNhzLHzg8jQUralSzS3DjGFmNqjBSoqZVM2eLYEwlNazuYaLw0nlb7KhFIkzqYjIo42QTEp/UFfUHsWLkNnmoP+p8wEGabWaQEqjVeWhBHgMYP5yKVYydZFCsZwFL7Gkogoqsdh97olXYf0sL3ye2G8g1lmPPQHFH7dNJpJ8Hn9YnIlmyKYOfKTXhs/lNY98sGjDr9FEyYOBFmi104HoRsghxuShfs0qULlixZgg8//EhEjbIt9Zg/71F06X0wzjnjaPjLl+Gtf2/Hk8+9DqcrD9dffx1OOfkPMJpMeHr2rTjy+DNxSK8IAmVfwtdlKp56+lm89trrKCoqwrhxY3DcccdjT/kuvP7Gm7jpppsEcFixYiUefkRhF/zTxRfjqqv+LKJVO7Zvx+w5c/HddwswYEB/3Dr1FgwZcpBYl6kip7ofKL/yhlqG0URRLDqBRN5+Y0SVLIrl5eV4+qknkJerAC1G+/Q21mG99tprWLb4O/xl4vUi5Tm+/dZAFvunRpcoUsoMkkwan2PMlOE9HW9HpAI76YAIZSyO6Tgcv9SUiuixnpYK+OjZX2+UTQ+ISzc+Pf35fZvfzgwcyJosjlrPGlNnx+Kg4LEBNZ5KEcEiwFJbJmCtxWwzTfDnK2E++GHAZEVw2UTUDXoTBsnVRNRmMErwyzbcdsdf0aNHd2zatAVnnnEqRo06tSmF0WSyIBwOwmkzApEA3n3/C5iMEZx1XA/U+iTMfOJtTL7+TORl2zD/719g5KEDMah/b9w/+1W88vaXolt9e3fDpLF/xkknHo3SbbvwxtsfY+K4a2GVd2JLubHx39fjP98uws6y3bjwgrMxbfo8ETUjlf2y5Wvx/Q/LMPamq1FTW4cZs5/AlIk3wuW0wh8Iw2GXYAjVYsnixfjhx3W4+fo/wxdxYe4T/8To0eeje/duLUDWnEefUN4dBFnpDKl4w+nXWtoEPepDnr8XS0UoymmHkBzCkur9o4eRLG2wNQBLnTc9QEs7x61NIYm/Tva6r2GvfAlSf6XYWt70NPZ2nd1M6qDjwjL1zhHeivAPF0IqOgrGzqPFDRapWY7wyrvg7zwB/i4KYxb1gaxWcwsyj/jTkLiBaX0EY2QIZFMFnk1GgxDlpTGuqomrYsM0ilV6aIIpgja7zSKORdDGOii+jH2BoIh2qU137UY0Att3A2E+6Tuxa+ibUag9dCmiZkULK1Gzb74dzvxiGNsfL76OVHwrvDuegS8garShfUG+MDgYvWMkQ/2pHospeQRdicSpGd3iOGjg0gBkrVl8ndkG7xZ0tBbBZVJIVdgSRrJC9agINCDQSMOebDzpng3a/bTAaPOijSjs2R7ZRbEijEFvEDtWbEPPI3qLGq5ULH9mS1x+N8kvDEa4LC3TZanhpWpgJRtLKpCVSfRKe3wakeaohG45JShyKuuC8+AN+7HdvQvekA9dXcXo4MiHy2iFZJDg8VOvKtxEW8/6PdY8keWI65b530ajSaTT2rfPhKVwOAw5AxD1lkJedRdMA+5GJHckTBYlVZb1kiS1cniWwGqoFYLF4aU3IHrkVzCYXU2pnOLYZrMA+LzXeHyCCL8/CKPJABGdNBlFmh/z13ntWVyq1PlQuFm5pwjs/1eaNpqlZhMwgs+PK7ewSeBXm2rs9/vwzttvYfu2rSINcOjQoWmng9Er6mcZIl5cdmwIhdGfERowJ2a/dOmKqU6yvyJZPCcdfcxsqJI9GelPxj874kFWurqSVFG0YfkDYIGiIVgvl8OAUMoUv0yM0nQXM1W/MjFat4Y8qGANyu/tv34GDjTIyiRdkIzWstGEVXVbYwCWOukDza5WpQ1afzoPUt/rYcw7BPL6uWjIOgXB9uc1ZWCJd2EjyLr3vmkYO+YG8c6b9shs3HrLRHQpLlBSGM05eP2Nd/Dyq28IjUm2mY88gDNHnSoAz6zZ8zF50ljh2Hrsiacx4vDDMHBgfzzw0HScPeo0DBvSB7t3bce0GU9g4o0XwhAN4c1//VsQbUiVH2I7TsCb732Bideehr21Pjzx4ic465SR+Pw/P2LKTefDGirF0s1mLP5pA8ZedwFq6n2YOf8VTB73Z2S7XPjki0V4/qV3sGLlWtG3SeOvw5hrzoOvvhyzHnsFfxx9Frr1OQTvf/Kt+J7pgo8//iQ6dy7B2aNOVUAWv0hlgCQydn6Nu6LY2R5V/lrhfe9n74GiXMWoKdtbgU3B/afqXmwuAsEWm7YWbF/nQO/i3peXr9pHFVgYPOth2/UspIFTRYFhYNWDqBv4um6glb3mTzBLERh73yxCvVHvTkTWPgzkDIFh2PMCNNBYJtYXXQAAIABJREFUZGogf9erscXtCDBodJMEhMY0gQQNQm2j91+lg6ZhTI0yYRA2emdoMLLOSy0AJ6kIt1M1evRGsdRz2r4dAPNJ34j5CS+9DvU9ZiOcfWiLS2/yboBr50Mw97wMBlsH8X14wzy4nScj2P7cpu0pXF0VV2umZx3RcCeDGAkuaOiyLo1jorGutkB4N753K/fBAHsHFFvaNaV8WlCPOjkIChLXywHQUEgHsHgcvSBLWzvlrmrA9hXbMOAkRZQxvm1csB4lgztDsrcEUdptE0XQuS4cklUAAbXpAVhiLJr6MnXfZDVfeq6Jug1BM4/NlioCN8DeEe2tFODW37KXjoB18O1KkW/1MkS2/F3UVtYcvlqsazojSLJDWQLeO3lLhsF85EuI1q6Cb/ePsB76dBOBDIFcfq5LrBmuI95z7Ls23ZSAjxHSiqoacf+R1ZPOEt53jJjGOwX0j+S3uWUyvTyjxQWLo33KVNy1a1bjww/fR8cOHTBq1CiRHhjfqqqqBPHF6lU/4twzDseIYT3gsFsQ2fUJglUrEerXrGG4L8/5eJCViQ5gsiujgis1bZzvPr3v2UT3mtaRwahSf4sirJqqjo4Rnwo5CGdjqmGB0QlY2sGZ5YoRXk/mOFNT/dqi9kQ7T2q/tH9rb7LqrpPhfr+DrN/mM6E1varfW4/sdi0j0605Vrp9tDWM6bbl95I1C3UmM9bUbEm4eWvSBqUNd8PKOqyiExH1bIVvw0twD3qlhUM3HmQxZf7DDz/FgkU/4K47/gK7zYzFS1fg8y++wsTxNyMnO1sAKTXVbkvpVgHAJoy/CXabLQ5kzcBZZ5+DQYMGizKUhx6ahrPPPksQO5E9d+zYMaB/cE/5brz99juiBlkySZj76DxUVFTg8MMPE+nwBGVMpWdK5dlnHI+6unrMfvRpTBpzOaoqK/HUC29i8g3noLhDNt7/4mdsL6/DuDE3CAD4yMzHMWXMn5BvrcO7ny1F1JSLUef+CY8/+ZwAWaef3pgumMwASWc06LnAbbFNt+xidHMVo9xbKcgk6JG1m20iFYwe2Uwe/q3pj5o2mEn9ld7z6AVarY1mJaKdNHg2wOFZAGPJWYgGa9Cwczn8ncek7LJ90+2w134B0yDWXfVCNNSAyJbnEawvQ2TER4DRKlIDm1LgRCqcSRiC9JhTh0Ar1hx/Mhp83I7RGW1Tae0ZTaVOFlN2mN6qRqkUCn1lHWjJF9Rj0GhkJEyNkOmOYvHlX/cjLCsvawJZ8up70ZB7PoJFsSQG9q0PwmEoh6mXUqcRDVQhtOkFNJTcDtkRyziUqNYs2cQzOkHdNBUokvyBlNmqLlg82cdPDT/FMAdmmyzIMdl01V4l60OiWiY1rU8lo8hUC6a2rAY5nXLFdUzVUkWXVLAlR2V4w/q8wfGAsbXRK7XPqoAy/81rwrSoRCQd/H6QvUAALNVg1fN8MET8yFnQFeZj3xcpGPKqOxCVXAg6D4O7U/P9SsKJLIddgG7Dmr/A2b4vDPmHIPT9FZCPW4uQHBZMnIXt8kR6otBTiwL5edmCYMTr8QumQzZGlbmNWven9pPRVUbYCNRYG8h7VY2q6hnLb3mbRKK9QWM+8vIKdImwL1q4AF9+8Rm6d++Ok046SUS2GLki6cXChQtx2sAKnDL6etjNQUR3fQRjd4UEQ/5lOvy5pyOSf6z4dybPeN6DJL1puj5mSUS4o5GoICsxRIOQjHQseGGSHAgH6hGhrp/MCGpqTRqCq2QES5sDm1KSYaSrfVQdtowsdbB0a+q/CrQYkZJYx5oAfKmp80wl5/skPk06k2e7emIeUzyzqefTeN4DtVZ/B1kHaqb/t86TSRSLI5csDhisLizfuzHpvZtJBNa8/jaYnfkw9fiz8hz7+W7Ud3sEIVuPmCgWv4sHWZ07tUPUYMWsOfPRrqAdrrryUvznmwVYsWIVxt58PdweDx6ePgdHjjwcZ555Gj797Eus37ARY266TgCk2EjWLJx19lkYNuxg7N61u0mPMhAMtABZBF1TJk8UGl0//LAYM2bMxIwZjwgiItoFlC054YTjccghw+H1ekSt1cSJE0RN9SuvvoqpU2+B2WTEU0/MhU0KY+yfT8ZPa3bi7Y8X4647b4HDasB7H34NhBtw1okDMO+5T1HSrY8AXE2RLK0BojWiMjWg2nI5Z5kdQsF9r78Oe7xVqA00CIHg4QUDFWO70Xu8v0EWx6RNVWzLMfJYehe4z9A+o1On4vU3b74Ptr7XCMpN74pH4B7494THNgZ2I2vVebD0vhrGwiMAaj7t+gjhbe/A3XuOKHJkUXhutiuGcl09GL9jihI94gRKNATjU+G43tSIFwGF8M6zNicaRXUNNXYiAnzxGPSoi9oZMjsaTSL6Ve/2CCMyUeN2eTnZom+ZRLEM4XpYl/wB0sGPwJBDAosIwgsvQH3/FyHbe0Byr4V1xzzYCvrB2PEUoNErG61aBG/lBnh6PZKwPwRZiYg4tBvToLXZLCKCQCOY88W1ztQuRhc4L3QwaEErx7asYVVG9Ox6FpNaU5EOUPnqfSj/ZRcKexYhq10sran2POmMsPg+JYqi81nFNFCtDpeesajPuDaJXskkcYnqLnYekdUNNkmJcKqtQfbEpHXGj8FS/gpc1W/ANORBRBs2QF4+BbCXoHrof1oMV0S1nA4YZDeMi46GdOhTgunJ2+CH9aC/CocHx62m5DJaJepkTExPVQgJQmFZ3E8NDZ6UhBU8jhrl4r3NyDUNfFUYXM+1+C1tE0+AoUaUmJ5LQ14veQcjWytWLAd/8uV95OGDMKTTXuT5/y3qM+UtzyFcswnmDiNhLD5LkBCFFl8F/8Hvi+dwJvVYnHehE+hVAAmfs4IsprGuUTLKsFokkY5jsechFGgQREX8iBzQRqAVCrhhMJoQDjQgHDEhHDUiFImlPtZeqzp5N7aHkstFcNtUNd7q/UxD0WjqmHYZaMEXWXXjRenjD5AKaKngkfvEM/S2BqCl7XyaDX4HWfs6g7+d/Xdt3oVOPTvt9w5lGsUSzwazAxZHLnx1u1JGT9M5/I2ejZDWT4W5+4UigsXG91JgyxsI9Z+DILLBjBlt47PFL9uhpgt2au+E0WhGnSeMe+9/GJddchEGDRqAp555AS/+4xUce8yR6NG9G6xWKw4dPgzTZ87Fg/ffg5KOuTBJdjz5zItN6YL3PzSridmvT58+oub4xBNPxNatWwXIGnPzzSKSVVFRruhCTp4obNBtW7fh3ffew9gxN4ta5ieeeArV1dWYOGE8IlEDQqFAE8hyZWXhjTffwpw5c0Vd8jFHH40dO3eCMiwPPnA/xl17Dg4t2QajvSPeXxIVz/FzzjwVj85/CrPnPS+mIkYnSy2+3+8rRecJKDBIoUFVZJBpe3aDTQAebTsQIEtnl1u9WboFrrwYbAga9IWk06l0G7yb4YxsgCH/UITWPISaPv9M2HfXyrNhG3ATDI7OiFYvE/Tj/s7jYen/FxhgQF2DW9RACa2muoaUoqM0BEXKW119TC0OUwL58lSjTQqwjzal/LFjNAo9Hp9IV1Iba7TozeV5E5E/0Bikh5/bVVdXNRVj6rlIlp/Oh7nTSTB2UaJWjNrJ9EJ3PA0GZxcYsnrB4Owq9BvY12jDRsjb3oIn+w8IdFQ81YmaOlccq3Ys6rYkF2H0jXVkZGeLb0wTJOCprol9mNFI+Kxug56htdk2cjAMU6NO2ZbFm5BX0g55xSyyTdxoBDKNyFvtgT1PIRRI1xKlDKpgqTWRqFTPONaIcc2wJQNw2kL+TGtVWSfHz65ghfjZx9EjJcjKXjIc1sF3wJDdF5Gd7yGydwkiIR9qh3yWdNra5ecgsOA82HueB4OzB4IL/4S6EatEWi3HpijbRwWYqq1rFm+nA0PVkxNjjEQVgO8LxAiFJzox16ulsf5SpLM2ajWlu7a/9vdkVjVAYVfVpqypYEfUPdqsSeUh0vWfx8xacxmsvS8Xz4rQ0nHwD3kFluV/hGXwrTA4uojnRnD9kwge9CKoO5iqqayz3EaN+Cerj1PTBelJduSWwFOt1DqojX83mW0wGEyglo4cDgBGG4wmSRgidGzRoUWBd23dZDBSg/XBinRDT5iay53U+1kvyIo/Ed8fvkAgqVON2ycDTMmclHqYZtMOuBUbrA7VJ6yRacWhft/lV5qBvbv2Yv3SX1DUtQg9h/ba773INIol7gdngZDgCfoUSZxkBC5J0wZlNyxrxkByFMLY61oYGh3KkT1fQd72JgK9H0TUmUQjjBFiixMmsx2RcEBoWkX5/rFkiQgbU/T4sdhia7cjEWpIGkTkSQ56EPLXCwcRAWM0ytpgIyR77POSjmg6xOg4ZDkB7SvaCkr2hVEQt/H7N994E/n5+TjhhBNAyRen3S5qmr2+gAgC0B6l45HHkyNROO3WGAkZZgvwOUb7lw5wHtNS829YwzthRj0MWT1hLDqlqQTnNylGbDWZ0c6WhwJbLkiRvHD3cnFhElGqt2WN1H6/Q9KcQA/QSiQAzMOqBgM1mshKyJob5oinao4td8LUbwKivjL4tnwAX6frIWc167ZI9UuRs2c+TAOmIrL7Y/jLf4R70KtNh+SLnhTiNMoEi2AwlDBlT9sHRmgINLQGnjaSlai/vAEK8vNENEqbEsjzM+rFGi0aBPFNrSdhpCuTF6l54z0wRyphGnyvOGSUpB4/3wPzMe/HniLsRqTiG8h7FiDScwrq7EfrWkI03rKznCICpwWH9ExzblJRsjPiR8NHW4ulRug+qUucc62rUxlsVLe7FtuWbxXRxIEnD84oosTrt/rTVeh/Uqw+ULLTJwNSag2pSimfaVRLez6CK1WosMkIFfpcSt2XemwtUce+yFoQYB3iGpxyxo3+ncj58UiYj/tEbEeNNr5wAtFcuHsmjpJyO94PYXcZ7MvPhnTYk4iU/xuRiAnmAXc2Aiwa6FaxfuJJUxi5YSog1yXXIu8fzj+p2lnnqLJachvOjfJRXmj8yRdaOjmBDJZZm21Kh5N4RiIkfqYS2IyXyyBoZepkolTkdB20VP4Lrqp/CJ09Sjf4g0bIxVfAEK6DbeVFkEa8ABgkRLa9An8kR3ynt9mzOwmjSQ6lpldnPQYNGn9DedpDx9eE0bHFiLmaMcID6AVZYs0mqIHkeso2W0Q9VsCQGlTGd5hGEtelVicw2aASpYAmAlmZZDekncAMNzjQgs8Zdu///ebhYBjuWsURlVOYI4z+uspalP5citz2ueg2qPsBnaPWRLHYQepk+ep3I6JhEk5G3hKTVRUNw7xuMiQ0wNRnPAyOYmW8wVrxPgpKxQj3uuOAzoF6MpWBmxFprfMpWWfE+9oYxYSJk9GrZ0+MGzcWcgTCbqQNy+i++j7zeLwx9lWiYzLVvq6eDqhYu9MYrICl4m2Yq96HJasIxg5/iI1k/SqzFXfSYmcROrs6oMpXg73+WtQEmj32g219Y7b+XwJYHJge1kFtNEsVvo03GraGvKiIBNLSfEqlM2Flulu7wxVih11fobrw5qY5zllyCKyHPSYAbmDJWNQftqzFEuFLjyCI3k+mubFWI556PH4nGnN8cWu9sIyE0ZBJ5Jnl9kyPYa0B9yO7IBv34Q3CIv14oWF+L0CW1dK0far0yaY+yl7YfjgC5uM+U1TGQw0ILxgN6aC/ASYnooEKRBs2I+LeKdIIw/1niPOQUj5RH5LdU5wr1r8oJB2kbzcJJsZEkQB6VpgaSFDJB0H8/Kpe60xEhvflXmftEcdKbw6BB0Pueht1s9b9ezX6njBA93wlTBmMM+BaFdWSqdmm1FOlalpqeXW7TKNY2uMflzsi5fkIXrM33gzJUQBjlz8KgprQ13+AsfMFqGv354TEK+oBud6tZjPkpRfD0e0MGFw9EfpuNMxnVgonhSDHyHGJjLH4uiumsnr9fuEwURvTzwj8bXYbzFKjxIDwEEYQjkRB0WEhO8A31m+g8R43RX0CUGUiTMyuJyKeoGEvnEgZMiqaq7+Eq2w6pIMJjg0ILxsL36AXRLSIzVj5GWzuBTD1Ha+kIi++Cr4hr4tnjJ6W1a6HiE6lq6+K92KnO7b2/RIPsjifoUgN1gZjRZxTHTNRHWRrQRZrCmkU1Te4U663ZMApEcj6NdIEOV/UK1oTTJ12me5a/f79/p+BtYvWiJP0G9FfOJzKNu4UmqMEXQe6tSaKZTAY4czvBvfeWAdssiiqysIpbfwrzA0/wTTwNhhcjVEq2Qd5+5uQy79BqM+DiLj0OUpbN08GmCQLLI58EW1XGx1L4ZAHWpFGPrfDcDA+BqPZqtiKkYgASuq7XXHkZ4vnBsstfJS+aawJF6nXdqvIpGINfJZTeUa7PZQfaplNxGOJd6WPmVXUf1WYguOb1PATzBVv/7ZAlmQ0YUTRECytWN1Cvydes+p/DWCpF0gP0wsXVSIDgt4JgiutDkK66Jixdgls8jaYSs6CwdkXpCducIdgcK9BbuUTMPUdB3n9HNS1uxLhnCOS3i8EfKwDyMrr1MT+l2xjNXJVW9/Q5CWlJ5ypfzQEtY0AhiBLJbcoyM9BdaNnmSCF3xNkJWu8GRTh1OabIBXYMvi2w7bmKkhHvCYOGV55K4zOHogaTKh3nYmIpQMitmIhsMzEMhoivNHo8c20MarHdEaGnHnz8zjxnhERUbBaRLibljFJC+JBgWooHCiQxXGq0R/+nrEII69Fox6WysqXau5SpQxq99Mb1dKm/GV6zbj9vkSxckxWHOw6OOVpGa2UP8yD5YiXRK1fpHIBIttehcGSi+pez6aUEOD9wDW5p6IS+SuOgXTYM4js+RJRUwH25vxJnJcAkWlXlXubnRM0IHhv0Vmgri/+jVEvvngCAT8iPnpDlWiQ2uJpz/mi0+NZbM2869knk4h1/PESEU+oWn7x6bmp+iLV/QDX1jthHjoNkByQ19yPgOsYyB3OEynfJJWIwoystVfC2vlkGPKHI+rfg9BPUxEYrghaprwfzHbYXR3gri5NtykcOSUIeKogh/XT7qvzoAVZavp5a8CBFmg5DCYcnEXWUymjSBadaXRMse6Pv/sDJFPyJXauRasTvh/jQdavGcX6PVUw7dL9fQPNDLQ2imW2umCyOGMi2YnuYYevFFme9XB51qOkfglM/SfCkNf4nmId/u5PEd78T4R63opIwR/2+7VhKjNtLJXavbq6Bqef9gdBjpGbZQZrSQV7U1yzOIvw5DP/wIjDD0ff/gNiIlJ0LtKOjM96EszNednCbqW99fnnn4l3PJkKCaCYwaG1uRQ+AOCRR2YIcgymWKdKkU+bLkjqcrLqHYjWN7cb/HIQ1f5qNIRiXwpavar/VYClznFrND3U6FX8ddID2riPMVgOa8EwmG3Zolg6tPgSWLqfB4O9EwLfX426w35MuATijRpbbk9BJ61NMUm0I4EDDTitN11EdvzUgWpmi+OLlWxSlXtrxQuVOl30rnPh0xhliwdm2vMx2kV693hijGRAy1j/E6xbp0Ea/rg4THjRn2AaOg2BXx5D/eAPWgxFm5Ko9x5huhVvdKF7RcIAjYaXegyOmy072ynSungTM6IVX3umGgqkZl/kLtPbhVZvt+rjFeg1sjfMTqU4fl8AB/dXWflSRQH1pAyKaJNRqadKRtazr+BKnbR9iWLxGEwXVLXMtHpm/I7RSqnibUhbHoE0XBEzDH9/KUx9xkHe+ASqD1mc8trR20/vG18mznXXw9H5WMCSB3nb26ju/WzTvqzRYi65GhXVUrdzfdKzR+IVn98Pv88DS2Sv7jVDAzqE7F8FbO1rZCJR3/ly5vMmUQ1l/KSY3D8je/NESIPvhsFaAPmXmQhYByBYfK3QmtKyS/LZ6VxyBCyHPQVYcsEah+DeXxDqdXfCuTZKNlE/ZZKsCHj2IhxsrqlLdnGy2vWEe+9m3ddO3ZBp6dm5efB66hENuZtSLFsDstT7nA6VAWYX8mych8xAFtcrMxhUEWyFAMMm1qdSZ6i0VMBJSyyiK6shzaypDgY6FtRGAK1tZCyMd4i2dg7TXUQa4jQ7vdGWqfPp9v39+9gZqNi2B1tWbUHPIT1R2CUzwrH9MZetiWKxHzZXEeSgVxDfqE0lXCkufwMF1d8i2yTDxDpzVx9R/2vI7t+0baRqIcLrZkIuuRbh4sv2x9BaHJPRN4uzPZ5/8WX4vD5c9edLYbPZ8cGHn2DJ0mW4646pMEU9kAggNSUxAe9eWB3tmhgIhw4ZhIjBDJNRUthDJQmhYFiRCIqp24qIKJdSz2VsEhU+7bTTYTBEBXU8neC0I2nXimdQJIzp02diwsQJcDiYaSWJ7BC10QlEu46ArAlkMVKkkEoodTwquKqW6zJWedd7JcxGM+ySFTaTVfwscrTDuuqNYvd4kKVqVf2vAyx17jIBWuke2nrZC3luvsRtWUUIftIZ5iNeQ7RyAeSwAeHuExQNLAqShtwiHSc+TZEvHZOjU2OBvcJ6laoRVDENR2XJ40J1OOwtakUo4Ms0Op5fjYLxuGrNDF+yySJJLPBn/ZOgrU7Q4l+2pqrPYa16B6aD7hdbh/5zGsxHvArP+pfg6acAL22jQZ+bk9WCiCLZuDlGAj/ekLzR6wUBBmuCmtOtOC9q499TpV+2RRSLdOjsj5wkbU4FJ7vXlsGR54SrqJl8pTWAgxTu9Xvq0GVYM4VzovoN7RwmShnMhKgn3fHTrVX1+0SgcqC9AF0szXNSLwcRgg1RgyS0yXYH9ijPNFlJc2VLRHxB50E+pQy+PASW3lfA2BjhCC++GuZjP0BowUWoOTy56Dojwbweas2KIRJA3qpTIB36OMI/jUd9/1cRlgrE+bOcrG+xiW15fS2ShNxcl3iBMGrKImCVBbS1wOXXAFuJanH0Xlvtdtq+07vJ5wgdI3R2CMeA+ERjI+S+Lchefz3MA6cIoiB54+PwGUoQ6HG7YF/ls07LrMpnj823EvaNt8F0iCJMLP98D/wdr0EkOzbayboqe3ZHYSzpqa/isVgoztotT03mGpIcP6NgIc9uhRSjsaV716Sa6wHmLJjDJF2RYDBadEeyCPgdNlsLZxrvRaZzMp1VZa1NtVa1ICsdC6G4FhrAxMgjmwqs9KypZORT+yuKpTXEVR0vTzT8O+jSc7ESbBOgTEAgBGe2U4i0/1qttVEs8ZzP7wFP7TZEG3VE+be1gQoUb34IHV1FCg27Jh1PkHjVb0DUtwuRzc8j1O5EhLtPOaBDN0pW7K0LY8bMubh16mTkZVsQJRNr1Cb0py684Dx06VyCL7/6D+Y++gTK91Tg8ksvwjVXXwGH3R5D8z5n7mNwZmXj08++QDgcwuRJk3DCiSfEMBASgG3csB7vvvsebr11Kr744gsxXooKE+Q99/zzeOmll1FUVITx48bhuOOPg9fjwYyZszBhwnjU1NTg+edfQJbTiXfefQ8HH3wwbrv1FnTsVCxsVENpeVk0nq2PJygLlYMAq60bGTmOKzkMITmEUCQMnxyAPxwQP+sDbkSiSjqKX3zf7JEh6QWbXjHEtu633uO1JdW7XnCk58V3mDU561v82EzV38AWXCuY9VgrYDxxFUxSM6NjwFMpPKnxTeTGSgXIcWUlBTXafQg2SP+spUhmGhNBhdZrTBBDMBOfskONLOFBoLc/LIPph4lqQxgJc7tTe6JVsGVdPwVmZx5MPa4GojJCX50A6cjXUbe3BsH25ydcBploX9FgMBqMItpAA4GNBhz/xrmgJ5LpNSrJQLp1R6NyX9MEVc2pBqqvJ2ipaNdbA7J4CkbEBp18EIwU82lsqaJaiVIG080Nv28rcKWei+NVGLAjTUyEgxzt0dHSHlGjuQU1tLaPBFn8uMNu9Hd0FDnk2sgGSStkOQzrpzkwn/CloIOVtzwPBGtg6n0jAj/dibqhnyYcNrWyCAaYq66wwinpq84td8BR2BfRYDXCsgW17W8Sf9fWBNLJwaiqKOxmtEATWW0twNJ2MhP9Jz3XNNk2maZ/qc9NRvuzDCYUmiyIF61VwZbVTuphSkcYGz8Gcc+qbJQR7y5El4yG1Oc64RGWt7yAQDQfgZ53CYDAWlWFtUqKAVuMZtm2ToPVmQ1j8ZlA2IvgoksRGPFt0zCtznaQLC74GnYLhi6VMEKKegU7YrLaMyVVyAF/gwLyM21KqmFlq0CW9j1IhyHFhNsbrQKc0pljlLJ0M+UyikWq+mQyHTRk+CylcyDk3SMYzBI1FWTFrxNeY96LybTBMp03bp9sLep5V7fmfNwn2TuegKtSlBLo0xNs7fl/32//zEBro1hGk0U4ZrROlorqhSjcPg9ZpGEvPBpR327BGh1tWA/ZvRX1ESPcjt6wO3vDUXzp/hlQmqOSjXDthh14570PcPutU8S7i+9bMhQyjZDvuNLt5Xj8iWcw9ZaJIM36g9Nm4vTTTsaRR4yI09KaiQEDBuKcc89B2c6deODBh3Dr1FtgkqQmLS1GztatW4t/vfcvTI0DWW+99Y4QLr7mmquxbds2zJ//GO65+y7Q6Ttz5uwmkHX//Q8KCvlBgwbho48+wuLFS3DnHbejrKwMhvKKvTGJjUwN3J/Rq/75PQWoKq3fGTPViqHXrM/hCQcF0YHaGMkqC7XuZXEgVwojgPQGtBVA1QuO0jEV0ZBg6y7ZWxgS8fNDAV7LQXeKcQR/nobgQdTQMsBktsLqKBAK4r76XYJWU9v44oS1nciZV4vsU829oCEmdaYm3YN1SixEVMktuD9fokwNZDRKm4ZIbzxJGBj9ao5qtdThoqeTxrFKEZ+sTwa5AbkLe8J87EeA5FRo2VdMhWng7dhr+QMi1sS6LgSBHo9fVzoRjQH2VTs+tT80wAi44nXE0hmVjJz87KtotUYW7zuLyYygHEoo7Lt9+TYUDyxGJC4HWo3qUK+MofRMmr/BD5srVopB3T8REUWmen1aJsBU/SJ4S9ZI1Rrf1O3MaKfRAAAgAElEQVS14K2Po7sAWdrGB7faeL3T9Z/Xnc4J37KbYZfcirA1Qf6/j4P5xG8Q9ZfDv+VdNPR5rGWfTCZBZsFoLw1Y3hdksGxo8CJStxK5O++FadA9kH8cj/o+TwnRSDbWYKn9IrAiwNK2dDIQmVzvAxHVygRkpTJ2E4GuZKyunANqk7lWXwhrr0thyB2CyLbXEAxGEB00S8wviYFUNlWmYjLlmfc6HUked71IxbQsvwCWwbcrUhl1axDY/DLCg5+FLbuj8EJro1fJWPJUIV8VdFmzChEJBxHyt85ZKiJZ/rqYVCO9IIFOUQl+ZBsSG/Z65UjSZSJo16BD8sLu4PsXYOoQ097Z4sWV6Thoa1AV8x5EGOZofQvwm4zRLdV9RIDKRpBaEQ4kjUrpiXasDtb/HtXK5KEFoHJHBfI65Gded5zheZJt3lqAxeMxK8lA/T1PpTh85fan0cX9A0z9/gKDrVDoKDZsfQs7Cs6E29kXHkfPpm5kkknVRkNtOgydQ6vWluK99z/CHbdNQTSwN4bgh/ITRksOwnIUTociBfPuvz4ULLdnnXl6E8gaMHAAHnhopqitGjJkiIh4z549Fz169kT//v1iQNbatWvw/vsfCNFhbSTL6/HCbLEIB5nf58fcuY/ioosvQmFBO0yfMQvjx48Tkaz58x7DXXffCbvdAY/HjQfufxDjx49Fx06dYkHW/opeqbNXklWEPGsOft7bUs/HKVmEZ5AtPorV1hdxfx6PLxdf1N9mgFBvNCsdyIp5GRmklGDLtmCo8KTTWPDZhiGS10x4Idhq8rqCIV16SNQXGVlgzLY8UQQoXnLBUFpQw3omRrNorLMOS/W+MzKkJXigkcJaEy1wI0AjIKuv9zTVNwlPfoomIjJhpT4rEAq2KFZ0rh8Hm90EU89rxVHCy26CsfgcwNYRVVkXJj0yDVxVL0HP2mLUgBE3pri0pqkMatp0TdbkbQlUtyCM0XN8Fz1EQpsM8IYDCMrNWmT8G6NOiSjXed1yHdmwmqyoDdLAzwxoiXu9wQeCuD7H9NPTVV3bZAKw0oEf7QlJzMOUajXtj6Krve3dWgAsdR8yRtJI1NOYJkjGI+tX3WE+bL6ohYzWrET457thPuZfQkbAXVcHX7ESidI2Rmq5prURYUUmwCHS/szLzoGl65nCcRDe+DT8Q96A0VYgvP8ielXvbiG4mwlg0TM+dRu9YIuSFGyM1GibSsPOv8X+Hrtdqj7pBQrqMVTQ1c7khMWYF1drFkXWqtGwdT0DxoIRiJT9C96aXfD2nZdyWgiyWG/JFFEmoRkiQYQ/7wdp5D9F+g4jmIZ2xyOUfzKCvlhin3Si9CrbqCO3M/zuChH9ak1T0g2LBdBS+5Bu7mjsdzHnQDIWQu1HonPrBVl62R2165VOQNZmMKLr9XoRlJtrplozD5nukyj6m6xmOtmxExm5yfSNeAw9tdfcf02ouTYn03H9f9x++b9/Qr/D+8OepWSdHMimBzin6o8tq72Q/fDXlcL7y+0ocHWAqefVYhd501PY7anBhu5TRVp7oqbXwd/Wc5I2kkXbLGJqIsUoLVU0AGc+8kAMyOo/8CA8+NDDAmQNGzZMPGv/9b4iw8OIEwWKx44dA9q0a9asxocffIhb4kDW7t3leOLxJ/HZ55+jrq4O/fr1xezZs5CXl4e5c+ZiypTJqKyqwrxH5wuQJZkVkrJ58+Zj9OjzUVzcCLL2d/SKg6Le1eB2vbFkz88iTVDbbCYzzEYTgrKMQCSWvaqtL+D+PJ6WAZFpjawf29em16OQCchS+5TIY2vc+xXs4Q0wdh6N8MKL4Dv0yxZDYOG1I6+rELjz1GwXP10FPREKR1Bb7xVseC6nQ1DtqoXK6eaB7C4iTTAUFsYfoxlqREcBWfmo2lsj6DeZVkXjmNEgLWECQRvT8QSbVVwUgmKpFJhT03vYHx6LKXqsM6NX2fZlIcxHvwWDOUcYuCxal0b+QzDr7M25ElFzS10X9oV90Jvex/OqOlnxrIfp5igdZT/3rwvWI6wBOxaTJAT3ktVbcZ9cayxtNNMG1e2D3iAaKuuR3bElZW23rBI4zA5Rx2mGGT82JK8XSjU2griDTh+abvi6vtcLsFpD2KHqW6kgi/9W6Ftj6cszAVfi2dioT2Wo/g7RZZdBOrKR2fKnyTA6S2DsO1EY73XWExDKodxCcxP1fYJutiW7JcfI9WkKVsCwdDRMfW8Ggnsh7/gAhiO/EOuWxAE+f8toQ1ukCaa6YKrOiQqUMqVb17UYkmykFn5negxVYoPPeZXYI2vN5bB1PBzGouMRKf8cvj2r4BnwvO5Dq+BAMjtgqvgApobFMPW6TuwfXnYzgn0ehmxrrl3k39OBLPWYrSW9iOm8wQBHdjFkOYCAu1LoL24NJ2ZSpVHYTaLWWkFTGmyyGjm9KaTMYKD2WjqZBe16VQEcnW7pmAh1XyidG8ZHfxMx/qY6lDqHTqPinIlnEk4FlPTYCq2Jpukc+v/kZqRsp6unuHejRtQBHOW+RLHUbtqjOyH/fBvMXc+HsfAoRH3lkH95BBtdR2NX0eiko9Hr3N8f09GyJsssbEzWZD32+DO4YPS5KN+zB59/8RUmjr8ZOdnZInrVuaQkBmT1GzgEDz00TYCsww87TKRsPzb/saZI1huvvyEiUWazBStXrRSEF6zJ+vzzz8WwTj/9dDz++BPo3Lkzzhx1Bhrcbtx37/0YM/ZmAbJmz56DyZMmor6+HnPmzMWdd2kiWQ88iEkTJ2DX7l0w/Fi2JtpWqW3aCSdqPLLjMHjDfmHkWY1mbKzbhuq41AU1TfC/OXrVtKCNNiGYzEbg2lbpjXo8Cq0BWWq/tR4TacfzsLXrBkPOIAS/vyoppTC9hUwnYSqLp6YUjpwuqK6uhGxQPD5MoaO3lqyAehpDuQQfBE6JQBbJL/ZUVgtvRGFBnvi9NY1AjNEFhe7bJIAXf4ZXTQa8pTD1m6QYOAsvgqHLn2DqfBaiNStQbRgC2RmrCyEY2Mxm1NanZ/ni+fjS54cg0KMh/Eg1jl3BCvE163joGWark/0iNfCIrBLURMKCtt8d8iIgKx5rAivJaITF2Mx0lShCxW15/7kssV46AixtfRYjNiqYJUlNd1sXAazybRRobE6L2+zfjh3+XRlflvJfdqGob8cYAJzsIKIWqjHqFr/N/gRYPFciEWGh3daot5EpuOKaIMkJgT5BumP9WDhyi2AsOQ8I1SP07dmQDn8OhqweAvDXdH4QEUtR07AVhk6bSBNM1Uj8YgttRHjJ5TANvluJkFX9BF+fmcIY5kdlSCP9+v4GWBkvEM0OjKRUhgNwaxjU9KRAa8+5L4amVstQ+uU2RWew0xmIVH4H/46v4B78ekbDi4/2WH88C5aRCkiLurdA3vAUpGO/RjjkE3WwFBRNB7LEWjV7RKqhu2pTRv1JtjGjYkHvXmzyVCas7VHBAZ8LWpHhZGtJD8ji+4Opr+kErrVRLJWYQtXN4Xom0GJBPJ12rZHa0DuB8dHftohesY6MRj7nUW2pgJYe47i1Tga98/D7dvpngNeLzUOboDF6T3bIfY1i8Zjyzn8gq/5rmPrfAoO1OT1wQ+ebUZ81KGEn9QB1/aNr3Zbx7IIktKCTXMsu+P0PS7BixSpB6e72ePDw9Dk4cuThCdMFGbU6/7xzsHlzKWbOnIWpt94Cp9OJ++57ABMmjBMg6oUX/o7y8t24/bbb8Olnn4mOn3rqqZg1azZGjhyBo446Cj///DMefXQ+7rzz9iaQRQp3pgs++MBDGD9hHPr3749PPv4Yy5evwO23TcF333237zpZiUgzSlxF6OAoQDAaxmpNaqAnQWE9I1hyNBpTf9W6S/Pr70WApZ2Pn/3r26RTeh6c+8JYpPWYSNvmw1Y0RBh2gSUTEBz2ZtIxOHK7QLI4hAYL67MafNEmDyaTYAoK8kQRfaL6o/iDaskpUoEs8cJ02FGZQhsr00kX4q/fdYd5xPMw2NqLmojQmocRcfaFbcgdiHp3oLbBhFD+SU2HZo4uIxAk40hFP87tCKxYZ0ayC1UTS9vHDd4t6ONQ6mTURnDFv6dr2noogiuHlDxlMlHNFYGYw9xcC6mej6CMtXJM57NmN9dOdbAVoq+thwBEZnMsXTH3/b7hp1alLKYap5Z6PRmdeyYAi6BapXtPN7/a73mNOsXVXvF7Ai011TmT4zF6S8kCIXQbDcO16jxYO/8BxqITIZe+gMiO92GmVhbT/JbeiOqh3zQdnumdJH4hvX+87oe2DyobJ9c4qr5FeOV4SMNmQy59EQGpO+SOydNgMxnLgdiWAKs07InRAeR59Yi4a/uXLuUt3Vh4voO3zYIlu0hE/KPVP8K/+Q24D3oL0cYamnTHUL+PByHSjqdhdeXD2P44sUlk92cIyTaY+04UbIE0uP1BWei/hEKhpKK82VY/GB3zNZTr7UrK7fictzjaYUnlmhbzr42+aBn8eMBkumV6QJaQ35DltDWqqdISVdBlsrdHVlaWiNryntNDx69OCIEe90l1n3Fb7bXMBGDFR6/U82pp7uNZcJM5CvSkDfL4v9dn6b8tKrZXCHZBZ46zTdMG9xugiUZg2HAX7HZnU1RcSQ+sbkwPbPne3m990T/NMVs262S9jRf+/pJwjqg6Wfk5TgTCwFPPvIAX//EKjj3mSPTo3g1WqxU3XHdVHPHFDCFqvHTpMvG8nDRpIk484QRyKOLzz7/A9OkzxHPhlFNOFoyBBE2ffKqQS5FdcNvWbXho2iNYvnw5LrroQuzatQuXXnIJunbrKiJZKsgi8UVJSSd89tnnGDbsYNw2dRI6dypEIBSFocJbHd3h3o0sgxNdyUQS8YnIkyfkxU7PHkFSkazFgwrxoLGYQaYrGtY7g7vbjACildfqgO4WPx9tVeOm5wZoM5C1ZTpsJUfDYOuAwPK7ERzyj5RzmF3YVwjLNlRtgj/qimFLI7CgoGV1bV1K3SwyBBJYqR7LeJDFWElhoRLJYr0WyTKq9tYKQ5+phGSsFGmA/F/8jX9RGAdTpcmpA7NUvoussjmQDm3UJVp8Ndwlk2Cp/gKOwRNEVKGubDUCxdc0zQWjboy+pQKQ/J4AK+SvRsDvb4oYqGKtTDsjkOLP43JHiGPrBVfxF0UljTFp6FjVOivttvFRKm09Vsx20QhWf78WznZZyOmkFJOzHZY9RDgSkoEsRnDXeDZmVJ9FgglPjQdZ7Zqp64WBKctC2F2bKpSIzVAvwOIxW8uGSHClAmFGQknJLfqo0nnTUdTInJaK5ludR/GctFpR1+CGVP8jHBsnwZzbuzmSuuACRGGE+SglMhJadBlqDm3WquN9RQdGOpIUpgsSUNqtVuEMiO58HZFdb8HUdwJCS29GoP88RBMAxwP64NRxsmQAS901U6C1L5H/7IZVGNbwJUx9xyNatxaBDc+hYeBLKUWiEw0xUd2bwbcV9u0zYBr8V0RlHyD7EFgzF6GBCuEJi75NWZ1FpJoPPz47KWFB/bxQOCTuF7Ycp4Ro2N2CnEjHVCfdxJ5TjHUNu1Dhi80iUJ10ieqskgGgeDCW6KSJhOQTbZdJ5NVky4fF5gIMqtMrmNJJRqcO2Q2ZakSHFtOD+Tt/akFXawFWqnd7/BzFA61kESk99kKq+q59WSP/K/t66jwCVAX9QWz9uRTtuxYht33ze3Bfx9kWkaqEzxT3Whg2PQBb17NhLDoBUX8F5HVMDzwyYXog10p7kxVqeuq+jqvt9jcIPUDW+muzZYK+Wsghr+AEYN2ltlFqgpF+ZfsowlGzYB0899xzcdCQIWLTcJhlKEpGkNNmESRk0cZsHCrYmM2mJiI2OmJoL9issaA0GAyLUhOT0OU0YOfOHZg/bz7uuetW5OflivIBSm1Qx5AMj4ZJU/8Sve22WyFFTXjuuefxz5deRvuiQlw35joMP+YwwQJI0BXftPVH2u/IkEWP/W5fZZuly7Xdhdt/R0o0H22ZMjjQ7ErJCtjaFID4m13a9DfYuo6CwZyNwOoZCA56KuWkWZztYHMWIuitRp0nFAOyxMs+W0kbVLV7Eh0sXpQ3HmRxHxJf0EgU4m4Gg/Dg0hshDEcaFuIn/8Jfld8J8hhlSEff7tg4BY7sfBhLzhGAKrjwYtQeWQp76d/g6nWOKB51//IyvL2mNXVfL8jiWNzuahiDsZT324I+rPXtbjoeDXg9kavWrGChg9XYCMJk/teoiZUIZKkRr9Ilm9Ht0B5N6XDZJiv6OfsJkMWHTzLSCNYj7vQ2j01Pn7V1Wclo1xPVUaWil48/b2sBVnyaIMEz1zRFtxVKbyrAa6i9Nb8zasYUV9YbagGRuuZR+iQcm26Fqf9fRNoZW2Tnewju/haSIQRp+DxBYRta9wRqB7ysvBwcdnHOVPpp3I5rVJBbkGAkEBT1WZwveemlMLYbLo4VKPsaoX6P6LlEv9o26QCW2rFMgNa+pAz22D4f3TodDkPeMISWjkND36cRtsdGovVMVrIoj2Xl5bAOe0hEN0UUc9lY+A56temQ2nRBrkWuQZUenkCfUS6rxYRAw64mYiI9/Um3TdBkhsVVJOqq1aa+P1KJCyeqy0oHsvjsZjp2OkbY1hK0hMwdhZOD80fQxEgVf8Y3fs+0XPaD9xGpmwlsOd8EXWyUXZBMBkH6xPdPkGAXzOpQMnRoP/Gn9ndRz+zeI2jtE7Vk86kXaOnJfvmdCCPxiq+rrMXa79di5FnNhF/p7o1Mvt9fAMtU/g7MlW9B6k+dvi6IVC2Ce8vL2FByI+pcCsjQ3reFkjXp+stkPL/FbYWj3dIODz0yF+ecfQb69+4Mf0hRC9ZqvMbfZ2TcrarWz8ZKttjKyj2YP28e7rlrKmwmX4wmGc9nuPf+B6Ljxo7Fhx9+1MQHv3XrVjw6bx4m3T4J1RY3fI3RrDxrs+BmsVQEgxwr0KZqr+yoKv/N61m19cJIFNXjOdKlDJLynWyE6Ugy0nmnWguy4h/G5vW3wtrrT4BBQmD90wj1V0QyUzVqMZhtOaI2Sauxo+5DT2AoJAvDMJEosDBazVKztk8c8QXTNSAxpAH4faGUUbH4fiYCbPHbODbdAYfTInTBoqFaBBddibojNsBS/ipyirrAYMmDb9UMNPRvLmhPBbJ4HzjZZxJieH2iv/EG1Sd16VMB0817W3xPAEbgJREoEIBF5Rgad0EiIitOlv72DmhvVWoOeb20HiZtX7b4t2N7hrVZWpCVTC9LC5LIaMhUY/a5IUSGybDoZ7LUzdbqbMUDLIfdCpNJEudLptujnQuhfUWND9bIWczCS0awRS998IuhkEyyQqnr6kXxLcjrpiPYsAv+LuOQE1wCY9eLEa3+CQ11dfCX3CyOwfshXjMu0VogaYBqOBKQMXrGCFjEuxPyojMFgJPXz0Eg6wjIhae3xXLaL8fIJEqfCdBq7TPz8F9uQNahj4laTX/5MgR73tlEhKGdAN7zfKEnqnvjdskiMKayF2GzSTB2PEUcTt78DPxZxzaxvKaqyaJnlmm8WXYa74qpHwl5IQe9oq6Lxn1rG8FuNKsQtYEG7PIotaJqFCsVaEoEJtOBLNYRCvCj0WxL1O9Molja/bXpigRRdiu92qbGlG4yzyrPPOEMCQQTEjjRZHPYLUCgAhE5hArZH0MKQucK04j54XNW/d1pNKO7oxAWySqkUJrCj5oOppqfeKAVn/qXLP0w0fxlcm+1dt38t+234qvl6D+iP6yOxBIj+zKeTK5NJucxb34AZqNfRNfZIqX/QHntFmzofhtkk1L3pbb91YdM+rv/tzXAYs8BNQb97ioRVdIKMqvnj0nJNRhECj4JyfQ2grksS1DobpFpOxz0tLifDffd/2CUNIZMuYnngx/9x9Hw5svIsWSB9Ot8uLLRsMmzZIsIgfoS54vfarGg2l2LVQ0tKdr1dvq/cbtkUT2OJVk0i/vkm3IEJbRegeVUQEv7sOQDPVH0MdHcxjPYmDfeI+pCEPbAX/Ezwj3Sq30LWvf8HiLsWl1dJ0Kp7fKy4fb4BTU7X/o5Lof4O19YTG/RNr6M8vKysbfRg6AFRkILyxDFxzv/gxNLRiDflkvbAWE5Io4l6llSNL5A6XlM5fW3b7kXTmsAxm6XIBqqQ2jR5ag9YiOk2u+QZ6+HIas7AqvuQ13/Zm+yWuuipZqnRzmLophmEzweX4sXs9bY+K2ArERTt+3HUpG6165boYhiqcDl0KyecEgFSEXw0Np0RwIk5r1rWzzY0oIsepGzJAcko0I/65cDIsVZvGAiETAFUY1o8rp0c+TCE5FRnYQZLdE8EGAxwsifauN6ZBSVxl+qWjx1ewGmQiGxVpleRKIKrsnIz7fC4F0vIlhs0fp1AmD5XUfB23sG7NtmIKugMwy5gwWdd03hWMDeDaR6p1c9XU2JcEzQqx4KC6ZPrlP2l+fOzc5CZMtTiNR8D1P3yxH6cRL8B70iIra/xZZpal86h5R2jJnWprjca3BI/aci3VLeMA/+vDMRyWmMCiI/ht5dBQB8PpIoiCku6ouYL3eLxSoENkmxTgFdlaXSENgN+5Z7YBryoLI2COYqViDcXXkW6yG+UMfItc/nn8WsRLsIDJhuo3x8AhzobQSlfsmMbtklWFW1vqk4P1UUi8dOlDKYDmTpEXhvbRSLfUqY2mg0ilIHSoPQMcZ7zGm3pSRvUq9xJpFR9Z3LVCirIx+e6q2IaMBvuvlUr5d6bm3qXyZrf19rE/Wum9+3a56Bto5iGXyloM1m7nSikgkRdkNe+wg2W/tiR6fLW0x9W5//t3xt6fwn6InXc9X2WfscoCOUmVeJAgHJxpksG0G7vQBZE8aPExzwj86bLwq3FD74fnj00dno3qM7dnkqsa2hTBS0ExwwipVtzRI6LPTK2m02YUxXNtSgLLwnbVTmt3xhWtO3ZFEs9Vjx0SxGryiuzJYp1Xuih2h8ka3iNTMglEa3KNENJ5XOhK1oGKK1KxWNrPxjdE2JyZoDZ05H8XLiWmAtkqrBQxp3FZSo1OzxtSSKXhYEGFL0eyDS/WjQfrXr+yZtInam0JGPfjk9kG/PFayVjBZpBY21HWY4l9GEVAxV9q3T4DRVw9jjSiDUgOCCC1B71HaYvJuQH14AQ7vDEPr5AdT0U9K11EaDmZ5jtc8cs9fnE9pEyZr6Ylzo3tlq8WBdF6SVG+3ZUA5PjVukCdJAU0EWUwUPcQ0ERKpgYu0n1pa1lsY9VXdV0JRIOJhgq6+9B6hh5YsEEIn4BBFCbbgOdXJAOIm7WrPR2ZINGiMrvOW6553RsqHO/jFkNkJAm3piacC9djyqpIFK2c9omPWbAZCGPgCDs5sAWOGl18PbezYCHS8Tu7pWnQ/74MmAJRfhxdegetgi8QIgYEsXQRMaTC5nk0dOiN+aTE1iw4wcC1bDhaNg7DIa0ZofEQjbES65qpWrZv/u1hpvux5GVrXXmQCtLM8vGF7/GUx9xkD++R74uv8VUUth0wTEREii1UKQ1ihZsKvCi3nzn8Tdd90qUkrY/LId9943DWPH3IBO7R1COFhtllVXwTrkTsBkBygounQ8gkOU508mICv+yvC9QKeXVYAuEsAYRaQrHFSAVyrQxesgSTYBsjbv3STo2tVajlREFonAUCqQxYgr75l0hEmtjWKpc5JqHhkxFs6IaFTU/yZqqoHVGoClHs9V2AcNlbFOaT2kIOr+WqDF+pBMamtac1/t3zv91z96KBDCjnXb0WNoszBvol6F/EEsfX8B9u6qxODjhqHb0N4tNqvasQffvPwZhpx4KHod2l98r7W5SreV4aPPvhNaoReef4qwmTJppspPYN79D0h9xsCQ3Vc4Y3ybnsH6DlegOndki0P9fwJYRqMER14XuPemzhjS3mu0FbOyHIJMSk/T6+QRIIvKxE8//Qy6du2Ks886S/C+/+1v92LM2DEoKGyP+oA7BjypICE/N1sYmVSzrw/GbqOnk/8L22gBU7LxqEBKBagqAyFTBPVGsbTHVoFWsloFkUYFI/xpNMcS3XTmDXfB2uNcRMo+gD//XERcB8UMS2VrUv+oUj/z36QM5oNCCPP6g2Jt0FCn6C4BE409vjjzc12od3tFsba20fBjQTE/VqtCDFBaWZbScO/q6oSheQNS5u6n84rat9wNh1WGqdslAPUYvj4JNcdUwCB70G7vozAWn43w+kdR3ePJFpeYxyYg5JgZodMT3eCLca2vHDuCqam3f437Q61xUln8Qo3XqJMlD/2zByStw2JftSBLy3qodxwbF6xH76P66t08ZrtEUSdVe8mAEEzRkBC2rZOD+MGtiBemagSXXL+FtgIMcvRp2pSebooNZqKLxnuCUTgyJIlaweheOBcOgfl4RY8jvPo+eJ3HwF9yY9N5cn4YBOtR1MuKIrDwMoSO+0WA23SGJw9Apk6VDEE9IGtl6ZlXwSHH4fIuQrTsNRi7XYbgd+cjMHJhumn5Vb5vjTGopyZFHUwmtSmWUDWOKJsJ0+B7IW+Yj115ZyE3Z1jMvDTpNEWVlDpGq8r2NGhAlhJ998u2JpDVpbhAFFFHo7KIMJndP8GS3QWwFQjyi2j5vxHIOwky7ILGn0Ca15PRUa4vwR4p6oMiwsmjOqnUGi1+L2pUSdQSjYIGBX9nRoDDxhojiyjkNpDcwV8nNLEYeRORNhHtisJgdSFEKQrJDq+nEsYgC9AtorhbRMWiRiFyLcbGyG1YFiBTSz+uTlQqgJPjcor9U2ks6jVwUi3YVGCGjgg6+zgGktPEN/X8mUSDWqTmW10w23Phrd0Rc/h0Ub74vrQGbGbS71/lpj9AJxXZDiI1lDV1SiR/0b8W4oizj0zZgw/mvI6jRx6FkpISfPnllyjbXYbconYoKGkPT00DvA0eBOp8OPHEE7FixQpU1lTBkZOFjp2L4C7bK6IlZrMVRx55JPx+P374YRHuvkXRx2MLGlyQoizvhAEAACAASURBVD5x/yRqUulsWOQyQc/ODITI9jdRWbEMG7rfiqBFuQe17f8TwOK4rc5C8SwlV0Cqpr3X+EyljZquDpTHy+T5o4CscWMwZ+48jBhxOI4++misXr0ac+Y8Kvjgi4o6iJQTNm3URQsY+EDfGGgb8d0DdG+1yWlSpQmqJ1AZBuMBVvx8Ztoheuu9jboKLR66LFA2muAJB1NS4yeKipnXjIVt0ATIGx+Dr2QiorbOTYcPxKXDJOozQQeNU6b+MXpFj7ooto8oKVZMm1LZ2WrrG2Lqq7g9gTujUqxp2l1biVV1v8REsRKd84TikbDIZgHsEjUhaFlbL4yLRC1r8y2wORwwdvkjEAki9PWpqDlGoT5ut20sTL1uFA+xqqLbAGMs3bkAhsEQvP7k0av4c/IG3ejd8JsCWTU7q5FdlNNEJiJ0xCSTiGT1cXRHZ0enlACLYyTI2h3Yg47WIlQHd6I0UJPRst5XUeJkFOvxnSDBiKo/lqyDKvkG52FQdnd0sCpilPSy08udjnRCe1ymaYkCeotFUFJHvx8Fqf1hSs0NmYj+fRxqjq2K6Uq7lcfDNPwxRAN74V/3JCxHf5hWLoAHUKKrJjS4PTHHU+8t9ltN8aZxbvtuAMwj/4mopxTBdY+lZRPN6IK20catqZ3KJG2K3cwkGnH0+hthGT4fke2vY5uxOwrat6xn04rIko64bI+7CWTZTX5BkKAFWaQgpqDmiMMPw9DBfVFdW4s7brsNN425GcOHDcGjj87FiEOHYeihx2LL1jLMmPWooCOmxsvbb7+DZ555VlARX3/9dTjl5D/AaDLhySefEu/0fv36izVLRyr/TYrhxx9/Uvw+dOhQlJaWCj2Ym2++Ca+++houGH0ehg8fjoaGBuFsvfaaK/+Pve+Ajqs4v7/bm1ZaSZZsWZaL3HtvmA6hhI4hYEpoMc3dGAOhBNNxw8aYYtMJJQFCD+DQg417r3K35CarrbS9/s+dp7d6Wm2VS5z8/nPOHlu78+bNm5n33tzvu9/9hGrW7Ofm4ct/fosePbpj6j3j0Kd3d+zZux8ffvwpJoy7SxgSXnvjHaGKed1118MfCMaNO0sEspIZxcR9WO8lPJolFosyKLdHL5YwjLhcTd4rypioVNdmrPXIPJNed5WIl5NLqlTB6OtOhbakPKY5houjGeuT7VhnjQMWWwaOlJZj17pd0Oq1GHieRPstWbENXQYnNvb97bHXsXDhwshlEShRy2DHjh0wGo0CfJENJpeysjLwU1FRIX7jp0WLBjA0evRozHryHlE9Wrqf3+nCtdB4S6G2r4am/HPo8vqL9BGgUWbLdOxBHvYU3RF3mNN9Hp5s85Vef1TIyC2Go2pXzHhHZVtKkEUjFKnCyQyZ0TGRyfqmevKpZwRdkAsglh58p85dhMUsVmyRDBwOBo/QHgtnMPYmN1kn/lt/T0YTVEq4R9dtrhcrlbGy0LqoUsMfDCb0ZkXfeIwFMG6bBO2gFxBYOxXuLnMBrSRVzZLopSTXoTWA+X9oJZUTERN0cQErKYLcrNI1W11T10iim/EDtqxM1NY5sL56a9LNMM+boTPjvDanirZieZIIhGjBp4csVsksuRv6nE5QF1yAsPsAfCvGwz58s6iave0G6Hr9GaEji1FlPA8hoyT8IJdYOb1odGhapC+1YcmKvcN7EHvd5SnHziVKwpvKmkhWZ8PX69DjnJ5CEUsu2cYsdNAVNUk6nKwt/l7u3dtIPTGVY47sKkdOmxxo9FKcVbploLV3o/ipRMeT1khQGK8oBT8IUIbZesKqyxaWLm6+UrF2xWpbJFj9sQV0p38OaDMQduyEf819qBkmrTcWjWsbbNVvQdP+BiF6EfR64Si4I2LsitdngqvsLKugCca6Dwj26CWQ4gilebYeegWG8EFhYAjuehNeQ4+TUgQjHUqfPD7pUAbFmg16GwkXxBvnIVvuhHXIfIQO/4htdXa0aduQ2iHWMfT0VNYG8dzc+fjz/ffAYmDMYBDugD7iyVKCrAED+uKdv34ggNDLLzyDQYMG4PkXFmBY3yJ0G3A+Zs56Hhecfy6GDB6Iz774GqvWrMO999wDj88nkm1efPFFIoGmDKR69OgpNg/y30qQ1b1bN8ycNRsXnH++AF2ff/EF9u0rxZ133oEd20vw/gcf4P6pU7Dw1TfQrl1bXHbpxVi6bCU+++wTPPTAvThcfiQCstasXYfvf/gZkyeORSisBfyVcS3x8UCWJIJEI0b8ezMdK3KyZ0i8fjCmkQYLvsOi7yUlwEsFrMTyItBLmJHdDpSdVhaJKSK9K9KJDWH9VIHn//dipeatSrR2okFWsnWW7HclyJL3WRpXCbT2ZdDWLoPWXQKtMQsqWx8Rp6uydkG4dht8Jc9jW94fcCTn7ISniI69T9af/+bf9aZsofTpcRCXJC7K+z9VA2qq95l8ZpXT5Q6TtkV6EClayuL1+nHIXYEj/qqEcVbypp4b6/8rQCsZTTARwOIYpxuLlWyxKH+X54Pf1fnjC0M0oS+UPAJDwVARgO07vAr+zo82OW0yvjg3clRo4WuCwCah4ISgXmmEFDaLCDzMyogkaE0nxqdPble0MxXGPF8yhUHbxsuha3cVVDkDEHbugW/d47AP/k30ybZlFPR9Hka4rgTV3lYIZEn5rOTC5Mh8CctxWBqNlLtLXE9YeoFyU0CqWpmnEjUBD/b76lIGVxSk4Ya4uQl0U103e1bsQpt+bVGgs4EU0ExdJtqYW4l5jKcimKjtQ9792OpuTINJtS/NqZeqF0tuW5mjLN75lFLymRo9Ti8aAb1aL6iCqdBCY7Wrdu9G1pqzoTvjK/FzcO19CBX+EZri0SKWkRQp9fZnYG3RGipbX4R2vQl323vgDEsxnIkKre/0FidSZKMsNg0eSpBoW3s+dN3Hifgv/9qH4e0n5eY6mUqqAEjZ53Qog/JxqYC5PlvGIm/wHIRrN2H3/t+Q1+mBhENFCl5Ya8PjTz6LM08/Db/73Vmi/p49+4RHasrk8SKZJj1ZQ4cOQ3ZODt756/vQhF245LyhGDT8bMx78TUM65WD9buD8Hq9uPWWP4rkms9Mn42rR16B7l3bCy/7b0tXCRA0fsJ4vPLKgojniueLBbI2btxU397NIg5q795ScdyUKZPx9dffCNbBVSMvgdvphMFoFLTCmloXZkyfjnsmj0N1dY0AWSOvuBTPzX0RkyeOQdvCXPg9jGuIzRxI5K3hGuazNJacujzI6W5yEk1OImoeQZZO2xDLKLcje41SASuJlNwItJSKZxwXn8oGW1aGiLtMlgMv+rpSHZdUgOHJdO8fj76kQglMdN6Pn3kbE8ZNaOStam4/t27dinnznsezk8+GqnY1ULsRWt9+aCwFEqDix9y2oflwEKGDX6OqdBFKiu+D26j4LUYn/q9RBTNyOsBlL0tJ1If3nB+ZQrBI1gJIFAqQ6j2mnAbVofLKmE9Ceq6qgvaURCyUm/pk3pPmLsST6bhkNMFkACuWF4ttJpJxH5TfE0atAb8eWJ10KKy6BulRT9AfVwBDad1Q166B8eCr0PSehsDKsfB0ez5mktJEL0ha+amux00eX8602tP1Gu9locw3RLBFgEVVPuUmMRVqlzwgF7U9E35PUMR6iWS5Wm0kQXEihUHb8gHQDXgWKlMhwnU74N88EzUDfhHNZm2+Foa+jyDsPoiaGg/8LaRcRnJRCiF4gnXwqjywMhYNAVigQamvTgCrfd7UZUHZNjfxVNyj4aK5+Z2SLhRFBZ7vTHNn+FVSmoZEEu2ptNtckOV1eHBg8350GJI48FjuAwUvOpjaRoRkUumbsk6JexsO+2tjJk+O9mbRs0dqKuM0GGfYnGLcOx2W4M6I1K7/l8tgH7gEYUO+oCJyo6tZdhE03SZARdGL5Xegqv+/k56K1D9SwlLxsFEem/Rd5TXYVg6Hrt9jInjaW3sYgeKpSc95oiukSs2S+9Ucikwq8Vlddz6Gwm5/EmkuHMvH4Ej/D5Gnz04wHCrojFbsP1SD2XNewC//XiLqdu5ULOZhxrNPoUNxMea/uACDBw3CsmXLMGzYMCxfvgyn9rFi8OlXCJA1e+4C9OrRBXOem4m2Ra1FgLYsnFHYMlNYb9dv2oVPP/8KDz4wBa++/jbmPv9io369995fI3TB55+fh549e+K52TPRpqhIPLNJ554793mMGHEKfvjhR1x33Sh0aN8O27ZuwsuvvCr67nQ6cdqpp2DWjCcFyJow+T5s3VqCe6dMwOjbbhLxXEwKGq/Ee4fI4kiJcioeSy9WKtQ8ITbj8zd6h8kgKxWwko4Hwa9pgcwsW7MAFsc6Vj6y6DlojrHiRN/nJ+J8FK7QGfUi2bDe2DgEIJXzH9hein1LSvDQQw9FqjscUuweabss/JuhN7169Yp8J39P5phMJ3ziiSfw+7bfo0/X3AZPlaFBTIdKz6Ga9QjXbEDYvgHBsB6HM3pje+FtqXQVzTE2pdTwSVhJZ7AKJVd3bXp5OkMqHaw57VFZLanwxirpUnLlNpqArHTAFRuhkp1Z27BIk8UBnYTz0qRLvCaKRxCgxCqJaIJKD1W8eqxD6XZTfSJCesWSebZOaz0QBo0eq8o3odqbWDBBCbISeReVLwD9htuh7zoaYft6eJmLqu2dcaeK1j+VRrLyyUkwGTRK5SoCKnqvKA6QmyNlSGeMleytUjYqgyyCKr7MSBGJFez8U81ScZhFZ0KWXqIvUumSHybO9dULfOQas3F24RAIJhRl3gMBQT3hxpP0j3gKg9Z1l8PQaohIRkwXPAPanYN/EX3J3TcFmo63igSxlS3GIaxpoE+KF5sIOlcLVUGj2oWf7VsRCIUjfZKvl54Qltr6zQeFGijIIP+tHBelB0UWoDie943f7UOWwYjBlmIBso4WYLGvzZVy57FMgsx4sLYD2ie9bCoAki7a29g8wYxA6Ai2+KpQ6YkdPyYLf8hAt7U+H0Nb9xXe1nQtzbyYrBWDoe91P1SZktqUDLJCCoW67FXDoRv2mljE/sXXwXvGNnGueA9/ihrk2KS4QznJdLKBY+wjQVZE+TO8CaFNU6HtNx3BTY/DpytGoL2Uc+VkKunKuadLGeS1JgNznXc9g6LiK0RuM9KLvcvvRLD3QoQyesYdKlnGXWfIFDFLTHdBevPjjz2BsePGoEOH9sLTxGcWP2PHjsGrr76GEX1yMHjEOXjh5b9i+MBuKC3dj1Wb9+PeeyYLA9KsWXNw9dUjUVzcXiTH/W3pcixbthwTJozFK680xGCx8vwXpRgtJV3wwP4DWLN2Le6bei80Wqq5BrFyxQp8/I9P0KpVSzC9C6nKzzw7HReefw5OOWW48HYRiFEpUfZkXXft1Zg1ex6uG3U1Bg7oBZ+zMiJJHz0o8cANn6X02FMgJl5p7kYnVh/8KqvIYZaoUJmWNHOl4U+WpE+2FtPxIHBMrLnFIk9XOqI6yr4nA1nRKsQn0319ovtSfagK2a1ysHXZFnQbKj2L0y0yZZBgatq0aVi6dClmzJghDCT0TvG7oUOHCqMJv2cc1kcffYSPP/4YI0eOxFVXXSVOSargghk3RU4f9lZEAFWodgf86hwgsw/Cmf0QosiOSotUAL7cYDpAP90xONnqm21F8Dor0k7CbjDnkrKDWmeoURoO+fo0YQ/0aJ5QWQRkpQuu5JMTjBg10oOKuZlcChnak20CUumPfD3xwGIiL1YqACtWH5Ser3h9HNyyt8hX5g54sPjgmriXogS9vmAQfrqWw1Jixegi33yUAjW4lkPT8Xb4V02Cpy9VzZoWvggCKhOsmXlC+pebAaEGGAiKl7OyyDLR8nesF80xF2IA5ODXe7yUFBF6tvR6LbQaLULqoHj5UjkrGAgIcQZSC8NM9qhWIawCfj2wCnZfHf7Q6UJU2x2CSsNCTxMttPQSyDFi0VemtS9F5vax0A5/Gwh6EFgyCqqe01Gr7wFbcB1UWT3gW/Mganp90mRQeA1sX34xVnh3YqO7gQtcJEChqonIxVBrJxzwljf6ntRAXqNcaNnV6poXn5TKWpfrUHBi6PkDMDyjNbzqlgKYHm05GpDFc7tr3TBlSrmekhWC6+aCLG7avKE6LHHuRyBGygMCXgJdVb16G/tybvZgZGXnpCREoey7rup7WPc9Cu3gVyJf+3+5FPaBv0EGWYaDf4VVexjq1hci7NwL185PoBr0jlDaFHnhPJ5Ga4QNUVyG92Ki1AFN1rxWA1umVQAzJijmGvZtehyaUCXUba5EcMtMuNreB+hzUe0x4LvdkvCHXLJNPpzbvizZ1Bzz39O1xDfXipuINqjzV2H4zqnQ9Z8l4upoafavux+BnAsQKGzYLEVfPBXDqA7IwjVF1b5okLVo0SLMmjUTHTsWC9A1fGAnDO1bhBfe+AbDhw1CzzZhzHj9NxQUFODGG2/Al19+idWr12DKlHsE7S/dmCxa2Z97bg6K2hTiuuuvFxRvZ10d7rvvflxx5eX4/e9/D5fLhaeefFqcr0+fnvj+++/x979/iKeffDQCsih8sX37TuGpe3zaQ2iZa4HfS8t+U6twPJDFeEI+RxPlgGsOXSfWIkxVwY/GiFqHs5FAE0GWP1SNTUnUYdPZ3Aa0LZCZmZ1WItTo60oEstLZlKdz05pVUjoPV7jx+z+dNk50Xa/Li39/9DPMWRb0PaOvEMBItyg9WfRKEWh98803AmDxQ8AlC1zMmTNHfMe/7733Xrz/fkO+TZ6XnqyL+9vRK2crgs798GvbIJA1FMGsoQhYBzRRskuFpipfTzpAP90xONnqUwnVYGnRRK0zeT9VsOZ1hqNihzAMKSmE4lkdRyE1ebtSDdXuiv3hGl8t1Do1CiwKFyUAZ8CNsrpDwoPQJqNVpM1qrx2HnBXCWq+kCv63e7GUgDFWLFOqAIsDlYxSKA9mvGTF0RN4TtEwqKBCmeMQtlbvjju/MshKRBOUD5atvIZ1o6Dv/wyCe9+DV98dwZaXN2lf3iCQakSVvkTWRh5MzxTV1OjhkWOiCBro0ZLz/JBaSIohLbrRL1aKZzAmUFh2o8BHdOcIoIwWPZYeXoszWg8Rm18eIxduIkkXtNfSUxabxpK58nToi6+BuuVZYnMbWDUemrNWQO2T8iw4tr0nksQ2OXdUsmO+gL+vWSuqEWAxV1Msb1UPUyvUBV0CZMlxV0pPhVD30zCPTUwVjVTv76T19m8qE0CufcfWOMVaCOhyEFSlBm4SNX60IIttOysdsOQmfwFadGZ0NLYFPcLpFtkqHS85ND3B3BArSzdTEXoV9EQiWlOsfli23gmTrRDqopHiZ/Lqvft/QV3fzyLVM5cPhnHYAkBjQHD9Q6hp9zSCZslLx/xazEnItS0LudBIYTYaEuaBizcmNBBYMyzCUEEjSUWVHdm/5EN3zk8Iu/fDu/sLlLd5HKsOthBAK7oQaGUbPehgq0WO8cSJHiXzNCn7SRXWXvXe73TWRjIwl+EqQe+tk2Ea9DxUFkkMJ7hzIfyOI/B3my6szcqiBFj8nmMeCgYaQFb79njxpZcFrYhghutOxFQNHYKhnbyY/95yAbIGFJThkOYMPPn0TIy69lr07df3qNQF+/TpC3tNNZ5+5llcc80f0KtXH6gQwgvzX8S1116DnJwWAoBv2bwZTzz5JKqqqnH9dX/A2rXrMXXKBLFuZHVBPu+//OobrF6zDpMn3A4N3DHVvWIBHN5jsmhLonk6FiArVYClDgfQIq8FKo9ISrNqSIY7/rvZXwVXgjyU6W5uNRntROxtOvn3lOMUbyMYL81LOvdCrLrJqLjKBMlHe65jfTxBVuWBCpisZmS3TETzjX/mWDFZMpgioGIh+KLnip4sKhESeM2dO1fc4wRlL730kgBeIibr+dl4ZuqlCJq7Ce8qP4yNZqyQcm7TAVjsQzpA/1iP84luz5TZGn5vHQLe1PJcyf3T6jOgNzOVQmOjoXAqwNxsD5bcvmpf5f7wkWANMgNmPDz1YSxdLFGzWF7960J06NUJQYcPL855CYu+XoQu3bpg/D3jUNC1CIdcR2D6H/Fi0RtHkCVelnE8conof7HiqWLJtisXXqoKgwS/PXM6odJTgzVHtiRcu1QVZInnvZIPll8C2rI3YNB6oMo7Bb6Ns+Hr+1aj9pWKgqTc8WWYTOKSDeS3yBZxUQRUpBISCJFiRXEVerUItpi7h5Sl6ED9FjlZcHt8acW9kOKWYTVBp9Y2AVkEKxYGMes0gnMbq+gPvY+MwwuFsqIkq30W9Fc6EK5dhXDddlQFOiKY0avJobESZ1KeXYMAaoKeuIlvSTvjBn+Pu1rEXkWXXKNF0IGyNNLmNh5Ya+6DjMCO1GNu5uTCc3Yzt4VZK0nLcnNFz1pzRB6cwRq4AxVwhoI4EvLC4Y9PAYp1DSW/bIW1hRUFPRp7UGLVJWWQ9Eu9UOYCKIKRakkGsmK1U6jPwfA2Q9ICWapADWyLO0J35reA1iyapce0rtPz8GefIf7WOLfCVj4Xmi7jAF813GsfR13/b5quuXpgxfVBjy9psIwTS7fQAyYnwJS9vMzPJUm674Fn/09YZpqFXTVSnF6ick6HshMGtFKJm1L2tbnerFTA3MD1NyCr2xiRsJwlXPEbfHs+hq/Pm5EuxPLc8NlIww+9xjQk8T6UPciyIUjOa6XfMxPG9peLxMSh0r/DbR4Gdd5p4t4k4CZYbm6eLBq3GMtHg5cQXVGrsHnTFnz77bcYM3aMJF+uUolzsJ5ep4lIjgd8DvFsoLAH82RRxIHxEEwE6vc5EPQxbrGxJysWwBECEzqtuJ5kxrtklLhk61T5PiOIoiARixJAybmJtHoLdMYsuGsPNGo22UY3kdhFrP7JVEFeO+eDYCvdZ24skJXMUJBsrGL9zmvL0xqQXx/qkKiNdO/T5vTnRB6jC9hhce0Qn9kLnJg3b56Qa5dLNMiSY7Leeust3HTTTQJk8TvGcTG3FuO1Jk6cKPJkjRs3LiLhHu+amgOY/6+ALLVGB6ZEcFTFd0DEG1ejtaV4phGgHY+imv/qy+ErR42Ew+7AvFnzcOe4O9AiPw+vvfwaBg8dhF59e2Hhi6+iTVEbXHjJBVi5bBUW/XMRJt8/Cft8h0Q+Jpb/Zi+WoT6vlDzAsa4l2jNFDxRBEsVBEpV4QCtVgMW2h7fqB5PWiB/KGgBwqouBdCc+sEXMlMIiz4dlL3UYhs23QzdoPoKbnoIn7w8I2SQrDF9GpAbSoiJewhaziLMqr0gt9xFfmnx58uUsNh98GatUgg5BcMX/U4WPG31a72QLHjd+pALyd3udswkNMdF1M7eWxWSC2xNb1ZD8eilZZ2zFxeyfc6E7VxIZ8P9yCbQDF0JlaQWVLg9ebQfU1DZNSsmNEhO7KoEnlesIMra6Eqvr0SNCBb6uWhusaj3kuC3SJ8NqaSMeVOkExehYeIbYnuw1o1c04PVDrZfuX66N3tY2KDDkRyhNnHPOH+MESEVTArJU1p+8IeJmdYvrcCqHiDoUvyjfcRhF/RrL5afagJyYOEttiMmvjm6H/VzsKIsLiKPr9zAVoEdB37RAlmH/QmQ4foCm18OiudDe9+CuOQhnD8ZeSSVj/ZUw9RwHlbElQrteQ03WNQhkSpv3WIXeYoIsgi0aM9KxglMVk/MrwhdDIXG/iUTU33aCbtjrCHur4C15HUuz3kwJZLF/AwsqUGxrHm891bmV66VDf0pmdU907lTUBnttvQd5BaeImE5pbv8GrzeIQPvx0npWZSeN/UnUB13FV8j0/AJNh5sQ9hyBa+vrcPaUjGG8b/ms1WsJ2CQjA+P30okXlGOhCPZef/11rFixAo888jBaFbQWFFW5MC4x06yB29481dBob57cLvMYCtp3fRytx+cX540GGkdL20l3jRFgabQGeBxSUmllIYBwIojygLcJVS7djS3Xh9mSJQyRNI4KejIjdv0BON3ulAwo0WNzPACWfP3pxDmejEBry9LNKChuDVt+fOaD2b03AqgIqjJDtTAYbIC1I1QZnfDyl24MPOViQQOUixJkKemCMqAiNVcGVvydH4Is/rto8fc495rz0EFrgkXdNESgOQArXW9quvfHyVSfyYdp7PE4DifNjRXdb+bUclbtiRtDerTXqXpw2l/Cd46/Ex63By/NfRF3TbgbWbasCMjq0bcnfG6vkG+lR6Cmulp4tcZMGgO7uhYBJkP7L4/FUoKseNeSo8kSY50MVMWbEKUXjABrf+BwSsqNLYzZ6JfXDYddldhQWZL2fCtFFCgmIAMtvgiydk+HIbczVDobvKX/gr/bs4KPSnAlxw6Qky7iNfwBASTS3WhzE0jZaFmFjxZ3t9crKE6kJ3FzR8laUgN5nnAoLLxcIlGqUS+Cufni4XWwD8k2DzwPPW6sS/UtZZEEAjJRXVWFICRwoSy2X1pBf9a3gFqH4NoHEA76oB04Cyp9PmDuIiyMjBujkIdMb+S1kQ5ZUVnTqK1UQBHphG31mcjQWOALqhAIqQGVHuQWR5d0VBZjLZIdi0vE2LYfWizUCjd8sw7FQzvBYDWgh7kAbTMKI3POzZpQq6N1ORQS6lqkqdHCzo28Mm4s0YKUQdYBvxPr0gBZyjZljxvXbjqFgHVERpsIv5rHknoRq7CfVIFUxtLFqkevYi9TCxg1LZCdW5AWyMpa2g/6fo+K/CYIeuH/92Wo7fc1gpYGsYTc9b+DZuBcERfo/e1PsA+NryTKuSFIYpwj89BxfmRATMCVSACDRhNSs1hq7A4xr3J+O/+Pw6HtMw3hup3wVGzFMt3DJyXISsXLpJzDdDaGyuNS3ax22j0TbTLzRG4zluD6h+FpeSMC2afDq8pJZ+k2qsvnI4ttzZnQDZ4v/u9fdhtCZ6wXoIrUbREXK2JjA+J5ynuX1D0aR/i8THa/0rBFUMM1w+cnn5N8HpNhoAQ6XF9GbQBeh0SfS6XwfULaXc7QawAAIABJREFUE4uvXrlUeRyZDaSgE2CRfst1TQos+8/rkRPY8xjZ6xzvvJJh0CzyRR2TolIhI6cYjsqdCZuTqXGsxNnqqU/u+ZUbTKRwyPEmnZ7vPhl4xuuIcmyOt8BFup7h4wO0aB5Kn0rvrnNhzQ9rcMplI8RQaoJOZLh2RgBVhmcPMtRhaCxFUGVIgEpl7dgoXyiPW7x0I5ZudGDKlCmRKYkGWaQGRgtfjBo1KvLdX/7yF6EwOHPmTNi65qN9v86iLVKcCbZYCK5YykPehPTUWOvifxlk0XPFZ1M41JD71JRZgIDXkZZHikYUQ0Z+M+K4Un/CqK694Ybw49MfFyhOBk9KkNWnf1+UbC3BGwvewG+//gaX04VhI4aBx9g1tSJY/L/Zi8WhUsZiHc9rkXNrJVMSVE5fO2trdLa1E+P80/7lqc9sfU2lDLWsVCe8WP6DoJy0tt+zCKyeCE/HJxA2tW9idc3LzYa9ziE22kdTGBfFTQEVCHlzcFPAxyQpEtwEkCLI72J5i/jSJ1jLtGaIJMUEUIkKz8N8K2yfQEtJpcowaaBTB4V1Ukr8yAzrOlBpyrakE/SnvAPoshDc9TrCFcugHfKKUBYMd3tWgEBlETe5kPtU4UhlYw9fKqCItLPO5i6RJoUVs57uGX19qbQXa0wIUnxeP1RhFSr3HEFu+zzhKWIZ0LpYeK7UOqvIhcWXOkEjB46bM4Ixjr3spZPBMudJ5HTyJl4TcvwEqY5LHPuTLp+aA9VwVNQJiqA8tkcTmzYioxCZ9XTLRIm05Qzu39rjGzEIrorqN0+0POfk5KUMsgyH3oel9BloT5ECnoM7X4XH5YWzm7RpZjGXTIalzXCosnoidGgR6ryZ8La+Ne6YMWbR4XA1uhfkDTbniXNEsBUd68g1TCVC7t0pMiDLuNMby0TFvu8GQdf/GYRrt8JdvRfLNfelBLKKbXUYWJA8+WPSRZBihXRBVrobQ2U3Uj1X9+0Po1XhGSKuEwEHvKvuQ92AReL5wnGXAYzcNueHdD8CXD6bacBRPquERzscEsDDuOMBaArOgsqYj2DJfDhbj4PX2D0urSyyFowGcQ6eK17uKT57E0kXy/2lMUkbssPnbmxQUgIpet5ZwiKuJLloD2mKelLIA0HU1TVOQCxTsflcooHL7ahEyFvZaIXwvpa9/fxB9ujI32vD7rgJkVNZas3ZuKXSrlwnWd5J1iNollkYDiqCKryL8jXrwrVwh73YHXCmtBlvWfE1OlV8Dg1jA0NhBBFGIKxCECqo/dXQBhzw6XNRkX02ygquQUhBD2xOnOPRAi1t0AGbfSXaHHwPGcEqaIz5CPjr4A0E4NXnwWMshMvYHk5zR7hM7eHTS5R3ZTF6D0BXUwJ97S60xA5kBKpg0psbgSmVpUOT48LOfSJpPD9w7IDHV4c6dRYW/NgFLdsMwp13SkrMjMGy2WwRuXb+zU+0hHu0l+v7JT/hnFsap4ZJZw3Fq/u/CrLoYabABenJIgdhKCBSRmh05qQGkeixoqoghdR8rmNkmIkxGapyV5UgTe/dsxef/v0T0KtFr5VMF2QM1pzpc3D2eedg8LBB2Le3FAvnL8TUh+5FrcYBN93l/+WKgrJYxMnmkSsyF6BDVqF4ATMf0K8HV8MTlSE+2c0YD2T12/EwDB1GIuwug9d+GIEOkwRFMNrayBcwPU5HWxijRc4/N898aQivWDgsYgFYCOJiybwrz0vwRKphqlLVtNbzmDqnG24FRTA3OwPe2v0I1o+lbE3MXDEUhr6PikD20OHvEdr5BrSn/BWh3e+gos3TIqaLHgPGStB7oCy8Ll4fN7UBfxB1fgeqUQNPyCdAy5662CDjzHp6ZrLxTcUzFt2Go9IB+8EatOiU14gq2t3UKkILNBjoZZQEFbgJI7jiBp2FwJibcPlvuX16UHgMf3O64ie7luWWUwFZPrcPW3/cjO7nNnh2jgZgsa9KkCXWGKwJRT0ICh3Bhtgxe9AjYuHobZTBGtthlvgWObaUQJa2bg2sq88T60hlLpKU6H76PezDNyKkb0gwbFvWG/pTmQQ4DN8vV6BmeHzAx80uwW+iRN8SYJYSZXODTVBMAwfTKvBYzrOS4pqbkyUMGZ5v+8IwaDZC9g3w2MuxXD05JZB1ImOyOAepepiU94RsIY5Fx0l2/yWT65aPH7bmclhO/xjwHoFnwyzU9v1cgCgmKf/www/x3nsfoKqqChdeeAHGjrlbJB5et24dli5dhttvH91Ivptz+M4778Bmy8LIIW4YjCrhCQ3ueAU1Le5A0NIjWbfF7/QKEXjLKTZkNgDBm8ViFvTsaHXYWA0TKLocVcJDxiKzHVLqRJxKpApyzdfUJqaG85lrMQJanQF+j12saQkUNPb6K4UxvMiJCAfw9AQicrxVqn0WcVkmG9z25EaiVNtU1kv2TFLW5RiQ3cF/a2ol46GSJpgKhVYV9qPTntkoJEuki0RnjV3I3XQjXLsZoQNfw121FtVZg3Gg5dVwWLo0K/dSqsYKuT9ZtWtgq12J7Lo1yNLpoM4eCFWr3wlDQ0MJIxxwAr4acc8xnyVcpQg5dyPk2As/r0Glg87cEou2d8MZ/VvAmt8RoIcqOrddwIWwY0cEUPF4RxBwGIsEeHOaO8Fh7oSAVvJUOqvr8MNb/0RedgsBtFq0aArs4o0u47A++OADLFuxDBfccQUs2Y1TwzRnLUUf878IsozWViLm0113KOLFUqm10Gj1UKk0aXmxOF5UFXTV7EcwzZjxdOZH9e7HH4TPveBc/LDoB+zYvhO33nkrdFpdBGQVd+6IWU/NwrU3XIMu3bvg3z/9is8//hx/efIRAbKqvI6kIgvpdOg/VZe5pU6GRMp6tQ55mhzkarMFtY25o4KGIFqYsrG1ehfKyDlNo4g4i/pNsywJ3s+xFjb7t9B0mwL/ijHw9H4LIXVGTFpLqpvJRF2SqUjcFJJuJlEQKVBhF/FMBC9UGEylkNrCYOx4VtkmDxqzUdD5CIDkRK1mA2Ay6OCqf3HK4JIxMcb2l0GdO1i8XAJrH4Du9M8Q2DIDVZ3eaNQ0x1LQZ+oDwpP1vdxdiR/LljWpNtDaW4g2pFLkfGGp1KWYxsZv16PHOb0QVknB59HgirRKbsDkGI5oKmi8uSfQ9fh8EbDJeY21SUsHZLF/QX9AAG+WVAAWDQ+t9S2xz9M4MD16fORYN34/wNIT/iDjWGLL1MterXibMQJynzoH3BwmMz6oAtXIWjYQuj7ToMoZKLoV3DobHr8Ozm4vRbppLHsJGeYg1C3PRti+Ec79K+HqPD3mNHOjSy9tsnPLB3MjTbBFAEVwJTwmPn8jNUL+RpDFsfd+0xPGoS8gVL0aHocDyzE2JZDF813dXVLiPBElmfhAoj701Fljxj0kOiZVUDdky52wDpmP0OEfUOnWAW3uRIbZiDffehtulws333KzMGh88eVXIvbpoQf/jC1btwqQdffdDbkJ3W6f8DbKm2rvpqdhKDwTqoxuCNk3wW8dDJ8/JOh0nFell0yKO/WK43l/8/kauafq4115m/HdQGMRPRlibdYrssrxeXIcLdcMPWoajbbew91gYJI8ZAGxvhjnJzO4BC08CVWRnip6aHj+6PQeseZC0ADVRmhNOcJQFyR9mx51X4MHMFoYQwZayvbke5zfpQK6RMxG9b5G1KRjtcYTedg5NzRocT5oLCTdm3Na63AJb1a6AEsTdGHouj/A0OtBqCnUEqhDqOwzIagCjRnQmqDi/w15kkFIrXhGhoMIu/YhVP4rAvu/gEffGrpWlyOYdwGgSa4Ay/FKdg9ZXDthq10lgFVOqA4aW0+ocwZClSPlhoqUoBcg40PZv7gTIguvqPDzsh3CKzx8QHuR3054p+rondoJr7cKdSqLAFIyoHKakgsoManxis9/RXVZhRC36NevX9KlQe/Wm2++CUfAhYG/PwXZBblJj2lOhf8lkMUQCgKsgKcWXldjb3ZzxkY8D9UaWGzt4Kg6vu8t1aota8PVVdWYN+sFPPTEQ9DlGUXC1w9ee18IX/Tu1xub1m/CzKdmgfWuGjUSG9dvwsR7xsNvC6Na5ML47y8EWceTKphshEglzDZY0dbWWlQldYxggqCkRm1H19wOsHvrsKJ8Y7KmmvwuJ1TlDzaDEf233AV9n4cRPvgNPGgJf+sbBV0uOjEjH+652Zkpb+jidYwghxt6Xgs35DLoEtLsgWBMimC8ttIFWWyHGwCbzSoCIqtq6kRcWXamEQFPleDwyoHplpJJMGaYoWl3PUKHvkNo7/vQ9J+Bur0/w9P+wbjjznEiIGFuLhG0rJIksYUEuwriX5aD1RVwet2gMIYjIN036SjhpePNctY5oVVpEOSs6nUCYOUbGoQkcrJtYpMl08WiL47WUlq/ZWAq/84XP/MrUcCEhSCTc8K5jU6iKccJJIt3clU7Yc62iDEjOEw1PxhVBYdb+4vxXFW3IeF9wWtl2wPNHWDR5SXNBRYPbEkgK1cYCuQxiHdiAbCKR0Hd+vfSPX1oEYI7XoP/rBI4XJI3gCVr+QAYhr8JqLUIrByH6t5fIqyOLaNP76zL421CGUr2UOB9TMOGJDTjbiRkQtDMzTznUPVjXxiHvYxQ5XJ43EEsD9+eEGRlG70gVZClOLtWSL3zcyIEMFL1LsUam+aIYaRiiT91210wDHoBobJPUKvuhVDBlaitqRH5q+67fyqsmVliHYbDQbz88iv4w9VXoaKyEv9a9C8YTSa8/fY7OPvss3D/fVNhy87GP//5T/H8uHSICnW6Xpjzwmv46OPP0b1HT9w7ZQp69+kt1Ak//vgfWLjwVUFVuuOO23H+eb+DWqMR58jPz8d3332PNWvW4M4778Af/3iDWAc7tm/H9BkzsW7delz0+99j4qQJMJvNmDfvBVx11Ui0bNkKPp83IjPftUtnrFixCjNmzsSWLVsjx1gsGQKEvfXW23j99TfQsmVLjB8/FmeeeaaIX5UNJ9HzQGBP0RWCpEQe8UTvFT6PZLplMBhAyF8rlA6Dfo9EI4IWfmTGjcfkfa4Nu4TKYDzAJahJ4dBxoRTFA1lkChBgyewPOc5SNoQpk6Om4sHiGA5ady0yB82BypiHUNUKuHe8gZKCW6AOuaEJuqEJucS/Ga7tsLi2w6TRQ1t0uVDOpBiPMgYqTM9RzVoEDy5CqGYLwhldELSNQCj/QoQNBXEfR8p7Vu+rkDxVtauQ4y2FwdoWKnqrcgZApW+IYxRgqGqVZPhxHoCf0uZqPfRBhwj1IE1MbWgppVIwt5E8XfpcgDR4jRmbt5WiW+Zm+O07oXHvhIMqlvrWDWDK3Ak+XfPjJsW7fUcZVn65GEUFbXDxxReLWKvoUlFRISTd121Yh77nDEa73h2hM0rCYMerHA1N+nj1Kd129eYc6E02eOoOIeBLT6U40bkSCduk28dE9VXbqneHtWotLFoTqjx2HHZXwKQxwmawwkcFHb8LuUYbbIaGYE6GG9Z47ThQnyvrWHboP9UWJdyZW+pEF4Irk9qAFrocZNusIs5CktKlhVGS197tL8Ww1n3hCXrx6wEpGJ5WCtpoUkkCqARZfbzr0dK7FurCS+FbNw2+vu/GVb8ijYQKZqlYGZXjJltVebxWpxOqhMoiWU7D4hppkYsVhxVrHmj1pGU2lbisWMfL9EFaAgnusqx6oSpD+heLsexFWAKboOk8BqG9HyDsqxQvl+rMUQiapaDUeIWxa9y8xipywmU5iJyehFSvObq9cu8eASpIY2OJlYPLU+eGPyhR/vRGPWw6EwZn9REgmlZvCh9wXisT0EBFPATH2tE4ToIvfq5LWcmOG0AKl3DjyLgKpQRzKiBr76rdMOdYkNchX7Kkh4FURS5aGfPRzShZGxMBLWWS5+EZhbAaWyKsTs17GA22RHC9JktQKZmPLV4hRdDQojfUHW8TVcJVK+Bf/yhqB/4Ea35PQcHkGOoqv5GU49rfgLCnHJ6Nc1HXt2nSa7YhJ9ZOJYWCsl9ZmRaRzJjzxtgbk1EfoYdKnmUpRosy7hlLB8F4yqsIHVkMj8+A5cGbE4Mskw8DWjWor60+mCdA1onwah0NyOL4pLsBSWaJV4WDOH3HJGgHPIfgrjdgt14GTf5ZKNm2DZ98+inuv/8+4fWhR4KeCYJeeibXrl2LZ5+djicefxzt2rfDq6++JoDRVVddiS+++FKArIuHmjDv3VVoW1SIS09rhZKqNnj5lQUCjC1dtjRhQuIjR46IZMV1dXWYMX0m7rrrDmRl2fD0M88IQNapUyd89dVX2Lt3H/50260iRxZBVkFBa3g87gjIyrZlYdpjT+Cuu+5E+/btRT9zc3JwzbV/wEcf/QOHDx/GbbfdCrvdLkDl7aP/hJYFrWMKb/AZZBXqlmGRvzAVumLCBzCf32o39Do1NDqjEA9inCkBl9/vhTtgaKLSx2v7x8cfoaysFOeeex4GDexHTT8o47h2792PBW9+jCsuvwxD+jZVO+XvX337bwGIrhl5fiQlQrK+yr9Hgyzeh1mZVmEYjPeeUwKsVEUuuux6EoWtT4U671SEfdVwLLsDq3u/hUASL1ROzRK0Kv8cWXXrYGh9IdStzhZiEI29SGEI0OXYJYGhquUI+b0IWXshlDUIYUtnhBh7rM3A3sp/w1TzG3Lq1iDTYIUqZ5AEqiztI0PG52C4ejXCVavhdu1HlaE9ajIHoiZzEPy62HmtGLPFJOEmTxksrt0weUph8B1EyV416vxmFA0dUe+l6oRwnLjnVOcsUb2SZZuw4cdV6NihI84991zh2aLnigqDixcvRq8z+qPL0J4pgStfyAe9+uhBWHNi6I7FWBxtG/Q0UV6dFiFP3eFjrv5nyW4Hr/PIMQVusa5Z9a99S5qmZE8yOgQk5He3trQSeYm2VB9fd9vRTtbJeLwsgsG+0XIvWag9Ul6SqEKhjL75XWHUGvBTmSR+IcvEppL0j5ZOvthZBvu3Itu9UjzcPAeXwVv8cEzVJ9alhZAUkGSAIKJoZdCJY2RFLIn5xdcopcNDEZVCKcGrKlKXqlLJFLDYEjf+pD5FqwamM7/0qvHj8XmhCgUQDrpR65ZAYCyQFQ5r4O7+Cjweb1TGl8ZnTUSrJLWF3h6CVQpbUDGKgKs5ao3RClvR8U5ulxuHNh5AbrsW0Ji0yM/IxKnZHRtRQUk3I80oOj+ZfEXC85dljfD+5e8lzyZpcg2B71QGYxwaqUEEwdwQytcl01kSebKYD6vj8M7Q6DQCBMjqlzJVKdbc0oNl1OiRr2uBQl1DXBOBFgVCuFEi+GQbcgoDuZ2eplx0sOTAr2oRsW4TJHL98UMDR6wNn3wt9HpCbRCUvXjGh4xNN8Cg9UPT6y/itMyz5l9xF+oGfCfiaGjBp4eQlKrMVafDMGgWVFoLgtvnw55zU0zZdhossm2ZqKqxR+hdqax7pjVg3CPHggBLeW1cl7wX6A0g6OP1ZC0bAMOItxAq/wnuYA5W+EelTBdU9udEgKxULfjxxqk5m49EwE7vr8Qp++dA0/tRBLc9h70tRsOQ2x97t+zEl59/iT8/cK/wnAfD6khsID3BmzdvitAF+cz88ssvUVpaJuiDAmSpNTitB/Dswp8wZeJo2Cr/Cm/xg/D7SSlUYebMWbhq5Eh06dpVPFeXLV0mEqCOnzBeSmg8bCj69u0rPO1PP/0MLrvsUvE8XrxkCSZOHC+8Tdzc0/hD8CN7spQga9z4sejQvj0cTqfwdrH+yhWrBOWRwGrGzFnCK9exUyex1nxeD7QaPvupDtvYyMb5oMGAgJP0rXSNePHmMzpRMUEWwRY/ano7NFIib1mJ8cnHpwkJbiaE5Sb44MGDAlgWtW2L6qoKARZrauw455xzBBC211SJe7BdUQH2lh4U/dbpDBgxYoTIdbR06RI8MvX2VG7LSB2luiABd3ZWpjA8Rhu35AOaA7Byq39Fb+e/oek+VbyPAyvHYmmHx+Clam4aRe+rRJtD7yK3ejHMltbQFF4GVWYXwNACUEWrv4ZFuoFw3VaEnXtB8QjQaJnREeqcwZG8cuL0QY/wUhGgBWq3oUqdUw+qBsJlal4aD/mySlZuQ5eBXZsjRJjGyDStSs/W7tUlKN26B7mFeeg0sBvyuhTAYk6NWnnYVQFfSDL6M4REr9HBUq863BzgxWddhkoDMylyKk3adOmjGoxmHMxYSNIDfa7KJkI7zWgu5iHWFp1RV7H9WDUXt520QZZFqxcbxZbmfFj1Fuy0l6LW979BGTzuo11/AiXA4qaSG3C+4OLluSHIKrTmo31mIXxBP3Yc2Yo2UXzkRGCLG81caNFOZ4bJvR5G+yKoW50D775FcHR6Li6VIp43Q3hD6oNwZaqGcuxk+Wi+vBlwLwMoyROli9AP+YLlS4seEFrtSClMVvjipIhFPICQ7Hj+ThBBryFpLMxHQtoXNwZNQJZjJ4J5v4eu05h6z2JYvKQ5VwRdSpnsRCBLpkfyxUnaB4u8wW2OV04Zd6DM78QNtKvOBfjCKN95GAW9C3FWXjEshsIIFVQKgtcL6e54hVQ4p9vThJImeyhlWqDsxVJ6xBquyyni5tjXje4KlPpSz58kgyNtfd6f6H4SZGXozIiXHJyAyBWowIba0ibxoj1NecgzZUREXnhNBBlSXAmTZuvjbvokOlEYKo0EmpvEEYb9sK69DHqDHprejwn6X9hzCIHF16Cu998RyD5LAGwCJtJmtTW/IKvybWi6TQbCQXh/Gw374Ni58Oh55LpLlsJAOVb0XtGLxcK+xopjzMulEIZaGC4IMLOW9oXh1HcROvQvuFVtEMqREiXL5bvdbVDtSW5dPREgKxX6XrLnQbrerETnZEzJ4JpPoek6EcENj2JJ4SRYrcWo2XkE337+NR66fwrCvioEQ2qE9XnCk8Vnw5q1ayIgi8D766+/jgJZavRpF8LcN77DtAfHQb//VTjbPSTWUSDgi3iaSO9jPsTNmzbhs88+xwMP3C/oewRZPXv2EpZgGWTt379fnGPcuDHiGSjLveu0mpgga/yEcWjXri2++uprvP3224JiyDJp0gRcd90oTJv2OMaPG4uioiKEQgFoVNwgkhapQgh68hYiUyHHs8oxW+ms6XjzmUoOLXqNQrpsKQm0Votx48Zi4cKFkSYJlPbs2YMdO3aIJLMEX0ral6wWR9oXf+NHKXYwevTopAllY/WfTAprBhODk6XhjPtuUwKsZF5V+TwE/kO2jYdh6GvC+xQq/Rg7nS7sK7w52a2R8HdryIcuNb/AWP0r1I5NUOttULU8E+rs/pJXql7VNV4j4boShCuXI1S5AtVBlQSqsgaiNqP3UfXrZD242msXRtocg5QKKFFRAqxY9Qi6WAi6CL6aA7p4PIEXS77GgHxN8md6sn4fq99JzyXIovcqGIgvrHU056MEvCmzNZzVe4+mmZSOTQtkKQEWvSoGjR6ryjclPdF/ioqXtGP/gQq0vFPUghZM0sj4oiRgiBcbwy7Kku9nFg4RKoMsfrcd7rqDTa4gGmwx9iAHGhjDUk4Jk287jBV/h7rNlfDu/Bv8XZ9CrOBgUZf5VgwSPY8UP8Zu6PWS3LCy0AMh57BKJPXOzSw9IUqLOmWjKX7BzcW8F+bj+efnxZ2Va675g6Dc8IWUauB/oikW9EG9Dr56ymI0yAqV/4jqnp8jXE9R4FgYhbeOtDuOQVgASIInjo3Sw6M8LzcVVFeUY9Lk3yS1RIuIR0hno6G02EYn0fUwh5fPD01YjZwMC07N6YSApkH1iONPSX6lVLSyr+wPgWSsGAkey824DC6VXixlG7IKJMGrCRUo8VThQECK29Eo8pO5gk3zOSm9T5ybWCUZyJKP0cAtPLgi1iscErLSUhC51K5KoxeWYxlk8zvZs5OIkkeQnpFhbuRR1dqXwrx9CnQ53aHpOknqgr8W/p8vgqvzDCHHLuVp4/qXQL11w0gYe4yXYiQO/Qt1Hgu8hX9qcsmywEoyj3KjOdBqQZl3FllwJrphzhMBNY0NR+qTjGct7Q3DqR8gdOAruHXdIsnJ5WMJsKrdxkS3lfiN8VnHuxytJ0vuXzo5tBKBLMaX9POtg6bDzSItxi+d5sKiz4DFqcMLz83HI/dNQXamThJsCGfgxRdfwtVXX4Xq6uqEIIsA4szBhXh23seYPGYUMsKlCOSeh0DAL9bzc8/NEe0UFxeL51IsT1Y0yOK1//zTz8LbxVQMfK6R8cD2Zte3V1TUFk6nQ4C4CRPGid9JUZw0cQKKitrg8y++FKrEt9x6i+jDlVdegeIO7aAJ1YHZHTSqEBDiPRhs9I6hMY3vk3SSZydbS8lyaMnHK+l5D/35vkYgK9k5kv0ugyyVrxxhKtCpjVB563OKqXUI65oKHOhN2dCZ84QxUhj6DMwf2Vgin+eVRYT4/1QBFusO2HgzbFTMNRch7NiFyk2zsK7Hy8kuJeHv8eIZVY5N0JZ/BVXNUrGvUWX3hTq7n6AJSh+TAHl++zZUGItRmTkI1VlDEIwTf3pUnaw/+PDew2jZroHtcCzaTLcNu69OOCK4d8sz5oDhOfFKMoAV7ziltytd0JVu8ux0rz/V+gQ+9F6FAj4pqfBxLqas1gj63PC5G6ffOdanFRLupP5l6jMQCAVQ463DpqodTc4TDbD8oYAQYjjkqkjYJwIsX0ja5PxfL20NrdE2q0BY0fhQJbiKlseONUYyyKIH8YzWA6Cpt2TQMumuKUMghvyknJE+X20QdC45vssYKIXp4AKoi2+Bd+sC+LvPFqfUWfIRDOvgl3LfiUILp0hKq2fAvBRDxSLyXDFRpEe6BmXCymRzzI06X9Z2RU4UAhC+3Bf96zuUlEju20OHDuHdd9/DpZdegs6dpXio1gUFOPucs8UmmbSaRMA0WT/k30mnspiMYny8i0fCYGsHddurRUyW/9BPsA/4JW5TnEcKBnBcRPJMJirvNy6TAAAgAElEQVSOI0og1NtCYSE/ryzceDP/F0GPMp4pUf+VL1zWU3qKCCg8Tsn6c0aLDrAYC6Gqz3Eie23iSX8nAxhKb10sL5bcZ1kxjPNj1tRivesgHJSyV5Q6vxvr/rkGbQd0QGa+BAaUACuR+AVBVp4hR3iyUi3y88ego9qaVvpotWDeGXollYVeIzlmKlb7nG8CdAJjbhSNpfNh2vs0NN3ugbrgfOlaPIcRWHI9PIW3w138qPhOznXDY9TuXcgufQiang+J3wKrxkqAPipGQqZoVhPc1qu/Jbtm9o+pF3gsVeaoUBqrkBJKz7IS/Gf91gOG0z8UqmNu4wCEMgckO91/5PdUY1FS6Vw6IhiJNrh5ld+hl9YOdZvL4V05Fr92fUlsrLpmdcDf3v4AIbcXf7rtJuj1Bnz25aKY6oIxPVlBOy654BQ8v+AfKGqVgYsvvRr7DtYJo9SUeyZh5apVCWOyYnmyitoU4amnnxYxWXy+fv/d99i4aZMAUy+8MF8AtosuugjLly8Xhq9nn3kadQ4H3nv3PTz40J8FhXH+iy+BKSBIa2RMVvnhQxh9240i9mvm7Hm4+Y/XoUMbG0L1sc6ywBCfI0rDRipzlKxONFUwUX1ZNv2xRx/GuHHjYooUJDtf9O9bt27FC3NnYPalP0Od0R7hsE9S6qNqX9AtPiHXAcEoCJs7Q5M3ArrWFyCgbwu3s0Z4/1iyWnSAvWK3SOAsp1OpCR6Bl2JJ4SBc4cQ5IpX9Kt47F+1yO0FdcAEQDsG77Db81u0lBFNUs42+RtLM2mstsNQbepONkdq+AmrXLui0KsBzCEH3AQTyL8VSU/dkhx6z3yvKjqBkVUkk+fAxazjFhlwBNyo9Emjm/o2icmRhxCrNBVix2kqVYniyKBDqjJkwWPJEjJTfc/wNdBwzsqIYl0VAdywFNaLnQ3XFVVeHmWz4gosuEA/sgCmMrdW7I/WYQ6qVJQ8drIXiuxpfHTZX7cAprfqLvE2JCpVf+Plvz6OV4v0Ut5pJbUQHYxvkZ+WIDU06Xgs2KoMsmdqi1uhhyW4L5gdgocY/JWbjFW7O6J1gMYYqYCqdLigt3g3ToTv1K8FZT1booSLdSCmXm+yYWL/TG5SZYRZB9nLh5pMAgF4hnoPAY/XqNbjuuhswY8azuOSSiwVA4QaEYEiWNZYSGjeEFLo9EmgVyTujVHtIXZQSs6rExlL+nUCSG26Vvwah6hVQZRRBpctBqGYz/PRS6QeK/hCAMA6B109wKcWhSRt2tkHqD/tObx29INHURymxL+WzfYjVT3pH2CbBp7gGxp/xGoQaHJOWBoRXkX0nAUcd9bL1h0OoDnrgrnWL+Ka99n0YkFsMvSknwkcnxZNeKLZPTxWvx2w0Qq2RpL25caJ4B/sXLefOvikV9RJ5sTifsiiEWV2L9e4GkCXlovOiZkMltJk6mIokjnp0/NSxBlmyFykSk+EPiPUQy0AgXytBL+c7VmGdLIMHWD8Wau9eAbCE7DG9c1tnIlj+KzztpsJTNEYcTkOF1WKJKBLqyz9Cpnqf2AAxZsG5+2u4uj7f5FQcZ/ZZafVXgthYfeMmluuQfY8Xv8jxoFgLizImMmtJVxjO+ASh0o/gtpyGUEZD3rLm3O/H45ijkW+P1Z90Nxrx4rJaH/4IXTOzoc4/E3XLx2B5d8ljQANme0NLfPHRp3jjzb8KY0q8PFl8Bi5a9G1juqDvEC6/9Hewu3WYM3smPvriV3Tv3k2oC/bp01us40TqggRZ3br3gFqFCF1wwIAB2Lxps1AKXL9+Q0QpMCsrC6WlpXjsscexefNmXHHFFXA4HLjj9tFo06YQH374EWbOeg49enTH6aedhtKyMtx331RBd337rbfw6utvo1XLfEwYfxfOPnOEiKmgJ0uOPeJzl0yAeMC/OeslFapgdLvsz5ZtO/H9zyvw0EOSoYOF18pClUb5740bNzZJKMt6pA/KdMInnngCl5yejz59kuQuC/kQ9lYArv1CQjxQ+jn8nR9BKPtUcT5rXhfUHSkBjQiZ2laoCtagKph+nsqWFd+gu2ctNN3vFe0ydcQm00AcyTm7OUOMdAwR8gn05mzQU8fk1cpkr8eC5pvORdSUV8OSlQGdITYzIp220qnLmKoj7qpGDgaz1ohcY1PxjmMJsGL1UaYYZhslgya9Xek+99K59nTqEmBR6Y/qgbJBJp3jj6Yu974SbXCPeE4dj6LatGVzuGWbVli48DW0yW+NEZecgZ12acNOgNXJ1k4EmW+u2inoUf5QEEUZraDT6LDLXhq3T3KC3/+kLLqyc+2srXHYVSkU+k50yTVmoU9ON/Fi4cbHHfJgfyC+O9SkMjYK6CfIUof96KlvUHgUN4q5BYwZpCCQChiGu/aQSNQYXRqBLJUDpp1/FkH5/vWPQX/mjyJbNhc31Vw0WokKRC+Z3x8U8VL0SKTjrUo2vrLHRNC4QhJMIvDixpUbEG40GAwug6wLL7wwIg/ODeZLL74kFLCU5dRTR2DmzBmwWq3YuXMn3nzzLXz//Q+wWCzCG3bLzTdBZyCQC8Lv82LKlHuxZMlvjdqYdPcojJ8wEZ/+40NMemAm3nvvr+jWrbsAPAsWLMSiRYvw3HOz0bJlgQBAy5YvF4Hlv/22FP369cWNN96Iiy+W5Lrnz38pJvXx1FNPxcyZ02P284orLhPqXlq9AU6HQ/SxsLBQxFYEg2GUlx/CpEmTcd555+GUoQNw7fW3xBzqP435E8befhv2l5Zj0uR7UVLSOLHtc7Nn4pJLLhFB7J9++ik++eRTEWMxfPgwYdkeMmSImAc5fw5PQhDIsadHJZYXizFKBHEyIJBpowaVE5s8ZcKTxXjCOrcbRZaCiHQ9pddrA44mAhXJQFZXcwcwtjHVIueLipakj3e8lI/Kimo7xSKaeuF1Vf+CuWQKtAVnQdNJCnYPV68RAMufexFcHZ9qFLMnkgCr6H31CMCUsfF6mHrcDpUhD8GS5+FpdRv8mcMF7VYuBNSM4VLGfpE6yO/YJwLhaK8kKYL00HHjnUj9kG1Q3U0WvJDPaVvSGfozPhPpC9yZFyJk6ZTqEJ+QescaYLHT6dJl4oGsdmWvomOrflBl90fl8vFY232+GBMaYfqa85BlyRPWU8YnhVRaKaFuMBiRIKeRhs9ZesVpAAkEQ0JgynRgATQt+kJlyEfYfQT+rBGiXb/PB5/HATVVuMxWUZeFzzinh1RCiHtSpnPzHibY59qRDDla8WyTC/vD572IxTVIlGje66TcEpTLRi45F5Z0rpAQudCF7TCYG+hwwaAXfndNEy8WPcD0HqfC4Eh1QSljlVI9Rq53z4OzBGWQoGnatGlYunQpZsyYIQQx6J3id0OHDhVCIvyecViU4f74448xcuRIXHXVVaIpUgUXzLhJajboEQp+CHmEMhq0Fqh0mVI+qqhCj3do398RsO9CsOBqGLqMwY7qvSjzpQ+s5KYznCUYUPYcdINeqH8urcbBPZ9jS6fH0x0eUT/duEUew7gaAiwmcY5m2pxokKUUVGrWADTjoEAoKJS6oxlcBDtZBiuMipi14w2wYnWf/SDI6mDMhk1rRLY2uaG9GcPwX3EI5eG1+gy47GXHpb+qak9tmNS/NSvXYNOajRh915+w+shmIdlOMFXjrUVZ3SF465VO2IthrfpizZEt8AabKuHxdxlgSVbr2HWOy9UkaPTUggHYVVuGA84GueET0YfOtnZoZW6BXdVlyAlLm0Jap/b744Os6IB+gqxieq/iuOkzcjpArTXUX05YcFr93jrxgGfiNqH25Jcs8gZNEKatd0Pbf4ZItqse8W0jL5js1SL1LVF+kVTGTva2MAcJ6Q/cWMiFm0UVk6Oq1JKsOKXetVK8WZ3ThY0bNjQBWdx4G/RaYY3lC3DMmLuFB+m9994X6k4EWU6nE/feO1WoRI288gqUHzmCefPmCUvtpMkTxYZmz569GDd+Anr37o2LL7oIR/atwbyFf8OVV1yKcXffhk8+WIDJf3lNgKwePXoKr9eLL74cAVnt27XHypUrcd/9D+CMM07HOeecLWIqPvnkEzz++GO44PzzMGfuPBF8Pnbs3WiZ31J4oj744G9wu92YMWN6o35eNfJKVFRWYM6cuYKic8/kSbDX1mLy5HsiIIvikIcPHYyArOuuvQo7tkvg6Ysvv8bWbdtx9523QWvQIysvB92Ku2Hd2g24/oYbMXbM3QI47dy1C9OmPYbZs2bg0ssujeS1uX30aHTsWIxPPv1MAMb58+ehXfsOQmhBLtyMcc7opYvlxeJv9OpFb/plkFXudeDAzv2o3WvHLZfdoFCgDGN59VoBtJRFbPDq10P0WiNdsJ+lO+ghTrUw5xfXWjoUU14Tj4sWuDDteQamQ69D3W2KkERmCe15F8E97yPYay5QeK1Yy7wGbnjpPeRm1O3xCI+o8Ch+XQj9aR8J44hvyY1Q/26HuB+40ZW9VqSY1tY66z2wEOPL2D8Z+BH08p6Q48eoeEhvJzcV9E7V53WOOUQRwYtaRyOBE9vijtCf+QVCu9+GK+dqhE1FqQ7xCal3rOKw5M42x5obb5PYac9MtC2+XADnQ+uexqYuz4jTRJ8jUQLaWIOYtfoMGAbPEaqWvp8vQ80pDYpY0cl3ebxMyztWE0KFWTINlOwDZdvR9OXo88peLIK8zExLQvCfTp8JrrRwpZRQOFa7m7ftwnc/rxaeLHqlCLS++eYbAbD4IeCSBS7mzJkTUSK899578f777zdqkp6si4qXoGd2CYKaLIRMxQhpsxFW6aH2V0HtLYXaewAaWlrMBVBl9YQ6qxdUjFliCTgQKv0E/spVUBVdg9qWl8ChbqpER+oZQzpilXxTDgpMNmT8PAKGATNErCfCAbiX341lXZ9PmyYYz3sl0y2j+0CPImOxMqxW8dzz1h2IOzdHm34hnXWy5LPFGHjeIBhM8h4pnaPTr0sPVrXHHlEHjG6BlEF6t1nK3ZVx99Hpnzn1I2wqLdprjMiCFrnWPKhSSuycevv/bTUpFS9y9jmPHPOuqy6+7PLwxvVSgttxE8YKtSFanKu8dpE3i/mw6L2SSwtTNgrMedhQ2dg6Lv9OgGXUaKUNTcB3UsRitTDaBOWRYCNWvNmxGlVa1nM0WcJLRW/VoPyeyNBbsK5im7jpKHrBOvyNwClWiaWYluwlxnY0WgNMtiKomwRVhuG2H4DLWS0oRMIyuuE6aAfOQ2DNvdCc/gsclfRSxi5KiVllDQIogicWNRo24/x/vKSOyRJDMl6Lm1M+oJevWJkQZHEj+dBDD4r6jz32BKiWRZBFeWGXyyXUoSiowRvn8SeeRFnZfjw3e5aggezZuxcTJkzEzTffjMsvuwila9/H+Gkf4sLzz8bY26/Bpx++g8mPvilA1oAB/cU1KkFWQUGBAHpVVVV48onHYbPZBHh65C+PIjs7Gw/cfx9efOllfPvtt8Lz1a5dOxGv9eyzzwoaEEGW3E+LxQyL2QyHw4knn3paXAf7ybmaMHEyWrduLTxZvJbdu/dEQNaYu0Yj4KmE3mjD/JcWYNXqdZg140lkmLQIBP0IamxCZez662/EX995G4MGD4xQMOnJuuDCCwXQ43qwWjOExXrpsuWRMT///AsaUdQYm8c+kUpIyfPoHFsEylSKVH4v1lvIjdXOXThkP4Ld/96J2//Q1PtGa5/dWysEGPZ5D6AmYKcuWUKQxSTE6RQCEnqJKI9MYEIAxD7LIJ9/xwJgpH2yvkiiXflPmLffC21mZ6i7TxEJM6kWF9o6C16/Bq4uMxEyNuR7Yf+4PvlRpmbQBQ4gs+wpaDrfjbBzD4Jli1Ddca64HHoE+ZwSyZNDoYgACeeHXgCKlii9AOwfDQ2MuWB8jCTVbk+YEoGeCsZj0VN5pLJx0K8MsoK7Xocr7xbAkJfOMB/XuscaYLGz6XqxxMYo6MWeQNOkmIPWX4esYQsQDnpQsfZRrO8ueRKOFmTZfusG/en/AEJ+eJbehdrBSyLjHC34EO95fTQTozSwxGonWTyUDPqOleDF0YIr+RoemPY8xo0b3ygmSwZTBFksBF/0XNGTRY8XgdfcuXPFe4Sg7KWXXhJAjEY/GvMeefRxoajKwrlgiTZWUlwoXLcZ4d2vQGtfBnXuAKjbXAGVXjLChvZ/gUDFb4JS6DK1R23BVXDk/U78RoMtk8zvd5YLg7FJa0SBJU/syezO/bAsPgeWPo8KqXQW0gRLLcNQm3Ou+Jv7M5PBgkpvHWqTsHriebDigXgaeOgdp6fS53GC6yJeSUe842jW7qHdB1FRVoFep50Y1cJkAIvXwndOoaUl/hMeLJ6fAKuvJgM2tRYqjRYa89ElYj6a+TmZjjXb2gomGNNsMFn8sSqqDTs3hxkE+6+vFmHPvr249Y5bsa16BwKhcCPvlXzCvi26odRxUACwWEUWyDiZvFg9czoJ0FicWYTFSeLImjOwtKgTXMn0JYKoI6oqAbIY37a/XimF9eRg/Q2ebU1OpZR2j/4xOilqvH4yTkuWwCQ1RSXEKlQIBbzwOiuEh8u0/lpoB72AwKpJ0J2zArXlWxNetvyyiAee0hmzRECLm1HG/XBTu3z5Clxz7XUiJkumCyo9WTwnwQePeerJp1G2fz+mT38WjClYuWIl3nr7beGVIZBgkemERqMJBw8eEGCF+V2uOC0Xe8oDGDd1Fi48/yyMuaY3Pv95NyY9IAmCKEu3bl0FaCKQIpXv118XN6lDBcRHHn5IJOr8+ptvJHphqwJBFZs+fboAe3I/16xejTfefEvQFqP7SfAz5d6p+OWXfzc5x/jx4zDm7jvgrDkIi62VAIDLlq/EAw/chzXrNuGM009DTrYNmzZuxHXX3yDAYv/+/bFmjRTnRjBKWqO9xo6//f1DQRfcvbshDlM55vLJ6YHhpp8begqXxIor5NwxpowgmRszerxqaioRCGlEsuAMteR5iVcItoKBEEq8O3HYV9lExVI+zqbLRD9LktiHqJMQoBCosJCgSoDB65E+Ulwf11IsOiE9RH77Vuh/6Q/t0IVQWbuI+qEjv0oAq/WtcLa9L3LG6M0Fg91FfQa9QwvjjvthKToNKmtnhHa/hZrsPyJgaYh9oreKdC3m4SFFS+TRs1kF4CJIjC6yQie/5zHJqFg5NqsQj2F70WIrtt+6QH/6pwjueAWu1uMAqqSdBOV4bMqa48XiUMSjLJ6y6nyYzvwnEHShcsU9WNtzgRi5aCCXricre/UQ6Ia+KRK+ujfOgaP33xvNiNIIl8yLJVPr4nkjYk212WQQazCW4ijrx/KmKds5VoIX7DuNeFrETvqe7jIlVZDAiAY5uUSDLAIpxmS99dZbuOmmmwTI4nf0fjG3Fn+bOHGiYFJQROOpp56MCS743uP9H4RJMDpE6hJ3DYKeCmiO/BOaAx9Am1kkgS1lYl7vEYSrViJY+ilcfhcqbSNQU3QLWpmy0cK7DyH7WniqVkLjLoNJb4Km42jp+RTyIbD+QagKR0FdfCdUKk19Mtew+D+NMgE+9tQqIWBGNhMBgklrwE57GZx+V0yaYDwQz+craaR1dS5BgU0GvDneJ4I2GGBqjjipQNJdL8nqpwKwkrVxIn4/Q2uLAKxaven/NFVQOd5UNyTFVWuwiv2y31t7TEQ4VLsO7w1z4/TGgjcF1eT2u0djQ0UJfPVqN3InqMnPuCbehKvKN8dcC0qA5QkG/uNeLErM0/JD2qPd54DX70NJ7Z6jWsfMS2DVWdA6Ix91PicsahMyNVbBf+eLSGwhVZQmCIPsPtb/oWxZ5JyyN0sWs5B/UAKwRB1MFWwp26Aspo7Z1dUahPwOBP99FrQDnkNgzVTozloCR9VusaiOtlDR0JJAnlTZfjywJSfupWLW1Vdf2whkkYoQDgUwder9aNmqpQBZLPQqMZEkPUQM2p4wfqKgw40adY2gB86YORvl5eX1ni4LtmzejFtv+xOmPTQBV5zRCntqW2HsxAdxwTlDMPaPZ+DzH3dg0v3TMW3aX9CxY0fhHWBS0PXr1zcCWbRgjrn7bhiM3IRI8QncyGdlZeKll17G11/TkzWrAWQ9O12AwRnTnxX9HTN2nIiNuvbaa8TamTv3+Ug/eV1TpkyF2WzC9deNgl6vx8FDh0Sc16WXXioUvZjril4lgqzVq1eL6+ODgsCBoIjxVg8//IgEsvr1w9p16zBq1PViTM8//3whu8zjJk2aKKy59HzdetvoRmMuz5mgrpEqaLU08WJFnhH1SW/5kiXAImii8ELJ9h3o1FGyrKZSCMgYqxWvWDUW8MN60UX5XWt9fiT2i6CV4CoRhY5jFgtoCZCzayLUphyoi0aKUwZ3LEDw0I8I9noedZbGuaTiBeLLm+usZYNgGPEmoFLDv/QWVA9seD7IaoJOtxsWk0l41/hcphqpnGNNec2yDDu/4/wkE9Xh+qTyIEusJOC2Zb2gP/XvCJbMg6vtnwVF7T9djkccFq+pOV4seSxi0Z1O3XAtDKe8K+Jxytc/g41dZ4rq0eeRN9wy6GYdJZVaOd6qkAc5O/8ETY8/CwluZ+liuDo93WhK5PWWzIsVzYhgfqZUitILHF0/meiE3CeR/kKva6Qqm8q5WedYgyv5vG+++zmGDD9d0ADlogRZSrqgDKh69eoVAVb8nR+CLP7729JluOH6URGQFe99KIyWaiMycwrgc1ZEJKTVNUtRW/Y28nUqoXCryurVeIhCXoTrdiJc/qNI9KuydgIyOol/VUwILJeQF/6VY+FvPxWhnP/H3nWA11Fc3fN6V5ds2bJl2XLv3dhgSCjGdAi9hUDoBmxsOpgSQgm26cUQCCSEnlDCn9CL6e4V9yrJTb283v7v3NXKq6fXJBdwyPjTJ+u92dmZ2dnde+aee65CZ+aDj3HWsWVjNAB/NAqT3giT3oQ8W5bkclpTtxk6vwclMUp4sSDeYNDB5XTK+0+lVadaE2ofOD+rgvGpj+mujZ9TvZ/KM9WeORhmdKK4mWZvcGT/4mmCieZOFcTw1JWJZsHeFN2QYSOiffv3xYTDxqOifDuumn4VNnrK2wgdTOwyStyba+sSgxS7Qcn79HOgCQ7J6wuH0SoS83TP5hgzsb2hMmksVOxEElASUJHyJ79NdpG5bwy6JddBja8OefpsmHTcoVYU0pSHmbJbXhtqRHW4Go0xEuuDrX1REdzZohpEgNXV2KldMSbp5gVpGZNOJ3KV+lAdwgvOhWHAbQj/+CcYD/tQ8m0x71a6ReThKSfbTCPdHdkD0JjgrsRoSxtsxcvRxZ32ZcuXC8iaM2cWTjrxRPGOkH5GOh1pdIyDuuyySyUxsYCs7Tvw8COzMe/LeZh2/Qy88cZrGD1qpND47rzrHgE1BCFZWZn4+KNPcPMtt+KlR67GiNFjsHlnBFOm3opjD+2Na2fcjnf++Ram3fowXnvtFYwcMUJeIE88+bTQ/x5/7FF07twZd911NyoqtuPBB+8H6YNE1+4mN/QGg1D74oGsBx/8k0IHfHg2Pv/8S/GGqZREn9cndEG1n7wW/J5A7s6ZVL/SCXWFwhyTjz0WV199JWrqGuFy2lqBLIPBJLE9BAykt7z//r/xyMOz0b24B35ctRJnnnWOgKjDDjuslbAG+7xk8RKc06zoqBUbUZQOLc0Kj/G9WOwvDX6CKwKFuoZGAWQLFi3F2rXrcNzkY9NdXlLvi7r4SXnb1QjVugwOAVr8nU5JBLSyvh8I06jHoLMVIlr1PULrnoT+iO9R7Y6vWBV7fwZ0LtnF1gd2I2v9JTAOe1BoZb6FN6FxxMctXRM1wUgYVMMkhTE3O0MEEGKl/3lAa6l2X5t4uHjjJWWLY4wVvFDrZi0YBvP4V4Rm5On5x2ZRnXRmbv/W2de73nsDsDjSeP05fP01MI54BFHvdlSsewlre97eLgUvGt9a6W6eRxf2IGfrVFGDJXjzLbkTjSM+aTPZXG9RGFqSjmsrJNqYS9ejRk8pwbtWlEVtP5VBrRrl9AYzvUWyPIqxg5IYn6h3n3muYtufv3gVlq7cjBkzZrR8FQuySA2MFb4455xzWj678847ZYNq1qxZGDhoCEaNHIb60A7wncj340CTK+G7kOp73DX3aJSBua7cTatRuPttFDQuhDlzAPSdj4Eus7+SaypOoXhGtHE9QMBitCG0bi5Cve9COFsRSElW4gEd2jkDcnrB7auHw7cHBGlBPJ89TFzNdBeMIVUT1MtzCaGkVEFtf/b1fa1tu76yHqu+XYnMvEwMHD+oRWVXrRMOhRNS0lPNW+z3BwPAIk3wcJNCSdWbrNA3Kw22d6y/lPp0TJhsWSDQ2psiebLofZGcKiEfdnuqJbBSK43NE2RbMtEjo4sIXiQrBDQ/dU4seo9G5g/EdzuXSl6CQbmlaKzzojpUmzbI4kOGcpsESPRYEVg1BTxt5oVzES+OSp2jeCIXCq0w2gKykh2faK7bDbKaGzIFt8NU9hj0Jb9FZMubMI59Rb5h7FIkQpXBgAhnKIqDiupgUziAypA/7Twd7QVasV4tCg6sX7cWZ5x5tgAjGvw0CrdvL5cEnp9//gWefuoJHDL+EFHYuvfe+5SYq0dmY8vmLbjiyqsxduwYnHLKySJI8eqrr0lsFT1I9JBREdDlsGH2baegU8kwbC53Y8q1N2DSEcNw3fRb8c5br2DabY8mFr7ooQhf3HzzrSIYceYZp8Pt8eDll/8uSoYXnH8+5j77bBtP1gMPPIjt27fLmLZs2YKrr75GBClOOeUkoTa+/vobGD58mHzPoqoL3jnzDlEQ27xlM6ZNm47jJk/C1VdfLTFFBPaPPf4EFi5cJMcZjWYYjXrxYr300t9E9ZD0RavdhgXzF+DCCy9q8WQ99NAsUWCkPHNmViZeeOEvIudMEHbccce1GO2kr9HAststCb1Y6jrltaMnizQ3Kt19+tk8GRMphlRNI1COZ6zFrvOOgi0TCt4AACAASURBVKxEHi7V+1VoURJTJgNdsUBLF6xC1g/DYPrVR3JsaNmtQNGFaMo7K6nRqN6jKsDisbZN98CRWwh93gRE61eisXIrfMWKzDJ3++1Wiyg4sqj5uuQ7s6nlc3WuVKl2bur4/H7xdClpChIXNScdExvHox5mLRoD87gXEf7xQXhKlXX4cyn7yiDrKE1QOw/x6ItHbLtb8p7R4N287TNs7n5Vu6WvYz0FBOXZm66CYfA9cnrSOL3WYQgXnCyASusN4/exHrFUynvp0AaTgaxk8cKqUc6N16wsV8pnhzq/+xtc8Ty6pjUwlj+PRz/MRla38bjiiivk9NzIYoytKuHOv/lDD5b6GevFern4nrn08ivbxFvzXTjI7Ep4CzlzesJdt00YGiyx68ocqERB9SfIq/kcrkg9DF2Ogz53DCK7vkS0cQ08QR8aTZ3gdvRBwJgNp9GO3M6ntuuWTUTFHZxTihyDReTXqcAWhh56g03YGnz3sNB7zlyZ2pIOVVBbf3+LYDRUNyAjN0MYHos+XCin7jO6L+wZdiRKeN+eCTwYABbHo6UJ/i8OK70rLIIY4ZAIyHW06L4o/yHKhMGNQSWBaWwhvU1Vwhsm8Vg7W5KrdfSk+/u4ImcnUIGMUvTsszFihN+jSKcnEpxQ+2Q1WiAxXL56bG5IT9IxmScq0TkZw8X8F+nSBGPnrKMgS1+/CNb6D6HvfCRCO7+BaeQzIiucrDCh3vxdK2SHPd3SEUNGfeFTbnvt2jVCbaNIw6+PPEoekJ988rEAqiuuuBwXXnA+PL4AzEY97rv/gRbhC1IXPvjwIwFSu3btEiqe1+PBgoULMXv2QwKEFi1ajLunHo8xw/sAtjxsKmvCNVNvx6SjD8N1U6fhnTdfxrTbH08p4b506VI8+9yfBfT17FmCs88+G2ec/hsRtXhm7twWkFVQ0BmkVagga87sWbDZbG36ybgsgjdt3Bcl3G+77VY4HXasXbdeFAePnTQJl/z+Etk9ZKzOM8/MlTHRY5WRmYn6+noBYwQ2d905E50LuwjwWbxwAX5/6eVCqzzxhOOFfvj440/gww8/krw3xx47SfLgkEp4ySWXyA6lml9KyY+W2IsVb10QZJEuyN1rJlymQhmvI+OGUpX2gCwCJoIn0gPVQtog6THrvVva0ApD/iC2f7wBOyt2YOLEIzBs+HAwVk9baEO8+urfUVtTi3MneFHi2gBD3+skH1Dw018hPLkBC5csx2effiJzftpvTm/TRuwY9f5yZK48HaaxzwE6A8LLbkV90R0IZYyUTS4Kv3C+1Jx2FKdoalJiHDh3WqDF+Dd6DglmKXShKiHSpU6vQ6zhw77QW0mDmQIjlVXxs9xnLx4P09g/I7zqXnh6P5LqMh3w71cGGuDZy6DkvfVicdCxhqkh7MFhVS/CUHo5IrVLsK5qIyo6n9Uu+etEdD/7uutgp4Js4TGyORf67rcIdL8W4fz43mE1hpYALFX8UiqKIceaDGQlMqi17VKdkG6EVMqeBwRceTbCWP4CTJEa6IvPQVWoG2Y9/QEysvIFaOXlaWh3KVY347Bee+01SSo95dppyMnJiascnEwCXWTvmX/RvceISwY6HJ71KKj+GDWZ49DkHACLwdHqfujI2k5Gx52Y21dyGIVDPrh9IXAPR30+JZqedIS6tMfuj3jLRH0LBRQwqzoRGCpD5kdHS62/Hk0xTKWOtrU/j9N6sf5HE2zPTOtA9W5v43aEE2CkVK3pvt+xOEqRCoPOhCyLS2KxuHAMUUMLhU2NHyJXtzgNb1aqk3b0e+YWYM4pKhySP0wxC8rIB+hp8e4xGg7rMhLLq9ahPtAoin7FmV1kl5gxM2FdGFajWW4Md9Arv+Un4IHdZMWA7F5YX79NqJHtKfHAUjJQx/r8niWZ4MW+epCp7TDI1hreKjxuX+VqREpnQK8nxcyg/OiMEtdD1ZmwjjtWTChthC/kF552lWaek80PH/Y2vQVBXeLAeZ1GlVBti3QZxoGoRqUos/kDEqBPD4PivWG+Ia8YmJTDZmA2X1RUcOMLQFXCi+0fjyP1z1Q7D4j6oLNROS2CSMUHCHe/FHrfNhhs2Yh6diOYeQhCoUgL0IhNRky6BGmN9ByoiYTZPtXfaOgSYBBc+AIB8RgYDUbJb0RDmeuQdLpE/QwElCS5FD9QkxFnZjjAzyknT8DD+eD4OT+cK/YnwpgwkQ7XyXHhSFjmirQO5jzj2BkEzFcK2+AP830puXSiIjMvL6AIwJggts+2uXPJnDqxioKJrj+1VlatWoPepSWw2x0CEDlP9EaSQsjrqcqOJ2qjPSDriKw9MRWx7dGr3hBoxFr3JjRFPDI33879GBPHHyZUzK+//hpr165FcXEP5OTmSl61sm3bsHXrFkyYMEF2r7/55hvkZejQpUsBosEG7K7YiLKGPGRkZODII49EXV0dvvv+e9x4061JHxmuZSfD2vs8ibWIbHsTnobqlgTEnBfOtzbpsErFUYUs1HuCF5IbEQSssbLaBF5cV/yeYIuJrNUcd2oOLd47WnqPttM5Sw+HcfTTCK+YCU/f1rno2vM83J919wZodWTzJ9FYtMaww7MBYwKLoO92OiK7v8AKrx5VOb+SQ8dY2iYfjddmMtGKnOWTYOh7LXTOEpHlDm/6C0JVSxHsPwtR697J7KeiDSYDWfFEL2KBG+M56+oaW+WNix1/ew3z9q4vna8MxrIXYAxug6H4XOiyh0oTkR0fonHLh/jr0vHYvFsn4hbDhjXLqic5Cb1bL774ojzLTzr5VHTp2lVqJ0rPkmgNUKjKkd0dTdWbWs4Wz2NLOXUWR7N4T4EmVlK9HzqytlPFO6r9TgeMa6ervd6svbmn27MWlLADA3xuHwwm5gVVUm10pDQF3aj1p94w7Ejb+/oY1YvVYLEhJ4lndV+f97+hPaPZAXq0fE27RXlQLekKwunmVSyIGnQ6FDo64/XnX8XosaPQrU8JMqN7XNyMHwoaQhiS2wcb6svaDUD21UT3y+4pgIq0RhZSE0kNdBhtMOoNWFe3FQX2HHS25eGHXctbeYmY74ZG71K3QnckcCD3mD+O5t/8jBLvDYHWOXvS7X8s0IoVt0jWTnuBFl9K/khj2rFP6rmNm2fB2mk4og1r4DOUIpw/qU23+ODdHHK3xFzl23KEcsn5/rQsdayM9mGfDh0l2bww6JrGZUOTO27gf7rXRq1n3v02HBtvgGnie/JRdNfn8G39FxqHf4DMDVNg6X8VgmseR22vp5M2TWOdngYmfBXg4AsI4KGBy75SbYnfxe76ka7FsjuBJyHRSSlWwLb4QmC7BEyJRBzUfvB7VT2O/SLII+Cjgc3YHNL3CH7oRaEhTsOcRjmNc61hTrBJCfpkogqq8AvfV7W1DfjPhx/hikt/J32kaAMFSCg+wXM7HFYBfYl2tlMJX8TOUTKQ1fJAbJaJX+veiPdnvyHxatpCCWYaTtydLi0tlR1tdVebn5Heqf2+R48erVTJmIz03vseTLhm7GuvgT2vl8RXRMr+CbfbA2+v+6Q+vVD0MtGLpS0qINXGsfAzXksW0goTxbhwnbAefzj/vM6kfbJU1VDiPb5XOnfF0TCMeBThpTfDM+DP7b29Dlj9jhplHdnpTzQorTGcW/sVhli80Hc6EpHyt7HAMBBNzv5yaDrJXFMZsZ2yTfB/0A+m0U9IHi55dvl2IfzjAwgzp+GAOYhaunR4/uPFxqqNJQJZ8WJvYsfBeE5SYElPjVdS0Rk7PKDmA3X+XTCUPw+Tdw0MPc6BLme0fBPZ9RnCZW/DmzUJ/m7XIKq3Yd3aNXjnnX+isHNnnHDCCa2k3dV+VFVViaT7ihUrcMykyW284IlAVrI1YMvoIkpmWgOOMV0OGNJ6v6txVe0FWbHv+Xhzrd4vHXmPtwdoHQhvFt9pVBskk2HN/DUi695RkEUlwfZuxO/tWu7o8aoX639y7R2dQSVFksXZCZGwH75GpmiISooGvy4npZKmbqe7MkqJ8W6uLnj+mecxYdwhGDaYOzk62b2WBxJDag16/Fi7AVXeuo73dC+OpIE/vvMwfJ1Agp0qgqT5ecN+7HRXSuJhbbJSm04xTLxRf4sHaS+6k/BQFSy1B2CpjanKg+n0iw+wH4M1cMDYRgEo2fHmpefDMuohhH+8D97uN7bZBd0S9EjQbmyh8AkBLUFWbLxebF2tIZPKeEhnrAQY3H1KtgOvtqMohCvufxUoaM+R9XUxTONeEAEDumyCnx+DxjHfImwtQebGKTD3vRKB1U+grjT5Lj7jDOhpIPVNPA4enxiy9ArRECYIE6pcsHWMTE52pniWdlUmziESOycEQXm5WXIOFZgYjYpHT+7PZglybWQvx04QSFBFcLR+/XoR5hg2fM8uLb0eVrNZkj+zcEzcjLBaFMOc9EDKG3MsibxYyiYg807t6fXu3dVyvfLzcqW/nQvypC3Ku7MQONNrkwi0aUEWwUA0Qtlh5ZqqCvBaKfhf5YxPZxkpcxWNYOZtt7QBWWk3kKBiMpBl3TobDsMuGEouQqT6e/i2fYamQS9LSwSeXBMETLHAhx5AzptK/SMoppokC8EqvZCKlze5pDUBHGMQCbxUemGi8eauPA6G4bMQXjIDnoEv7u207NfjaVxuDnnSog/SAM03WqD1AOxt57Qgq8uuf6BvThH0OaMQ3vg8vsk5C0GjouKYKKmr9vyppNezXSaEa5dCt+wKmPLHQl9y3h7lx0ANwptfRnjnpwh3OgWh4quANIVe1D6ou7Kxc0LKoSMjFwEv87O1fi/wOzP27OTHe9YToPnoNY+TekCeOfDBHN333gBdsAYG0gKbFkNffDb0ecozIlL5FSJb34A341fwEVw1XyPtuL/95mt88vGHKCkpwVFHHSWeLW6wUGGQXm3S18dPODQuPVgraKVtM9kaoPiF0WyHr3FXh5ckQQpfe+1Z3+nknVPBYUfe4+1VQt5XMZfxJlEFWPyusboBu7ftRq/hpR0CWQcTwOJ46cXi2sh17r+kw3x+ceN/X6T56fBNcAAOZHokUnx97kr4PA0CsliSeeJ1z/zluegpp58Ck9GEF595EYeMGyciAcuWLsdDs2Zh9eo1OPHE43HpNZehSt/QYS/P3o6fcVakC26o37a3Te3347VUwPaeLBnQ0krZat38aQtNhD2w/XgpjCMfRXDBFPiGvtbSvWS7WgS4vy4aK3W/rFiIYGRP8uHY8cXbTUtFR4ltgzv7jBuhAUoDn/LlpNmxELQwwF+ltrUc26zoSI+Ju6kRBqMRZrNVjGoHY4GiUehWXg+Tbz0Mg++Uw6I7PxOOeW3+5TAYjMiqfgGGTuMRWPs0vP2faaUUSSpeOLJHApcUQYIFGsf0WjFZreq1Yp8pSkAvQ+wOLgEZx0fDOFWMgjo2evIY1xAMhQW4EWgwxkstBFsENdzR9vp8cLkyFAGEKJCdnYH6hkb845/v4OSTTkp7OdID4nTaxfDnfMcCIknkqwFWnrAXVcFdCEX0yNJnwxZVEuMy9ozKYowbUgvnhmNPBLK2B3ZjnUehz5ASRxWoRMVldGJcTvsSE99z1x2S04aqYPuiaBORxrZn3v0WXHXvwDDwVkQ9ZQisehgNg95E1KgwBeLRBNU21NxknCducjFmi+Cyockjqpos9Eiq6yleHBbr8Jj83GxZN6Qe8m+2qfVYqufMXXUyDMPuR3jRtfAMVkRxfu4lFdhKx5PUkTFqd997lM1Fz6LDoMvoK96lL7rd1qrJZCpzqQxYGi5Oqw5Ga5YoipqqP4B9w80w9boI+kImqW1+FkTDiNYuQXjTiwiZOiOSNwnhvGMk/m9vij2zCH5PDcJJYk/ijUGNM2SqgGQlVZ6tdvU93CS0QFPDd9B3Px36AiW9Ajc3IltehddxCPzdpiCiid9M1D49WwsXLhBV1qKibhgzdhwGDByYNPayIyBLb7TA6izYaxWzdOeJ61ZVP0x1jPbeae97nG23R2mQ9feHCIYWYPEcfFfSo2W2mlMNv833B0suLLXjqhdrf8ZhtQjc7KcNk3ZfpP18ACm+VAY1WTLh8QWF4s81lgho6WbcenP08IkTcfSvjhQp6HHjxoLJie+7/35cffVV6NWzJ55+Zi4c2Q4cecoxaYtB7MtxEmB1dXbGyup1Ekf131z4UMvS5yGs2xOIHy9PSLxdqFRgS1/zJaye+fLi8W95D8E+98pUpnLVZ1syMLJASZb67Y4lLXTNeNchER0nER2FYIVxQvTuCKVMr1eMwRCDbCMiXkBPDT1E9Q31qKtVPEASX6cBPfyMiYhJT2EeraKirrjjjtthUxNNBusReC8PxonvQGfKRNRTgfDiaWiasApTp05HV9a/9nhYrREE1z2P0KAnIVnPmvOf0cjl3wRO/mBQjH+n3SYgiiIE/M3P1EJBCoJTLbjgd6r4QCIJ7XhzSi8WgQY9iMyNJXFlJsbPKTS/UDAMh8OOZ+fOxYcffSzCGfkFnVpi1tiXyuoaxExX0tuI1yWz2WuierHiea3YSGWgBlv95Sgr34mabVXoOqQbJmaOkf65nA6Jh9Qm+aXHzOGwCT3R7fbB62+9Q84cWdp8Vxy7dm61HafoxZjsYe3i1a9dsxrzvvxcEoqyqAlHtQpiBE6MtWJh7BYVx5h4VP2bn6nl3nvvlXxnAwcNgtvtbfE8GRsWImPLzTCOfEwRzFg0FQ29HkHYOVgOZXwdPYmJqFQE1/Q20oNJrySBLemcjU2t84PxWhFsyViaYxW1c8R2uCHA+6iyurbFY8l7g54yviQYn8eSu/oMGIbcjdCCK+Ad+tZB9aiNlaNOx4O0twNUjcI+m+9HUel50Nm7IrRkOr4sbS0akkhlLhnAUp/7VAyM6h3ynNECFtume2Hd9SKMQ/4IXZayptTCPErRnR8hUvUdQpYeArYiub/u0HCduT3hb2Ii+/gep4SCHRIrqlCEk5V9Eo8VCYighbHuCxiKToG+81FyymjNYoS3vgKfdTB8RdcgYt1z36aaDAImtWhZMS2f6fYkMVY/I12QglaxJSmVT6cE12vjslL1rb3f8x1PSfl4LJVkbcXeQ/sbaKWyRdo7br4fhSEQBfQGfbveE/HOdbAoCap9pxeLNMFcZ3o58do7v6yv9cLvk3u5I534CY6J6sww2AuFks8NzpBnJ5jXMLboPv96XnTJgiWS3FQFWUOHDEEwFITT4ZDd+e8W/IDv5/+Ai6/4nQhKHKhCw95msGCXtxqkNKqxWAfq/D/VefhC7m7MhV1viKsOlSpYNRHYknisgqGINm2GD50Q7nQyEtEDtWNnIupDOis0swW7Vkhi50QlUYCv9uFMGhRBlXhfImGJz6GxR2BF8MSdeYIlrTgCDcVX/v53/PVvLwvIINiprKwURSebTXnZnXD88fjd736LG2+6RQFZt98Gk0lJ5Gr4YgiMPc7eo9D19enQD30cDc5jMHXa9ejapQvumHoSrJYwghtfgWHoowJgCOT4kGa/CPgoBMKYJwIEFrfXB7vVKmBKS0+kQcS/VTludb5oEDMQXDV4U60xzoWaAJiGNs9jMhLwAevWr0NxcTFMZitcdjOefvppfPDRZwKyCjp1Fq+Fu6lB8njxvOmo+qn94fy7HHYxwBVPiq6Fqqft81ZfOSqDCvCd9/Y36P/rgZJTboRrUMtcsd9sI5YyRPBIziN351UQRQ8WPVmxJdgMAmI/J8jiuQjUCWrTLbffepNQBkkDuvLKK0XA4ocffsBDDz0koIqgiZ+xqMlK1Zw5FMrgd6effrp8T6ogFR4JfggouSHg3zUPhlUzYBp8M3TWzgivvBuNOecjkH+iHKMIp2Sgtr5B1laiwvYYS6V6oZJdQ64Vgq1YCqEq9a6l21JVK8NpF1DGlwTXB6+RbdmpMAy8A8EfLoFv+LvpTufPph6B1u5woF0U6r3pvLrZNXbJKXAe9jqgM8L/9Rn4eug/2zQbD/S1Se4a9UGPYMtzXwtgSJuurm1oQ4O2bbkPtroPYBz6AGDOAiIBQL9nl55JjCnGESHgsPVFOG8SItnpU2ydub3QVL0x7jQlA4kUWqlvcCeM/1Mb3FvKIKXYjdUfw9D1OOi7HCfNRutWILL1VXiNJeK5CtvST4bO4xN5pPZmrSQTQFHmmN77Zg743pwozrEdjWGMt2Y7Ep/Vnmvc0b7GDpvvX/WdrBW32L6hArld82ChYFY7ysEGsOjFOsKahwazDdnG1uq57Rh20qqx9397PZf7qh8/RTvasbtsOlhtTknF4G2oQKRZRIz90vUoKY2eddaZuOWWmyVPDj1Zw4YOxUcff4y//OVFLFu2XPp/+TWX45IrLsGyqjUHZDz9c3qByYCXVa4B1Q9/iSXR7qf6Ymf8F3fOEpXY481Lz4NlzCMIr7gT5d1uxHZTTou4Rar5ZbxboSNfJPzX1m6OWz1V4K36cCZ9jIDK7WmL+kkR5A4/AX51TV2Lt4rGJnNnVZRXyI7Utm3bMHv2w/jd7y4SeitLbk6OiBao+aW4pr3+IOyb6NEyQd/rcqHWRHd/hnDF+9Af8i80NDQKyBJQdstUWCJbEWishds+WjwxND7VB7RC0yM41AuVkZZvIBAQAQkaPwQKBD/sH2mBpBiKWpxOpwFqUXTKV3i8NJjp1eFrVeiIjD9qNsD5OV+4LpdDjHDSw+gV4jF2m1kCr88553w89KcHcNLxR0KvN+Lxp5/HR82eLIKs6qpqrFi1Cr/+1RGwWkwCQhgXlcgrpL2oBHYEWlXVdW3oiVpgpR7TSKXO2iYYbSbJQaUFWQSlnA/VI8Z55TXm3DJGiP+vrVNEHxKpCnJuOEfaUmjOB+mCheYCSUNAr086RevJYr4b/kydOhVMREqP1UUXXQQmHH311VdbmtPW44f8XgVk9GQddcwxKCkplfq2skdga/hEJN91tq4Ib3wObl1PiQFRC+eDGwXJxERYl1RUXgeuAaFORiIt8X+JxqqlEHItEiyzcP5VSiuTHgcY7+VTvIhc0wRblmVnwtD/JgS/vxC+Ef9OZzp/0XUYR9Lo2YixNW/K9aYYxa6Vc7Cq76y486KlX/ElHYK9FaiKPUi7OcW1QLVS0ndji8G9Gq5VZ8M8gRRPHSI7PpCk2bqCw6HvdMSeONWG1Yjs/hKR2lUIOYcgQg9X5sik1zAZyEpkcIvqq51iLumJSHWEMmio/ACm7S/CUHg09EUnyxgo6ERwFYQLoaJLEHb0RxAZbfKHJRtwOqleOrLok9FW7VndRL0sEmp7bTtyrnjHpKLVxjsm0Tt9fwKtfe3Nih3XhsXr4cx2oXNJ57Sn9mCRatcOiF6sXNf+i8PiueLFkrYHUKd9AX6GFVWQpfXe2TIKYTDZEfTVN6dliELn8/tbtk7oyZow/hChXZEi+Ptrfo9OhZ3xwfsfiHG7P0EWqViUZudPvjUb/kgQP+xc9jOc2gPbpVivlNaLRZDFfFsVoV0JxTx4fIHBDF+gFn033Qjj8DlomH81FjDmqB2F8v6jCgYhHA3j8/L5cY9MpdylRf7cxfcwn0+zkUcQxZ14UgaZWJV/19YRuCjLk7QTyqDTkKYRyaTCZ5xxtuTRmnzcZAQDIYm78no9rUBWtGkdTPXfY1toBHbtrkEo6EEnWw2Khpwpu86BgA833HAjirp2wcxbpyIc8mPpqm0tynJlZUquNAZB5+blSUwY+xDwe7F58xbxpuXl5oqEb1YWlQOj2LRpE8JUc8vMBI8PBAPo3r07unYtkuO5I02K2voNG7F7924ZF71NXYuKZOct4Pdh/oIF6Nu3ryRbLisvh8ViQf9+/SQn09atW/ExwdQjj+K3F56LU085Ef369sVTc/+Cjz76SDxZpPzu2LFdVOzYR8awdelSiJ4lPeEL0GOYPOcZY3h4HRhrpvViMfbqR8/6Vte/qqEOBrNReO4ssSCLn/GaMXaM4xPJ/WZ1PIIHiT2KEkj6JRYrnieL9dl+Z1NeC7DSdoKemXSleLUxWbwO9ESNHTtWpNwJnCjbPnz4cInZ4vf8jNRBFYzxvARk9HDxR4nJegJ333g+bBtugTVvoATbs4Q3vwivNwxP79kt3RWJdTPpr8kNUFVJUCvVzvuCMYapwJZKIeR5CGq5qUFVSvVeysnKbEU9UzuXu/FSGPpNQ/Dbc+EbpSRf/l9JPgPuNTegU88zoHP2RGTL37HYPBz1rtb0PW0LyeKzYs+kNWaZa44e9EQxTo5102AvmgBd5gCEl98OX+Gl0Dcshr72SxjtBdAVHNEiAMHzRGuXKR6uhg0IZYxWAJdrUJvBuvJ6o7Gq9T2vVkpEH6P3VU1fkc76aS/NyLjxfphRC0O/6+U5Hm3aKOAqFDYhVHQRIk6F3q6W2IT3ifq0vwAWz5eMvkqJ6FDA3UphMJ1560iddMEWAVYPowMOffyYvmSKlIn6le513p8iGE21jajdVYdu/dJLfXAwSbWr804vVok1Gz3tihLp/iiJvNj7WzF0f4ylI22qm2Ra8R+1HQpkML9cwFMN3VdffRNlsPzEiYcKXXD8+ENgNBvx2iuvYdpN0xDWRfCXZ1+E2WIWkLW8am1Kdbl0O0z59O6uQpFfzzA5Ue2vlzxM/EmlYJfuOf5b6qlga3PY08r7NNjaV4aYit6QWzsPQ8Ibocsbh7LN/8L6khvbNTUqZZAJib+oiA+y0skHoxoNNIgZK8TdfHqCAsGg0JxUSWpSyWpq6zXKeUp3VeGIBQsW4syzzsHDD8/G5MmTRRBCyRUVbAWyzOXP4sv1+fjsqyUK9a1xF8y2bBx/0uk44ojDwQTA9HwVdSnAzBnnY0d1AFOm3YXuxcXo378f1q1bL/LdI0eMwHXXXYssGqdV1Xj9jTfw46rVaHI3ibgDKWYXnH8+cvNycf/9D2D58uWSZ2nnzp1yPAHWZZf9HqWlvaHXRfGvf/2fJLFsciueJar4MXHyyJEjTv13HwAAIABJREFUwSTH5557Ps4552xkZLiwZs1aAWPHTZ6MCy44Hx999CFeefU1LF26HP379cWpp5yAc849D8/9eQ/IKulRjE8+/QyfffY5vB7GCflEQOSUk0/CxIkT0eRRgjXVsq1WERZhKcjUoXuBQ6S+SZFURTYIsLb4yuGJ7ImxqPO7sfzfS9H/qD1GTTyQxXZJW6MDkF4/FtWjpnq11NgNxmSpRY3NYqJhu96OAr3iBVSLeBuNjE9rH1Xw8ccflzkncHrppZckP84//vEP/OY3v2mhB/IcVBT78MMP5fNEIIsS7xTSeOqsRTD0uVrED0jRCq99FO6c38BfdEVLf1tognUNSfMGqXFUvEa8DrHex3TAlrnyHbj8C6HPm4holzPEc0zPGUEtS6zwisWkg3PdlTD0mYLg16fDN+aLdj0jfqmVLQuPhXm8ohbp++ZcfDPk9aRTkYihEO8g7U4x1wRBMz26TBMRW/S+cmTvngNDr98jWv8jfDu+RajnzVJN514HQ9VHMNZ/B72zu8Tl6nJGtTQRrZ4vHq5QUxmiNiW1RyR7guRMdOb0REPl2rhjigey1ByCXLfplnSNb33jShg3PQBT12MUamAkiPDaOQj6fEDPKbAUHYeAtxYBT1v11lRAiwAr2YZlumNJVi8RwOY7SZgRcfq9L84br43YGEZtnVQAS57fMLbbS8jj0rnWyfq2v+YjXrsHm5KgOoYjLHn7NQ6L59E+m+LpBhzI6/RzPBcFMgi2dNNuvCF6w7TpyMnOxpNPP41R40Zh3MjR+Osrf8cTjz6JgQMGYPxh47Fl21ZcNf0qbPJUxJXGbs8gc6yZGJBTilAkhEA4KGIaB0tSt/aM80DULTUXt0jVJ3tJ9Nr6KIqLDke0YTVWRfKwO5eqVOkXi8GEw7qMkus1b/vCuAem8mSpB3l1ShAmjWN6IPzMy9TsrWIwPnf6CbK1IgLycDYZJY6F5fsf5uOcc84TT9ZJJ50kAf2xIOv2a08CPJvxzjdKPqHxI3og7KvHU698h/r6BjzwwH0wmUwKyCrMw8ybLsb2XfUCslyZObjyisvRmZ7cDz7EX//6Nzz11BMYM3o03nzzLbz62uv47W8vxJDBg7B23Xo8O/c5nH7Gb3Daqafij/fdjy+++BJXXnk5hg4dig3rN+DPz7+AkSNHYPr068U79eZbbyEnOwdDhw1FfV09Zs95GMXF3XHbbbeKZ4Qg64QTjsc5Z58Fm82OV159VcDX448/BpfLhYULFmDqtOm49ZYbcOykY5BfUCjeZ3qyZs36E7p26Yp33n1PzjXukHEigz732Wdl3HNm/wkWq71FoKHep8dXmxRKGcvJIwzIsEaEwtfMipTPN3i3Yqe/dZJur9+HLQs3odvQYuiMOgQ9QeS4slrRBdV2SVujkRgrBsLdeV5zVeI92apknBmBHwsBFq9fe8srf/8bDhk3VsAUPVIUvKBUs0oJZKwVY7VULxVjsQjCtCBLSxfk54u+fgtX/f4U6Uqk7C34dy6Ap/R+hJ2tPQPp0AQ5R6SGsSTLhcXvE4EtU81HcG2cAX33s5XEx6UPwNTtVNnQoFeY11YUKDUl0x6BcfU0GEovR2DeKfCP+7q9U/uLq28sexYWu1NiPaPubdi+7iWsKb0r5TykK8qhNWR4j/AZR+ovKYGkfqpxJ8pvwDJvEIyHvCRCK4Gvz4F/7Gdt+qJvXAF91YcwNiyCPrMP9AVHtBLOiLo3K14uCmdEjTANexjRnAkSPxmJhCTugL/5owsH4I26ZDOMGwHsRyIQn2xS0qEYGSpehrn2A/Fe6ezdEa1djNCGFxDserGioijPBD0szgIBh4nod4nAQUfSrqS80DEVEl13JjyllLuvcY/YRnvb7kh91aulPdYh7BdLQg+Wtm48b4bWk5ForhMBLdZXZcD3pzdLDI49Ar1xp+5gBVgczGnZvaHTt//dmO4aikeVS/fYX1o93W5PTbTSUwNDVM+kFQjyIYqo0PaMOiWY3GWyo8ZXhwr3btT5GzvsZWJbQ3J7w6g3ihQ72/pfST0DlHWnYhFBVGyJJ/m+wtd213Hk6suRNeYphJfdim+LbkDAnJf6xJRM99tRXVmMrt3Wioy7L+RPmKssHZAlD12dC8yxohZSm5ifiQagIi3tk3gdO9X7NAlas7MyhC5D43DhwkUCRGbPeginnXaKUK9IxVM9WfRM3XHFOFjzh2JHlR8rli9D+cYl8OiL8MP8haipqRFaXXZ2djPIysHMm6/E9h07MWX6H/HrI4/BNVOult3FxYsW47zzL5BzHX7E4Zg5807xcBHcWG1WUJTh408+xahRIzH9+ql48E8PoWxbOR55ZA5ycrIlke8DD/wJS5ctw5zZs9CpUydUVFRg1Y8/oqJiO7xeL7788ktkZGRg1qyHhG7IsT344P34zWmnijH13rv/wu13zMTLL/8VQ4YMxuLFS6TOQw89iOOPP14MZ3qiGZN12623YNy4MdixYyeWLV8u5/D7/SLswHE/8sjD6F3aS+hjsQqNX22248iBFujCTfD7W0v1x1L5zAajGFUe7iI3l9WfrMKYSWPigixWoTcrlu7EeCBSoUgPTVRouHGMjOHifPB3vDxo6SzqxYsWYtXK5ZgxY4YA2rvvvlvogpyfO++8U7ySKoWQn11yySVCIdQKX7A+Y7dYZs2ahXFD8zFhRCHCq/4It20cfD1uatOVdGiCitw6PX46yV9GZcF0SizYMq2ZAbvdBH3xOQhv+gs84Vx4e9ws7WZmMI+bXgxjVZCEc5tj8yG65jYYel6MwBfHwT8+vsc6nf78IuoEq2BbdQWMo5+W50Ro8Qz80P0G+NJMCpyOtLy6IcX5JJ2aG1Ok2HJzinReXk/516yCal58Gsz9rpCExeHVD8JbNB1RS+LYE339AvFwGZpWQp89CPrCY6FzFLdcvmiwHqGF16Fu+OeA0SkxpFw7SgoHvfK3qLYpf7MvvJ+5GcJni8QRNscTJkoxoJ4sUVyWLlQP4/p7YHLmi5eOJbL5rwjUb0ao9A5E48ixE7BQFj2RV4ttaKmYqZgg+3I9x/NmERQynsNd+/NPURM7F1qglcxLFQu4YpMV0ysa0tkluata9pUIRmyfNyzZAGeWM2Fc1sEm1a4d33BnIXpaGLqw/4oWDO+/s/x3tKz7eNu3KeVsBuX2RnnTzr0CRV2dnVDs6gJ30INlVfGpB/8dU7rvRkHZ2K7GTuKpSpRJXk1+rJ413svCFKzF+G33wjjsT6iffzUWNsdjNTbmC4hSS27e1pb/q98FfHYEAnYUdl2N40qHSuzM6tpN2OGubDPQVEZDLMBicDTBFV/K8XIx0WtFWgwNahqRFMxgofG5csWKFpDxm9NOEzVMKlmpIKtbng533H4TAlEb/vrymyjbuBx5hSWAwYVFixejoaGhNcjq5MLM22dge/kWTJnxAI6ZNFkUN32+AH78cVXLuQ477DABZRTMYPwiM8ZzBzkSDmPgoIE45JBDMGvWbPGEPPLwbAFxNIQef/xJ/OeDD/DE44/CZrfjmWeeRSgYRFa2AsK+/fY7ZGdntQJZD8+ZjeMYbxYK4T//+Q9uuOEmvPH6qxgydAiWLF4qFEGCMnq8OIdPPvkUPvzwI9xzz90o6dFDvF/btpVJfBk37bTjLurWTQCrKjihXsx6rx6d8xwIBbxiKGkLY6W2+LfBqNfD3LxLVu9zC9VTLalAFqXE2W6swRUPfGnPTS8mxRp4HA1NqlOSXpjMcKMBaLdbJa4stjw392nk5eUKUKKyJeXZtRLurE8PFQEXf1SZd36ufsb/v//++1i17DvccF5XBFfdB3fpHARzFPlobeH1yc7MEOGSZMIjBFg0Vgl+tOqa6T5VVLAV/WQAjANmSHwOJcUbC69DMPfYVs3I/Wc1i4c4FI4g1LgR1m0PQ19yAQJfHA//+B/SPe0vsp5l/iSYRj8GnSUXkapvENjxPep6/wGrgultHqZDG9SCLOYKpJeTXnlSf2Ol/HkRTLVfItM/D/puv0G0fjV8FV8hVHprWtdHX/s1TJvmwJDVB/qik6Bz9ZHjKAfvX3QjGsakXg9cf3Yz4HNXIazPgN5Az6lenk+S4605IXlshxIlrtXXfAFz2VwYep4Hfe44RH07EV4zB8GMCSJskazwfBZnJ/FqeerK4lblO6khasa6QEVac7QvKiXyZlFgxF2zqcObR/uibx1tgwBJh1CrZLT0kjn08cWIVMBlQoMco6Wdar2a+0sEo6G6AVtWbsaQw4e2GTJDIqp9tSDQOtgK38u/zuyZlhfyYBvbwdrftEBW76xi1PubsNtbnXCcfbJ7oMjRCe6QV7wd3pAfvrDyu9CeB6fZIbTAeMb5wTp5ifqtUjjSDcSP144WYKnfJ9ptU+OyEgXt5tV8jsEohy57OLZt/QgbelwPgqiayu6tTp2TtxUWqwd+vyPud8f1K4bFsEca+JOy71odnwpkxcYXcGe/ye1pydETOw8iLW00iJFM2XNVZppGhhb4MMkuDUVJ8Otuwg1TL0e3rp1wx8yZ2LRlK353ybX47dlH48zfThd57bnPPiexSgQ82TnZmDZtOrrmGTHzzrtQUb4VU66/JyHI+tURR+COmXdKXMTdd88UNTqCQO4qc3eZwh333vtHbCsrEwDkdLqAaAQPzZqNVatW4bFHHxGBhWuvm4p77/0Djjry12I03Xf/AxK/pfVkMd7s2GOPFZEKFWS9+cZrQjukJ48xabNnP4STTjpRlH+faAZZPI4UzEsvuwwX/+4inHXWWaKKqIx7j8Q754LGT6zhQ0ob49figazd4V0tl4mqn3XeplaqfyFvEN0yu6CPvWeLhLv2uhLYxXoo+X0qkMU6FM/gTjlBNsdDSh09mFraG9cLd/wJ2mnw0dAikOAcB3idmoVW6NH783PPILtZTVCb9yqd5xHjsF588UWsXLEUt/76W7g6D4OnT+vcSNp2uEHgCwRbzh/vHDnZmQIeCVpjwW86fVLrUHzD5v4exlFPIhqoQ+irkxGZxBQY5jbXlMeocWLuXUvgqHxBvF+BL06Ef3zr+7s9ffhvr2tecSlMxSdDnzcOUX8VggunwT/6PzLsdIUFWDcZbTCWisX7lfGLXNtMTt5YXyXKhGpR/29feCRM4//eTBk8G/6xn7fvcgRrYNo8G8ZAGYxM3G7KROCrM1A3blXKdrIznZIvJhRQNja03gtusCQCWrFeDR5r3PIIzIFNMPSbDhgdiOz8BMGy9xAqmYFIxoiUfWEFiz1X8gT5Gvc8t2IPjJdzMq3G96JSvPhliyNXOGx+d2tK9l6c5ic9lACJu3sF+sRS6QRXLAGdEgagFq1HbH8kKOZ5vE1e2Jxtpc0PNql27bx1suehjyUz6Zz/pIviF3jyFpCl0s7i8ZIp351hVrwI3+1c2mqaDDo9BuT0QigaxuqaTTDpjbAaLZLfir+tBovEW1V62wai/jfOt5o4lQa3Tp+C9JtgAmK9U9pq8aiAya4djy3dMgfdux+NaN0yrEBXbHccjx0V/VuaNVs84qnaUd5fvFaJCkFYcUEQ/bJLYDfasKZ2s3g4tSVRYK8WYPFlS8OOxn0qyheNbxr8PIaFkuIEVFqQRbocARk9BNVlizHj5ntQVNIPd9wyDdu2rMelV92ECROPwplnnIHdlbvx7LPPweP2YE6zp4meqW75Jsy86x5UlG3ElOn345hJk+J4sv6EE088Hu+8/Q6ef+FFnHDCcTji8MPh8XrxzTffYtTIESJcce8f78Pnn3+OKVOuxrBhwwRUPfvsn0VUZtrU67BkyVJcN3UqLrn4YkyadLQIWzwz91nk5+fj0UfmYO3adTjn3PNF1OOYY46ROVJB1iuvvIyhQ4dhzZrVuPzyK3DyyScLyKLninFfqrog1+Fll1+Bww6dgPPPPw8V27cr4/Z4xIPXqVNnoVdyXrlWm5o8LWAlEcii4MU6/wa5DgRYnpBfAEE8afVEIItAOSPD0aJ0p66deAmd461D5t4hmFZ285VcXrExXhQIkPUQjQhAJ5UqKzNDAI7Wq+XzefHBf/6NhQvmCxBlXFY6hRTDuXPnItdai9/9GnCNnYNAiDSu+IqN9NaajcakMWdZmU6hy5IKqUrdp9OX2Dp67yZkLjwUpgmvA/SwbH0FnsZGhIc8DbvVIkYPjXStB5DAlF7C+vJvkN30NvTdTkfgy5PhP+SbjnThv/4Yw653YY1uh777GbKBEpp/GbxD/goYWhuK6e7CJxIMigVZ3MBxuexyv/H5KSkg4IM52ppma151Jcz9p0Bn7YTw6lnwFk1NShlMdMEMO16H1RwUCmFg/lWoG55cCIUbH1kZVnhq2qb4UKl58YBWbG4dnWcjTBvuganzodAXnao8b9Y+gmDIhGDvmamDaZoHZDBZYXN1QVMN80/FL6lyTu6vxRwfXOvAxM/u2i2IRpKrv+6vfu3rdhlXFYUuad46rbdWe34VeB9IEHywAyx6slJtdu/ra/y/9hLPAJ8vuq/LF0dVSppaNZaalml2CnhyNf/eWL8NLrMDudZsdHUUiIeK+ZN+yUUFV5wDUTxLM2dP7JzFA1j0UHmjPonJipdNniAr0Xdsf9Tqy5E55imElt6Eb4tvR9CY1QpMmc3KrmMqkOV0VSI3fxsyLS6MLhiEpqAH32tk9jPNLvjDfnSxZKCL2QWDySa7cr6IFWEwpkaPTJdDjHlVSU4dP6lojPkZ6RosEuD8v9PoBD2klPzmnKrJVGlcr1n9YwuFb9KkY4UWpvdsRm35Qky77z0l79XN1yBUNR+vf7IDH332nXht+vTpjcbGJsyb9xWeefopFHUrEvpftwIzZt55Nyq2rcGUGxRwc/nll4mXTT0XRTaOP+F4URd879338MP8+aitrRPaWY8exTjttFNR3L0Yf/zjfSLBTqOdcutbt25Dz54luOzSS1HSs0SoZ1S0ozfKbrejf//+2LhhowChuXOfwtYtW3HBhRfhrrvuxIUXnCeesvf+9S/MmHEjCLIGDhwEAoTHHntcKG2HHnqoALq//e3lFpCVn5eH119/A/O++kriKpk/jEqIX331tYy7pFevFq+GClaYtJnXJRHIIlhZ4lGU/5gXSxI1h8It9LewPwR/kx+9Cnsk9GTRG8VYIMkfpilyTo+vjRhD7P1BT5jTaW8D0uI9e1RqFb+jWiXnURvjx88da65CdZ0HLy8ZhCZvVJIMJwJbFB4hPXDn9jKce/Jo9BpxmgB+oXGZTLKpIh6zYEh+ExyrHreaurZKmWqfaXgSGKaboDrZc9axdgqsTicMPS6UaqHvzkdDn2cQyhgjf7O/BKD8rVJ06RXhuQO7vkKW9xOhigXmnQb/uK9+yY/0hGO3fDsW5onvAHqTeFf8Hg9CRRfHrZ+OVyuRURSr3EeQRTBOWrSWohtLtdPXzYfNtxD67mci2rAWvvLPESq9vd3XUl8zDzbfYuh7nI/QomvhHvwa/Z4JFeVcDiv04UaJg4pXVK+Ww5XRyqOl9WIZdr4Fc+U/YOhzLXSu3qKSGF7/NAKdzka4k5ILK93iyC6W9w+l0ROVdIFwuudsT7144Npsz5GchxTt+G8pjKvi7s4gsyLmE1sSpQFQNxD2lwBGwBfAko8XYeSk0aKofTDmwlLnkuCKXiyWdEV1/lvWV+w4aCum2rw/EGPfEvRgd8QP3c7d1XFjsmKpZ7yIw/L7gVLeFMeo9zeiIeCW3eJfMsCKlyS1o14srYgFgW4y4KRdJKQWxhPFYB1zoArjyx+CYeh9qJs/BYv6P51wfaUCWQRjzkyFynBcnxJYjAaolMFRBQORZWm9k8t6waAfNXVuMeqYO4VASU3Aqo+GhMe92rsd7nC9UEtYVNluekP65pTsyatU1yjGBcESd/qYkLdPnz6w251Sx/B5f0SHP4d1O22wWC3oEXkfMGahLud8bK+oQENjo8RI2aw2lFeUY8CAAZJ/asOGDXBGtqBXv8Hw12/HinIrcnNzkZuXLxRFxnktXboMvUpLYXcwV40J4ZCSv6qmukZirDp37oSMjEzpPyXcmR/r1ltuEs8RhTyYB6ugoJMY4PQceD1N2LljpwhSdO7cGTW1tZKLieIZzAdFUYx+ffugoKAAHo8Xa9etkzEcMv4QmEwW8ZrU1lRLHyiY0bu0FDt27kR1dTV69+4tVD3m29qxY4coCubk5rQat06vBNBrCwEQvSnMN0YaZyxdUAVZ9GI1BhQZdy3IqiuvRcgfwuD+AxKCLHom6XmKfQgmitWKt1idklyXfdwjJZ/soUmwReEMg14nniwCZxb7uumwhTfDMORe+XvZFy/hg28rsStYImIi9EJS8ILgilLu9bW7cOSRx2D46AlxT8cE1TyX/HCNRMKyscC4vli5dLUB5rwiaGQh9TGVOECyceoiXmR+XQLTxHehM7kQbfgRgRUPoH5MWzVQxqvRw2a1WAQcyvXe8Smygt9BX3ic0MP84w4+CXcazZ5IGPkGc8J4kL15wZpWT4Ol+wnQZQ9F1L0VwaW3wT/6g5RNJqM8JTKK4iV8zc3OkAS/sYI17IAWbFkXHA3ThFebKYNnwT+2/ddS514L2+6/wdB3qiQ29u/4BsG+98tY1We1NtEv8/95aja2qH8mmhQea8/sBr3BiNraakXoIOKHacMfYLKYYOh9tXKObW8gWLkYwdKZiNpaU9tTTbhIJ+v0KcHKgfSSxPY5cWxWT4kh43vnv6GocuyxOT+1Y0uUc4u0wfJQFXaHA/tlKup212HdgrXo9+sBqA+nlzh7v3RkLxqlbZ5tzWyJkz4YQVZtiJuuChTJNralcKYzPTo907iQPRZFNNLatknn+H1Vh+8ggiu+h1gSgix+qUqCFzrzUOTsLJS/jQ1lIuP9Sy/xwJVMaAe8WARJNp3CW/ZG/QkBU0fmvKD6YwzUV0GX0R9byudhU/G1cZux6wwoqyxCU0N6qoPjSw3o39UgdEHSBo/oOhoGvUFAt0FnkNvF7XcDIT1MBnr2TGhsqMGKhq0CogYzLwiiWOmtlDibcc5i+HU58h29WFLH2QcDCkulvzQ+acRSycrvDyAYVDwoBAT8nfndIBi7nwJ9jwsAvRmRXZ8jsOVtmH81ryXRLQ0TMe6btxXYV/5JZaysHbOg73o8wtteR1PxH8Q7QQOZ9QkKKYHOcxF0cTeZ17/R7ZX4H+W2hhjwZpNBQBYV/R579GGYLBYlUTK9Ps3n5xohUMzNVkAZj9u5YwcKu3RBQ2OT5Lfq26c3+vQpFSOYngcWJj+mzDv7tW79BokHIwig14ReGrbLzrz7r/clcfGA/n3lWOZHajXu5r7EWwgEw4x1qqNaYzMYUeux+bW+Ddjlr2kx8ggIVcBEkGW2mXFoj7HijSTQI6BUC+eKACRe8Ds9OSyxHq5Ea55zR1GUWCAYrz4phpxj9jMrw4X6xiYY19wEm3cpjMMfkkNIqwtvfR2msc+jvMaA7xdtxoJlW+Dx+jG0fzf0GzoRffr2a9ctSDBIzxvXGRNO04OreLqCAnB5bZhwmIXXiHPFNa4obPrbdS5WtlQ8C2fTpzAMulOODS+/Db68M+DOPzdpW1QbJLiuXfcWMiPLoe98NAJfM5anrfx3uzt1gA6I55FIZtR1pFtU4rNWvQFD/5sEvAS/ORu+MenFOyUy5pPlI9JSrNX+ck0xhQHXS6JCsOVceR4s/S6DzlYoQhHerte2mzKoC9bCtvGWlk2IwA+Xwz/8H21OS9BksmbAaLLA37gj6dQq4kcZMEUb4MgsFKDlW/UgTDtfhaHkfMnfxTjCyNo5CFgHIlSsAK72FIPJDqurAO6aLcq9FQ2L/HysCMNPRRXUjiWuN8uWBb3ResDl3OU52LzRGYWxjZBFe65BbF3t/RkvpCBRYlu2s7+l9Q9mqXbODz1YqhAV/+YzZaC57Yb33ly//X3sZ/WboAAtpWQbrAK2soxW+eH4eP8SsKuF9y8ZdrRL1LelNxSQez0/zRQE+3pcqvdK225SkMWXvtNug18XwNbGHSBf9ZdeaFyLsEUkvihjR71Y+2tee2/+E7qVnIho9Q9Yru+F6uzD5FTc7XAYDK0CJLVyqaQt2vQWVAR3CbWQXi5tMeiBiw4zi1fz6+2L8asihY7Ev2lUBsNBRBCVxNKucACWUBDfNJWjIcmOFD1XNM7Vku/KRqbDKQClsrpOPibAIACiwa4CrsiyqbD6lsA4fI7Uifp2I/TN2cDRG2FyFckuPelQvG4ESipgUgVK6AHIrX4C+i7HI7xmNgxj/ynn1Ho92C4NURVg1XI3ORwWQ5mUMDPpBnWNsJiNArLoQZozZxYiUUplx99VUZXk6Nlh/xQqZVj6S8/ZsGFDxfDWgjGVnrZ1WxkWLFqM4u7dMGbUSASaqX5sh3X+/Z8PcOrJJyAQDLfbYGe/CAIY89HqYaEDtvjLsNmzR4lLC7JYV01ErFyr1iCLEvzxPGSsy+vJfsdTAox3bxCs8dkU28fW/dVBvF7RqIhlsBD0OJZMBq+5cfhshfJV9g/JbWUY/jB0ts6AKQ86Rz/4q5agLrpHzro996gCxl2tvHb0bnGdsO+kcBJosxB0qqBKm86A9E1+TgCdTsn8fjDMw++DztlLEbz4+gyEJ1fDZLYIvTIRhYKgWjZFNr2GTN0myZsU+OZ8+Md8nM5pf7I6qteKu4bJyr7a2bV8fzjM4/8GGO0Ib30V/mguwl2SA1i1X/EoT6n6FQ9ksT1eL246JQPixvrvkeX+PxExiTasg6/sE4QknmlPoacsqjMJ4FFzE8XOo235mTCOeko+Dnx3Mfwj34s71Y6cHvA27EAklHpzQPXQGb1r4VpzOQydD4eu60nQGWyIVH6N8JbXEeh+DSLZ49NeW1pJafbF17gb4aByz2sBLoE3i1NnQBNCLbvNaZ9oH1dMtAYcOSXwNmxPaz7T6ZIWPLF+WLcnhUrImD/+AAAgAElEQVQUphZwFdtWItXHdM4ZW0d7HeJRZON5btlGIkGvjvQh0TFlTTtQX1GH3Wt2oveR7dtM25f9aG9bDpMdORZls1ZbEsV5trf9/V2fQKki0IQVTanVPVUgmWFxwmm0waQ3CMiS9RyNwBdWbM+fCmTGA1jsm27zzoooPSltbi69XhK/0ijiA/1A5pHY3xe2o+1T6jkRuJLJ7IAXq6N9Sfe40asvRwbjsZZMxzcl98JizGyzy8EHMHeuGgkIYGxJbqxec8bflToHwmQAzAbAZNTDwO2D5sKYvJKMIoSjYTEe19ZuRqW3Fru9VaAcaqoyyJaHAktxq9xZjD+gB4JFa4Rq2yLgchlrof+kN4xCkeLDJorQ4mmIdDkf7s4XS0A/PQgEOuwbqVG8TvQYyP+hQ3TXh9D7N0KXPQyhlX9E0+A32nhx4gEs9oUGs3hoTCbJ/8TfoVCArcrOLumBiYxbGuEEjFqaGGlzquIfARMpjsXduki7HAeNZRYFbJlFbYzUr6rqarz3/n8kKP6S310g9DQCJSXWJwKPz99mTImuCyl99LbQS6Q15MST5d4Exs+pJRZkjXANagHKWpClesg4Jnko0gsZDitxXeGIXBPOZX1Do3gX0ymcK7YXj4rHcfOHnjHVO2aq/QL21ZfDWHRcc74dHSLb35c8UgK4LAXQZ08ADA557iXzFqTqHw1hzl08+h+BM5+t2jjDeO0RwEti7mZvajIqoanq/+CqeKjFIA5vfB5eXwSePg8LVZLXLhG9slN+joBB/Y63kGHcCX3+BAS+vQjfdluIkZ1/nhtr7Y2lUb1anOdEstLJrqlp7c2wdDkcutzRiHrKEFj5JwSGvZpqGYg0NQ3ayrBfNqzUkgpgsV4iQQCum+wsl8QwJlsTWT8MgfnQ10ScQ6F/ftmmvypNSzWmWUELuKyLT4Rp3F/kuMC3F8I/6t9t2jBZXJJI192gPBcSATb1wGiwAbqyF2HzLhKvoM6qJKcPb3oBQXctgqV3AIbEAkyxHVC9IMyzZXN1liTJqkLfT0kHTLk4mivEM4iNFicsjnx4arempF8mO08yD1G6/WO9dJJFp2ovdqMhmaf5QHsZa/z1kl6IbIxAox8F/RPnlks1zgP1vTYOK/aciQTIDlTf0jmPCko6IjaSY90T30cbLhgJC4PKbDBhuCXvgEvYJ3sfibpgPLlw7qrTQKSh0J74oHQm92CsQ0OHBmWy8nPzYhVUfYQBvsUw9L8BtfOvweL+T4nyTJ7eIaCKL38KUsQrWvETqksWOvJR5WlERBdEKBKSH5vOgHxnp2aynA5ebz1stkw0NGzHyoZy7A40wB/jucpoloDXerQOcRbDYixs1Q1KXlOCm7v4sepx2oqZS46EqehY8UKxhJbcgGg4hKZRnwpIIDhhYH+tJqlx7HizfjwT5mF/EHWwcCCAgK2/GOZqzJIKsHhcVU19KxU5NZGumiiXxizr08tFpTgWBawE2ni0aPwyDio2JxINa/b5mef+guMmT4bT6QDjHRSj3CcAQFvoSaNMOUGFUAabi9frQ0OTR4Ccrfk7fpYq7ocgi1Q8q9ksv7VFFShRP9OCrM3zNuKik/bs7GtBFkGH2+trAXqcN9JL+ZtgmaCaQIxUKHIeVXqlJDKNRlrom7HKe5T2b2hwtwhmUAI9M5Oy+UBtfUPLNXQtPRHG+m9hHPUEdFlKbpSodwdC354rn/Ha64vOkc9J2eT16mjhdSCQikeL5Dphvix+Ty9cOnRHVayCYJ7XjmAp1jvqWjIZlh4nCd1K7oOvTkX94LcRdgyQv3lNtfOhjo1rkLFZVO207HwNLmsj9LljEPj+91jd6ytk23zItnZ8Ljo6h8mOS7RjmO65aNzRk5Fu3Jau6UfYtj8Fw6C7xCsa+v5CeEe8D+j2UGHVc6veNRq3VRG3bFipwlLqplU66l+qcWyIKhQayk3wJwQbwjqb3DdcR7w/Y2m9Ldd21W9h73sBdLYuiKx9FJ4uV8elDMbGw2i9F5YFR8PM2C6CrG/OgX90W++mI7s7vE01cIcUYJQwIW00BOO2Z2Gq/wr64jOhz1dYFUx4HFn3BPzRLAT7/CElSNNeZ23uRaepCfbMIjRWrpMqB9pQT3f9xdZLBLjNtiwQbHnqyjvU9L4CWOrJ99arlUjAgvdjAWModQaFEhYNY5WIZRy4QhEvCl9oC0WcLM7E8vMHrnfxzxRLE9TWSicH30/Vf+3zu6NUTRVkcRPfHfK1hC9kG60Y7ijscFxXR+Yk1XoVkEUEaDIY4TTa4dTbkWlwwmqzYn31lrhqdh3pyMF+TCovliRc1MSf/NTjtXu3YuTW+2Ee/aTsEG4IOVFeeA4GmjJgNOS18hrF9lXrnqdU+/jCYdju3o0fazaK0ZBjyBTOK0tmZp7QkQhC62orkZGZI6IUjbU7sMq7ExUBRbq/i7kAReYMZGnybNWFA82JCG1wGPe4vAkK6OVhSSYGYC1/Evaat2Ec+Zjyst71Bfwb/oLAxOWSb0ilnrEtgqZ4xohlx4vIyMmDLnMQNm2swJRb5+KSSy7GMcdMEvCjBVgEThRN4I+2rfzcbDF63333Pcy44cZW03nIIeNw6aWXYty4sXC7FUU+tdB4pkcjHpCk8AVFEag8KP3QJGOmQp4q3qC2RS+QCrJIiVMLrwsNMYov8Hx2qwIAOB+J6EakJzZ5vLCYTClBVlATt7X1s4248LS2IIugkX2qT5CIlH2lsc++ql4neudIB+Vv9pe/6Y7hXGk9V1wrzLtVW9cgwNThsItUuxbguJaeBHNmIQylV0q8nqyVxvUI/XAJ9F1Pgr7HxdAXniSUufo4c9uee5l9ZdxXPHEPtkOwqXjs2idyQeycm50lIiqcT3UDjCDN0LgUmT+eC+Ohbyljq/wa/i3/RMMwRZBBpS5y7XF+GdOoFoIv5ngjcLPseAkuewT6nOEIfH8F/KPiU8PaMx/7uu7eAqx4/Yk18mLrWOYfCfPYPwMmFyLl78DvB0Ldft9SLR3aIp+bpeZiRMI79mqXVUup4sYEY/oSbUIZGxYis/GfMPQ4X9a7b9uHCPW+q80UaHNZab+U2K6FE2Ed+7TQagNfnd5GQMNodsBsy0YtE8FjDwUtVpbdUPEy6G01dD0O+i6TlXVaPR/hLS/L5qW77+MIOwfL57HHJltDWkplTqYVQU91i5rg/lKl29drmu0lonfRm0WRIl9j+9Sb9zXAil0XySimieYnHe+z0Dl10Z+Exql6s9T+l83fgnAwjB4Teu2PS75XbWZbMuE0Jff2/tyAVuz1J8Cq9dV3KOmzw2QRz1VDcz4+TiY9e0W2XAy35uzV3Lbn4FQAi23pFu5aER2Y01sSBwciIYmpYTzNTk+VSHTvi6Ia5lq6xL5o90C1kcyL9XMDV+qcDP3xKuT2nyKJMneUf4o1pXfLTlF/c44ITMQWGqhivAX8qKvfhFXBRqnSN7sE3Zydsb5yDXRhPzINndsANBq6qtFPzwwNZtLaVjUoO4qFlk6tYq1SXTcaftypJaih5yhekXxA88fCeNhb0FnyEQ25EZp3AhpGzkPY3rdVcttk3qycdRfCOPBmREMBbKiI4LpbHhGQNXnyZBHXYAwWKWn0hJHeplWPI/DmTorDZhPw9M4774rM+oUXXiCqgOFQCAsWLpS8WExCPGr06Bj6nQ4FedkCLnZXtZU9JqWRRhTbJmDUSn1X19RJfJla6PkjaOJ65DEEIryeakJszqVCnfNLDBnVGAkgabTzMy2lkcCPdTlvsZ4sCpIsalRk3Fm0IMtb68GxJb9q+U71ZCXyomivK6mhBB6xioex154ghR5CzgcBDUGjxDg156QjWNCKZ1jLHoOt4ikYSi+TfD8skboVCC+aAti6w3TUIujMyv3AOaKnsCOiE2o/2T9SM7VARv2O14XXhH1PV+BDPVabmJuf0aslgigEngsvETVNfUmzbPviaUDp9YgWni5eQQJcNYZHpbbyfg2GgqL4uatS2QixVDwHV4YV+sxB8M+fgsDIt1Pdqgf0+/0BsLQDiEdfMq6/C9aC4dDlT0DUtxOBpTMRGPFPOYwv2MqQoiSVTuEGl0Pf1vuVzrFqHa3cteJFdyRNXJ31/UCYD3tTDg8tvAb+njMRcbaOr5V7Asa47wXXkmNgG3GfxKEFPz8awZ63AMYMRI0Z0EVDsGQUwa3vCn/Uhaje3rKJwTYJlqw7/woLRS06HarkFSO4aliNyOaX4TcWw9N9OiLWbm2mIB2vibbPzB9mNujhqd2TEysd+Xz1xBR+0hYPxTIOYElGH7VlFIrSYLpJivcnwNJOSTrXSFs/HYP0AE55m1PF82ZVbdgNV6cMWFxtQ2p+qr4mownG9ikdWvL+HkcicN0RmqDaV4vBBL9GgE9VWBxuyd3rZ2x75iMdOrIuGo1GiSjX1W4RYLWvi1aW/GCM60oEsH6u4IrXr9fWR9E9uzt0eePRtGwmFvV5GGGDXQCWUZ/f6hLT2CYoUo1xeeGGg9heuxmbA404rMtIBP2N8NYrgYmJ4gTURrlrTgoXjch0RQy0HdIKPRDcMM4pXkxTxoJxMPc6D/pOR8rh4ZV3w2sogaf0AflbJMFDYfFqsLBPNOBbhEuiUZh3vgpT0XHQ6S2INKzDuqocTJt2vYCsE044QQxZeqjoPYk2SxKqOZ74GY1XepjoQWIf337nXUyffgPefOM1DBs+TM5FRUC2efjEibj2umvFiOdxjKViMZvMEi+jgLiI5PviccyllZ2dJXU4p6QB0jtDIQfOEWOmFKBhlO/ZJulnBBv0rKkURBX0qnMs8VnNYIvnZd+pYChGOCmSkYh4W7z+gCTQjQVZbEdVf+T/a7yKIEmhOR8uoxOF5gLpEwEof6vqeYnigQiWzY0LYIvuQoNrkgDkZIWGZWaGC0bK+GtAJuNTSEdseQhX/Bm2qjdgLDwSMDpE3MI46knJaxRe9QcE8k5BdNgzcGUq9wM9Yby2pM4RfCqePqoypv9E5EYF76N46169DvHonumcgcCX1yJWBMMcbYRjXgmMR/wHOqMDUU85ggumIHhUmbJ+oxHU1ze1AuQ8H7/jWmJ/3ZJmIADztsfhysqGLqMf/AumIjDiLdT6LLL2c35iymA6L7N05jGdOirYcvq2wrrlPhiHPSiHMemwb+ALiJqykM6ufOy59oXBowVZ9GTxecHNiUTFsfY62PJ6Qd/5KJGcD/z4MAJDX45bPdY4p3iGff31sI55HDDYJBaNebcQagS4CWfJVSSTyVbwVyMSqAT8tUCEOeIiQNgHfZdjYOh+toAvHh/Z8jKCQSDU/VJEHf1Svk9SGfKqZ4+bTD5fI3T+ylZjiwe0CKgcOqMIPzmgUNRSFa0oVKq6Hf0+mViBPasbgr4GBH3xNx3VcybKOdXRPqU6rj1exwN5D6fqd6LvKYCRqLgrm+DId3a06X12XDKaYLyT7IvnTkc6Hytlrm2jozTBeP1QQeeBFrxId9NAF46Eo1Tm2FC3FRXufZcAj+p0pJVpRTUOhEpMRxZDsmNiaYI0SvhD0YSfY+le8SJ66mph6HutJB9eln8u6jJGoG9md2REGYtlgD4akDHYHRnQG5QdvHDIh4CnFkyGaDAqVEA+0E3WTLhrt4lSU7o7ZDTSaWDTcFXjktKdKwpV0NAlHYqFbcQW5jeyhjfD2JzfiIZzYOPf0TDmh5aqpMZRfU6NxWIy2j1XjOIXQM2WeZg193386/8+Qv++vTBp8gl4881/4LLLLsVvTjtFjPjlK1bimWfmShJfeqfOPfdsnHHGGQiFFfDFQjU+gqB33/sXpk2bjjdefxVDhw1V4qcaG8S7NWBAf0yffr3U27RpE1588SV8+ulnIsF+6ikn48LfXgiHw4F///vfuOGGm9qM+brrrsW110yReCwVuBBEKvLtIemLOtekR9IAq6xWvGP8v9NpE8+UWlRqHr1YBF6KUIQy7/R0kUJGCnE8kKVtI0iLSVO4rt7/v3/jlJNPaknES6CsFmPjIhjqF8DYMF9+DLoIdFmDAcaNbH0Nvq5XwFd8A6JpBL5zPPQ0ar2A5p2vwL7zBRg7Hdayc84ArfDKexGp/h4IB+Ad/BICOUeLaiP7SwCopSDKvdGcQ4rzoM5RsjXMOaYUOmPGYnEZ55agn0A2mUGcqP3YtaytZy1/Cg7PtzAMvFW5jxl7o+8Jb4+2ayi2fVUGn/PImL7Q6vtgcuZB5+oF94KbEBnxKhbtyBNv2cjOrY3XdO/nfVHvpzLOxi87E//P3neAV1VmXa/bW5KbQhISQuglgHRQFIXRURCxjhXBgh0rKtjGsc1YKBbEgopjwTZOUWw4KooiIL33XkJ6v739z9onJ9zc3JvchCD6/bPnYZDklPe85z3n7LXX3mtbhr4KGO0IHl4AT3UpKjvchj1+R4vTmY5W9Sv8HayK7kSr/Qufd9vWW2BJSIa20wQEC/4Lb+kO+LopMv/hxmOrNV9abzGSt14BnbTEMIgoUEtNJNn3vgtfdQECudcjaB9Sd6hYinKR54oFtiTVUddGalZLSw7DGIpey0O2MV5AFes6WwKsmzNnjTnDTBm0JXeAu6YwZnPlXxtg8driBVnxOqTNma9jsW1kymD4OXYu3ApLshXtBjavZ1trjjOeNMFo54unDrS1xhlP+vTRsFj13m216oqNtcJoreuKPE683yVhsg7VFGJLGM3e2KBU0BSr+a2aGkiQFc1+T2xWOIv1WwdXnGsFYJVB1+NOBLbPxk6kIz97PAZl9II9Rrd1Su66+PHzHWnsak5Ih9HKKCXkhc7GiLRYksKR99lsNokcuWpNiVeQDVLrdlThBtXpjWRAKF7AGhvDyK+EoQi58uFfOgHOYSvh0berNxQlBc1RT6hCPgx0or1bMe3lTzD/829ww/hRyOl+Mt577wMsX74czz03E+efdy62btuOBx54UBoJX3DBBdi+fTvmzn0Tt946CVdeOU4AD5kOSpOzBqwOZP3jAwwaOAhutxufff4Fpk+fjscffwwjRoxEYWEBpkyZiqysbPzpogtRUlKCF2a9iHPGnI3b77gdxUXFOHjwSKHzp/PnY8GCr/HYo49g9NlniwAEmS7OGZm5cACjXrzafymydovOPtmLMG0M2UVYG5dHQBrvHcEpt+F9a0wwhM8HQRbTAsmgqWwo0yOdLhfGnNYN/orNCJb8DB1BVeUKaG05Uv+mSe6j/G3JrrtnIUbD9/wd/qIlcHeYCk/2xCbfj4lUj+QYNkyCsWIh9LkXQ5tzEaDRSi8jESfwVSKw6w34KFnd77U6oQ1JSQ0GRfQhmnEtEmxZzGaInHrtHEXblmuATaMja+XUWjoyj5T4b4kx8OD1+6SuLtLsv/SHse+j0CR1FwbBt2gMKgf/gqA5p9FTSQ2f2ST90Gjy733PwGDPhcaWi8Klj8F64t+PO8iK90PWknltbJ/O+15Ax/Q+0GSOBNdlzcrJ2NjvIzhDjYsfNTWO1nB21GwCspEMZqn1oVxjscy2+VpYc6iOOBSB7S/CYR0Od+aVMbc3lH0Hu/ObuhRUbhjYOQeBsrXQ1Pam0dr7AtYcwJisKLsaEoVNFWVAnVmeP7bTILPq6P4sAmlnRpWLbyo7Qh1kLKClNaeLuiEDGFQYPJbWnBTEloyjMRCu05thsbeDs/JgA2n34wGwNAEXdHBBXyvO0tj1rvVVwsd38u/AGmOzKPNubxfdt/21Lk1JjUuCsba+ON7ztsa7p7FzxZs+3Voslipff6yvK9o1NydooPH4vaEf81fGdZ/U4t1oG6ugK5ocfPj24ap1cZ30OG5EhoDykJHMVYCNX8OcyuM4xLpTRwKsQ0iBttcjyLFl1lOcoyhFiL2sgn54XWXws2FwhOkMFthSlP5ABGA+V0WTLBYj+UxNYsqV9LIyGUThTa0liaWkFt6QledjnRHrWXgMOrV0bsPNvrQ3jH0fEScdIT/8iy+Fr8tD0Ha5RRgbKsOpLBhBBZ3/SKBm1IVQsGcZJk2ZiSsvORsTrroaMCRjx/YduP2Ou3DnHbfh7DFj8Morr+KHhd/g+b/ejPYZJgRgxLNzv8feA4X461+fQCikkfGqtTaffDpfmKxIu/vuyZh47TXCfhGYeDxumM1mATTsb/X008/g4IFDmDb9GRhNypjpQK1YvhL33f8Arrjiclx00YX45rsfcPrpf5B0QKXXkqaB2iHPHZkyGD4eAgsCLSUVMiRgSoCtrxzugE0YLHsSUyI0CAQDsv75NwUW5I9faQJdz0J+aIJeaF07YCr4CPqKn1BdUYDkBB00tvbQ2E8QQKXlPdNHpFv4qqRGSqMzQpOqRLhDlZtEVp31Xu6OU+FLPTPmI2ap+QXmDVdD3/8paBK7KeBKtVAAwX0fwVeyCs6cu+BLG1X3K9bC8brjVfjjOuV64juBNVfhqoBKuq2mQZqgIlufJPNHgBWrX1pj7w+OkYxTNDBtKFuIxH0PQz/0dTmE9Puq3ofAwA8k3TOW6hy35T1mKq0KCvnvwIYHYMnsDY05CweWPIPkYa8KyNpdkYQUixd/7NgylbOWvB/5ETsaxqgl51T3sbr2YsiB6XWCOv5Vd2J57gNwmesHcVpyjtZI3VFBCQE8gy40spFMU1WCHco3S2lTwcwLDbS+CgSXjIG+7yMCgnwbnkR5r48aXAKPyYCRZtfzMJkhCoDB4p9F1t+/6naUnfBfGOBEQGOGznMARucGaNyHofEUAN5SwFsCja8UGl8lNNoQQrY8VPaYA4S1iYmUA483eKcO1hQqq6dAaLW3g8PpgduvPeYgi2M4lkCrqfURS9r91wZZBFh6x664HoFFvgpUNDM4Ed5ct6mTcJ2rpm8i9ZNtXGKZrvZ3Dp+rSTEGR0mN0uA6/YiUeFPjbO3fq3PUHMB1tK0sol1DvOBK3bc1WCwyep1MKejUhPhHa8+5erzmiOpoSqrLQ1sr94iDmmxKFMbDbkrE5rKdKIvI/6U6UlMgKp6L2uDeFs9mx30b6a1EVbMwi2S3fguKgjkFH6Jr8BB0Pe5CYMdLCFm7w9D7MRl1uasC+oAXIQ8lyZnIpCQzaeCPKZVrTsiE0Zoi27mrC+F1lTfKYqnpUJE3TGS4A0FRtaPDR1aE9UQEJXwxEvwwjYpzTHaGf5NNEWU5rVJzw/0JtAicNAfeha3wjTrnJ7DzVXiqi1DT58NaR4Npcda6XlJ0LlKTGzqoKQWzsN5xGi4ZdxPeenEKBo4YL2CiqOgwbrv9TkycOBFnnnkGnnlsMj74z48N1uFpJ+Zh5pNTpb+LX99GVO0IXFSQ9cgjf0GPHt1FNWv1mjV499138cD992PMOWPEsV+5YiXefucdLF26DA6HAnJPO+1UTJv2DHR6gzyLpaUlwnilpaXiicf+DLPJDK8viGBtM82iokKc0FuRmo9WAxSZMhh5EawJS9RVIbT/bQT2vgm4C4GAAzCmihBEUJeMoCsf2iAZzlBtqiXXTlBhiOr+MLKvUVKKTOkipc9eQhprrhLNjjDWDIUqNyJUsRGhyg0IuYuB1GEI1uyEPqkrtJ2vhYbRcZ6p8DsEd/8dHusAAVvR6rWSlw+A8aS5tecKSU1S8PA3cmxfQAdTl+vgzLiyntCEzWZGgpU1e0f6jsX7shHBidoaPM491yiZpkiFN65hsltcgwRy8TYUjhwHU2f1Wl1dM+Xw3ydsvBzmzEFH2hcsuxpVXZ6DLvN0WExGSddUenUxJfRIEiOfLfZZUuXwCbypiOhceQcS2FTc1AYHlj6HlJNm14EsnveSvCOiAvHOV0u2O54Ai+MdvP4KJA2ZpTwHRT9gf9FG7OpwZ0suJeo+LU0ZZBo31eakr2GEs0hGi04f77LX44NXejqy/UFI7j3fxeYDs5FAYZM2J8O/eip8wxbWit4owTEa38dcq4ZtU2HK5HOcLbVcmqQ8uFbch+r+n8l3g2OIJdWu9gZLSW2L0ihNsCNTzOJlssInUz23RqMFG/dWle4T4Y6Y8vGtdveUAx3L1MGm1kcsafd4Uy9bYyr0NbukoXs81hKQFc9xj+c2QX8QO77dgjbdMpDWpX6d+/EYFwGXzWCRPlHxMlyN9SmL9xqaK0bUGixWD0s6OplTj6HAhQY6vVFKZzRhgjheVwX8Poe8Z5uTYSHpgmQgVITPhrLS3MvnR0VljfTIKgsoxZYEWS01lelyhdzSwVs9ZkuPd7z2IxigQIFq0ti2ttfP8RhTZvEXyHOugK7PwwjseBlV+mykDpiBMncFiqvykQUFJEaLdEVLrSC4MiewOaRGipdDAR+qyg5EVZ7iccMlzum0qo1+I8Ept+WaIuCKZnQCCMJUZ5TOqTTbrU2JCeb/B8Hll0Hfb5o48Wwi69/1Dryn75S1q0ZvJQqrUfos0VSwVieS4NgNTfVqrD6YgUuuuBHz3nkTAwcPFcZt167duO32O3D9hLE4e1hb/O3l71BQWoNH/3yP9KpSTRvyweZcjOC6yQgYcxDoeCsS8iaJuuDku+/F++/Pw0knDhUHhqzV448/gcqKSkyb9jT2HziAO+64C+eddy4uv/wyGevsF2ejsKhIQJaJ4eNQENNnzMSmTZvw9JOPoWNOOrzuCnm4aXRwfliyDkWlVbji0ovhdDdME4qVMsj9yTSZCt6Hsejf0GZTUnkMNPbecl42CgX/+KugMaeHRaCF8kJI1pMWdG6ENeJLKEZ0cM+BUvz8yyaMG1pYC6w2IAAT/PahAqzMWSNxQNsWAU9I1CfN+2bCsm8atB3HQdfpWqA2Khnc+54wW+52N0oaoVqvlbDhcpjs7aDrch1C7kL4lt8Cn/1keLOugj9pCEI6m/QhYxAgvG6rjsUqr6rrr9XcZ1eRzKc0vUGawlLyPtwoVMG1Hk1uvznnIotVWV3TAKRpPfmwrxgMw4gFMk+h8rXwbJmNqiFL6g5P8MR1QGETppIx3ZB/kw6X/P8AACAASURBVHkjcFabLXOOxMnecCdsuSMAgx37lr2MtJOeOyqQxYh/PKIC4fNxvAFWxwOvolNKB2izzpLnoHrZDVjeX5HGby1raXoLP/pz3piH52e9EnMol112Ke67byp8foU1Dzdj4UdI0u4XUO5deQf8J/8sAR3Jyqh9hpWAlx/BVddBnztW1paot1ZtgSN/NZxd/lZ3SBXQqKAqBIO8m2giUJOYIAGGSAsHQvHW+Ua7YB6HtYQEn+6aIvnGMRykR3zO/9Hez2MlhhHP+ogl7R7Z8+xorzHW/o2BrL0BRYCI7NW+4BExomM1luN5XG+NB8bfWC+t5qYTimw+gE56S9zv65YGGY6WxTopKRftDMdWfERnMCOkS8RH//g33vvgHygrK8eYs8/E7bfehOQEAyrcldjkbVyAJnxNavZVHgplGNMk8kUnmE4uo/KMzm8v24v9DkVtpbFUwfADEkAd8iud7WPVbR3Ph+Jozx2rX9bxAFtp5T+hT9kn0PefJoXF+xwO7M69VS4x2os6MmJIkMUPk19jJaxGos0GkzU835gfaQ0clQWo8SpqePU+2gaDRMRprKFqUD+l08FsMUnth1prparb0cFjsTKj7aox6h6t0aqhcikS1l0A/YBpklJGtoI9jvzDlyJg6SqASqK1kq4YlPVLByOyaS/Pk7hmNMwnvYate12YdNtUXHHl1bjhhuuExdmw/Cvc+cBzuPPGS3DuhZfihZffwVdfL8SsZx9Hz65Z0OgoXkDGTQNDqBTwlSFUuR6B3e9A2+5CzF9pxt0Pv4SPP/4QgwcNEvauqrpaQFZ5eTlmzJiOn376SYQtCMQGDhwAt8uNp55+BocPHxaQZbfb8fHH/8Qzz0yTOq7zxpyBDfl6HKrQodIVgkV/JG1Lb0qC1Z4dtUFxZMqg1nMYhpL5SjofHHXginVtYn6H1LgdtfmqhZUKlSxF8OB/8PPBnrBl9EO33sMEXGkTOgvoYVvVJYWrJWAxKFHpj0PTeg7BvG8azGVfC6ulbXeu/DzkLRNWy1/4s7Ba0OiRGNgEbaerpe7Dv+5BVPb5D4JGNseub+ltUkQ5kWvLZrNIzRnfddEcwOZcP6P+fD6YrUJAxfRWsltMvWNwgIIERyMHTyBH1TRpZu3x1illcozmfTNg82+Frufdyu1bdz8cqZfB0zZ6nY1S92iUBtB0pMsq2FRbCURQYp9MnGXbXbB1HC1y3Xt+mYv0k6Y1G2RFFj33NiTG/eHmWJoTIWzOvYpnWyVNcBr0g16sndMHsSpzImpsjStexnPs8G2aSgmLdTyDxY7FS9di+47dEuwoKCjAe++9LwGbbt26yW7ZWVk4/YzT4fUFGoAsppfaXd9C23E8/CvvQFm/b6Oeiu8O68arYO11iwRdyCxTMKPamwpPltImQJ7VWkYr2kG4/vlMRGPZw9P9jgZk8bwpSRb4nMUizCTPASzNBlkcA6+ludZSRzOe8zTFZvEY0aTdj3Y+4xlbZKogQZWaDvh/HVTFmp/i7YVI797w2xPPfB7LbVoCuNgYujHb629Zayc2e25pW6hfq8kwg8dGWwbefPs9uJwuTLx2PMxmCz77/CssX7ESDz90H8q1bpCKYo+vCk91nfJ0osEm2YBshVXjc0hWYLolFZrNh3eFVJEKfnwtCUYkmKw47CjGprKddXMdT6qgCrD+L4IrTkRT/bIYEZT//QrKg/bqteiXPweGgTMRzP8Kh0q3Y3vnB6QXVke9LSqVGplOoEYU1WaURjPBNUUPlLx+FRixpqS0rKreR5sRUAIsbsN0JApMxDKlh5NXWAOVYeL+FKYgjKMTqTbQ5RwTsKlRdo2/Ekkrh8PQZQK02WMFYAXWToUj6yZ4cm6JeU6mJPJY4R959gFKSkmBJrk/3B4Nnpz9Bb7/fiGuuXg4stITMO+TFVi2ciOem/EYLjh3NHbu2osp9z+CoM+J8ZecAasR+MfnK9CtRw9MuesaGAm01PRLY1t8Mv8bTH7wWTw+5XJ07nYCKtxWfP7lAhGumDLlXlxzzdXCTt166+0YOnQoLrjgPEkZ/Oijf2DQoIECwnbu3Ikp996Lvif0xqWX/gkGvQGlLjMSEhOhS+6G3cWA3exFitmNTslVyMnOxd59+5CYpKR3hluyNQhd4Sfw7P0QBKrazJEiec/id9XIgATzvxQnSsyQBI0hSfk7qadSxM7aDjJYtaxVSEO2UA+w5w//9jsRLF+NUPkaQGNAKCEP7uQ/CKMUNLaVw1JmnvdEp9diXclWbK/YKz8nwCKLFWmUjybYMobKoGMKYb16rbcQKlspfa90ve4Tlqsq4Rz4UkZGXQ9c06pyItlRgiKCipam8PEkIt1vNtUJgyiskaLQyGeipVLt4RfA+SJQpzgH2SjpR0epfY8HCT92g2Hw8yJSAV8FvD9dgopTWTPVuOopUx3VoAdZLbUuj8+JbdttsHY5X+7hrhXvIfPEv9UDWazLGti2qIGce2NqUs1JSTmeAEvW4obxsA+aCY2pDYKlv+DQwUXyTj0W1lzwyTFotXrojDZoGcnVmbB69RqMGzce06c/g3PPHSv3kmua71k+b1IXW2v8nad0AxLyn4Wu+50IFS+DL+e6ur5WTCVnIELEXqxmGKpWQmvLQKhqPTT2/oDPCZ82Gc5gstQlqiBKPX7AH5SAAt/vJrOxrndgdY1DvolM0aWxJtjvLJA0HJM1VZinoEYZJ78RXO/RWnZEuwdqvWJZWQkI3OT4WhM0cfYt4/bhGR5NycVHG0NkbQaD0RaNcq0WrUkydlriD8XDZvEc0aTd1e85f6+ml7fmGg5nsf4vpgK2ZK52LdouICspy96S3Y/5PgRbTCWUlMJmCmbEGpw3qNTLe8P6VbHPrmrqz5kieDT2awEsecfqTSit9GPGzBdw/333ICXJiBAFpUJmvPzqXFx8yYU4UFyEL+d/ibvum4ydjv2gOjutiz0XH839AENOHIwTBvTFjq078PfX/g7NnoJDIb4YHBonclIy5UbsqNiHfdX5dfMSL4u107uvRS+Uo7kBv+a+aqogX+7ypxZMRUuNO9bjGrzlZiT1ewyhinUoPPQDNnd7su6UsaJgkSmDkfnr6stZfTETCNHRYx2VfJAY+WbWGF252jmgsltZE6ppTHkiEKOEtRo9V8UiVOVBfrT5MxXY8ecEW8afh8KYex607cbKGPxLx8OZdaNIfTdl4UBL69qDlJKXoOs8EaHSFQhZe6JC0wMznn4En323Dr3yemDMqNPx4cef4uYbr8L5Z5+EUOVmbNtdgtf+sVZEJ8gynX/OSFx70WCklLwGjSUdmqwx0FjaAsZMfLpgBSbfW18auV/vzrjowgtw/sXjJduPYHLB1//FnDmvobCwUFIGnU4nVq5ciVkzn8D6ld/inr/MaXBpl15wOsbfOAWrinMRlq2Kiwe48PE/P5Vz0Lliyp+x+FNhrYzF86HN/AM0GSOhzfiDgCWxoFcBVvlfgir03rZXwtN2HHSmJKRa/ago2YeguxT6qlVAkE4S67CUWiyjQSt91Px+DzR8oYZ84qj57afAlzwcRmsmkpMTBXyowgusWSorL8PX3y9E2pBMuDVHxExigSx1AoyF/4Bl33To7azXugYaq9K4lKqSwd1vSlF+0JCJyqHLYy4Hqc1LsQseJhg6WhZLrfVjKmB4iwK1No/3gelXokjo9rQIzEUTvODPWEtnKfsS2PFkHeNCFtvpcMLZ/YWmHgmwVo8qiKxxVJ+5ymqHgDfb1pth7XqpPOA7V/wTbU98tB7I4sEHZZWgc7KSAhZvJJ9Aq08MdVN1wPEeq8kLbOEGuYf+ji6Jqcp7JuCCc9l1WNq3oTBECw8fdbeWAC15fKGHxtwWmzdvqgNZbJ5OppZrhEGFHTu2yzsmvPXEpX86D7aDM6HtdhfW/LIQs//+X3y/aDG6d++Oq6+egHPPPVfSX19+5VV889UnmP3iTHRqZ8PWPRW4486p6NCxMx574m9IS0vDL7/8IsdnkKhfv764asIEnHnWmQL0Dh/Ox91334MzzzwTt9xyszRxn/XibMyb9x4ef/TPOGf0H1DtcOPvb83Dp/O/RI3DgVFnnYWbbr5R2mRENkePNecUDmJ6uAh+wC/KhQn2tpK+rIg6xe4fJt8zmOHVJEU9fGOAS2riatMiq0NaOEJ+xFJTbqlPFG/Pn3ik3dUUTh+Sjhp0hbNYZK8Isv5nAGu0yveV/ibqs5q6Hyq7xe1UwPVrAaamxhb5+18TYPHceqMNm7cfwL8/+QwP3n+vZNCwtpVicEwjdGl1WL12g4CsyfffDZNJaXd0sKYAOQltMffVuQKyOnXphCce/iuGDR+mMFmMttChHpp5Aqq8Nch3FKPa64DD74I/6JdarKYEL1pLmp3OCdO+fosWTQjjeIyz44E56GTPgCZlAMo2TsPavJfqRbAbSzUITxmMVHlSryUy5YA1LDQVAImTK6ArICITTUUe6djSoWM0nnNI55sCFbRwRoFiAUzBIkvAY4YO/QuBDfdCP0xpnhnYOw9wl0N34ofixIcrvMW6DyrQYv2UreuFCFasRZXbDluPidBuuR+6zjdJ5FqMksO+SmFJDq58Cd/t7oGuJ16NIUNOrCd77nR64HcdhnnvdBiL/gOtMRG6nvdCm31hPRUtpcapAqGyFfDvmA2PuRt8nabCnNxZnP0jpoHRuxfBw18oTJMlQsUs5Jeao8CWvyF48F/wIAkV+t4o1/dD0NQOOw4GMaJ3EBb3RhhLPhcVP4IrbcbIeimAvK5g4fcIFnwDb+ooeNuOgy9VaeasGlPd+C6IpmbHbfh7psQ1Nve8h6wFYh0UWUy9QYc1JVuwett6HN6Sj54je4kjTwYrPFWwsWepXr1W5+vrAGOoZjeCu96Av2on3B3uhydrfNTDsE8a15esubLKZvdvi5wjskBMD1RNbVtAtT6CLxrngMIVDCyQJVBVL+N5Z8RSxuS+iesugKn96dBm/lEO5V92NVw9X4bLdqT/ULRzCJuYRMCrgKTI/lu2zRNh7XGVqHZuX/UZsoc+1ABkdU6pruuZ1Rxg1FiKXHPkcOOZu+ZuE5kmGNj0N6xNPgcVSYOae6hmbx+LseDc0pzBANjjKVIVLGTOwZZNG3HFlRMwY9pTIMiqdnqE7czPP4QHH3woSuuJW3Dd+d2w8aAOk26bghNO6IPzLvgTNm7chLfffgcPPHA/Lr74Irz88hGQlWjV4KHHXkRxYT6efPJJdO7eu071dOiQIThn7BiwZQP3Zy+/CRPGY+/evfVA1hdffIFHHnkMN998E66fOB4+rwfPTH8eS5f+Iux+SkoK5r33vjBkM2dMQ3p6OvyBkLyHJHAUw8gauz0+eRfRZ9CE/Ei0meF1lsJE4SaNTno9Uk03xHe7KOsyjTLYKMAKP114GqEKVppzk1sKsniOeNmsxqTdI8d6tCqE4SDrfyxWc1bC/7Zt7gwQYJ1u79zc3Y5qe4MpEes378En87/AQw/cK+07pLF6rR3W63Fw60FcP/4G+YnVZsVZZ5+FSXfdguSUFAFZc15UguSDhg7CE888Ds03+5fUVceOaDdElKxI76u2qnAzcrRKyk8sa40mw2adAQatDg6/9zcLso7q7rXSzkk1mzCg8C3o+z+NwLoHsTp9PKrCalp4msZAVnjKYGONBMNZLdZsEBSwxoQRbypWtdT44aQTTgcvFgumqhV6v2gH/QmPKWlr/hr4fhgDw9m7obF1lNNXVTvhcjddWJvkXQlj1Y+SXkZxAFev18GGyZ5PU2A46S1oTGkIFS+Gf/0jKDEOR9uBt8CfdArK3SZUVlYKg0VbtXoNunTuhOTk+n0y9BVLkHBwJjRli6Ft+0docy+DJrFrvSkKeUoQyv8KgX3vI2hog6D+SHqf1lsEfVInaLvdBo1VAVihqq0KaxNZJ0Xw6SkCqNJXsws8btBdIilE3FeTeboUqqtGOXQqpIUKv4fP0A6+9PPgTb+w0T5KBCRKPVnDFFAKOlCIQWUkY60Dbqemnf5wYDmKvUo6j2qM/KXWJKF/xz5xLyVdzQYkrRsLbfZoaDtfr/TkqTXOV2DX6wg48uHq+Gd4My+pd1yyqWRkCYwaa7Dc1GCkn5vRUK+pMP/N9USHkFLtkUEHOr5M0yORyPOT0W3KON6KquoG86xz7kDS2tEwjPhMWSflqxHY8ToMZ20Qxox1iJG9utRzsVYxGAwIU0BT0xHV8SRsugqWvOuFydmy+lu0HzqlbpjlbiO+3aOoPoYDreUepeF1PBYNaB1vgMVx99l2DzL63C3sEDMDDu/5BFu6Ph7PJbXKNgRQrIMgoKoJBZrsxcXt8xLaYvuWfbj8ymsxc9rfMObss1DpDMo9JcP0ww8/YObMGcjJaSdraNYLsySt+KkpY/HGx6uwYsUKzHz6L8jIPUFq/Z566mnp6/eXvzwsgIlM1vPPT8PCb7/DvI8+x4xHrkX/Uy6B2xvE40/8FTU1NfjbX59Akj1J3hXTp88QsDZzxnT4/T7ceddkjB49CmePHo2p992PPn364P77pspzsGTpUtx8862YPu0pjDpLCRSsX78RN918K264YSKuvWa8sFCMHrN/I+vPWGsVbkYD/RSq1wYUER76LRRA0mhQVV0BtlnRG/QwGw3Kz5ntrFHqEfn18niVYF9jvcVa4+YejZJyc2r3KO1OVWCCSq+zrJ5jGHkdR1O3paYKqiwW/UVqWjKl+X8GYbMSMpNgMB9J1f3fvDR/BjqZkjEw4UgPzeYfoWV7NMZkBfRGOHV6bFq7sY7J4rf/k48/QXl5BSbeeC3mznlTmKyMzAzMmT0Hd02dXB9kqcNKNNqQaW2DjonZqHBXw1MdO6eSAKtUUy4vLhZ7+YOBBlcnTkeILH7DegEVXKk7/Q9kNb44+m2ehLQ+94pE9d6KfOxp37AuqbchKaa8ZWQkK1bzxvAXseqg0nnjR4lAqyknO9ZV8COXnqaAFDId0VgwslzmPU8jVPwtdP2elm0DW59FQJcGbf9XhMVgmgit2uGS9KfGLGXzJTAwtdJTCnfxZhh7ThXQ6Fo4EqY2vQFjG/i3zsRy+zzs2F+DcVdcJh/ryEa8dFLoDAwdOhhtMzOFlVNTRclYJNlM8G+djuDe16UBrq7TVcJMsVlnuIUce8WRrTONXunxJE7zWmkW6g+ZoXNskQaf2rZnyrFYJxWPhWr2IFj0PUKFPyCoMUHf/lKEsi5CaUBJtWvKKAedlpIUtYeU2jSaKWaNGeeX64agY1n5GlRTHj7MSMFvW7QV2e2zcd7g0U0NSX6fuO48WAZPR2DjowgWLxIFQm3HK2UN7c8vR4d2qUqPrZ2vIuAqh6vzY/CmK8IZqqIgGbqWrl2KtBBMUTBDrS0kO6SKvzBtlk5fLGNggfVQnF+nW2kAHc0iGwWHb2PZ/Sis2hLouk2SHwfWPYCa1EsQzLlGamkI6Pi6ZXqu2ixb3V8VuOB8RUtHTNh4Bay9bxM2d/Paxcgdcle94RFolbvMSLG4kWJWgGJz2CxuHxmdP951WBzT4PVXwj5srijpeZaMx8995iFUq7gV18I8Dhu1t2agbHs+xl05UUDWOWefgUqXFiajXgAT6zwjbfjwU/DM/RfhpXmLRSjioXtvhlufI/VbfH/J11kDYbJmzVLEP2iPPnwvJoztiUrDAHi9Htx77xT07tULd9x5R10bDrJVjz76ON6c+wZSUpJxx52TsXXrVtl/wIABeHbmdKRnZMjaXLDgK8ye/TJenPUcOue2QSjggstnxD1THkJubg4euO9uBNwldWqqkX20+M5NS05ATdmueoqrTIejNVWHREabzxj/MOhHBk39trX03RBtCbRG8DleNktuHYv2rSkwmJPh81TB6ywXFi+aRZYGxLOEI1MFfw5UI8moZKS4Az44fU0HPOM5z+95G/bPOrTmALqfmfd7vozjOvbjBbB40Q1rsgzyDLEm69mX5uC8i89HZXlFHcjyawPYtXFH3b/n/X2egKyu3bvijVfmYtxVV0QHWeoMd7G3R6ckJXqpGj/cqigBf1ZjcKBL8hHnzel3odrrFMBV7XOixFUuLzGqWqkgi03fyFrxT7ixgMzpbzrK21orQHWIwhXuWuvYx+I4vbdNQUb2qdC0ORlVa/6Mlb1ejXqaxkAWdwhPGYwGslSApealW5JyYDLX73mk9r1q7nWqypWMnldWNcyZpxMrfbU+SYRh2NvQmDMRchyAb8UtqBmxT/r5yEudNSRWZUyxekXxd5bdjyEhdzg0liz4tz4LDP6HfFj5sa8u2gTttkehDTlhzrsXP241IC+vFxJtVvkAR/Y+kodQqxWAR1Zk2bLl2LFrFwYOHIju3bqKA66wCS4kBPcitO2vCBV8Dk1CF6kF06T0V8QjYlhg52sIHPoSzi5PwJt5mWyl9RyEZdcjMJQukMitNutspQ+VvVc9xuq7xVvQNeUw2jk/RsBdDm/6+cJaBZOHSvNiWnPS5BgRZ31GtLRB1vUw+t0YI0OQxWMQZP1QsSzmNVfkl6N9+xx0typpAdFEMPjzhA2XwZx9sgBO2qYvpiLBFEA7ywHsM16CzRU94fEFcPGY/vL7UMUGBHbMht/rRqjXdFg7XSTpeuVRJKXjXcO8v0rfKeUdRaBCxo5rgdcZb1Sc7xumOlGEg8cjGxvexyqyUXD4+JJ/7gDDsHcUWW3K1i+9FhXDFRER1cgEK+mGSv0Z39ns56fWr3C7aOmICesvhrXv3RKM2LBuFToNUYBcU9YcNkvOXQtgnM1sUNrUOFr6+35bbkObgX+TRtm+FZPwY0++VxsXEGnpuVprv0xrGkq2HcbE8dfXgawapwd6U6KArMLCIvz5zw8iIeGI3DEDRxbPejz18gIEfB48dM/VcBs6S0BJba1BsYyXX34FH77/Ls4dOwZr120QBmjmX8YhpfNoOJ0OAVn9+/XDrbfdKmw335dffHkEZKWmpkhT98zMDOTk5IgC4oMPPiCphAxOfPnll3j99bl4/vlnkZWVjWDAK+O5Z8oDUUFWpCpuUoIZmkC1gIho1lwAwWtncILvOz7T/LZ5fL5Gm3nHcx9bA2Q1h806MiaNgC2jJQV+T7X0uWQdbTRrjuR7uOAFmaw1Gh/0YX1E/cGglJg0l9UK+JTAlFanNM826QzwxBhvPPN+vLcp2VGE5NxU6E3R29Uc7/H9ls+fY0nDidbjp9IYqS54/XVXw2g04tPPv8SS5Stx74P3YPvW7Q2YLGYBXHHVuLqarL4D+mHB5wvgcrkaB1kEQZ3tuUjQ2GDWsrmlEgEqKauUHGdYIRKFFZ4qqeNKMFhBFox/G2p73Kwu3ozCqhKJ3jJiFg1cqTf9WLBYfKnXsSUk1JhuFZHuxrH9GoqAR7O4k6rXY2Dll9DlTUFwzztYp++JsuRhUQ/ZVPQrPGUwUvwinOmKlNrVGNNhNJkl6kmLxUTFus5wFquwuH76mMoS0Ldx/3wpTFYbdF2UvFf/ihvhSKek8D2yjljzwtQs1m6xF4ukYbk9UdPb0g49BB3ZjspNqKryw9P2CnH+ycjQ2DvI5/PCbDHX1arQASWAKy5Vinq57llMzn1UuXh+SCg/TuXFsrIytMvOhtvjxsGD+UhOSa03Bbby+TDtnyXso7bDpdAk92swRaGCbxHylMM94B9wBqIrFGndB0TUQl/5s4hSaPVmaNIGi4R54f5t+LFwOM696Bo4k0bUOz6b4lJwI5rMfmNrMlbKGp9jAq3S8gq1dVeDw3AO2X+Ja2S7czfyvUUxT+Vz+7D9x62S4tN/xAB0bdMBSxYsRbvMbPTv1xeZm0bB2O1qaNso6/3fH72HhMRUnHL+g/AULIZl5/3Qe/ZD1+EKaHMvhtsLrFy/H8OHdJb0r8C250Vw2tHlKXjs0RUIm3o2uR60bApcc4SRUxnelkq1i5KbxSzrSkQyXB5JxU1NTpR3bKRRBCSh5B1p2UALbJ8FJ3Lg6vTnqMPnumVqrtFASV62NHDVNWWOdm9Z62Xpdz9C7gKs27AZXQZf39S0yO8jFdbi2uk3tFHerkeQlTdJajPZa3CN7TRUJjZ8Rn9DQwZBVtG2fKkNUJksj6ME+oRcvPTyK/j666/x7LMzpSm68p7zCOg2uTbihblfY8WqdXj28VuQ3uU0ARMLFiyQ99nos0cLG/XNgs8x+8UZKMg/gMn3PYVRI/vhnoemSxF4vXTBpCRhb597/gWsWrVa0gWZksp+g2eddRauveZqPPXUM1j888+YMWOatK2gWMZtt92Bp596EmfWpgtu3rwFkyffg3FXXIJrJlwGd3WBjDsytU35TljhKN0V1+1oboNezhF9HJNBD4PBAH/AD69XYboaY6mjDYY9Rg/5lHY2R2MtFUjhOQm0CLj8XqekERLQRlq8cxQOshx6PVYHj7wL3QTKwWCLwFHQHwjra6mDxWSSoPz/mLGjWTW/v31TTHZ0MqWgk0FhR39NUxVyma7d3pyMJEMy/vnxf0Sch0HKs0b/ERMnXQ9bSgK2r9/aaE0Wmax2ecRNVvz7o3/FBllkm6x6RS/fHLKgrT5DGADKbjNdDDrApDei3FOFVUWbkGgwi5ShykSZdSYMzx6IfEcR1hVsFefYqNeD6YGxrLVBFp02Na0n1jnp6DB3+7duQ9dejIST3pDi3soVd2Bl3/djDrkpkBWefhEOsiLlbFVZ3PAT8aNnS+0oa4HF/FU18fVM4MfLnqSwI7Sy8kr4KG3H9VWrLEjGkylX9mV9YBz6kkTrg2Ur4d0yG/4R65BgIzNSv4EsWQS1/idcdIDHTVx3LiwDnxD2yLViKqoHfFV3KWrdV0VFJT7/agHOPeecOoaCUU2yCZSlT7CZpZcXgTmBHJmBOnVJUVhUGA0KtrA0YNGPi3Eo/zAuv/QSeL1e+Tjz+kQAwVkA3Z5Z0NRskXGo6Tk8ps+ah6Shz8UEe9syGQAAIABJREFUi9Futs6xGfqKxQgZ0qDNuVQc6DZt0urAorqPKsrAZ0EFjvGsd5UNidZvTAEd2qh9cOikUFGQynucM74vGmOziNQoAa0K3jCdp2RpAcaN6IiETeOxoOYuFFfpMf6iITBULIF7/9fwD/1CwDKvh/dGV7MR1u13Q+/aAm3HCVhdMQzrtxVhwkVDBGBSXj6wZQb8IT1cXZ+BL/X0eKZAtmGkm+ciE6ia2guLDirXB/+W9dFIoX5jJyTQ4nzT2LOwOko6ZtKqETB2vw7a1MEiTsEaRfcpq+DSNB75Y4CA94trkc8L1xvvnSrQoY4rce1YWAb8BSHnAazeuAfdBx/pidTY2Nl0eJNPEfv4PVq3vdPRvstlUtMYLF6MnWX7cCA7vms/XtcbDrKenPYELjr7THgcxYApHQfzi0X4gs/7lePGwWK1SO+9bl274t4bT8fOg25MuusR9M3Lwbl/uqZO+IJNjC+55GK88vKL+ObrLzF71gzktkvD8y+9i7fe+RCPPfY4zhl7DlauWIn77n8A0YQvrpowHgcPHsBtt98pIGvSpJuxbdt2EcLo2LEjHn/sUVitVmm2TrB1zdVXITklGe+/9748O9OnT0NGigFBr7KeIgGAPdGCkLdCao/iteYyW+HH5bPPbxa/CQzESh0XmS5v07LUrQWyWsZm1Z8d9lgzWlIR9Lvh9zoEdIWnEjYliBGeKkhFQ4deh1X+ahwNuFJHSPVJAnwaA1kEWTaDGQ6fu0WgLd51cay2CwVDcFU4YU1thb6Tx2qQv7HjsjyJqodN+a6tPey9PqcIC4UbNSlIFHVOageTVg+jRgtnKID91YdR43eJiqBNX79GlOqCFAlMMiZInywST1Rq75jYLjbIIuNEQKQCpxPMSkNGOk8qk3HYWYz9VezNolg4SKLj07dND6RbUvDDoRUSBWoMZLVmqiDPzfNxsTdlvweQ1eHQm+iclAFt9tnwb/orVqaPh8PSJealNbZQG0QG4YYxVAWvJhGBsOLicBaLJ+JLOKAxyDZ0CBXVPqC4NHpdVb0PlV4vAIvOKOV2jUblw8XaFjaGJSNFh0DABnu8/DgQxl6TobH3hn/NPahJvwamLtfK/ayJUn8lOfopSUp6FIFaeRUMpV/CbiyDNnUgggf/jdI2kxGq7cekC7kQ0Fhgs5ixbsN6JNgSJOLr8figJ1trUnL1uY6YYuZwuOJynsnu8GNM9oaOPa/rk08/R2pqMvr2PUH63EQa55LMULXDWQcWo6UpNrWO+fvMdIVBI/CIDC6oNUnh0uqxjkmQxPuiSvfzeqIZwS3ZkfA0Oe7DlE5JBaWCoM0q95lMFhmtWOb3UQHsyPPa3piIk7ZNgGbIm8gv9qBDlhWBzU/DpWsvtVY6o13YNAI4zp1qOtcuWLfdpjB9na6BrsOl0utrwaItGNI3F6nYhsCmpxCACc7uM+BLaRpsMbAk11nrWJEdIiAKZwYJZNnsl8Z+P2QOWmKsV5R3Vwhw1gJUHkdXsw72TeOgH/6xHDaY/wU8hauBk+bLmmMKI0FetGg7mzFzrE6nW54Rpj1Shp5rm/vUXdea0bAM/Cuo2LhqcyF6DFZSVuOx3zOblV76LfrgkDTpRcCJkpX3YV2vl+O57OO2TYopCRU7iyWi+vgzj2PkH0+G3edCUGOFwZaO3bt34825f8c3334rwj1sWHzVVROQVvIyDF1vwtoNOzF71nNY+PPGehLsfPZfmf0C/vvfrzF71nR0ytKjsEKDyfc8hIqagIhpdO7cOaaEO9/rBw4cwO13KCDr5ptuEnBCkPeXvzwiCoQ33HA9HDU1+Ptbb2P+/M/gcDgw+qwzcPNN1yEzIw0OV1DEFCjJ7tMkIgglMCctRRKMcJbXT4+N9yYcDdjiOfjM8PqknktYrkAd6Apv5RA+nqMRvgg/ztGwWeHHMVrTYLTYRWVRo9XL3x5HkYCuSN9AG/JDAz+08EHjOCSgTEREjCaEAgHMdxc0OzUw5vu/9t0aDrK4baXX0WrniHedtMZ22xZsQo/RvVvjUP+nj6HIydsFYNGaKnVpzcmIBrBa8/jqseqpC4afwKY3SnReBU7tDJnSCyLJbgM0IQQRxMbSbXW7RIIkshLZiRkCtDaX7cKh6sJGQdbRsFjhAgThvay0Ovb0CUsXjDKDdDpYr9CUHS9peZOnACfu+TMMQ+YgVLMTRVtfx8YeM2IOt7FmxNypQREx+CL1NQBY3Ja9QFRgFX5CAlNV1l0FNbEGpKb08WhkhpgWRbMn2gSE0Kh2RlaHUt9MEwj+NBK6DpdBk9IP/pW3oqrjk0jqOEoc98YKk1WQwTUQWHYeDL0fEPU9x67P4Ow2XflQh6qhQaiuP0qC1SSR1brGy4FgXdPk8EbGTa0P/l5lx5jqpTq7PG5hwWGktUlDRps22Ll7jzCA2dmKcg6ZsLSUZKl9Up33bxcuwo6duzB61JmwWm1yrHjqBgk6Fv+8BMNOOrEew8S5Ze8qOgax2Cw+B2Q7KLPPMRHw0gFnJJcAQlI0ffWLqPk7jlmVBBcHPjkRNTVHFO6kvsjjFTC0w7kdhyJUBmWdhUIgyAq38/fcBhsbw1qypQG1b/ktcPSeC1/ykXQ/jpcsDffnOcLvl9ZzCIk7JkNb9j20na7GYeNoLPzlIEadlofM9ERR5fNveEycUmf3ZxtI2atjYQ2hmmrHn6mpplyz4amD6vZ0BFUFQopPKMAnPuUtPg9mo1HUGzm3vDaCda4Ny+abYU5MldRXGmXbq7o8B3/ycFm7PCd7aPH+EuRJtgHThQx62O2JKK4FymQJuRbIyhGc8d4SGPPfSav/CPPgZxCq2o7lW6vQa9CF8Sx72aa5AhhxH/hX2vDULdfDOFSR3vUuvwk/5b3xK525ZadhlDQ3MVsiqr6gD3uqDiEhGJJUG5/GDr05URj0cGPrCcuS/jCd/B5gTEOweh/8KafJJmozYemzpa+BMVgEsLeZ66A0HA+EbAgk9JLUOYJy1m6pz5767mRdIQMukspdK8BCcE/RK5uNTe6V0bCmWxoUWwyiG6ia112JgNchynjRAFFKkg1+d3GT/a+amtGjBVvhzzoBF5+9sorKenWV6jbNbW1D1sqm06HIXyvhz7IMAK3BZqlj4vX7NRboQy4YDEaYE9JFxdFdUyTzTlCrxxFhplDAj4CzTFFx1GgEmNE+9ZY0NdVx/15NGSTIkkyI37mgxv9AVtO3PhJgcY9WZ7KYqWa0iVJp0O+RdwffL/mhAIIGpWSk3FMNl//YibY0CrIYV1bT/wiwCLQSk60odVcg33G43ixSXcZX+/ARYKks0ukdT4LD58Kqwk3NBllKRDck0dfGGv56XB6YmI4Vlh4YXmcVGSUPH3g89Vhq6uTRAMGml1z0LU7YOhnprBdI6CziD8u6PA2voX7Nj7pnUwDraKRbI0fHuhHmrMsHOhAUuWmKPoQbeyTRcWSUjwBJ/b2aHsj9yKxEsi5Jq0+HKe92aJJ6wP/Ldaju8RqScoZHFaJQzyfReZ1W1otBp0GoejUQ9MC38UmU91D6bKmpkWpqBJ3LFDulxpWUP+4bi7WJ5/7xuggqmNIYrScSa2TcLidWr1knoGDEaafKYQlU1NRJgs/1Gzejc6dO4sjQQZn/+ZcoKS3D8FNOkXTAWMbr+frr/+LMM/5AiQxx1Jl6wY8WHR/V6aqoqqlzwim+QLDCfekkEQCSQQlnlQic9Do9yiurGtxjghBuS2eKzBb3DWdxOAbWzREosC/biurNqIqoC4h8Ps/Y/yAy826FJrkv4KuCd8lVqB66AgF99Fo1q9ksynqcXzp5BHmcT2EWUQXnz1dCX/oNdJ0mQJt7qag0frt4G9pmJKF3+mH4NzyKoMaMqkGLJPVSNTqKdCTJxKn3iUA6nmbGKvChA8b3mKRNNpFixOeF86cyS6xpI7jWwYfg5ykwjPgUGn2i1Bd6N05D5dAVDZYCgTQZNc47wZayroN1YkXiGCMkrBaNAhx0bJgSmrRqJMxDnkOwchOWbffjhIFj4ln2dds0VwCjWQc/xhvn7XwEWT0mQmPNkSbXK63DUW37fSmE2avXo01CD6TqrHXOMqdNaZwbQkCfhJS1p8Nw4puA3wnXmkdQ3f+LBjNrKPsGdvdP0Ha4XH7Husaa4j1wdXyw3rZUq4zVT6+x20VgxWyCcEc+1vYqINKbLEiw6OCq2N9qKyHeWqSmTsjMHj530YScuG88bBZBVIbOFFUVmOm4NFuUTIimxhbt9+GBVt4LBln5DTCZE+GuIYitn/ob9LkRdCvvwHBrVZBVmzLId5FWr0WquVbg6neqWsjgPv2R/1n0GYgGsNQtWxNoMbXVHbDg8Seexu233YzsDCt2uyqgtyRh1XfK93PQGUNEU+JYWVSQFQtUpOrsYOPiQRm9cLCmCE7fEXU4FYCoTJI64F4ZXdEhMRtLDq+FL+iNWpMVyYKp4Co83Y9sUzSgRYDF7VlXFd4sNxI8iWBBFFYrHpClsnq8pl8TaHXZNwu5SWnQ5l4utQL7ijZgd+5tUdfCrwmw1AGozI36bzIJrAtSjap2TLFQQQf/OzGBdVl6cTij9WHivkkrToKp3yPQ2DrAv3Q8dKd8hZCte1QxAG6viizQGSaQS9dugUYXQqjoR5Rr+8FvHyYAq9odlN5XHZK9wmRVVFSIYl+7du3EmaaRfSDj1hLjdVFkoqqqBq4YvZDoOEtz2tp0MirLffHFl+IUn/6HkejauWO9uiw62WaTAU6nU5zvlGQ6NuUwR6g9quP1++ike5HbPgf+QLCeCiBT0fgMEYgwIGEyK7LNAkwcrgYAKnwOlHRMnQDdSFDcJtWuFD17fPXuP/fnPVelw3ndkWxWOItlRzmG73oQ9r5/VgAWGZvlN8HdfTpC1s5oSgmLcyVCD4yiBxmc0Qi4IIDQBF2wbp0EY+lX0PF5yrkEC1cUiux7j87pCOx6A4GD88WR9GRPlKgtr7miyiHqqAShFIugNVfwRY12My1U1AndisBFuHHsBFnhqaLqvNkK34apbD50Jyi9m1TZdk/b6I2XlXnXSoSd642gkPNAFpnHDI+6Exizbxifm6SVw2E+cTaC5WuxZKcR/QYoPYzitd9zymBS9QYM9CyHrtM10n/u0M4Psa3LX+K99OO2ndl9CJ0PvIS06tUw9HoAocqNIsGPyBo5c4akQgbLVkPX/U5o7HlwbnsPjp6vNBi7sehfSMJOaNsp7Q+CRT+i2qlBsMOt9Z59Rfwm/tooHksXcsOIhg57UxNoSe4Ar6NYpOdb01qL1WIgiYGs8O+fOs7G2Cx+t3sb42vN0RrX3Vig1agPSep8wO+Et+aIYEfAURZVCr41QZa8670++caEg6zfa7pga9yroz0Ge5jRlw83fyjwm0i/ZE1ppBm1R5j31gJaTIl1B8x1IEubZsBedxmonL74659kCKeOOg3FrnJ0TFJ6lNIcPqcAL4veJPVZNT4nKr3VsBsT6/7NbTKsaaBgh2qszWKdot2o1ONVeR3Ra7J4Y0w6fQM5dTpEdLDy0jrD4XejyqO8YFWQFC3tJzUhGSdm9sWeqoPYW3WoTkxDHZQ3EIAnqBSRRoIr1ZmjwyDiArr6jBZ/76xxypgMRoOIa9Aaq7OKjJpzv8YsXAAk/FqP9gFoav/2+e+iS6gAup53I+TYB+e6h7G895sIahWKM9yiRcHC09U4f5Fpgk2dP97fM/2IwIIsAo0OHZkS3hNVHIB1VG6XR0RTZAE73VE/Ruo5RfhiyIsi3+5ffDF8w36CKbmzpCpUVFQLM6aaCrAYtVfTt5J3ToIx7zb4tr6I8i6v1AGsVYfbCMi6KC9fQNaSJUvQv98JsNoSJaJPAKiMzyWgo7lGR5mAg/4zVQfpuBJM0kknwODzEauZr+rsshaKTnk0Ro1zTWawoKAA3y/6UXp1sfdNeBqfKpEfLY2TDrcKJkWUgqxVjF5NkddOMJaaYpdnK1JVkDU/vOhoohoqyFJq99CgNovPo0GvQc/CD9HTsxn6bjdCYz9BeR/sfB0eXS4C7ZQUOVpQZ4Mn2HRBMcdEaerw+jSuUYIM/8rrENz3LrQdLoOO0XqDHStWrkXZ5vdxxsgTESxchFDmOfDnXA9HQImoqgA1UlylOWuE949Rb6ZkEtiqQio8Bu8NmUTVSWPqH6PjDETYfxkAI4MOid0R8pbB//M4OM8oqGMjGxsDr5lrQtK3JC0sIOyxML4GvdTeqf3gklYMg/mkVxEsW4HFu1IwYIDCtMZrv2eQxWscvmYsTKd9KqyPe+FZ+HnIwngv/VfZLtFgQ2e70i7F6t4Pk7cQOmMqYMmCRnekEDvkOQT4CWSCwoTX/h8bVUp/Pv+ae6HreQ+qC7fDnXt3g7GbDr+FRFMNtJlKvWLw0HwELH1g6DShXiCGgZVY7E20CSF7RVa20fWKhmk7lsS2ku5TU7bnmM3z0YItte9ctIyOpgQwTrF3BJgiGfDJH1FuPkbWlB+gBgE9bgdYl62mCkYbTmuDLKYMQquRABGZLPZcrfK2Lqg+RtPa4LCuChdqiqqQ3v34yZETZKlplxzg72k+yXQxAKHagIQspESITcRzL8NB1g233ghPqlbAUjjIGj12FNwuN95981189N4/pJHwTbfdiGEjT4Gr2olXXngZt9w5CcWaCqSHkuv+bUgwYvemnZg180WRdT/r7LMw6a5bYEmy4vuvvgc94ovGnh0dZLFPAVP/VLUvXozKUPHGndFxGH44tBw2veLwq+xONJDF35/cfiCMWj2WFayrB7LCUwy5r9PhEonY8Eg5GSzq1NMiwRMBFh1YWvh2TbFTKqvF/ZpSFgxnsVpTnKOxBdJl3wtobwxB1/12qSlyLrseK/p9iIDOJguPfWaYt50RAbjkHtUCYZkrsn8araSO+HVtxHmnk9iU4mI8izdyG7WeSD7pIaCqmrmvIUnZItigs8i0M36Um0qbSvkxE4aRCwCdCb5FY1ExZCVChlSJ9PMaCNIIhPgyJqhRHH+yWH7pK5Va+pqkuji2vgtv5wclLeXbPe0EYNFUkLVt21YMHNC/LpVKFfTgNmSzyGo11wg42Y8onFVVj8F558+jzYEIYNQqvynKhjWN9qESkQ+vF20z28g4F/+8DHl5PWE2W8A6s+oaCk8o4h1q7Q3HpdZ2hacMxnuNBFpptSBSjWATnNKJ5z0l2IuM5CogKwVFJYpkf7gABsfWqexr9Kr6Htb250kPMBoVJQM7XsGmhGEoyBqP9kY7qgIeiSqVeGvQxpiFbGOGvJ+4viON4EFSF13uenVaBJgKmFFUFm3b7oSx8CNokk8AfBXYVHMiPG3OwdD+HRAs/A6BA5/AmXE1TN1uhqVW+Y/7KkqC3rj7YkWbX1GcJJOo0QjY4tg4p2qaplLb5kKo9Cck7bgN+mHvymECO+fAE7BA2+9F6bPl8/lE+COeui+1pxefT7JaBKFMW1X7fiUtHwLzyXMRLF6CRXtyMHjA0HiXhmz3ewdZg9ZfieQTXwX0VpH9X9LmKniN6c2ag2O5cQ+9H/98ez5mvfZJzNNcccFw/HnSH2AsmCdN0KnQCnMGgnveBYJeaGwdAVsuNAldUe1Jgif7mgbHMh94EYn2BGjSTlSexz3vQpN1EYp1Q47l5UVluUy2NtAZzHBV5kva67G2owFbkenF4WONZLPY4qZdQiZybJnweGpgkSCyARqdUVh01j35fQ5RUQy2Uu/QeMoF+N6prnYiGPAIyIrFYvHaWh1kMXjKedBqkWS0gazL71XGnb2/di/ajm5/PH4pxzaDCSad4jsTYJEYaW4Ps2P9vMV7/JY2KFZB1iNPPI2Jt16PDh071J2Sfaxoo8eOxvx/fYri4hJcNXEC9u/bj9deeh1THrwXBqOxDlSVa6uREkys+7ff58PMp5/FdTdPRG6HXLzz5rtgj8ALL70IC7/4LwzQYMyYUdFBFlUFCYBUC691SrHZ0TOlE7aVK30qwoFHLMn0Ppnd0T6hLXZU7kOZq0z2cQf8dSCOjoWHtQgxUqwoQaua1GextsXpFgdDtXCQ1RQ7JR8O9s8KhhoVvQhnsX4NgKULONFz1+PIyBgAbfuLEdg+G87CH7E+bzbcpiwBWJGpBeHAKnyOWIBPo6KdzpYNi+VI7wHWC7EwviW9Pxp7KBh5T+bHubbCmedQxS0onEDw0FTNk1YTgH1RNgxnfC+n8i38IypO2Y2QVpG3Du+/RGaMQhkEJKrCnenwO0hKTZV0GYdLh7KEUVAZLHXsKsiiUEakEh9re6iI11y5c/XYdJ7p5BME8r8ZIOC9INgIN0WgwCNAgAyGGglljQNFRXg9FZUNmzVHzr+S/lWFXbt3YcOGjbjskj8J6HnzrXmYMP4KUS4kq8UUNd5vVQGR/66MIhPe1EuPV0EgyfES1PL6HC6XHD812S6poeEvcjIpTLMjyKYzT5C1t3od2lUsRoeKH9Am82RoO02Q0zLVKbDnbfjMeViSdj5Ka1XF+DujTi9NKqu9CsM4wn5iXb1m5JhVMEXQEl4n2CYtGWSTyFJKQX6tGcq+g8jhVy6ByaiFNudC7CxLx08rduGU3P3occot0CTmIeD3oqS8RtY0ARLvKa+bgCuy915T86j+nsCaiq1cM0rKpfJcskaCDY7ZINicfQq0WaOAUAC+H0ajcvBSBM254PWwtxbXmSqXr9ZzRZ6fgIpMJNcKa7ZUef7wBtX25QNhOvltBIsWYeG+Hjixf/N6Rf3exS8SHZsx2PULtJ2uEoXFQzs/OKYpg6qYFJvWRpor5AZ/XuU5iI4H5yC97AdYBj6PH7bYsH2nUpd0OP8Q3nn/E5w/+kR06t4Tfn0i2mZl4vwzRiDk2AONOx/a8p+gLV2IkLUr9J690Pf7m9QkBra/iMo2N8CfOLDBuS17nkRCZldoknoJ+xXc/w+4LYNRkzw23mXd7O1YGxTZMsSc2FYJQlTVr/9u9sFbsENL67UkXby6oUCTymYx9YjgKt2cgkOOIhyqKUS2ztAgYErn0GBKhMGcJODS565qlmx9tEtu6pqEQUpOQllZiSg78p74q2P3N1zkqwCbEremqSJmBFktaWzcmmM52mMVbS1ARs+2R3uYFu/POWSz6N87wFInYIAtC53NKc2aDxVkTZ7yIH5evLTBvlRmJchyOZ2iMaA3GOBxu/HqrFdxwaUXIjn5CHNlT7ajsqKyDmSZrCYEfQERTmNwYM3KNVi3cg1un3QjvvxMaRdktVmjgyxVSS+aFHpuiqJoVOhUHr7wGqVwwYvwqxmY2huZKWnYWLoD5e7KuvRAdRvWkBA0xbLwVEBuw5cBmwT6PPVZGYKx1pRkV1msXwNg2Zy7kLd3GhI7Xwlt6iAENv0VOyz9caitIqOsAiw1DVBlrCLnTHHolei+OSEDRqsikuH1uOFw+4TVYAS8Lr3PT8ClzCOdRpFoJWXPHlAiOKL8t3pMtZmzpI5KY2dFHY5ggQ4e559giucJNzqDFHJorE+TNAE2aeD/LBmG07+T3X3fnoryEaX1jkVgQeDAGij26VKV1LhR4q67Yel5PQK7Xkd+6r1YWdSxjsFSD0KQVeM1ITs7EyW1DYfDT6AqyLUkNUyRyGZtTf26AzrTTEfkXKrS6Oo5CQRYm8U0MnnmgkFx4qNJsYePk6wUx0pgo5oo/tmsIpZx4flja2uojtT/MA2N9QO05tYWqecg0EpMTIBBr5UUXbIodPL5c8o1E1CFgxuuB65LcZgKFsKwaTJ0OedDkzYEGmMqQu5CBPe8Ba9XA3fHuxG0dqOAMxZWrJRTSrDDYKoDWPxZN3NHZBkzotZpMhpL8B1elE8GlOIoNP48FvOTptkO7JkDuA/A0e5GbD/ox+C+uYDOhkD5Fvg2PwVXhwfgazNaACzV+QhyyAxJY+sW9Mni/IiSI/sImoyyPkQxsboAuv9mK8+C1ohg0ffw7FuA6v6fyfrgdqqiIp83AX4MQBH4uTxKplitEbRx/tU0WDJ6XG/hc2Rf1h+m4fMQLPwW3x4YhGH9lLYd8dpBpw4bym0wGp1ITDp2hcTxjqcl2w1bfQ6sp30iH03XD2OxZJAS7WxtUwFWrOMaC96H+eCr0FsVRUlNUh4gKYF6gFLtvkos21yK8dc/JhLudBTYp6XKW4McaKHVm2AwKs85LeSvhnbnU9B2vQkaYxaCFRtQbR4kz6kCuDXyTDB92HroFVi6Xg6NXknv5r6ugl9Qk3impB5ynTIYFW7C7HqZ6haSbwvXlsFwJN3H5wsI485zKPWCSjCKRrXXkN8Fn6u2WS6bdCdlIxDwwlNz/NZRS1itSJDFuaBoEJ9Vo5n1IR4crCmU/qGqNaUcyFRJgi29MUHU0chuBVqohtZYXSvfm3yHBV2HBWA1lirIsa/112BflABBazwrDKh5wgL9rXHM/5+OEZ4q+H+lri1FZ8bpLBtphsXLZBUWFGLuK3Ox8JuFqKqsQrce3fDks08KyHp46sNY9vOyurOedMpJeGLaE0hITMDC/36HD975EBvXb5Tf33XHLbj1lhsx/7Mvcc/Uh5CWlhq7T1akgIV6hkFZvVHgKkUNFWg0R9QH+XtfFPUsi9aMvsk9pR6npLICa6uURqyq+b2MsjOa33gqQDibxX1V2XWyWSrY4jZNpQrGe39UFuvXAFhp5T8hr3AejHn3yifHu3UGtmSMQ2mtvK4KsCLnSGUM+GGjA8UXenj6VGKbbvD7lE7vlGiVtEFYRW1KZzQrgItOna6+hL0KpMiwMCWLf9NUwQql+S4BmfKHH2huE14EHZ56x32l3g6o19BVvRdqs1eO3et1QPtFisJkMYL33UiUjzgiFUsmQklZC4nDqApI8FimQ68j0eSANusseLe8gC+0bzYAWJ2Tq9E/qxr/+XIxLrrwXHi8DfPfVZVAZdwK40QnWgUOTFuUOrfaxpSRjnUs1S0yOqqaouo0ZFjYAAAgAElEQVQU0/mvk0DmfQSkpo2AIFJIJHLtco4JtCKbBavNh7l9JKAgyUhBEp6zqeM39azwGpKoHFhaLs8j1xEdNo6JQRCCdzpeCQlWAcJcn4blo6DPuwcaU5owM2SuvKXb4O5wD3wpR+TZqwMOrKreIAAr0WhBtc9VjyFL16QiL7FrA5DF6yITyHsWLqwS3jxYrUGKvD41zZCgNVi0EOaDL8Jk0ECbdx9cPh0++HQVLCbgvD77YSj8BN624+DKnSLRfkVCnemoStNqOivxmMowqWBH/TfZQcvBOUDhv6Hv97QcSpFtfxb+5FOFHeQ6ieyLFQn8CLYIgJlWS2ZMfWcIC+b2SA841VgLaTr1IwTzv8KCQ6fh1H4d47mEum12VyRiQ6kNRpMDaemtpwLXrEEc5cbd9jyD9p3Ok/q34L4PsEafh4qkQUd51Pq7xwJYOuc2WPY8BYNjHXSdxkObcSqgTwCCfmmm7d/9FiqDwP7sa2DMPgdF2/Lr+mQNH3UqdlUeAJ2rwcmdsWfnPrwyZy5+/GkJMjLSMf6ysbji/GHwG7Pw6BMzkH9gN5559hVkZGTgs88+w2OPPYGnn3oSI/8wEj5HET6a9yrm/XuxtG4Y9YchuGnSnchu30Xehx63q16Pq1FnnYWbbr5RjsV3It8Bi35YhLlvvomVK1dh8OBBuG7iRIwYOULAP1OMf1m+HHPmvCYNifv1PQFXXzUOo848HQg6YbKmweepgtcZvT9fq96MRg4mICusT1c851WDF2rbDen/6A9IHUhN0IF9NflRDzPUFF+E3mC2g3/4niPY4p/msujRgBbfjwySu5w1dYxiY6mCvIi9ATfWBZRsC4Ii+i6eCOXYeOYs2jb8zv/WU9vYRFkb4TuFX0vAy15kgDaOFkEtnadY+6kgq7UAFlkx3tvjDXxzzKnoY2kTt9JmJMgKpeob1GSdNeZMvPHyXOTktsOoc0ajproG0/82HTfcekOjTFZpSSnefuNtTLrzFmRmtZUUwYKDh+pAFu9N27aZ0UFWrLQ/7jSyw1Dpe1XuqR+pj1WPlW3IRLuEtvKRp1NX6qjATu8+WRsi/VztaBJgcdtINos/UxUHlUa2Pum9YYzoDdLSxUsWK1zCvqXHaWq/7MJ/obtjOXR9HkawfA2qd8/Dlg5T4LB2lV1bqj5ERioxvbsALPa/iDR+QHR6G6z2DKWvjldJeSJYivXS5j0kQxP5e9Wpj6yBCVdk4z6s2Ql3cOnw00mns84URoIFv8+NlJ9yakGWH76FZ8I7ukrqnOgEkzkjqOPHOrwJbdLmcTBmDIY2azQCu+diWfVYbIOijqVaitmDP3Y6JI2V//n5Ilx+2SV1Utbh2xGEqEwZP2acGwVYKsp8ZAIpZ86/CZLo2HIbAgo6GYwI0sEPZ0vUJrDR1Lh4XXRMVIl1HovRYu6vyodHW0dksdT0svDfi8IeqW+9LqqIBwEcx82PWDQmr6k1q/6ezBwj0nyuVbCrCqGw15M0ZGbdkN8v2+grl8Fe9BJ0vR4QCWn/ilug6/UXBLLHKexXWD8pNi4u9JXAyrpPDeqxWFxL6ZoU9Erq3gBkkbFhumR4TRvXC+8prbFaN27j9nqkJkE1i28PLGsvhrbbzdCm9EVZjQ6pyVYJAOze9BNyHe/CY+4Jd6eHELB0kftWv0+WN2qD4LrjRwBllVVgAMG+7AQYBzwJTUIX6RXmX3UHdGMOy7Oi1vY1dq8ossGxyLs2GKp79lSBlsJipU5ONfvSXjCd9jGCBz/DFwVjMLJv/KkujlAAe/wOOGvbeMS7hn5r2+kDDgw//AJ0efch5C5C8YZnsKHn8602zEiARdVL04GXYCqYB336UGjbXwSNNVe5Z65DCB2cD+fhb1GQPgb7cm6sGwfVuaKBrBxLGjTFHtz3wCPIzm6LCy84F9u378Abc9/C7TddjmsnXocN69di0p0P4+prr8fpp/8BU6feh7y8PEyZcq88T8899zz+u+BLXDvhImTldMC777wLrcGOZ555GgkJNkyfMVPA0TVXX4XklGS8994H8Pt9mD59Gtq1y8Z33y3E1Kn3SwPkESNGYNGiRdJ0ePbsWRg27CSsWL4S993/AIYOGYKxY0dhzZo1eOvt9zH5rtswceJEuGsK4XM1T7Ww1W5Q2IGaEomIdU4JeGq1KPKWSsonFZmbsuaqqZGpNJrt0JsS4feydquqWcqL4UBLCYxp5R3NlM14WCz1ehYEKmEzmH9XogpN3Yt4f0+QpdaQRdunZIfid7XplhHvIVttO9Zj+Zl+3gpsIO8vQTRLiH4LNXLtE7JEl6AP+/g1YfGArD+OOgMvPf8yhpw0BMOGn4TNGzZjzuw5uOfBe+uBrMiarMP5+fjnB//CXVPvFHLnvdffgcVkrAeyzj03QvgiWnpg5DWcljsEyws3IBChgBMLmHU1d0Cy2S7qXGotBF88B70FqHBWitx0PJZmSJai/nqmZRf4I2lpJb6yRvtpxXMebhNLXTHe/ePdThv0Ytj222Ee8jKCB/6FoqKV2NblEfh1R9TT4o1wRZ7TaEkGc9rd1YXwuqJHBJlOGAx4RWWOantNWSynnvuxvxPBFp1lggSV/cpITxV2hhZeB0RAIY1eNUBVFbu6B+TDpNMGYf4m/QjI+v4s6C/w1DWyPDJGTW3dUjVsW26Atee10BiTpX5gZWk/bNQqdT7h1jmlGoPaFiOotUFvToXb64uaNkYmhFF/9hNSZbsJDrnGmSZDACM1SYGAAEeCCDIQBIvM6yV49Ph8cl2qqbVajTU4DmfQ1P0aY5uEGSPrEiEHTtbY4XBLfVy02jKOk7VZNIK4yCbDTa0D9ffM3ydQI8hkjZMqoPD/2LsOMDuq+nteb/u2l/TeE0ggQAIEUEEI6B9EmtIVAtIEFFCR3pQmIAIKSlMpQhRCV6qUhCSQQkIqSTZts72+3v7f+c3et/PezmubDQnq/cgXsjtz5947d2buub/zO4dAh4u19L6611wKz+hvw+QajHjtU2i3z0C85jiRXWcdbIuaN0t9KxGjnw7rSYtiDbCUYJRjtMj96qmXKhJFsKsH88pqgO+3TDmB7IsmoJK6IOJ7i6DGv/F5uDb9Crbi4TCPOF38lBYtq8XyVdtx0BQ3xuEfCHc1CtiKlB+RNAjO5ZPF63KcVDSUUVoqaJobX4N3802wHvCIDHds1a8RsE2CdcrNApzYFxrDMuKV6/4RDFutWpSbYJjgl1RgPc1UnuGPxsNx2D/kXfRSwymIe6dg3wENKHdmf0fvSQCrs7NKlHe8xX03St1/2UkoPuhJoWiGPjodH+z1dL6PRNbj9ADL2voeXLV3wZZoh2XUWTCV7weYbaL+F2/6CLENjyPiHI/AqOuwNC2fkxcxAlkb2rfiwMoJeOThx/DOO+/jnrt/haFDBsu79d67b0Pt1ibcftv1cJk78MifX8O8197D6NFj8MUX63H33XdhxIgRWL9+PX7848vww1Nn4/TTTobZVoRFH7yMH/z4N3jgt3cJHfjCi3+K2391E4785uHS3+WfrcAFF12Oc885Gyed+F3cePNt8hxfd921QitubW0TIDdp4kScd/55uOWWW9HV1YVbb7kRZcVuWQPccdd9WLFyFe75ze0ok+Bd4aJD3DgkS8OEaIrJcV9uXl8BlrxTY215gyvVtkJBlr5PNkex0AlNFmsyd0sZBmfruwJa/K7z3R0NB5JRrHiwE/GIscKumBKLpY4Vn0Q70ZlgpI7f8F0vTNKXe7mrzhE1RJhEct6oBFr9YF7W8AMLo7j1R3v7KxK4J9IOPTY3yh0lArRGWl1Zo1rKJ+uGm3+NH1x0LiJllGcPYJCnKumTRar1ltrNuOeOe7F8yXKccMoJqNteh5NPPQlDhw/LqC5IuuALz72Ah377ECZMHI9vHHoItmzdil/87Cd44w0t3eXb3/pmTyQrEz0w/YbTXPj97Z/0mgdG+VikCk7wjBJlLuaBqEgHFwjtwQ580VGLYCIkCzK+vFVR+T/MLxhiHwj6c2Uq+oVWoe7q6XWOsQ+XKFu68EdfJv2EslGi7BJPxGBlEqvZKn83Blqwrk2L5A3d/iTGeEtkp3r7F89h9ZgbUy6lolgWu1v49SG/sV+F/iQqFDmKqiVpNhYJItC5PaM6UVHFaPhaNiKWoMS7scGxvm6CKC6G0+lpPIb3TPNS0l44jOgw2uT1umWhzMLIjKawx3+ZZGFJuiL/yaih5PQkogj/w50CsizHBeVYgpwgAVx3xIMRI1PDa0BgLcwVM5BoXYqlG4JYYv2x4S1TIMvsrILHW2644FZ0M7XLr3KYiGMoXa6PTjFqwYW9/GHkiX3rFlUhRUQvrpANoOobqykoajk+KrIlC2qCOfUnytw35n719qlJF9Dgv1taO3rlChFIqihdPgIbRgNKmXTOhUg4KqCNfktKeIFAT8BDpCcx2rPmEriHHy5UrOiCc9AyvScRVdHtuPAnVXBtcL3MG9J1ldiFasO+zuFwmit6gSxeU8AalSZ1Mv+MwDJ6k0man/kjJcUepEd2VJSVvmQKx5oDG+DacB0c4VpYmN9Svq/MCe4Er1i1AaaWBRiD1xCqOQ2hoRcgYdYk+dk/RmMJchg55nPAtpaVFUuUifeb84fziNG24sWHwDF+jrb4jvo0lc1Zm2G2uaWtzJ1RYFasLPzBFOqs0f1iG9kOt8slGxQcD/39Kf1oLOyHvYj45mfwQtO5aLNMQpkrLEDLYfcbfsz2JIDFPofDjDICdkffpZ+HbXsMo6smwFxxAOI73sRqXxB11cf15TOQck5pqBGjd8yFu/1dWAcfA9PA2Rptlu+/znWI1T6DaMdGhAbNQWjwOclzjcxsjUAWLVL2Lx6DW391F5559vle7T101gzce/fNKG5+CjuKTsM1196Cd997D1df/Qucccbp8uyuXLkCp556Op565EbM3I85eVEk2lYhPuBEqY+5Bvc/8Afcf99dGDW8Stuki9jx0yt/iWHDhuCC88/FL355A6ZOnYqLLr5YNt00dVNN5aytrR1XXHElJk+ahMsvPV/8mJxFNXjljXdwzbU34PE/PYhJ44ZKdKbQkm6yq8QbCq0nbPIihrQN3RyV9AVY6avMlZeVTx/47Vd0QqYHkEqYaxwJtMrKK4SZYYs1J8GpEVWQC1aIjY6WS8dCkNUYDcAfKRwU59OnPfkYgiy+e8mo4qaVUYmGorA6esZrT+6PUduUeMaeBqLpTUURGZaszw5z4O0exK1ObAq2oinYKlFXl9WJMoe20dwZ8Utd1a5U766WYJsca7fYDH2ywvEIhnkHwmqywm22wAEz4vGIrLtlkcv8+khAA1nZ6IH6gXc4HDh08H54d+vCXvfDKB+LUawKdxlKSopkwcTdEpGvDjFnISjqMXXRBsRs8aTHFSsut5TCbXGi2lkp53GnnrtxKaU7q5s7ZhaLJtiQy48i2wRXu4x9BWqldi/awp1CWaT6otvmkuRWhlejiSgi5NUnEjigZi98WLcEnkAtpm+4FraZjyH22Q34pOpUdHpS5T6nuWtQWTESkVAXYmEf7J4KxGk2G2hNvjwpcUtvDZo0kjrA6BRLyNeMUBYXa048m6tEpHFJn8snksVFGsFyNgqbyvMiQOD9ZqRBKR0yp0lT2dMANechF/qKphgIhYQu6H6zWkcXPAKth2ZWOPKuOR+uSRciEelAy/I/4kX73Iy3WYGsdxZuwDGzj5SdfT3Njycy7Fte6k0BYPQS8nRLfze1ZObAu+lxZbNoQhAiZtHz4clEtUxvrIoyEaBwDPkC5+KHQE6BVZ5DEMGFP3NqIlEKl6i8OZt4MclC3Us6nyP53OmvVex1w9VtaJwOLvL5EPC+McrDiB8BMO+xSM93dsnCnf1gBEkfUfIu/T84J8wRk+nAkuvRuXePFDXbrJT/QqYgVvnXdb8AU3OxOFdqTF6McZMq2BPJUv5gXNTpx10veKFX0tP3kQCRfdDnJ3G8CWKZ92Sk2GeKB+HcdDuczS/BMvxEmAcciXlvr8OU8QMxalgFEo3zEdv0JEL2cZJvFvNMTBoE854Q5HAM+Tfzt7TIrks2G0Lb34Jt+TmwHvSUNDO++TkEWjbBN/kxkXpXQjP8HcedYIv9ZCGA8wcCOSXdueh1OTQJeW5+8VlVICu26S+Y23IZuizaDmyRtzGZY8XdQ/kZrSTMFjTEQ195iqDRfD9s3SWw7nsvEO1C68JL8elej+fzWPQ6xpSIo6bpVQyuewbeosGipCkiFiyRdsR3vIXo5rkIlxyM4PCrRDUyvRh9k4xAVkPnDkz2jhSQVV/fgGt/eZXQ+1jM7YtgrdgHXmdY7BG2lFyKK6+8Cp9+ukRogmeffZa8s5Ig6+HrMHPGXkA8iNj6xxAdfzOsNreArIf/+Djuu/d2DB1YJht4wZgDP7niagwbNhQXXXg+fv6LazFtn2m48IIL0N7plw0ILfrP95VPQNY+U/fCJRefh2BHHTwVo/DiC/Nw7fU39RlkZZInJ/WtELCV77eQY7qzwCr9PhuxVrS8sGJuScKa0CJL7FOuYnUUaYDLXoRAZ51EuNILKYcWqxN2TxVaWlqSUSwjwQuT1QazJRUsrI35sTka+Mp6WeUaw1y/VyBLGSjnOv6r9nsVxfJFgv1CO+zP/tNHq8ZdmayS3yV+k6q6Jes9uo0AbgSuDBdugF5IeyfbiuHhJoRBMb224d8J7qTmUwiyZg7YGx/VLU05nB99W8wKl0lTHHJ2+zeNLB2CoiKXeA5xwUcRhYbGFnnR6kUcNsfrBGiNKxsJGi464ZDfE1yVFnvl5azJXVOdSANbKmIiOwkWi1Cjurr8WNyhqXwUUhhxYxRLvTi3RXrcznPVw4m4T9UkkZg2JUyy805wVdtpnOA6tXICvDY3TAtPhW3U9wGzA5HP70T7jBdEGao91In2cJcg6/0qJyDYWYdotyEfgaSzeCCsNqooWuBv3wp3qWZOqQrlXgMdOxBNy5lL7wephARukVAnckm76s/NFyxQHp2KeczJUfeKO/UC6BPxbnNeCAgg5YlRLxZSPUr/Pbhbwj2ByJuH9lIX1Len9IsLYZ9wMWKrf4PYPk9hzZYuLNpmTH0cURbApJoIXn75FckX4AKTYIALVC4CxDQ4HpefEUzpi6JDEtxwsW5UuFhPjw7wOM5PTciCVMrsZpw8npQxrra5+OVzo/KIWA+pXgQA2rj2RH+5QCK4YUSYzwipuRx3AiEjmhzroRIWS7rUea45z98rEKKn33EM2V4my3Oc+P9sE59dRoDKtlwDy+RrkOj6Al1bFyIw+ubkpRjB8wWCcg+2RrahMaJZPaRHsZSZ+Dj3SAx2DhQQr4Cp2sTRt18BTeZstrR19uqa5E/ZrL3k7BVNMB+zVXvDXDhr78Qa/37Ye9YJYqKdfB59mxAn9cvfjMCwnyJSeYz8ihFcziklvU71NQJfRhW9n50AW/UMmAdpx9KQu33yM4gV7S25rexHuggO5zIFBQjCJCmeOY7+gCFATJnXxUWS15cCsjY8hufaroXfMkgO1YOsfObG7j4mHHKjuXE4Bg5JFVkqpF37rDgH5fvdJXLn0SVX4b0xdxdyOko6l2FI3dOoiNbDMuwkmKsP7VYHBBJtS4UO2BEOYMugM9HULXDE7xBZG/yO8v9VMdo8NAJZLn8HyooH4f4HH8brb7yJe+++HRPGj5VqIo0fwVK2N2zxekT8nbjniQWYP38+Ro0ahY8/Xojf/vZeTJ40GWvXrdXogt/7Gs44+1yYzHasX/IK/rmoDYcdOgvNLS1CF7zzjtswe/ZsqXvlys9xyY8vw2mnfk8sJK678WamLOKmm24QkNfe3okX572EyspKHHTQgbj1lpslufy2W69HWQUp63Hcceed+OSTJfjNXb9CRYm1YLpgLnpfoWBrU8QvGwgs+nuh7omR7H5BE8Tg4EyUwXSVQwWyrAl/TmokgRSFRBiFCvmaZGedhT93lwwRgZF4JCjrAFUMo1hpIIsAa3s8/F9JE1TjpEAW/21NU1PW396uxk7ULdu6Wz2zCp2bXNe6rU4JEOypUUp9NCu9f2ozsNpix6Zo31kN+Yyb12zDJHuxpJckKS+6E01vbPogibAItrKp/I2uGIYKZylq27ajyFIkizcnbLDGrL3OI7rn7jIT47mbrcxquYgltaWltQ3azr+2A0tvierK8qSvkmqjokopSXBFzeHv+f+kcHFhwT8sW1p2YI0vf2d4PcBS1zSiZxgNtsfmwl4V47C1a4fIsrIwn4uLw1xlxpLjUXTI35BoWYy1zZvQOXwOih1elNiL5I8ZJsS66pMAK70+u6sMFpsDNmepvDwJT2jayBwsUjhESdDUQ3mwJHoW9wQy3ooR6GrZDFMijFwfKP2186G9KaEBLvy5COaim/eHC3NGPrh7T2BDfyAFPDgPKPHuSLQi9uZk2A6dJ5c1knBX7aG3UZlvHsyDj4Vv9V8Qn3y3XKeppQUvf94baA0ri2BcaRs6OtpRXdM7qZ+Lbc5ZzjkjBTrSE9lO5sKQXqEvImxR6jUEYARY3M0lhZCRB0oZCwdeON29ixJvYBsIPkQgJkBfOI0yyMJcHtLzGP1hHpgCX6o2Pmc8VkXAjHK7CCTY7kw0umxzmG0kDThdOIPggZE/tl15ahHEOWrvgbesUuh18R3/QkdiJMKVxyYvoVdkXBtaD3880CsXS+ZDN0gdaK/ChKKx0j/JmzMBLa3tyYieqljRIukJxpzA1HtmEm8vLRes55nlHOf7JpvdgNHYWDs/hXPjrbCbumAZfS5MJZOThyUinYhvexGxHW8jWPV9mEadL3mB4nMlFD6HFk1r3gjP/Gmwff0NTdy6eSFiG/4M6xGfynzJNDfVhUiZZI6lJqGtCcWw3wRc6YI1pCsy+qjy0ErnT4D90L8jtv5hPNN1p7wXVKEsuypFxY07lfOU6924s79nXlZL4zAMH9Wb1p5v3TVNr2OSMyoG2fHWT7Gx7lNsGnp+1tMd4QYMaHgJg1r/BUflDJiHniD5hyyJUAPi215CmCIWpYdiy8DTELFlV5Qjo4MMC5b0b5IeZN155+04+uijZWOFz9/2bVtx9dW/lDl9+qknw+204rm/PY1xE/bCFRd/H4s/+Qw/ueYeXHbpj3HEEYfj6quvgbe4GNddd43kOP/mnnvxxqvz8IOzT8PAQQPx58cfBWyluOuOW1BcXII77v4tPvpwPs4+61SUlZbiL089K5sjd91xK4YMHoQ3334XV1x1DY479hh84xuH4+233xWQ9dv77sWsg2dg8aKFuOrn1+KAA/bHscd+G4sXL9KELy69EGee/j2xLijUeDjfb1g+YGthaPeoGubKy8q2Gcp+ZQNdZK5orJewrBec3oEaI0YHrmSexqKI+VMFcfhzfSRLAaxgLLzHLsDzfc535rhYRGMnsWQDWfz9tk83o3hwKbw1qeuSPVWqnjRB7vR2dG/w78w47cpzKYKxqwvZaQx6CDVQFyHb1rVD2HhD7eXwJmxwWBNiIK4HWlyHC11Q38hMXldTB0xAlascwWhI+IzoXpOo/Jr0jiZRHZPJu3f+SYmhcIDKX9HTnxR3mwsDUnRI5eJiXYkLkMbFhQgXhfx4EGCRXsMFBBcpXLjTG4eLWUZKAtEgAtEQAjHt70af9uJU0TZXd7QtfddQHojIjrwUgaZVTsBWXz2aMghLZLv5h64+H7b9H0Rszb1YUHEago7URf9AqwtDLaleJOn1MffK4S4X6qC/bUvy1/k4u5PKZbdbwR10UocIfrjoIihiBCVTMcrLouiDXnyB94CLZhaVh8coDGl4QocKhQVkMUpA0CIUKGiS7OGW5Sj9/PuwHvgXecgjbx6WIuGub5dj2x9QPGAcEp1r0Z4YLxLg7APzwPzBEJZsCCFqcqI9aEF7wAyCrIPHWgR8KJGG9H5KxIkqhxkAEBf0HCNFB2Q9nI96VThVpzKaVXLpnKMcK463eGJRDESos6lmtioCxbnNcWXdPn9Qk0Dvzv1ifg+BA/uiBwgEThxzAq90E2Qu4nk8QSIjO3wWOfZ9MV5m1I4gygiMMjrEP/ydemZN7+0P54zfASaL0GNbR96DuENbgErOksMhVEOWzwNrQDPW9CiWXsF0X+8UlDtLUFlepgF5oSGnCjT05NMZC14QTPE+6uc75w9Ne9s6OnNGgfRzZ/WaNZgwXvOVMod3wFn7Gzg6P4Bl+Mkw1xwu/VYl3vihCH+E3fsiMOAMxLzT5FcCtur+CFPjaxLxY4kuuQJdVT+AaeipKC4uEjpyPM42a0bWKc+D5L5oVFEW3h/eY9JCmd/Ke+/z++X+s3DjS09rLf14MuyznkNs3QP4q+9BOItTdwDDIY/kPDHfaeDgvkeJsr0X++t3zY3DdlpGftayE+GY9SwQj6Dzw9OwcJoxFbmq5S0MrvsbShxumIedAnPFftroJ6KIN81HfNNTaIFbolZtxb3NfzP1mewKFUVhrrA+elLmKEbb+kaRcCfIOvLIoyRizHcNN0A2bNiAR//0KP715luyUfOdbx2CH5xzLsy+dbj6zhdkLtx683WoKC/Hm2+/hyuu+iVuuuFaHHvst4Ry+tc/3o6/zP03fD4/Zn9tL1xw+Q0YNKBK6GWtLU3406OP48V5r0hO5uwjD8ePzj8HA6pL5Vtkd1fg3XffxyN/egKLP1mCAw+cgTlzzsOBM/dDLNAAu6scHy9aIhLzH300P0XCPRGhB1Rh+T35fO/Sx1hFg4yohLvLVDufvKx8vbvYPyOKoc1VKpEtgisj1eGMIMtsgdlmhwJYzFXZXQtwsZiR3G7Ny3N3FQWyRE2y2/Mtn7b4W3xwl3tElZEgqyWYyrBQljz51LUrjtGiWI7ddn8L6ZMSwSjknEKPLbYXYZCjSkQunn/mebS2tOKbs4/AuRfOgbXYjuY1W/DM08/j2l9cBkNmu84AACAASURBVKspmAKySD/uBbKMcqs4iYaWDpTwISM21MvX77KpXBtFC5MPvIa+5O/06JiALZdTdm6Z78B8F5W3Q/CkN8jMNiDK+4aLVH8wKAnk3MlLmBOwWShRboGtmyfJBRgXYiwEcgRo9PHhIlfls6hr5ZvbRZC1vn2zJMUVUko6l2Lf2FrZ6Qx9cAo+mNo7SZn1TbZ5MyqnMJLl9Gq7nIGO7UnOdSHeHlxkKdoZx4ALby7Os42/5GWR2uUPJqMnklcV1/yB+EfRt9JpanpVO3WcmH4GQkkxDWv7fBRvuhrW/R7ICbKK1l8B98Qfys57y9BfI6Gj2PD+OuxWdPo0k+TldQ4ML4vAYwnAZndmkakvzdp/vf+XAvbcCLBazEKLVSpxPI4AhpE6qrsZjSnBAcEWnweex3ms5OIZgWHElyBO1AL9gaSRrCzGnQ5ZIIuhpwmyaCJNkJReRnRU4TWUcp6KLKrfae3WFv+FemaR0sj26sU99M+ABuJtEsVk+xNvToFt5h/lkMjC89C6zwfJwzmfSKNUkabPfKvRFuvopVY11lqJeMIKWOwY6h4k4IqgN5MUvQLE6dYCvLBRzhh/Tjqe+Np0vyvyea6pnvbe++/jO8emWgbIdeqegHPbg7BWHwjz0JNFAVOVROsyxLe/LA7z4YGnI1x1PEoXHQDblJ9J3k4i1IzIR6ejbVatvEfZn5a2dplXnAN8w3JuM6LJ55cbBLwfFElJL7zPpG5zU4PPJRfSnHf6eVm2aCpsBz2N2Jp78OfA4xg6ujf1mlGiro7KPR5k5XPfch0zZc0VqJ58OUyuAYhvfxUbOhpRO/iHcpq3axUGNryA6sAa2AZ9E6aBR8Nk0wSaEr7NiG9+Fv7mJdhe/R0RzYhZtCTtfIueYWG06cdk7GHeQai0l8KS0ERdlCgPN3LsDpuW05kIw+RfD7OzFIj5EN3wZ5jGawBeM7UNwe4ug9lsQzweRTjQgrZ4DFWmNtjdNTBZ3Ii0r0anayzYA1LXSVXn5p6+hFlX2CcRKCXAwOgJ/5+J4HxXxoLNSMQpBOCFi3R1Gup2RwIYYQkH2iTSUmjJN4qVqV6j6NamiA8N8cLbUmjb04/PR004X6Clr9uVyJzXrD8ukzcW6YbrzVGhCLLsTiEEPU3PQpN7A/XNnb0P+ZzfJ5CVAGoXbECwPYBRh45FTXkF0nOeBEQmEv2ilJ1PP9KPcducssb/qqhFMqpvN2vCOv1dCDjHl4zEM088jUAggFPPPg1OpxNvvPI6Pl20BD+7+gpUezQBDb4/ReiCbLaIX4vGO6rzA1mZDH5zudbn22HNAV6jyzCSlg56stWjIluZjtFyFeid45KFKBexihKmgKBmHhpKLk64Y6i8vLJde0bN3ljZsr5gkDVm010YRsNL5wC0LL4cSyb/yfAyRl4A/MARXFGylTeU9EC9+3uhHxwuNgkCiImZ66FJlmtqdqI4SfAl9yQuQIrAlXly2nhF5DhRSrNa5B4StImnlNkkFCW9mAA7SZDG83k8XyRchOsXhbamV+FteBjWqbflBFllX1wI24SLEV79O7SNfrDXGHKRz11cpfTS2NSEd977AF//2tcMQRajbYxupEtbp1esaHYELarvmoAHwY4maMAoFaOzHAevx20Y8dHXqwRDuAhmnQRPyvKAuVMEcYq+pokfxCWawcLrkS7I8eezyqJFgCMy57kg5+80ef1IEhwrLy3VDt5vAoweFcPMCdaMZImvWYaIH+sUY06nA51t9fAsPxHWabcjEe1C8NNr0bkP6XCQZ5NzQW8c/G5bj7u6aluR2Y2promS36Y2czhvGSkzAlH6aKpmKK0BVrUQ5TznNfVG0tx04MK0UJrgqlWrUVRUhKFDh2R8Xdha3oJz892wO90wjzwLcFT2LMpDTYhvexmxhvdhjgdhPeivUg/93gKBBPzjfiP3L914mnNG0XDVs5pNlEY1zuMi1dMhvmR8/lQp/2Q/WGc+idiqO/Fk+FkMG7Uk31f4Hnlc3daJqKiuhZ7qWEhDHeF6zNxyB6zT7hAwEJp/GjZWnYhBjS/CUzpRowN6tZynRCyIRP1biG59AU22wdg64PvoLJpUyOVSjlVRrPQIVnqFub7BtkQn3MtOgGP/e5HoWIXgtg8QHf2LXu1S0aC6yFY0xXwYtfl3GDH06zAVjULj4quwfOL92VW8DHpKehqlxPUWImarHZ6yEcK8UPlBfR6k7hONzHX7Umc62NodtMFsCfTpfSpEpCMfkJUpisXrrkwE0WLRNs53txCCAlmFRpD6MieynaNAViHCFyrXqbm9DTVl2kZFuv8U6+VCPZM0fH/3Q18f20dW0VcFYLHtuzKaRZqgx2fD7+55AJddeSkingRIk622lOGxPzyK0046kegKz819AZdecgFWrlyFBR8vxI/mnCUbRq/866PcICsTwEp+mC0lEtUySg7dlZOh0Lr1EYj2UBfWt23CaEpBO7VIAovKF+L/55OXddjg/fFx/XKhUBZSpi8/HaUz/4BE13ps2DYfm4b+CKX0umByaiyCMHnT8YgAAT2FgB8thvspoRr2NyPY1Zhy2UIBFk9WeUhc6FLEQIFSLl65IOXPNRCUEAonF//ZhBKUEh/rZoSKohZ62XP+XBnWciGcng9k3/E0vJ2vwDLpalnYRN76GloPS+0n6zBFmlDRcA/MI06TfCzfaIIy46LUrVauXAlPURFqDPKxeGY+XlbqCqRDsl4uagkshfpq0saTY8gFPRfxAn5czoIiI0qsQYFUNXdJv2PkIhPAIUhQVMgUefluZULeBwIjBYzZF+Uhxf8n4GDEQ20+KANpkY/vphoqDro+hyrb3GcUDRvuh9kSgbnyIMTr30ZHuBzhAafKXGJfKbm+LVSPrmgXBjp6RCNUvZR0LzK5UGxLNR9UYNdoPhLgEYAQBBJIKIqm5uulKZYyui1KkGIJoHmi6d8B+TzTzCMkiE4XSsl0riO0DkV1DyHS/CnMpOfWHALzoG8DVjdiS6+CqfpQ7d+kyr73LXRNfwcRx0gRKWFUNBOo5b3nhkimyGI+fSlfMgvWAx5GbOWteCL64k7lNOVzvV19TO2G6SivrN2p/LFxG36NQaVDkGj/HAg1wzz0eJhrvt5N/zQh0bFaoladHRuxdcD30FA5GwkdNbQvfVRRrFwAi3XrGSVG17LG21G84kRYp98nHoJByyjEqjTBClX0i3W1wVjT+ComWVphHv49xFbegkWVp8LnHotceUP6et2lw8RYOOl5RSpj6TBEgp0SMevP0pfoTsZntNuQt1DaoPpWF3qevh2FjG++NEmCR5oMZysbg63whgIo1eWcqOOXRruwDREU2917hOlwnyJI/TnZuuuKducHm8UzLDdtUQEsq+7YuoZG+Fp8KB/RIx+u6s2V59XfXfoqAiw1BtlEMHZmnKhB0fZFI1558RVc9rPL8YVvC6KJGErsXgxylKDC6kLtlrpeIOuiC84Tg/aXX38nO8jKBbD0jeeHYbBVWyDtKsClJFM1FaYe2k0+g8hzueBNWBLY1K38xzomV4xGLJ7QgJaJPh6aJHWuvKwqV5kYQq5oXp/P5VOOOWTZibDPehbxjY9jgecIDKg5GKNLUlUCeQJ1+MOxCGwwwW6xi0KQph64HdGQRn00+lAW0iAFAggUGpp6XsR6sMUXiEQZIzHJ4yLt0mixp+hbKo+O4ICFkQbSC/W0UdI6JcqUZlJsa3oF3oY/wjr11mQkK/otmrXGunNkGEoHnOuvQdGY42CiEWL9JoRqTsnZbdLWSANLB33qRD1IyVUZwQgpc1ysUx2LC3m1+6OU47joVZQ8AoF04YFM12Ckj4t38T4KhSQPh21XEZtMAIeARvqXZgqpRGd4PUZteZ9IKSIgoys8gTELARjvU7r/F8GkKnJOVJsHBEfpRshGfSr9eCrsMx8BrEWILroQLdPelcMoFLK6ZSNWdWjP0Dj3KAyyaxYEuYqaa7x+Y1PvRHUleEFgoiJ+rFPNO94vRobYNwJkepMxmss5yv7RTJpKhrx/2SLrNosJpaUlco18AA4BMkGeAmX2HX+Fo/4ZoWyRkmb7xr9EcVQMaT//FeAahsSoy2AZfmYvo+RcY1TI702xTpSt+yGse92I6OIf40nbgq88yOrsqILD4euTZ5Y90oLqptcxuOlVuMqnwjzsZDGgZqFdRGLbS4jUv416915CCfS5Rxcy3FmPpcJgIBFKycHKdEJOkNX2Pko6/g7L6DmIfXYdAiOvR8KufacJBhzmItjNqQIcGl1+B2atuRCO/X6HeP1bWN3lR131d+S8fIGArWgwbDYHzKaE5GpZbC6xI+EG4a4q+QKPbNfXg5J8aINGuVT5nGfUhnzystR5+aoCZwNZrdEglvi2i+DFYbbeayoCrFpG180WAVm7kyao+q1A1u6kCrItCgwV2g5+b6yk3FpsMq7zX1iAmkkDUTqsXNYI7B9LvuCtv56l/jIw7q/2FFJPuqR7IedmO7baVY7GtXV4dd6ruPznP8G6rs2IJWJIetjaXNhW39k3kEVaWD7o3KiB/QW4MvlQ5PqwqDZl87HgIpNy6rFIHImgFoHgAogLKkYMGsPNyCblTlVBSrU3B9sKup/OUB1mtr8oH73w/NPh+/oySeCnSTHz3WhgTL49H0DyTPk3Q5YWk0V2/yL+VuF+ppdCqAP6cxXNjItV5uWkF4JPmrIyd4NiC6RachFPBTMCHz1wYk4IKXoqssDFOhPvVaSQi1Au4vkiIUgpLvYkIyeksXHha+34GMUbroJ1/4ekKZH3joHpG0th8Yzo9tTS2H/Rj74F6+SrAWsp4J4AfzAiICTTgljlkhEYZCqMFjD6pGwCct1YFS0xEo5QwhBcpCuPGI4bI1EiPNEdNeJzxrFgpIUvORVF4rWV3DvnKkGFMg9mRDGdFsYxqShLzSfjuDPfkblTBEVsh4ocsi5losxEeZU7aUSVU5FAZbys8rjYRo4VRUYICI0KDYhdA/eBuWImEoHtiH5+F8xfmy/AlOMxb4vmjF4IwFIUV7bLSLZdASnOhcbmVADG6Bajd+k/Zxs4Boxss37Odf294HX0lGJ1/Lx5L+GkE78rETkCp2zqrDyH0TfmQ6UbertXXwSX1QfLxKtkPKKLL4R5+KkwlU9HYstcxBveR2LgdxGsOQ0BU35ANNf81f/e0rUcpS2PyXuJOXN/dizdrSArEgxj0bwP0Ly9EdUjB2HcAZNQNjDVLFK1n8eu/XglVs//DEMmjsSUQ6fBU5Ya9VTH+lo7sWn5emxfsxmeUi/2P3YWbN1GuTymovV9DKqfi3JLHOah34W5alb3qSZRGUxsfh5tgTZsG3ASGiuOKGSId9mxmaTfeUFn7d0oKi2FufJA+BZeguWTHk62w2kuSqoXpjeOIGvsyu+jaP8HBPA3tW/DmgFnyMZfLkpb+rfIao6hxOvWTGwlfzcquV0EXv1FGdS3vz+iWhYEYU9o34pMtMFcgKivQCtbLra+n/kyV9JBli8eBb2DfBE/PvXVSZUlJitGmJ0oNVmT0SwFsNQ195RFeF/BTX8/gP3VDo5rR0MHPJVF0OebFUJD7O++fRXr2xW0wUyRrGnuAfDY3RL4qN1sHMkKRxN49fV/pUaylHpXoQCLC4tMgEwBrnyiWwoU8Qa3xIy9iPi7bCCLdAfWk+187h7sX7UXGgLN2N7VmPTIUsIM3Mkm0PJ16+tvi9an7CoSNe9XMwUf1RWeszC69l4MJ9fdOxbRxZfAduTnWNdWm9FXS032XC/0QkCW5P0k4lo+kUXLpaJSXabCqAAXxBr9TVOt4/n8Wzx5olHJPeLvVDREXxeBHOX6Ob6cY1ywEkAQpDByWF5eokVWKDiwYyVKlh4J6yxNDCT2+a/R5T4YocGafLK0PdKB0tbHYa4+DLG6txAfc3V3Qr8WNSMATI/m1O2oQzAQxMiRIzP2M18KnL4CFTFhhEifV8RjOD4iS++wC6hgnhbHm2MlRrThiERK+MfEfC5S8qIxoa0RVHHRrgCfknVnTiFVNOV8GtmGwlJPOi2RUS2heoYjMtYcdwpMGAFCRnQo+MCSj2cWI2OMrhF08RosympBn6dlb/gHvB3zYJl4JWicE/n4HLRO/1iuxWsS/K1q3iA0QYKsTIXXkHlHjzCZcz0+eRR9UB5r6nwCXM41o3siQhmxWFIEJ9vHhO80gideT4Al1awI/Lu9vzjP3vjXvzD7qKO0qGYsnjP3jvOFADk9EkwjYNsBD8HkGoSEfxuiC8+B7WuvpzQv3rQA8S3PAc6hCA+Zg4B7Rp+586ZoKyyBjeJfRhU8mJ0oxjqYB30L4YXn4S+7GWS9dO+zOOTAWRgyZAhWr16NZcuWIRgOorRGA1rVIwags7EdAV8ATVvqMX78eEyYMAFNTU348MMPUT6gAmabNeU4f3sX/B0+TJ8+HWPGjEFbWxven/8BTjl/JmqaXsHAjgWwVx0E85DjYXJoRpcUH4lv/TvCDR9ie8nBqK/6NgLOzLl3e8LihN9al8kh38nyFWfAO/VKJMKt2Lrur1g76pcpTcz2fY6sPg+Dhh8NU/F4BD65HIlD/w1rPIZ4uBPRYGcvmXVlGxJDj3UIL8Z3l81qRqB9qxjpmi12WO1uWOweUSskO4OiGX0Vvsg05rnAFt8TfG/yvW2kNst8NisCIChpiIXh43PC/pisqLY4MpqP6tuzItwBf8LYqiPbXMkHaOULshRgXBHpEONwAuXWYLv8bVQIuAi2GMHa04qK9OzufCyOS3+BLP0YR4MRuk0ny5dNGdzT7neh7elvEYz0nKywJ4HBJhusJjceePARnHTi8dJEfU7Whx8twCUXn4847Hjp5Vd6g6x8VE1k4ZfQqDUsxS6PzIsYBRP4EjbwieKxHqtbKIUKcBEMsWjAKDOoSh9oI2+rfN3Xq20VmFgxCh3BLixp02SI9aCNu/9cjEryf7QnYkRTNhZfwo8SR7EsKufvSDVlzmdCzFz9I3j2f0BkkkPF07Gy9CgxIc6nZFMeKgRk0biZfiiKvkaxEeb/ZBMxIF2NERQuOCWSFQxp58cBq80qH1IWyvUTNBgVfaK++j1BEaMgUr/ZjEQ0gMi8Eti+8bYckmj5FKG1j6Bj+nvJKl21d8A7arbkRfiX3oquKU9JBI0RCuWnJvXqzKvff/99TNlrCspKjb1puJDPR6AivV8CQLtz1/QKlunHiXpmNx2N0UCCSiP5c56nco3qG3vom3oqZmenT/KqOFcJ4BToJZ2T8vOcv7ynIuVu1cyL+Ud50tFzi21VnlvyDJQVy7H5eGbpc8LYLvZH5aKxLoKnoL8N7o/3h23G4wCVy7b8HV3hIgSHXZaSB8axo8InozsKUKaDKv6c/SWolAiolx4eGvVR5cIRaHGhpBe84OKJx6jCeknF9AcCKRTCbM+eUDA7NYqpeJJRbt6pjbnmcaXlc/KZ4M845gS1ShRFXzcXBpwv+vvK39sb/4Giut/BOv1+ra5VdyLsa4U11gRLzaEisABLz8I14d8q+TXxrk1IDD8P/qrTZGzSiynaISDKEtjQ83ewFlYEYbYXAe4hMLmGAPEQolvmwbbP7TA5ytG+4Dy8O+KfKCqm/97uKc/e9CgeeeSRlIsHg0Fs2rRJwBHBFFWeCMJocss/quR7HI+fM2cOHjrzC5iHnABT2VTZDIDJDJHZ3zoXLRFg+4CT0FymIlq7Zzz6etVZq38EB6NR21/DqkAcO6p7vOn0dRqBLfOai1FePkJMsWm7sHTIFZhYOkHUAW0OL+LRsJjZ0sg2lnAgbOrtTahEd5SYkAIu+mvbnCWiQkjgZTJbJcKl/hiZexY6FgRb+hKH5s3pdHnFa5KLGavVgWCA1OIw4qae45nLpOTeC70ujydAWxnpbYKeT125gFa+EW2CrEi8FSvDHWgNtRcs1JVPW7+sYxTI+rKpdOn909P6+gsIxSMxrHtrNUYdNhYWhzYHua23u9QTv6x72p/X6e9oVrq64Nk/PBPlTjdeevk1LFy0GNf+8mfYsaM+CbI2bdqMh/7wR1xz9ZVwuEtx1113987JMupwOqjSHyNcXVePPK0vGk4BWTIZYzFZQKtoF1/oO+uYvpdzvESs8gVoBFLVtnIMKKuUhdBnHWtT2qBXadKLZGSbABvbt+KLjh5/KqNjaV5GT5NyRzEGNL4Mc+cymCoPgm/9o/h41M0Fza9sIKtQLrqKLnHRKr5jcW0RqWTY0xvGBSIBDO+heJEpnwqhsnEBr70UuNBlnQRavO+asID2/6RvsZ6ykmLYbFoEhDL69CSSqAEl5R12RN85GKaB34R5gEbHibx7DMKzFsNePFKuZY61IOFbBZjdiNmGIQwNFLMPdoke2TVp826VPV5z7dr1GDtmtKhLapGuFHu4bvU2c1ImPZ8bQ1BHcEmKnYqeMHKUCTypOivpZeUnCDTeKaQpNz/8FCLRFxXhSl+k8xiCAT5rjBARKOnBhapDWR6osVKeW/w3VXAp0JFJDl3fjkwRP5Ftt2njz5Jo+1D6QdGA4Pqn0bm35jPEXCy2k2OgxEb4c5UrpwdVeiCoNkDUPFMy6+wH1fL0yowEHRSx0BdN1t/eS1Uw273O1FdGrlg/nwmVe8g+UZmJc0DLezPLvJdoZVR7B3K+pN/X4sWzYJ9wAcxl+4gnU+Sdb6J95meI22tgb3gezi0PwFY6EuZh30vmBUmbaTq+7R+I17+LRM0xCA04HQHTYImYej7/IRxoEhDFXCLJJ3INhsnV27wxEaxHaMEP4Dz4WfGc21C/FJuGnJfPI7DLjjECWbviYgRZD995ljZfCV63zEWw5VNsqzga9ZVHIWzrAW+74vq7ss4i/zrs1/oCLBN+gtiqO7Cw4nvwuzJH8tkWBbbKtv4eHtMWWEadg0TLInRsehHmKb9PaS5zrKyOEgFdjMBz40YfEdIM592iWqun0WbLESL9htLv/GOxuUWhSwGupIBGPw2aw1MFqh0G2rcJyKMtCvsSDnbCF4gjmjALwMolGpGrOX0VwqC68Eiry9DGpZDvPYFtZ7QVH3RuyRi9ytWHPeX3ca4juOG1G6Xb5V3RnTvV3xE1Sru3bGzCoGm9c/T3lHuwp7ejxl0Jss36qyifrBef+weefuJpYWsdc/Q3cclF56O8tAi1W3YkQRbXp0/++Sk8+Ps/YezYMThk1qzsIMvIM0vfcE4wr9MNvVqKHmTFdDk7hYho9NfgqI8GE4mr7BVgBIeS4vwQGKkHErjlU7hYVcaw7T5tIdcR90FFu/hvqp1wkaU5Z2sl9PZBsO99PWJf/AnLPAejteSAfC6XPKY/QZb+wlyksk8EO0qGXYsuhJI7+NkkPavKi0UpjfsuXEwq2pyWb0RQpuUdqRwXSosz+sUFNBfGpE+pjzCPKfLPh23F+bAe9LQ0M7bxCa7AYd3vUVEcTHQsAhJhxH11SNR8N0lZyzSYRuZ+opxHb6oQQVdIjFkZLUk3tM12g7jQ5oJa5bLpQUw2Ke2aqvJe0Qx1HRXtMPKLU/UbUTLzoToqsQ69fxnvDYERF0Qqd47jIDl33cBVPwaS2+Yt6pUTpj/Gu/pcOMedLVERmO0wefdFIBST+cQPpIDMQDA5bpx/jKSpvDyjMdcLpRC00Aus22IneTijg6xbUTHTPaOEEmkyoak5vzxKFaXTy5zzYgTwzO3iz1etXiObE5MnTwSl0dlOzinOCUXHZT3KE01RRZXARqB+PtzLvwfrwX+TfsS3zkOwYSm69nomZRis7Qvg2PYwHIl6WIaeBFNF6rsj3rwAicYPkAgHEag8Hm7/+7CM+VFKHaS+IbBVwAQpifz/eKgVvrgZrZ6xGF4+RiJm69oasHXg9wp6N/X3wXN//SQuveRSoQDuqkIa4u/uvw/3XVyO2NaX0GipQl3N8Wgrnr6rLvml1lvR9iH2jq2HecTpiG9+Dhv8/qTPV7aGVDW/icm+D8UQm3MlsupuxKf9GZE0gkLY5IWiBvI9zrnPTQe+34PhiDADuBGiZ4So6xp5Uxm1iXRCAVziuaWiXP6kJ1dfBjRqcsGaCMDpqRJ2gV6ll9LZVPClYbK82/1BmOKBZH5WX67Hc/obaBXCXPm8cyU2hXor9Pa1L7vzPOYsyWZiAea/u6K9uwpk7Yq2/jfVuSsEMBhNJG1wXPEQeC09flykN9M+yWJzCgVa8ksTCdg93CS3JiPivcyI9TeElCN6I2UqDpsdHrumIMcSo3dPVKP9aK7cPefuDpClaIWKJkQqFRfRmXyw8hXUUCpupC1xcZqp0NCNghatoQ5YNv8V48IrYRlzPloXX4FPJ6XuCubzIORKOM6XPmB0LX4gFcDgIpVgi3+UIAL/Js2Myf8imtBNQ3M5rZKn4m/bDJO9Ah5vaV7REI4dP2IqQqaMolXbihcfAsf4OTCV7yd5EdEFZ8H3tS2wLT8XnsnnC62na9Xj8I//rVDvuPBlXZx3FPHg3FPKdx3tbfB4PLDaaILtkHumF2/gNVVOERf/bFc+xQgsKSU/PgNGst5chBAspUcz1PUUECLASQdqfIYqaOybSEjETfOVY4TElBP4qPqrKsuSVMX0flLtUSKJpOeFI3KPGX2JxbVIjIrG8HpGIim8hmvjLfC4KBpwouT6xNY/jtheD8Dh1DYbhHZnMadIpasIFRdkRrkRvF8UVVFgmeOij3CpvvUIXsTR0eWX+cu5QXDHDQ+Xyy7R1Hy8pKQv4k3VO7opKpTRmCaEEQ7jhXkv4eQTT5Bm8N7yHhNEEazqxTIUEJY577ALuDUvPQ8WhxOWkWfI+dEFP0Bwwr2IlB4imxZcsOqLObQNju1PwNn2BiwDD4d5yHcAHb0pEahDvO5Vjf5mcUhOYzzUgnjCIqpydbEJaDKNw5CaCniLB2KjyYWGeAilHZ9gWnCxyJNv3jgP60dckc8jsMuO2b5uCzZ/XwuoSAAAIABJREFUtBbXXKMZ57J0dWm0anqSqX+vWLECU6ZMSf5M/Xzr1q0C0HgOj2EhtZB/VLnllltw+KCXUbL3IaivnF2wYfAu63w/Vrz3qktQOfFCmLzjEFt+DZZWnJgVRHq7VmKf7Q/CNv23NP9C5JPLEJpwH5yVUxHo0EQSVMmUE6Q8/8hSIHMgWymEjkcApAAX/1ZRLuZz0VQ5V/FWjZPnNRyJA9EOuD0lCPmbEA0Z5yPbCbbclegkXTjcLvlZO1NIHdwY9Reco2UU0cpHWbA92onPutaiI9o3uuLO9HVXnauU9/YUkLWrxClikZiYFo86RPPh+1/JbwT6O4qlv2qu9Xemd2NWkKWPRKV3kQuFEhdzS3qy9BjFkgVZtwSl/hzmMnzZhSBrnHMkuLhp7+hMqrVl8x/JZe7IPuijBpJbE+tAa7wdwbgu/8NsQUD34p+1/BQ4ZjyM+PZXsCpSlJEbn2mMcglf8LydAVm57g2BqtqpVwbF0UgIpnBz0gyZu2sWV5XkzFBIgwvMTIX1KY8k/s3FNyMPCuCZG16BbcWPYDvk75J7FV3yU3RVnomizn/COulKxJs/RovjKMQdg3I1HfNeegnHHH100qhXnUDZbubXyGI3zedCgEYoIsp5RmqDXGhz95ZCEelFqSwagQH2lUAq00Kf7aGaI8fOSIxEgSTm0LEeyfXqBokEiAp4ZRoUBQKNokZ6Oh7VJBV9TyKROhVEPvMqr0kvS29tfRclO+6HZW+NBhtb/Rt0eo9CuPokAStOh0MiQMzr01MelS+YUT4fryteW93qfwR3mWiWPE5v4sxzekyytfcP+50JIKaPGdvFjQel8qh+z+dfL8m/efNmDBs2LNlG5tRxQ4LvT+ak8B1BwMUxUBRH7aZFUfr+MNgO/TtMtmIkOtYguuJWWGd/IWOkNjh4fSVwom+jY8eT8NQ/AVPJBJiHngyTsyqlC7ENjyNkH49Y9f8lf76htRitQQeKihvhsPsFYLHQePfA7b+DZdLP0fTJVVg28QF0dvbUJ1Lo9t7qozkfvp04QFEGCZRuvPFGLFiwAHfeeSdmzpwpYhj82YwZM/Dxxx/Lzwmgnn/+ecydOxcnnHACTjzxRDnnvvvuk+PWrFmDww8/XH7OQqrgKdf9cCdauOef6g5swn6b74Btv/tls6pz2fVYPOF+JHTAPPk+jLRgv3VXwTn1JpicNZKH1VF5JqJV/4eKMi98OruSQuhquUZJr+SX61j97y1Wh0S4CLi4kyxqhd35XBTT0BdnUQ0sDi86OgNaVNlphxlx+Fo2ZL0kI2lOb40mIORr2Kn8LHWhvoCtdKCVS/Riq38Dlvs3FzKcX4ljCbLImtndeUqKtrgrc8PWvL4S42dP/krclz2hkbsiiqXvV6Egi/ZCLNlBVjf/1WgAM0WxeKwROMsHZHnIj45FDYUzJDKWSBQkK19uK8HU6gmyYOXOP0umKJbqo5GoRnr/FcjKNyeMssB7m+tFtSoy/2z8e8qfC5qTSpM/10n57G7lqiPb7ylxzsUfZdAzcdUJ9LjIpMGrSnbOVKeKZnEByXwjLn758RPhjARg++R4WIsGwjL6XJERDq/9ExyTLoWpdG9EPrsFrROeytkdLmxfe+0NHHnkNzMeS6DCXBnm8SghCb18t6huduccBEJhiVKwj8wp4mI6vdgsFlFMJOBJl4wnZY0iD5k8lSgiwbYYUQJ5HQWSSOdjtIaF46hJ1zOB2yrgi/RORqI1ARctJ46FYJJtZzHK7VKiG5nADAEk267RCx0iWkHQQ/Wy0k+/BtuBj2k+Tzv+CX9zLfzj7kkOj6IF8ngVLSOQq6ook2gcixprjnckxlwxs6hQyrNroOCoKtcLXjBHLl1KnYITKrJkFC0zmhykMLa1d6X6u3XTKrOpcTI3jW0mUOV94aKOES72hX3g+4j9d+z4C4pa58KyNz3hgNiKG9FVdARCg+dIFI0ALRaNylirTQCOC9vPMeQxMlc2zoN1y8NwWIJizm0qnoBEqAmRT36K0H6vpHSNtCUCK6qMpZdDV50D2wEPIzz/DLw/5SnQzFcVu8OPgYM1oaAvo+gjWYxKEWi9/vrrArD4h+BJRabuvfde+Rn/feWVV+LppzWaMQuP45/LLrtM/v39738/CcgYyRp20DgMGvufnf8wsOFFjE9sFfpovP4dbK3/BOtG/izlNvIbs/fyU+CadhtM7qGIrf8DfJZxCA65SI6rKCuCr207TN2Kc/0JsgqJZmWce8wN7gZcEuWKR5OAixQeh3eQ0B31CrD5UhZ5TYI05m8FO3cgHuvNdOB4JNIENuSZNqVuLvOapCqyFKo8SKA1xa5ZE2TaUO0INcAcaUVtuHWPVAfc2XcHFf36S2hiZ9uSYF56HibEfb1Oa20zyoYb21b0tc7/1PMIsMqcJf2ai6Ufq3zX4EbjmxVk8QSjvCwu5Irs3KHtiWIFYxFEuj/cInIQ69lJ4oKVOTjZisVkhtuq8R3TxTP4Mz11kfWZLT1CGkb1DvZUY3zZSAT8IVHOUyVbFIvHZKMMcqefCfaUPl3bvClvRcSpqy5CxdTrmXGBpmW3YvlETUUs31IIgt5VQIsLPdLJmIcSjQRhS2hAK70wmmXz1Mgikwt8pcxm1FcVzeKCnlEhUvl4jqIOWvzrULzkCNgOeQGwOBBddAHMw04Uz6Wudc/DP+b2nEOYifKlP5HAhcBEL1jBRbvLqakVMpJDcKkKoxscDx5PkGDkjaSk3dMl0UkxNAIBqm7mDVKcgeOcHkHhMSpnS+8BpVfAU/WwzfR60mTWrbKwV2IYCkgZ0fMUiDMCiKxbH8VlW3jPOE7Rf06EbdotIqyQ6PoCoc9/h4593ki5P0kqJT9OAgm76YNmUvL8AiQ4JwjGlDS8qoDgq7m1I6OHmfIsM6JZal5vHsnhiseZGxbuUcfMMIOI+SorysTXjeBb0RMzRbeWL/8Me++9V7I2gmkCIs5lAnexSejo6qbh2mXeJN7dF7Zx58Fctq8o/EXe/ibaZtUiYfGIkApBvFIN5Fgz4krgpSKvmmBNQqL0QsP0r0Vp/T2wjLsECDXBX/cpYoNOFU+cxqgGrrKVWcu+C8es5xDf9BcsdB2Mz3doBt9fNsDiNY1yshSYIqBiIfhi5IqRLCoRqqgV6YQEZQ899JAcowdZ+joYDbvv/vtwws/PzPke+aofMP6LmzBoyNdhrjwIsTX34XP7JHRVfUvkyD0WCwavuw72AQdqvmDRLgQXXgbffm/DjIjQ5BjNiYX9oiTI0l/fmf4QljC6NwREBFvMrUrEY4jENQ9CvucZlQqSNthNC2cbTIjAkogwq1iqM/q22ZzFoFgGcy/i8YgY+HI86PtVCOh0JRrkGn1RHiTQGm7zwmru7ZXXGdiM8ojm7fVepA1t3YrIX/W5q/8GMCdrd1MF/1PG8z+pH32hCRK/VDpLUeUqhz8aRJ2vEcFYCC6rE2UObTOjNdSJQDSYNB/uy5gVDLK0HBp7EhCpi6YDI300Kx+QpZnvaopz8gJKUyk0Anu5/LwGeaoxoWyUUH5EzjkeBEFWtpJOF+TimhQn7tr7w0Fs76rHluCOvMfaHA9j1przYTvgj4hveR7LMBQtpQflfX4hAEtVWkhSbL4N4ThUVZYLeA4GA4j4m0V8wuhjxF02pdDIhSAXl4wi6AtBAI/hIj0aDSEWjcDucKO5NVWJyrP6Qri85TCPOBXxHW8hvu1FSeRudn8HCRoR5yiMIFDYwkjiWp3KKBp/n41Gpi1wnUIvTC+agqamosh5xn+Xl5UIyGEkSyV+E/AwEpQpH4v1KgXBbEBMHUN1O7Y7l+gFwQuBGCOLjHAx0iJ5RQZ5X2yjoufpKYNsG+8ZQUZ6hNKz8ky46f1WMUMWaOEF56Btxme9xomiFJw/bE+nzwe71ZaUQCfg4vjrhUcItgg69VROAk+9F5e6iAKO6bLt/L2KwBLV8feMlvJ51qiVUQFS6UXJ43OMlD8XN4/4/wRO/LmeKrn4k08FAM44YH+pSt1r0kJlc6KjK8UiwRlcAffy78N68LNyfHz7q4g3L0Fs/xflnnIzJ5txNudjMQV4ZCz9AsiKGv8Cl8siUuSUePeVn4AGSyk2dfv95XpWpn92JkpnPISEbxM2bXkL70SfkFOKvI2oqPpyqUekCt5///3yzKmSDrJUvtUTTzyBs846S8AUf8Y8rjfffFNysVTUS0Wy9HVQ6v2SSy75j6YMctPQZXagAhaUfPZd2Pe5FbAWIbL4EoTG3YWEczCsm/8Au7kdllEadTK24ib4a+YAJT2bBgQYpM4FuzSAkIuulmuuqd/3SxQry8XSwY/KAVaMBT5rRpRg9V1LB18WM0SJkMbKjqJq+Nu3Qqke5vvd1cvY90UQI51tszm4HR3hRpR1R9jocfVeND9xn3zv055wXF/YTHtCu/vaBn+LD+7yHuG0vtbzn35eX2mCNrMVg81VuO5n1+GEU76L/Q+dgS/aN4NeW5+8tUiGbfrh+2O7TxONGWFzo9rco0GR77jmBFnp1D+jKJYSvNBfVHZZoz0UJQKibIVUQX1kjMd2RrTFj1CIdIv0fCJZ6lpUDOQihwu1hQ2f5ZSOH2MfnvTxEkGBYi+6gn5s6dqOxmiqpHY+gzyk7lmMLa0S49zw/LPw/pS/5HNa8pi+3thCdtbybRAX86SHMSJAgKRoS4hryc3qg0T1JnqRMNpDJTqOI+lVEgGiMbHTKgv2UKAL0WAjrDa30DnSF6Ks09K5BCUrvw8rc7NEGOBsJDyj0TqhhxKUrf2kGM2ePTtrFxl1ImAxUsFKP1HlRFGlUmTvu9UTxUPJZpWFNEElZco55/QgK1c+Fq9l5JGV3gYFYLlAIA2WoCkl18egt4papiT6SdFjMQJzVE3kji/r1tMaldy6How6t9yHIlMdzCO1aEB08UUw7fskIu4J4kVFEMOijL6Vv5q+Ds4TTdVSE4zgXCGIIQD3FmkfGfZV+Xzx3wS1TKrnfSAVmc+49KepNSl4wn9z7mnzNoJYLBVQUf3M7XZKPUzS18veE2hyPujbKT5sDpsARRtNsbvFLfhA+MXDiblZPdQzRqOUd1Y6PbTo83PgLBkg9D4Zt4XnonP4LTAPnC2qbOFoBB0d2Q3CCTjZxiK3C01NDSjbcAks438s9VERbvOIG/IGWDxn9KZ7MHzE0TB5hqNt/hz8vUijB+4OkPXR397GkQcfLiBJFT1A0tMFFaCiAAaBFQGVogmmgyw9XZDH/PPDt3DQyd/I+n5Qv2ReLKM+LB50/222Fkz7yuti3QdpxsJOBBLatzCX9YkCVTxH+VGq69la/oXixkdhmXItEm2fIbzhb4iM/xWcay6BdV+N1kvD63D9QkTG3pTSTAILV/Eg+Fq1Tcr+yP/dVVEs1XAxIzZ55VuUqShFRL5bBHAx9yqUWaxDgUJG9qz0mhNfNRPisSjC/ib4ws4Uny2j66b3e1PEh4bub2g+c0O/Ebyiay0Isv4bCvOgKH6yu/OxvoyxjoWj2PjBeoz5xq5TV+1rPxgQcXSr7MUSMQRj2vOSTYG6r9fK57y+RLFYL/sw0FSBa6+6FtFIBDfefiOC7pgog3/wxr/l0occdSgaA60YUTxY/u0wmeGIRxENdsBkscPmKILJ1INtGNmOhjpBKwqqlFosjtw+WXrqH4GSzWLNGcVSA6MAWq6Ik54qqM7VR7L0VEHxacoB2PQ3hqDJa/eIYerKpnU5KX5Kxl127YvdqOtqwrrOTfnca8Nj9llxDspnPIBEpAONy3+Fzyb05KjkU2k+gheZ6ulvoFVcpKkpMsLBwkUn/3CRyhwRJZSgbw8X6wpwcDEaCbYLxYJJyiykdDi8A9HW4ctohly08kw4K8dLThs9gaIrb0PHjE8Rt/emTKSMRSKBF196Cccda2zAyWMZoaMvlVF+ktG4si/8IGsmulych5PgTAlHaH5gGrWPUSsV8SB44fEqP9Co/uqqcpEBzRbt4nkEhoS1jOqQe8dIRq7CZ0evGkkAkg6k1H1lpIsggiBMFT5DfBZVThNlxYs3XwfrvvdqL9kNj6LLNAqhIReKHDznBl+8Kn+I15a54s8cWWSOEecYZVMJWpVaJGXX2V63yyXgS58zx3ayb0ZiHjxWa3dMwJtexIR9JLDjzyVyZbdLWwPBICrKqJJJ759IUmiDQI4LMYJHFgJs1q1XqiTokTy4CHNLEwKa00VgaBJc+uEo2L7+T8DiFG+q8LIb0D5DMzdPF9ZIv6/sK6OCBJQcH0Y2E6uug6VqXxEsiO/4F3ZEy7GqQIsIKgzuE1sH87CTEF10If5i/0hc63cHyNq0dB3a1jTgiit6VA7TQZYStNALXxBEKTGM66+/XoyL9cIX/N3ZZ58tQ3rXXXehdHw1RkzLruDFd3C1xQGPjmmhvyd9oX3lelbV79OjFgpkEXS1xNoFgLEwWkWAlau4Nt4Mj8cK8+DjEN/0V0Ra18FWMwPmQUfLqZGFFyC412OARdu00JeiilHwtWxCLGFGyESZ4p0rX0YUK4LinKBH9UKpIvL9zudYi3CFU6wi0tvMRb/Z5hSPLUo5U9W2qVVTwcxW0k2ZC83P4nusKxL4j1IOzDVmuzoHKtf1v8zfB1r9aFxTj2Ezs/vafZlt4rU8NicIstILgRa/9SGDfMVd2ca+RrHYJgWybr/5dtk0HTl6JM485wxEEzG8/drb0uzZ3z4KwUAQf370z3j2r39DdU01LrrkR/jWEd/Axo21+OvTf8OAATX4w8OPYdKk8bjh2l9g6KAKmK1OvP3uB7jvtw/lD7IU5U8PiMKxGCKJmKFQBRuoolm5QFY2qqCKYhUSvdLfVBWZUnLb2XKy1AdNhBC8Lqxp24iGQPNOzZEDlp4I76ynkWhZjDUtW7BtwMkF15fL+T1bhbKbV8CHxqguLuqK3E7JByGAUCBLHcvFM3NojOh25SUuWG0OWTTzv1BXkxi2ms02kILChWg2gMVrWNs+QPH6H8N6oBYFjG98EoHOZvgmPpJ1LEntaGvrgLdYU6czKpm8kDIdz4U5o1Yck6ThcbcYAecqIx36iAsX5ZrYQRgEUM3NbVl3fDhPjTyy0tujcrcIHjq7fL3omLkmmcqPSgdSPE8vjqGPdBFgdnb6hRZpijShdNnRsB3we/FWSjQtgH/b+/BNeizl0ly4iEmx+OdEpe70+WPUVuY0caODhX3UqzhqYEcThGD9qojAjT+QAvYJQDjHmAOWruhIU+x4QqOzsvC+MrJFwEWxEP6c40ygxQguwQ+phSoqxWt7PK4krY8g8JVXXsNJJx4vc8Mii3JNrIf5eyqvy7H9MRR1vg7LFOZpavQsX9E3EBx8nvRJ5W9luofMP2MblUWAK7YV7m13wzJ6jpzS/vl9WDz0J1mnQDjkFvXAcLDHSN4Rb8HxkTNgnXY7YhufxJL4FDSWHpZUFWxuGg5vceMuVxmsan4LFGt49N3xsJZPE1BUWVkp+VWlpaVJuXb+m3/SJdz1US4jCXfSBF9++WV89Ol67PN/mpfYwCHGoh75Mgn6QvvK9Yyq3+fr35hvfd5l34aTsu6eEYgu/TmsU28RGwBukoSsoxAboKkvphdX8UBEgh0Ih0M7/03pB5PffPrb1++fCPvY7dp7qxtwRcIB2OM96wHuVntKhyMa8YPGzMzVstpcaG+pQ9iU+Zsj71hEU/KaC1EcbA21oyvy5Sp95jPWu/qY/yaQxbGMR+MwW3t0D3b1+Gar32q2wE3POp3Qx+4CVvp29jWKxToUyLrz1jtx4vdOwNxn5uLUs0/DxMkT8frLr8tlZn97NubNfRGNjU0484dnYHPtZjz8wCP42S+vRNwfxLXX3IRLf3wBDth/Ol6c9yo2b9kiJsUbNmzCgw89gp9ddXlukMULMR9K+VyR1helBxHiSaGLbDeH0SwuMrKFePVUwfRcLO6cc4FeSPRK3x4FshiFIQWHi91MQIsgq9pRgaGlNfi89Qu0BHvLcxc60Q9eehych/wd8dpnsMixH7o8+Rkep18nm/t7rjb15UPDe+Z0MGfGITv1BFdcXOopVeq6BMD0b0r3hSot1iJf/tZa2D2VsHUnE+rby0U+pbuVp5VRX0QgY+GBsIy7EKayaUDUj8i7s9F+4CrE7amy1frzmf/EfBUu0jMVIwpctvHk4l8zT07IuJBuwjqUUAP7wedFojGkkXRHWZTHU7aImdVqlgiKUa5Uept4PQIIltbWDoS7aXm55kLKC4pRM0DGXxQddUXJoTNqpUCIPvdLfMym/hIm9zDQmym85Jdo33+B4eWZA0XaKMEjI3wEQnwO9TlNKfettFhopbx3Qp2j/LnZLECHyeqkECrQxeea+Uscd0qls4gXXigsdGUCw3A4imgaVZDHidS6P9hLEp45XFRvZN95Dwm0uPHC+6LEUVSeGw289fPrb8/PTXpm8RoqN4sCFWwdd/sSb+8D6/jzYS6dBsSCMpdtx7YibvGIGojQIP1Mrjf2KNRMsEll1KLB5ZuvhnXU92ShzPfMYvs+6Cya1Ote6CXZeZ1wSFNt1Jf/a/gaXDMfQ8JXi23rnsKa0T0+VVQbpIx7RXVtvwOtIt9aVDe/gYFdS2CvngXT4GPR1GnFXQ+9jtZ2P4477jgcccQRKTlahcx1dSwB2LPPPgt/MIKp374ajqJK+RX7pQdafWEQFEr7yrf9/Q2yLF0rULLhclin34dEpAsmWxEQaUd48U8Rmv5CxmbRN8pktiLka5Jj+vJdUZXv6ihWeidCKM87opV+rma0rG3oRALNCPtb4OD3zFmCaLgL0VCX5KvRmJQPcDTsz0sYJB1o5QLqXRGfeG7+r/xvBL7MEWAQhBEsBaoY6dld1EB9v3cGYLEePciac9EcNNY34o1XXsdlP7sc77/zvlyKICvg90uky2qzIRQM4ve//T2+c/Lx8vuX5s7Djy4+H16bGSuXr8EL817BL39xBSicxY1at9uTH8hSC0VZNJgteYEr/WAwhE6QlZ5zxWMsJhOc3eFHI1VB/bX7MrEUf5mLpKIil+TeZBPA2LtyHGo7tqM9nDvkn6s91lgXDt50g7YzvPJX+GjAjxC2ax/1nSm5ABd3xagoxkKp5q5EDP5EFPp8s2zXZ6RA7eAx/OT3BwyV7vR1cDEbi8YRCGlUKoqF2G1mdDVvFPUlKVRIcxQLvcJio7dJDxDR09LS28aoi7P1n4it+DmsBzwsv46tewiBsAX+cRpVLb1wvb2jrg41AwbmHGq2nXQ7IzU//clKATHdOFmeC6pnJvhgaX2ViFQ8DtLcGJlg9EGjtIVFFtyo5PLISj+HY8x6CVio4lhoUUCKFLn0KKSKdLFOUhcJcvgzggzPqvPhGrgPzFWHAvEIoovOR9vkv2f0LGNuEkETQQrnh9ViFWDKKJ/erJfXUiqBfO4pUa8ULQm0JK/M4xLKH9vL+pLmym0dolboclD63J40pub85fG8Z+l+Z6RcEjDrQRL7WVrqFeCpCoEW5dwpoKI8utguzpf0TYcdO3Zg4IAawGROgkilbsi5YPGvgnf58bDOmivVU/Ai2rwE0X3/Lu0nvZHPSVJ9kdYB3dfhmLB9BFlUn+SYeEOL4Gh7E+YhxwExP7aufgxrhml5WaqEw240NwwH/1YlEwVwzKa7MWz4UTAVT0TwozPw4V49NgmMZDHyZXf4+kUIwxIPoLrpDQxsmIfi4hEwD/4/sWegf5gAxtZPkdj6It763IwXl42Ew+HBKaeckpKnle+cp5IglQhra2sxdO9jMGDC12Gx94wH6ymvrMWAklZUWR19SnBmHYXSvvJp/86ALM5dvie0DQ3aoGg5zpba38MRWgHL6HOkCbG19yNUfSoS3r2geUzxwHjKRojZ6oCTYg9tW1KarcCWzGcD/y39wZZEMKlYmE/f+/OYnVVEJMXPW0yadkL8ufytm8UQ2agUQtVXYCuQCGFl2BhE/bdGr/rz/n/V6mrf1gbKuI84aPRuazq/N1aT5UunAebq8M7QBFXd6SBryNAhePh3D2PEqBFyCN+dBFn1O+rxp4f+hLf/9TY62jswdvxY3Pab2+SYeXPn4byLz0NH3If61VvxyrxXce0vrgAZf0//bS6efvq5/EBWrg7rf8/dYwFUBv4BRuIW6lwj8YxCrquO1ctp82My1D4QFbYy8ZMRVbNubyF6XG2L1Pe6xMSyUWgItKA52D/qPDOWHA/PjD8gvmUuljumoaX0wL50y/Acgi2WaotdwFTMakFzODuNIN8PNlX5mKPS0taeNRKkb5haTHLRGo8FEQu2IhYNCciSREBHsVAEufClyltxCRMDNUqYPmKS8lG2UBlPi9jEXh8Jy5RrNB+gSAei/z4ObQetQ8Lam5rR3t6GpcuW47BDD8053owKcdGcHolLP1Hv65WtUiWzrqe5SR5NeYk8uMz56ejsfZ+4CeBxuQzzpDJdj7k5fBGqXCDmWGWKEKXXQdBIgGlEGWS+ESNlbK9STGQ0O7LufhRFlonnjtyT5deio+ZHiJQb+5Ap6iHvL9upp+xxvjBSyp8TrBAEEZCxUDCEu8dcIOopixplL6CZiVKS2Wrt1X62mXUTFKrcLaPcM0XN1Ly5ND8xRsy5Y01ApC8qokXqIP+fbe7ojiQZPQOSSxZPJOXfGfXkezG29BK47OEktS+6cA7ik+6CbdDR8n5SUcweFTSb9FFRD9W95dzis5P49CxYxp6v3Yt1D2F++ckIdecqkhJYt22i4dTJBLJcwc2Ysf0BWKbehtj632ORdzZ87v79yDP3q6bpNdREtsBScwTMg46R3DQW+ntRQTTcMB91xTNQXzkbftcIRIJhNG1twOKXP4S/w4ejjjpKaIITJmRODG9qahIBjLfeeksiV8P3PQ6lgyYno1fpAzO+Zgf2Lt85GtauyM/K952d8R1RXirRYwJ3ziv5E66DfdnpsE5+ZT3GAAAgAElEQVS7Q06LLDwX5sMWawBfEkrN3RTvVLqS2WJFR8OajK+/9OjW7gRVRo3MVwHQ6FwVfSMjQ0nZZ/sOFHotgq1lwS9SqqRdTL1fixz+r/z3jcDmjzeidGg5igdpa6D/FW0EdjaKxTrSQVbl4Cq0bG/Cb++6H8NHDceYsWNw5DHfxB8f/BOGDBuMo741G12dXSC9kJEvFj3Iqlu9Ba/OexWX//wnWLHkM7z15tu46NKLeoOs5G5v944XK8rlcaW/8Upq3SgPy2vrkeNNnyx6n62+TqR0fy7WM9w1GIOLamTBlR4tMQJao0uGwRfxoy3YjmC8t+lgoW2raXodk8zNMJXvi60b/oG1o64utIpex3ttHrhtTnisLrhtLvmbcpSBWEiihRvat2QEiekS9dkaQ1DBxSqBqRFNMP1cLiS549/R2QGXjV5IJkkAJMDi7p/w+UMBBGN2UXxiDotSuWNd6WazXOiXFnuTVLzA+sdg3fxAj9DC6rvgxyAERt/Sqxvbtm2F3W5HdVW1RAiyFcmDcThyRoNySaWra3AcGG1IB45KYY/H6QUx1HkEGDyG0SLl4ZJrsig5di7olaGvUWQqUz3Kz4vgR+UMJdtDoM38JDE0jiJW/w6cG2+AdZ+75ZD41n/A54siMErLLTIqqn1KJtloHvE+U1JdmQ4rAQuOBwGwAjxKCUwZiqpInJFJMSOLBGi8B07mbnX3Q9FHGdkuKSkS8QgF1ngttpd5Wkby6Vx8KhGXdBDGvlMEg7L9n69ei4qKMjidbolwMoqneX9ZEX6xGLaZT8DkrBI/MaFZzlwuQ6fRTq2amIlBIagqZ9Q1GEIoGIa7+XnYTS0wV85Ewr8NX9S+idohWmQiG8BSVadT5NTPpy8/XZNyDzWibu1jWDXm5lzTMOfvHeEGiVoNankLrvK9YR5yLEyekQAj7iYL4g3vIr79FTRHTNhRfSyayg/LWKevtRPrF6/GusVrwLy6ww8/XMAWzYgJrNavX48PPvgAa9asQdWomageexC8VfkBxekDmzCqdOcoWbloXzkHK+2AnQVZpMXyHa434XZsexhee4cGcAVkzUFw2j+yNo0AylUyGFF/g+QfZSs81sjeo9C+74rjC4ky6a+v/K0KaVOh0TOybLZF65MqkgRYBFr/K/8bgf+UEdhZdlp/RLE4lukgy1LpQI2rAm+++iau//n1uOn2m3DEUYfjgXsfxP4z98eBs2bi888+xx9+9wf89GpNkCkTyPr4o4+xYtkKzLnw3FSQlcl4OF/JTCOpdQXQjBQE9ZPGiCpY6KRKvz6BXqWtHKOLhsLlcvby92H92yI7UhQHh3kHyqK8LdiKSCy200DLHA9h1rpLYdvvAYQWXYQPJvy+0G6lHE/jNBot+6MB+KJB+CIB+COB5Iu41OHFqOKh8u8v2reIkVrKh+L/2bsO8DiK+/v2epNO3bLl3gvGgA02NQHTMS10hxaSwJ9ieq8hYLCxwcYESCWEXkKAUB1KAGOaCxgXbNzkpt6l62X/35u9Oa1O11RcCIw/fbLudmdnZuf25s17v/cz2IRsMNvCxSFZA7Ja0v47WfJdMWktZuTmuOBtqYLFaoO/VWMKuaMXiWW+j6BjHAh373Pp8mbV8k9xQU9JHQsX3lz4SvtuSricn46AZeJDImhbDTYgvOg0NB2yFaoufwHbTNMLi9Uq8ua8s/A9jBo5EsOGDU3qgChyRtG8wp86WSsXwGR+krEXiWNJ0MZ4MDIuiU6C8YS8kahgCfVxN/EcWQk25JnuFcEf7wmBENvJzwFjjRinRKmudOjrYJMVqzSXcXNmc1Imkfec8UjivoTDiC4cBcvkR0WeHbV5Dfwbnkbr3q+nbR6BkGS16xubkjVBnE9ATzmgNKmQMWwEm1KeybbonQnJRLHU1jd2il/S7mlYSClZ3LncMLAKiR3BKJkoFgJSskLiJxIRmwScg6lypsn4QzoMSukg62L7eT7Pa2howNJlS3HCccd3SAvgqnwU1sb3BEskPher7oFadBSU4VeLRMsEhbyPqTY09LGPQta44RIYR83Q7s/a+VjU72qoMTtZSvvaWjJLkwcNXdbp/vWr+idG5ebB0Ofn8H00DZ9N1IKAu1OKGj4S4KrYEICh37Ew9JkaB1aqdxui21+Hr+FrVOQfgZqiY+MsXLJr6WPK2pqLhPyxtXYjmratQHPVOrQ1bIfFkQd36WgUDd4PrqIhnSSBmfqQbwvgyCE7Mh2W8f3ejM/qKcgiyHc6HR2+/3K+ORH2fe8CTHweKwh9+WtsnfBSWpkkc2PZ7DmwKB4EPD0zhMo4gDv5gK7Gk/XEbr47dvcEW5sD21Hu2b6TR2LPq1661+1qp7o9byTaW+St98BkM8Pi7Jync09ud2LbRE5R8R1s7LapR2+wWGyXzJMlmalQPp+ECkpNhZg7cw4mHzRFyAW3bdmKeQ/Mx7dff4vTzjoNlRWVOHP6Gchx5wqQ9avLfoWmSBsa1lfHmSyatDz513/ghadf6AiyEnNiZZNEWD+IiSCH70lXwGTW7/pzewNkicVGLIu7bDttbftb+ghDgVSuZnojjL7OYuGiUuOtRW9JGEdvuAv9Rp4PteYTrDQMRl3B4Sk/F7zJdN9LVfYtHoPylh0ZA2DZj2G5A1DhqcGmlo4P6q6wWbIdHE/Gi9htNsGyMC9QoqEEJXdGo4JgWzUMVjea21LvwJExIIMhLPmNBrHTn6wIWWGOliuJ8QSRDY8AFS/BOOF+8Vpk05MItFSgbVx7/jEulAluJBvkD/hRvrkcB005QMzHlavXwJ3rhtOlAQiyTkywm8pogACQQJALdC6AM7FMlMC5c5xaAuwkwI0mIWQsEl3zssmRlThGZErIoHAh1dPCzy9ZJAITCXRlm6LlTwLBCiglh0ENtyG89Co07fMBVGPHuBZ9GySjRwBLqRIBSLKk0B0TIDcL2aAEXWwTpU5kwshqSsMLyZDxXkgzCv21E1lH3ne+Rlt2slTi+WA0ChAvfoxGIb8jAOM8EPLLoBZDppdfsh90idSSmDL3VkQYcWhmHu0gfdmy5fjZYQd3ANl5n42A+YDHoNjLoAabEF50CiLHVAv7Z84/l8shgFsioyj7JS2mOa/cDS/A4nRpmw1N32BjYxW2FJ8YH4JsQRbNHshoJZZDV18Ay5QnEN36Ir4xDEdjF+zgnd6NMROL5bAU0R78BGEtr32Iw1ri5cr/oNrYB9XFJ6DRrSVwTlcIsBpqB2Y6rFfeP2PMpl6pp7fis7KNpU3XaM3kxSfSDxh8m5C/5UYYx2u5sNSmb1G/7s+o2OsJDDEn/zzL5MPChMhphq9p1yan7pUbklCJHmgZVBpsxWKHhfuf9t3F3z1l5LoqG5TNZP4r5sH6MRVpEe4J+fe4OKDdeR8CrX6UL96IUceO253N6PG1CbDk92l3gBZzWLlSPKO62jiqvgpsbuRZcoRbZx3DW9QoCqxuFNvzEYgEUedvEtcrsRd2qL4p0IJwlIZcRrQE2+ALB1Boy4PNZAXf42bxoJx+4pxOyYj1IIWLjmxZLFaWTK4nW+aw2eIGF8kGQyYe7upAJR4vc2pJN0SCLAEq8nKFEYF+ASnPlRR9UA1iv5JxWNu4CZFoCN5w6qSEXWknd3P3im6EoeRwVH7/JL4b3jHRo6xrgKsUZNIItCj9IwvFm+cPB+CLaMzEiLxBWFazOqvLs56h7v5Cv0oJYVVM2z3AXIg8Y+pdbgF8xE9UyA+9gfYvH16YIMJhs8aZLb5Ghzc6wfladoiYaYM1H81tyZkhOsKxL7xXdJzjfWFCVdbBQmDCBYFMekwZGRfSnF90ebG/VwzTof+EYs4FEyGH/nsUotN8wgVPiyUzi/8nM7Jg33Zs3441a9dizKiRGDt2DKI0B/F0dHPT55QKhUKoaKsVgLDQ5obDahdtZ/1cbCfmB2P8H4EPF84EZolF1JPvFgt6PUjQcl9pUsJ0RZ+8V8Yc8cHFceO9YeJu9oefXbHJIeMwNPO9DkUGxie7nuiXolmbR6vfgmLVdOHh5VejZdBMhHPTL46liQX7SOAgAQ1lS/wcSkdDgh8CbcrkyMCx8D6SleM8IAvNpnO89U6HPCeZzFHEY+U40drq6SCR4vzi3CPYkyxUYr/ZFsbMcZ5R+sd7pcVXRREK0UxGjeWKaxaOmhygRIdBWafId9XQJLZMLLWvw1X5MEwT/6CN4Yrb4LPvC8uEB8TnhZ8Hs9koDC1SgX3BzgnpZgR5m66FcfivRF3B7+ZhUf/2fFJ8LVuQxWNp+JCT2zHuY9/Vv0XBxDlQowHUfjsTK0cvSDsnDdGgAFZ9at9BvrMYSunRQsaIaIAPAyDcimjDcgS+ewjlZReipugYhI1a/F26Url9TAfDjkzH98b7+fYgjhzccwaht+KzurMpljgO/KxQWkn23FI+D65cBwzFhwBhD1q/moGvxv8DqRwVE+V1RQW58NRv6I2h/sHUwXspi9PQ9Q2trsoGea1Pm5b9aPJgSQc7OcYMH/GGMud+/MFMoF5oaGtlM0x2M+x5qTc2e+EyO60KyWLJCxhi36/ZXrC3ZILZXq+3jusEsiRQkiClKxfSJw3WnycWcjY7LCmSOfYWY8RrJjPeKDC6UegsQCgcxEB3X1S3NIid63xHDmitXO9pgifoRdgcBuV4W1q2obeYNTkOh6y9BNb9H0No6RVYPGIeIobO8WlEy3lWF75v2iIQsd1ohd1kg53/52+jFdvaquJgKdt74zTbhYSQqDvib4abCVCNTkRhhFFhXiQFBrJKiiahUqMhRKNhzbCC8RKqipZWDTBJ9ygu3BkzI5idUEiABr+3ASFPLUwWFxRrIVraOuv2pcuejKuRfZALcjIolKmRsSDTQ2OHqJDWtcdJODbcBru6DcaxN4vTI+VPI+xpACY9q7FjSna5mHguF91V1dV474MPBYU9/ewzRB2cH+xbracJXzVrSWJZ+llKMNIxVMTaEMwR8LAQSIgfOr65HCK2h0YaiY52sh49e0PQwUU/NwKSmVDwHIInyukSGSuOkZZAV7s/lNDRBS8bWaNsiwQ0ZIsIeDn+HIN4CbdCbVuhzY2QH/6mrWjNOyXj9CNDSADBuiTo1VIDaLb3ZGwpZyRTmJhImP3gQ1kCTglACUA4XgSyqfKJkckkQCdI4m9av0v5H8dYxHkxbUCULmrthW0jG5uYT0ta9YvYqliCZMZ38rnGsSPwkbmz9PW1tbZg8KCB4vNh+O/eMI+5EkreBLGwDX08DY2HVsDpdAmZYMx9Xhzr8wVFmxMLP2PcbOBnxfzthTCOvFxsMmxb9xS+76+ZX+hLtgAlGcjqV/0KRrmLxEI8suJWfF08Hc05Ezpdw936jZADlgY2wdTncC2prcklXCdhMCFauVD8tAS9aMg7CFvKLko7bwgOZaGTod4RMeOE68UDjhyyHfm2nm+ydSX/UarmJyYk7m43yQ7zsx18ZxisBz8lqol8vwCrbPuhLl+LgTvAqm30yJIsfqkgz4GQtwHh/2E78cawHzvUoDCUSiyZ3H1T3Z+uSBSbw61Y3NRZytvde78nn5cswe1PIGtPvmPda5uexWINRpOpSyROb8kEu9p6fZJ3Jn1nkUng+X8q4VIVo2JM7i5IoNKdvFSpQBYBm8tiTWrhzsb1RuxT/EshlpcoVacJOPYpGi3YokpvnbCkJ7hZ1bAeNL0gi8U4Jwa/92YZuel+9B9yEtSmFVgTyUd10XGdqmc8VX9XKVbVr+/NS8frGucqRYGFMTKc3AaEAm0IqhZwrcnM9TabDQG/B9GYfb2UT9hchTAZzfC1VCCiUkCRK8CWBFoibioYRKB5s7iWLacUEVjQ0qbtREk5FhexBCXcrU8skmUgK0BZmDRK4MKgk+wuGkT+p/1h+vk7UIz2eK6hyAkesXjXMx6ZBpKxU2R9GpuakJuTA5Ejyc/cSdoityJYg++97fKhHKMTE3PGd6hWMD2mKKxmExwWzdGOC3OmCwiFQ53ikDgeXOzQsl26K8oYJIIy6XLIBT3BGvukL2SAyARRnqbPV8H7QUvzZLFg6cZBAj49qGEfCFJyGp6DsWAv7XRTLhTX3vGq2FaONUFeIpsn6yRoFu7R1ECbCFw1AMHj2S+ClHaZYkDUR1aTVu2cA4zHEvFwFrPIC0VpHsEmS7J+st2URklQRxbMYbMI1zSCT+lgmAyIigSkVouYb6lKstxa7AP7k2hY8cmiT9G/fxnGlTbDvuoCmA56XlQbLX8W0UAzlElPx+O/aKjBthM0M0aOY0KTDo4BCz87nKu06s/1fwFD2zcwFB2IaN1ifB3MQVPuxE5Nzsb8giclA1lO7wbs3/AyjKOuFo5/TSvvw6Z+v0aTexLMoUaM3DwLbt8GWIqmwND3WCjusUDEpyWmbl0vJIGepjWozD8cNUXHIWjW4ufSlWzbm6me3ni/t0CWbEtPY7SkIqOnfcsLLYOp+kUYhlwoYlobl92Mr/f6W7zaRJAlZYL66+bl2KGo/njMbU/btKedz/Qnm8MebG6rRr4tFxZD8jiYbBNVJ/YvG7D1Y2CxkiW4lWP1E8hK/anYtqQcA/bXbMZ/KCUaoeN0+5paOPR2IcRhd7FY2WxwpXIq571JCbK6e+OSGWfI2Kh09u294SzYlTbbjBaRWE2WHIsT4wqGC13musZNXc4Dls2185u+wITAMhj6/wLVq+dh9UjNOlcWgr8+9iKUuUqwqKL3d7CSfSHoteLc4ediWSbWTZR0cbFvt5nhbalENBwUOnV+WUQUN3Lz8uFpLIfJaIA9ty/CQQ9avBHhIChc3JhTKLZYZOxKMotx6bxHAEapFpkKggnOn2RObo51V8JuCcA48ioxhJFNf0c44If5gKdTusMl3ifNSMAtYvW4+H7l1dcwdvRI7LVXO4ha1roSrZGOi26CrMpAtXidrBaBF//PY1lOG3YM+AUigZO08yYjKBiiGOggAOPiWR+PxnEnMyJTDsg2c/FNtkqyTcnmHOumRC2dHC7VXJVW8HqJo2vlGbAPOx2Ke7xmMvLNrQge/JUAATS0kcl/Wac03qCkjvFMvJ+cM2w3gQF/axJMslhWMd4EmAScNDTRHAYt4t6TWeW9kdbtZEyZx0zGc0nDCwIbAmIpMWQ7CMA0J9HGDuCWQJhAntcmg0YQnCg1ZHvJKOnr048X3yspKkjqDCnjBvUAzefzYdGni/GL0r/CVjpRxCYJl82PpyF80CewF+0dZ+rosklAKs+XAJvt9vj8Qi7J1zjm0dU3wT70FJFLKrzuEXzc7+qUjyAmEM5UkoEsniPZd4IseMoRbVgmcldxY8M47LdQ3OO0nFbgnI4gWvk2IlX/QbVpgLBeTwb8krWFjJsrtxZWqzel5XymPvT2+73hMpjYpp6yWr0hG3StOAX2va+HYikQubGW5R6DVme7zX/i90QykMV5mGNX4GvuuUFIb9+3ntYnARYZrIZAs3Aa7uMoTAm0ustqiWcmTPENS327Gb7w34bkid172r896Xyn2Soc3pKVn0BW6ju1Y/lW5JS6fzC27okyQfasq1LB3cViZRsPm2igJ+9er4KsZKYXvJCUHaYDWb0tzevOg4SLYsrMgpHkZg09tZ1kmw5iEtcDHkNw6eVYMf4Z5FqcGODqKxZO/kgADf5mEexJs4reLOPMuXAmSDX1AIuLUmEw4NHkfVzkcjGqSbo0uRVlXXKnn4t9v88DQ7gxDrYsVrtIVOlvq0E40Ao6KkmAxYVjMsMDfR95rGb/rsXRkDHgQjtZfiOep4QakPfZSJiOeA8KKdyID6GPjofhZG0xzgW9jN9JNZaUqW3csBF9Sku1jN4mIxRVRUi34yKBUyLQ0tdJkMUij/nF0KNBo5fq2gaxaGfyXUrNrDarlqvGoIjx1oCHEpfM6euUwIxjLxiYBGlbsj6x/QSNqQw30s0pl8MmHMikbM+29SG4TI0wDDpHAIPwV5fAdOC/ELGPiJtPcN7a7OyTIgCAjGGS1+FnhvMnGUiOuwlGGUtGuWNQAC8JtsX4RCJCginlo6w3LisNhAR4IxjlXCWrxXnJOcSSzIJdtkvGzImFjoi1CguZJ/tAdjBVUmqCNLJsqRJnMyaRslv9vFPCrchbPBTmI/4jYpOitZ8gsPl1tO77jsibxvgqgmIt2XFHwMj2SbDF+cOxIDCNLp0Oyxgt4XDd6gVYMfCalLeWcjuCmEwlWd6svdbdgJLh00WCYLV1A2ArhmKO5WsRckAz1MYViFYtRGtLOSoLjxIOgWGjZiiTqZC5qq8dhMKSLQgEnLvM2CJTu+T7U4dsR0EvSAYTr9cTQ4xsv/RT9TF36YGwTfkrEG5B81czsHTvZzscmgiykjnj8RlW+D8Yl6UHWBwUfY4qmmEV2jpKKfUDR7DFfJVOxYiuxmwlgq01vg0/ClfBn0BWtk+ijsf5W/yIBEJwFmeOae3eFXr3rESZIGvvilRwT2ax9COlN9DTv94pJqu7w5vKWVBauKfLkbW7QZbNaBZAJ5XRBWWQXEh2R0KpH88Dtz4A+9DpiG7/F1r6nYtGIb1SsbW1Uria9HbhA3+wydkJYOl19tz5J9hIJuFje7hw5yKWRcawyESpmrwpCIMagtFEOWGl6I/JmgOjTYup8XjaGYh0/ZNJa4Pb3hCLN0vZsaKupk1vImxwi8W9CKDXFeea38DmyoVx2G/Eq5GNf0E0akTj4LliMc4FaTqgtW3bVqxdtx5HHTlVnM+x0AwYOseSEUBJ9iod4GI9Zww/VsyXdAYWguE1GeFyEOBGBYDlawQlPq9fSMW6WiRw6Q6TxWsz7on3rH7LZ3BvmAHTJM3sILLhMXhtB8I19nLBDullbIlt5PgxxkhK+vg+6ySI4bjysyRdBwkaeH8Yb8Y0AYy3IhvK+8aYsmAwLFwG+RqBEME3NwQ4V8h+SeMMXpPHEahrBiDBlLmmZHvj+asEONTYM9lWaefOtvKa0oiCcj3WLy3lk90f9p11s1881r7p9zCEtsG5lwaEwl9cgJZhDyKcd1h8HGSOM/7WgCXdHUMd3Ds5nqy7rXYVXLVPwDDgdJFna03NelQVkyFLXbKNzSKbZLFqc3+Q958YXPM35PY9HIbSo6DY+4rPo3BCYbxm23qE1j6ISvt41BQdjRZXTFIaa4bebt1q9XRyMJQAiyCQ7oa7K/Yq3bgNzW/FxNLarn4Mszq+u6YYlK+kKnZFez5SWuhTNak2WZH4nA9UY8y238G490whWV2pDOjkdKs3v0iXT6owzwV/81YRu/u/UAiwVgc750eTbBb7yMUeHcRMGYwvugO4VoVaoMIMxo8vb179o8iNxU1mUyyVRuIc+onJ2kWfKhXY8c029B1f1m1L9XQtTcZidUUquLsAlnyOUj2QTUnMb6c/p9dAVqL9Oy8iWaxMObJ6y1kwm8FIPIZtsxpNaQEWWZyu2tkna4sIJnfaAFMONtZvwtayC7vT5LTnOLiTpmjuRyVGa1qAxUU+458om0qV+4pMDOVhWjJVaXNN6/X2RSnpmmDAD4MSFeYRjPVqC5hSmj4k64C54X0UjDg1ZrCg0GFBWAurvkog1ATVux3R5rWIKnZEDDkiuN7QtgrGwHaYf75QBNkLQ4GPjkPzgWsAax/BzHCBnszim21oamyAw+kSSYtZuFDnojqTRbsEWTJWKxF0EWRxPZqK8dD3X8TzRCNw2u3CYERK8NKZZqSaAD0BWeKhQlOI5s8R+uo8KDnDYOh7DBCog7/mWyh7z0fEqpk40BxCxo0la4s00uCcoqSPoEMWsk2cR5xP0txEvmenVX6uxoJQskdWiVJBHsfjHQ6bYLr44Nbi3doXeLymxqhpMk3OQ16LzpAEeKnmt7y2tKpP1h/xRRHh3FZE6gK/TzMISVVkHB3BWO6nw/DU9ivxm19OFbFKwRV3onmyZiISH3OTUcwVm5VGKszHZhLPGxZeh/OR85IbB94185FbMlDYwHOhvDjneAQt6fNhZQuyCsPLMTz0FIYpi2DpcxCUftOgWPLphEP6Faq/CoqtFKpnK5jjakPDVmzrd27SYUiUKfYt+w4Wa/vGQbZt6vUHZBcq3JkgS8zxaBibw154mZC5B4XAi4HYDMrWB2mzSn75E3A1RJqRV/UiRttUGMpORHjZDCwa/hCiCaCNG3PjLBobnA5kuV1WRJmGINA5vrYHXdltpxLkJDO5YAhBY6A53i6qXWjvnCpOK7EDBFwuxYhislwpwFl5yIsaunAmsGe7bTB20YX1ICscjYi8n05T+yYCzXJ+KslHwNfohT2/Zy6DIV8Imz7+Hn337r/TpIfJWKyuWLfvKplgdXkV7DkO5BZqzz4WPlfLTH3E73QlXUwWz+s1kJVoeqEHJelAVm86C3b1AykBlj8STmp0kQgczTEnuXTXCfmDWPLvT1FfUYsxB++NQeOHwczAewDMH7N//YsIDLgYf37ieVSrg7H/tEPg7tNZhlC5YTtWf/w1HDlO7H/SIe118IFtamd0nGiXJ8ikv0z4y5gps9rSIceHkCUoOSJWioWLasqsksmjuKCl/El82UY1C2suNLnTzsUtY0W4mKScjQtiLpwJLPiejNfKdD+UiBeWqmdgq30VprzhMI64XHy1ZyzRANRAvVgARr69C8ifAOPgX4rTwl9fD6gKlMM+FfeUjopsWCIo4KKd5go0U5CmDZRvMSlsspixdG1KZLnOGnG8YHy4wBfjFhs//l+MpRr7HY0KMwNKxihho90385Bx7HkcY8W60haCLMv6uxD01gkWJJKzN4LFJ0M15WUcUnPdu3BVPQ5uLBpGXwv4KhCter/9vEgAkZZ1UBWrkInCYEEg7yh4h88EYommxQMlxoiReWIbpMuhBEgE7LJIcxMCCPZTgkTGJhFYaDFSimDOaPRBwEWQReBBMCoMM0JheL0+sVnA+8xxp/yQrE9Lm1cAFlmKXVQAACAASURBVHlNAbYiEfgEO9U+z5gjx+VyCTmnp7UZBkRgMJphc+QiEqaZg1XMd5rDyBKJUGIYiUsNE10kyTzZG98FvrsNnyu3wOWwYnx4AULFv0BrSUeHPTKINM2QZityHEUSWYddc2Fkv3x+WNdcBtsYzUnQs+YhfDHghoz3Np2du0ltw1D/cxgZ/DsKC/vA0O94KPn7xK3X1bZNwsTC17ACAcWC/D4HwlB2EqLNa1BesxKbB/xf0uv/BLIy3pb4AdIe3IMIasLaYjtb4NWVRMWub0+Dffx14hkbXPsYtoz/I2p9DUKqri/S/CJdfiehgDD6EWjbOUxf9qPX8yNTsViy5m1tVGi0FwKtHLMTuZbsZLHyTAm4HAZjHNC1qRF4RVyjVvTMWc97tmfXoAdZzUFPh40rPm+zkcj3pIcyZrondeyuc1f/ewXUiIqCoUUoGV0Kk7XraQXYdppRUOLeWtWCnNJ2gNEb/UrGYrHerkgF08VD9rSNoUAItdtq0W94PzTXNWPzio1wF+dhyN5DO1SdSqLNDSwCLG5gpStpQRad90JJLEyTVZgIsvQW8KyHkrxkpTedBbs66IwT82UJsLTJoeXNSVfemP8iDj3wEPTv3x+ffvop1q1bh6IBfeAqyIXNYUNw/WfYVJeDgw8+WCzsFi9eDKvbjpwibSHc1tCCpup65OXmYerUqWhqasKizz/FiVefJd5PjK/SA6vEdumBFgGWxdUXFotNiwNSNRkXF7QSRPE3X+OOOR9wWu6ozqBHJkX1eHzdehAa21bCWvUMrJ6lMPY9WjMEiC1go9v+BbX+c8BaDFiLtJ10C8fGCISaAWshFGsRYOHvQqj+GoQ/PR2mn70h4kUooWL8kPFkj+gj5yXjrcgSNTS2fxg8njYBaIqLCsVCXsaMpXOWy2Z+cdd4cEk/MW5kW4Q9vkFLuqz9xP5m/iphN68IwxEupikv5PiTKaKEMzFZcabr5325N4x9j4gnfo3Wfg616WuosEI1WKGaCxEsngbV2k9Yf1tr/gklWAejSYFhwBlQiqaIgPho5btioU3WIl2J1n2OyIa/wDPwFgHmWLj4IljSYo08HRLragmB3eK+cLwZ8ycZGwIu9pmF4yYYM3eOkM6JmDaLOW4rT2aLXw6UGFJqSMCsgRxtLGmuwevr7yXHnfOASaKFLJNANxxAOORFyNcMq7MQBqMFnsYtMNvcsDjyYTRZUdlShdXNm1HvbxIZ4ovs+Siy5aPUUYR8m1uwZyxkI6XpB006WNzfHAvL0LOgFE4WwBdfngvTSS0iVxE/a7zn0myDY0KzDn1h35gEm0DVbrUKB8zCLVfBOOIyIOLFhu9fxJb+mlQ2XaEUr75mUAdJ3gC8i2GhpzAA62EsPRKGvscJMCnkgBEfohXvIFL9PqrNA1BTeIxIGNyn7l2MtUPIB5kr7cuBt8DPuZSk/ASyMt2V9O9L4FUTCcKjhpOCrmycr+RVRALi8htg3PseRLe+BI9pDKIDzwXzV3oiPtT4GkRSzeZAa9zGPV1uJ0p+3S4zvP8DSYlTsVhy7FIBH8ZpuS05GeWDXZkJ1d66H4VUkGNSYNNiishi7Q7WKsqYaG4O/8CKv9mHug216LdPfzB3Fk0wDCYDatZWoa2mFfmDC5E/MLWb6+ZFG1A6vgz2PHu853XrGUsfRuleyZ/n3RmiZCxWV6SC8pqUDKZz+exO2/xtPiz/YDn2Ongv5BbF4ox1FTVU1mPtV2tRNrwMg8YN7sRqZWKv9G1KCbIIigiOspXy6Z0FE6V1TDSXKkfWrnYWlJ1n/8iiJQORyaSPPC+b3GEv/v4J/OUvf+lw39euXYvt27fD7/dj+PDhKCoqEj8sfK28vLzD+4MHDxZ26rL89re/xVl3XiSCainlIGAKUzaH9g9JuolGsGW1WmG22MQilLmhuMDnIlQs+pV2AMAdJB6TKvif1+EiOhAICYDWlcKErGSurBYTDGXToOTvK06n9Cha8RaizRvgLTgJgf7a7rghWAdDYCsMgR0imSkZE0OwCkqwGoZgJUwty2EwmqD6K2EsOhDG8XdrksFFv0DLvguhusYJFzwaMnDByn4K0w5/AK+/8QaOP/YYuN2a2QYX+GRPusIcJeu7tC4n48e4obT3JZaXiewfF9s0ypBFuv1xgU3ji0wld+lhsAw6MeZg1/FoNcDdZkVjp+qXAIEawDlIHCss8IVFsQo17INicgBhr3ATjHw3J+llldzhMPQ9HoprmHCXi276O/xN5Wjb+1UBjDgGBD2J5hNkRsloMf5Pzi+aWlit5ngMl4jj8/rgD4TgznXG65BmFcmAJ0EpC69LJpLSP+lMmNgBGkx4mqpgNkVhsebCaKZZhVlYvDMvnApFAPI2fyM+rPoaoTQxJwRYBF3MrUfgxV03zjECuEDTJhg+HA3zER8AihGR8mcR8XugTHxCzEcN6DFm0SfcA9lmzsvWuPmMlrCaTDEXtGSL1eq3kWfaAaVgEqI1/8WySF+0JKQTSDVPCLTCDREMaH0FQ3yvwVU0VjBSimuIANycA9GGpVAr3kFVYw2eXXUIKmoNGHPIhDgbP6DiHxheMg6G3DGo/uRi/HnTr+Ft9SRl4xmTtXlFK7Z/+xYcuQ4cfPrEOBvPNu7pcsF8WwAT+9b2Sq6sTJ/dbN9PBF79zP0zSlni33db5sKV64Sh5GcILZ2BxvHviHvO3dgqtRb9nCVi44Asu9XA2EaqFsjCa5txIj9dQsqI/4WkxJlYLI5fomRQf796cwGoN9rIdk78kI+TICuRxdoVfSLA4rzuio34rmhXT68RaPUj5A/BVZwD9nH9+2vhKHQK8ERF1ebFG5Db143CYcWdLrX1q3IMPKB3reHV2CZ9zFAZiKrdBra9yWpxkzYcCsMSU5klHXcVqCqvROkQxiMDDZUNKCvrB8a+ZmKv9PUlBVl6J8BsTCkSQUkiGNnTnAUpEzQpRgTokJVQUgGsbFgsVpUMZPX0g5MIsrqTPZ4LUcqRJGMjXej0cS3ZtpM24ZSyZVMMoVpYKp+BrfEdGAsmaOCKLBWp6rrPoVa8hUDUBcvwixEtPlYsJrvTJvcXE2AeexUMhVMQLX8OvuZKeMa253/h9biwJctBBuvlV17F6b84RbAEXLj3VnE5HUL6xz6kc7jj9WTyW7KGZGpq69qZDErFmLOLXwTpDDRYj7XiSTir/gTTZK2/qq9C646qaqxWmkBtIQfb8Cdhz61Y3IBziMiNFF52OVrGvYyIa3zMWt0UT+hr9G2CY9NdsJijMIycock2t7yAcO1SWMbeikjJ8ULeR7Aui3Q+pDQwmRlJQR7BWUe2m4u81pgzJeccDS4SQSeZwIJ8t7i3lGeGo1E4bFYhFSQ7lgiauUEQ8TcgGuwIgJ35g6EaTSJ9Qo2vvtvT4aj+ByI/Uo/QB5NhGHQ6jIPPE/bmwQ8Ox2uRZ3HqqacLlpPAPv7FE0s2TdZK3mvGmFHmSDaQjB/juxwbb4dr9HTRtuDa+VhURulX5lLU+DFKa95AoTEikgUb+kwVbSL4U/3ViO54E8G6z1HpmoSaomPwwp+XpWTjh/k+xpbgPthQXtNtNp4tTidhzNyjnXvEngiwkvU4mb16qpFxf3MMrPvPg9q6Dp4t/4V3lGZq0xypxNZQR8OHA6wFUAxGBI3FgmlnTkWn3YbmVkqr25+V+W4HQm2ViMQkjpnuCjcHueG3J5VsQBbbm0nG1xsB+j8mFotuzrkWx25hsaSMras24rt73m79ajPcZflwl2WW/+vbSnaL8VtGszEuD9zdfenu9Xu6qVG3vRZ5ffLF5ntXCn0Zvl+6DvWV9Rg7ZayoQ0otM9XTCWQlsk6ZmCY+dBOTjCV2YE8CWemMLnrCYMmBfmXWU7hqxlUYPXp0prHP6n2yYA8/8jBOu/n8uFQwnVY+sVKZ+JbSKj2zIvMYpTKFSKxHn+OIACKTrM7U/KUWbxVcJxgTSoxEoRRpx5uI1HwCf86hCPY9FxH7cJHfyevzCbtuWpw3MjYqqxHSDrLU/BOuyj/ANOkx8Xd40S/QvNdLiOiS5+qrc+e4YLGaBRBKjKfpwmU7HSrjhrKV+hGUScmYiEViLBN/IlEhbSP4kkl5pXOfNB3hxYNVi2D9+gyYJv9FAKpo/VcIr7gNyB0P4+ALYXAOAIwOKLYSqHUfQ235DsgZCsXkRGTzMwgFvDBGmmHe/xEo5lxh1R35/jE0jXkaUbMGhikB5P0nw6QvvMfO9dfBVLgXDAJMRBEtfxpq2A9v0dnwFxwfPzzP7dKs2HWugPq6pPEEARhZRc5PKSXUp0+Qkkp5rogNsWj2+61tPricNkQiqpDv8XrCITAYigMuh80EiyGIgKeuQ18s9nwojny8tkkXh9aNiXDUgIPh3vJnqC3LYzGGQHTri4hWL8LL9bfhqCOPQH5+nmBNxU8oHAeC3PigfJpgkTIuslg0wmC8FmPc8jdeAvNoLS9c5eoFWJPGut3h24w+dQvRt+ULWIoPgqH/iVCsJZqJBTc4qhYiWvkealW7SBZcV/CzeG93JhuvH1KyXQ21A7sxyjvvFAKsI4fs+fmf0plSdPoOaFoMd8PTMI66EpH1j6HFfTpC+T8XgCccre3kqseYLH39MhE2Zbr6ku92QYn6Yq6yqe8Jv6+ovCCbblXb2fqddxezrzmTVFDWlI7Nksf0ZAH4Y2OxtETE1l0uE9THCXUlNij7GbVzjqQ80N/kRf9Jg3bOBWK1BtsCsLg6ujjv1At2s/LusFrlqzajanMVppx4YDev2vG0bWu3Ytu6bcjJy8H4n9EpHGisbkROQU4HENcJZFHuQlAkSzqQlQiweE4ySV0q+/bdYXpBmSD7lFiS9UXoR41GsejPtlSs34atn32P22+/XZxCkMS4KhbGabW1tcX/5mt5eXni9VWrVsWP4d+y3HvvvRh40EiMGDk47vqUCWRRNsUFJt3KaOpAaVayJLZa7ExYyEAYEyLak+vS5CFCIqIZNHChz0Us2Qku/KRRRLIxsVQ9D2v1c7A4izXWKlcDm3RWi1a8iWBrJYIlZyHQl65k2rhyp97OndKWNnFNLjbpeNhV6V7OilNgHTBV7NRHN/8DXm8I3pEPJb11wYAP+fkFAkBoduHJ86Nle995nExurIEDNSt3QcozKQ3kIppjLqVk8roSaNCWndW+++67uOGGm8TbvzjlBPz+ikNht0eg2DUtdXjpZfCU/AaGIb/G8uXLcMUVV8Lj8eDQA/fFgzOvga3hLShta0HTkXDewbDUvALr2Cuh5AwXSWWjbdvQoOyDqKVdTkAQyKJnpvTjYq57G/Ydf4ClcDwMQ86H6tmGaPUHUBuWI+g6ANF+pyNn4FECpCWzxydoZDJe3nu9IyPHhoCLsUsSWGrzNShkn5wfNA5h4fwku1pcVCAMROQcFfnJBGjTAJfFYkIk6IW3eXuHW2u0OGDLLcM/Ny7MeMujoVxh8mKwtDMA3Jz6Wb/JQjserXgNkZU3wjD0Iij2UoS/uAjen20QqQi4YC3I72h0oyVyjiBC2ajDrrVdAdravKLt/FwYfRuR3/ISDP1Phtr8HVY1VqCm8OgObVXUCErqFqJfzatwO/tA6X8SDPkTheU62Uy1ZR2iFW/A07QWlQXMaXUMgubCTv3dmWy8/mK7E2RNLK3DsqqOrow/FAaLY9gVNYNj/XVwlk0RyaNDS65E84R3EVVMAvDURTwoD3d0cUsEWalSW/C7QlGiQn6r6BgqgrdkscJCtr6bQdYWXwMUoxluo1W4O26Pufpl/NADSDTASHVOdxaA2YC4bNr4QzmGIIuGPjvb3CJxPPRxQqYsjMx+KOPZW+1c9+5qDD9iFIyWrjE9vXX9rtTT1U0NmlwUD+gsk+zKNdMdy/XI90vWoammCSMmjkRB3wIBupLKBfVGFamMKVghd9z1JZWkbk8BWYwLCwsA0dHMobcAlhwL/SLlxBNPFAYWLFOmTBGxV/xhoSnGqFGjxOsPP/wwJk+eLF7j8aeffro4RkoFM+UvIRAShhSxxaQEVly4pypcxFKSxkJmivbXBJVcwHIxyMSrYlGbwdbc4N8Ca+UzsLZ8BFMx3cemCYt1lmj1hyLeKmAajEDpuWJhn1g0YAeYzEbN8lssmJvjIIvt5NwiO5TOittS+5rGZk1cADXUhPDHJ6H5wO86AAZem6YXiz/7HEcfdVQ82SvNE9hXgi2OXSbL78Q+EAQQKHJRz/aKZMitbSJ2LV2RsUaNTS2C1ZCF55O5ynEy75Jm3MHP3Bv/fgPXXHu9OGz44FI8Ov8ejBhWAoQaEN32CkLlr6DlwBXCvOTRRx/DY489Lo495JCDMXfuHBF/JPvm/O5i2PtMgKHP4eKYyIY/oyXnBIQKYqxjrDGsi8wawXiqQpCT3/QSIpv+BEPBvlD6TIXi6A+1iclqP4Dq3QFv7lSESk5FxD6sQzXSyZIAvrnF0+kSdN+Tiakp9+QcZeG85H3jewJ0USrosKUEt/yMkGlkNjJ/aw2CvnZ5pmIwwVU4FC9teDft/eKbgaYxMDt3wGDWQNbEgrEYmj9IAEHJurWunAtD3QcwetbCN+QOBEtOEZ8nzpGW1jYtLYLFJOKtJJDWX5iyXuGs2OrV3Dy965DvfQuG0qMRrVuMZaECtORou2e5bavQp/ZNlPo3wNTncCjc3Ih9/lTm36l4E+Hqj1BpHy1MLOR5qTq6M9n4Dn1MYsiRcfB74QDJVm1qysGmRi3oma8NzW/eo2Kw9F0laBGfUcUs8imRacquqMhfcRTMkxYgWrsYgcYtCA6+FmE4YEELykMe1DAmT1cIsvQbeXw+M26QG0H6YjGZkJeXk1HOrD/HrtZk1+ydcJQaCSPibUCLGsW3EQ9aY062lpgpl0nRniUEAAwnYGFOrLaQB42Bzjm00jXRaXagwNo5oD7VOT8mqSDHYFe4ByaOtR5gdceAYSdMyYxVVqzYjpJRfWCyJTeOy1hBFw9o3NIAf4tP5M3KttCx1xD7Ts72nN48Lt/qhsuc2s6+vqIOhf3SpznJ1B4+AxifHYyEhDHNAJcWp5Wp0G08pfGFw2gRH4RkICsZwNKbXXDHWLqppbNv35XOgmwH4Ua2AKurmk052IlM1jnnnIPnn38+6b249NJLcdtttwnQ9cUXX+Dqq68Wx/GcOXPmCIZLMllHjR3XIeeVTynpUCdNBWi2wIVqGlzVqR12u1WAF8rneF/1khAyTFyYppIGmhv/q8VboVbk1DEUHyLqp2mCuuNNhOuWwZ9/NIKl5yJqTT4pOcdkLiSey0UzpWU0MOCClTv57BsXnVzIC2MBYWmtCkMI9pntl6xX7pLJsI69GkreBETWPihctPyDNFAiy8qV36KouBh9Szu2iQtfCVY150VN0pUYI0YgRbaQrC0XyTQR0QZdEWyTftHMegieCFCS5WuSbnuJUhzZVnJiRUX5IjaCbOQbb74ZZ7J4zG03X4VfX3g2ohsXILLxbwgf/AlgK0NNTTWuvvparFjxragqEWQ5tsyEs2gkDGVnaPfMtwNQrPAYBog5JBhMswmcH+wj/ybjxw0JjhNfl4X3QSbh5WsRLua+nw9zqArGETNgKP45oJig+rYhuukvUMMeYMjliLjGibggPit438nWkWmSRSTkDUVAswotfYC2yBNGLUxarHP65Dzg3zwnVQJq7shzTmtmL1FEIyH4W6vEb5bcklF4cf07aZ+bbRVHwlH8lQBY+dZcHFiyL3JsTsGS0bSC84WgMDGPl2g3QVg4hOraOvTp0+7cyP5zTGkAwnEguGYhsJZxenGQ1WcqaGSyftsiwUb0afgvcnMHwdD/FCg5I+KxVtG6z0S8Y6OvBVUlJwpwpeos6NN1cmex8f1GDEh62UQnwrQ3oBfe/KFIAtnVxOd8V7tPGXVu+BsYBk1HZNXd8PW/GqqjfZMjFciSTBmfZ4X5qWNwu5r2Yk8AWRzDJjWMj0Pp44r5nElcL3Rl/LPdaf+xSQW7Moa9dSyBgD6s5YcQj8UYLH437GyJYHfHmGMqFtUxx+Tu1tMb56X6rC19dwny+uRh+L4junSZYDQoABWBFVnmxNKV/F0pQZaUDSZK+rIBWInJe1MxWZnivbo0KmkO3lUAi01I3AXed999RXwWZYIETjJWi8CK7BVfI8DSg6z58+cLdos/MiZr9l1aLIYsiV++BCA5LifIiHSncAHKhSzBDD/YMqEq44S4+JVFiQY0h8Caf8LsHqJJAp2aIw2TBwtJoM+DSNkFCJacFs8JlaxNvCYX55Sh6aVoDPonwOKCmU6IlJlRViBzc4lcXaGwtutoMgowQHRDEIKND8Pc+AGMe90h5FHBb3/XIflrtuNEtkRjBimVpNuWBux4vnTbYpsIOiTIY3/0iXdp4sH3NZtxbWeUQIsggHVIFosB5elYImmLznNe+derAmRN2m8cmhqbMGz4CMy+7zY4V/4SmPAYPMZhQgL54Ycf4tLLrsDkyQeguroGAwcMwNy5D8BgssC84wm4isegwtcfTz71It79z4doamrGpEkH4PTTT8MRRxyuAcxAAL+7+268++5C3HzzTbjggvNFrqZwKIg77/qdeP2qq67Eb37za6z97juccebZOOywQzF3zgNCnmY1+NBctxXX3Hg3lq1Yj3n334CTT5qKQNiOe+6djedefhtXXfFbzLjqegFOW1paMWfug3juuecxYcLeuO++mRgzepQYtyVLluGpp58RaREIaA48cArOP+88HHTQgXFQwuN4LziXZO4t/bzLz8tBW5tPgOYcG2B3urV546lF0NuI3JLReH3zB/BnCOTv6yzGQaX7iR1vFkog9fFqhQV0BQwK50AWzhmyWATwdBP9x9PP49RTT0n5MZXJnGkFzxxhLDbPcrh8H2kxjdteASz5MPQ7EYbSqbH0B4rm0rnj3wjUL0OF+zDUFB0Nny05sMn0jNgZbHyqa+5KkPVDAlhdibtKNbauVdNhH3OxcA0NfH0nghOe6nBoYkzSYLMDJQYrpKmGjI9MtdGWbQJ3edE9BWR9E27Dlmi7MU+mz0N3388GaGUy1ejutX86TxuBZPmafgjxWL2RcHhnzAE9YN3TwKqe1aLSrn5HHfoMTp+KRo6RZKuSgarEcewVkMVKpWxQ2riLyRqJgCBKFn3cUiIAk/FZqYwvsnEu7I1JkizfVzKJoJBo9TBvAhcnjzzySAcLdvbh/fffx8KFCwWoYrnhhhtw2mmnCSCVDmRxUTZjxgw8OLOjk1gyTT6lf3Qj66lbHhejlLnJuBe21+hZo0kCPV/BWDoVhjLmttJYByYrZV6doHM/GIf8GubiKXGwJi3i5cNOJuKVFtaMO0nUZTPOhkwiQROZBy5YtaelFhdEkJVY2HcaBhhUP4z/KYPpwKeFEUT462sRDkXRuve/oBpdoj4yBQRAqQrbxsWFLQawCDQ5X9gOMjqJhSwE2Td9/JQEZ/rcR5KV45jQ6dFht4pYnGyAMXeMCfxefe11XHvt9bho+rFo8UbwznuL8adH7sXkoq8QGn67WPCbTQbMvHcmPv5kEa6+6ko89fTTKCkpwbyHHoS75Q0YlAiWVgzCLXfcj02bt3Tqz3XXXYuLfnWhACBLlizBjTfehIKCQsyb9yCGDBmMN97Q2LT99tsXc+Y8gLKyMpAdPOMMDWQ99OAcmK12WMxG/OGRR/FoTLL44D1X4ORD8hA0D8a9C17Hcy+9gWsuOQUzfnsGorkT8Nrrb+Ou390Nt9uN2bPuxwEH7C9A67///QZuu/1OEVumL06nEzffdCPOOON0MV+0BMUaY8TC+8UfzqNk4NqqNsLhyofZnifs2xWDGS9tSM9kHdZvEvo6NRaZmxK0o0+cj5wLZDW1hMqaaQg/k7w3nEeff/EF9ttvPwHeO88lzVWS7KBM5MxYFptnCZzqFkQ2/hGm/eYBhhiTGPEjWvUfRCsXosZQjKqSE9DontKjx+bOYuN3B5NFUJVva5fD7cmSwMSblin2NtNNNgQqkLfhEpj2mY3o9tfgj+Qg0lfLtygL45JWh1rFnzJFCP8vQVamdB2p4rVStY0xWV11GCTYVGGCET0DRVIuyLaRxSKbtatKOknTj00quKvGXF6HVuaJ8v8fQjzW7gJZZPw2fvQ9RkztaN6WOI57KlA1RY3It+fCZm5Pg5RszhFUsaRiq9LN014DWbwIZYPeiPYllZhwmK9JIJUIsPTywVR5srLNwSU7ywWKjMfI9oPKOKxgQkLlZGxcbwAstumzlz7E0QdP7RB/FWekHn4Yjz/+uGC1GGslZYSJIEsvF+R7iz7/CJf8suPOdzKQpX3hGYUbWXdLjsshdn6kQYG57k0NXFlUGPpNg1IwUVRNeVl0x1uINK1FuORUmIf9ViQNJtMRB0UJjeCckMl4RQLgJGYTMkFrNBoRlsF03+NCNlNhvwnOGptbYFv9f7DnD9BMAiJeqDv+jciWl4Bjd+Dlf76Ko6ZOhTXG3NGFjsApGbDi4lwfJ5WsDVyEcNzFhzVMlkqT1BHMkZEgC5hoGMG4HMZaiZibJO8nuw7BBvv3OmOyrrkOl55/NMbtewiuuOZOXHTeybjh8jMRtI8TErPNmzbi//7vUpBFPfXUU8X/KRd8cNadKKieg6a+1+GW2+/D518uwz03TsdJp50Pg70Un332OW666RbY7DY8PH8eBgwcJBimBQ8vwF//9gQuueRinHXmmbjl1lvx5ZdfYc6c2Zh2wgkwGIz4duUKAbIOPfQQPDh3DvLz8/Hdd2tw6WUzsGOH5tbG448//niE/Y2Yde+deP7Vj3DtVRfjiovPwbdfLcRltz2F5uZm3P27u3DCNNZrwKaNG3DFjKtRVVWFu+66A9OmTRN1kUWbdf8smC0WPPzwPMF8yQTQAiDT7ILJjmOyO35xcL5JZoh1yEB8xmM5GVNlNKPaU4uPKpZ0ugW5lhwcDpQCgwAAIABJREFU0X8yrEaLAHLaZkG0k00/72lerpYrjLsCBOhtHo3RlIWbGLzvyTZDeI8Zg0cTD9bPDYG8HBtMJjOiFS8hWvkOjMMvhtq0EtEdr6O1eSMqS04RrFXYqMVB9rTsLDaeDqnJys7ImSWB1cS+NXtsnFWm+9QVi/Zkddm2/QEuR0RLHr1sBnxj/gyYNKMYfSHQYtLjIbG4Bj2DlildB6XEOTkOIY/NpqQDWRJMMe6MRR97ZlT9IoasJ0WCrPKIHysibT2pqlvnJrN5/0kq2K2h7NJJieCgN+OxdmZsWf3GWjBGikYUu7ps/WKzkAEO2H8Q1Ij2XSeLWMd10RBuV7WfecLKF2/EoIOGoW9xn06xWl1hq9K1OVMcmP7clHJBeRBlgyxcVOgTDvM1vZNgIgDTv6c30pD1dtVZkPbqQq7VRX/7xIHKZNghZWFc4HWnlH+zHk3ranD99dfHwRQNLb788kv8+te/xpFHHgnKARlvJc0tCKT0xhc8/sILLxSXnzt3LsaOHYRDJo3v0Jxku5zS3Y4xNXRgS8b46CvhIlSLt9E+ROwz40KaG6pgrfg7rPVvwlSwlyYJZL4lfvHVf6lZsBtcwIBfQS2dpsVH+QOdAqO7On4ELGQjuEAlkxYMh0X7sgWNwqXQZkXws9Ng77t/3NBBzN/vF+CTb0MIlv0KBx16pFi8CoMKo0HE+LBwQZwNsOKxwiUuLzcuVWMbE9kxysbIviWLt5JJe7n49/h84n5lKjSgeOeddwSLdM7JB+H/ZlyPW++cBU9zLR6ePwf9Bo0TDMrf//4k7rt/Fu699x4MHToE06efK0DW/NtOQMGAffHpV+tx/kVX4pTjpuDO382E091XSNk8Hi9mzZ6NZ555Dg89OBcnnHA8AqEQaqqqcMWMK4Wcb9KkiYJZOuXkk3H7HbcJqRrHYdny5QJkydgv5iKb/cADeP31NwSrW19fj3kPzcW0E6fB6/Xhvvvux4svvoRrLjsH0395Hm69Yybe+3AxrrryClx88cXw+YMiFuuJvz+Je++9D+eddy5uuOF6BIPa7jNjtx568CE8+Y+nhGTxyhmXw+sPxCV6PCYOnGOW8HyN7JNkt4ShBPywqC1wFTJORRWh8J9XLEOFv90UY5+iMRiVP0RcVzKPvBc2q1W4YIoYPZMWp0dURymriGVs8cTz0sl7y8+c3WpBbX0DzOZ2F1e+L4E5Nzj4PKXMlK/JoratRPiri4BwG6osg7Gj9Gy0OUdmmjZdfn9nsfFMqJ5YaOjDsq2mDNUtHV0Xu9zw2Ak/JElguj72NB4r95vjYJs0F6p3CwIbX0RodPLk4oltkCCL85n5sZijLV3JBMT055rVVpjQMRWEfD+VY2JvACzxHRDyY3lbxS6RCaYar0T54I9NKrgzQUmqMU8EWdwUNJja13ckAQJJHKczPX94ntNsE7kZI2oE/kiw190Sq7+rFLmxbLnpWZlMbe3u+1wXhn0hbF60QSQwzh9csMcCLPaxobwermIXLE7te4WfNxrbSMOK7o5D4nm9CrL0leuBlJ75SQew5PmJcVnZml4IeSLjYWJsQ09AViaAxbayLwqUHskGP/j7WxhU0l8AJS4wCaIIqqQ1O+Os9Hm0yGwls3B/8803sXj5F7jy4nM6mF6ILwyYEIUZETD/CEQQPAtBilycUYaXaAJA2RQXh1y8Mf6KC0LNpEQBk8wG1z8Ga+tnMPY7FoZ+sTxHkYCItYrWfIyw+1B4is9BxNF7izsuhsn6aBbb5rgskAtZfsF3Rf5Ikwzjl8fBPOhkKAWTOnw2/N//BUrNx/CMWoBwnmbS0Z3idNpFjI02XyKCaUtmRcu4NjKD7IOIF9MVmiMw7omxPNIiPVPusQ4g69RDcesdv8ef//oPPPLYk5h1/31CNlddU4MbbrhRSOvIRlVXV+PMs87BYVPGYv78B4Vt/d+eeAr3zn40bdevumoGrrj8spitvAkvvPgSbr1VS0vQr18/Ed+11/jxIpiY927psmUdQNaaNWswY8ZVOP+8c1FTW4tXXvmXYLhOOeUkBINB3HPPTDz3/Asd2nDU1ENw77XTYM8bgIhjLGxWU/y4WbPux0knnRg3YSFb9M47bwunRfabLJfDbk9qOCFj5XivOO9l3Bz/FrFboWa43CUIeuthsriwsXkrvm7cKGKuDi+bggKb5hLW5vWJjSaZIoG/NUfKsPgtbPhjO378DBJ88Z5yo4B56vi5o6TVFwhi4X/ex7BhQ0WsnCwE5SLYPhoV8kaWoK8JIX8TLN9dCdPYG8VrO5bNx9qR2SUi7s783hls/H8Wf4CDzjyiQ3P08rRllUXY1KQ5nXa1CGfAvFbk2zU5mV4e2NW69qTjAygQzZHP9q60zdSyDO6aR2Eccz0iG/8Kv2MyooWai2imIjfwqCLg9y830NIVfv6pYMjE+rOOdCCL7ycCy94CWEw6vNbfiHLv7nM3lGOoB1o/SQUzzcaev59K5kaQRGWCiU7AQU+XAZIEWbKF4Whkl+f96vnoZFcD199162tQPErbbCdjZGVg8x5SAm0BWHdhfq+dDrL0UsBskhHzPiSCrGzisRKTAyfLwZXtPU4GsBLr0x+Tyo4+m+t5Glvx4T/eRnF+kQBa+rxX2ZzPOKwnn3wSK1auwLGXnIrDSzMn7EwGujTpH8RCnos8u9UqzGBosiCNAcQC0LsE5u1PwBDYprmUFU4WzVTbNgrWSvVWIFR6NloLz4rHYWXTj2yO4fX5Je31+wW44k4/AQmBR1NLa9qcXKnqz698AMZIPQxDLhCHvPHyPzDt9PMFs8H8TZE1s+EZ/gCCpdOzaWKHYyjnEkCQVvA+v8hllKrwesyBxQcUGQ+5AOcCmrnA9FJBAiiOhTDFSFGhHmRNP+1I3HHnnVj3/Xpc/H/X4NCfHylkdkuXLsPlV8wQwIOxVatWrsI503+JwyaPwfwFD4t4nwVz78a8v7yDIUOGoKxMy68lxkYXb3b4z3+Gs84+W8wd5rDatHmziAVbuXIlTpx2gmDJLBarYD557pKly3DmmRqTdecdt2Pe/IdRW1OLu3//Ozz11NOCtZJyQQKN2bNm4/kXXuzQ030mjMNDs27FIPMyRLa9iPCYebjnoefx/EuvinOPO+64uIyV48dNCIIsyZ7l57lhNkTQ5NGs+GVJjFXkOEtJoQQz/Oz7WypgdRVjbd33aIj4Mbl0H5iZXyoWi6oohjiYYlCtWxhpeJMuQrlpQVc23nO6YYocc/6AAK0slEV+9vkXOO7YYwRo44JWGLgQuDP+z+dDxFcDRQ3CWPky7Pl9Rc656NaX8b53GoxlvSMNTDbVdgYbnzeqBIP36ejwNM6cG988avRbhJ16o98K/j9TIaiSJWWcFWNuIr6kErlM9ffa+5SlGewA8zEZU9sMp7uetGun7Tpjk1gyAS/Hxtvg7DMWSv6+CC+dgdD+b0CNcsMy5ggWe8pIZ0399SWjxM8Yk9VnSmehJVNXOiUrT9YnyRyn6q9eoZFtXq2aSKBDri9HbMNRfw2vGoY37EO9P72jYK/d9ywqItiiXPCnsnNHIBnIcttcAlzJ0uDPTu7KNCGK7rwCW7v8tjtALdueE+BwHSFBTrbn7azjti/dAk9dG/ruXYbcfnk76zJZ1Vu7rhoN5XUYdQyVPDu/cD3gMNhAoBUvsVS6ycKZMsoF9U0m08Bns2STsgEu8vzEuKx08Vip8lZ1l8XKtp2pmLru3Db64694fyk2Ll+Ls846S8gEsylkuf70pz/B6rbjwF/8HCUFefEkxNmcL4+RX8yuwiFid5y7kZQRcvdeLjKtdf+GuvlPMFhzRfySsIAWksAliO54Daq5FMF+F6DN0bNA+lTtJliheyDNOrj4dOc4hUyMphEEWMlMJrIZA0vbUjiXHw/zER/gby9+hYNsf8HIof1gHHuzyN+lNq9C5Ls58LuPgHf47GyqjBkncCFsjlvdp0vKHJ/3sdxMXPRzwcIiGS4CL33uGenoKN3xEhumgSwmI74R0884FnfcfisYu3bnbTdh0dLNeGTBfLzzzkK8/M9X8PjjjwoHvrfefBtXX3MtDpsyDvMfnoc8lxELHvkT5v/xJZx55hn43V13wG63i7EOhdu/8Nk3mi/wvhBYPvb4HzFv3nzRJBpOLFgwX5hccC6xENzRXZAxWYcecoiQK95337047thjMWv2A51A1v33zxKvXX7ZpTjllJMx85678NGiL3H+2Sfg5puugc3QCH/Iintn/QHP/fM/mHPXxTjx1LPQFNDARUlRAV597TVcd90NOOusM3HLLTdD2fwo7LUvCBvzqL8OIffBCI5/Ai6XxnAlKyJlQF6OYIA5lmR1mzz1yHNqeTX47OD94FgkspVchPJZJeVU4nMlNjNoE28Q51JemCymkHP8+Rdfxtln/AL5+dqXFBezZL7IcOpjV+wbb4ZpjJaGoHrlXKwarCWj3pmlt9n4qb86oUNzpYtdsj5kYrWOHLI9JVvFRNumbX+GKbAZsBZBsRZBbVqFaLAJqqUEqn0QVOcoRJ0jAP5tLRGvdyhqFArBEX/Cbdr/w57Y79jf8fc87cdEfWBCaEXRgLQwwjE5oDAOyuwE/PVQg3VQAw1QKU8ymAXwoiEPzLlQTXlQzQWApUhrq7UPVGtfqEwMngDQ5PM9mZqB185bcSQskxaIZ3m4aRMw9vdQmC7BZBG/ufvGxaKmEqG9NZl2VUtrEFKgKloScD6jMhVuVHCjrL6hOdOhcXluugMJ8lTF3KXExV8F2uW9qere00BWxsH66YBeGQE9yJLxWE6zVbBYsmQCWXTUI8hJjEWS9ewKFmvdwtUYMGkwHIXOXhmX3qgkEorAaDaiaXujkBUWjUh4lvbGRdLUwXu745vtGDBp0E6+Unv1zLfmMNk7gCyZskqJmW7pG9MlkEVmiZXJihJlgnqGK7HH+risTPFYMv6Kdcj8R+nqTje6yQw5RBxOQsxVNlLC7tzF5upGLHnzUygBVSQZTgW2vvnmG7EzX7VjM6ZOG4GcvX8mLqdPQtzV60dMBch1F6G+sQlGg7Z7bw1uBMr/BrXhMxjyx2nMlSUmS6l8VyQOVgoPg7/vhfAYdt7EpYSLiWPJ3HBxybgeyhfZTi5a5X3vap95vLFtJdzf/xamyU+gqXINbOXzRYJde/2rMO59DxTXMAr0EVk7F8G2WgT7nCXs5lVTcrkSGUEp6cvWqELfbgJJ5pXiIp2LdZlnq6au88KAcjayGhyXxPxcBFnvvvsurr/+Rkw/cxruuO1GWE1BvPbSP3Dt3U8L6/WKikoMHDgAM2feizy3G2+88Qauve4GHHbQPpg/7wG4A19h4bcOXHbFtcIs4sEH52LwoEECYBFAElwJW/oIrdADIsaNRhq0g6dhx1FHHYWnn34GUyZPxuzZ96GgoAAtbV6sWb1KxH4RgFEiu++++2DW/TPhcDiE5I+sFZ0Ijz/+OCGZkyDr2muuFoYan366GFdexTxxUdx360WYdsQ4KM6BePzJtzDnocdx4Xmn4+YZZ8Cw+jqE+50Pw4CzcN/Mu/HUs//CNZecjMsvOBKoWwhD/9PiQx+t+QThra8jMPnDlJInPlfI1LV5PCIFgr4Q8KSTSom4LJsVra0esSDVdrG0/GrSvl8fr8JE4ZwHvP+87tZt2/HFl0tw5umnCkMOWraz6HfwTdv+ClvfiVAcAxDd8gLe9528U1ks2f/eZuOd+TkIBhyo3DEmPsRD81sxsbQ26Uc8EWhlirMybXoAxtq3YezzMxjKThZzp2NRgUhASEPhrxZ292rbJiBQp70WCWhsE1kQow2KyQnwh+DG5NT+jv1f+9sBGGPHCCDlbHd8zPahRVaTbJsagkqQQ9Yt4hWAjkmkEWqGGmwEgg1AoBZqoD4G0BjTZBLtIkATzy2zWwC0qLkYSrABVrUahiHnIrr5afj7Xoyoa2yHVjEG0du8HdFwADR+MVA2ZXUKAKbCCKPZISTk0uRFey4wdjeiPSNE+oqoeE7zu5Tup8meZ4lDkYnJynboEo9Llu8r8ZifQFZ3R/eHfV4mkJUOIElwJeY583QmrBslyNqZLNYPYfQJQGu+q0TIF4rn9dr0yXpYnBYUjegjYspEyE8SENLt/mmpSXdpkekAmGycTJZmAtIZT+gb1SWQpT8xndNgsl7rkxJnG48l6+EinHFS3blBwtQh9mXQoeMJg5OsP9k6DmaTtLByw3asWbQC/kYPTjjhBOyzzz5wuVwguKK9e0PtZpx6SB4OPuwQtK24C8tHzEXYlIN0O76pZpeUXORZWhHZ/AQMTZ/B4PlO7Ooaig4UEhLFHfvSDXsQ3f46IvVfwlh2OnylF8ITak80m24Gc4FJhiaTnCSxDi5IudCkeyDPpQkEF6f8Qk+VSLYrnyQ9yFJb1yOweh5aJn4Ea8WTcGy8GcbR18fjzaK1i6FWv49o1QcIu6fA3/9ShIq0XXeTyYAcp1PLb8S8R14aEnS2j8+mbdKFkFJIKTdkDIOIi4vF9Mh6CHaEYxcTMusyS3NRv/Ddhbju+hsw/cwTccdtN8BS/ya2ewbiytv/ghUrVogqbrn5Jpx//nmIRFURt0SjjMMOnoT5D90H5/aHUVN8I2666WZ89vnnOPOMM3DjjdfBlZMj5GxvvvGmMLG45ZabUFhQiJaWFtxzz73416uv4ZprrsY5Z5+F++6bhddef13IAnkdjsvqGMji9Qm0Hn/sDzj44INE/NXdv78XL7zwojC+OOmkk+Dz+4SZBV+75pqrBMjiPCJTRtOOffaZgIfmzET/PA/WrFqOy2/9u2CE7rj1Ghx/zM+h+qvx8aKvcOfsv4un7GML7sf4UcVAsBpqWznUpq+h5IyCkjce0U1PoNU0HoG+mnQ0sRDQ2qxmEVelT7DMe0MzEz3TKM8l60VWnaCJFu2anDAqYrYSY+/IzlIOqJcRCGlibD5VV1Vj3NhR4jpkDQiwzKr2m0yKY+sDMI66Uly6atXD+Lr0dlisqSWq9XXaxkhObi0slu67jLKOnrLxlhwnxkw9B/ZczdCirUVjB2VJB7J4zPub+wvpIAHWxL61ndgrQ9PnMG1+GCZ7LgwDz4LiZnJrk9hAURuXi7QSBFN8XckdpeXzs5VCseTHcoul+ZZWoxrYiZCpigEf3f+197TXxfsRj5ZkOxKMJUtXEAVBt1GTYXPX3FoonsGKpQiw5gNm/rihmF2CYSeIU4w2wGAReeaYqDv1KoIWl5T+haBGCdD87e0MS4DWBAQ0gBZt24IowZjBAZjzYMobg4DqgGrtB9VWJn5gaI+x0MdGie/BmFGQ9ltLwM7/83uZplh8LmaKKeU9zRSTlc2zNNkxiZLBZMc0B1vREtz1roLd7dNP5/XOCOhBlrQd18dTJQNZenDFVgimIkl6Hy2uy7xLY7H8zT5h3CHNHXpnlHq/lnAgDLbVmmOF2W5B844mVK3cAaPVhOGHa46Jtd/XwGBUkNMnF5YuxFTRYr5gcCHyBxf2fsPT1EgWi9/fBFmF9vysvBu6BbK6m2NKxmVlE4/V2yOXDmwRvOmzgeuvbY7F36RqT6pEx6mOJ7NV/u0GbF29CUF/AP3HDMHAcUPQd3h/TFhzKQrHzIAarEf11nexZsRM6OMWshmToJIjzDDsDW/BUf03GAaeATgGQjEz8Wq7BlkN1CG65XkEm7fCMPgiYOAF4kuzoTGzPITt4OLUJL5ojWJXUzi2MUBaUYTtNxG++Cf+iP3N/FOx8ZRfyGSJeABBVzIXvmz6nHiMueFD5FTMwZu1F+DkSUH4Nr2KtgmvisNMLUvg+P5amAtGwzjqmvZTQy2INixBdMuLCCluRAZfCdfws0X72bfeAH+07iaAYiEwoYOi2WISr1Fqxs+VNFDguBKM6aVmHUGWxmSZvj4P2P95PPzYM/jDo49h+LBhQhZYVtZfLO6lG+Fhh0zB/Nk3wVL5PDD6dny9/GvcdPMtqKioEO0ZOXKksFqnYcbUqUfgzjvvQGmfPkKeeNvtd2D06FF44IHZIoaL51519TUoLCzEQw8xd9YQLF++XDBZLGeffRbuuvN2hMN0rARmzrxfmFwwroobDNzQuP+++wW7RSbrsssuFSBr69atQtpIySzdBBlTZrVa8fZrz+LOex4S7FBZ32IYTWZs3VYBp9OBm6+/FOecdjSw5c+IlD8DQ59j0ZJzFGzbHoG1eAIMg85BZNXd8FrGwzdEM+7Ql+JCTaonc1lpef9ijqpCQhnWzHC4KRMDVzyeoEgYacSYrE6so8sOOizyHFkEEPN4O6U4KCnKE/W31Kzr0DbT5odgG3wCFGuhYLGW2A5AmyN15vrW1mI01GoMDgFWYcmWHgMt1tVVNn5HRQX2nXYK7PkHIBhMHYeUCWTx2ssqi5EYc2Xa+kcYK56HccDJmvMpmXgCq5bvENn6MsKt2xAsPRvBPmciau0v5KOWxg9hbFkiWG6jdz0MJisMZLuifvGlqRDYEOAYrYjUfomobRBUYw5UU474HTW5O/ytf08VACl2LOOvEkpH23IVCkFQsBaGQCUQqIYSqAVCdVBCjVBCTUC4NSZXJEgOQzHaNXBmLdQkkOwvgaIAaLlxxk0ANKNVA5riJ8k2b8QPNdwK+Kqg+qtivyvF/yOc6wMvRzT/YKRy+kv2PJbS2GzUB93Jk5Xtd0AmyeBPICvbkfzfOi4ZyKKpUa5FezbpQVYiuOL7mSzfd7VjIk0eyj/dgBFHjungkvhDvGue2jZ4Gz2wue0CaDE32NYvN4uu0LreaDHBW6/ls7Ll2cXmTv2mOvCeFo/UTDh2VZEslnDhNltR6izO6tLdAlmJVu7ZSvlkXNbuAFlyNCTrkozdSjZi6QwwCLCsRhO84cz229ncDYevHBO3zoJl4gJEy5/FxoCCnMFXdnIWTFZXh4DhYDXcq34B86QFgDH2pa9GoDIuwcOd/m8RrngfvpEPwjH4ZLGI5KKRO/MyAWriNai7JwPFY2kYwnGkdI6Fi3nK3Cip48KTgf6CgKHeX/wInkr8n7E/BBgslKJJo4ue5vfSt9dS9RxyWt7GkysPx69+1gJf3Tp4Rv+x/RA1COf318JS/7bIIcOfOLNHwVr1B4hu/CuMY3+PUL9foqm5d3Y/uXhnHI9YUCeRonGMpRU4f/PDTHlOfQz4crzee+89XE8m66yTccet18LwyWQYp36D5Ss341cX/QZnnH4arr3uWrGQ5/38z8K3ccONt4Iga969l8Lg24pQ0bHCHbGyqhLPPvMsPvr4Y2zatFnIB0868UScdPJJsFptaGxswI033izSD8y89x6cffaZglFSoGLO3Ifw17/+DdOnn4Mbrr8O361dK0AWnQcf/cMCwUax3SajgtmzH8DzMZB1zDHHiLkza9bsOJNFy3a+xva+9PLLwsWQbNjv7/4dph55pJgjS5csxbPPPoPPv/gS4VAQB00ahQvO/DkOmLQPAjVL4HfuB3f/gwXgl4DYsf4GOBwWGAb/EtGajxDY+i5aJ/w7Pg9oT+0SIB/C+p1GJrxHlHdKB0K+p83bKFo9PgEG9YtJfib4HmWFvF+atTvjXtoXuJQPCkMTHSupn6+rV3+Lgw86SMjDAp568Zbi3wF7zZMwDr9E/F25+hGsGUg5ZeqiB1k8ikCrb//vsnn0ZHVMJja+pWE7DphgRPPgeVnVlw3I0ldkrHkLloq/wTB4OgxFh2hsDzeLdryG0I73ESw5Bf6B10A1ZWcFb/Bvh8qYKMZMKWYoUT+UUD2i1rKs2p/tQb0qkYt4oARroQQqoASqBVhTgnVCIqiEm6B4N0NR/RoLRhmkJR+KJS/GjtmgmBkflgvFVgrYS6HY+mq/LQUQG2/rH0fIUAT/kNsQNJVm28WsjsvWyCKrypIclEky+GOzS+/uOP6vnSdBViJYkqYV/kgI3pAfNLVgqIq+ZAJYu2usaDrB4izaeQZIu6tvidclA8YfSg9Lx2lGXbuj6NM7Jct5l6pNXQZZ2ZpIJLsg47L401ugJNuB5geHbFWinlY4f0UlEEjl6QakYrOcJovwaOrN/hTXv49x3i9gHHsLIivvhL/4TEQLfp6yqwyADit2wV6RpaEkztKyGKZ978f/s3cdYFJUWfd07unJkYEh55xBRQyru7pmxYRh1xxAEFAxiwkTgoo5rLuurtn9TYtpBVEUUXLOYYAZmBx6Oof6v3Nrqqlpumd6hhnTev38ZpiuevXeq1fV97xz77kGRxeE932C0J4PgIALhvRBQO4xMBWci6pAJtJTVVU/5gnRORSxgxhyvXQkk+xWUXaTnDwDmRg1f0RvzKuqcdYlpAhI5oohdAyRYi5MohLAidzzlHUXwt7+cKws64NhedvgLfoadYPeOejUVBQjWPg6LKXvwRyqgbHL+RJ2RFNq1iO4dAI83WcgkHMyQkk9E7l0k8dQppusFcFKZVXjieKiUJeVISFoBGUCABxmmKsXwZh9GBTPDgQWHAfjaVUqo1ifM0nREIJmHp9qqoAVbhgcBQhtmY3KrCsRNqvMCe+BpkDJosw0gmCuB+ZkkXVk3hzZGPaXRgChFm9Wh8pwRyrnqSFxKgMk4URGI8oqqoSlcziYh6QKhlRWO6U+WVqqQ+1zvXCEJshCto8J+fLM1l+EQJPCh/y3wjCuemOIH8GktnHSLjdLivjqBUlS1pyFpJ4XSsgYGa26tJMldDA9LVXCBGlkUKPDQAloNQlrPeDSBEI4ZrJXvJfcXOB4NaVCtslxuVxeeHyNy1/z2L2F27CvtBInn3g86iq2S58sOx6EvddfhV0hi/WjfTRcjbBYPCcaZPFvrQ202Gb5Xg+2r9yN0u2rhI3v2jsXJ+avwZATb0LNDxOxuOdrYIHhxmxEfjm6ZybGmrMdg3sb7FtuhXn0c8J8K7WbRZpcgRHo/yCqjA3rCDb5IP7EB7RVmFz0MKyr/wrb8IckGsLNEMYaAAAgAElEQVS3+W8I9H9SasC5KnfCaFRASXRjyAl/5VoYfEUweIsF0BO4WfKPlPdfuOQrhHa/B1eHSZKr2lrWqmAzRqd+B1mtdad+W+2QneKmejyQ5Qp4I3WytGPlnfMLLrr727pDv77R/KQgK1EWS5yvVmZ+mro1+hpbcv0YiYtaG/HCCeOdZzdZBDByFyRQ76A21Z9EP++25zl0TcmEscNJCCybAt+AF6DYDt5V1Ngrk3sbkrZNhy0lB8YOp8GQqgICpWYDQsX/hWH0W5JUTwBFRzAzXRV4qHXWSZI+jXlRDGXSO5sMV2PdKR6TSEFgzSnlXGrtxhqzWsiX1/PCYjEJg0HnuLUsZdXpsHcfB2P2aCj+SgS+uxDVY3c32rzNtQrJ+18Ayr6CadgsGFJ6IlyyEErteslZ8+WdD1+nCYcMthiepoF95kAxL60x4z2gcheZFqrcmZ0rkLZtEsyj/yYS+4H1jyJ8zDKZQ4ILAjNxQhVFLUa9diqsecNgSOsHz9LpcA6d1+ByvO9sOzrcTTtIA99cNwQTvLcE2wyTI+CJxfJR7IF5GvrQU46ZAJMsOIVNeF1RkazhGlSZYAIWHkMAr19vvDZBGsEOGT4+15F8toBanDjZYZf+lVUcvI5SV54MW94wYbRCm5+A4iqC5bjv5TyyqhyP3gg8CQAJbCUflGGuNta5ssg8y7NVz9Cq860a8+cIiNlec/MU9+/biyGDBwvIosKbo/A+mHpNlHYTYbF4XCyQxb+3ZuigNlaGAepzvoZsmIicEQ8jtO15rEg7CeW2w+ICLcqvM8eqOWb78Y/CzBvsecLyeyu2wD/4ZWTmdm1QCqE5bf7Ux7ZlqBzHYnBtRlLxCzANuB3hna/Cax0gxeKT0trDVdX4+0+evz0vwVK9AKaeE0RpNrjmTtR2vhfB1OGtMlVtPf6mQNbvNala5Tb+6hrRgFO0cEWaNVlk3PUgi4PT8m60/K1f8oDrSp0iONH9mNarW/pLHu8vqW+dUton1J1DZrKaW7uqKZEIOlCqF3Og/wRHzbXoGlva+YnUv4oGXNECGHoRj9YIfeSYo/X1h6+7ChlD7pR4fD+B1qjPDjhzOvbKuv91JJe8DHOfKREJdpm+qtXyJek7vkicc73RYaWsNUOYtF1/vQoa+8JQKpPZKA5jrOT/WPeDgICOLp1ntk2WIZbRwdYKrhL4kTlpTbNUfomUbdPgG/oqqmrc6FAxF15kNQwZ1F2QNcTSUlKEnQltewbh7U/CPOp5VWKZFqxDqPBthHe/jWDKUGFC/O3ObVGXWYRY7k+9Kle0jHusRsn4kXUi+AjveAEprgUiRx/e/yXCVetgOuydSJ0rlVnyqYDLZETysj/BOnIOlKpVCNXuRqD3fap6YDAsIIzsY2MANyMtRcI9OUe8ZxqI0YfJRfdZk6iPVmIkQCJTxXtOsELmi2yXJtVPoESgTnAWD/TxWrFAF99DDOUjkxrLJHQwqxOM+X9EaNPjMPR7EMa03jImSutzvrRQQV47GnhpbRJUCeCyWiVslvNNIyhMRNI/3qJJTzHDnpQGv6cGXuc+OArvhanXdVCqV2NFXQjV6aMaXW8EPRWlXeLmQKWkliE7t2lHu0WLmgWqS95DnyQzDI6OKCz6Ftu7TBXQV1ejil0kM7RPCgWrIhbNMevyM2AdeAsMqb0R2vlPeP1GuLs/JKGeXGvR7GVjbXMNUuCE7Kwmvd+cvhzKsW3N5EgOX04fqXMYWDYJ3sFvwWxLgdmaDK+zJKGuG9zbYdk5G5Z2h0sItXfjS3AO+SChcxs7qK1DBXltPcgKhoPwhnwIhINQf2+dkP5DnojfG/jJZ0ADWdGgKZ4yIMMGuVHZEqG1n3xwAIpX7ZHCwNk9EssR+jn6+Fu8ZpuBLL3oRXNYrEQmOZbCX3OvEUuUg9fWpOejQwYb65c+f0uTaSTAspvMUnuK1li9r0TGrIVfRgO5oe6NyKj+FKY+UxCiDG/K0Qinj4DGXhnCPiRtmYYkG2DqPSlyKcW5DaEtT8JrHwx378fidkGTUHc63WCoGB15ClWwH/w3RRmiwVki4+ExGWmpwqjQ8WToFwUy6JCq4gIq86CFWsVzZhO9Vrzj0pcMhnXYA/j7f0px+nFdkVn0KIKeGtSOUhkMzTRAIH0KBOAPhBBePRX2ig9gyD0axpzDYcgerR5OJcaqVVCK/wOqEoZtHRDMOAL+3LMRzBij1rtpwhjSRmecghZZmWmSQ0RQ0VjSOOctIy1Z5tD3/XhY0gpg7DgOoa3PQkkegKo8lfFgvhfD08gIWcwmUVbDysthGnwfQlTZSz0FhnYnyufaPeGmAwvrEnCRxdTk2zXAwHpUBJ96gMVrke0hmxStpqcNn2NjWGB5ZU2DsTHckOGh8gWmKBHZZz7nZLE4D4nU29FPMxkugkWCejrRkqBaX3NKe4a5vk3ze8Jy5JtQqteibt8KeHo+IuMg4ONGAtuJJUzR1D1tjc+tpgB2F5Vh8MD+cJZtiYAs5pL9gO5wJ3WLexmG5sUSmKAKYfuCjSjcMQJtDbIsgWqM2TUD5uGPw7N0Ihb3fSHS3+aK9zS4t5tuhq3j8TBkjUB4z3tw11bCPvrvqtqX0SDrlu8q9dlV3y2xjBs/LEFAcMX3GjeEElHDa41722A8ihNmNGROW+sa9jUXwDLyKQHmvuIlCPS8A8mZXYQZ9dSqAjeJmn31BbAMfRDhve/DaegOX8HViZ4a87i2BFk1IT8qAy4UB92oCwdQFzg0Vc1DGujvJ//iZkADWeYoETNNYfB/XX79F3fDfiUdajuQFQxFQmjIeLQW2o+V68W5ThRkSXK61PFQczYkJM2SgY7WfPgUP6y1yxHyFSIQciEYcsGo+BEIe2AMB2BUAjCE/fKT/zbIT/XfHlsBdnVSk89pzMPSAJafX/CHULE9esxa7leywSQFiG3LToX1sOeheIrg2/IP1A16Gyw+yZyclG23wNz7KsnN0Sy07UX4nOXwdL8boSbyN3gOWQOCHlUkwaI62fXzdyjrXAszZFt0XFWJ6xCCAVU9j9cjM0Jnv61Alm3vszBVzEfKyPuxbVcZenbNRWj7i/DVFEt+FsPdyNaRFSEbwZpQdMC4bhhClmMpgrfw3zAWvwOzPRUmSkRrYIuTo4ShePdBqVyBcMkCKNWroBhTEcg8Bq7+L8ecPi0cTpPrJuBgKCCZnUQcPpvNAseCApiPeFXUxoKrboFxwCNw2oZKbiHznAhqNLOVvoNUZSuMHc9CcPn1MB79nawfVTGPOU9khciQeeRe8HnmfPB3zYnV8qK468/ni/eUzxj7TWc1HsvJ9SShiFGhf/IM1TNWeuDGNcOixyxMzXvRHEsl00cA6vfDbrPJmmboHtk/5pIJqOR9Xj4B5uzBIu0e+OFyVA37TgQCOEaCQm4ysF5VPODYnD615NiivbukaPKYvkZYip6XsK3wnvexKOUEBOPUcON1olms7JxCWO0cR7IwSZRzT0krb3aXKAfPtljfiqwUf2/M+m+9Dfn9Jop0+lpLP1RkHiWHj6ZceQuMSnv2TdfBPGIulMrlcO/5Cu7+f5c8RbJXXF+8rwTzNAllrXPDFwhGvge4mSQ16uqLa/NZ53PH95Im3NOCrh3SKc0Nm2Perc+g1jLUTCT+dWap/AIpzi9g6nk1QpvmwJXzF4TThiMjtzNqKwql4HC8c2MNxlgxH/bqL2DqN11YsZq+r6pKjS205o45kcsooSAWu/aiPOQThbjf7fcZiDUDmmKgyaKy6Zr91kAWVQfdFXXI7PLTypr/r666NgNZGtvU3DDBpm5EPAYqEZClhQZqbFWy2YECczsk1df9sJTPQ1rl62odFUr1GixqKJjRAoP8ZF0SS4O/a39TShbAqXTBjpwT4YYb/oALaXXrkFq3Dg5PIUpzTkRV+mjY/CXoXPRPBM0pcKYMQG3KQPgt8Re7BjzoHEe+/FiPhCp+9SDLsu0eWNsfAWPGUASXXoOwj9K+TglfM3Y8A6a+N8qpSuUyBLe/DFf+NfDnX9jUVEc+1wrstpSxauxCdG54P/hTH45GR5qOOkMWGdqVaChiwoMS/BPG+x9/iJGhRzBscD+Yul8uNWpYcDTw7TgYssbCctQ8cbw4dm38+vnQgwiqFSbtegjmvCNg7DweBnu7mPLIVG8Mk0VELlx9njqoy5wLMir6XCyt0HEi+VlJ22fAEdgA06D7JJwhtPVFVHW8F4uWrMaIEcPRoX17ERLRLHn9JXD0u1wFZEuvReXQReKQssYTmS5VBc9Yz2KpCpMEJRqI0uT2OU90TgWEsvCeQWUR+MyyFpcIyNQrR2pKfAQ5BLEET3phCS1UlYwTjYWMKXqizQPDERvLZ2JIH0MVtVwot9uH9LRkVbCDoadeX4Q5I8iiI64BxZCrCOEfzoJ5+GOS3F/nNsDbUWUBaXTYqbpIIytCsZeaWm7K/DQOXGqSActXb8KY9ithzBos/QhunouvO9zQ5PIn0HLWh+bpwwIryjo3CBOMzqWKbpiAyudPFmDFulZa3hXPa4oNy62Yj4HYA0PuWJRteAZr+6oqgy0FWcaa5bDXfApTj2sQWn8fqrrMhjm1u3pfdLmMLITLDQIt51SVzVdz5Qi8+Xd9rqn2btJUTpuc3FY+oDlhg7EAVqzuJG+aAEe3U2BI6Q7vshtRO+RTmRO+b6p07wTt3CSltMlRWTbfDmv7MfId6d67CK5+LzZ5TrwDErleSxoPOktRHQ5iVagONSzs/Lv9PgNRM0CQBcVwkNy5JuNe6XX+rHOmhieqJmkEUtS+Zbb5s/XIH1SA9AK1NMn/gsn9rd8gb83xSnSRlPc4UPpI336bgizmS9FRa02LFSrI9hsrCEwnT3OgtDDALFMGCiyqfr7JuQqWqoWwVM2HffAtan2ReEbVMrJSWnFHMlr2dghXLEFdTR1qPVuR7FqPVLNZLW7J/1O6w7f2fizrdg8G7bgXaX2ulZosFJygOl2dtxobu9wEl6PHQVeNN16yWQyvSa1aCOuGaTAPe1RCZeQBrNup1qGy54vTzFDC8P4v4A2lwt39figsbtkMo5NNsJyIqEWizdKxTU5OEtZDC9/RFAtZmDUYYuFKlWloC4BFB2pP8R5sc+2GNzWIYXufQteKL2A5foEqa6yEEJh/LMLHrkKN0qnBsPR5RtFqi3TqM3bcgNC+z2D074ch/0SY2v8JSB8Igzk50g4L5QYXX4jaEV8j5GiYjKoBCUqBu+tl7Hki87S4jikhzp14Ovsch6bWx2MMIQ9MOx+HIf9YcXoU9174a0sw+706vPz3f+Diiy/CrbfeLMyRphSeuXwMLIf/TfoWWHotqoZ+02C8zLeSPC9FEdBF4GO2qD+rq2ukZtU33yzCG2/8C3379msQjpWdSSVJVbSDTi1fRCoTqNZGEyBmMgpDShEUhkeKgITVjEceeQRvvqkWJz7jjNNF/IJAiY4w86MaM87LF198LgWWWY/rrrvukHpUAgT9AfgYNuYPREAb2yJLyLVGtiq4cCzMg++Rgsau3d/A3fPhgy7H54IsL8dSWl6V6NJv8XEauGOul1K3AQhWquUPqlfDU12E1blnwa0cOtAjcNpX1A9ZOYVIjcNsxQs91AbXFNA6asPlsB72EkIbZ2Fx/gRYLNnCyrfETPvfg91ugDHvGAR+vAZVwxYJwNYk89mmtnGhsaLChtYL+KhqlAerxpJJ5Z/bYnMp0XEmqjboM2QK+9yYGUIuZK4/A2aW/tg/H3WuMLydp0TeIbGiBRJhligNb9s4EZZRz4pgjDP1ZPhzz0x0iJHj2jJUMBzwIuxVN5a+DlSj+neg1ez781s/gU44NxNjRV2xVlatv23DS2XjMagHUgd+j577aHGOltybujInUnJTW3Lqr/acoD8gBEU8QNTcgan3LCTfH9Fhplpb7Rw5oMpgU9Zs4Quqg7U2ixUvVFAcuHp2p6mB8HM9wLLufxOptf+BIfcoGLNHAiYHwjv/iWDF8nr1Ne50GhGWSrncObBAEUbLBsVog8lfBPvI2QKy4N6rgqq0g2WJQ9tfhqfsOyT3u6lBrSX2R6ndhOp1s7Bi0D8bdD8ewOJBqRYrhlV/CcuOh2EedF+DfCBoznzQheCyiQiHgnD1eASB7BMSmZ6DjiEgopPSmMJdPEclujGNYeDuKXeI6ejqjU4rN5jbMkRn7769KOjRHj+UroE3eCDk7A9bpiIrZ1Ck+HB493sIu/bCcsR7wqqxrxTfoJOrhU8ynJB5S5qDot/9Zj0d677XYS17HybnShiMZhjSesE0aKYUBw2zIOq25+HtNgPejhMi06Ap6jEkTBNM4IcENQQANNl5d3vwwYcf4ZNPPsXSpUulZtSYUQMx7tSxOO7EM2FRyhFcPgGGfjPxyQ9OzJz5IK6++kpcduklqvPI+a9ah4yi+6UUgBKogWfNLNQNVgsya6YXO9H+pgHBysoqTJt2I75ZpIKs/v0HNBAyiXVu9JrQQgAJcAi06NSqIEutmzX70VkYN0512rjOEgkV5Dr6/PPPcOON03HBBeNx2623wOMLqJL0zLuxWeUnjfeWu/gEYBwXGSnLosNgP/xpkQB3lhXC2+WmmM8OnXV+KSdanLtFD6CE7CYJcKCF97yGfe4sZCYHkZSSjdp1z2BF2tMYkV/WIKk/+loERo0VHo4GTrFAlgbAEh1HPMXC0avOQerY1xEuX4KNzlo4885sMciybLsXtq6nweDoBO/iKyWfUg0pdUfYRW2DQhPaSWRdZmakIUgwXv8lymgCbjTIOztGuLTmnHGNNfifyo0Wi+Sw0vju03JOtXlks7HKYiTCZiUCsHgd277XkGrcLWHBodW3oar70wjbO4GbWh6f/6B3sbxzEswNM+17G7bgLpi6XgT/iumoHvKZGvHRDEsE0DWjuQaHVgU9SPU4sSvkxepQ69QzbGlf2vq8ZIsdJoMJrqCnVcL627q/v5T2CbLisUM/BcjS3iuN1WaV8PwWCLw1NsehQAgmS8tZsV/K/UukH1ottNYAWnqAxWsbWZLGfDCb1SYgS0LcmOPQyixWrFBBtUYBw5JiU3XxJp4hggwVzN5+F5I7HyNsk+IuglL5I3z7Fh8kYa2146+XkeaOB1X1MtacKiDrgClQajapYgL+CiDkgZFhaCG3MEwEYUzMZhiSeegjgDlFYuM3WgegJPeUg7obKySKX/ZHbZ0CS6AEpqEPw5DcVZgXes4EiIb2J0rxzeDyyQgl90ftyEWJrL+4x0g4SYrjIPaAOSx0VPk/f2ctLUrAxzO1jpZNwBUdCgIuYUXq2RGKMVAKPpa89iENoP7kYDCAj+d9guweOQh3PPilMrb9COR+0Qnm0S/BkNIDinMrAituQfWYTZIfROED9pVrjo44X4YC7k3GCCtEgCibAVHFCqUL/kpg6ywYqr6GefgT8ifKq4e2vQClciUQ9kOxZsOQMQymDiejKutSCbXTG0EdnaIdO3bg5ltuw/LlK2JOzWWXnI+bJl8C89rrYBr7mYAy9lPCL2vqYLNTatyK0PIrYMweDkPmUCmuXBvIg7+dWgNMfXFQRj8NrKmljYkAhqFYnIeKykoBMhqT1RKQ5UiyicgFwwUZhqeKawQx65FZeKO+OPEpp5wSKd7bWKigtla5Jj/44ENMu+EmnH/+ebjttlvh86v1qhgapdWq0ue58bP09BQR1Ej/cQRsR76GcMUPcLrM8LX/S8x5ptQ+22irnEHmJKY4KBVvRFHdfuRufwiWLufib6/Px5UXHS9S6MswEetdI6EV7S0N+bArqO66MkeKwMjvdUhOlgacmEdFYx4WgRD/zbA/vekBUnQ7zXke2Q5zv7Rr8dxh665E5qjHZM1XrJyB4oEvo5tFLfjcXLOuGg/biDlQAtVwb3lTwtX0IEoDqFy/XGOiDpmaEjM8Tn9tKTEQDktuosq6quCJeVpa6Kt2vICqesEeNXrkQF1F/s6NGW7SaPmN0fl8/DwWUG8KZOmLyzc1b6mrz0TSkFuhhP3wrH9GcndpHCfnJRab19T1G6yXtVfD2vtSKK5CeKv3irJj2JB4JEtbgiz2s9JTha/c+5qapl/15wRYzCHSLFi/GfA74Gr6tnLjJB7DwTn1hRpuCDfdYsuP0OThG7xfWuDnNtWDgDeAHQu3oPeJ/SPRXk2d82v+XF/f7FCAVjTA0uYkVpttBrIYKthaYheRF0YwKIn7tJaoAMZaHDmu7RhQ9JiEUFAVzr/qdtQM/ACK6UBol3YeJ5bqVHqz75qOrGQHlEAdwqyV5CmBdcSTMCTF1sZXajcKmKManQawthk7oDLjyEaVwfTX7LH/bXSs/i/MI5/jJDccFsGWwSTS7IE1d6N6zJZDfiYk4T8jTb6IGdYlwKq+aCyZBzoPdER4DFmIaEl2AgM6z16f6oyyPVFxMxoj4gpkE9JSkiVFojxGDaNDHQRBktFqwMIdP8BpPJj2P6XrsUixOBDYNx9YeSnMY96USwaX/BWhAU8hlH2c5BWx5hPHQnVBApfU5CR4PH4EQmqcP5mQQCAkQDKeJW28DlbfZph6XgtDWh85TAm6YDA5oPhKBXgphW8g5HfB1/8Z+FJGR/KPCA5CQT9mzLgHn3/+BU477VRMum4iOnXuLCBu6dfv4eHnPsXGTVtx17RzcPHFf4EhpZfswFOwgexyVY2qUkjQa6v5Bsas4VB8xQguuxa1/f4FS3Ke3Gcac5gIPrRQQW0zg46kP+CXcMGbb77lIJBFsCPKlEm2BmwcFd44b5ocO6/B+07RAbVmGkMSzZJ/9eBDD+GNN97Co48+gpNOOklkuLnOyPDpjeF6BH5q7phB5ooO9UcffyzhggRZd9x+G+x2uzjImmnXi3yRwSB9o6BGxo8jYCXI2v8FatA/JgvMZyAjPUXKEDRW760la5dzwHBa3gdXwIPV5Ztg3P0qRuf3QbXXgUWrnThtZAiemn0oz74KX+5UxQbO7bdDfrrCQeyoTsOmkoZ18/S5UzxOA0DRAEvf56zc3ags69ySYRx0TpfujBAABm+chNxh98u7qnLpVFQNewt5RluLrmFfdhIsY+oBcZ2CcJerZa3wvnA95DLMlk52dW0k9DgRJovvM7KrDCvUGxmuWpa10LFZvE/chKmti13PjiUJGI5qs1hlrfNdGll3uvdr9AQ0BnISzcNim6yRmLH7dpgG3SNFq2tNA+Fvd16j+VhaXxLNkzLUbYK98EGYhz2G0NoZ8OZfjnD6yBbd09Y+yaWEsM5Thr2eytZu+hfTnpY7FK9DBFy+kP8nBQu/mMk5xI7QV2kNsa/mdIOgj2QFLV4oWnPai3esc38NavfVomBYw7SI1mj7l9aGEED16rIkSowmdXOsORYPYLENIV+iWME2AVnN6XCix2qqgARuzWWtmHvFEMGiwH5Uhg58uWnXblf2CfqFC0VxKbhqOqr6vQfFqIbmRJvshgar4FG8qAxU45g1p8E2YDrgLoIhazgYqmdwdIZStRJKsE5EFFhz5yALBxHaMhelripkhKthTe2GmtpdKM49DSU5J8nhSUYbLP4KGBQ/aiwH8sSOWnocLEe8BkOS6kCFiz8RZ9A8bI44Lfx3aMNDsqPrzzs70Slu9Dg6JTQ6uRqwimbZ+CKiA8KdfW3XVsu7qnN7hZWhY0p1Ozqy0bkOIs+dmd6igsPF/lLs85VgROqgBuPgWln49UIMP3oYVlRvlOK30XZE/lB0Tu0g4WIMRbOvGg9Ldn8RDQnv+wzh/V/B8ofvmjWP6k42T1F/ajvbBCvcKDDtfh7Khjtg7DQOph5XxWw7vP+/CO6dB+OxSyR3SdizcBjzv5yPyddPwcgRI/D443OQ3z4f1dVOJO2YAUfvK/DOJytx6x0P4OgjBmH23BeRkZ6Bp595Fk8++RSmTr0eV155pYz1i08/wPRb78GF48/CnTdcDMOG22A/ep6wZJMmT5EadE8++QTy89uL0IXdZsbbb7+D1/71OkpKSnHUUWNx3nnn4ZVXXmkAsgSYmY1YuHAh3nvv/7B8+XIBd2PHjsUVl1+Gfv36gvlmWg00speff/655IytXr0GRxxxOC6//DLMn78Ab731Nh59dBZOPvlkAWwE8ASwvAbPJ0Aj27Nx4yYZIxm1vLw8XHjheNhsdsyYcTcuvGC85GQRZJEho+O8YMECvP7Gm/j++yXo1q0bjj32GFxxxWVIT8+UdZmxdBQsR7wiIZ3VySchmFYvz19/pwiuuJb5PDBXrDFp/eYsHD4DBPEOh11OW1exFesrt8rvx5W8gJyB06G4dgGOrvBteh51PdXyC3uqgJX7MiIgq8prw5c7C5pz6TY/VpOK54UGbZqC3KF3C+NeuOtT2HvehWRj80NWDJ5CJJX8DabeUxBcew9qOt0He+7QSC4VhWkIvrV8P22Qotbp8TXYAIieAK5LTeVU/xnfUQwv1UIH+ZmatxpfBZW5icwj5HFqza4okJWZFrMkQWN5SgRZQTig4MDGQTzmyF44Cynp6TDmHoXAssmoGvw5YFDDwMnsNcbEJhoyyHkwFz4DW5JVanD5182Cf8i/2nxdNXUBPbO7p+63y2RpRXPjzQeVFds6r6ipe/H7582bAQItRswIIIgRita81n4/mjPAvCzNYoGipmZJCxXnfREPLyqfNzpfLtOWLhv4TVmzc7KaarC5n9OhagxcEfGriitq6CDDAbNM6QKuNIsFsuj4Z3o2YLjr2wjIKu7zL9jNDcUhKkPV8IS9DUBaZs2PGOKcD1O/mxsdjuIrh1LxA5S6HTDmjpWwweCefyOgGJHU8SQYu9Qr/bG+0t4P4ClbDCMMsBiNMFgzha1yWwfC0+0upKy7CDZUwkRARYBV9CGCW55HOOdPsKbmwtjpHPi/GYe6wf+HYJoqhNEaRgYgEQEKMhga28Xwmjpd3hXboFPM3d54bSWyw6wfD8HVFomLH24AACAASURBVLe6e0/rYM1Db0d3+Z0hOHSU5i/8BltrdyBnYMNdfR7TK6Mrhuf2l7WjiReYq79D2pYJMB9JNssgwNuTdRaCna4Vpo2hk15/QFTxCFYEbDJlj6FEZoYSEV0pEfpdE12Jvg+U3A+tvQ3h4vdVBcuMwTC1Ox5I6wNDUgeQ9QyufwSuMSsFtNKpJ9CYNetR/P0fr+Caa67G9JtukN3o0N73EF47HeajPsL2vQE8OusRKEYHbrntTnTq1BnPPPucCrKmXI9rJ1wjTM/nH7yMG++cKyDrjoknoM4+QhzFstISTJt6g4zp6afmonv37mCY7OzZj+Glv8WWnefYmJM1cOAghMMhPP74E/jnP1+VPDGCKrfLjQ0bNyI9PR2PPzYHI0eNEsBE5u+NN97A/fc/EHeZPvbYbJx5xhkSanXQHCoK1qxdi4kTJ6O4OHaNHwKu22+/TRhG3pcn5z6Jf7zSMP+R7Q4ZMhgPPvgAOhR0RPKSw2Ae/QLC215EVe4EhBwq46jljxHw1ta6Gi2G3Nznjg4vQ9v4/trt3Id1FVvgDKjMSIZnO/5oLEQ4/zS5Rwwxrc69roFoSo3HiHX7VYe7ymOVnyPyy5GZ5AVB1/J9ahFKgp3s3EIwByva+Bll3Mlc8Xf+3xjLlegY9QCL5wxfewkyD38O4Zr12Fq2A+mdr2oRyLJsnAZbjwthcBTA9/0VqBm9XC0JQBCvhCUUjhYdYqqCC4IitwiX8HeCDSlRYFR/18pK8HnWb5IwR1VTp9TUMnksN5lYwiAW4NbeayJekuwQgRe9xXvvtUQMguBLM4ph8P/U1afDOuoJeae49iyCu7cartxYPpbWRnNAlqyv1RfAOvhuKPu/hC+YhGCnKxJdJq1+3K6AG6XhA3m3rI1V5Tt4o7XVL/wTN9gUi8Xu/F7n6Se+Ka14uXjKh614CQR9QZSsL0bB8NaJWmjNvrVmW1peltbmoYqIEHSJx6cDXfqwwV8NyIo3ydES5wRVSSY7cm1ZkTpV2rkESkUBtaK9xozRQc72b2oAshZ1exA2s/rlnGSwweNaC5u/HFZ/GayBcvk9t/o72AwK4Ogo6n1MuqZik0IBjPCBqvGGnCNgbP9nIFALgi3mfkUsUAtY0qB49gljQuYknrIhQzw81cWw1iyCqdtFAqbopAe/vwTesavUvq46F+bRz8G/dBKqhy5ozXXZKm0xGZ0sQWOhVZRZrmii6C47ozFXztDB4Tlks9qn5dbXuHEJoNhcuBX70isajCMvKQt/6Hi4/I1sBEPFNEvePAn2JIuwTCxKG1x3PwwnbIUCq+QayoOlQFVArF9PEoKXZEddnUfqsYhjVp8sz3VGkMCQPYIuMnyaWIjPuV9y6ixlH8NU8V8Y6tbD4C8FQl6Yh78IY7crBGRR4S8Y8OGWW27FVwu/xuzZsyRc0GIMI/BRJkxDH4ExaxQU124olvYIpR+uJtmHgnj22ecFZE25fjImTLwWwYAfX7z/LG6Y8RIuPPdk3DbtErjN3cSBLy3Zj2nTVDnwZ55+UkDWd4sX45prJiLZ4cD9M+/D8ccdh0DAjw8++AgzH3gQLpdLQNagQYOxYf16XH7FlejUqRPmzHkUPXp0F+D57jvv4u577sVZZ52JGXfdCRhNKNqzW9QJt23bjvvuvQdnnnWmsF7fLvoW9953P4qKiiRckOfQieWOO51nkZg3mxEKBnH3PfcIY3bWWWfhllumIy83B3v27MW9996HBV8txPjzz8Ott90Ki8WCzz79DDfeNB3HH38cZsy4C+3a5YmAyOw5j+H119/AxIkTcP0Vp8K852kY8v8I/5KrUTtmQ329NBUAMXyM4YytZXTQyV4RwLn9Hqyo2ICiOvU9pdmQfX9Hn4ETMG/hVvTNq0FOcgi+jtce1AUCrRrvAUaoV4bazsr9GdhRpYqmZNp96NFxK5ZtGxhzCARZ0bLshzrWaLXBw1adhZSx70ge4Bp/MlLzTmx2uKCp/L+wlf8fTIPvR3DlTajLuxz+vHMi+VgMSSaYojHfiayUZlarGempqRHwRNAspQZY4405gaEwGOLn9arMaSQny2gQUQ2G/klUBdXIqIZps6rlApR6tt/nl/ecBrg0EKUWDE9pUEKBfWpscynRcL1498joXAt72RtSyoOFyUMdLkGd43B5LzaWj6W119xcKWPVt7CX/xumAXcguGwSvL0ehpLU9VCXULPOZ3jgzqAL7hh1sX6LbFZrslhaXtfvoKxZS67ND1YZFIa3xdhtbKWr712+WzYiO45Qc3Z/i6blZUkebRvkuUXfp181yNLqXnEhEFxlmtIiNa/4N02cQisKTCZqm79Q4lz1oW6xQFbYaEdGzTL02zYDVmsKYMuROkLqz9zIT4YFhrb/DcZuF8OQ2hv+ipVYnnMBwiY13LBz0T/Q0WoQIEYL73wVinc/jAWnC+AK7XwVNZXrsDf3TLQvfR9ZqR2lfgz8VZJjo/irYGx/orQdLv0a4d1vw1hwhvyNghkBJRWBHrdL2/bV58My6hkElk5G1dD5v6jng84Od4DjKRQSDHBXlY5JU3VpyFwRZMWyNGsKjsofCUOIDnnDXAr9eaRvT+g8FhajWYBftJqh0VeM9CWDYR77Hgz2PIS2PAXFUwrjmHkwmutV3upBlELWqh48cQecuWcEYPI3ccRUyXKtJo8wrkbKRhPsH5Cw14/HihqYrakIKqqTqAk1VFRUYuq0G/Htt9+CDM9pp54K5ZsjYcz/A4wdToES8iL47dmwjP0UyDoiwqo99fSzmDv3SVx//WRMnHgtlKoV+OyrFZh2++O4cNwfcMsd98EbsulA1o0CCslkMZzu6aefxWOPP4G//OViTJ9+k4hI0FEN+Hy44cabJEzv3XfewrBhw1THUgClalr9qBUrVuLCCy/G2LFHYvbsR5GWmoZ5n3yC6dNvxgkn/Akz778PJotVgKnNZsZDDz0cyck6e9xZ4sySbdQcV7KGFRVlmDJlKioqKvDC889h6NAh9bW4wnj/gw8jOVkUvqDzPHPmTLz//of4+8t/w5gjj5D+sZ3lK1bissuuwLBhQzB3xnnIzMtDaP1MBDpcAlunM+XajMnnWmGYWWsZnW5uLNDWVm7BxsrtBzVtQBhnVv4Tlj5T8PJb3+OiIatR2/PJhLtA4LVmvxp+SOuZXonumbV4d6Nuwyfh1lp2YPuCjcKKaTZ61XlIPfKfCG19Bt/n/AVp9s4JC18wRNC8ay4sNjtMPa9CuPQbuNwheLrcKveSGxhksqjEScaJIFZysqpqBSwzZI87jyrzdEDQJXpkOdkZqkhP1P2Op7bJUhQUtCBYJpvPd57k8QYZJm2WtSv5rTFCA9sSZJl3Pg57Tl8YskfBv+x6eEd/I6CQGxbx6mPp56IlIM+y9V5YcwdJJIZv1/sI9E98vbZshTU8a12gNibA4lGVvhq4Am0rx90aY0i0jdZgsSjswHb0ohmugPf3/K1Eb0LUceomrK4sRP2v2p9akgvUwq40+zRXRR2Ss1Oafd6v6QSyWa2t0hhv/L+anCz9APTsFcFVB0teo/dXA1s8r2z/i0jyFEqB4ORAKRxGwJSUL3lUxm5/kdAwMll2XwmGbJwAe7+bpP5KYyZhXxsegTHvWMCaiaVKJ9Qlq+FFtHZl89Cnch6M1nS4kscimHE0rPtehcm7A778v0oCMgEg87z8VQuR6lwNlzkVAUsW/JZMDN77ImydT5H2g9+eC9Pwx4Q5C/5wBXw970M4dYhc5wDImoSqn5HJYoiLSTkg/EBn3JHaDnXVe4Wd0cxjOHDfKMLA+9NYTZrG2Cu22T2tI4Zk9xeFQ716F9mmH5cuQ6dOHZHRPhPbPTtxRMFwEJDxMzJnsSxpx91wYB9MfabKx6EtTyO0/0sYBzwMS48rBahroYDqmgxLmBFZMb3pd9D5d57DnBAN6EcrjfEYcdKS7AL+GFJHgEBnzeN2R+pSMVfpjGO7AN+fDPOR70ptNDKiweIFsPzh2wbhtU899YyApBumTcWkSRMB7z58+MlCTJt+Ny4YdxxumTFbgBOvW15WgsnXq2N+6sm5aJffLgJ4Zs68DxeMHy/zS9Dh87pxQ7264NtvvYHBQ1SQQ+nrTz75BJ98+pkoIJLp0kwDWRkZ6Xjuuecxd+5TuPaaqzH5+smR3JBkhw0PPnhA+OKcs8c1COnU5mjzpk0Yf8GFOPzwwyQMMTlFZUsZdvfpp582AFlVVVW48cabQLAXz/r16oin5sxAt8wSBArfh2Hk64IWCdgTCZdt7hcNHW4Cg6/2LkGpLinfXTYaJqsTtvSN6FL5XxG8MKT1R93uBTBlj4XHMarFxY/5fBoQwMKd2SAAa2uLBli83tANE5B92NMIrrwRi7o/DG5qdbU4mmSzzLtfgKX6K5h6XCmKmKEdryBQuRG1g9+XEglUqeSzwjklkGDuE//dLjcr8n5hmCpZHKlxFw7HBc1UjmQR7OjnMxYgUouH+w/K8eKzzg0SPu+aoE+s89sSZNlXXwjLqCeh1KyDq3g5PL1mRUSKmsrHakm4oqynoBP29VfCMvJphLY9B599CELtzmjrpRZp/0df/Lp1v7WQwUNhsQiqyFzFst9BVuPLVQ3hU4/RwBM3TRM1+qW0nwpw7V9bhHYDOySsIuit8cCeHlubINEx/q8el2xxSG2sRHKxtDn62XOytI5oMu4dRMxC3QFO1NL33Idke1hYISR3kSLC0RZcMQXfdZuJw1adC2uva2HseKawSayBpfjKJFFbfnrLoPgr1S/7jMEI7/0/hKtWCxBagx6ocHRr0LQ55EJyOIjOqQ0T6OP1XR/amG1MRa8dM2Fyb4DJVwTL0R+KNHxg4SnwHrUm0sQvBWRpiliWpAxY7elQwiH4vdUI+hqCDz3Iklpc9YpgseakMfaKTNHheUORZc2A2+VrwFJqbbk9Hvxn3ic475yzJQxI1BG5q1lZE99ZVYJIXfEnWLP6wNT7emkqvP9LKGXfIERlvUEfyd/o0HG33GajlD1zskISptfQuJdeX2OH7bDYcigo+R/cAaezx5e2luNFhiM7Kz0COpgsT0ff7/fi5ptvxVdfLZQivacPrWQHYEjuBsVfjeCSS+E9ZgtsSaowg+RyWS0RJmratCmYfN21MAQq8cG8LzHtprtxwXmn4657HpBivbSI8AWAxx6bgw4dOuDhh1kYWFX6o5w6HU+O2efzYurUG7Bo0bd46603MGzYULjqXBLq9+GHH2HUyJHCGJnNFuzfv19C8hqCrBeEYZsyZTImTLhWAKoq/mDHAw88GJFwJ8jiHOmVJ5l7s3btGpx77ngcffRReOLxObDakoR9oJpkNMgqKy0V8Lhnzx7JE6MwhsooquIkxkAF0jLzcPP0qehQMgOG/g/DberUZsVouSLycrPgCfrw0c4DzLOvuh8C7gIYLbVw5P6IP5Y8i6yBt8q9CWx6Er6Br9QrKapsPdkaAsvmim/oARbzPDWFwkTfp4kcl51TKDle0TZ647VIHf0M/Euvw6K+z8vHuUZbXDbLWLEQ5j0vwNL+WBg7nY1w2SKECt+GO/cv8HW4TNY6NyPIInMzQgtN5txooZjc1NALTnD9MryXeVQ0LSeLYagERlLiIKqEAo/jsxldfJohgMw/jVW6QUIE01MiEu0/JciKDhWsyThPNvnYByrlxquPpd2v5uZj6e+zqeQD2LxrYep5jYhteAe+DJh+mh3yxkAW+/hbYrNYw4ksVCxrSuwi2WKDzaTmb0bb7yAr9huuMXW5RN6JsY6RIsiM/jA2X+0u0WvuW1uE9oMSF0Pa/Nl6dBjaEan5zfOzE+3Pb+24lgAr/Rz87CBLz171sHaGw5SkJvxHks0O3kGwmUMwBKphCNaA4V9p5X+DacCdMi7FVwG4C9X8Ffdu+ekLelCUNhY5VQuR0W08jO3+IMcGV0xFjd8PnzUHfmsefNZc+K25MIa86FM1D+aRz4ioRXD1rTD1nICacBcE08dAsWQJQ0UjS6WZXowj3kLTgyweQ4VElL6HXlUfwzTkISiVy1G17RVUDXolEhbRY/2lcIx+VhyXagkXbPtd6lj9T0u2iANLUEVwFdYV/NUfrwdZ/Hu83dyF1UviPo+5SVk4rN0QKH5FcpYaMzpZZA4otUyjcxWLRWrQhhJA6qrTYM3oGgFasiYWj4fS5z6ECy4SlTGuQ4pS0Mni7rfGUmk72XS0GKaqCbMQRDBPSRVzUUUyDghk8He1F2yPqmR0GhmW6Pf58aCE0b2JCZedhhsmXQITJemVEEJr74Y/+1TsMpwkwhPEdFOnTkHPXj3wwvMv4vEn5oIg6/rJkwB/CT74z3wBWXr1PfZp27ZtApwICale2LGgQOTU33zzbTz88EM4/fTTJCdFCiMiLMWIF337reRkDR8+DAsWfIWJEyfhD8cei4ceegB5ebmywx8dLkgm6/nnXsATc5/EpEnX4brrJkq7tNSUJBHDUIHdLJxz9lkCMvX3mAVmyZKde954HHnkGMx94nFkZ6uMBeftw48o4X6zSLhT+IIga9Lk67Fp02b867VXMfqwUTIGspnm2pUwWmyqMmigFIEvDkPVmG31Bcjb5uuATj5lwukI7a4rxuaqHaj1uwRghQNpsDiKkBVciT+admO7fwwqSveif3YxvF2mS4fYd7ItBAJ8F/LecZ41dc9Ee62xFVVeK3ZUqV+oFMrgv2MZZd9Zc6spixa70B8/dtM1sI16Fq4fJ2BJvxcjH422NRQcMnj3wlz4FCxmBUaqcIY8CG9/CR5jZ3i63Q7FnCmlCAiINEEdzilBEhkrboAQ/PA553phuLJsENQDKSm5EFQ3OzTpf5Zj4PrhM1dZxU2YA98tFMbgOXwm9Say7s66yPeR/rPoOoNUJ6ScvB4UN8ZkNTcnqsG1d85FUk7vSKhg9ZAv5WOOjXNE0NkYOD+Ua/M6lvWTYOt+jnzf+svXI9BzRlPL5pA/Zz7Wen/s6ASt8d8Sm9UYG9VUXtXvIKt5y01fZ6l5ZyZ+tAAuoxrx0lx5cV7F5/TCWVKLpAwHknMabmrs/mEncvu0w+4lO9FhWCektlPzdGOaAuxdUYiOw7sciP1PfBi/+SM1UMWBNoexijcxPyvIii5CTJCVbD5QUFTrNBPik/a/AXvJazAZQoDZDoM5FbCkSk0qikUYrBnwLbsOFcYceJI6w23vEvkZMHBn24jDV5wGx+Evw2DLhlK+GDVbXsLyQa8eNDcGJYixPx4L6x++AEw2BBadCVPfGyRny180HzU9n23xQotWQqRaYvtdj6JLchqMXS+W3K5Ctws7Ok+KXKPv9nvRoeeF0ue6cAG8na5r8fVbeiIZF4vZgIBzj+QbxTOnApiNDcM8+cVPUYHo3eDlzrWIJXDRN7M7eqd3g9dFKeYDSe3xrqnJOdOpoJOUcPgXgdaas2GBU5LHmUsnO+lrZgADZ8PQ4zrJu6IzpTkskTBCdqaeKdEUyviTx6rXV8QZVNXe61XM6oU0yMbYbTYBbSooC4vYg1Zkd8Tgbnji8dkoyE+BUvkDQpseg+GYJXj7nXdx5513YcyYIzBn9qPIzMrEc8/VM0aTr8GUK/4MWFLw4adLMO2mu0RUgqITZBKZP7Vz5y7ccMONMpbHH38MvXr2wHPPv4A5cx5vkJNlIgsUDmHK1BskR0wDWZrIxvjx5+PuGXfCZrOJ479yxUpc/Je/Rpis1NRUfPnll5gyZRr+9Kc/4oGZ90tOFifDkWQVkMVixGTszjzzDAETGhPBsEYyWbt2FYrcfGlpKV584TkMHDhAQC+ZjQ8+/EgA4Pjzz8edd94uAOS2226X+mK33HIzrr7qCtQ63QjW7UJG8WwoAx6A2RBEuGwB/OseRu2o71v6GCR0HtcA1zwZFM3o4Jd6KrCtZjf2u8swZN/L6DNwEl5+ZxnG9VmCwMCXIsfyWaPUu8buMQeIOUcWs7qrTeDv8/vg9QYaDS2M50gv35cjtbb01j3DKQWN95QWoKS2ISCKHrR2bPTfDUoY/TZfLbUJvd9dgKIR/0EyTEg2Nixca103AWabDcaOZ6lF3Hf9C77yVfB0uQPBjCNl3hgeSFZYq0+lFbbm2mXOkT78mOBIey41cE0xFK/XJ+tTMz7L6elku82y5kSqvb4MgwhgGFlPLagWf69/ZvmsOusoyhKCn5/pTPLEHAcYM61mlrZByEPJWjNnLB7gIRCmMczTpASoeSr/1v4eb8FZV18MG1UF60MF3T0fkUMZ3ig5jbp6XdFttDhUUNeQwb0T9m23wcywwfUz4c05F+HMIxN6Pg7lINaJo+2sL8rtZv3IKPstCWDEYrOaYrE4Hb+DrMRWmXx3a0rC9adotVoTaYF5xtr3fyLHa8dotZzk2Y9Tz2nnoq3wu/xoN6ADMjplwl/nQ+2+GvhdPnQYqta+2v3jLjD8L7d3O2R2yUI4EML+9cWRz5vTp//lYw+VrWps7poNsggKNBbnUG5KtEgF2yXIolnrGQl9+47NU5Dc7SQYkmPLUIa2PoeNpm4oyT0lbrf0ICtcNA9F5euxpfttMY8fvXo8UobeB0NKD5FTD5cvgXnQffBtfhE1PZ9p8dAp0BE9f0M2XIvs3lfAkDlcWLP1GSejPEtl22gF+99G78wCGLNGwvfdX1Fz+OoWX78lJ3JnNCMtFVVVFbCGGyr5cXexLOiLyOnyPva0NlSw4Rd/MBCE1WYVp0djmaJBFsFVQXIerAqVH5sWIdhdZUHXPBvWrf4BRxw+Gi6Xt9n5LHRgk9ZfCdSsgGnoLBWAO7chtPUp+A05cPV7CTCramV6o0PGlzEdQvkpBfCMsvNOZ4yMFXfSZdeqXi1CZbUgymUinR8MRlTPKAwSDgZwx2034ov53+H0U0/AjVOvRcfkEgRsXfH96mI88sgsYWvI3lx+2aUSZveMVifrur9iyuSJwtYs31CNSy+fgPz8fAE4Q4cNhd/nw8sv/x1zn3wKffv2qQdZPbFy1Sphp+iUUpWP4XlkgD6Z9wnun/lARF2QTNbHH/9HcqFGjhwhUvKdO3fGnr17hV1jCKEWLmi3J6GmugpTpk7D1q3bQHEKsmS8xuLFi6XGVVFRsQDFcePObJA/pynHeb0sWvwIXnvtX8JYTb/pRqSmpWHfvmLce+/9ElZJCfe77rwDRqMJ7773bwGgBQUdcM89d+PII4+EpfYH7CkPY9aTb+CM007A8bkfoSb3UoRShrbkMWj2OVwjBEzMISJTopnUdKtaAoMxjJ27ipEdXAVvl5sin5M9CbH2Te3BCpsE4wQcDBWlwIPGbjF8VF/fKRFHmowWQwmpSvjHbkUNxqd9Fj3oWMfqj0lacQrMh/9TFFn9ZasR6PNg5GPz7udgLvk3zIPvk9BuxVuC4Nq74c69GL6Cq+U4Pj+UQidLRZBE00REtPBPFt3WAxmNOST40sR12A7/rgnfcL4Y+hev7EKiN5d9YpkHEcKwWKSWm8bScrOHeaP6XM1Y7Fai19IDMHN9Lqzk3Tk3IKnstYiqoBYqyHYTqY+VyNpIpI/mPS/BZvHD0O54+NfcD/+Q1xM5rVWPIehyIYTSoA8a4PothQzGYrOaYrE4wY2xYN5QAO5A66motuoN/Qkbi8VetVT2W19jqbnh3fGK5/rdflgdsaMO9NMUCoQQDoZhSbI0a/YIEAuX7EDXMT2add5v4eC2BFXR82NYXbZZ4Q5rtNFZTjLYpXAuTQuFiwUSmjPp0eyVdq4eZNGRiK6dZSv+O1INhTB2Ph9K9RqEK5cBdTukMDB33X1JQ/BD52sa7UqiIIsA8Oi142Ab9bTUNQpXLEF41xtSU6e2y71QLDnNGXKDY9d6N0edq+CoH4+G9djPAJMdgW9Oxw8D/gGf9QAbZFACOGbnDJiGzERo81xUdbgTYftPV8WbO7Rut0+k0PkFbVFq5WcsOd1okEVHk44GMUqd240km03AAZ2fza7tUCwKeqV2RbYjQ+LPeZ2mVAgja8aRgrRkK7bv2InPvpiP0049RdiVxoxOCEGjFlakiVx4vz0DFs8WqY1mSFPFTZjYHShbibr+/0DY0Suhe87wIPaf67excTD0icfU1NaJahp/JlnD2L9xHm5+6F2sWrMp5vX++te/YNrUKTBbVAENqgM+8cRc3DBtMiZfezHCNStQ7UnDHQ+9is8++7xBG9nZ2SB4oVAImazevXrJv1mba84ctfitZqyDRfaEqodksoYMGSK5VwzTixaYYCgfnc/evXsLcMrIzEJ6WjI++ug/uPOuGQ3EMdR27aIa+NicR4Vt0+dkMeyTIJSOKnPIbr/9DilkrLe83FyUlpVFQBbbczrr8PAjsyTcktahQz7MCGB3cQWSkx24//ar8efBbtTm/Xy1fZKSbOIEW0xGKHWrAZYpsBUA9s7w+UOSS0OAzjlgDhsZunhGcM/niuuGAIL/S1hhvYpnoo40wVSm/UCJA/31YgGtEe3L0T0jfsiWdf0EWLudK/msfH6CdRUIZR4BU9mnMKfkCzCAEka4eB4Cu/4N59B5CNe/68hIEYySvdKDKA14V1U7hW3iutTqURGQUYBHy3nUQBWPI1itqKxBSopDcrRo3MxgYXLRCK0vvcA9EIfdJiUbuBnEc/kfa6LwPcG1yH4RoGnspAC+el1R7XcyZWTrXcyjYy5mWEFaWrLcy+gC7wm9TGIcZFSCsO+8D8k5PepDBaegesh/I0eSOdPk6eNdIx7D6TekyinNY9QugnXgLVIv0ucJINhlYkuH1irnrfPXCtj6LbFZWXb1vtASYbF43O8gq/HlFF1TSZhsPuOtJKMuKoTNZLniCWaQ0ecGbnMs6A1g/4Z96BijNlbRyt0oGKaSFTVF1aBwRp8/D2hO87+6YwmqaM0VrWiNgRrKPVWKN+jDlupChOqpd+YJxcsvOhSQFc1e6QegVxPkzrQmba0dw1ymTmvG5r7yHgAAIABJREFUwTF4hkhv05SKH+XL2he0wtX/71jj39XonDQFsrT8sJxwNQavvQAWAh8626umIxhSUDvgXSim5BbPuyY1r28grW4dhu2ZA/Pov0n+WN2K6fhx6HsHXWPkmouQftjzUHwlcG//EC5dvkOLO5TAicyLoNMRLYUeCpdhV7DmIDldPciiY0IHiWCCTpEm+S3hUEl2qYtEp4TrQsQxnHUJh/ppjhfBm5pfcXDYiH54dG4JZjTVIDqwDOej80MHjfeeQN6x7XaYul8mipQ0FpGmpL67+73wdToQwhlr6sSxY62dOreEGUbXDSsNVKA6UIMMkxFdM/pKDgjnhaFRDO9xbL8Njg5Ho8p6GP7v/Y/xybz/YNX6Qin0y9ykc889ByNGjBDnjWxvkt0KTV1w2vVX4vprL0TghwvhHfQ6KpzAc88+j8+/+EK6euIJJ+Ciiy7Ao7PnoLy8XEBWz549hC0xmQx49913RVad4XlHH3UULrv8Uvz73/+Ht99+R0BWv379xemsKC/H88+p7RIwnXbaaVKb6sEHH8aWLVvw0ksvoE/ffpKTxELH/5n3KV599VUBSgxzvO66Cfjhh6VS24u1tsaddab6LCuAy+MRZ1dCwtxecWy3bt2CF194Cd8sWoR27drh4osvRI/u3XHJpZdHcrI4FyqD6MeX8xfgrbfexorly4Q5+9Mfj8GF552BQQV1qLKPjZlbk8Bj0KqHpG++AraBN2Lx8p048pgzAPPB8fMErQyV5TrVAw6tI3x++GyWVRxQWxO1u9QUkOmxhCqaDDlLZFAEWsv3qe9bsljdM2vigjL1RoZhX3UWLIepxa0V5xbAVwkkd4UhKV9CngPrZ8HTaTJ8nSbLMQQ7OdmZwgJFb0yQLeImDxk7jTHis09Tiwer9a44HwRc5ZXVEUBDkMUUSDJaNL7D4qmcSvHe+jnX5oXPJ99P/DvXF+eXuYNkJu2Uc7c1vcvMtjguhksfqhE4G317kbb5KphHzJX8Xe/+5fD2vF8KEyswIys7u8l6hPFAVnQurb6/elaNf9eAmLnme9j3vwLToHsRWDoJ3iFvHeowD/n8XQEX9gYPsMD+UAD+sLphEQipP7V/H/LFfoIG9IApERaLXYoHshIFaT/BsH6WS8QSt5Ac5PpQbEYH0Ljx11rWXJZL3x/2Yct/N6D3n/o3uzvM07Kl2tGuf/sG51L4Qg+qmOvF435r9lOyVY3NnYQLdk5tj84p7bGlepfIDTPci85ytMUCCYncGL24RbzjGSrIa6q7haYIk8VrEmBVhmqQXrsSnfb9Czn2ZKkdZMgaKc1RGc7ptaO6/V9FiMKjqwSvF6YYuuwEJB3+NwkJiw4X1DNsRxY+iOScPjB2Prde7e/PqDqqhMGziQw37jGx5o+hgL1Ce2DqOw3hfZ9i3/6l2NTz3oPaKCh5F73TMmHM+wP8iy9C9aj4ctWH1ElR41IVuJgfw/sRL74/WsSD1yVY7pbcUZxl7r5wVzWWY8MdYTqPfKHQiaqjpLI//s69NiY13yUlovLHHCzu3mvGIrVDhwxGVlaW/El1RtV1xePYl8byvIyeXXBsuxU2R4rk4dGY3B1cdBZqR36NUHL8HR86YVQ801TNtD5Ror40UI5qFqmutz9n9EV6bnc1b4s1d0q+QtLaS1TJdksG4C5ByNYRoSSVyuc8cVed61RixjUFDSUMpfJHGNJ6I1z2X7h2fgJPnycklCkp6YATSAEAepyaqhp3x+jd0nFlvzlPas0vXsskzilD1mjBoFpHiv1U1d6S5Fzu1PEY/tR2AOmUEhhkpqfVO8yUulafG4vZItdgzhoBNsEiwQSdZr1qI69D+f00MhtmOsj1KoFGgypioAPUZD55Pa5VOsWSP+cpglK7AcasEer7ofh9eIoXo67no4f6aBzy+VxfWdX/xKLiYUhRdqF7j0Ew5p8Iu9UqTrt2W/UX4ng5Z1y/XLua0AufHzJZmhHYZ2amoaqyAnSkfy4z7/0HrK7las3AtN6SN4tADUJ73off7YSzz3MNukbJdYleMBhkPHoHRxO7YM4ex821z+NFEMPpkrWQmuxQVTxZILy+5hkvkJudKeuNfyML1thGTCyBC31BXzKF2jW1zvNzPhf8n8+jgDIWPKYQjuR4sa8OOF2uQ67BRpBjVtwwb5uJ5Hb9YMg+TGTyvd3vh5Kk7kobTVYkpeXDVbUbYajAkuCL/9NCzE1GMOba4PE+g/rOTNQ0hULr6ktgG84oiyfgaX8NlOTeiTbRZscRaJWGYzO02kX1QKvKW/OLBl5ksxIFWBxfPJDVnDba7Ob8TA1Hhwfqi9YyisZhtsMV9LQqwIo11MZYrmiAxfPLtpRIblbBsOZHL7nK6pCc21Ako3pPJRzZKTCZjTBZG+bL/ky3plUuq4Eqq8kijNUvxQzXTrxWGXL8KAwZMxzDcvuj2ueEwaU6W4WFu/DFZ58iOSUF484+B3uNpS3Kx4oXIqifBIKsVGtKgzDBWE48z0l2b0fH8s/QzrMBliEzobBAIdmdvvFzpey7H4Oj+AWYRr0gTFi48G3sqd2HTQVTGuTbtAsVY+C6S2E+8u16gYwl8O58D86hnxzyPYs1ngFbbkFeh2MiRYi3mrqiKP+8mNc6cuUZsB/9fwituw8Vfdpmx1DLiaDjQNATS+pY3zkCx6JgiayLUXkDYTaaYQ6b4OaucAKgiU6U2+sVMKYZQRGVv6IVArlzTwdLHAY6mDGYL6rSZWRmYMiggZK7QnN63CisLUIgHBQg35QKJJ1+81f9YOx+CYztjpc2FPcekVHHqXXiSPH66k/1d/lis1oldIk75rzXVYFa7POXSIiHzWSDL3Qgz2xAUg56ZfeFLSlNmC/b0j/D3O5I2TzgpkFgzzyExy6StgSIpqfUAw51lnht7pCblo5DUt/LYHB0RGj9A6guuAOh5IN3vUT62uuVUDxK0mtKjPp7qeW8EGHxiyAS+qQJd9CJVRTJbWGoFAFSLGCsiVeQpdN/TqeU4JohXNEOL1kJihLQOZX5VpQGIXMSGuesQ1pKsuTrxFtbBIv2bwbANPB2GNL6STmGwLfno/qohjlHh/wwt7ABspUpvc7Fyk3lGIDXUd37nw1aoqog51jC1eKEiPC+EBhTldHtYYFsNV+Q806g5qvd0yosVguHKKeJeuDeV2Co2wCDvwyKOQ2h/HMQ6nABQrDDb1DZO65tvgPIQKnvHnWTgmPUxC40Bor3Xi22q6p8kgEmAKcwBUOZua7TUlNkfZGZ0kIo9WxfvDFFqwDyXLLfGoiNFrlgOwRxZKi03DGCLK1wsXYd3k/2n5sp0UaQYkQAQTiEhQob4js8BM1hTwlSd06HeegshMu/g69sA4I9DuQUs7SG0WiBz1V20LU0ENWaIEtjxFjjzJaeB4R88Ll9CHa85FCWTqudWxryYVe9QEZTjZa4y3/RIIsMS3PYlViFjP9XAVZT7BXriRGU/hzzo2e5DPX53bHWasAbgMXecuBQvGoPnPtrkdO7HbK7q+kuZLR6/bEfjPWboE09I7/Ez38pbFVjc2P4+OOPlVWrVqGsqhyO9BT06dkb+wqLUV5RLrvWTCBn3sbi77/HyVPPafE8NxYqmGx2oI+je6RtjblqSmCjT/HrKMjtAUPWKPiW3oiaoZ9GHDQ6v2aTAY4dM2Dd/xaMKV1gGnQPDLYcKM7NCP5wFZYNeRM1xgNUapYpiOElL0LZ9zHMY94WxUKl9Gt4d30I5zA1dLAlxvGojFxNg9O77nkBnfa9BsvRH8FgSUdw5U3YlPFnlOScGPMyozdcgdTDXkRw2SRUDlnQ7K6wJhWtva0dUmOEPdLBYYgVd4ibAlf6i3NsYVsQ7VJysbuqGFloXJ1MOze6zgydLAIpMhNMYtcnkNIR08J+9KFDbGv+gq9Q63TirDNOl6b9fh86dsiPOKH6ENd4LC3PY/t0lFTGKIzQvDyYB90NQ+YwaTdcuhCh7a/AetK2BnMv0uL1DJM34EORuwRl3kpUeKtFEIMAi1bhPRDalWVxYFhqZ+Rkd4d38zMw7f27hADRgosvhLPHHKT3PFsYDCbX0/glK1+2OjW+rNXHwjzyWSDsh++7SxqIotBJp4ohnU+OSTMRVRN5+pD0m86klpvWHGEAzpE+b4jAjQwVmS3OZTSYotQ222ctoljJwTyfdYf0RueUgIrtcV3yJ53teOyq2bkCaesvgPmo99U52zgLSOoGZ7eZCYH+Zj9UzTjBEKpD1u6bYeo9SUKDayvK4Wt/caQFsi509sm6iPy4ySQhcRwz38XxQJewXIGAfM6cLp9XDZWiYp1eMKEZXW3zQ/1IRciQFCnITbBII7jh/SV44U8ypVTnI8jmGnW6PML2kb3iLwwR5btCMx6nhZrz7wyp1dfQijewaJDFa2shxTyH+XQMX9WHTXM969VMY4OsTHkP6VUO2V5jYIfMUwjqZhKBl8ZKmrbcjeSCI6RYc3D5ZHj7zIWiy91NSmuPgLcWQX9DwRQ9SxU3H6v+fjTnxicppXK4WrPrTRi7Xw7/ukfhH/hCc5pps2MTkXyX9204hH1udSy/FYsGWf/LtbGi8680cQs92/e/MD/6iBN3hQuuijpRJfw12S+VrWpsDg1Kvbezd+9e8H/ma3Ts2FH+z8k5IPBw1VVX4fwZl7f4fsRis7TQQIc5SUIU9aGBiVwou+pbDA7vgLHrRQiuuAFVA95HEFZYfIWSW2OuWgBTp3EwdT4PsOerTYa8CHw7Dps6T0NRmspSaDYYPuR7v5Q8HObksAAxcwwCC0+EP/tk+Nudh0DWnxLpmjAZsYCVfCmF/aCiYJrFCtPgmTBYVVASXHYdVre/CtVpapiT3gr2v4NehgqYel4tse9VQ5sHsqKL/o5IHRQBWgQ7ZG94j6JzrxIZLJ0Pym5vr9gjTlFTTJHWJkEVc7GqqtUwOjo61bXOBlLvelUwCfthblfwQP4VxQLWb9goIYKaSUHOYDCyC62BrFjKh1yDZADoREkhY4V1uTyyY15ZVY3MbzrAPOZfIoAi92jxBXB1nIpQpyvF6ZKabsagsEzJloOrqDM93hf0g/VbCLooMlPrr5N/p1tTcTT2wLziCpiHzYYhYwhCO1+B11kL48hXkcQwx3pwpSbRhgUEcx7KKqrh2DodyR1GwpAxCOGSBfAYusDYabywaQRjzQFMsttXz1iRTWLyvli9qKKIBNSHQPG+8XeGZ+nD26KvV1J2IGSNx+XlqLWuogu+aveNsuV0nulUS+hlMvMB1VBDgi2NVeDfea9YkyjakjdehaT09jB2GY9w+WKENs6G9bRSua7PFxA27Ocy+54nkVowBBsKQ+ijvI3Kbs81CEEmmKZzH29+NNBFprdByKhuQDJOhhXW/6/f/W6pXHhrzlel14osu1/C2QKmHMlhjAbM3BBgCDHXE593bb3x/vPeE4wThHGMFAkhmOJ6kfzR+gXJY7lmCLqYo8a1Gs/4rFAZUL+eokGXCn5rG7AJXM8VVdURJpvsmaY8qF2LTBbzuKJDphOtU6WF/QVde5Gx516YBt8vz7qvpgjBrtMaDCk1tzec5VvVBEcym45sWJOzoOjqKqoRwQz1DQoYk+c+5IfTo0TCChO539Eg0b56PCyjnpYNQM+gfwGNsHKJtN8ax6xjhEt9yHNj7TFskEzWb8n0IMsb8sMdOBBFQdCh5SD9lsYcbyyhQFDWuV7cQmOv5Lslan5+qXOyfeEW9Di2dUJxfXU+2FIaFwn7JczDzylY0Vrjj4Cspho8VJDF9vVsFpPoNQeKTjlVDIsCJU11o8HnVn8ZxhTPlaTb0Lbn4UYXGEvfg9VfDFOv62DMPx4wHXB8Fe9+hLY+i3KfD6u6PdSgLU3dMLX8NaR4vkd47/uwHPs5YHZIOKJSPE+ctrBzBwJZJyKQeQwUSnubWKuLP9PUfxvtUMzpiK6HpV2sfekH6F74JKx9roex4FRVn4r5KXvehXvX2/hh2IcHzUG6czWGlvwD5mFzpGZSWdJRMHZIPCQjGmDxAhrI0naOCSyid1sTvRlqKNoBafZEz6PjwhefFs4T7diQYdGS3PVOtta+9uLUX4/ncEdZTYBXBOgSZNEI5Fnsmk6blsiuV7EkM8MQN/6NbdD5s1R/g5Q158By3HwpYKvUbUfghysRyD0Ve3rPaQCkj+94OBbvX4l0awrSbWlSyC7FkgRLnPhgArDAv80wH/YKDCndoHiKEfxuPMx/3gJjSs/IFwPvC500gkttp76m1gXH/pdgzlPzEg3phzdwbOhnhcNqKCMdUJ7Lgq2aqqKEZAZZ7FaVoG+Jafltwnoqak0gOrycW46NYEkzOrI52RmSm6LVPoq+plbvTM90kdmisAV9Q95vMh5kBhiq5WK4nK4Oktm5Emnrx8N81P/JcxVceg2cHW+BqWCcKMyxDwSoDEdLuJZaSyYmzjmZ269Cedbl+GbJFpzcZwc83RvmXjIviLWwGDrL8Ld4OYoyj26vOPQa08VNAQ1g6C/Pe8y2+PxE16nTH6cHYFalYUHeRKeA6ljJWd3gc5Uj4G3I2rMNFkJmfa4R+Wo4m2JMgSM9/yCwrEmyE/SzzywpwJ98Jil0oaoDqsbwUP5dM95XPsOanD3fHww7bizfk9djOxqIJ4gj+6sJbag5nUZZd3prl5sl653ni0S/AbK+9eIdXKcer7cB25ao8qN2LZ8hE0kbJ8DR9WQY0voisGwSvP3V0hKaGU0WONI7oa5SjVaw2NNBZousflhRQ3ANhLYshsr8TEIvvpfqQSmf5eZssJnghVU58HxbNt8KW/dzES75El7HEQhnHZ3osmmT4xJlsXhxbnz5Qo3nb7VJJ9u4UeZx6YUu9GFzLZUqb+Mut0nzQX9AvuP0wFJTbPw1CYFEC1a0yWT9whrNtKW3SkHgn3NYCYGsTZs2Ye5Tc3H2rX89pL5qzhgBVkvNFHIjp+prZFd+jVw4YcwdCyVQg/CefwvbYOo9WcIp9KWslZr1qhy3cyf2556CzfnXHnR5rRAyldYsNd8hdetkmPKOgbFnQ1l4xVf+/+xdB3xUVfo90ye9EyD0XqWjqLC6lrXr6lpX175WOioIolJVmiBg92/vuojYwYaNKr33npCeTG//3/ne3ORlmEkmArbd+/vFSOaV++6778137jnf+cQhK1S6TiyYQ3QxCv+EqP/2VyJozUVR45uxMaea9SJ71XnLvcj07oeJrEViE+lDyF0gMsEyYypWd6qZEM7PbZ5D6Lb9QSR3G4tQ8UqUlR7EFzmXy76U/LVLbFXFSLGwr5IEqr9HAqzG1gZINieDv8kc0FKdwYS+tku890bJ/Ri8klmpb1MAjyCCQIBBIleu2RjYMGlcxihKAdJly5dL3gprNukbgxq3x1MVMKg8uH4NuiPBUm3uoPZh0O2jWYPHKwG7MtYgIFGBeMqaS2FBJczdJwtoD/lKEdwyB97DP2Bvo2uxt/G1sJts6NeoO97ddqSslJ81SMxEqjUZWfYMpFqTQPaWzfuuEZYzv9FAwdoHYKTddZdJElhyBZxjxH5wjMhQ0ViDbJY0XxFCjk2AJQuGhNYIhEyaXC+EKkDB+0rWh88ezSkYFPKa6ULHlXupJ2Q2CzPA+6gcGEUGSBMa1gOj5NFulc/rajwPx5AyRK/HJ33nFxnBNCWfimGIdhyu+iuGTNVJIvBmPzkfGAir+SCW3Sw+rWOzUpf3h7Xx6RqLxdX+PR+jsscnwn6oQFixbQy8Iw1K6rq2o/nc4C9FVtFc/JTfDS0sK2Fr9g8EkjpGzN10mYMEFHSvU6wlZYTM9eFzyv5Tpna4sKRGXSyyKB6fv8pNj+xsJHjmeJH51SSYmoFGZKsvANDvn5CWB4stBc7SvUdI1qKNHY0arClNq555tQ1ZLJqkkNVWsj3OU94vfS6envHifOAcjszjJEPN+VtbOQXmfpGJJsjgu0YYqTAw43hLrauSshrjzb7yPvB54hzncxZLLshj6YFhvCwWz0EmK1C+FWklr8HU9nYED3wMt9ONQDOtrphqFnsqDOZEuCpLYbYmICU9V/pE6amS5ka7t9bELNiTc2RBpD7fAcr0Qp3flD8fdhyQ+mfug0vhbz3yaB6Xo963PiDr956P9UsHg4WMHX63ZgrjD9R43mlu9EfOxYl3TEQW7/PDbK2ZzxQJQOM93m+5XcnuYmQ0y9SHtr9ld36Vc/8pQNaPP/4Y6tKlC5KTa+ZC/PTTTzjppJNkICdMmIC8vq3RtGOL4zKwzQ68hBYVS+AIhJCfcSoOZ50NvykZ5kAFzP4K+W33HEJWyTfICZXBmDMAoJvanncROvwdjI3PFcmgISGvun9BL4IF3yCwZRZcxlTsybsO+1LPjtr/yJwwbmT05iNt2YmaXXxCYxjTT4Ah52QYEqMXQ9YfmLbFgW1PI1CyGvnZ56I4vR/a7xgPa7MrYGp5fZVEKJj/FXzrxmN3k1uwt7FmGa5vxqAbJ2waisz2t8k+7i0vYkW7J0AwpfKq9KBKD7J4HIIw/o2NoIrAi42BA53bKCqpqHAoRVi97i1XiJnvw6CNwU+0HJu6DqgS3blKHJlArgJqxb4QYDDHhy2/oADLl6/A+eedW+MUBGUMmAj4VH/IYpFZ6pKj1bniFw6DIrW6rbYjI0DpIoNTnjMyWLOvOg9JGW1h0oHuUNk6BDbNwEF7exR1fhSdMlpj3o6FdV121efZzg0YkP88zH2flb/5vj4HlvP2if06+8kgMjGROVU2kQDVlOOFEHLtADwHAV8F/JvnwtfrHQnQGSzpWQtVd4ksCUEUnQUZcDNop8SKwbZiMSn7JNiVgrliP62596mmzAj4bwWIuYpPkEwGQJwSfV4sWbIUKSkp6N69W41gn33jaj+D5chEbgJkLqzTWVBznDPJvdKMDjQJlGK7VH/I6BFUUzqZYCyCqYNW1FexWPYWV4SvT7PrJ9hSckP2lWMQzZQg7psY54aJZV8gKcEPQ1JzeFY/hLJOb9fYk/eWIJNzXD8uBBlETnxWlHse2cfIRQ2OXaTBg5IXKqYnUs7J81BCybwm3mOC8/oAgIgLQGpOe4RCAVQc3hrXqBjNNliTG6OkrJqZUuw17zkXGXi/yJSTjeO9Vk3VCRPXUJ9PwES0xmeI95tMjSoezsUC1sRRiwbazNL+qwxHyGLzGeK+Ul7AWZ33JdsZIOBLn+8Vy/iCAFmxZPUFsWSxklZdhoS+04CQD4bkrpKv5fd75R3l9boQggVJyWmysGE2GWUxgveWY6LPrY12bltyjsgKY+VJxrqRkfPE4C2EfdtImLs/Au+ygfB00+rV/VYtXqngnzEfq+oZMRplThBgRft+jgQev9W9Op7nVeBSz9xpToK2KgB6PM//v2Mf3QhQLphpSzu6g/zGextmzJgRWrJkCaZMmSJ5WGwvvvgiHn74YezcuVP+Tang6AkPV7nIHYs+ix10oAxtdz6K3MwOMLa4VpPNHVqIYD6LKxpgoPWvRZPjGSypMDQYADj2ILDtGYRc+2BqfQuMjc4FzNW1q2i3TalfcOfLktu0rcUQlJmOtL7U9LmaVKo2M4SkTbfDbmZ+igHBgq9gsDeEIZtgq4mc10ADCXOi9v8EZOHizfK17StFaN8Hck2mLmNgSNGK3CLghH/9ZDgqdmJ1p6fgM0efRF233IvsZufBkNwK3nWPoKLD/2Gf0S6AiY3W4JX+SvmtGmWAqinQpQdYDDoIkJQErb73kivDBDN0xdGzPfU9DoN9sjKRMhUVRDOw4Uo2g/Gq1fuikpi5FbyP2ZlpEgwxOFONIKt9aktkp6SLjEgvG2KQxTwYgkWxKw9BGAN9/oTePfGU5WfCyhpajc8DLOHaRv5KeL+5ANtP34wWqXn4cGf8uXKZzs04Lf9pqZHGRpBlOmcvTPYjjUPEXEPs0clMmWGmVCdQKc9IqHwTfAnt4fCxVlRNG3xeI0EWv2wlyCbLZdLytbhyr2oNMVAlWEpKtGHK1Ol44YX/w9VXX4XBgweLvEj/Ja0MLPQ5V2q8CQq+//473Prv29Glc2c8/vh0tGjRPGoOkQJ3lADy/ym/0hcm5jwjuCCTo4AvmT0V+LLv8jjRwGN+Oiz9/k+eTxYr96yfBvepq2SORcvdoryOfeWxjwerpamwWPDWIBLA5N0T4cseAKsJCBz6Ft42Y8PunVqNNhbYZT5aJFDi86CYRvaT/+b16s0eePz0tNQj9mUP9IYNGhDWHAj1Rijq3glAdpUICxVpnlDX801pGiVqXlcJ3BXxyb5NZjssSbkoKdcADMeKzzDBJEGOyvUsr6iUPovFe5jN43Z85vk86NlM1U/OE7lWSk2lZp1XM7Phqj4dQcP18aJdl93GOZYk4F7V3orcjs9VampyjXNHA1lkYvluUSCwPiCWxYGt2ycgKSUtLC03Ayk9YTDVrM+lciMViOaiAZ1HI5kpBbK4qMX8TrbEtCYwWlhv7Uh5Z233XJle6Lexrr4Wtj4zEFj7EFzNRyJkr7/ldF3zLJ7P68NiOf0uyZX9MzbF4sS6NpPZfMyK7/5ex0/lY0WCLMrZ6+PW+Hu4vvIDpUhtnP576Mqv1oc/Bcii8cXjjz8urBV/Kisrcc8996C0tBRvvKGtRpHJOvmU/ujcpavkoCjL7l860gwSsiuWocOhF5HQ+kapdxWq3KkxPJ4iIOQ/4tDCDu15R2zVTW1ul2r3NSSBFVsR2P4c/CWrUJB1FnY2uxuuQM0vI0kWr6oFVC19yjSliVlDZG0wFn40uvfAUvw1Es1FMLW6WQpABvb9R9zBAoZkhMzpMATKwZU8sl/CqrW8HgZ7dNcWsh+sb3Iw8yxsbXlfzCFsufdJtGACf+5f4Vt1LypaTYM/padsT1B10JMvLJWerVJ5VnrwpQdYUpA3MUFyYuKxV9d3jqvitO5mgB4JZOozD5RFPIPbSBaBLAoDI354MAptAAAgAElEQVQ5UL6ibL4JyJISEvDDT0slP6dZs5psIo+VnpoiMjV9kKrm6smNKR/larSW18TtmXPB2lFkQZgDw3mh5GwKiEWz3KdhSYpjM8xZfWHqNkmOS9OV/Xk3wZx3Cb4/uDLu4TCG/Lh4zSWwnPmt7OP74RpYB3wOJHeQf0uNMbdbgAYDRII/Bp6UU3Euz3v/dQwd8aBs+/e/X4KxD4yRZ4jjQAaAgTTBC4Prxd99jzvvvBsOhwMDBvTH4zOmITVVC1QpZWJgRknewi++wOgxY3HSSSdi3MMPITE55QhWT2zGg0FhnCIb+3Zg/wEMH3EPGjZsiDFjRsNisYkxCvvBXDnOQ/5EywXj/dEbITD/iLJD3h8FDkXe6vNLQM5jBDdPRqj4R5g6ac8T5beO7H8iqeMdAiRj5V9xHmSmp8lx+U4qLdPs+eNpPDfpDAa2WsYLW/X/VTmGhD/xb5mGRest6JBdgLSW58Gc0UPmunLMlIAoSPljmfItqD4qa5KFzQyY91ZSUl5DusZFE97raI6L7CcZx2gFjTUgouUfHSEFFZmNCz5PhQAumiPU1mi6wLEoL9gcz/DJNiZLAswJDVBaoYEsghSyMFwMoYQ3sn4e311K9sl7RhChz/tTtawoj+VnktfmIUMX2/QiVmc5V1nrjYsP+lpkanuNZa7O41L9j7RwJ8jis0KgXx8WizLBUMEXSKn8HKYOwxEqWQXXzg9R2VX7TiajzHchAbZ6jsSVtdIVVfbHuZ5o1wqYczGT74mg3wOTNTFs9qO9G2urIaiuPdZ1WLY+CFuLixA88BHcmRcjmNIt7rlwLDesD8ii46vTX70odyz78VsfK7IuVGR//ux5WXqQ+UeXRxbtOAx3mfsX1cr6refh0Zyf9a5yE6sN+I7mWL/VvlVM1rPPPiuSwTvuuAOjR48WoKVAFnOynpg5DWPHPVrVz18CtmTSBwJolf8aWvm2wNThHmGqggc/Remej2Bz74UtqQkQtrzWD4rBnARjq5tFblPVQgHJjwpsfRKugA/7G16NXZmXVH0cC1TFGmwFsvLMuTAEnGi87wGYsnpDcq0CTs0F0NYAhoRGwlwFdr6MstTL4E8l4NNawo6HYTvwAkwNToGx9a01wBZBoG/vPOxpPxOOtL5V+zCYj2ztt09AXvsbENzzFoJNroOp4YXILy/C4sJlsqkePBFsEXRRDqgAFrdRuVcqAGBgwgC1NqetaGNDcMWV5GjmE/FOXLHeZtFZo1FYtMgka2XRLgFJSbWLF4MuMhdr12/EN4u/xxX/uKzGKQk6uLqv2I5I8Bg0BdEoM1uzLGcx03Cid3kFix9rgSOvjSwCZVMMdAki9cYlfjpxhQKSW8TGelcXrr0U9lPfFZv/4L734XMexoH2k7CsYG28QwJLwIELNvwTlr9q7Jfv20vgPWUJfOYGIpEiOKCMkoEwx48J9MmJifD73LBZDZg37z9VIKtN69aYM2cWWrZsJdcluVCspySW54mYPmMm5s7Vcv4G9O+PKVMehclik/pb3I7ywUOHDuGVl1/B3n37MWrkfcjKyRagFxmkknGKtNFXF82gUhtrbaxcLk2Kxr/zHkWyX5wTkfbk6l5JbpLNKuBB1YZicKukjQzK+bnvix4wt/4njNknI1S+WRzOfGcXsjrrEWYF+pujuVvaBIAQ9AmT4/eLBX1t+VpSiyv8PHC+yg9d2mpxsLNvH42PNrfHOW03w9tsCEKWLOmKcrdUBi/CmAcDsghCkwc9G0HwzHyhSGaOY8t7HvlMRbMdjzY5FbjhuKr+REoLxY3OUymAi8BL3yg3o+yMnzEfK95mtibCZM9EaYVXQCIZV/WOiVY/j8clwOd7PRKME3Qk2O1yv+Mpah5PH/m+5LuFTKuqhaX2I0AmqNOPecycLL7v+ByHiuOuX+Z3FiB52xBYes+S7x7vypEo7/gKgrbqkiP6a8jKSBVzDlWWQTMMYR4mpaaac6rb7ULQdQAhPpvMtzTZkZTZXOYtmS29Y6WYJIjzoMb+0bTKFy6KbQg6a5heqH5Ytk+ErckZovhwp56FYJpmyvNrt3ilguzXfkd+lTT61+7n8T5fZB6W/nxabFS96Hy8+/JbHP/PBLL2rdiNJr10se9vMaC/0TmbJkd/5/1G3an3aQ3MyXrppZdw/fXXC4u1bt06DBkyBFdffXUVyGKdrIEDB2L69S4EUnrC5NwMo3MTzMFKFKb0xMa8uq3d+ZK2hyo0eWBWR8mhYgtsnol9XsAQ8iMPZTCdMK7ui/CVI7h/AQI7XkB5YlvsaHY3iu1aAVZZWWayfhxJ+rWdyBR04dT852BudyfoSmgwURLI2iw1C0b6NkxBacuZUmyzuoVg3zMD9j2PwxAMa/kZwGX8BY7OryDEY4VbLBdCPcgKtb0flsyesiq7oXC77Kkkg3UNFgMzBnDMndJLjOraj5+rvAdx3SuPvhoez3G4DYMmsgTKsStyP9ohMw9IEszDwaoCWHSREwYkoaZFOuViLD6quc65o7ojKvkhrz1a8rsEzHYryss1O2NzghEsCrirYj8OOg6jzHskW8O+n7Z1KHI6D4MhrbOwmwTPqzvMxM7yffEOCc7aOxlpDVmA+AKEKCH9+jyUDCjQmJ4EmwSeKthh8j7lYlLseO1jSOtwPeZ99FUVyOJJR468DzfdeIOMM/clniQAIHgaOGgIVq9eI30jk/XYY4/CnqBZoTNQTE0hYNEsXTVDBHq2awWHxYwiEITFaqkyVtBc/hyyP/sqzx4MVUYdKqeLQIGAgRJDyYGqdIJyLH0TE4aQZsbBwJBSDoLnIwJ9slR+vxyPTAef8cTC9xDa/rhWYyzggm/xpTD3fBrGZtfIXKvNMVPP8lAWphXBDshzFukkp/qriudGM0Ko7canbBsGV6OrkXb4ZRS1eKLGprzfqg4Yn1eyDQQMou4UCatmyW40cYQ18xJ947NFdjrSPbA2FkvtT8aGuUX62mv8TJnSxKrNRZYrGPBJB800XTAYxNku6I/fpc1sTYLJlo7SSp8sKvCcfM55LAKWyDwrgjDFznIuqaLF3JaLN5QS/hLWqrb7Jvc7IzWcG+iqynHiO1XLQWRR8qD8neYZfF7UnBP5Y1a6Zizk0UBWPI0slnX1v2DveBsMya0RWPcwyrNvgi8rev1E/TFVfiTvq2L9VDHkSAbKZLaJG6Qq9qw/jriQWkzyHPJH3NnCZSHKDm+LChbNO6bA3vgkBIuWwJ14MoIZJ8dzucd0m/qwWFw0y3cV/leBLImPjsJR9pjerON8sEiQ+d+Qg3ach/Q3OfwfHmRRLrhw4UIBVwRZ69evl4Eke3XZZZdhzJgxoAnGyiULcduZFcIyGZJawJDUEjBaEFg3Dksb3ARnQmyUTeOK3MOfolnJIiS0qZYH+jdNx+bM85FevgINvbtg7jkDYI5J0dIjb6YtW5M47HwZ/vyvUZh1OnY1uR1uW7j+1XG4/cmOTehcvABJra+TIsb+zU/AhQYwwguqLkwtr5PAzrXlVVS0mRGjB8rBi1KiajlRXUxg+x0TkNf2OoTyv0QwYwAcGReL5CpaHoz+xPwiVLbO/KLkvxkw1je5n8EVz8dg2qVqJv3CMdYHkbEOQftqMh3K3EIDWIkS9BIgStJ/uNCtuhb2jyPKIFSfh6XOwSA1JyszbKagsSH6YFnVG2IQxOBsRcVakWBm2dNxYm43FLpLsDRfAyaqOQ/3hSVpPwbk34q8Vv/Q2JPK7ZJjt6r723GBLEugEl0ql6LF7pmwnP4ZYLQiePg7eLe/ActZKyVg1CzYNakfgzZ1Xxls+78/F0n9XsC8T74XkNWnT2+UlJSgVatWmDxpIkwWq6w88x5S0rRo4SLccefd6Nu3DwoKCkRuOXXKY0hJTRUWh+zewUMH8eorr+LzLxaKVLhXr5646sorcfpfT5NgsrikBGMfeBAff/IpRo8ehZtuulEC7PLyCowe8wA+/vgTDBs6BHfccRt+/nkVrrjyavTvfyqmTZ0Ci80uUlPew7Xr1uHll1/BokVfCmDq1+8kXHfdtTjpxBMlyJZC2MI4Ap9//jnee+99MdHIy8vDOX87GzfccD2aNKk2uPF+kCayTWO4xpjf44f9pBer7heDXx4zUgbF+cXx0TMRytGSc4FAJrK2EQ+qLVhobo/1aenb7oS1493wbX4CJa1quogS5BAwKJOCKke70nIB3GRpOBeYQ8H7yj4rMxLOi2i1puJlsRRLTXYsmqxS2LPUJJhNGmgnqCBjEq0ReHkcRZIbyGYJaRK5WM1sS4bJmgK331zl6Md7xevl/NePv1os4XwlEBMQmJIk4+Lzaozv8Wo8N88jbJDHK4s1nD8cD74fOY84TsmJdu19GZ4bysyE5hiWQGFcLBYBlnn7ZCSkNRTpeXD3G6j0pcLd/J56Xx7nDvumQHkkyKIjYUJqYwGzenObWCcSZi8lGY6SXdFB1q7HYW9wAkKla+Gyd0Mw87R69/lod6gPyGK9wjLvLytXcLT9/DX2V/lIVd95Omnpr3H+3/ockXLJPyrIcpe5YE87sgbnbz2+v9b5KRekbPCP2qIaX/Bi9EzW1KlTcVIbJ0457a/adQZ9CDl2w5DSBsHDi7G9aCf25N0oH3XeMwepzs1wGBPgsmTDGPIi178fpoZny5cGmSCRB+5dgC3NR8Bja4B+y8+B9fTPAZMdwYLFcG6eCae9ppNhgnuPgJRDrE/U+F9IFntS73FfhSLD1m3f08ho0B3G7JMQPLAAjkpSb2Yk5/UQAwxaxJdVBOHNvSqueVAXwOJBWGi5q3c1jM2ugHfddJgHLJL8HDqzxWqKlRFL4bCtcLRcjLo6qQAWv5wjXfbq2pfSOwYblCJo0jzmrSDqaqk6Fs/H/Af+Fnc8nw92u13A3aH8AixbsQIXX3i+BOUMZhi8MNAhMOPKcaz6LsqpjEEz3bMYkDL/xG6lmYJRJFYqANnu3oO97gNVl5eTkIl26S2OyLGqPHAmbOkb0drzCnoXz4P5pBcR8pbA+93lWHLiYhxyajWAorXsyjXoVPwxcrI6IFS4DMZGZ8OYd6Fs6v/uMgT6LoA5q6fInWjhzetSjoe8BgaeBKKB9aNhan075n28WEAW2avSsjJ89tnneOqpuTi5Xz8J2KUOl9eLhx4ah28XL8bQoUPw4osvITc3FzOmT0VGRoYAn+XLl+P+0WOwY4dmdKNvw4cPw23/vlVka8uWLcM999yH7OwszJihGVp8+OEC+VvPnj3lmM2aNcXSpctw5VXXCMiaMX0aUtNSZTV8wYKPMPbBh1BaWjPJPikpCRMnjMNFF10ogIhypilTp+H11490KOvYsQMemTwRJ5xwAgIbxyFUtgqmDsO0ouHfnI/yHp/DkNJJAnCV78TroSW8I8wAKdMLFpKNlPgpYw0uUIizodNVlb9IqR5Bb7RctLqei4ztt2Nd4FJ0Ms5HWZvZVZtHW4DQ6jLVZKxSUhKRaLcLg6cKVNPcQEofhK359X2Ih8Wi5I0LFbHMI/THI9CyWTWwRxBBOSjZNouZJipHgq7KSk22Z/IfjgkuaPfOvCyjLU3eFQQwyqiC5+Azznmv6mYpgMV+cXz4/AcCdO6rdh2s6z78ks8JgjkP+C5UZim8D4pBV8cURrFC6wvfL6qgttvlgskY1N6JRoJVXe6elFwIyJwngA3seQPmkkUwtR8sDLln7xdwnvCaSFhVsfB4ryFSvhgJsmxJ2eAPnSqj2flHnofPjc1ihK+C38VHNvPuubBntZZFJ7e5LQLZ1SVM4u3z0W63y+dAQTA+NvXPnI/FcawyffgvkAbGmjeskaXaH9Hoo2x/KUr3FKN5P80Z+s/eFJiymKpBFeuN/qFBViwLdzJZHTp0AFmuL79fhCH9PkemPRleTykqQ2a47E3RtMWFMKS2h3PZEFR2/xy2g68g2b8GplY3Su0o1oBC0CvbsIWc+6Se1T5vCNtaDJe/NT70Ntr5d8LUcQQQCsD37UVY23ocSnQ5S9zObrLAIkUUtealrCdY00mNf7caTfDGUeW9vpO1T+EiJBv2iQsi3dw8+7+G2bsPpg6D5ZrK0q+GP62fHJYgKtJEQ51PXxy3tj50zGyNjB/OQUKfWQisnwR/69Fw2rpq7lhR6tto9Z1SJF8jni/M2s6tatPUl/3iMRmQSPFQMlDhvIDa+qMAHYNwGjCwNhCZOFUw9p1338c/Lr0IqampVWBKFRxm0FFYS30ulefFMRMZUQhVyfAq14X3gwCr0HuklOeCFqdjwa6vagxV0JsKo1WTEJ674Tok954pzK5/xSAsy7wMe5N71NjeEqhA1wMvoKndDmuTi+RZCJatRWD5wOoCx/lfIbDnPVjOWiWBpRQ4NZslH0Qv15LcCX8FTEENpMz75EcMHT5a2KOOHTti0KAhwjDdd+89Il1iLLdu/Xrccsu/0atXL/zjH5fh5ptvrTK+IMg6fLgQ998/Bj/+9BPGjXsIF190oQRzy5Yuw733jZJAevbsWWjUOE+ON/PxmXj+hf/D7bffhisuvxyj7r9fmCbmeNF8gwEk/33NNdfi1FNPwdSpU5CWlorCw4UYMnQYNm3ajAceGIMLLzxfAlECL4LA9u3bYdbMGcjKzsE777yLsWMfRLduJ+DRRyajXbu2wpg9MXsOnn/+BZxzzt8wbtzDSF13OSwtr4AhrYtIev3LByF41i5hbhmQEzBx5Z0gRN4ZXp+YQHBc2aIZGqibp6SqYhHu9YkcjwsBnNc0Zqhvy9p5N15c2QPX9NggJjaqRbJY/LuqDaZ/brid2N+7PcJuKYMYbkMJpp6ljZfFysnOEHATj3035Z4E/QROBIEEQw6XSxZ9CCbI8nABg7/1TVwxfV543WUI+So0iWG4kUmhIyFlg0rayTnBa+V+nPsa8NKOSXAr9d4MBgGHNK2pbdGJ+9BcJhgh8a7vveP7iO6PvDZhqUIhJCYlyPtE9ZPzTS0S8Z6o9zTlnbxv2t+Ytxd+F4U7IS63xrALpWMNEjYPgrnXE1KWwbfmAQR6z4PR3qBq0Yrvec1Io1pWHet6mL+m8vrIgAYDnhqSRdY1M1mS4q5xyPvicjmkaHq0Zt77HGxpuYD7ENxojECD8+s71Ee9fUHAg13MoY6j/ZnzsXj5lMtREnC0qRNxDOXvdhM9m/VHNPrY8e1WNDuxJcy2mmkqv9sBj6NjdAwkaLKGgdQfGUDFcbmIWYyYeVhvvvkmlixbgnPvuBSJacmw+EvhM6eLE19m+XI0qfxMnP4Cm6aiPOsmJO1+CNbesxDyHBaQZbDliEFEsOBrBA98gsNBK/Kzz0NRxqlVfeuw7SE0yu0JY+PzAU8hHD/djJ96LqjRd5PBiERztVNgIBSEU6f955eO1EAJb8cEXXcUABbPgMTaJs+Si9zy1UgueQuWNrcg5NyDygM/I2jLgy/nYilArNpa92YBWQkGWw3XwmhuddHOx/ybAY17IbBlBsyBIhiSmiFYtArGHk9JvpkWUIXEJErVU+KXvVj3HqW0TwV5lOTUt2kSLA0sxdNoHkDnQAKsWEVqfT4P0lJTBXzpg2IGffw3g16pe8P7H9aaMxDkeBBksWkOYTT8qFl8lSYhO9y7qwwtIvt8cqMe2Fq6G4dd0XMpuu1/Em3Tm8LY4hoEd7+JPaX7sLSxViQ0xbMPJ+c/j5Rml8CY2UdYWml+B/xrH4Sx2T9gzDoJ8DvFut1w1iZY0tpp/fX64HC5JZjmGKnGa/IsvQW2NtfAkNQO8z5ZiqHDR+Kaq6/Cv2+7FaNHPyDugbNmPi6SOnqqvfD8/2HipMnC/rRq3RpXXHGVgCwyTBkZ6fjuu+/xr+tvFIA0ftxDIKvE5vF4MGHiJLz66uuYMWMaLr74IjidLhw4sB+DBw9FWVm5FIKeP/9DXHLxxRjzwGhkpDO3J4jlK1bUAFnZWZn4cMFHGDp0uBxn7NgHEApLZw0IYdy48fjgg/l45+030aJlS4wZ84Cwck/Mmom//e1succM6vfv349Bg4dg69ZtePbZp9HbMAvmNjdoBaIrtsG3biJs52o1mvQ5eGQ8lN07P+M8iKd4NoNf5vypIF8AQ4C1pbxa/RmxA9cC6rpa1q5B+HDnybigzVr4Os6Q55RBu8rFUvsLs2U2C6hTjc8UmSk9GOJ8V1JCzncG/0ruFw+LpVhenkPKOdB5M4azIhkRjr/+nSBS1AS7AFnuq0wzGIgTjDHPkWMeGeCFAn74vBUIeJ1iRW5PypbFGGXmwX7JgktY/kf2kABHb7SSnpYsYK9OgAW/gAoPMo8aaHGcOB/kmbRrOYjM3aMZjSrsXdccqOvzlFXnI6HneHlXBNY8gPLcO+HLPKPGbhxfk9kEf1ipEK0untqBIIsMnMqr4jwia0ZXwUDAA3tCGgJBQ1RXymh95Tu3vOQgDP7oeaqm/S/BnpQC+CvgDqQikPv3ui75mH8eL8j6s+djHfOB/QMfsJrR++8owPx7v1V/BsfA+oxxVJC1b98+qZVV6XeizwWnIi23Zt0eVVcqfdVZsPaZiVDxSng2Pw1rm+tgzDkVgQ2T4QrlwOjVXsi+jNNQnnMp9tAZLFjTLrXP6iuQ0n2i1IKizKBszTis6PpqjWtIMrNGSrUkRS8TVAyFWDzrwNixBloElgRaRs9BZBbNhbH51XBsehWO1pqNt74RZOmbAlzFgfhrkRDld05pgNSlF8vKJh3T9nV/BanJTQUUrC/eBrvJilRLCpy0Wg76kWxMgNloQaolCTaDBU6vJyajFmuSMKhn8KcP8uKZUPEaAvD4IjuhiUJYNhMLYDGIo0Ux860kET7MIKgAsbruTfXKMQNeLVCttjaOJodR+Ve1XVvrtKZINCdgbdGWqJvlVqzAKcXvwdx7NkLOvfCuGIL57Z9H+4I30TnBJJb/Yu8V9CJUuhr+fR/DbW0Pa+GHsLS+DsZG5yCw40V4HGVIPPUdlJaXy9hr+R6abbdW48cnQJKMQahyC+AvgMHeFPM+Wa6BrGuuwqiRI/HMs8/iiSfmYPLkicJaFeQX4J57RwrwomV7YWEhLr/iqioZX1ZWJp577gUBYbW1oUMHY9DAu2UTslxvvfW2sF9seXmNMW3aVPTs0UMAA5mGFStW6uSCU5GVlSX9mj7jcQweNBCDBg/UHB2UUY1OPrV9+w4MHDRYAAzBYqO8PHE4pHsaA9qJEybhjTffwpTHHsElvV0wePfA2GCAsOTeVaPh7PezVmzYapHFCOU2JzWX0lOqrMrJCnLe1ZWLQjCRmaHJ2WprSs6pGS+EhEGoch70VyJtz1gp7cB3RrDLNCTJPTaGGdtqdocmC2R19MwUGWo2Nf8j+yEuiQz8DQZNJhoKxZTQqn1ZvJiggYCI23POkXGJZkwjwXWl8wiHPR6LgTuZLWVIQfleeWW1MYdIdK0WWSzg/Ig0M1H90ezDfcLAEjxRyst+0bKe9045THJ7Ag2CsrpMLvRufscKaKn+MpdNmUEwV5T2/0ejIEjcMhyJ2S2lZAfsTeDOX43yxP4xpxznpZhT0ODCbNaevWBQ5o24hQaDko+pclzVgXjPBXRZzOKoqpo4sQVo4qHdBwJI/fXwWsmwxjK9kLlw4A3YE/i+C8DtNSPQ6Ip4vjqO6Tbx5mT92fOxjumg/sEPptisP5qNe9AfhNEcPf/1t7glZKB8YSWC9yhJjP8moFUDZDEIe/fdd7F67Wp0O6MPmndtDQsdHiKaAhwJO8YimfVRMnsisGm65EYwR8tZsBHOdo9HnQd6uZzdcwB9N/wblgEfaAHc3vdx6PAabGw7vmrfulgsBhX8omezmSwiF1QtEmjJFwlzGn6hA2FXuyZ7TN9+B6wdBsK7aTZKW8894jpZADcSTNb3oUg020HJIFYNRFqDPiLR2FpZjn2N/im5QmyegBetUpuEAxcVBGoGEQYYcbD8MCy++iUMcpWYK9Px1EthH/iFTXkSV7qdLpoFRM8ZI5tA4KMvmElGQLFOkePz409L0Llje6SnZ4hfCKValCcx4OYKeWJiQkzZFs/BwJBNVslLqsGtyoc7RCmryFBtqPRFl5fwpdKvYXcs3PtDzNt3yeoLYD39CzGE8S+5CYHEprCyTlpyKwSLlyNY+BM8bi9cLccgaG8Bk3Mr0gueQHDfezAkNIY/ZIf5rNUiPVKr+QxoKIfieLExMZ0xPv8Gzz6EXLtgsDbEvA+/wtBRj0nR4PtHjcSmzZulFhZlemSLVq9ejbvuGogrr7wC94wYjlWrVuPqa/4pn5PJIsh6fOYTmDXrCbRs2VJjvyhJDK/aE4gQXND84rprr62qU7Vnz15xK1yzZg0uvPACTJo4Xso/qEYm6/LLNcbs8RnThTFTIGvIkMG4++47q1gXVZ9J5U8pkMVjzX5ipph5qOZyuTBu/ES8+eZbGDJkEAZe0xOhg+/B2PRSIOCWnKzAeeWSe6VyqziWzNvjir7IzFK1GmMKM0XWWoq80ZxrHHcyK5qNPOuPmQQ08HgMbMXzj2aMtQCxUMl3QNCF8j1L4W5yh65WmAaiVQ00giW9fTyD4uzMDJGHRboHRvaVwTZrSzE45sJELHMOArzk5ETJR9PXlWMdKjJQHD8lFU5JZi6W5vpXW1MW7HzH8ty8nkgQxPEhM8VFFtWYi8RcpZo1xrRP1SKDyqlU+zDYV/1RAENmbbgclsjz/DWlcfK+PEaMFo/FcdFKPgQlV85iNcvCAd+bsXJEY42f7eBLSHYvgand3QiVrkMo8zSYUjvIOMZyuYw8lpKYmsMmHJz/kj9YHH1hj58TvKsFLs5z/o3jSaZMGEgy5zTaCTt+slZhZWHsOmimQ+/BbnEBRhvcLg8Cja+t79feMdl+qaekzuOUeMpivvfr3Pl/G/zhRoDSSZH2hgvY/94vYPOn65HRPBMNOv5+7Mv1BhQKZHkDPvD/Cb7qC7z+W4CWgCwyV8y9+rOF//MAACAASURBVP7779HlLz3Q7sTOUcGVfmKSzUpxrEdawVwpligt6IF35b0o6/IfhEzVQRcDW1fILcBDz+Y0OfQG2vi2w9RplOzuX3Yb1jS6BSVpJ1Wdqi4Wi3IdfimwRW7LvymgpVaVGUSqJnp4k7ZSEI9umUwWAWbStnuR1PEGBHe+hKKGo6Qgsb4dLchqEDZd2Fq2G47DP6B30ZswdR6DiiV3Ymmnp+VUXbLawuFzocLngMfvhTvgETZLAWDlChYM0Oo4vhwScSpLT4n5xay/RmXdTZAVyz6d22vFczXnQOZqMXCIBqwqKivkSz8tLQ279+zFoi+/lppYquYNV9rJZtFdUeVIxLKDV9vy/HoWSy/XJLBiQiUbE6Bjtcta/w2f7/lOxjmy2fylOG/r3bAMmK/N3+V3wtT634AlDf59H8GR/Bd4c6+ssZvMnQ7XAYYEeLa+CGfbR8LucFq+CRuvk8G2WKfrAuFk5/dITG8IhJgXYsO8hZsw7L5xArJGjbpPgsyHx43H4sWLhQX65NPP8O677+HJubPR98S++PjjTzFs2HABWQr8zJw1W0DW5Zf/Aw89OFaeJYIGrnTTgISggjI0Bt4EQmQtnn76WTGmkGcuKQmzZj2Ofv36SZ+5Gr502bIacsGc7CzMnjMXM2bMxN133Ym77r4L5eWVEhPzmKruFFmyLVu2YujQYfKFSLlgmzatq4G5243xEybi9dffFJONi/o3QHDHLJja3qWN/5Kb4en0JBIan1Y1J8lq8fg8FxdYmPNGAKEKX6ubw8WBaDJXMj6sW8W6alzlV8CBDAsBIiV8+sa/MeeL+UJms0Vkl3bfDqzdtE0C8/ZdT4fDHRSQphwFuUhB4EOgwf7pwRHzI5W1Oc/DOaG5h5KpY8FdTRpLZoNunOJ45/QIWGLAHO3ZbJCTKWJN5pZF1pQSs4bEBFm4Yj84fpFFw6M9K1LvzGqRdwfHm3OBzGM010+NQQkg6DokOVpepMBoTZEx4XuFfdA3WvyXlGkSNV4nJZwlpdq/CXhZ4/Hcc8+B0+nEypU/45/XXouQ62BUww2eK2A4eqcuXi8XfPRMqNTqSrDLO4/ApLb3oro+c8XPSN15D8y9ZiHkLYVv9UMo6/I2UjPyRJbIhShKh2MV1FaOf5FScd43PouxgDY/J6gmWI1ljsS5pizheW85t0tLi2EOOWGA/4jxNRXMh91QBFgz4Kkohr9J3aVdYr54j+KDukDW/6SCRzG4f9BdQ+Fab38Uh8HSvcVIa5JR68Ldr3kr4gVEevDlCC9e1wa+eNxsW4Ys7jLm+DM2wy233BLKystBm14dkNeheZ3gSg2CCuaT11wKW1pTbSXSsRsVOTfCm3MRGNBGgqrIAey19jqkdb5HqzXkzofrp5vxY69Pqjari8UStzmjSfKUJDi1hPNedCdyB3zwUb7gdGv1d8zRb6QYBYSPE+tGq2u2HnoDaRmpgLcYpd5c+LLOrrFLrNpX8UwgStQybKnYULwDTr8mu+m6aQhyThiJ4L55WGfuiMLMvxxxKAUAIz9gfgYDZJenbsclJVOLVk9KHVdqONltIhuj+19thT/1eR/cLpphAFfJF335lQTBnTp0QHZOTtUKNs/JAJRAmgCQQQFX3usCWVzVZfBBRk7ldtR2T2oDWac3OQnL8tdEXfVsWL4U/QpegqXfKyIR8y0cAGPTK+CwdIC7yZ2AoSaLaHJsREbJyzC2vA6G5C5w+cPJ86iWdzHAZZ4aV8gZ1CgjDI5F8prLkHjCPQgFPQg5ivDhmgYYOmy4yAVH3z8KFosV8z/8ECNG3IvTTjsNhw4dFLv2SRMnICk5GQsWaE6ABFkzZ85ASnIKFi5aJOwXTSYIzNIzMoUJ4b0jI8D743R7JdgjCN60aaPYwdvtCWKp/uJLL+PEE/ti/PhxaNRQy0v8KcL4giCLuVtDh42okZNFZR3d6Z568ims37ABI4YPQ6NGjXDvvSPx9TffYPYTs3D++ecKM0Dwdzg/X8wzmJP14ovPo1eTIgR2zIap471y3sCWWXCYO8HTbLCAAwI45mYRhBCsMHjnNfF54HwUCWFaSpW5iMjs+KyE8xopt+L9IAAjQyByzXBOF8GA/t6o50OBRjFWCduQJ+x6BF/uaIZ+fboit1X1sxtZu42BO8/B+c7gmH1UhhMqWOZiRTDgx/hxE3D3wLuQk5Mr4I8B/qKFCyVn7Oyzz5b9eX28BoItBupk9FThYe4Ti+VQYIaSOL4X66o3pknJ0iTvURX4ZoBOQM7aawQb0XJFLaEKmOFCAHZ4Dfo6gxr45hgTeJGZ53uegEbl36oFFn6+bdtWPPzwOGFTyeA2atgABs+hmK9bjyEDQdSP4Y88mFakODr40ep8JYgbI0Ev2S3OOX1haTleKIDU1RfA1nmouNQGVt+PskbD4M8YIB/zfcd5zEbQRiCl8gH5N44P50y0Eh1c2OI5Y8lh+SwTSNfFUNb1naUs+mnXbzm8APbgHhgS8+Au2Qd/s9vq2v24fL7OWw5nqLpcR7ST/BFMLwgMyPJqLIyogbUW/q1nzjU2+H+tthHgONL84n+t/iNwtDbqBFp61os9cPvc8l1HxVB2UmZcREf9e/7b72H4Ys8P1dROPfujcrPM5cuQwsDQnIX8QIYArLryj4xBN05d9ldYzvgaMJgQ2Pky9lccxtaWWsDEFin/i8zF4sq0Qr/RAJk7oBU5ZXMy9wAhWK1Hyh/FNCHOh6/vwXdhCRTAmsI6JuegYtvHcLUcXWPkfgnIIqKnPJCM1OaSmlbaOUWL0Dm4U3J4yn4ehRVdGdQjbKqhmWvEalyBZLDElzRlc7GS9Bnc8QubgZJiVNQxOT6pyYmw2qzyGQv3HhEwRHSAx5I8EY69y32EhKawoACNGjeSQCJypZbggivCDBz1XyTsO90EawNZisViwMz6NA6/E/v9+bXKNwmyzEZTVAOM/o17Y13RFpR4qpO9rYFKdCx4C23sdsB7GKYuYxHyFsO/+BKEzq+A0828hiPrAyVvvxeJ7a9F8PAPCDW9FUZbtgAAFeiovpPh0O6ZZj0v36v+MmRsugrmHtMQ3Psugo3/hY8W7xXgQpA18r774A+GUFxUiOHDR1QVHqaM8Prr/yWyyU8++bgKZNHJz2K1o7SkBPfdNxI//PgjrrryCgwaPAg52dnCwLz/n3lY9fPPGHHPCNgTEkF5+EMPj8f77/9H7OCvvupKTJ78KP4zbx7GjLkfN95wfdhdcFmVLJHugpQlHjxwUADS5s1b8OCDD+CCCy6Q6/r228UYP248chrkCLuW27AhXnnlVUyaNFlqaJFda96iOVxOlzgLkhE7929nYuLYgUjeeBMMlkSYumoFzFlrzHfgG5R1ek3+zUBdregTcPCecE4SqBCEEOQoQEnwoeYa/yY2+jarBLZ6xlQkb2JnrhlBRLIAKveI5yf7wP2Ttw3FwcS/o4X3Hbg6PivAR8kkyVRWOp01TBz4zLKfnOc8H9lYxaDxWST7o0BWg9yGch7mcn04f4G8784991xhWXge5Vynro2Ai43Btzomc6A4NjyfKizNbVRdKK2wtUHkuuLaKLl3mkueYsyU5Tyvl8Egn2s5NwxVhjT8jGCBfyc7xT4wbyoEM4KWDDmf1L3yBzS2jixq2KlUGWJw8YTvMpWfpjka1lw4C/ld8LuKYDCaYEvMqnoz0eyBMkKTLROhCNt5HpOLdnrbf+7I6+T48v3I/+e8YB/5fFKCWpeEk/eSLCWPy3MoZorv0cTNg5CY007ysAI7X4Qj1BTupgNrvEkJhDin+KMYPvaH70JxYS2rjPou5n3keHLbaAA3NydTrudYuNGywwRbCYXvIMG3CYaUtnAXboa/ec1rifkldRw+qAtoFXvKoFbaj8Ppj8shCbpEzi3lPI4M21QpBVHo/I5yeY7LYMRxUOZiGcOpJGpztUgTx+5Vm3DcVTti3CNug/62sCSDarw3Jkv9AJ7P7cP+lXvQ4uTW9enuMd82XhYr3hOrvGEqsOR7MuATGWeKVTPd+rO1owJZitnhoPBL0GlwYl3JtrjGKO/Q22jjWQ9zl7HaQC++BMvbPwFnQnV9LD3IinQU5BeifIGHwRHt3WnzzhZp7y45CuGCswmJNaUiIomIk6ZsnP8uOmS3hiH9hKprdG16DhWtp9e45vqCrEx7GjpltMaO8n044NByhSLbgA03wnLicwhsmIQ1LaYhwVg7uIrcX5MkJURd9WQwlmi3VVk06/dlQMREc34hk1GoC1xx38z0FJEzsZVVOKoS5hkkMFhY8NEnAtbOPPMM5X8g2/Jz5jeoQI8uewwQVM4X7zltnJW1eXHJkS5XisViX7kvpZsV/soaw2E2akEZZSMOuv3VYvnfr2EPbC/bjYKww2DrwvnoYiyGrdVNCGx8FIbcv8KYezpCjl3wrrgH7tO2SkI55Ux6QGuqXIeM8rdhbH4VPJuehLvjU8KiMAhioMNrJNtCAOvyeEBnMAbUqvi09fA8pPpWyv7+VffC22sBPl+0GMPCIItgyunW7LXnzJmLuXOfROvWrTBn9iw0zmsix/rkk090IOtxcfhjfszPK3/GfSNH4cABzZqZdur79u0Xw4yzzjxTnANzcxvg888+x6j7x6B9+/Zi2U7Ti+XLV4gEkeYWZMIo71u2bHl1MeJpNL7Q5GnzP1yAhx58WGp6cV8mIu/du1ckhxMnjsd5554r85OOg9Omz8Crr2pgqXWr5igsKkJZWSU6tsnDpPuvxQnNvAh5DsDY6G9VS7sh134E1j8Cy5k/y3xlLScGwQw2VVFWsjlkCkVCGFF0WBW8VZOFkjPHvi/gSGN9P+0Lku8L3hvOTX3ulNqHx2VjUK2YjpRtQ5HQ8Vb4t8xBSau5YXCi3W+1Os2+cHvK69QXOc+jFWY2ClulQGEkyGLglZGRKuCXjQCWAQalok8/86yM/5jRo6XANMdh3br1mDT5UcmpO/+88zBk6GApkVBeXo7HZ8zERx9/jE4dO2LkyHslJ44ukzRS6d2rl8wJSlJvvulGZGZl4fHHZ+Kjjz4G65fdM2IEOnbqKM/0559/JnNNNQL4sWPHCGP53nv/wciR98Hj9cMYcon8zJKch2eeeRYnnXQiunfvjp07d2L69BkYNmwomjZtKkWpn332OaSkJEv5AM5Lzt9PP9WUDwSWrAlH0N+nby9cdN4ZAlyffeElvPra22jXtg2YD9izZ3eMGz8Jb7zxZo13Aotm9x/QXxYoFi/+ruqzN998HV27dMaECZPEgbNHzx7yvcP3Iu8/50G8jc+mBvKNKF87DUneVeLOGyz8Aa4DS+Do+GythyLo5POqX3ziXCEoVXURFSDkogJZaI29DUh+lVbFQgvQ+ZnKZValDeK9jmjbCcgq+gAJ7hUwpHeDO/9n+FsOO5pDHtW+jqAf6321y+TznYX1ziM5qk4dw51V4E8mgE0f/P8R60Edi6EREBou1XIsrOt5PI5vXQY78fadQMtoMoRzUOPba9f320U2yPys36qRacq0pR316RW40qfsqINawmU6jvokv6MD5BhtcIT8OCqQxeuhTI3NZXKjYWI2NhRvj+sye669AemdBgtgCTn2wLFiGJb00IKEqoHXAadIFosWtnqJn8rHUvJA/XEoFWSSMhtvpl4yGK9MMCkUQMv942FpNxCBLXOFNQggEa4G1yKQ0q1Gv+O1audO3bM7wGa2YmPxDtDxKHoL4S+b74C59xwENk1DSd5DCNop0axf45cqGSkGnpTR8d9cwScIVS5jkUckEODqayxtf+T2lKFw9ZbvOuaCqSBEbKBpFgADDhYUwKwrNsdjEHyp+kUqv0DlITDXhAGKMilQTlcOp7NGzodigpQUapN7B5TBRf1Gqnrr3g26CPANHlyAbu5VSM07W5uzZevh3/4SjMYQTN2nyA7+lUPhyLoKqScME2DJOaqiaOvGobC1uw7B/C/hKC2Fq+X9kn/G66askUCXOUHKOIS5cQQHpaUV8Ph8SNw8GEktzhI7f9fy0fCf9DkWLvwCw4ffIxbuo0ffj0qnW2oVbVi/HrfeehsuvfTvYoghpgpmc1Xg2//UUzFz5nT45fvZIJK4Q/mH8Nqrr+HLr76WAJfywYsuugiXXfp3mK1WlBYX455778OPP/4k8sMrr7xc7jHztqZNny4uhddd+08JzDds2FjlYjhdgaxwvanNW7bgpZdexqKFi+R+/mXAANx8843o0aO7SIYDRT/B6C+D19YK733wORZ8sQJLft6KvEY5+NtZ/XHDv65G07xshNz7gZA+wA0huOtVhEwZMHd9pNbbzZe9Jsc0VdU2ksLbXq8EpbT+J5jyfXkijA1OQeDQN3Dm3gBPw39KgMvcKgbY0Qp1E2DzusjElldUCthL23YnDqZcgyaO12Hs/bqch88TTTj4HJJtY1DMxoVRyhX5jNKcguwz2S4uHvA55dwmGBr38HiRC7Zs2QJmk1nkux98oBkI0Yzko48+wbq1azFo0EABzHPmzsUDY+6XPLGHHh6Hu+68Q8D0Bx98iJ27duGO22/D3CefQrOmTXHhRRdi5cqVYqs/atRIfPnll3IMgpttW7fizbfexr33jsAzTz8rBakvueRiLP7uB3z00Ue4//5RUkj8448/htPhxJVXXYGdO3cJ4BsxfChWr16LD+bPl75YrTa5D15nCSwJaZg79ykBWR07dMDUadNxzt/+hj59e0vBa+ZajRgxHAG/H489NhXnX3CeMJ38TF3zokVfYuLEyaAb5oXnnYFnn3tJ7uPNN98kRc2536CBt6Nd+05gau6c2XPlGD179ZRjlJaU4tHHpmDokMFokNug6vMuXbpILiDLD9BFk0DFYuazWS45v/E2Ahu+B135P8K2aRjMPacj5CmEd+1ElHd5r0Yec6xjUiHARgBpsVQ7CyrApN9PMR5KaiZsJk2fohw80iAo3mtS2wnIqlgMe/7LMLW9E55VD8J7wov1Pcwx3b4uO3dKmAi0/gxNAEb4QuLJL/8zXDOvgYtJvHDlhCmOn3GqkuIdAwW25P0chUGM9zhqO8l7roe8s/xgGVIbHT3IqW8/1fZHKxVUx2E8FJ2BjZ/o+KXX8GvtR2CVZDKhgVFTcbEdNchSB8qyp+OE7Pb4at+SuK6n/9L+sJ7+OWC0IrjtGex2+7Cj+aAa+yp2KhqLxQdLz0AxHysawOIB9SCLE1xJBqOxWJrdul2YIu23tjKdsONBJDc/XfKwKgr3HyHrUB1XUslY7oLq+EmmRDRPbyRflEsK1ooNe6yW5NyOPsXviHtjYMfzKEu7Av60k+Ma52gbMahjrgS/cwmuYhUd5nYco3jdspSZAB8kOuIx2OSK/p7du7FsxUqccfrpkhsU2VRgy4BLal9JHbDqpnK7FJMl98NmQ0pKosiiRA5jIIOmBccMTPM9Rdjg2ForSxXPAPZNsCBlz/PIyGgjck0mpwd2vQanpbPkXaWsPBvWnG5SgJvAy7fqfuCMjbAlN5DAV33zhbZOgTFXu2ehkpXiOugzN0NC90kS+FQ6yGJUzwGVj6FJLSuR/vOZsPadjWDhj6gsLYav1X0i79RkZ5oki9JCXj+BgJIWMQCn/TU/FwmXgdvSPcwgLCPngLLZ5raUOPBzvWsewS7zFbmSzntLyRTzPRjwKzMMfsbjMPgjK6dyc2hlLtLH8o0oP/QzbEYPzBldYQC/HLWf0OGvEDowDyHnLinWbEjtCGP2KTBknw6DpaYUNuQ9hJBjJ0Ll66UoOFyHYGzwFxiy+iKwdQ4WJpwOU0YPJJkTkGRJEAlCbkIWWEHeYohtIS73JaQVi1UBq39RLxjb3Q1DcmsE970P3975MDa7AdYuY6sYxsg5pHJ16KLHnCcGPhnb78TLq3rhn91WobzNE1XOgrxHvAcEa8oNUcn5eFyt6Gy5PKtsnB9knH0+r5iDfKtjXFQ/yDAyJ2vatOm4+KKL0LlLJwHDTz75pFj384vu66+/EVmosHxWC7weD6zMnXI65Vw2mw0lpSWY8tg0DBs+FJWVlQKoRowYhk8++RRcKb/i8n/A4yHLnCDHP1xYKCwYtycrRsDFRsBHkCUS0yGDsGr1GjFFYSODecEF5+OeEcOQnJJSBbLItFGuetONNwiIJ/D5x2WXoV379jK3KDFd8tMSuQaCObaTTz4Zs2fPQYMGDcQlc8ApfTDpkWkYPnwo8ho3gsFgwmuvvSbz+/LL/g6DJaHqfJ06dRYmKBDwYcaMx0UKm55eDfo6deqEyZMfkdIFbO3atcOwYUNw6qn95Z7EE3hxnMlcMi/V/vMlSGh/EwzJLeFfdR/Km4yK+j7n88Tni+Ye4voXNiOJljMr24qVu2a6IT9hAEhJpmrMRZN8NANLaAAhI6WpdlnEipU3G897kiCL57GvvgqWPrPh/3kE3O2mIWSplmvGc5xjvU1dQIsGSHQa/D02KdthMMEsNUCj55IHwrlnfkqcA3XnXf8er7O+fYoEVtxfHGPlp/ZSG/U9V+T2x4rdisdOPuAL1FtieLTXF7n/sZYKKjCsZwjroyY71td3LI6XZDAhx2yrAaz0xz1mIEu+6Bp1F0ZGn78S7SLyDr2Ftp6NMHV5AKyo61v0F3zf50sEwoBGvw/BUzQWS59HpfKxKnw1a3CpQEVJBdVxKRnU31gCn0xTWszcJs2w4EWpcxPNtr02kw89aKO8kuflFycZJbIWDjhR7C2LKRNkn3OKFqKLqQjGvIsR2PY0yjKugT+9uqBzfSaKuIeFXcjIlDAwr6q3Eq5zxJVzrqybzEYBS/E0BbC4LwNDsgUEAWRqVvy8Gi2at4iaD8bxIDhivyj/i5Qjkv1isU8lqyIDIMVObVY5fmSjq9uh0iKsc205as19ums7zvCtgKn1zQJkgnvegsvpg7PZMIQs2XJqo3s30pb2hrnfKzAkNhPzBWeoMZJ6TxfbbY6H3EN7CYwJOQhsGg9DZi9JdJfmd8GQ0hn+bXMRLFuPkFHLGTRYs2DtOh5B5y4Etz4OY1ZfGDJ6ILB5JpyN70Awra98sRBQkS3U6hxp7ncEUtp4aeBL5c8IiAhxFV5jTQiu1Wq31DmSAqtemZtkarRcF83xjgEiA1zm0USbEzRoUPlLUldp+zuw7JgOk2MDDEGH2NUTrNDkBrYsGEwJYvXMQsIwWgBLqmxzRPOVI1S+GaGKTdpv/gT98CWfgEByd5gq1yChzVUwpLZDYP1EfJp+ORzW2La3NpNVwFeaNUUMZtJsKVJrzq4rds4+yBxzr0Nw1UCYW14p4y/vk4OfIrD7bVS0nhr1GaThABkslhxQuXZZuwfhxRXdcfUJm1DZ5jE5jpYvprHInPsEp8qsIjUlsQbbrl+0qMrJGj8BQwYPQuvWrSWXiLlYitXp378/Roy4RwpN6xuLSnPbvXv34c47bxf5JSeK1WpGcmIiNm/ejDlznxQQQ1kgDVKYU0cwNHPmLJxyysn48suvcM01V6NFixbCapH9UtuTIZ0y9TGkp6Vh3gfzZe4RZO3auRvv/+d93HXXXVi/fr0wZDRqSUpKlGLXpWWluOOO2zF79lxxuuzcubO4RzZp2lRYO5V/lpvbEGmpKViydGkVy/bFF1/IHCZzTPZQta6dOwroGjd+POxmL0wmCxZ8vBB79+3DHbf/W54zxZwJyKLkzuuuAorRQJYwWT17SH7hY1OmCkuY0yC3zrws3mu+w8jsm/Y8h+TARpha3YDgnrfhMzZCWe6RBhFkvLgfwZ8UHObverBmahwU+KntHR6EGdbEdCQmZ4uTZlnxYfiDmpFCMEZwH3k8dR7z9smwN+orNS/dwSwEGl4Wz9fHcd1ml8+BgmBsAPJHyM9SgIspFMwfjmxlXkdcRdFjDbR8DwSCR1XrLdaxhVkzUmL7y8w5FKiSNUtdnhPP92uBq8hrOxZgqy75YMnuIvhcPjTo0PC4Ph+1HfxYsVjRzqEAl2TuHmdwfLwGkMxVy7BLdaxzHFOQRbkgg5ZI44bIk/dc+y+kdxoGQ3pXhCp3oPLnUVja/d2ofUw0W+EMJ8hxAwYJYveocwNUjFc0JstDly53zdpNlAwyZ0gxYcrAI9YgJW8fisQOtyKY/xXKA03rdE8kmFI5U1x91Ms6GADzC1O5/ZUbKmAxmWuVWbbaMxstmp0BQ0o7+JbcipKeNYOneCcQgzmCIeVexi9yNhaeJLhhEjsnPAM2Stik3ozO8j7WeZS0jQE8V+8Z39Mdrk+fnkhNSau15pbKg9HnbqnzEDiQTSObwwCejBb/RtAgyb1kY8or5UXLgI6sFvu8yrEBpb4j87XiHSdu167gXXS1B2FqfQtCJavgK1gCf5ObUWmtzsdTx0vacCMSstvDmHeRBOG+7a/Bf/oG+ZgAhTIhjruYXOxbA0vhR7C718KSmAFD7pkw2BvE0TWCNYMUpfad8lPV9hwTNTYESAQHxrLlMJYtBQ1prN4dYl2ubwTPfIZ4b1ksnLI7gyUZIYMFIaMNxkClrHYbrBkIWXPhtTZHYotLYE5rD3eIhWn1dvZBmBybkWk+AG/xGvhL1sHqWA34y2BqP0SAocGcDITz4Gq90IArDKQ2IVShAaqgpwSBlO7wp3RHILmb/M5o3EP6wOfIduB5pCSFYMw+Gd6lt2FeS026Wd/WO7UrGqXmiKRVHAmDQfl/ml6krjoPFroftboRBnsjwF+BwMapcCMHDtYDDANjnlPqFZWUSdkCMohSvLz4GanlVbH1A6mXxsZnjQsZPJdm9GITFomAme8lvif4rtPXlKI5BWvReWhlP24CBg26W+qbcVGDzwlz7tiYr0S5HW35KQnkYgqfFwbry5YvxzdhJovzxmQ0wMdzmk3CGJ1/3rk4+eR+2LZtO2bNmo0Hxo5BSkqKMEfvvf8fNGyYi4EsTB0KyfZnnXWWSPz27tmDJ2bPEaOSlNQUzJnzJPr26YMe12UuWgAAIABJREFUPXvi4IH9eOvtd3DXXXdiw4YNApDGjL4fyclJYD28+R/MF1fAp55+Ro51YP8B/LxqlbhNst/qWpgfRjb266+/xZIl1UzWpk2bBYyxFtw3334rY9D/lBPx2JTpGDFiKBpkZ4H1uN54S/uOufwfF8NgTqoBsvjuyj90EG+/9TYGDx4Ee4Jd97nGZBFkdenSldADj0x+FBdceAE6dOxUa14WFy/4jiurqITfeRDpG66CpfcTIo11r5sK84BvBVzr1QTKhCVWiYp45zaBD13/lANgXfslpuXBbGOdNT9cZQcQCFswE4SxKRaMRiXybx0AUyDLWPoj7GULYWz6d3g2PQ1fpyfqOu2v8nldQOuPlJ+lTHOSzHYBXEcDsGoDVwocUVur2Np4WFt1Q49Wukc3wFgFvvleMJiMvxi4HatJp8xI1PH04xPPWNUGtH4PIKtp8u+nTtexumfH6jjxACye65iCLE78Uxr2wHcHV8a8jgT3HvRZfTUsZ3wJGMwIbH0Su31G7Gx6Z53XzklLuUs0ejHRZIUvFBC7dn3TSwXV35VkkC+BZGsSCLJiNUvRZ0gLbZAEe+fGJ7G5+eiYzoniPGZNQauEpkiy2gUIUnalT0omICGQoa6ff9/tOoAybwUqvEfWYVJ96rnuRmT0nY2QtwjOre/A0fGZOscqcgO93S9X0CnnUqBEbcu+cbWIDAaDv2iuVJHHVUVIly5fgZYtW0kNm08/+wItW7QQp7jamnIgjGaFTeaE+UXKDEAdR2O2aBhgOMJa+oC3AFucO+o9NvodMpxb0LPia2Q2PVdYFwLroGMvXG1nyAs9mlTHmv8WUsrmw9R5tIAsV+E2uDo+icyMNAmAydRJM0DcEau+hNx7kRTcjcS80xA88LYwPcLqBN0IlqyBIakdjDmnw7ewN8x95iLkPgTn9nlwdHiy6hgEb47SPUje8QCQ/4kAAMqQDGldtJ+UNrWPh7BJdsBXBgRYf8sLWLMRch4AzHaEKrYB7kNakVTXPsBbipA1B0FrA5H6EWAZkprCkNQCSGohv+X8vJZoLegVJ0YEXMLihQJOoHInggcWIOTcD0N6LyC9J4JpPRAkuErsIKwonyPFyBG0krWg9CpxxwNIyjtJzln83bVY2P7I4uDxTIg+qd3QIqexABs61zGYV2YU3N9cvhyJO8fBkt4cpta3AQYjQsXL4d88B47m98Obc7GchiCLjAWfMfbPXLES6f4lIoMsz98FT2OtdhCPzwAiMtdRq+tFC3+tphcZJkrmWDNJteKSEowd+5DkDpFJUfWsFMgie/Tuu+9j+/btAsQI3ubPX4BevXuJrfikyZNx223/Rtu2bSU3bt369bjxxhvw2KNTcNNNNwgw++rrb/DO2+9i0qQJsNjsqCwvFxfKv196Cc477zz4vB48PG6CFKnu0LEDvv76a8m7emTyJJG1jR8/AbfceosYZxBkvf7GWwLOFMhiThalhmSyWE/rlptvFCaL9dyYA0XZHu38r7vuWik9wJwsgijOhUcefUxkhioni7lWlEkSoCk27/zzzsHzzz0nEqJbbrkF+/bsxNTpszDo7tvRNC8H1oQszHnyadmHwIms0WeffSZ12u688w4BndVMVzXI6tWzJw4fPiz5XTTSSE1Pj8lkyaJWaoq8p8gAM68ysWE3GLNPQmDdOJTl3o1Q1l+kNIIyyjlWAItzhfK9eAGWmltmaxIS05vA56mEq2x/zEeHwMuH1CqgpWfM7KuvhKXPHPiX3wVXl1dqLELE8ywer21qM8P4o+ZnEXDFcgyubRyjgatojFO1ZFErX+EMq4WU8UaVuV4YiEne31GwVqrP7F8gikPv7wVc1WeO1nAn1O8YXsAW9YmpuhSRfhO/xw+z7bepH3WspYL1GbPf+7bxAiwJ+47Gwj3aQHTObIMCVxEOu44s8JpV+gM6bhkFa4/HYMjsLbv7vjwDP/SYD7+5Zp2UaMdWLFY0y3U6cFkNJriD1cnwelfByOMpl8H2ia2QZNYYnWiNSeu2jncjuPsNlKRchj32hlUgiw88CwcTWKVZk0EpUpm3UvKr0kKpUQtIMoii/TNZmMKKMqxhXkkd7dRVl8LW/x0E976PUlt/+DOOrJMV6xBavRmz6O7J+tTmDkhJi9PtlmA2PS1Z5Ht1NQKlz79YiLPO/KsANMr4SsqY8F97Qrgys4hm784gmscVOaUuT4njTadDslZc1VcFSSsCDvBnt2c/yGryxf9L7Hk7HnoNnZOTYGz5L8BXDv+Ol1GZdDpSO94q/YgGssQxcf8zsDmWCHMT3P8Bgq4SmHs9JzYG7LPmAOaX/SNrE3GVm9dbtPMrWAvnwR7Mhym9A4w5AwCTTXO1IyAxWhFyHUDlnu/gavWQ3Bbb3tlIyH8ZBsd2mNreDUOjM2Hgc0SgdrxaKIiQt0RyE4kaDcktZLHkiEYw5S5AyHMYobJ1kq+Gyu0IuYsFoIXMSQgZkwFzEiypLWFuOxgFPm2xg2PGe8xgnV/yVf9vMmpMq+RNaXMg9ONFsHUmsxLE3tWT8VOLB37RlV/Y5K9ageCwJXa0Okj8PKXsQ/jXPwRz+0EwZHQDQn4EtsyGp7IY7o5zkdqgjSxQcFsG15bCBTCGKrFxZxnat24OX9Y50j8+awQXkVb/XEBQNuEpKUnCaPF4YgUfdkUsKSnFgw89jCGDByK3YWOZmzwfHf3YBAT5fHj77XfEZITttttuxcUXXyLjtmXzFkyZOhVr1qytchfMzMzAunXrMG7cBBQWFokkkO6DI++7F02bNpHFjieemI2rrroSDXJyxahlxYqVmDBxIoqKimX71avXYPCgu/Hqa69LfbZbbrlJ2Lrt23eIWYYCWZE5WcyBykhPx1NPP42+ffvihBO6obSkGBMnTcbVV12Fbt27ibvgc88+h+SUZPz73//G384+q8pdkEYrPAZXhZXb4Pnnnw+fuwLPvfAKXn7lNbRt00pML/r26gavsxjWxEw89exLOOnEE9G1SzusXbcFj02biUkTHkZuo6aiPlBuh5E5WQShvBbWotO7QeonHucuwRPNbHg/LcVfILXoVZg63YdgwTdwFu2Gs41m0CIW7VLIO1C1ePSLJrFup3hkgrHOYU9pCGtCOiqLtku5gNoawZbHkClgTuV+WTbfD1vLixE6/D3ctq4IZJ91tJdzzPYn0Nrpd0ato/V7zs86VgOgB1fRQJVejsj/1zcqhRTIOlb9iXUcAqxIJoiGFr9Uclhbf1U9suN9TfEev3BbAayJVqQ2jl2aJ95jHc12x1MqeDT9+q33rQ/AknjmWIIsY9CDHKsNDSw27CjeCKu3EAnuvbC79yPRvQeZFT/D3OfJqlVuOq1VbPs/LD/h9TrHTbFY3DCWIyCBlqqLxe24T0VZ9JwiW9hKt4u9nRwv2sNrPfQa0lKMQGJzuLa/B1fj2xFIbAtl0U5A6Qv6BViRjXL7q2WJenv7aBcnX6wJFiw+FJv1U/uduuZy2E55E/6lt6O4hyaHqasp5orAlIEcmSt9TR8GsgQyDPC1puXxqAKplOURoBGYxWrc/nBBPt59/wMMHzIIO3fvRkpyMhISa693wACNLmzMo6BMMLLp83v0nxFgEdRQ9kQplr7RaIR27arVVmA48nzZlWvR0/kj0ppdLDVeggc/g6vsIJzNRyFkzhB2gkGmmASEpVXsh7LWDq0eBIvNCmOzyxHYOhcOUzsknfCAOMepejq830R/ZLZUE5DOXCa3V+REqpnLl8JS9DESjBUwdxoFuA8CRhOCB79AhTcV1sIPYSr9Acbcv8DU7CqRkVZXqoSAMWGeytYKwKnhkx9x8WS6JEfMnAIo2aI1Q1gqgzVTA1C80cGAsE4Gy5GLIbQ6pxkFHLvEyj5UuUuMLkIJzRGwNIQ1sxOMjS5AcbA5AvaWR9xvZbvPQtPxyFP5rHLhgLJHy+I+sPadI9LCitIdyG9+O0o9FdqPtzwuU4JGCTk4tXEvATLK5CUrM00WGfRf9AQ5ZKAKC/bDvnEg7GYHjO2Hw2BORKhiKwIbpyDY/A5hq5RlvG3/MygJNcKWjRvQq985InlkI7vJvDe9HIaBOeeLyAyNRm2bsoqqEgaafFezdKfcUN9UDSp+zuedt4yAje82yVnyeEUCzPcj5yLnsmrMB+NqeGZ6miwGVOU9sHZUuC7Wpk2bxPSCkj/KGSkx5vxlPpe+iQSVtiZipxwURo/nZ5/4vPOdwrFRBh/CToLvHae4XEryuiyGa781MxJtsULlGfoDfqmzpfLZeH4CGVXDi/8mE5iWkoiQn3mHms213+eCz10mOX0msw0mC/sWQMDvARkckyUBPq8LlR7N8l/V7eK+mrzTLAoEgiG+g8ggRtZJ47YWuriG62gpB8q0VefA2m0sDNZ0eJcNRlnXeQiZqt+TlJdSZq1/P8R88dbxwdEALB6a45CU0RweRxE8jsN1doNAy49EWKG920yFn8PuXQ9DVj94dn8IX7uJdR7j19ygNqD1R8jP+iVjJe8x5l2F85h4jNoAVbRzOHxueOoA3b+kb9H28etKIxyt7LCuPqliz7RXZ6uP819dx/4ln2/+dD3anNHhNzW9+B+LFf3O1RdgyXyKBrL+n73rALOjKtvvndvv3b6bTd9UUkjvCYQAgggKgorCL/ojiqL0SEcEQZBeBRQVLL9SLPQmooD09A7JptdNNtv39jL/835zz83s7NyyydKU8zx5Nrszc+a0mfne837f+5ENsLrd5VssnngTDq6/EmXhdYDLbwS10wXJUw1HYLAR0O7rB616GkBjjv7cO55GZP2DWDD5SaSLiNdQLFYhJZIsg5LhsRlvoOTbVR8UwOLvBEMD3LWZOIiugZmMnSlPLoE2+CtidKY2/g7hVAWiQy5BuyeJMm8QK5rW5RwaytvnShRMI25bxy5s6NhW8Dmc+N656DPjdqRW/gQtIx5A2tOn4DXciafxrlTerBdUV1XA5dzXX76EhepnbivKU8cTYBvFjSWTi8NaBw3Ov7/0D9TUVGPK5Mn4458ewWlfPwXRWO7dT6UUmEvJSlzrMgqB5vsx2aqIM6TTwgaJcl+mEGBZEw53JkI51Zbox07VpmgqjvG7focxFX2h1Z0icsrJzY8gVnk8nIO/mlH06ur3TUORBisD5ZWBXLLyVPjHnycxTOmNv0Ni+zNIHPKm7Ow6E7uRpstdaD10OBHyMqYD0F1lcAf6oKRiENrjXkTTVF3sroxU0/xb6E2vQG9dCT28VdzinMO+BUfNHEM0QpVUFOmmhUhvfEjYI0ftMWLkOGsORQo0yA0jlQyqwaxlRDL2vAAttA56ZCvS4Z2SwFVnfplkCI50BFAB40zeSmGadNQAXwRidJkLbUHaXQ1XxTgk/aMQdY9AKjgapQPnwuHyS3wSE5/SUCaIsisKPBcLssx1VLw7AZ65jyG983l0uKfD0fcYpLUUPC6PzN/eWAte37ko7/NyxIBZ6OOvlOTV6jngerOyjgRABAlMDszibnkFgfWXwT3iW9D6HmG817Y+huTOfyA+6fcIuw6Cf+N1CFUdg46Nz6Ny/HnZZ5fAUgljqMbRVYziBgQ9/D+fO+WyS0OjutIAuAQsBAEETXwGlZIkj5HBIrvC54sAns80+1FINIHMNSXtrZsXBGQPPfQQFi5ciGuuuRojRwwXI6StrSNvrCXbwj4StJHNIZNuxA/GhKEmy8M2ElzZjYUaE4m9JMDSqJppCFuohMYCxMQ1iecQlHGNG+ucz2Y01IJUtGcS3YqZsS4YriUq8NnlRjOfq+ZJJfrlMd+WW1DiS0EbZAgXdfgOQbzvKV1uIQmovR7bTae8i9fm4P64CXZ7t1fWQXN6EG7djlSyu6BU3jal4/Cv+l+4pt+LxMJzEJ30WE+78KGcnyth8ScpPutABiro9or3TbHlwwJZylXwwxK1oLCGyjfGsSgkSFHseO3vecloEi7fR+MiqNpc6S1HSQFBh/3t3yf1uv0BWLKerCCLSn0+zYWQSQ7UbIBbB6i8Yxkmvnc+XGMvhTbguKLGj4ZoaOeLWDjxMeg03goUAif1EBgPnmEoZuWxc2RAV9VGTC5nIldtim/gOQPcfVHtqhQDylpcbW8j0PgwPDUTofU5FJLwdOsTQM2ReMc/reDOTi5RDRqeb+5YilxS7+Z2jN5wHQaO/raoUbX2ObtbXq5ubZad1GBOdz+Vy4qGiKEuBzHaaKDQOOD/WRgzRoEBAbZMbun1iEGndtN5npLzlsD7v7+MYz93lLhc2RUlAEHDiwp1ZpbAHXCi3F+KpJ5EW0tnF/JlX+4tXfpkNRjJYFnHsS3ebivfToA1KVCLPhtvhuaIIDjkFMk9ld7xLPREGM7xNwJOw8AlsOdOPo0rqjBKUuZ0WtgFcylfMAPugUdDG/pNcVsjE5ba8IAoBMJbI0H2jI9COiGCDiw6EyRTnIPqeZmf8dovS7ydFtkAz57H4dvxa2ieUhFNYG4uqhdaXQF1xjNt+6uADL1yNmJDL0K0bJ7cg7E4nBcFCuRvmR15GreMwWO+n2gsCo/bI0a/MnjF6PN5BXDTZa+m2sjT1Li3EVq8EY74HoksTPmHC7hk4lzFgvI+NIg5bjT4CRjyJTzlLj6ZKZV4udD7wHy8cvFsuGc/hNSqn6B5xK+gu7q6WGh+BxpijVjTbJ8kvW+gGnP7TRfAouKj+B5g+60sbk2VMf9WdcXAhqvgiyyB8+DL4fDWAPEWJN+7GTFtgIh+BMZ+W2JPm4YaIgAEBVQfNAMa/o1MEueA480xMYMwzgfl22nkM9aP53NMCciIzTnWdENWhaBWzsmhBmkeQ74TOe8tbe3dXJwlQbjfJ3WRvWI7+D5Wcv6hSNTWLVrFTrIPZnaSdRn1aWhv70Q0Hpd12NERLggE1TriOydfUUqkmh6FRy/s8myuK45SpBxdE9Ybz41XNqW4xnMV9onvKiV2w42M2N6lKN80H64pd0jKgciGx9E5/o/dqhCVVRtg35Nngec62ecMo9TTa83nu33l8JcZQe8pMoCxDiSi7cICFlPcq8+Fd+zZ8m6Klh+DdMXsYi770M+xk3j/pMZn7c/g8V2jBDQKXX8gAhuF6jYf53fmw1Scs4Is1ZaPGmx17ulASa1BShRbsgmZeYHOfVBu3PZcve9TV8GuIz7UHcgp0V5obrqBLDulPn5U7ZIdVra9i4PrfwTvpBuyMVZdbkg3jXQUejIsAfmI7RU2qDMexpLxv4XOeJMiSq4kZkVcanwkkqksm2VmsczXj/DUIeiie419mzy7/4xg56twDTpO3B3pFvZqv/MKNoES7lZhDdmR1XS827Si4PU8Ydi2X2LYgJnQ29agzXsIEtX5wSzdAEXB0KKqyLpULBRBBF1qVOFOsFLoc2WSXOZq3BtvvYP69Rtw/Bc/j3TCYJRoKNG44M66ncQ3DVcaIDS4aMxZ2bHq6jI0RVuxvmVbl/FS6oO8BwUJVHJjc9vMICtJwYBkyBZgjWp/G2ObX4R70DFGzBPjgiI7kd72BBK1X0W08rOGHLZFUZHiEtxNF7erjGCIGSAG0jvgfWMK3Ee9WtR85jopteZGpHe+AHjKofU9Glq/ow3Jc2tJdoogR2rDb6BrAWhDvg33hGsFFJhVyjgXBFVmRobGuBGn5xajljLeZAVp4JG1VMY/jWmfxyMgmwCIRj/XlJ07E9cNjXQCN4IqFkO2OihgWeWDIgtoV5QASo9Blp5E1YrPSpLu+FtfR+uMZbb1l1b4sWDPStvEo8cNmYeA5u8CePh80lBXfWGlyrXTLoaQx52dy1G6/mI4K0ZLzjSyjHrzEiRWXg33zAewbfmTeGbjEZg6dRrGjBnVDcRxrlj4DBksViqbmJp/J4sWjsZks6m8LIimFubP8ogACNciExjTqDdADHPgGawoQSFzmuVLJi7rW9OEdcxXCKzYNrUGuGlC118+LxwXlTycdXA9MIl2h407ML8lZOWEyeoMizsk3weFEp6TbSPIUXn02EeOAdvFjRuVkiD7TjPFCRX7YMYclUYeKUvhu4vrmO0kk2iIGSWy7wozwGI7FGhKvH48vMNPFuETJitvG3EPUoHRts3hJg7fjcW4zNpVcKBugtY6NZcXbm8p3L4yYbVYkrFOJGLtEu+W3eW0aYyz4a/waS1wBIch2rAIyRGXFzsFH/p5doIY/w3xWWqgiwVaHxbI+tAXgGwkGJsHdoqAHxXYali5A/FwHHWz9rnYW0GU0eZ90vbZsJcDEB/5b3MVNFzSDZdyc1GY50AAFuvrBrKCLo+4XjCTvRKRoOFJ335zGbXxBvRr/hec466CVmvsnOtN7yK951VRCUN4O9KxvUhrPqScQSRdJYi7q9BYfQx21X6xx8+ROYlZrochX6WUcSeqV4mIrecSDBFo5Toe3HgF/BUDofX9DNKNb2L3niVYU3eh7S2Vi6A1obE6mQbIzpZGrI0Up4Q3YPfjGF1i+O93xIKIDWDepu6FQIDB8tzRttuVpgFGIylXLBQNcpUwkzvRZDKUsdba1i4KOG1t7Vi4dhlmTpwGt26sCRrkQe78d3SKVLlVMENJx7N9KkmxufUlpX5oLg1v7loiAEslgFbGN89l3XR/zFVUTJbVTTAQ34Mxux9GXaAU7kEnibudsViTwjiFOiKIDPuRITCRo3jdbpSUMHeRM5tXSh6ejCFLY9H5Uh2cU28Vo8KoPy3pCfT4XjiIQ6m+pyclVkmKu9QQqWB+KMY52cQ6ZetJdhjS5s0Lobcsh96xDnrtcdAOvh7OyonSJgIdK8jiXEr+sUwcGNtLRormN2OPlFFLlpLropPJbjMMjhlkqXXD8+1kpfkyIsvDOs2KlGS31Es/H4DivXkPugvyg8H2md1Bc82Lq/UtVMRehTboJMTf+BpaZ62yPVUSJpf48OyWV7qA7yGlAzCjdgLa2g05eFW47hhLY2ZMlIom+58LDPC5btvwN1GR84w5D44+h4n8P8EwDee9457De6tXYObsuXC63F1YEV5rxGKR5SoV10VVOD+KmeacElCY20DATGClOY1k0Hx2CYAUUy3JpVOpLDggu6U2ObhuDOO+w5aRMg8oNzw4LmYgr5guAnGyvgR0/BvnlOyvXRG3yExaAQUuCfhFjZHJ4t1G2wlmzB8/dZ3qO9colQvvuONO/HD+fNT27ddNac2v78n5XMszTNdhTwkcmgvpZAThdHkmPxzdMveNkxJCYXuY/oP9VXFlnA+2mZsM5rEJND4Gf+RtOEd8D+ntTyKeDqK9/wU528N1x+vtNpLydsJ0sKey7cXW6/IE4PKWCeCi0ck4t2SG3UraKOM64nvhW38JXJNvRWLhuYhOerTYW30k59kBrf+0+KwyTxDteVSMGaMVdO/LNWediGYB1v/5JaucaJGu57rnJ5925IcVt7Vz2TbUju0Pw4iwLweah8xa638bi2XWe1BjocKSDhRgyTfG6i7I5L+qMLmvaoBZbGLotgcwNL5OJKvhLhe1MUrSphIhbKg5ARHfYER8gxDz9P3Ansiegi5xcSuQDI8ug0MCA7u1mRLd5WUe2Y1MbXwI9aly7Oj3tS7nFRK6MJ9MF67OdBgrW3LHc5nPP7h9Afom14rLWeeeekSGGQpq/PDTKFF5M5TRr65ln+leJPmEvB7ZDS/kPlTKpLM+jxiFSo1wXX099uxpxLQ5UyX2aaCrbxYI8V7CYoXocuaSnW1lXPGedHFSQfZ2TBSBXLDEj8V7VovxqFg/lfyW9ZsZknwLikBrbWQTOmO7JM/V4PhWlJK1qplrxAiyxBpFZj3evA7Jsbcj5h2RUwmR/QkG/QbrI0ahkZ+Nz4QywpUhWBZbAO3dL8A14TpotYdDjzUh+fqXkKicB0eqE+5UE9K6A1rJCMS1CrjS7XA0vw2t31HQ+h4FR/kEEbdQRWKdNv0O6YaXJWmvo3Ia0jWfhbvv4YiXHypgh+2gYaZ29AlgOb+qcL55jONOAE05cAofkD0wq9rRIOdc8W/KJcrM5lAJj9fnAhhkrOhORSNbPlD8EGUSIas1ad4hNIXTSVNVHI2IJWREDvh3rl8RGSDrShn3zE8FwPybr0dJ7VgRK4m++wO0T8+dP4792R7fhRVNhrsmy5eGf1aYWLPoCP/OWCbeQwkccO4VmLBLmM1r+G4xK3L61/8Ivo5/wznsNGFNaWQndr2KyMDzUDb6NDTt3oa/PPkC+vUbiKOPPkoMdgql2IEoBS4I+hizaI3lUv2RROMBP8LhMObPvwhfO+WrooBH9isQ9OPpp5+RNXPs5z6H9s6wXGawWI6CSqJWFkvdk+8ypcI3YcJEAXdsB10LrePKa6yukML4VJTJJgFBJt8Hqr4xY8Z2WadmsMm6CJ6fffppScg8ecoUYQGtO9FuvQMu5Hbxo/jFyve34Kmnn8OVl18i7wlKubMcc8znsmA2F8vEeSezyLVp3YAoX3YMvNNvh55oQ2z5DXAf+aaMCzcz7IrkAQz4uriu5nvfFTr2QQEut4CtUsmpJc9pKiHsVjLa0SV+y7PidHgn/xSp+nsR7Xs60iU2rHyhTnyIx+1yaf0nxWcxBsvpcCGUjOSUfc/FatFDpD1uvDP+W4vZrfDDZLesiY8VqBJHwP1M8JxrDoPuAKq85f9VU2wHsmjn1bp9GJZHebzYQeoCshiPxeS/qpDN6owzMWfX5L/TVn4T5eMvh6NsjMg0p5ZcgM2Vn0P/6fdgSeMaxD8kBRpzJ2mQ0Ziwo3uLHgyHQ0CWWayiOdWKSMdCTIq8JepxjavvxIq6i22r7AnQCpR7Ud+2Bf1T3KHQEUIKoVQKId3YUQ/rKahAO61zDXyNj0Cr+xrC6/+K1KQHJQbDyi6qRqldYuX6KDECXiYapnpVR96s7vzQ03DieUpE5OlnnsVnv3C0qPdZxTzorsO6Of68tiMUkd0egivuoKv5sNspp8IgXYW/NWnLAAAgAElEQVT2hluwvHltlsVSMVgyDpFoVvHNPOhadAvcLa9Di26SWCcm1XXqHXBqCbj6zjNyRCl2iKxSyxKktj+NaHAWEnXfRzAQhMbATs0AlErQgtLNjGUiG0ijX7kPkimIROPCGDS3tiGZ7Eov050uvf1vcNb/BK6Zv5amcuOhs+wLSA3+lrAFZHpojHHuHAtPhtb/KEnWS3EJPbwNotLXstQAVslOaAOPh3PEdyVnlVb3bTH4ON5GjKSGWIxqbQSABogmuDWv/6qKUqRMro8EqxxzusGZpfw5B0rNTblt0dinaIoY9hnRERrBam2puVCy4jSWWT/HSAoBYEaenjvzXIP7hAkMgQIa9/xJY5lGvAEQHXBn4v6smwZKvEPGlnGabxwN1/jLgVQUifW/R2rqI8J20g3W6nJFN1mmS9jasVOaN776IIytHIGmpq4iKuZ4Ka5fPkM07oUpYk6ajLIcXfPIvnA8+DcFVM2GthZZj4q1Z8Lhq4E2/Ew4vFVIbXhQcv11Dr4UemAEtmxYjYnTDkEkzHUeQb++fbq4LnIMuHYIrNgHPmf58tcRNIVDIVxwwXzEE3HccsvNKC0tFxVAggeyySeddKK4FnKOOPaiPipiLkl5hjkG5sK1zjmRtWU6xHXEtazySU2dOsWYT+YHlHcx2ahUVtlU8pv5vHJvCmDwWlUMUG5sMtx7732YPWc2xh58sNzOrITIdco4MI6D+Xpx4xPlz8wmSDwh/fC7DZf1dCIKJ9kYUzA344zIYi1esgxPPfMcrrziMnh8wWyureOOOy7LNuYS5+D48ZmyutH6tv0cJZ52aIO+hNTau9BefjK0AccLCGanrKIqahwINrkhwD6b4wSL/YblOu+DAFxkAQ3AVSaKhPJcJqJZwKVt/RW87K/Th1jrTiSHFM6FeaD9PNDrF8S6sq//SfFZZqYqSTfiPGCL5yYp9mXjRnWgY/xJvt4KeD4ssLVj6Tb0GzcATk9xITaFxpgugW6nG/zJ8t8uckGBPFVUiqhx7jIETRvfhcY01/EuIIsPlidTaZzugqm4GAQsZiZr7sIj4D38WYk7oNGwI9SC+mGXYUR5HaLJKHaE8rto7G9jC10nO98ZN5RC59odV4OrXNaUVDvPnbT1dtSMu1DEJxZ4ZyIUsE+2aheDZb0XGZdGRzPGVY5AsmWf7HjOSUo0w7/hCjgnXIfE8mvgOeLVrAoajQuRCdaYRNiNVoKjzIuRu1JUEVSB4GZhArt78eNOY50MltlNh8bVzuRuRPRYt/gyGuAE4WKsxRNyPYuSOKZhJQpgDk1Agsp7RYORgIHKY6s7DVECjjvdh2i48540JlWguSPZBlfr6/DufR5uLQRn+Wg4qmfC4etnKODR3c+cH4queeFt4toZb9sGffRP4K2ZCs2hI00lvlQS0Y4GMAaDBgKBFduj1PfU+Ii/LtX4KIudCYC3ur7xOiZhDoXDcL9UC/fcR+FwV0Df+xaim55EfObfhTGgIAiBCxkPx4sD4Z73hOTMSa79ObQBJyKcrkCybBo8fWbCu/wbcE+4CnCVILn4fGDe23C7vQJ6wtyx5zPpdIrhreaXwIIAg2tCgV4avVRz49jzb2S3yGKY85ixDgXUVGwNQWN7B/OdpUXUgs+GFcRxfVVIAmtdDGvK8ZvjrpSgBedQ3d9u3ak5V+qCdgatUphjf5QPeumCWfDOeUgEBZJtW+AYe42MiTCN8YSAWgU6/SVeLG5aiT2RZrg1N04afpSwr1bAwvXL54jr0lzIbrFOgijeQ8BX5h9V+TgHZNz4LHLtU2bc0b4clfHXBMgn1v0Grv6Hwzn825IzjC6EkdLDERl6BbxuDQGfG08//zJaWttwxOFHoKzMYAnIbLDvBDQKbOV6T7BdIj3f3IKrfny1AHCyPGee+R0BP88995xcetKJTJysSx6t+3/xAKqqqnDVj67EpMkTBWBccsllXW7xyCN/wswZ0/HCi3/HPffci927d+Ob3zgN3/nOt8F8gwRZtbW1ePnlf2LZsqX4wfe/j2984zRs375d8ludf/55SOk61qxaJfVfetmlwng++OBD+L8//gl9+/aVpMlHHnmkrKP77/8FDjlkDiZOmog1q9/rktPrhz+8ENXV1Wjv6JDr//Snh3HQQSNx7rnnYMaMGbjvvvsxbNhQfP64zwtre+cdd+DweXMwZ/ZMLF26Arfefjfq12/E1089Gd8+45t49bU3cMllV0l/5849FLfdditef/11+V2BLBVvZVVe5Dl8rhkPZ3Yt5YZPxeovwz39HnEZjtQ/gs7xf8p8R41n1iqeY51TA2wxp6JhBFF8m+9Z9onPufn/fD8pqfhC373ejttS97OL30q1LIO++lIJKYgtmo/4JGMMPs7FTgjjPyk+y6oo+GEpBn6c53x/2mbN49UTsEVGjKEXPSkbXlmLIYeM6HFiYiuY8piAVU/u/59+rgJZyk0w6HBinKdw7t5ixqULyFLxWARYMSqh6Xo3kFXWsQJTtt0O16yHpP7ku9/BkiGXoSM4VpLyDi0biOV7jQS7YsjldiXNyO8WVhcspiPqHLMSYU+u47nOTLI7AiWrWl1N82uY4ItD6zMXW957EOvrzs1ZPa+3utSZT1bxQ7MqR8CruRDtLAxK/StOkQB/Bk+7P7NQ5sZw50sZrJbTKa6BZiaD7m4sZBRoEHOnOleCYZU8k8Hv5ngYgzVxgIyeVY5esV6G4Us1MyP7PI15dR/Z1c6oGNJIpAsRd37JWigAtTK6j8Wigc3CnXvv7sdAGX23FoOzehocVVPg8Hd350Q6Bj0Vk3am29ci3fAKYvE04v1PQ6LyaJEap+qWC2FJmul0+cStxU6uWakn2gWfs228h1mKnK5cHDsa5cJSrfk2/NUHiVwzZdATr52A6DEt4tanmKDy3b+AJxAQFiv+2lfQemi9HKehpoylymVHwD3jfujRBiSW/RjaUSsFyHKcOY/c5WZblAqgipdSCXwJFhlHRuBLcCi5RiSxr6EOqf5xbggqeG+fl+AiLCDBrG5XW1MlZp41xoYGIA1GChxITJ5FeCPrRqjk4jOuDaIe5XBkmSDWw77x7wQqZE0Ixg2wYoBGu1K5eA7csx8UEZD2RB/E+xouvATpXJssBH4cA0+pC6ua12FnaA+OHDALVb4KWzaB80lAbY6t4RiTXc0Xj8XxIjtDQGSAMBew/RFozoSkJGhrBxzJVgR2/wHOuhPFRTS98zkkd7yE0KALkKg5Hm6njmi4Hf5gObxen7h59qutEVaZLrwGW5jb9Y1uu5zLPY2NuO7a6/E/Xz8VjzzyGM4443SMHz8uy9CccMLxeP75F7Fm9WpJ4rt9+zbcffe9uPSyS9Cv3z4X74ULFuGvf/sbrrn6x2hoaMB99/0Cl1x6MUpLS3HTTTfjuGOPxSGHzhGQ1djYiEsuvhiRaBg/u+Em/OAHZ8HpcuGvf/0bLrzgfPj9fixZuhRPPPEELrvsMjz77HPYs2ePAMDNmzfj5z+/Dz/+8Y9QW9sHDzzwK0lKPGjgIPzsxhtx1lnfw0EHHSQgccuWrTj/vHPxwK9+Lc/CGWd8Cw27duH2O+7EeeeeI+CLbpGXX34Z2tvbceedd+Gi+ech1NmOG2++A5dcdD6GDqnD408+g10Nu3Hu2d/D8uUr8dQzz+OKK66A1+frxmQReJeVBLqodHJtKRbfqkLp3/gTBCv6QOt7pKTdaBtwmWyesPC5tItbLfStEuY3I2Uvz7L6P9WAvZ5u0vu56rMDWS1Rr4C4Kl/umNdC7TMfJzvoLekDjWzIq4fCNeVWpFZejdjwa5Byf3AhBD1pY75z7aTdyWi1RNvAn5/kYhd3RVYrllGTJnslttsnmMFSMVW97UpnnXfex7qpT7Alz7mze9wW83GpzWue53QXD7SaNjaielhNl3yYhdYhAValrwwerXiZ/kJ1/qceVyBLkUkfCMhSroLM6q1yZKncVGYAMmT7bzDMnYBz5PdkvBOvHIO3pjyFpJN5foC5/afirYZl2aTA+UCPAjW9PXFc+HZqIYXukyvJcU3zqxifqpddaIolrA1FsbPvlwtVl2V9InrXPCPNqTZoegITA33gDfZBuG17wbp8y0+Fe8a9SC46DzhiYRbESBJLm7xSKlaHIIfzSCOW51kNZRqQNAr5U7nMqcbs3duExUuWYN7Rh8mflCCFOk5jgUCOL2TWQaOQIIWudmRsCATMhefToDYLKKgcV2YWK/n+9XA4UnCUjYODCXLNMv8E/+EthnJb5ya0pxwIUXLZ0wdBV184y2ciWTYje1sBVXrENi4jl5JYrskgS0C3JgJAjidd6miMK3aO17naF6Ks/gdwzf6D8Xy89nkkjliLYHl/AWcEbxWbLxHJd7ozJt67C8kZRqwM1x93uN1NL6Es/Hc4h38HqdU/Q/vgq5DwjwHj5ei2ZiicJbK73CKHbSPIYMcIEejStYlGmgG8HFIv+8G6CbYYl6VcPQ1RDacAbwJnMwNGBorXUIGwoqxUQL55R51jxHgbK7iX+CXmcYvFhJVi3Bs3Aei2ZuQ8MmRnjR0alfeILB1BWEo2fhKJOMqWHCm5eFKb/oC2khOQrDg0O3UivhCke5hLXAh5L6/XhYSWRIXXkE+3uj7yYqretVBx0WRkcBODYJJiFOb+m9eJ3VgH13wHwYkXQo+3on33ZsT6fxOOVAi+zTciEFsJbQRdCftLzEokXYXIiOuhOwNwgm57LrzxzlJs37EDR8w7HEOHDBY31VzKc2qsRSq/tRU/ve56nHveOcI6EdAQdLzyyivS5GOOOUbAx5dOOhFjxoyRdXDvffcJkzNp4iQjKXN7G26+5VYBQeMOHiuuoKlkEoFgQOp48smnJY6KgE25C86cMQORaATXX/8znHjiF1FZWSkg67zzzpXYgXXvv48nnngSV/7oCvCj5nIb4DoaieLuu+/B1075GkaOHCFMFlkpun+TVTr/gvOlTU7NIe8ytuPGm27GBRecj8qqatkceOzRP0u7jjvuWNx22x343lnfxdYtW7Fo8WJJoPzsM0+hrbUFZ5z+DUlI3NweF1br4h+eh+3bdwrIuvyKK4X9e/755zN1Ge6CZBPJVlrZTbVpZF5HWmQTKtZ/H66pd4qLcmjHAoRH39PllZIvL1jBD4HlBGGzSwozY+oyO5C1eFcNKn1xVPijvQa05H7cBNr2S7jLBgKJVuhaJcKVX+hpFz/08+3YLNWI/wSwVeUrXhacAIwlpaeyokEfdyCWC/z0BNQUu+is7oPm60Qog5hLN+KLraWnQKvYNlnP+xRsFR45flc4T7QXWHrLVVBeg0r4giCLxo0CWNZgMAVARmy5G4PLauCsOxVIhhH990l4c8Y/UeEtRWusA1P6jEUoEca61n1ucLnipZR7XuEh6NkZ++s2aAeyrACrvqMF2/uf1rMGmc5WAhycRIqM+Er7I9y6NXtG0uGHS+++W+1ZcQa8U65H6r2b0TLkZqR9Q+QaujHRDc0seMCdfGV48xzG3BAQsJgNRZWbhy5TNB6t+WeeefY5zJk9C61lIVtmzqz+R0OaLoE0hGloK/CW/biLgZQyguxNcWFkyPwOnwC4Sm873BoT4SplNR2It0LvXI9U0yKEO3eg2d0PLeUzhDlNuCu7zYNZnTBf0HvcUYoUuufDyTexBAYqiS/HlLl9zOMu1+pJVP67H9xH/1t+Tbx+EtJz34W3YngW4Fa+fxpco8+RtAaJHS8jOvpuMTbJvtCITi46E+4Bh4mgQ3zxJXAe/obsNJNhUYqPBMtsD0EH3TztQIOdMZfrbwReSrhBlAW9htCFmmMzQypxSOm0gDwyT5JzS9whO7qtIeaD47VWcE81QsqQ85hKRmwVlSDwomIe17Jy0aNhL0IvkW1IL/0unON/LEC0ZfANSPuHdps+9oMgkvehQmZFueECwPbT7dK85lk3c1XRTZKAT/WZAjNkiHIlU+Z1FAexxuWUrzoR3ik3Qm9djibXPKS9+1hYV8dSAVu+yuHQhv2vqLKmtzyKmHs4wmMfgK55RVCmYfdu0L1k8KBBUn8ukEVwyPeXjGEilgVZdYMH456f34sRI4ZLv7nRMm/ePFxyyaX4978NtzhVbr/9Vnz5SyfJu+C++38pboSnnvo12Xzh3/7yl7/g4YcfxaZNm+SSW2+9OQuy6N4nICsSxk9/+jN88cQTuoAsuuMuX74cjz/xpLgmtre34Z6f34cXX/w72traMGbMaNx55x0YPXoU7rnn58Jk7dixA9u2bcfZZ39fUg3QaCfLuXt3g8RtXXvtNSgtMdJCPPvcs9lzf/e7P4gL4vr163HooYeAsWIEgnWDBuCEzx+FeKQZkaQX1/70Jpx7zllobWnNC7K4UUBG1Ayw+cxx3sn8mktg7fkIDpwJR+VU8TpoHflAt3XZmyDL/KwW81Fywj532MbWUrREfZjWr7GYaoo+R+tYDl/jY3COOBPJ9+5EZIyRK+7jXuxEMMxtVozWJ5Hd6mkS4kJz9XGUdrcDP1rGU6lQf/bneK5cW3Z1qdhk4/viKIrRirZH4Cvrmb1ivfenYCv3zBJkidt/Jh454HBhmMuPoHbgSaG7qQuqZtixWDw2cvPtGFw+CFrdydBjexF+50y8M/UZTKwZDZ/Tg0gyBmfCic5oWJTozG53VobpgwJZYkRZsnirfqlg+uxPU5C3VX2won0xJseWZBisF1Hf0XpAAIv9l/gkTROkXOLyIlA+EKGWLUjBh7jDMADtZIddG2+Fr980yZXV7p6OeB9DBr9PTaUYw4pBILNAGXqrzz8NYhqbHBcyTiw0oDnPjNmxK+3tHdjja5Y5tEuqrGJuuHtOxSyzDLa5PhoCDPhmwDpzL5lVx8xuiDWe3dD0Ztn6ib9/J9rat6C5Yjb2Vn0GUa+RGLOYMtZdJQGL3LW1K3ZugoXqVcCVGxFkdbirbVXJkzoUyDrqX4DDJUwWPrsBmqcq69JTtfwouKbcJnLu6WgITTXflUt5D4Jw7zuHSTxHuvENdLa1IzrkYgEWyjXQcK2jGyfjgIwcdo0WuWxDMIFKdF1zH1kNPFF3q2T8VSgr325WFqQbIHfKzQIkCvyQmaRSocR6lZfa5jFT8Vw8R8QikkaOIa5FpZJHhlAxocXKV7vaF6C84yk4h56G5ILvoXnKG3mnUOVbU4BPZN2ZYyqjXkl2kECKc8AxJUPLeSagFGGXVFrm3KzKqG4ouZrcrm4Gd/WW+XCO/C7SWx/D3v7X2rbPu/0XCDb9Bc7RF8JROlLitZLv3YbYwO/CO3p+9lllaM7a99dhxer3MGf2bNTW7nO7Ukm+yRCTeaHam2KyBg+uw47t23DLrbdh+PDhGDXqIHz+uGNxyy234ctf+bKAGnMhU/v222/jpX/8Az+68kpRjWQ82OLFi/CPf7wsrn9l5WUCWgYPHpQFWYfNPRQTJk4QhurGG28SJqusvBx/fuzPwjgxxuzddxfgyaeexuWXXYrfPPgQhgypExGO9rY2XPOT63DB+edJfNWdd92D2bNnSbNee/W1bkxWPB7HrbfeJq6OjM9iGx9++BF5Jk455atYu3adxGsRdF5yycWoKC/HU08/g1g0ilNP+QpS0WZhsm67425cNP98bN++A0898wIuv+KKbkwWGTRuUJkBNN8BTAjNjQ3z5oOrfRHKd90K5/hrkN79L4RamxAZfk23eSdoI+u7P94W1sqYssPt3JemodB7LBfIKnTdgRzPemEsmY/omHuhuz7+6mV2ku65xuCTxm4Vkmrv6Vx/HEGW6oOZ1dJoE7h6NzzFPFYK2PFvWdGmjH2ZSwnQuEYvCLTWvrgao4/tHXXOjzvY4oa7Q8/tlktRuN4uudTHFdji/fYXcOUFWbRAaMApdMcbMT/WwD4ToA34giRy7Vx0IRZM/hu8Tg9m1I5HOBFBMqRnPz400OkeR5c5/t/Maqkgs94eMNanQJb4smd2w3t6n3Fb70C/cReI5Pf6jlZsOwAGSwFMxZbN9FaKQlywcgiaW/Z2YVXsGBjnnufg07fBUTIcnY2bERlmBGuTyaJhRSOYxiDBDA0CO5VFur0EfD4j3snjEVcvBbjsxoYAaEditxyyA1k02Lmbq9zg7OpQks0CsLweyaPTjf3JXFi599dw9z9UaNvFO1egtWxKT6cMxfjS5nMTZH+sMUAEHYpBomtgvqSp7uZ/oHT7zXBNY9D7BiSWXAbXF3aK4U7gSwOtYsEkuOb8EendLyPhm4RY1efEHYoubmXRRXBsfxDOg85G6r1b0dH/IsSD47uMA4EAXfUU0DKEIHQRW0gkDCBDVUHGkZiNQ66P0qBfjGZrjixxx3JqspbMyoIKnFjjrdggslQU+6DqCl3qCJ4pUd1V4bBMAAjZLrJGdF8lKCBgFPe/RFLeMQJSuI5zyFtbF4J31+9RFkjBUTMbsTdPQ9vMpQXXChkzgireky6OLJJCIOCTthkskZ5NQszNEC/dQslgJpLyTqE7mSErb8SK8SefJSamNedxcySaUBN+HI6aQxFf8VO0jn0kZ/uc4bUIrvoGvCNPh6PvZ+S89La/Irn9eYSG34BE1VHZa1OJCFpaWzBm1Bh0hqOybvgckiFubGo14hJNIKtvv/7wedx49rnncOmll+O2227BV778JTz8yKNYv36DCEZw/BnvNHv2bAEmN998i/x9zOhRWWPhpZdelpgqut51dnYKyCF7RXfBX/7iAWGMRo0ZI4IWBFlkxOqG1OGaa67FD+dfiLq6Ovz6Nw9i586dAnwoUDFnzmzMnTtXYsPuvufn+Mk1P8aQIUOE4SLIGjxocJeYrH++/E+sWr1a2vC73/1exkTFZN1x512Yf+H5GDJ0GCKRCK677qdyz+9//yxZ67sbduHmm27BRRf9EMOGDMQTTz4pLOF555yF5Svex9+eeApXXnE5fP6uMVnq2TILpBjJorurPJasOg3+g/5H3tGJReejddwT0F3dXbPIQFsVPgsu3hwncLOCz20hIQ11+UcBstzrr4d34Fzobe8h6R2JWOVn97e7H+p1hdgsa2M+KWBL3s8Z93SXw0gBw5+u/VBS+yRIu5tZLVdGSOZDXUgFbiYJhtM6yLTlKr0JstQ9Pk5gi0raQQo3aeVCNuQT6OEGyKZkWBS4P8yyv+yWLcgSRbVUWoQgrGXMhuvQv+9UaP2Pgx7djdCCs/HulCfltL6BagwvHQSnTgnffUYId4NZp4q/4c+samHGB7K3BsvKYOWKsyp0P2+8EXPanhQWq3nNHVg6+JJCl+Q8rgCWVbmE7FVZ9eBubIPdh9CQcX9UGMTw+scRGnO/7P6ThSBooqFElyWCplxxIzRk6dZF1y2yBzScrXEpra1tWLZ8uczXpMMm5QRZqi522i7pKMEeQZ1VhruppbWb/DnrcIbXoTL8ArT+n4Ue2Y3XYpVIOXtGj/NBrXV688pu2rFYimlTwhJKyIPt4vdIKQ7SFYtGdb4SWH8lqFqsDf0G0lseQTgUQ+khv5EksTTsJVbojZFwH/aExBJ19jsP/uoxWSOpcscNcJUPFVGMxOL5cBz+trhhCgOUTEl8E41/Aig1tiqPGAGMy+0UIMN/NL6Uax83NwhyVd86w2FEIvGs9LghOpESoGBWFlTy7VYgTWDBBLkERQQeBE5sn7FxZwihsE72l+1lO5Q6m2J+COjETZLKjj4P4vGkJNEupgTXzUdg6DFweCoQXn4zOicZ76BchUCZbSFjR1BF9zUzM8XjBK+iStgRyoq/KJbIHG8muekobpGJXVOy+uLqKe+9FPQdf0WgxAeHvz8iS69Fx/jHCnbLv+Fq+Dtfh3P81UYsYjJs5BhK+hAafX+XhNkUyWhs3I3X31yIqVMmYdSo0RIbyLVK5UzFZPXp0zcT3pbG9T+9AfMOPwxf/OIJ6OwMibqgAitnfe+7OPnkr+D5F17opi54x+234XOfOwa/+OUv8dvf/h7z5h0mrBgZ87PO+q4IVcyeNQsHjR4j86+YrKlTpuCll/4hsV0lJUGJBSNAI7O1u6EBN950C5YuXYpTTz1FwNcZ3zodkydPEvfGWTNnYcrUKVizek0XdcEL51+A0tIyxOOxbuqC06dPlzH2+3ziTjjnkDkYNXq0AH/O76pVK3H77Xegvn49/ufUr+LbZ5wOr78UsWgEP73+BnS0d+CWW27Ca/82XH2ZJ4vX8Z3Ktcxniqwun0Wrm6C76e8oa/ubMJLp7U+gM16O6GB7cSSuM64hJsG22wwruFBMJxibLem8Gz/m+j4KkKW1vCE547SBX0Bq3QOIjL2/6C7yG5lyuOHM7Gw7Mt4JubwUiq64iBN7wmaZq/u4uxIqZTw7RTyVc5NsF4EXSz7w1dsslhLaKmJ6enyKIYhBQYquKSp6XNEHdEE+1cFENAG3z1Aa7e3yUYItBa5qNS+sIRyF0k58lGCrxOFEQHPKpj5LPpbLFmTlos5Y2eBdf8II7IVz1LlGTNbrJ+HN6f/MznsfVxX6ufrI79wF54eJQedmVSwljZ7vPj1dSGLY6Ia0LcsAd18EnD7sgeHu1tNSt+O3GDn0GCC8E6vaW7Gnev9238wukgpkqfxXEUet7ELbJRe1ugxqza/CH10OR8VEdO5ei8jwq4W1oquM9Bs6Ojtzs0TsPw0w3o8S3oxtsBoKPKehYTdSqSQGDjTiR6j8xzLBN9p44bpcKC0xEvSycIe/C1vicYsbonK9FG4gTaGGpBj53G23usk4Uh0o3/hDeA6eL3VGlv8Ybw3/WVFTZn5IeQEfVGlnJq7N+jE2s1iK2eO4WCW/Za6cNKbppkf2xchDVaiULZwD74RL4SgdjeSSHyI06EJUjPq6rH+Vr6xk8WfhpOLWqp+iadQfUF1Vg9Z2guM0KlccB/e026G3rkBnw0pERtwgt1S5pOjGti9vkCEKQfBGEGcunB8CF96XH07GkHHu+J5HI+MAACAASURBVH0hGGB9wtg5OD/GM0NWRCTmy0qza1K5+1ll67mDzpxiBJ5cg1QSNMdUCYNMMFgaMJI5p1JZNT87wzBX7Fau8S5b9nn4pvwEeqQBoR3vIpwZJ7vzDddJQ/BDrT0lXMJ1yfVOl1mCyyQFRbzMiRYTdliBLz6juVQO1TPMdWSALyc8ay+Bd/hXAT2Fjg3PZROIF1o/ZLXK6s+BVnGwbPBQ/p2505Lv343wgHMQG3B6lyrIZK9dV4+DRo7ISvVzjaj8aRJzRol9j9vIv+R2CdDkfHAezPL/dDkm28l+cK0oBUo9bbilcg0pI0zFcHIDwEtVSjKVMYqmUETHWFu8hu8obtYps4ZAWlQYyRJ69xkNvI5APByNCbvINUO3QFGbNKlwcZ1L0myXs0ueLL6H+Hfm5yND9dBDvxUGjeIaZI14P75/2DZVKMzDjQGOCfsm74/4vlg8PieK7ac7rDC9nQYjay2ly46Hb+JlAvpjiy5C2+SX8k61YsfJ/toJsBRaJ+q4mXUu5pqPAmSxXf6lJ8E16zfyzkuM+4UI1xRT8nkdqHe7A8Z8EIj1NgjrKZtl7dPHjd2ySo+zvYXkx/MBr94GWWyfs5c33otZZ5+eA8mZ9WGpEQ51B0BgpUq+GHmv3pwz9IPXf1Rgy7xmyHKxmMGXAl453QVzLbryjiWYvPNXIicOJpv815F4fea+eAhzslp+OPlxojFP481clPF+oItbycSbDXf6dI7w1GUSnbq7MGjF3u+QHbfDP+ZCRN+/C28OvKjYy7qcZ2XVlJoiF1iNFkTMUZUTZFldBp0Nf4HPHZPEjh1hJ2IDzxKhglQyjVAkkjMg3tpwGmWcD+7Qc3delTfefBPTp02Dz7cvQSiPKUCsQJZSCDQk5ENd5pVGDIE1i5G/KwYvpbR1IBKNikJbqHkj0mtvhO6qQso3GGlfHcrCr8E15EtGU1JRbFz7B2wa/INs2ziffodX3E5ZrMCq0IPKjzE/xPwIk4omCFTsg4pjKTTBNNLp3pbPLccZXo/ylSfANfdvRoLcV45B6DMNqKyqzcqbl4T+DV/obWgDT0D83yeidU591liMNi5Bxc6b4Dz4cqTWP4D2si8jWXVEVkWQLJawVG7D5U7lylLGvxH3lBSjjcCCH0cav1mBEzIdGZdAMpo0PEXggYmkqSwoLoOG655iZeQ+NsIVHA+6fXIt0Sg2S9Sbx1IJZ4jqXSYWkO5WSmJd5fQSAKgxH1REDF+en2+Xv+KdifDMfRjpPa+gPVWHeB/mfrIvudy7eLYS3SBQDfr9Ai45dsoIJjqgi2cugK1UDK1utyWrTkVgytWSYLqtNYJ4zfGFlpgc530J/tvX/hGBzdfBPeoHcFQzPklHesufEd/xD4RH/1wkwdXYisJlZzsi4U688NKrOHjsWIw86KBu92NfGWfW0pqfLeQa45hZhTxYocSyBXyy6aACt2OxKNo6ugpAqJvznnzP8F0oanxkzy1sMNch45Ssm00yFn6fMI52wMbaQYKlf/7zZfz61w/i6quvwqTJkw1XKJdTlE7NsvzFTAbfV2y3sdFCFtjYVCLQMyfz9jQ8jNLEMjiHfwupjb9Fh3sq4v3+p+AtVJxssf0zV8jND/Xcc+0WC9Q+KpDlXfBZeA75A9JtK4FIM3DQZaDrazIRlp962t5DoKcKsGqMejMfmDVBccGJtTnh4wC2zBLidn0QNTy1G5L5afZEMUuiZzdbelnq/VOQZb+6Wrc1w1vqh7+iZ949+7NWCbb6Bmr259KC11jBFS8oRoSs0Hvr4wC07DovYUGLV9yql7cvRWnofQQiW+FMh9FWOgWrRt9qO2AOPYnDFn4G7qMMOeDEq8fh7Ul/RsJl5Dcygyz+zt1S7lha8zOZE/0WnBmbE5RLo13wsAJZhmz5vkBHa3xYrvvWNL+CiSVeoGQkNm58CpsHGcIEPS25XBcpeuHTgmLwkwGIMS9PtCsTYV1Uri33w1c9HHpoM9qdk8So3B+Vqj7VlZI802OaE7q/PP7kU/jayV/p1kUVl0WQxRcuQRoLDTWzCIAytOWhiSfkGI0xsgE8pqTAk+/fBGftHBGISO99B/D2gVY1FUhHoXdsQHj7y1jc7zQkMsHR5pxjiXQryhzdd0DpAphwlCINY2fc7O6X/eg6HPBnjDauGRrzPTW6aAgytixX4k930wso2/0LOCfdJEmQo1tfQnLmU1nlORpo5RvOh2fQMXAEBiO24Dy0Tfu3GIIEr6HlP0FJqR9a7TykG15HavjFJtbK6AnHkcYVAYmSOaeRKjnTuMNPFoMy+sJIaOKWS/cIw2UXXWKHuBaY3JTMBl1NaeSa1cponNIwNrNQanx5Ld3/uMaVeqWdwiF32nmcY23OJ8S2ka0gS0GAxTZLPBFzj7B/Tk1clmlcE8xZRVUq3h0Pz9w/I/X+7Wgecid0l33iQL4DBDC05AYWfAbJ/LCYDX2CKwrLsBBMWhMX8+9c2yqWzfzwlC//ArzTb4XeshxN7sOR9g4o6vVB1UWqhSogEqi/CL7ICgHedD3U4y1Iv387oulSBA/5AxyeSphZRpeWRn39OsyYMVvaq9pMg54Js8mY5hKoUQ3kRgnXeL7ng3NHllJJ/ZMt4r3MwJgMp2LOJKeURfRG3S8fCJY4Rb4jJVVCfo8EI4GvofrH2ESVANtgvfyyQcFxZf/lX3Ifa2U3OXy/cnNQPV88h/3ge0Tc3zNJiMuXHgXvjLtEqj+64mZ0TH62qLnmSWwbn71wNNqNjea4sD98lzL2kSwbC/tHtlkB+54IaBQyVopueA9PdK+/Ft7Bn4PDPwCJJRfB9ZlFYAJjVVLJGFIZwJVKMFm88Z6nt8f+lHzKsj2tL5+ke0/r+qhcCXuifpevT2Z7qlhAVuwYybeN37CPYdxUsX34oM5r2dqMWFsE/SbY5AntxZsG3QFhtErcRqqO3iz7C7BUG4rZOPm4gS0SAo74v2bpjorJ0MrHAIEhgNOD9I5nEdvyKFaMuRuhQPcd0cMWzIXnM69I/qLk0ouxqvoraKqcK2NhFkjgB4m7gfzYqQ+eGjCVkHd/JrFQHiyyWAGnP2s42d3DHB9mPk6jcdqOO1E9bj7Sm/6At0uP7ZGynfVe1kzSPE50q9QEVRLgQi6D7vpr4R3yeaQbXkJbxf/AVTtP+mfN3VJoPMVwELcgd5dYMCYwre1juHlai1IAVIILBISUNFaFO+/MScTCeab7Gf9GVxjG+NDg9zf8Ht66L0KPNwhQpBQ9UhHonRvhHHsJ9NAW7HAMRkvfryKsG4Az6HCh3NUvm5/L7iHbN46aGHECLpioM/MFULFBHGdjHVJ8JU+G7DwDaMwVwUhXxT51ScnyL8E34BARhaFwQazhXThqDoe37yHoaGtCyuFBSf0P4T7sb9CbFqKzaQsiw67OJih1bH8YzorhgDMAR+lUARwCMijKQJcvl8EisJh3GJVhS5ZNAV8ayuwvx0ISBsfj4tZHpGUYmCnBaHTnYl6okoBPmAuzsiD7S6NfuTqqfppj+/g3XkOD0C6PlDIUzbnR7IaYoFFAH6XVI9EM8OImiREXJ8mLk0aSYIKusiVHwD39XiQX/ADNU17LOWtk7FifYkI4FhxPGttm45SulXIslsiKYtCY5fNCgMp7EoCSETELn7B/HHMr8K6qPx2ugy9DeucL2NunOCZcue9ZEw6TIQ2sPQee6oPhHPYtQHOLMmXqvdsR73cKOgdc0K3/4q6rp/HkU8/g4LFjMGvWdOlvS6uhLJqr5GOxzNdwPoyxSco6IujicxWO0C3WAENKtVIlt2bsoBXgcYwry7uzWNb2Sd6/THLpQu+4Qv1TrrfC2OppaRPbyLaI4m2G/WIfuW6syYZZP9cCXRO1VRdAKxsiSepTa+9Ce/nJSFQf06Mm8j58XtkGjpEqNdUVArw4J3Rz5HPA95edGEexN/yoQJYjvAGB5sehDT8DyXfOQGTqM3BoTjjdzGXnl59O9z4vCjJbiUQE8aRmqJImktk4yWL6WsjFqJg6zOfYJSjuaR3W8zsTYbTE7L8lB1q3+XoFXnqzTru6lDQ5fdJzqenla4NyZfwUZHUfpVQihab1e1A7tniV5Z7M9wcJrtgOO4DVE5a6UHyWta89BVsBB+OrDJc/CnCE00nsyWz09GQcbZ+LdMvrthan3rIMiSUXYMvA72DrwDOy17oTzZi99CR4jnhOjMH0hgexMa5hy6Az5RyrCh0/Wtzt5T8rkCiWzVLGEI33YnbtCLJKPSXZuKB8g7Q+viUbs0WAVRbfgpnRd6HVfQ17Vt+NlXU/PKAxziV6YRZgIEPCcaJrF/so8TNOJzqbN2V9Ud2rz4Fv/EVIrbsXLYOvR1m/8WLw2UlK52swpYcZE8Ev9eNPPoOjPnNkXjDKurjA2V7lnkTXKWXYKyOa59HAokwqC5ki5cLi23wzgok1cNLobHwDqVXXwjnsdBGH0JveRXLNTUgOPAPJQd/u0nS7h9BsJOjOEmjeKgFWNMYZE0Iw0SU5KAGXRsXA3lGiIeiwA1mOdAQVrw8yGF6HC3pHvcTSMIZOD20FnF4g2gBH7RFw+PoiueA7cB29Gg5zHoZEE/TQe9A7tyKUrEA4OLvLeBCI0CCl4ceM8hSM4P/JFijQxeeDa4JGL0Uk1CYHQQCNYrJNXFs0MLmLTgEIcUUTcBOT62jIsV4l+mBNdEywzTFvyoBNBbLt4pYo0MGdfxa1Zgzgq4vRxB1WSTCcTImKH0GhmZlR8UFKlZBtRmwvUgtOhnPCdYgvvRqtE56wXfJGbI+ry4YAmVgyAjSoOWaptHFvsmdqZ1aJYtCQJvBR8vUEnQS5ZvczI4cS3eG6Jpusqj8DroMvQXrjbyUGhRsT+VzeigEb7r3PILjpWrhGnilsJwtBXGLj/yE86m4kKg/vNg58r6xcuRJHzDtUgCAVHPO5YRbDYvEmXAME7QT2SuaekvgS68c1GE/I+BKgCCDx89x97smqoXx/cP6tMYV2Eypuipn8bcW6xxV6eRNQsc2ScJssaoZJ5b3Yh3xsniPZLjGUrlm/ltskXv8KOg+rL8gU5moTx0KxZsLgWaTjudY4VnwWlBhHof5Zj39UIIvt8C08Gu5DH0V6+1OIukYgVXVEl+YZyVn98AbpqqRDc3oFiKmiWEi+jwoVuzQoha7Jd7w32SzzfbZ17jqQZhW8Vt61GeEx88myCSMBuob5Z34nFCvGkk15k0lLU7AxBU74FGQd6Aj2/HqyVgRYHwRzpVpjB7BoTyYRgA4D2KQzAMeuB8UwWLl6rsCWGUDx3CAKC1b01jPvEJCVikKPNYox6HAF4aicbDx4sSaklpyPZld/rBxzp/xt3LrL0KdiBJwjviO/c/duo16NrQO/Jb+r2B1rp+1c28wS4Sq2ymyI9XzJ7LuCbmZVrgoEnT4EXAFRaLMWM5umwNCY3b/C0FHfRLp5EZbH/GiumHMgzchKySuVQ7PEuHKFoKSvGMset2Ho6RQhiMAR3fcCZu4kz7wnkFx2EdrGPYmKqtqskVtsA5UAANmvhx/9M2ZMn466usFdLuc5Ku6HQEkVFR9Bo1Tthit5b57D3X0a6GaJcy3egMC6H8JXNRLakFMFkKd3PgNt7GXQaoxxTdXfh0Q0hsTorkIXufx0xSXIk4TbWyZMqh2wYr0qrxTHlMzABwWyCAJobPobH4e+5ZdwTbrJeHZaV4gaHOWckVFJ1JMhILIL8PdFasV1wLzXDbDBXBm7X4Ivtgpa7WFIb3kMnUOug665MwDAAIg0ML1utxj5nAeCAQV4qRZpsD1GIL+Z6RKlT4pdMDYlEtsnaKADJSV+IyO9rovQQMBPn29djE0WMehayZDtC/Znkly2W+3wE4jQ6LYTNVHHlIQ7E/6x/UqZj/PJwm+9kzugDodtvi3zInWHV6Gs4R5odacgufUpOKf/QRiJZMJQX1RxaXznEGiaARAFNrq411HcRNrjzLolKlEMiWtzasLwmRkY5X5mJEnWZPPImjOtZP35CIz9PpLr7kNo9K9kjSgRILK71rgkuiy2x0LQi9ADqNz5Mzj2vCibFo7gMGGEufkSi4QQHnVnl6THatzIhPD5fOLJp9G/f39MnDChGzNQLIvFfjMHG8G8leWh9wJBN+viumb+PDLMBKrWHGgc8/Lykh69x1Qck1LUy5dOodj3ot15xbhiB1d/C4ERX5Kk4dwsijZvgmvSnZI0me2yuoAX0x6+ZzmGpAL4blPvYK5JPmOFmMhC9/goQZZn+f/CO/ka6KkI4u/9EvFx9+ZtLg2xlKtP1gWaa4quz2pzJ9fFB2KUmevk/c3CSQcqgmHX3uZYG0IJ+3jGQnNZzHEFXBSosuYCLVSHochnFLUbvz8sVcH7ZFwFed6nTFb30Qo3hRCoDhYaxqKPfxjgSjWG4THMW1qo8HkTWwBu+UcARiEbD4pTHC5U//4c7w2g5Yg9EdTT6SRi7hpE/INREqqHv+5L0IZ+U4xYqmOlN/wK4Z0vI+bpg/LkXrgO/bMc4259dNF5WDD5cSQz+UAE3DjL4Xf4sm5e7FyujxaZJBaeLw+ynoY7bQTbG383/LY3xLfuzxgZdWSEE6pclQi6qajlENClWCwFsDxuJw5ruAfuUech9N6deGfQxft9T/OFdBlUIMuM6h2BOnHbo+GpEluKa53Pg0jr1n0v+HQU/jVnwjX1LqSWXIjIzH9LH8wgqJiGipHOHEVkOVrbxdilyyGNb+7kEjCoeCYOPw0kTya+Rxnw/Bt3xOmGRQDDeaI7B8Ehd6qz6m1NLyK47Ta4R54hQCO58lpZM2IYevtAj+4Rl8GkVo3E6BsBk9KMOTEz+0VDV7kC5mKszP2nkULjnsCV7kxkc2jk2cmv09CjQaNkzw0miIxY9zggYx0bTJYkBuZ4ej1G7qV3/gfO8uHQBnxenovEwrORqP0K3J2L4EAKejoBzdtXwCUV0zoGXYyUwxAJYSnbcjV8I74mgMxRNqPLdBLQiHS7wyHGvtwzoyipYo0IeNkmJiUWuXIn47IMWXV+FDm/CtDkWisS0+VyirsX62d9XC9WN0AG3RO4KgOXAEGxGla2Jh/LpdphAHunSG/Tbc8sl27XVspll8deh6N8PEKN6xEeepUwAKzDYOgMYRDlbsnnO5FhMjlO1sTNucaDrBfbJu5kFiZUtdkAswYjRhCh1k3Zyq/CN/VapDb8Bk2DbwYcbnm+CIyV6ApZErLKfAZ9fjee3vIvlDqDGBUYLj+thX0k28HrY+2bkVr0bXjcGrSxF8PhKoHesR6ptbcjXH0KooPOtu0W27tmzRpMGHcwfH6DpVPPbLEsFtvA8aXLsF18F48REHBchHkkyx2NiTS+uZAZFyEJSzxqoXcZ1zEZeSJbAuBcqo+F6sl1nO3nGJtdorvNRWQTKjacI0nFaX4m3vpftMxYLKexz8xHyOeH80uWTm1aFNOmoCeOkvJ+XTYDGLNJ0NbTOFLr/T5KkOXc9Rj8AQ8cfQ5D4s3TEJ3x97zDYf4OKHdic1L0XBf3Vh8N+XgPPLph5H0QIOuDdBlUz3VPgVUxa5SbmD1Z04XqNKsefgqyuo9Wb+XJ+jDBlepFsSCr0Br5qI4fKNByvLLx77oCSKoTk9acjQotDufkW+FwGwHl+t63AbJc/gGA11AeSb5zOtb0OwON1fuSZZoHwgevfMBr3JU4qHaIGCFqJ73QgHFnmsp5cm89jZ2J3Vl1uULX5jtOwMUywFWLXclGRGHs7LMMaXkGY/ocBLgCWLtzIXb0O/VAbpW91ixVb15wWmCQAA9zQDdfiOWlAeiJDsRCjcZHe8fv4XW0wlEzB5F1/wfPvBdE2a8n7MyGjRuxYsVKfPH4z2NA/75ZEEsDhfXQ2BFQkjEmDUW6MjHOWWhwqJ1ZlTuJ/Wpu7ZBdbe5oKwNb3ANjSyTWioxgavVN0AadCOfIs6Su9N63kVpzM2IDzkCy7hzJg8KSwj7lnJ4CKzXYdBEjyCAoUW4l7AuBll0huGKhQhfHwLgv3Zv8Anx5XPJ9cb2nyB55hMXhmEVicXHvlBihhbPgnXg1HCXDkFzwPYT6nYlY/29JrAVBLesSRbB0OiuDrZICl/ic8HmS0DtXiSR5OOpEoupoaZcB/pyym6sUnVQ/pA3RuPSV96CLE41Oum2pD6CS6VcCDUrOmnUR0PAn+8XrJWl3Npp532jJ+hCXOsOtjvLtzHemjFvFaNqBI7JeynVRBe7neqiUsEqh+C3vzodQ6mVskQMdsSBiAwxW3bwGJEasqVVAFwUfCBoNsRC6tUazwgd28XmGkewVN0f2kQm0rQaFipPhmueaMdi5jHjHhvvhcLvhKBsrsXnN1d9H2tO3Sxt5Pcefmwcc8gUNK7AltDN7jh3YUsqePIkMHcfT1fYOguvOlc0MrfZI4/na8ghiDW8jPPpepIJjcg23PCevvPqasANzDz0EJQF7RUFzBRKXWFEqjGkupU1uwHADiEyXcjFmHZwDvv/JahqCD1xHPd+l5DuSzxLfOQrc5+zkfhxQQhv53DtLlp0A//gLRYwkvesldEaciA4+r8vduJ7FVd7vFZaVbriF3Lsp2BAMBuH0lCISSwlIY0oBJhEvJoVEoe72FgApdB+7445EM3z1l8A1+Wak1t6JSJ9vQi/JvT7jKEXKYXwTlHIt11whpcneYrKy8b6ICtA6UGPLbkx2h/dCiWFYj6v8VEzPwtKboGZ/5k9dU+YJIpaKI5bqnspgf+v9FGR1HzmVN6t54155d1aPsI+ZL2bMPwpwpdr1SQdZ7MeBPPs5JdyHbb1PcmK5Zv4ajrLuL8L05j9ib+NSrBxzV845JotAI5QfG0rgji4bin7BPhI3w929QoldVcUEXNuiu9CUKJyniNeoAExz0jkqleXzNe7f+SYm6NugDf06Uut/iTdqTkfSuY9pKGYh5zqHYMTjcmNY2SAkQo3o5y4V9STdXQNvwAAo5sKg3UBpDXQ9hVhnI7yLT4Rn5r0iEhFqXAfvpJt67DaybPkKHHbobHFrUrlfCqmMKWU4slc0NFnI5NDQovFJ4KDcCJms1uoemFr3c+iNb0AbPR9ajRFflN78f0hu+StCo+9FovpzXfq9v8BKVcI8RwQCjFUrdm3xWuWiQ5CgADeNdAEeGhPrGkJ+BCQGsLTsnusJVL4xCG6KwXBX+59HonXuVuiaT9T5uO4IxMiu0d2HvxO4iVtQpqQbnobDV4XkskvRetBvkfZ0faEqV89EwmBFaaSyHrNbIKtivw3XWO7y70tMTZCphCPUPa2iDSISQdfNDKPF36VOJhnWKArQNYkj/27IyhsKgdbYLV6r8mwZGwLG9Sr2RSkJmmNhaOASgHA95Sr+TdejpHYE9LY1aPMegkT1cV1OVQqawsS63aLcuGdvs8F2uZ0yPkr8gBeKiyGl7HXdkJZnrFbSUE3ks2nHHnDNsNgpDvp2/wmlldWGAb77X2jxH5cT7HANJD1JvLztLdvumsGWWWDGmrcssOEq+GMroY29FA53BfRoA9L19yOqlyF08G/zvr42b96MvrU16N+vv6gP5itqfhg/anX/43UK7Fsl7ekSTQbWmH9DIZMxnPvDzJSWBoVhJ0Bje7i2CikP5u2U5WAhV0FX+yKU77kXzrGXAukEYm+djrZZy/LewvBQ8MomhhKCsl5AcFDq1+FyBxEN7YHD11/eEZLSIJEoKm6tUD97U3Wv0L3sjnsXHgvPoX+E3rYa0V0LkRye21vEDLIUWLeu+1xt6C0wqVz6WV9rshGbk73n2pcPYJn7xe+OSg5M4JXMbAqn9BSSGen7pG64lH/QQIz3L/MEEEpEew1kWYU5PmWyjNknyOK36ECYyI8SXKk1/J8AstgXxneFkEKI3xvdUHoNZ567fO/CvHmyKtoXY9y6y+EZ9QNofT8DPbQdesda6M0LEWtejoWT/5ITiPDBoSKQKjQGxwRHGK57GbaBBkqxriKM39oW2yWgTVylMu6EClB5nC4kdMMYzFWUAW0GXH5nFMHwBkwJvQ7nQWcjveMprIn7sLvm8/vzDbG9xu/yYUL1QfJS2hXagzEVw5AK70Us6YK/pLLbjrCArJIqpJJRJKLt8C/7koDd1IZfITbkMqS8Q4seNzvVQKpWSRB8Z+4PBgEPGQuyOioxq8qtZE5ALAYthRK2PpF1D2QC1dSam2Qn3zlmvrjAMeYvvfYuxBMOhEbdjbTPiAU7UGClBpwAhiAgX59yTaiKwTGkn8lmGTFPXC+Mn6GRI4xsRu3L7KZJo7I04EL62XK4P/MvkaZP/OsYtMxrkNvR5UyStBIUEfiYdu5F1prM2Oor4es3Aw5vJSJLr0fHpCe7NVVJq9NIYz10O2MMlHJbYx/4XHUDXVkg5OomW8/55HgpQMo20hhmzAPjlCQ3WCqdFaxRjCDXBI1jgiFeYxf/JXFm6bS0k9cRgBHMKOaIY03jQdTcTKpuym2VAI7tUnm0aDzwueXP4NIT4Bt3AdJbH0Nr7dlIlUzKjheNMc6JEtkhy0aGieIU2SIxaGyfLkavAC43EzVrstbZTjuRF/Ok8LgoHdokpnW1vYUKrIFWNQPp5sVoxRgkyw+xXX6VlaV4dee7aInlZnTMQEvl9bLGibFyV9u7CNTPh2foydD6fc4Ai4x53LsCHZOfhu4y5OhzFT5DixcvRlV1DWpru0tnq/XB+L5cuba4fjiGdmwD55rHOdYsHDumRLAbw3ztJHDnM0hWjEVtiOxPWgbrfSRhsdudVZi0a0fZosPgnX4LHO5ypLc+inZtIuJ9Ty7qe8Ex5HNKBlNcCaMxI2UBkijxpuDxVyDUulVcIc0go6jKizjpowZZ7rVXwjviq3D4ByL+9hmITX8ub6sVyOGc8z2cL0+htaLe6KtZQj6ebsHa+J4iRrnwKWSvCLJ6WkT50uE0QFeeOBczEOM9oqn40UIKaAAAIABJREFUAQMwBbBYX2+CLGuC5E9BlrEqKFhCcRJDKTa7R1n0kqn0ln+gghbFNoSJeoe5/FDJeYu97pNyXiElw4LJiN2JFoxfezH80a2IegeiMzgarWVTsaemKwthHhAjlw/jUPYJFxJcHeQblvXRlySeJcGCiTFVvVbJdyc0uJ1O9PFXY1BJP9C3mQGk/Ml/4WTunCoV7UswpPUVBDXA66sESoZD63OYKN+tb96KbQO+ecDzW+oOotpfgZZoGyZUj0J92xaEEhFMrhmD91s2YWCwBq5QCGVVg7vm5kESArIq6hDtaIBnz1/gTDdBG/hFxF89Hq4TmrPxW4Ua+ee//g2zZ87sJm7BeAl+6Gmk2xWVvJZuPdzNp9GhCo0n9aFjHZJgeMkV8EfpHngx0tufRGrjQ3CSvRrwBeNl0fBPcQ/RRl4I58HXGDmbMhUWE2OVq580npXaVllZsGBAtLUe9jMYCAi7QaaOa1IlwrWeq1zZzDupHEeCn472VpS8OiADstJI/OsotMzbLS9HGgc0BskeWqXQ1T0qlx8N9/R7kG54GZ0Rl208De9FY4yGMMGLXQC4io3i80fwJPmn3E4BQ6pwb4KMFoEEARCNZTPrR5dDtltyepWViHuT2aBWCmdmhS/FUoj0usT2GeDJynyZx3Qfm5UR/siourHtvC8NUI4bjQozCKNLo/5cH7gPfwbpTf+HeN18pHxDxIAgT0bwQzdOimiotuR7TtRmjWKzlPsslQ75DsslNMBxMDOf5nuQ0a1q+qUolJJtaw37kagxngVVlJogd6N3hHZjwZ4VeR9nAq1ppRNkLMi0WPOOmS/2bb4RvoY/wjX8W9AGfgF6ZCdSyy5FaMC5iA3oquBpvWk6ncLLL/8T06ZOweDBg7swdZwXzkeuXHGGOEOg4Dud7oZ8nlxOQ6LfcCPfJ7OfbyCUG7NV4VOJkahY1UIsfa57cP3zGbFjKHmN5MKLvGJI6SdDiL57DtpnLij0Ku52POtK6PMilUogEW1BIFiFUOs26Ol9m5P7mycqV4N6A3j0uLOmC7Tm1+CLLYdzyNeRWnEVIkN/DN2XO/cPgabmKRXX9Vy56vK150Cl3K1At1hF5EJjVCyLVagePo9Bl8Gq5wNdPH6gwIhugq7MJvaB1mXu138TyDLUHpkH0lA9zlcEZMEBzaVh14rt8JX5UTm0utCSyB7/uIAs1SDmjBr2AeTfKnpAPsAT8wGtgiBrf9ql3ATVtQRYjIHiT0p8q2BovjgZC2OAsq4SyHb3XRldm32ZDC7ph4HBvtgdacL2zgZ4NI+g9hKPX376XX64HU4BW6ua6wXgqDJt222oOHh+9ne61jBofFvjSqwffO7+dFmuIWNVV9of1b4KRJMxNEVbwXaubt6QzYfB3XIyEUcOnIVkKkkplWxSSdahPgol1SMQ3v4veNddCte0u6B3rENi81+hz37ONm+LtdF79zYhHAmjbnBX9UCeR0ONO+JGMln7cSfLQXcroiE1XwRGjMuiYUQjutLbidSS78NZNhSOyklI1f8CcPrgHHU+HIw3Y1zd2ruQbH0P4RE3wt3/mEweJooJJAR0mA18TU+KmgyLBsPfmz+5y2uWc8/mqNE0MTbJBoUpyGFhFXgelfaUax2ZCzMLSqEFc8LWfBNPQMl6DPBibBBwnQtzpsdR+UadAbLSSSReMZgs3psujGwjd8jtkvVSxKEs/DKcw89AatV1aK27ASn/iG5NoWFKN0i6jBky67FszJk6WcXsUFijqXkfgBZXw6pyuV7ETjIMlLpOxEsyubMILOgKp+LPrPdhct729pC4/KpCYMP+WWNGCHqqqypkvbV3kDVlXJRisIwdOgXGrAwc61Zy2nSbUP/nei1ZMBuumQ8gtfpn6Bj/WDavkXLh2+8H2HKhei8ZjJrBqvEnx5fvLrvcdqqKqk1nwzXqXImxa2/cgVj/rhs3ImQQowJdHG6fE26fC4v3rMLucJNt8wmwlBiGYtn47swnfR587yz4CZpHML2GA6lNv0O8dQs6Jvyl4BARLHFjYPuOHSgvr5T1wAS4fF5yCe4Y4DieM1k3b2pWMCRgUu7GSmCE9edzIeT5vM6aS0x1iCxrMOiXGCi+v4pJ+WEeDLpIc23nivspXzAV3tkPSkqGdP19aK04FcmKwwqOZ74Tgu4YfP4SREONSCe7ykv2JJdMMY34qEEWlTBFxGna3eJKG40kkBpwWt6ma8EhIqRChr0nbuDG98PYtNzfYhVhYj0HCrSYG4sbwb1drG6FdvXvLzgyAyzWu7/1WNtkdRXk8f9kJssMKJmyIB/YMkva04uj/h/vYfSx44peNpRmr/KWF33+h3HifzqrZSeO02sgy625UeuvRMDtx97OZuyNtMrOSt9gNQb6+iEVZxBvXIxc7nhygfEjzqBefjRpbNGVKp+YA19uQ6oGys7NjtAeAVc+pwuhZFzcf6zF5/QKm1TqDmBj+3Y57Ig14pDWJ6AN+190rLkD7boH7Z4BCAVGoq1syn6vsz7+KoyuGIr1bVuxN9qS9ZV2OpzgbrW1EJARYDGvmCr8ICQ6d6CsrBy+0n7QV1wIZ+0s6PFmxDc+BteR74gxzHiIAy2MraIbW666mKSWICWZiBuqg5pL5sgwhnXomx6AvvlXIuWfblkisuN0t9QGnSRNY44oAqxU5ZFwT71XEk2SJQp1NCOZIHDqCqLy9Ud96GjIU4yAayhCN6NEEhXlRhJP5SZo5H7yCEtjuKelxbAjsDVc7Qy5eRa6TBabmJhgidL3BDg09Pj/rCHWBWQlEH/lWLTO25UN1pacPg7YMm2B9ZcjOHAWHGWjEV14MdonP287FGQvaNxSipt9s8Y/sd8Ezizss5mlVEmMybyown7QcInGDbc/pTBpvblZRZBzz3VjjYsgg0agaxeYz3YTZNklKjbfi3NDlorugkq1kWtdyahnQViiHclF35B4mOSCM6EfuVLAD41rxcBxnSWSCRHOEYbLweE3lDPJzBoxcgT0RvwmjXIaKIx7YX9VjB6fD6595cJoHZt9Lo1dARjHv6L+u/BwI0dPon3Tq4gOPj97OdkSKooSJKnCd6I34MbW0E6s2GtsJqmiWCz1uxKeIdiNMOddnuJt+BMC224XsQFHYKDEwiRW3YDO0b9Asjx/egqOzXvvrUF9/QYc/4VjUVnZ3bVZ3VryOpUGu7jD2jXLTsGQ9zHAFr8FTD6bFBbTTgJdbcwVypPFuihew2e9JyqsVhdacx+8O36DUje9Ck6AHtuL6LLr0DH15QN6FZtBD99zLBQCMosAHdANLBfnAlkM7GZ6kXylt9x9vItOgGfOb6CHtyG65UUkR16V976ByuGSLytXEvhC43Mg8VlWkGVOO1PovnbH99dNsKf3yudWWCxAUi6J/GktxdZRqN0EEizZ93sv5dwqdN+P4rgdoDT6bg+2svL7LsM7JBGOwx3YF8ddTB8Gl3wwyYuLuXe+c6iyzVxVvfVOOdD29Ob1ZLVWJ/bFNvcayKI0enxrJ/70uz/h0h9fhp2JRpR5S9C+uRmP/uExXHP1j6E7lJHevUtkCuhbz91H7rjblbArgspAmez4lmSyw6f0NP6fvK8Aj+O6vj/LLLJkmVlmZjvMnKbBhtEhc7ht2oYTB82Ow/ALNpw4DHXISQwxM7Mli1bL+P/OHT1ptNqVZErT/F+rT7F25s2b997M3nPvuecGUrx/+nNpzBzRalBNJCu26TnkOt0ScVhetgPF+Sfv0/wyYhZJ1PU2UtAi356DleUb6kTMmtKxqiu2es0arFi6CJecexws9iwkDA5YV98CU6tjkdg5B1V5l8Ha8uh64gXprsEolkQvmuVlHAINPYvZIonuIkxSnZdCOWm+oEUyHHHEQ2UghYh5GPGEAfbQMphWclwnA/ZCKbZqcLaFsehGGOxaHgdlqxPbP4Cp/1QY216ISIhKiXvgzu0geWZBb8MFGCvjEWSbqpPkYUbYkCc0JFLAaHxxbOmaJg6RJd52AnoCKIIJqrg1pYBlpskS77vHWV1fSqPi1RFRSQFZWiRrj4yZ88yWSXo4e15P2I58C0nfJvg3f4ZAt6n1hkEDnEaoCF1QaUsKezMKWQveFWWPgIOghjLlrH3FppQF9d5/zgnpWqSEqqaiTDyfxnCmpiI8KrpjsZqFmkchglQnSVNBVt1n1ij5b/o5U2Oz+JfAWfY2jO3ORfSHC2E8ebPsV64977a4pGGvdarYB6+rIkOKCsuoId8b+kiVAlviLbZaRO2RdOh0AEyipb51MMS1/I143IrSRJeaW/RQhESUIesDJKvDBKPViIXFK1AS1O5FH8Xi9Qh0U4F0Q+8aQ6wCniV/grX9n2BsebLU1YqtfBBhc3v4uzzW4GuK9FS7TStQTdU7qQmmo4GrkzmHjRXvbUodLhXZ4h6UOlu6UgHcA7x3butKL2u3pX8PqDEJgK4eP/tpisgG++c+TieSlLtgKCwjKCJiQHz5XahofSfi7r5Nec1nPMYEjWFxqECV/sJ04lmS3prSIARWgUQcxYmGgXq6wacrMNrUibCsugm2rleCubvhFZMR7T0r46kEV578oozvz6Ze80Bog/z+MSWDMCOIX8JNE9/KNK6DRRNs6n3zOKVKS+e0ohQ2BJJcFrvkfDXUDhbI2pf7OBTHmgxGEIh0yWlXr/u1FVuw01+MmI6+u79j0GiCcTCNpIVbE7Xa7SuBN1Lr+EwFW7U1zkxCGdyfVujMB8Uvfq+NkS025myx/VFAlz6iddBAls1kRXtbCzz6wGM46bSTUNS/G7Ksbrw060W0bt0a5557NqLVxUJpiDHxl95PVcuIhiANfKlbhKTkO9BqooHJL1t6pz1ZDlRGfQhGA6CaDl8Ye4NekRMtsOeA0TRS9JivUh/BJ5FjzYJhzxcwZbdHfOMzWNfiSthsuTUPEYUpqiI+ZNs8yLZ6UBmpQlXEjxbOfKmK3czOgq9GLNu7FqF4GNlWN1q5mouBt6J0PXJsHkQSMaEGRpoob6pA1sKF83H4QC2qtXnbbuzcXYajct6ErcMZArIq866EveURjYKsBQsXYeOmTTj6yCPSJq+rh43GJo0VRkYUVYeRAxouXJ9Uj6dpz7uw7H4TRk97GDtdicTmV5Dc8w2MRTfA2OJE6ZaCKPF1M2HIHYZk93sRTZgRi2jeemd2G5isTlSVrK33vLMIHQvPrQpux7aIF4e5WyPLpNVHI13GbHWCkTUm+zfWaCALpY8RkWohiExqXo31pT5nhIgGXpWfMvZpqsXqQRbVBb88CqGTqrR6VdV1glIL+rJvQ6wceVvvgKnbeA1kbZ2LQNHD9Yal8kR4P4zY0tCmPLlqSt5Y5RXxulR3U4IC6ZQFVY5XJuEZghx+OeuBmZIpJ0DQ50qlDlhodQTmEmGySjSIzzP3V1PpW4wc8hqplDzbrpeQ5YrB0GwYwt9fgsphv8p8SHFc5gumKHWmjo1RN96z3kBXNEu+iwjGtTy6UEYRFRrumhy55gzSAzCOhQWKLbHdMMYYPU/C4OyCpKWwhppKyjBzCPUiKPpx0uHhctmxxb8L68o2C8hSTUniExzvq6KegwqEoV9h7n2XlONIFP8HsQ0voqrny4g7u9bbd1JYuHovKeXFL778CtnZWejTpxZcSFFhCqaUVzb4SEnBbED2VGOAh/uT1+a7ibRc3quIrbCUAQuS2zVKq9S/k9yFzI3jY7SS0VIlLZ/p6EzKgo5N98KdWwhDweESgQmuega+vo3TLpv6jjnUx6W+zzdHA/sFrvTj3N8cC/PWJ2HPLxLV4vDPNyAy6IOMt0+HoyOrFXyVuxCh4wy1BiO/M/QtUW2wpevsQGmD7NOfjGNFpPHvoEw344v6GxS4OdR7QPWv8rj8sVCNGAZtKQKrxsCV6uOPArLsJiv6OItw7x334JcftdxKp8uJo084GlfdeBX8zgg2eXekZUo1db3IonCbHOie2wkemxtffvyFnHr8qSegKuzDytL18IZ9wrZhU2CLCreqkUIZj8axe/lOtB5QPwUk01h+b3lZjc3ZvoAuOono8Gpe7ZBvrO/f+vPlEa+oDx40kMX90dHTGgu+nY9fFyzC2JvHwl/lx+SHJmPcuLFCNXniicmYOHECPB4P5s+fj5deehkPPHA/sjxZ+HHej3j44UexZ88eXH75pbh21ChYbVZMnz4Tw4cPw8CBA7BlyxY8+PAkjJ04Rozed996D1ePvka8yl/M+QJLFi3BxNsnyFw+8fBkvPvmuzXzOumRh9Cvd29Me/x+3HPvXXD4vsHC8p547833MP728XjlxVcxZNhgdO/bAzu37MCMJ2Zi9MQb0b5je3z79bd4avrTKC4uxmWXXYLzLjsfVrsNrz79fzhs5Ei4Omk0yTeefU36yOlS0OSXKemCzFXTe9p27SnFqnVbcFLhB3VAlrlghEQxaGRQqEEZKlu3bRNA2q5d0x8+AgcalTR6U5O81ReyqeQTmLY9BZPZJnWuWEg3UbZIpKENeYOEHkhjjTLGBFeJvT/B0OshBLOOAHRSt3ZPc1jtufCW1NKgIgYPklLZ24yquB9rAxvld7bJhpFuLRGan0UMecjLy5Y8oEwRLP3Dk51FdTmrViagWo58fx8uRTtkUV89aEntz77lUbhiq2HqflO1uuBxMJ1FmiWV97SjSX3ifPNHeckdmx+Au6AzDDl9EN/yOircZyKeNbjecAkCGN0lMObasw+97D+973zZ8CVNkEBKld4IT0exolGs6kWlmx+tRpqxDu2Q1ydQ0hvINII5PhqyNGBFNbC68DGjQallt+pEwUTsQlHtEnXyLWhg83qpKnqO9bfD3bI/9W0R3DwHvj6vyfWFVmikOiALKWs1mRjJk6hSdS4eASpzxLgWehVK3itFQkgXJFDjddOBYjVP2R4q6NWteaTVHbMJ7ZJAz7rnTWR7jDBkdUUyVALkHQ+jTVP34/zx/cVnmNfM1AiOCbg4Vu59FcXiPe1vzSRz1UK4V14DS+/bYcjpK6qf8SV/R3nv95G01CZVM1qn5iFVFnrp0iXoWtQF2dk5shebUsRYiWL4fAHJK+R8NZR/RTDMvjlP6njuPe4xRdMl9ZM5VE2V9Sb9mc4a7gvuUxo/XEehfVZTellTLVU50RDzInfZqTAPfUqWKrZoIiqKZiNh77C/r5bf7DxTMgQr6gKDA6n5kjrw/QFaxpJP4DD7YCw8BtEfL0Vo8CcZ58OR1VKYHd5iOudqhbQam0B+d+gbwZnK723s3EyfHwjI+q1ogvt7bzyP0uyNiWcolcKDWSPrQMZ8oOc6zQ70cnTC5AeewJU3XIl2HdtJ+Y55383D3C/mYsLfJsBvDCMYC6E4WCp2Hh34zLnfXLUDjIT1yiuC3awxbxiZorAZnfVqt+bZs9E7uwjffjkX//fs/2Hjuo1ybKeiTrj4qotx5HFHYkewWIISeY6cmluKxqNYXLxKVG9begoQTkTx86c/YejJw8S5Xx7yYkvVTtEg6Jtf6yRjXu+Gyq2iR/B7zMvalzXTgy4+f4y8+/i7WkL9QCLq+zKO/TlW0QYPGsiit9FtdqIA2Xh80hO46rorsWfLbiyYvxC33noLAoFADciiR/Hue+6D11uJRx55GHtLSjBr1mzcfPNNyC/Ix/PPv4D8/Gb4ywXnC8gaOmwoevfqhYcffgRHnngUBg0ZiM2bNgvIGjV6FMr2luGeO+9Fh44dMOG28TIfM6fMwhlnnY4u3brg64+/htlgxmnHDcT9Dz2Bs846AwO7ZePVj1fDbLbguDNPxLNPPisAqWv3rnh6ytM46eQT5Lob1m/AjOmzcMdfb0PCCkx9ZCpOPfUUHH3kkXhiyhT0G9Ifzbu1QgtnQU0f/HemBPbUxWppbg7v7gr0au2Sj2iYR6oBQt6uh+uArFjWIDmGXl4aBTTWqnw+rFixUv7euXMnFORrhaJTG401Ghmk0NG4oceWBi5zsvSeYM+a62H2/oxkIiEeevPIV7WuopUibJGsXA5jlxtgLDhM/pwonquBrpZnIt71HoRTEvft7uaSzxX01hZaJcBS9Bg9wGJ/qVEst5sFfJtWB0fl0hBoNJYgTaNck2s219SG0s8ZoxU04ghCCSCktg9BQbW0OPvnvPFz59qb4MxpLgqQVHKLLLwdwSOWIDdbK+TNdaJhz/mn8cqXr3ipvukP69BpgNGG6E9XoHxQepUyrhVzwDgeRob0KlvcCxwrjVc6JWggimx8NRBj9IkgItUoJ8gmgElHi+KYGc0hWNFHkpgLVFFZW0tMzRfzWFTeVeq+U3RBRi8IuASA6RQDU49XUTDON9eHeVH+YLBGyj1r4bGwD3kUSd8GVJVsgrnnXXIcwQqBksq/YshEw7fMxaq9Cu+J/64FewkQRHM/8Hmg4hMPbwjEcO5YDJhj5HoSXHGeKbaggK4hVom8nXfDRNGJZAK+NW8g1uMheXaV2iP3DiM0muhIeuob9wzphZpkvkkTeQkSJNbmc+3PF4B72YWwZbeAqfMoJCuWIrb+Wfg7T0LEPVCiRQSSpBJnihLxHngvrL/Xv3+/RhUFCYSZR6kAkirynQ5spcvvYjSXOVZ8JynpdzWP+5JzxbnivfEaFMvheqsILfewel4V8KI4kXPVGDjbHglDTm8kK1chsOUL+Hs8uT/T/pudQ3BlRqCGGqgufCBAIdPgaQj1tmo19ZrSzJunwV7YBwZ3F4Tnj0Nk4DsZT/PkdxGKeaBCy6n+b7Z0Se1NHc9/gybY1LHpj0sHtP5XgJXUlUpqanxNbakgq8ITAllZLQx5NcBrzUrNOTz4+GGwx62Y/sg09B/cH0OOHw6nwY6P352DV59/VSJgl15zKQ4//ggsKl0pqSMErcMK++Gj1z9ElbcKF1x2Pn6cq9VEHHnUSLzx0hvwZHlwzkXn4qWnXhT775cff8bmDZtx9eircfo5ZzBpA68/+zoGDRsIV14Wsl0ePHzXJFxy9SVie3qSDrz2wmt49/V30aFzB1x5w1Xo3L8IS0vXCKPq95qX1dQ1aui433sNLr4zDhrIklyMBNCroAs+fe9T7C3ei4q95Tj55JMwdMhQVPmqakDWd999B0ZfduzaiYk3jce3c79DKBTCXy64AN6AH2aDUYBGTnY2nnryaRx22EgsW7YMwWAQF19xMUoipfDurMR7b7+Pq6+/Cm+9/rYYb2WlZbh29ChZk6dmPI0/n3MWunfqio/naJ6ys4/vis+/X4PtO3bhgtOH4u4pb+DKK69B645t8OTM2Rg6fAg2rFwvYdlzLj0XW/27kW/JhiEBOJxO6ePjD+bAYrLghNNqgVnfAVqdHgXU9gVkbf9pCxyFbgzq2haFJrsk+CaoOkglrnV3pQVZkldSHRXJtAFpjIhRb7EIDZMgmAYOjUKCBYon0NDUG9GMprlXXwNT3/vqdJvY9i7i62eJqIWp6AYtahKtFHCV9G2Gqc8kBF0jEKfHXtfohUwmEwhV7an5Kz2M5LizEWAtrFpW81lbqwe9HRpfmQnHJmeBgIqm1EYh0KBxyAhPJuBAQ1qMYhupqmYRvojEYpJwT+RD8EkA5HE5EI5oXnMCG2UI8oXJ+lE0xpQ8OPtM/Ho9jI4cDWSFihH55QZ4R64WsMOWKrct8tXGKDy/ngTzoGlAIozowpsRHvGjrA3ry6nogYhWCKjWIhkcO2lmNMo5BlKwuK6MitDjz/sX0GPWKIUcP+dGTy/k3iAAzETvUnL1esqcyndLl3xOChu9ben6aygnS4la6IFXQ1Gw2N5fkFw8CubBM5DY9Tnits6ItrigTl7Zvry4FdhTkTB1rkTBEklR/9QojsmaGl8ERkqW32HXCsUK/TASlXlnTqmSD89aPw72HtdLt9E101DeScs9UfQ1fTHqWoVHjbKbWjtK5Y3xfIqaNJV22dB8WHc+D3fJSzD1uBUwmBFf9QgiLS+HvdsYeKt8jeY8se/du3di/vyFOP74Y+FwaI6i1CZqoA572uc4HdgiCGIkOpVSqAQyCLgkBy/JunNUnGtcmbYp+0IpiKpi3Fwnc2QHEvPPg3ngZOkiNv96lPdi1K/hmmNNud6hPCZdDtKhAFi8BwpmdDC74GqgbpP+Xq2LL4RtwAMiHhLe/AGiXe9NOxU2Vz74w++PSPDAcqEOxlwvj3rFk76v7fdCE2zquJ0WW833z/5GrEg7ZErHoS6OrO6J+U58J5roaDPqvGqN3HS6SBbf9z9++yO+/uQr3HTnzZj3rQaKTjjtBHz39feYNmkqRo0bJf8mg2rZr8tw/cTrhc765JTZOOHU41HQsxXWVmyG2+JCF2MrzJ48G9dNuA75zfPlHNUf7eSnpz2Na8ddi4/e+Uj6uOSaS+Cr8mHyg5Px5wv+jIHDBgkAGzRsEHr37413XnsHLz31Eu574j707NsLrz2vOcLPv+wCFO8uxlNTZktULpiXkJyy33teVlP3ZepxfO/0smqO7N9zO2ggizdJoJVj8cAWMOGev96N5gXNce89d8NssSESCQnIuuiiC/H662/gnIvOwasvv4obxt+It15/C63btMaRJx8l6nwstkcqR4+8zgJcZk+bjR69euDhxx9CXqtmKPWXIVQSwgfvfIBjjj8aX372FU4981R8NuezGpD1zPRncOEFf0HHjh3w4YcfyRqcfWxb7PI6MXP2izjtuP6Y8/1qTLxpAnJc2Zg2fQamTp6GXr17YfKUx2BuZscufwnaOlrgvX+/J2PcsmmL9HPPpHtw8ukn14xNv8DP/N/T4l1oUiQrCaz9cTW6HtYdzU12dLJ5kExoEZLV67agv+nFtCCLVBpGoL7+Zi6OPurImsvTI0tQQqNGeXxpgKcabARpNChoMPPFVJMQnYzAufEOUW5j3gFDGfwdX/YPmIe/pMmyM3q182OJakVaXQ73kMnwlm4F4nUVDylBHw1VIuyvLbioB1jshwDk4dT2AAAgAElEQVSLQItN0QQJrgzWbDhdrFOkJb6nGpSMhPIelREmohgmY0Zpe1X0lwadyDOHoxL5UAV+KY4hERAJedB4S2iUMyQFYElB3Oq/yZyQuJLU1ApJDcvxfwHTpsdhGvCYRC2iXx0NyznxGsUkRr0oP6xvltLPkRX8UurtJDY8i5BzABJtr6kBdbwG9wEjXolkXICyylFUURYldkFwI4IMNk3gg0Yo54R/l7wwOiB0+WzqvjOJgSilQkZLVMHXhs5hpIxzt68gq7EXI/OsuDAiPV/6GSzr74Gp518lipXY/iH8g79oUC68sf7V58z/YpRIGe4lpeWy/prgiE0EQmgsiAoqlaCMWm5PMERxFc3Al+iL21Vnnm07nkZW83ZSeDWx+3NU2I5BzFNXwZR7kjLrNhZD1tVN4RrrnQUq745/47X3NR8r01yYfMvgXH87bG1PlNzK+NrpiBs8qOgwqdHp49g5d3TUMKrFPUjQk1r/hSBco0ZmFqpQYIt7lY9hQ0pynH8CMe5JOhsoY68KShMgMaqrRF8avQndAcIQiMfr5F26l18KR9EFMLg7IVH6M/wlGxHsnB4UZJzjpJa7p88haih/aF/GnPGaCMGarKUJEmBtivn3CyQ0NJ59BVjsy/bjCFiP/hCJbW8jaBuARM7QepdgHi5rRUbDVQhW7jgYU3LAfewPyPpfoAke8MToOtDyuqzwx4K/CcBi9ErRwcVpV13ovKn3pEBWak7WsMOG4arRV6N9x3Y1oGjw8MF4btZzwrZq2bqV0PxmPjYDp519GvI6NpcSPqsWrMCvvyzC1WOuwdxd85Fj9SDf78acd+dIjlfSDHz32bcyvKNOPgbBqkBNxOybz79BqzatcPTJx0gE7LMPP8fe4hJcfPUlArIGDh2I7JxsvP2qFlQ45qRj0LZ9W0x/dDquGTMKQXcMHbNa4/1/azmOR55xNBaWrMD/Wl5WU9fu9xjFihkcMCdry0XxXg4qyBJjAyZ0z+mIWVNnoahDF5xzzjliFMRjUTzyyKNwOp1Cw+s+oAdmTZkpIGve9/MQDATw5/PPxtaqnVIPhnWUmmfn10SHdu3cjWWLl2LcTWPhTQTg2+PFay+9JhGv8y48F06XS0DXjWNvQDKcwJTHp2LCxPGSC/bRRx8BiQjOOaEICUc7TJk8FTtKfOg/bCiOOPkouMwOvDD7ednEpXtKsWTRYlw/8QZEzQmsXrgS33z5DW4Ydz08WVkyHgJCBbJIMdzXSFZlSYXIS2cXZIvXhcZVG6sbbS1OiWLRkHrlrS9wRb8f0oIset5ffuU19O/XH23basBHVLTsVjE4CKoaossJTc5qEYNcrzhliFbAsfVB8Wyzblhw3Sswe+fD0usOSfiW3KvldyMS8iHW7X542p0If+UuJFKSgS32bOHRByq21TwvBFhRg6cmcTkQ24tffOtrPifIGpLVAw5XnhhMfr8P4UhdD7XLYYfFaqkxiHkyjVx6slOjXYxYEXQQQBFQEZBxXjSJd5tEhGigNVTXR9V5ylQPiVEavtjJ9Y+8564tRvzV0fCfUCmRDdUY8eAYlVFOEQJ3i75CQQrNvwne/p/WHKtXe+RYyV+jcU8zjetKyh6jKFIIOhAUICriFmIghoWORmofaYUSaUsk6ijZEWBLThDroKVpnDvuMX0emsrREuBXXThYCgrHE5K7Q+iZTshBiUo0lNOmH4Ih7oMhWg5DtAx5zhAi3s2I7f4atsQOmPvcjUTpfCR2fIzIoHfgC9fNu2jqy1l/HPca10lJCLOQsVcnnqGinnoVRp6TWuyWc8C50QuJGENbkFf+HIztLgCiVaja/A2CHe7IOEw6Chix4p5NLbyqQJbkUVYrSPKYxmixTZ0T59qJcFgjMBWNRmLXZ4jt+gpVHR9C3N07YxcETwT+XFt595uMeOfd99G+XVv0699f/sZnkGPX5xA2NCb9WqTmbHGNpNwAhUGqiwYTcHEOJG8tGhPnER0LXK/GxDVSx5Gap2gKrEf2pvEw939EDo3+dDXKB34PNCJ1ntpvJtl0JfgTMRwab6y67u8JYCFaAef2x2HqNk6igsF+b6XZDga48zoIzdxXtqlOceam7udDcdz+KAv+r9AED3S+9MIZsUQc3siBl5lpbEwqeqWO29coFs9LF8lS/W3ybkeBPQ/zvvhBbLJwKAybXRPkYiMQY7SJUSNvVljyn3wbyvDZR59h7K1j8ePeJQK8GotkPTfzOVw7/jq8/+Z7ArIGHTcUpGiWrt2NRb8swuXXXY4XZ7+IfoP6yb97du2BNRvW1oCu52c9jwl/m4jV4c0irvHLF/Owc/tOXHjNRfh254L/+bysTPvg9wSyGBwgwKKxllqX76CCLNlQ2e1QsrsY0x6fjhvH34Ckx4xCQz4MyQRuve02tGrZCuPuGCcJxwpkle4txXOzn8OYiaPRLL8Z3n7jHYlMnHfR+TUgi5GsmVNmorBFIc6/+Hxs3bwNf7/l7zj2xGNxxTWXY/v2Hfjo7Y8wcdx4rFq1Cu++8x7++tfbYbXZ8PHHWu2hPw8JwJg/HD/+vAwPPvoU7nr0QRiaWdDO00quM3LECAzqPwAPPvywXOcvl1yAb//zHZYvWY5RN14Dv9+PqY9Ow9ARQ+uArH3JyVo7fw3CwTDa9WgPZ7ZTaF0WkxlOsxW9LJ4aquCnH72Bszt/BVO/B4TGU9HiJsTdmsoYvcdr120Q9UAaxDQqCBj0yfwNvaBoMPNYct31kr6G4BY4ds0WAYekfzP8Gz+CrfwLWI58X7pL7PwI4W1fIjj0K6nJFA5WIFy1u96l3M06CYc+Ea9V4tMX1dwd3oGdkT3w6j4fkNcDnXPaa4IC/hKRyw0aNEl4NhpA9JQzgqcMXBWh4r0o8KKMVIL0UJhCE5rIgIhY2K3ysqRCoKrZ1tA8MSrIfJ1MER8akFk0rlnoek5udTHiqBQj9h9fJsY7o7v0OqlGQERwk734ZNiGPC75ML7dKxHsfE/aoRDIVVb5JC9HjPvq3B2Vj8K5oJHJsTJ3TdTYojExblUEjsBbb3CmUxvUX1yJThBcqmLVVBuUnBrWjqK4RXVelYqg8eXCNRDgpUCYfyPMhiRsKIW30otkcCuM4Z0CooyxChhj5WDukiEZkXIBBkMMsOXDYHYDJgcM1hzA0RYGT5HUeEpsfw+hvavgPPwtRJNmEac4kEbArQFhLW9LAS1GXPz+gERe0oGsdNfkOpWWV0gETN+y198IWw+twHlk1QxUdJnR4JBVjp2ihKqDFcjinqZ8OdeXe6KpxbQbmyepm7dmOiy7X5ZINuIhxNc8gUCLUQg1/0u905WcOh0H+ggV987yFSvQp3dPxOPJ6ppymnBHY40U3iyPU8C6qu0muW7xhESNVQ0tiSIbjeK0UPOlp7byeWP9PDpJCHo1BdvGaV6pOYfupWfD0fMGLRK552v4fBGE2t3U2G3U+7yxOk3699w+d97ACUpRb38iMI2NY38iWOzTvHU2bHkdYMzpi8i8KxEeUutcUtdUNEG/dw/iof8+TZDj2l+q5f8PICtV8r0y4j+kUSx99Ertmf2JYvHcVJBV7gnWlM7g5wMLemLhV79g/Zr1klN1/YTr8dP3P8lljzj2CMye8hTOOOd0eNpo4mepkSy+txrOyXpTcrLOvfgcoQCqSBZFoz6vjmSRPkiQxZQB/lx40YV4+99vY/CIwRLJmvXELIwaOwpeWwidstvUi2RxrH+0vKxMVEGmopiTARjAEkSNf+c09p5r7HM6ygiulMZAunf9QQVZObYsrJq7FLOmzBJ1wRHHjhQJYqfJgQ6WlvjnP+7CtdePQm6nfBjDSTmOkSxnlhML5y3E1EenonhPMS64+HxcetWlsDscAn4GDxuMTr26IFIZxOMPPY6zLzgH+QXNMP3x6bjpjpvgKchBcFcV3nn7XZx55hm4//4HMW7sGPTt10+M6s8//0zm6qRjR8BZ/i42R4fjnbdex6U3jsGawB4BWW899waOOvwItOzeFoEKPx578DGcc8E56Nm7B1545kW8/vLrGHnESBHXoMDAFaOuqAGAVBPMs+c0qC64Y+12tO7apjrhXgtxy5eOyQS3zS6Rio5GO8lyMAQ3w7buDlj6TxKvcjAQwjr7jWK8tG7ZEsccfYSmmsa6SRKp0H6LVzcWF6NHeyDj9Tzdkh9htwnNLbVuirFqGexl74pqYDK4C+HF/4SlcDhMna6WscZ+vBhV3Z9GdvvjxdAWQ7QaEKnNaHXmwWg0I+TTagSxEWCx9pU+/0p91tXdEd3yOsKYNCIQ8GrGd/XDoTc+CprlIhBsmCZFIEZ6HfNiaGDR60TjlEBAxCfCkXp1nJggzkgU6TuptWpI/1JRsEwPG8cVDHhh+bygBmSxGHHkpHKJ8BDQWSwmoS8pYMQcA/PSy2HqdScSOz6Az3UsQq40lBmTSfqgkUiAxXuhsAXXkJFLAh7WqBLKp8EgximvI58z6ldNndBqV2nCDgRkIvYRpPGZvhgzr0ljWam2EYDwPkk5TGesMi+MYyDo4VxbSz+EbfVNMLU8AbBkwWD2iIqdwV6o1VKzZAHmLBj425I+YZ4CIoiUa2DL1gwJ71rENr2Gin6f1hjWnIvGaiVlWjca4gRYNNYZ9RDlROYthiMyt3yelDolqYReX2bPrMrlSefksG95BJ72h8NgyUZi21soz74YcUfnjO9uNfepxaZTQRY74Bh5vJQX8PlrAHFjXwz6z7leebnZ8r5gRMrsXQDXxr/DwppazY9GfPXjCJvawdfhn3W6JVBnNFVf9JoHEGxyn/BdRIcHKc0DBw5qUg4Zo57cR6SKS+mOpBYplTo/BghFkuujnEQKuHncLqF1KgcGx6Hec9wfdERxvSWPtVpBMl3epl6+3eRfgZztd8NEuXtSgOddgfIhC/Zlausc60jWvg9TO4nAg7h4QQ9+2xHdjbJ4w9L6+3rV/QVYsi6LL4ZtwL1IRsoQ3vQuol3vr3d5d15HoWTvLa/LtNjXcR7M4/cXZJEuWB6qBH//0RqpgQRY+nbIAVZ17lXqXO5PFIt9NBVkzXx8Ju584B8SPfpizudyeUqwU4592eLluGHC9cKqSs3J4nGZ1AV79umJcy8+F0cef5S8rwiktJysSyUniwIbZ194tkSw+NncL+fiX5P+hfad2su/OZam5GRxDH80ymCmKFZq8XDakgZEYU0emEM23bObei0ek461cFBBFiNZ7TwtYTfZEIgGsLliBwLRkACIAmcuWjkL4Y1UYYe/GG6rUyQrWYcqGA+hladQ/q3aZu8OoSB5zE6EYxFUhKqQZXMh35mLSFKj1NnNNlH0cidc8qVMwCLSvAZDjdQ0DUTSbzTKlQGW6A68/d6nyCtoicG9Ylhi6oACR67kf5GquCuwVwrG8cGgbCelOlu6aiMqHB8TWSmPydwxVRfLZrRmrJO1+ufV8OS60aqotRi6+mKeHHOW3QmHwYSORopRJGBecgXs3UZhzYY9aI9vYT3yY2zatAV2u13k740igGCp58kXBa9QSIwUeoVpHNK44BzQaKOxziiY1IqJ1L701Ua0b30CDqcDxpYnyZdg7LuzYT78bTFyk1XrEFlyNwwnrhOwQMBis5rhC4RgNyeEhuev2AZ3Xif4yzdLbhmbUhLU51/x792cnVCU20EMIBq5iXCZRK/0TYEsGpg0fP0sMqwr4CoGvdUiPxyTPq+KPCYayRxnKrVLASteT4V59fVX1Bi06ERlg0IaPMbrLYfz6xZ1IlmxU301hp8UEHbYhIaWk838JSDpXQAkQjAwR8fkEqBM0MN1oWFIY1MVEdbWUBPt4HgkihiOCFDm9XmfpE8RCKj54bk0ctkUWJLnQ3KHNCl21a8CXwqUU+ZaCWeIYUT6YJY7o+IeoyA0hmmkG4MbkbPqMpiHzRZgJ435bL6NSIb2AOE9SEa9gPxUaf8d87OaFBDaC4MjXzveYIGp+XEIlSyAIR6CrfVJKG0+VsuFMxpFfIJzoMDzvhgwPJ8Ai3uW0RDOFSNDKgeNnzNCwr9rcvCko/oyRmNSjX79WEy+pcgNfi5FgHn/VbvXINTmxozDjdvjaO7KE04+14VgmFGadCBLdcLPhDoaDApduKlNy6ny1CsJYEiEQfqg3WkT9cHEltcQ2/IW/N2mIZp3vHQvzoVQqE4dNQJzBVrVGLZv24ZFvy7GaaedApMpM72T+5trqldb1AOhmpwts0nen6k18+hg4Tzo15B7Vh0nFNxqdU9+H3BuVb4qHQ88l8+LFhkMw7XwRNj73QGDrbk4QqpihQi3urKpU1vvuEyUQR6Y7sta34GxWq6Yf6OHVjU6h+ocp/v33rhf6mDtj1BDQzd5oMnmtnnDYT3qIyS2v4ugpQ8SucPrXM5kccCV217o4r5ALRPiYNS52u/Fo9poPIzNurIk+9LXHy0vS+VdmXU5pJyPQ0kTVMV80zlH9jeKxTGrOllKwr3Y5UVFuNYgL8puj7XfrcDa1eu0aFHcj0VfzRfq/uBjh8JldODj9z7Gq8+/Bpe7vrqg9swakGV1oVtuJ/mtF76oDPuwtmIThhT2EeC0a8cubN+6XdQFrxlzDc445wxEERcHPlNiGPGi7fnWc2+i/6D+aNGzTaPqghzDHw1kNSTdnsoMONjvjtTUF/274JCDLHUxPgikLO1Pk4hMtZQuv0z1ogf8Aqfxx8baUnmmbOSZausKNHQ9ifh4V+OOfz2Boq49MGHUKdju24ZdjvYY1LwXNlZuQ8khUjDauGQD2vfuILkUqc1tscFqtSLXaEELZrSt+SfsBT1hyO6Jld/MxPfeC3DWn8+rl0xOqhBBqL5YrF5aWl2HxpcmnW3UgIjRiOKSsvpGQPk38Gy7D+YBjwNGC+KrJiHp3wbz4OlybHzlA4hnHw5rz7+issqPZDyB3NwsMeoIDuw2I2wWUtQiNblYynjQqwi2tuahT25vMQoFBPnL60kN8zyrk0WiTUI74LGUlOfx9HDSSNKk0JMaKIlQkU0zOBTlK/VlrAdW6ub1UvKpE6IkqlW+Sbq9pShTFLVwz+sL68BHhNYW++kKJAe9CmvBUDHiacwVFuSJ199sNiLXCST9SynYD0PWQHgDGt2P96QaAQ/XjSBClCChKd7R6qexyGvSOCTAEepjIin5aiLL7wvUAJF0NZVSC64q8CVqatXiKfwS0aiIBNCamiINVkUf1M8H+9NyxaqQtfBo2PrdCYOjldBcE3t/0ZweWUMQdQ9EwtYaSUseEuZcUWhL8re5fjRLKTNSAIKAh3Ogz41T4i1KrIJzwDmTCC93SXWtLCVgIvuhWsyEoglKiZLn8VrsJ7Xeksinu51y76L+F+Pc+utE87T6T44GqYu5G26EpbtGGQyvmoXKLtMyvqrijhjWVm6Gy+JAt5yO4niiwyIaCcJqdwsFlnTB1MbIkcflkj0jVOBqQY6G3ol0yigaHp8fglYlsS4GyPYZcPnmwtTnX0AyjtiSOxFwHwF0u1OoihS5UNchwOIP90iqUA3fPdr7SnP2pDOUONcO5m5VNSxNTyeRZrhAnC4cs2r8jFFa5n9xXTMVFubxfL6Vg4ZzpxxfPM8RWgasfwim7jeL8mf4x6tROWzR/nyd1ZyzP5TBdAqBjQ2CYOBQgCte90ABFmJVcG6bBFO3CYgtuBHBvm/Wux2W/CAbQk9VTmVcNDYHh+LzA5Fv53j+14EWgZWo6xpMSAVXar4PdRSLNoASudC/Q/Y3isVxs85VK1chmjubScRxu293naijx+pCe3crWE1W+SwUD6PQodUTrAxVwWqwoCivAyxGzYHkjwWwumITfBE6DrV11zf214KORCqzBvdKkIHt+LYjBGSRLkjVQtkz8SiWlq6VMZLux+811sXiO5tj2LRoI4xFjgbrZKlr/6/Xy0p9phsqG5HKDNif92imd0hDNiPPSXetfY5kEdw4DLUhYodRSwRUf7MbbFjtX49goukeVU08wCibqMZISrlLHsOiw2wEVq0thU16lyqjmzSY7MRKmNpfKop5vrItKHMORrOcHBQH92Jj1aFTMKLhmw5gcWw5dqcAn85mJ1xLr4clpzNMna5AbMFYeDs+BJ+lFxxOVz3DhMYwwYde8CGdUaHPFWFeDR/Q1BpAFgWw+j0ImN1IbHoR4dLVsEQ2wzzyNZnn6Pdnw3zENyhPtBEjSoydJOt6STKL/C0SDiHm08Qu9EqCKorV25GPooK+oJ4hwSGpgSp6RWAVN1hgc+SKsUbgJv2bjDXgg3tDyVurQsoNbYJ0wMpo0gogx41uKYbMNVARMAHxJqOACxrXbARZAvar6Zn66+lrULlXXAZ7y6EwFh4rgBSFZ8Hc+VqJPNH4JwAOhcMI7/gUuebtMOQNBExOGDwDa6JSEmm1MDKnJfcreqG6plCnSNOsFruQZyE3S/ZGVZUmgsA9Qa88r8VIDJue0sV71Hv4U+eP80HQoTz6FDMgHYuNBjWjh+JEkSLCGv2Qxn00FkVFpRd5i0bAPOx5JHZ9Ap8/AVOPfwoI0efMNOXBJSjl/dLYUtG6dEIdzLMjANMD1Kb0r+h4NMq5l0mXKy3XaG4EYbLPqoE7789kNsqzIwnQkagAGXkOsrPkvSW6lNV7CQYjmDeg5si05m9wdDpbBBNia6ejrOPMjEPMynHhg81f1XxOZkD3nE7ItbPgtLYGHHuqYqg6gWsuUV9RP8z8Dmbkh/tSzakSqOA88v5UoWpr8btw75oG84BHhLqZ2PQyEqG9wOA3BFAJgHIzEpuQOUkHoNTY5n77LU48/hiEI/Xzo5SQRWphdP1EieNDCkVrOVuqSLECWxKhrBbj4HPHdaUUfTrHgL5fKXchpS60ws/u5X+Bo8e1MNhbILH5VXitQxAp+FNTtlWDxzREGUz1vu6rYXAgkZam3NgBAyxS47c9DVtuWxhz+iHy4+UID9VoV/rmzu8ijp3yCp/8uaEIYFPGfbCOORjz64sGUB4+uNTNg3V/qf00BVTpzznUACt1fARcbPxuNlY73g/VXDTUb3NHMxjjdSXjGQjQK8Wq81MBF0EUG//ep1kR3nn+LbRq3Qrdj+ojTn/1Wabr71q2A44cB3LaaiVxGmt/tLysTIXQ9cyAQxHFIuuJqSXpFGIPCGRp4MomAIf/rW96NbSqkB/LKtcilojBabEL7Y6tLFQp1MHUxlAqq1y7YUfCmMTecIXQ9FL7VwCL4Kqp0St6KuMsUpqsgrvs3zC1+7MU0/UVr0Ow5VVCD6FxQIM/mAhhR0yr58T/PpDGvKCl/1mCSCiMLgO7Iiu/vnqUzJnZApfVJlTBTt4lsFf9B6ZOVyK+8iFUZZ0GY7tLa774U8dDQ5qGBoUgVKMxyiKpyqhQuSL09tKIEoGM4m8R3DUPCBfD5FsCc7wMJkcBTN0nCsCKr34MfusAoTTlflsAy/HfSffRr4+Hd+RKOZa5SjTO6PUVig/FHILanCmvo6qFRZGL1cFtIMDqnNsFCaMLgapSWOGFwZoLuzMHSWjFA0lf41jZV6o3nNGUWKzxejhCfUzGJDqmmslih9WRDavNJd4l9qNy2mp/a4CRNEsasEpMREm1awZ07ctU5cPxHIJW+5bH4MIWmLpcL7k3yWgY5oGz5DMeyzkjcCQV1NXrejFYqedqqKbLkOan9+LTeKWxT/oU8024l/WNYwyEwvIZk2T1UR6Ok2tPAMI9wv2ggBF/c55pqGu5WnUbDU3S3/Q5QQRdeioi75l9KHoui8SK8uGi0TA6smHIHYTI/NGoHLGqJn+KUTjm2NDZoIljaFFqggYRzIhr/83GqB6FCzhf3qqA7LHUKFPquPmlRhAkRYi5VqoIsfy3DgCJRL9GJWVTMviKZiaqlFarACTOBUEYO+XxpN+qdWBgjMVsCbR5AY1WqDmJuMm4fvxhccnE9jdhtJrEaI8sn4SKbi+mfb3Q0A9bApi7c2G9z/s26yaUZtWUdHk6IMW5IKiPx2Oybql5dKkAS/XJeyNVlH3yfUGATYeDsWIe8OtVMPd7QMo4JEt+QGzTKwgN/RouTx58AdJUayNKmd6d7777Hq684tKaaKv+uFRlv3R98H3Nfa8XcUkFW5Lj6nLI/uUzkEorTNcv5519e31+JEq+RXbxTCkVkNj7A8Ib3kDVwC8P5Oug5tyGAIPyvu5r1OZgGP+N3dzBAFi8hnXJJbD2vxuIVCC88S1Euz1Y59JmqwvOnLayDuGgv44oU2NjPNSfH6x5/j0CLTrOmPqgFAL3dS4PJU1wX8fyWx/P75pOnrZo4yqUyNMef6mkmJDyne/KQyAaRHGwDGGdyFe6MTJFpZkjR8Sr9obq28CZABr7Up9Fq0Gb6j/1nD8ayOJ9ZqINqvfpoXbS0GGvB13pHGn7HMnijRFktTYX1oAtGl2UHr/3nvtw1eirEMxOwB8NoJWzORZ9Q/4qMODoQdiuK0qrNoKEPm3N8PrsVzFk5BC07N0W5KmqpiJY+xK94rk0tJ3lH+Dxl37FEcO645hTLsbUabMwbGBXdO1/UnUtKWNa5biyeAV2RGsL6O7Pg6siV4zERHX5TzI21nNgXpXFCqvRhM5mF9yL/gJrPyaXGxBach+qBnwmRkImqW16q1Olue3MLbFahC5DAy8vJxuIlCC66iEY9sxhWAimFifA4GoLGG0weLoC5toCogpgJTpPFOqOcY4LlmO/lEKlsaV/R9hzOBx970WFt0oMN3qfCUrSyTOTIrgrvAf+eKUArFxHc1hd+agoL4fJlIDDlStzIPlY1SIgwrtuAs2pKeuh6jrRYBbDl4nzBNMp3n0aZGxaDpuW18XxcP7qesBpQGu1s6r/rxn1pAgEgkhueR7uqs9g6nmHRHGSvu0wDX6hJmrIyBiNucRnnWAZ+ZJENcJz/wzDyTvEoGXTR3u4ljQYlSgDQZ+6FvcE70toTsmkgBN699U8qvnhHDD3SPmevukAACAASURBVMvHi0h/zA1T9DeCMxEXqBZI4ZqqCCmNU1WUldEa9p9JLpwgLLzjc5h3PAlTt5sRX/p3VLb5p9SEUkqFpJXSISDRwuqyBRoI0X74Ra+8f5xWldvDPUJwwyjToWipVEHuB6672icqf4v/VkCbwKtWVCQhUUPODfND082Ra/O9cHU6HWD9mGUz4O+ePpLFKOSKqrWgdHBq4xfkyJYDJMpE5UyH3V6zR7lvmB+llA2ltle1s4CFrOm44Pwrepw+gqW/DgVMvF5/Te6ZEq+Q/RIqQfy7o2EpGgVDs2GiPspou6/3a4hm1RdtSbdWpXtLUNiihVAHVb6kOq6x/EfulZwsT8YC2vo6W5oiYVycZ3o6YboxqXw2vsMIXN3LL4Kj6yUwuDogsmAcKvp+Ku+/g9FIGYwmyuFPxIR6x+aqphlpuaHOJgOLg2X0N3ZfBwtg8Tq2eSNgPepDJLa/j6ClOxK5h9W5PIvXs/xH2d5dMCd+XxGf/RW+SDe/vwegpZdcb2wPNPb5bx3Famw8v+Xn1BsocrXDh8++ix49ukuNq93+vchOuPDYA49KWaLc7s3BNT9ULRwIw1vqhSvbJSJysUgM5Xs0Vc5mrZoJG8hX7kPQF0RB24JDNYz/Sr+ZaIMqmrWvjIBDcRP7BbL0AyHgamdtBWvSiHvuuRdXjr4KyTwzKiNV6JzdFt9/pkVCWFdqb7AcUVHb8cJpsgsFhqifAhZMCGRjhfFIPIKyIItaGkTowg4bLHGLGKmkUqmmiQVExVNNY4j0HhqdUpC34ltY84pgsOTK4clEGFOnzMDQI8/AoIEDxUCp8gfFkKQRR5qWKPJRcttqRNRYm1NGEQ7h4jqbSQKhauToMmLHaF2WVcsrYXE5m9uODRVb4Q356tFnFMDivbnMVriMFnQyO2FfdhlM/R9GfOMLqPScgVjOEQJiSFNLl8xOzy8ltVPV1XLiy5Es/hKmsv8gGfPBaPXA2PJUGJoNAYyaMa9a0r8Fyao1SHrXIlm1FrHC82DtcZvkniQWXAVzyQewHK3J3ycrVyK2YDTi2UMQ6HQXjHnDhSaUrgDtzkgx1gY21hQYNpntcOV1EK+yGEMO+z4n6Td189ODr0mma4CN98I1TkdDsluNyM7ORqBqL3YEShGKBlEZD6Ofpz08eS3rRU9q6GDVURLeh4hYJAHrpseAwGqYulwnFCOY3DD0eqgOVc+UDCB72Z9gHjQFiFYivPxR2I7+Ws4X2qUANooJaGp3zDUjOKIByv3KhHxGXNhUtIqgQEXYlOGqp5IJAIowj0dzXKQDESoXi78pWS9S2dXS8HyeCPZJOcxEBeM1ou/nwnzEm0AsiPCv/4B30H/keqTyZWe5xKjOJIWfurZKxIBRQNIhOSd6wZOm7gV1nKLApZ7HfcKcNt4Xx8YICUEpwaCK/nBuOQZ9MWlGPRQAVeC3znNVDcZJaRGK5d4vYHRkiciHt6wc4bxT0t4Ciy9/vO3bepF8HtzO3QojWvaXMaq15Lo4HDZ5prT3REg+JxjR50ZxzQmwtPxFTVgltXG/8X2aSslU80FajlAKl/wFRncbGNtfhGSkHPFFNyHY8hoEW41qdFkUnVkpO6oxEhQxP2xvaUXGPqQOWTzeqLCHEvNIl2On75yfM9LLOeR8Elhb986Bp+oDmLqOF2EGXzS3QZGSRm84zQHLQmvq/JVGAltzk1WclsZktAZ46Q8kMGMriUck5+q3aAcTYLFYvXPLfVIeJLZwDIJ9Xq+/Bwu6IhYJIlhNlfot7nFfrrE/dbIy9V8WrhRH9H+jEWA5zfaa3CrWZApEw+Locsnfa0uOZBofo1exZFzstabkf/437rOp11Q5T11y2tU5ZX3FVmz370GuLQv98rvVfLbJuwNbq3aJLcv3SEdPa5hKE3hqylO4+a83o0XLQrz/9gciYnHt6FGIGxIIxENi/1qMFuTZs0QwjZEnvaga98PuwF7Jxy105gsbQ7XiYKlIyzOtpoUrv8YOjSVjmPfrAlRWVqFfz55oW9haqOpBXwgrNq2BpYUdRrMRJduKsW7ROoz8U13HRlPn6Pd8XCbaINlUqTWr/hv3ccAgi4Nmhe82xgJMum8Srhk9KiPIohw7i/fmFRUi35yDyZOewKlnnirFfJ+d9QwGDxuCYDCI/3z5H0y4bTyMCSOeePgJnHH66Rg2bBiWLlmK++6/H6WlZTjppBPFiJ44cQJWrlyJn376GddeO0q+LD//5H3s3LIS4ybchKmTH8PIoX0xoG8XTH3xB4wcMRx9+/bBY49PxrnnnoPCwhaIRMIShRszdjQ6dOiA777/Dg8/8mgdOXmL3YpVS1di6mPTsHb1Wpx4yom4ccINyMnNFSn3goJ8fP35N1i+dBmuvO4qnHfReVhTsUmUEVXTAyw+2KyNxSiWNbgLzj3PiIEemXsWKkaulVMaqmeUWtOFx3uWng2rpzkMeUNgJKhK9cBGK5GoWodkyfeIlS1HLGsoDLkDYWk2RH6HIknEt70J28b7YMkp0hK/TTpqaDyARPkSxJfcAcPgl1CVfUY95T5FD2xr9aC3Q/OauJt1RjiWEGEMev0ZUaJReLCb0J2q89Qai4jZTDFk5eTJF93HW7+vM5QR+QPQJrsFSkobrtFCz7+WpwMklk5koBDGduchvnY6DDlDYegyoUbVkRewlryHrOhCGNtfiMSayTC0uRSx5qeKaAINPtID2SRfzWioMYgJYggE0gEdym9TOlYio9URMT4DUmQ5osmR04mg8rIao2XR2KXRW17uld88n7/VF6koEMpPTAPjiQSabbkVxrw+MOQNRnztDFQUTkDcWST3ogob68FBY+vOvc0vGAJ43nsm6fjG+pE5tzB3xyEOGq24bbgGQKlCyQQXGv2TZxiEeqkHlKm5jvqoC416KR1A6iUFZowmcQ7V0BXZZaQYycBawNIMBlcPGTbnz2DQ8tuEvhgOS4Tn3xs+TQtmO2a1wdDCvgI2U8UhhApsr6WUEkRVVfmbXKhYnZ9O5CX13pnnlPiqH8y53WHqNhFIxhD79RZEbUWo6pq5BhjV4sQpUR25EUVHq0UUMrnHNNl8yPuEdGH+Vs8wnzHu80xFwVP3AemuUtBcl7vIYzT6p6ZGymiqzFN1HpkpuAHZKy/RVDFZzmH1Yyhr94iItGRqVP1Lx8tvaF8eCkn1pjwH+3pMJsNlX/tRx5u3PwtbdksYcwci8uOlCA/9ok5XFpsHjuzWCHp3Iho6NFHr/R27Ou9ggiz2+d8AWnqARaBEkMQffcuyOusBrVA0jLiQ7TVH+B+pURW7t6Mz7r3jHvzy4y9ya0NHDsU/HvondiVL0d7WEq+98Breee1t9O7XG2NuHYNYrhEbvduECWI1WXBEy0F465W3UVlegVNPPwXTHpuOibdPQKs2rcW2bd+xPY48+WhYk2bMmDxTygH16dcbLz/3Mt545U00L2yO68Zci6OOPQpbtmzF/z3/f3C7XPjwvY/Qd0BfTLxtApyFWWJrb165QezQjes34oZxN+Cs885CFDFsWbNJ/r5i2Yoa+9RrDtXkAfor/RLp0qc9/FHWsSG1wf/WPaoi8AcNZLU0NMMj9z+CUaNHoX2H9jX39elHWrFBRrIUyGItqiyjC0889HgtyKoGYCw6PGvqkxg2ciiMEQOWLVuOsWNGo7i4GA88+BBGj74RRUVFmDNnDhYt+hV/++sdUj/q5x++wZirToMhsA4ffl+Mbbu8GDPqHEx98nUMP/w4DB48FDNmzMTIkSPQrVs3TJk6TUBWy5atEAoFa0BWPBbDjFmzcMPEG6Qw8isvvoq8vFwcduRheOyhx3H19VehXft2eOm5l+XvDAfzvvaW7MU1116NeDKOKY9OxVXXXQlDgRVlAY32oAdY8oVvNMFusgjIslGOfvG5MA+ZhcgvY1Ax4Gs5hx5zGqfpktxTjR/PtkmwWWMwtvmznJv0bUCychWSwe1AYDsSFctgyOqNUM7xiLW7VnKhJAckEpF8ikTVGtg33Q9baAWMnUfBmD+ydm9SIcdYmxOU9K5CfMUDCGUfi0DRI3IcRSaYZ/WDbzvaWbPQ1qrloZGzSkleggC/P4RA6MDy3TI9MKRIEWBxvhqLmNjMMXiymyGaiGFJ6WowUqlvR7ccCie0Qq+ZGqM9NOZo+BmiZciePwzmbmNhbHE84svvgbHd5Yi3vECMbxUlTSy6Gra2J0peS2TJvxAY8BFcLi2RX/aE2SxREzZSl2hQc9/wvjIJR3AMNFSlVpbRIJEjyderFolR49ciGFGQhkg58nT5WDyW+4qfKYOb0RWCKhr2Qt1l1NdMFUKz/Leh9Ack190Hc+9/IVm+GOHVT8I7+NuaaVPCEjRoKWHPcTYEr2uFN8JCs83KcmWUjm/Ky7MGJFKog7L4VGqkUIg/oNFpkZT+tdpijPiY5XPOF8GupuCYU2Pg854JhvSAhOvGceqjXWps1vgeZEfnw+DphGQkgETecQLCVN5W/XtIYk+gTLyW/AnFQwjGwlLLb3Dz3hIRZDQznY+Cc03gqL5EuX+Yt5dawkB/TR7L6K+iAKvPCLyYn8UoKCOrqqm58Px6CizmJMz9H5IIOQuVxzY8D3/RFESbnVjvtubPn4+OHTsgP7+WrsL3m6aiaRBjhTRIq8Uq7wotFw4ChLiv6TjQjyPT2nPfM/+RjWvl8wVEMIlrRGCrhHPq0DqTcWT/3B+24U8BlmwkvasRWj1bKNuZmqKhiJwvqt91TaAVHgwqelP2/YEcc1AjWNUDsS65DNb+/5TSDcxzi3abJEU8zUmtbAcBlsXqhnfvWo0a8DtsB6owmO6WfutixWQMUR1QRa8yTbPK0yKgYmQkHmXZHMi7iyVk+ExSsOuP0FjftU0sH8/OeFYAFNvT057CqLHXwu1x482X3oDZYsGfzv8Tlv26DJ99+CnG3zEei6vW1rAOmjvy0M5YiKmTpkoE6/yLzscJpx4vpYe2r94K2sEEXSxoPHPKLIyecCN++PYHlJTsxWVXXYqtW7biqRlP49a/3QJ/ICBUw+vGXIcevXvgszmfY+EvC3HL325GSXEJZk6eKfVlpVbsEzNw2BEj0b1nd7FPr7z2SnQu6iTnbNuyDWddeY6oGEqaw/8HjcyAjmZHWjbAb3n7ejr3QQVZ/7jtH/jpB60atr7dM+meJoOsPgP6YMvGLYLI7RYb/nrHHWjVsiV+XbwYc/8zF+PGj5Mv5t27d+Htt97G+PFjsWLRV5j30y8YN34iEPfjvTnfYuvmDRh79RmY/vIPGDpsGAYOGIDpM2Zi+PBh6NmzJ6ZNm54WZC1YvBCBUAAXXHABKgNVcFLkI5aE2WFGZdALp1PzBCxZtATzf1mAq6+/uqZgctfe3WCIJfHEpMk45YxTUNCtJXZ5i+sBLM4NqYJFFg/sokQWg33xX2AZOh3RBWNQ3k8DWUzKZ2Hd1MR1vgDpPaeHX3Jo/N/DtHkyTDR0vasQXTMLEUcvxHJGIuHohLijI1zZbeFwstSx5i3W50Q414yBbfdrUhPH2PEybemiXsQ3vYDknm+EFkQ3s6nztTC0OlUKqyIRQ3zl/Qg4RyDW5up6Na7YhcWRA6szH5Golh/RWHRpfx4C0qVYeFcpognIsFvTGrzsP2IOoDCrEDv8e/DLHsqo1zaPyYXW9hboXVjUqNecVE7JnyueD9eqa7WizZ2vkc5iP14E87A3EXD0q5HYp9HoWngMLIOmIFHyHXxeP0LtbqonM63odexH5Vtxv2WiUmWSqdbAkCZTTdClhDrU3RJw6HOxuDEILNifHtCJ6EU1lS7d+mT/2AO2w15GMhlD5KdrUTm87pwqSp6IXMQ1IMh50yTpKXpR97eqUUVQpyJzegXNfd0jAjqq8+YUTY4RFD4/nNfUCBv/RoDhoqCIiYWe42JMcP45h5lU8AjmeG+pBYmtxW8ju1muiF6El92Pyu6v1LkFXk+KiBvjyHa7URYsRS4VNs0NF6dV8ynrWC0mwr9RfY/0N6ESSp0vDURmapwfgmq9mIRGgzUIqNG/e7ifeP8E9WzO1aNh9/8MU5/7YHC1k3pnscW3ImrpiEgrFl3uhpitrRz79ddf47jjjq1jP2sAL0tEUAiGVHFhNVbuBYKmbIKxeFyixlxDvr/4m+NWpSmUGif3vYpCKgo5I+cNFa3OWnAYbH3vhMHVXmqZRRZMROWwxRnnLJNilQJcmaJb/ytRrEyFPvf12dMfb5s3EtajPkBix4cImjojlncsSOdhYrrFEIanoCuioUoEvbsO5DKH9NxDAbI44N8KaCmA5Y+G6kSjCKJog/M9Jw4gXZPvoGp6Md8vzPdRyn4SsZeSO5qaHtk+/4st35GLvConnp/1PCb8baLcggJZfDdPf2QGrrj+CrRo1QLhUBjPznhG6leVewI1ZX8YYTqi1SDMefdjfPL+x7hr0l0wZlskZaSlKR8znpiOy6+5HNu37cDiRYsx6sZrpC86YAngwqEQnpz6JM46X3OSP03A9fdbEbHFYAkZ8egDj+H6sddh1YrV2FtSggsvu0iO+3XBr1i0YBEGDh6Ied/Pw/XjrsM2/25kUcQsEoPPEJLatIRYlSUVqCqrQptu2jv5j9z+m2BrczRQh9J9UEFWUyJZg4cOQstubZBlcgtd8JQzTkW/gf1qolwdenWCy+TErCkzkZOVg+tHXSeG2CeffIxt27Zj7NjR8mW7YeNGvPnGvzHh6hOwav0OzFu4FmOuOh0J7yp88O0ebNtdhTHjb5Ho1bDhw9CvXz/MnPlkRpB19z33SBTus08/R6e2HXH6aadp9YbEe2+Gw27FJ599ihdffAlLFmuG5HVjr6sBWQMG9kd2yzy0zm9RA7IKu7XCLn+JFGPWv7yY7Fxky4bDyMKaGuXKuvQK2AY9hPiyu1DW5WkkLc0yShArw5nnkfYW/+5YWPvdJV7Y6IKxqOz6tIAr1VSEJBAICEgsK/eKQWMp/QzONeNhbj4cpq5jRFKcLbH9PcQ3PINo/ilItLkMSUdHILQTlk2PwFQ2V3j1LK5KsBDd9gkivZ+q87xabFmwuvKETuYLRBuVUN6fh52RK03qXZObpqFJA4uGOdXuivfWrQXGL4FslxllcT/mF6+Qgn761tXZCa2szcWoY7/pxDz0xzOXx7vhbThXjoK5y7UwttEknuNrpyIeCcN2+PuikqXy6cyV85Bd9rLMM+tHVbSYiLi7rxj7Si5b9a8EK9S/GW1k9Cm1pcsXSjeXHKvKX+T9acZprTpg6jkK+GhKhEZUev2iepQqhe1efjEcHc+AIaevUMYqOz6BuKuWu85+ayNToToARIELJXyh6jURAHGMe8tYdDlLri1y/vvZCBrZUqlmSvBCSeyn655jdLnscNjsQl3UJNvr5mzpzyOVjvehgUfK7ZsQXXA1HD1GSZ0p3+pXEOjyUNo7CSMCq8uEuTs0oSC3xSm8e4fZJjmrjGS5zA4BQ9I3hUKoYGjUvMr11rBa5ZDrxuc9XeOzIrl/KTlafKbS5cBxbQjcFMhin56S52Fe+y8Y25wNU5drNaD1yzWArTkMliwkw2VIhvfA4GiDZN/pSHr6IyS5hip/loDXU+95VePls8h7ZeSR66FERxiF597R8i414EWZfSq20oFEh4GqqZUub1T17152PhwdTheqK2IBRH6+GpUDvmmQJthYMjXBVkXSKTlWVKpl9Kos/vsScmjocTroIIv5WJvvhqnHrYgtHI9gn1dqSnxQDCTLxbqIeQhUbkdMJ3q1n4/8ITvtUImNUAWONZpS1eAO5o0QYDF/h7lXqilwxWdImDYp7Ac9wKo5JwVoqb9TRt1Goa7/opz6/s5XK1dzuCot+PCtD3DNmFEIh8M1IIv0v7tuuwvr16yv0/2MF2cg0dYqbAO2Fs58tEw2w5QHJ6NkTwlO/fOpOP3sM7CucjP65nXDqy+9hoLmBdi0YSOGHzZcKIB7dhfj2VnP4usvvoa30ouibkV44PEHpD8FskqNXrS2NcdT05/CmeeciS8//RKzp82uM5azz/8zevfrgz2794g9urR0jdTW4v/IrIona1WZf3z/B/Qa2QvZBU2rL7u/c/p7OY9gi/mujM4rkaFDMTa+G1j4PV2+7D6BLMkjgKGmILAaLFG8ni6YSfiC3NQBgweia99uMDPfatJkoQvqQRbzs1atWIUXZr8gKmi33XILOnXqiIWLFuGbb+Ziwvhx8gW9Y9t6vPPGC5g4YQxWrNmC7/7zOUbfcB2Stlb48KOPsH37Dtx44/WYMWMWRo4cjqFDhmDK1OkYNmyoRLKmTJmK8847F23btkNpVSkeuO9BAVmrlq9CMpTARRf+RaM2VdNY2N+Ts5/CxJvHo6BFAd5+9z3s2L4DV113lRbJGjoYMSTQqU17zJ71lESyCLKKQ3WNfS52B4sbWRathhGjWHyZmVf/Ffaii5HY+joqmo9D3N1baDyMVqUKDmR5nLBZbaIollh0DZyFvWEsOALxdTNQZR+JSIuL6+wj1seKRXwIeovhyG4PK6oQnHcxLIGVMPX6GwzZvbTjExHEfr0V0aQDiQ5jkMjqX28/GisXwLb2NpgPo8iBD9G5pyN02ALAaIfJ4oDdXYBYwgBfQCsOe7BbOnClrkGpb0ZJRDEvHq+ub0UOeRAuuxMlVTvx/d6VIsiRxURzs0ZdautoISCE89wUkEXPumHLszCsulWihxq1Mon48rsRjlpgGv5v2B1uoZQpqqdj071w57cXYy4yfwIq+ms1YpRwQio1kUak1PypjmjRk59cdS+S216WaC0ScVGLNBhMiOQchYStDZImDxIs8GtpJkZi0pyHhCUP7tw2miS9fzd8/hAihtqSAooCSGpYqkx8urUj0JK6b1tfgbn8c5iKbkRi9+eIBSrg63hv2jUnoOFeaIqcNilkNORpGJMK2VAUprG9RdBN6hiNca6tPxgUaiwpgVRMFPl41uRhLbQGKEqM9jDSwuP5TDaUG6SBR01BkdRMy6JzYep5u9Tmq6iMIpp/etphR41RxK1x/LQ7fQQl356L49qOqCm0q+9EoyIb4bTbYTQZpEQB/60igVTY0wMjnqvynHjvmaij6QbKNaHzSUWd+CyES5eLPLfZmQNT91ulNEOyYiniLGUQ2IFYqwvgaHMs4hueBqIBJAw2GAuOBvKPFAozwaimLFod1ZTnVxMNEZEcv0Yp0wC5ml/NccXnS1NcjNW8L1XEnFE3Um1Jx00XyXKuuw3O7DwYW5+pFVteOBbezlMRc/fNuLUaq7ui92IqkNXYPv29fT7UpolFHaxm3v4CbFkFMDYbhMgPlyA89EvoC4YW5HnA+oXe4tUH65KHpJ9DBbI42EMJtFwWO1T+lXzNp6nbSXCkr+0kz2N1cfd0k6mPapmtFljttnpRsEOyCAe5U74H+zbrjk2L12PVspW4dNSl8FZW1YAsRu1mPTFLwFezgmbCimBUiL/n7V4sghZ2kw0jCvsLrZDv0qNPPAYzH5uB68ZfB+Rb0MnRDsXbduHpZ58R23nczePgyfbgmZnPok271jjptJPhq/LVpNvwFhXICttisOoiWUsXL5UIGNNU9G3pr0vw/dwfJJK11cdIlguJaBwBYxgVYUayNLogI5G+Ch9ymv//AbL0c3Qwo1sKVLH/xoSImgyy9AV1U4utNRVkvfPGOygvL8flV1+GzZu24P5/3S8JfSJ8UZ2T1a1HN8x6fCZOPe0U+IJ+/PzjL7hpwkRUVFTggQcexHXXXYtuHXLxyYdvYeHKXfj77aOxafVCTH/+M/z9zn/C4XTi0UcfQ0FBgYCsKTOmYciwIThs8AjMenK2CF8wqvXE5Cno3KUT/nTmGfh23g+YNXUWHnroAXlIpk+fiVtvuRnNmjXDq6+9Lp7UAQMH4LXXXsett92MkCGC5596QYxScmCff+p5DBwyCK16tIUzZsWMyTMkQlfYvRX2BEpr1lkAltkFj8Wm5SEkCAQS4tUzbpoGd2F3JCuWoNJxDKJ5J9SjkqmOCJpYfDa59QV4gt9LdIRRpeCe5fB3m1bn4aPRynH6yXVnpAV2uH49Dcb8wUIPVC3p34T44tsRdfVBrOeUeq8yGSM0hSvb/FNg6XMnDFndEFt0E8Ktr0Oy2ZFw5naAt4qKhwc/MbYhcKUGS+rJ7nglAlQ9SkQR5swazZL/RmUfFb0a4W6PHFdb2Gx2AVU07pRYgdYXVdYoiV1dHFt+a/Q9Y/l3cJX+G9j7HwFYBk8RkqFiAVgh52DJUVOJ94zGKAM2a8kpsA9+TFQa/TvnI9BlEkJLF8M/Zw5imzcjsHIFktURG4PVCEvr1sgZMgJ5Z56J3JEjQXWu6LfHwDzgsbprk4iInDa98MmYX2ieVC5MRivlNyLV/828OmcrAcaxQJkAMWNoGwzxKkn0TxpMYugYXJ0QtxQiZsqD0dMNRncHRC1tZa1NJlLotPpP8TktYDn8TSQjpYgvvRuWE5fJuGh8KyqbqoOlcmQaUiis2dsSeUoiGtWoYE0BZvoJUfQxRp/tNku10qR2BIGqEqSgQUEaJMUWqEaaTvRB9ctoo6LT2SwWiVA2qSVjaLb1FonwUNa/zHOBgOF0LWGOw2fwY1HJyrSf01N6VOuhEtHMFNnjs05ARdDBRtos557vGgGZgaDsazaVD9VQ3mG6gRC48X2i8h6ZQ5iIJ7Vctor5iH93Gkz9H4DB0438I4lmv/Ds87jqsJ0w9WaJCjajSMInS+YiWfYLElWbgdwhMLY5B8a2F+kSszWThsC4pp5aDb2UuX28rlbXjFE27j2KyKjG9zbflemULe3bZ8EVXQpT17FyeHz1o/A5j0W45SUZl7YxgHUwZb6btL8OwUGHJB9r6eWw9r1Topzh9a8g2v0RhA25Ul+GjYXH2Xx71yNRraJ4CG7tgLpUSez0Vh+qRqBF6uDBbHwG2JjvSDs7E2XfE+U4vAAAIABJREFUxPIl1RHxxgCWfnwUsLJWCy4dzHH/Vn0VOPLQ1dkeTz4xC8eefCz6DeqHygpvnZysF558HlnZWTjz3D8JwPn6s6/Q6/C+2BrZDb6FehUUwbelAs/Neg63/es25Bfk4/M5n2P96vUCtPzhEFramuGee+9D27ZtcMm1lyISi2LW5FkYMnwIRhw+HCuXrcTs6bNx899ukVtPzckiiJpw+0Ts2LYDs5jTNfHG/8fed0DHUZ3f39m+K2nViy0XuXewMWBs02sIndACoSb0ToBACCGU0EI1xYCB0AIkQEJJCCRAwDgGDO69SJabLFld2+v8z/1Gb71a7Uorl+Dk/3vn6Kyknfrmzcx333e/e0VMY+F3iyTzNnLUiC41WZ9/+gWWLVqGE84+CR578P+bmqxsxs2OgC2qu/IZkClb1dN+swJZvOmiKZQSa5I5qtVkQaWpNIHEI4WALxJA/5xSzP/UoL8cduzhCLT78Mj9j2D251/i6GOPEmx9wsnHJ0AWAVBLQzMWL1uKi6+6WBToZjzwOH5w1DGYNn2aoS54z11oaW7CsccejXgkgBsuPxVa3ji88tobeOaZZzFixHAcdOCB8lI+/7Lz8dzMWaJoSJD08jMvC8iaNGkS1tVW464778Gqlatw6qmnwOv14szzz8LIIcNFYebBBx9CQ0MDzv3JObj4kp8JBe0Pr7+BRx99HKPHjMKUAw/AhupaXHPjNfjTm29hwoQJaPd7MX7kGLz80kuSoSsYXorWkEHVSX55mS3WLgCL3HTH5qeR6+JTMAxPpBihfuehtLhQZqDlAdnZlNRyoHk58tdeAuvkGRJMhxfdgfYJ70LvpPxxcc7kS1F7WytMYcP3y7r6VlhtFphHXZvYZnz9y4jWvonwiDuhl/2w23hRngNi9IsIcpacDXvVSdCK90d04c8RHnQDrANPlUA0nTlqNgM/0zLZgCuKbmwNN4DeXJvCPStTjXYOxNCCYVJbwtlyyRAlgSgp+LWY5VwYnBo/Bu3NtOYumOrehKn/D4UuKUXy7csFYPkrLpIaKzbS8zg7r4yITYEaFG78pQSZsZoXsWVxJRpfmw3z1q3IzSUYcMBh7+rFEwxFEQwF4fVGgcpKVF5/E9zuF2AObxDAo7FWsFP5UY/6oVlchueZNd+omeOPrfP3Tk+ebK6D7q0VPyeCNoRbjXq8cDPiTV9JVhcwQw81w7r3XeIlFP36IliPWoSY5pIgXrzdhMaWvig62YBY1RJRZY9m0wypbZ1GwJxhJCDoCQTwmpAKa7Ua9WcUOEjeL58Bqv6Q4IDHpqiS7AtOBgSCYck6EWyno2RyOSU5LmIkBDGh7OiLlvZvUGheB61wEqIrH0bL8BcyXgLNRnnuZixrXpt2mcrcchzYb7Lsm2IW6cRw0imOcmNKRZG/s0+4DZ7Tjta6UVWTdFoCG2aKVCOgCresgPXb42Q6x1RxNEyDz8KLby/Bqfu2IK/pLZj3fgCas6JzPrhzTT0OPdQoRvF6/b8QbV+FWN4khEtPQLj8rGyGrSxDQRJex+RMG+taCcSoFKqSlfYts5Dr+QfME+6U9eIb34Y/EIF/6N097qs3muCySIe8hP+b2+4AWfavpsN2yHuI1/0NQdNgRIqOlHosNqU+yt99rbWIRXaPMNLOXJP/BMBSx7c7gBa3HU3x6kzuj1SqoCFykVkogRNU6eq3dqaPv691KSb03kt/FtGL1Hbi6Sfi6puuFhDzx5f/iPfeek8of5defQnGT90bmzrqpZ8qHWV4ccbzmLzfZBx8zCEiw16s5+H+ux7AiaeegOmTDxSrDcan06dPw5ARQ9EUa4N/WwceffAxLFm4BD8680fYWkfBjNORl+8WkFXRr59QCZW6oL3MJbW6qxasxHNPPddF5TonPxc1qwzVQaUuePHlP8PqDTVo9DRj6ETDyN7b6sGWtVswav/R31eX7zH7JdjK1cwoJZ2wU/U2+eB6ogD25SR6BVnCy+2kXiVvWCgxnfxb1hzRK6rAliema03BVklPUxqz0G5QnnJtORiYUyHeCuQfM7DieizKY6PCi8NsQ0uoQ3yymoPtQmkpcxTBreVJsEQKlSuyCubcKlSvXog33/4YV91wuxROK88idYzbQi3oiHjFyZyeBPSzKrEZnlubgltFVIOzGGz5tlxE9Chq2jehCAUocBoy1myKyuLzBmRm2FDC0tER9WLj+o1wDygQUQi6fbeFOsR/Qvl/sR/4f764xtiKJBMkyl+cWe7MYEW0PJnRy1t0LJyT70Ns1SMIVt0KU8Fk2B026QPOTAt40XUpbGeNRe7S0+Ecdia0/LES5HeUXoJI0RFdrj39cRhYdjTVGFmoqAeOrw+GZfob0OwlEtjEFt+GiLkc0TEPAhbjWnVp1nzETbkJqg77w7zoApjdQwRssAYp6tob4arrevWw6Wlg8jwpOKAK+e02ozYqueYqdX1leExfrmwaa67Gukd08xFKXpfBOLMgqUpmpnAj8r8eD8v0N6E5ymWV+LbPEVt6J3yjHu8SDJK2yPujodGgitq3PIc8ux967oFYe+3VCK7SUVKc2w1YZToHAq6mZi8c0w9B4S23wJRjhRb1wKz7kOvQ4WlrkIwU/0elQ1O0RT7ld34iAAsIDOLdrrGJVFGCNYI2ii2EWwU8a45+gNmgtBrkiO4tvuFNhLR+cO11m9yfqVknVTfEOiZug/RWZTysjIh7um7bxTJMct9wsoH3Hp8bBFap9BbJolEEojNA4PekHHNfSnFPUT04zmi8S18w3iPMZvJ/BB7pAgwG6vSfMoL17JSaOHHiHrgvYMlFcNnv0DHq9xlP12w3YWOoDmvbatMuQ6ogKYN8FjPAMawDjGMmFZN9w4mgTFRG3rcEHOq5xu10ePx9zjorCqZSr1TvB2YC2d+ibKmFEG/5Dmj7BqaaJ2EZ/0sBmvHmbxBd9SSirjGwu9wwj7gSiHmNyQEtCZQL6GqG3rEcesMXCPub4dnnk2xucQnaORFFIBpor4PT1IG8in0QWvMsopvfgRZphq1gCMyjrjPu4bUzEQl6YJ32bo/eff8/ZLHYH7tauh2xAFzrfy2U2eiC6xEY/2qiHov747VSlOmQvxkhb2NW1/k/tdB/EmCpc9odZsXpQJY8Pzvpt2rfkumK9/B8S1n+P3Uddtd+jhw4FS8/+zL22X8fUHRNNcZ2f/vL33DRFRehNlCHUYVDoMEEm8kiCYQt/m3i8cr3DePeUleRxHo0Io4gghJXEYodBiWv2FqAbVsb8PwLL+Laa66GJoJKugg26ylaIfTeqttYl6AL5osCLkCfrOXNayUjNSx/ECpcRqmD6BO0b4Iv6sfA3AqJaXmcbPRx5SQ/yyfYQoEQVs5dgbLB5eg/vP/u6tL/225KD/QKsliHRSPKdC2VNshlCJTGFA2TAcdZGUqA0nyNCFwK6TUT5mxdIIOhyt0fwWgYoVhYzH5p8JauTXAYxfTiM2SpE3Pddeu24o8fLsFVV16JcAp3eF14gxQcZ9toNsfBG4pEMNy2XX5eCUwoaowU/7POyKajWW+BLxJCaU4R6GGjCtbVPovMBXCa7OAnX9Csg9J0w7xO0vGU/u0EWGbvUhTUPWC8iBbeguCUT2VGnjQYYjLOnstMvYWzz16Yqh9ArqVNZolpmkmF5cCQ27qdLoNLZrK8TWsliLGvfwCmeJtksRjERL88GfFRd6G94kpRebLAqH2Qm9dkgaNgEMxmq8HmZbaHQQnVzKqfgaX57zCPvRXxhk8RqF8A39j0ASS9ZFTryVNGaqGohibA1iSBoxK0SHcdleFxtteYyoEHle0rfjy8nopSlbo+M2e8RopWxe/Z97kb74YpWGv0HbNXqx83jnH4A4gWHtxlM0pUQYEsFtdbyi7Eymseg73Nh5Iiww+rr62pxYtAURkqHpsJc3m5HCepiT0V9qt9qGAm6Gs2Am3dyOREA82IBlsEsOXZwwj6PIjVfwhLx0LocS9M8RC0WAC6rViEDDQtLl5HpqJ9EWpcjMC+H8kYY82LkqJPPa+C/FwZyyqzl/w9rzUbPy1miwRdHGPBUETqbyxCT2TtmSEoITOoWXacACfKD3dmLCVL2Zn1Moa0LmOM4J5ZGGvnfpjdNGp9wgmxD67L82jOICKR7pDyVl8C5/jrgHgEHdV/R7DqloxHbnNasNpbgw2eurTLHFd1qIhhJNcXcVwqoRCR09e0XmvYmNWieIQCnQTHFJXoSeadB8Trx9lY7o9N1UER7Bpy9GZ5mYdCRr+pjDDvt/DnB8NaeRRWe8ajqW4dppifRvvkL2Fr+hDWpg9g7lgAS8FIaGWHQSsYD81e1gV0sb4rvOoZ+If8SrIgmZoWD8DSNge25o9g9cyDyZ4vtEXziKuEbqtHO6DRkN3sBCIeRJfeAW/5zxAuO00AIusSOT5YA5b6fOgti7W7lOeyHOq7dLFd6TljbngPDnsEptIDEZ5zDkJTPk3UY/G9WFTI+q8YaFgf8jUj5NtzQNb3Sf/clUArWcAiHbDapYPnv2xj+5SOwwcv/0VAljbIIVmoAnseynxuAVnnXPoTLGhbKUkDtv7OMuN5lyTwkVxKk3z6op7qKsD6OWvwwvMv4te//hX22mtvmWxU83SMU7dEGxLxKo2Ira3ba7K2xBvFaoatLyqUNpMV3kYPisqLYDVbxMuLzcbnH5MevlUYXvsorJEWBB0D4M0ZiQ2VFyFuUhOr/2UXcjcersIEydcp290RBPcIsjINnuQdJNMG+f9xRcMlo8P6F5vZJheXztbMaq3v2IwD++0jIGtK+V5Y2VqNjnDv9Q2V1nIBKwXVl8M2+mrENv4R/ooroLkGJ5Sl1DH1FWAlnwsLlTOBLIJNKfaMxVDj24DRA4ejIqdYPJZKHEVY1VYDl8mJ4bmDEAxv97bii8Sqd0DiWs7QpmSwuP+8xSfDPuJsIFCHQMgGX/8r5LBIOyOdicENm9cbQHzjy8hr/wDmcbdB99YguPI5eCa+n/GalxXnI07zwNZ5iH19MqzT3pCZ49jSO6AVTkF4+B2J+goFtCz2XNhzK+D1h9KqjNna/43cmpth2X+W+HGFl/wW/n3/CRMMWqOq3Uo+KEU5THegDMSYTSDdLBu64Rp/DbLNXkn/mnNA9cAhpZWGyW8kKnSndBkJHguvszoOqWmLNyP298GJLFZsye3wuo+WWrTUptT0lHS2FvPC/e0pWPW4FTkdfhS4k8yds71Tk5bzhoJothViwKxXoOXliVlvOnEIQ4XNUOpjNofnxN8JKiinn3ruPG9mPun1xDHOLOF8z1LpO7Z+9nL5vdRVCIspDn/LGlGwVJTUnkCWMlpOFgJJd+oMAJgF5P6TPacI4ni8KlOWUCbsVO1UyoT8v4AqkTWnamf6ySFRDXQ54HQ6ZCaQjYCZJrhU1VPS9wQUXJaggS9FAoes67EAFK27CJYxN0L3rEGbz5XWP0r1gzPHhkWtK7HVnz7I/NGwo6W+MJOIA0EQJ4XooZWpMctk+KR5ZLKB11s1niMnFlLBltB1XU45d14D3hdUzOQ1MsyFmZXXE6qHyfvmGGQf817LXX4B7EVVeG/FKAwp1zDO91t4Jvw5YVrN9Wzb/gJb03swd8yHJa8KWvnhMJVMBahSGG5BvPpF8fvTNTsizlHwjX0etm1vC1gzdyyEOacUWtmhMBXtI++GjC0eQXT+lfAMvhuRwsO6LCYy9TlOeRapvkidgEq3XXL2l0e214PtwK29x6yyK7NZlvWPwFE6Hrp/A0J+H6JV10k9FjPbdlMQ7uJBCPmaYHMWCFWQCoOpLfndke7dkrw86eyq2fQdvx67U+Qi2wu9K4GW4aP4v+FrlW3/ZbMcGVjlzmLxDav3N4onIQFKRU4J8qw5ItHeGGxJvC9F8VWzC8hifS8BGSXgQ9Ew6r2N8IW3T1Rz/y6rA3sVjoHTZpd3DJ+fyXVxWrQNZv9a+P1r4AusgRVxmPsdB5N7NHxxHVaTFSzHYU15jWczvFnEy+q8V3+0HKN+0Clq1vlPTY/jgPpZGGbywjzmZmi2Auis4w5sgWfJPfh24lvZdNv/N8ukYoJUUNxTR5g1M/Yvn5AZZKWrw0reYFe6oCbpS5HCtDrx760LEvLDHWEv2kPeROHd9H77CJ2QbXXrevkk/YdUmH45240q+X+CNc4s5MCFYVvfQF7ZEKHeNNV+iuYhN8u6KmMV0ENZZ6+4P2avODPMDBobxTvy4rkwxbY/iFQmq7nF8Mjh3x988nfEA1H84PRjwNSuNxIQAMn6MwZ31rhFgnjWPSiAZdZiMEmKOA6LLRdxsxuayZyQYdY/HQPrlN+LbHpr6VUSvHJW1eVyGHVOgZCASWfNr+EMLIZl4n2GGtaC66FNehF+64i04IT7Z/0EFegiX50Bs7sKpoGnIr5tNkj1sh61xKjxCAQlaBKpehtruWxo9xj/S9ds0TrkfL0frIf9U44j8umhCB60DMhQ+8MAxGHKRW0kCAIkJZdOYMVgLxgKJfykehq0fc1ecVukCBIg5FtzRUiE9RrsVwaNoWAA8WAjopHtD0ZHbpn8HQ15QLDpzB8Az7c3wRXfnsUKL7kH7QcsTnuoBDTscwb4pJYx+9pw1yyYa9qFrrUrGuv0AuOmoP/Dj6K4kEa5rQagoi+W1SIvUyVrzUBRKcGxwDydCACPiUqGlANXdLNMQHZ6+WTkwTDJZiNwYzatJ5ClvLII7hi8ZmoKZBHQJEvwE0gys9CbrP6O9C1BNMGHyuzwXvAHQgnBEuVJx3ov9mWmbF3qvk2hzShqfcm43zb+CS3FlyNuM2im6VpOngNfNS5CS7Ct29d86Z8y7Cj5fyaQlTo50O14mPUszBeBDyXGwv5m5lCpEHIdXlf2gaphU5l3XjuOnWRwruTfM9WocXKIz1p1zV3rbobT4oM27AqYYh2Ifnsl2se9iZhrZPrnTNNf4djwIKylk7uI9HDheOO/oTd8Bq30QGj5Y6DZy4WGndr0UBPgWYt42xLonrXQA3WAboJvyO0IlxqeNKmNoL61vSMB0nvLYqn1/y+b1b0vbYvOhH2/GYgtuxuBwbcg5qhCRHODfWpzFsKRVw5f6wb5NJlt8DQaAk1sPU3MZXOvZ3vdUre1JwAsdUwtoXb4ItvNwLM57/9bZtf0AFlXA3P7YXjBoMQGCXr4//XtmxFDHANsZXjikSex18S9MOrAcWj2G7FichvhGCL2G0Jfp69p5+SWFt4GS6BaGCKsg9Zb5wHRDmHKxNsWIzb4Yrw3L4r5yzbi3CvPxxr/BjCezralgqzB7XMwpeXPcIy6Bqbi/aUuNt48T0oD6HMYXfprzM77IfTi6dnu4n9+OSZdCLRSm8IdPWW3JhSPFAyTNpOVqQ6LO0qlCBKoTCwZjW2BFgFEHAQq5fn+O+/jwisuRK2/LqHVP6JgMNrDXjT6mxMe1Eo4I9nMmKorVO7be9+9sbl5ESZtewmWEVcgtGoG5va7okta02Zi3VX2Bcc0aivV8kUF8MrrrkRbaxvefec9XH3VVfTYTdwkCmQ1NbciGAii/+ByCYLWNNViVMFgzBJTuhNBoQ9SZZy6E6MLhxiGmSG/ZLAIdAiwxOPFVYpI3Iwoac9iIKpDa/oM7uBsCcbCs09G21TjJUNFMwYvDHqc6++Bo/mvMA/+kdRBcRYwtuRX6Ci9CHr5STJbzBomBofJQgEOtCGvaCB8mz+DfeFpsB7ygSjJRb+5EOYJD0Hrd2KSklfniy0ez2h8qwYaZ3Zz5u4N69TfQ7OXIvrVuQgNuwPxggMSYzG5aJCpdh/9c+IxAT0E44Py+wuIYwCW6r+U7s7tS/aK+8i15Mq+VFPZMsmGUFzEEkJVQaUhySpytSFEAm3yso+GfQj4WpFbONBQy/t0b9jHXidS9z1lsbgv5XFFwE0D2+jrZ2PbszUY0H/XSqZurmvDgIcfR+mxx0rQzDFnGLVm9iUTHyeT1s2ombFpWUlXAMYsFrNZqe3kwUcKUFXXLAGywpEeFfqYoSIlryexBQWyuE/lX6VAa7JB8q5+shOc5uXlsDwhoUZIQCGTD502BD35Y6U7Hlvje8jPt0DLGYLYykeA/d8SGhqBGsdGaqMKHidtSMpd374Fdf4GNHcCLk4IHT3oQFklE8gigGcmLhPtjwIVnORJJyTCMUvAxL5ObopOSaBJc+jU1huwSwfC3PVPwtL6OeKjb8e8hWtwQOy36Bj9EqJ53e0i1P5s9W8gp+F5mYgC1TAzEUYjHaBKarz5WxHRiIX9sBRNQsg1EUHHWPGlc+QUSbDTE9hPZ/CtMijqmZ5pDM4LZTZ+3tXjdndub5dksyJtcG24E+axtyEy9zwE9/2wyyG78geI7YenaS1yCgfBbHUJyIrqti42Ezt6ntlkIFO3/X1SBDOd5/8BrR0dATu3HktfJrhG4O5b7hIxNDYaElOs7ZwLzoHfHMba71Zhw/oNOP3s01Hj2SQMLikp4VOqs35NMbH4PwKs556bhRkzuqpAX3/F2bjiyBboDR9Bc1YCpQeiPjQCr7zzFU6/+Br4XWasaa/NmMlyRlswqeFVlATWwmVzQ9dMiOusRZYjgSUehKXiCJgG/1gmw/W2RYiteEC+a41rKB5yBrTiqWhf9GssGDsTutZViGvnevK/d+1MIItnRP9DwwexuwdilbtSPC5XttSkB1mpdVhCzzHTo6RrutlutoKc1jVttfCEfZKJooAF24baDSDIuuSqS7AhsBWlzkLJbrHRFK+2oy4xQ5MqAT948CBs2rhJlFfOPOcMHDSsCe68SiAWhtc+GEEb1akgVD2m1EudBSjvLARUl7M52IqWYDvyya91FieucigYhkN3IBYN49FHH8P1118nsvJvv/0Orr76KkRjcZnFVTUODMBYB/XtwvmoHNQP/QcY+6aU59NPPCMGceYSu9AiK51lyLPlGMIY3gbYIgxMdAFZJosLJnshOrx+JMdYOSsvhmv4aUKJCS66B56Jf4MlsBbu6DJE1s6E1RKHecj50IomJ86BmSipgxqz3QSYgRADKUopM5AKBrzItcdFlltffhvMmhfm4Zch3jQX8Y1/hvXwr2V7DPhI91EBFQP1TDKv6gBoIJn31V6wHvAiNFsR4utfRSiioW7g5d0kLpkp5ExcgdWNQc7+GFIwQChaDHLSedek3o7MXm0NGcqBPbWBtjzxvyq3VyIGgwbFcUvKF6lUpKzVebehunkjqmw2zPVup6WUuYoxtmAIip1FQsmKhgPQzKzNAjwtm+CcMw7WQz8ysnafHYa2aTXQLdu9ppKPi9k5JY9NoFB38mSUmAqzFrnI9nFEMYxmZwEm/uMzAeMEBZnqzLhNgiE+4Cke097uQTBJbYpiKjlORxfz5HQgizN4J1Ud2cXcVvl5KVCZ6fgJAphtY3YvU1Om2fw+Uc+W45RsJ8cLsym7szGDwf0QdPA6slE+nPcTJz168sdKPS5nze3IG0VlPA2hlU8hMuEFqTvjdTBEPKJS96VAl5E98YgBM/dHHQib1YZQNICAHkaps1iAbXMrZ0q79wKpxawXyyTKQT8rMelNUYlVWyItMC/XoIYmN04ycL/KJyz5u0web2oZAaZef5eMOPsxUv0cHA1/wGeeCxEOhfCD3EfgGf4EIgX0m0vftHgQpSXFiG/9K9DyL5gGdaoOsl6w7u+IVj+PmGMYwqUnIlowHbHcCdBNdhnzPE4+w1mD2Nsxc++sW+M1SKfgyO8JuAoL8hH0tyGeAqr2pCzIzt4r46x5O2XgaW54Hw6rH6bSaQh/fSlC+/29yyG5S0chEvIg0FGXyGr1ZA7e1/PZEZDFfeyJQLkv9Th97afvY3k+pxR74PvYfzb7pI7AOOdQPHbvo7jw8gsxaMggBPxBvPniG+KZRSVANeFDqiG1BQYzTu1s7SGP0L/5/me5i/FsycXMx+9DVf88nHTq6dD9G4GIF1puFTRrniFA1dlC4SjMCMHU+E9sa/gSHVWXw5kzMPE9lWiD7cux3+YnURZvlgn4L7bsg/VbAhg6uASHTR3R7TRp7RJf+ZB4bJrH/lLi09p5N8MWD6LfXjdD921Ee/WrCDgHI0rfTRPtXdSPFXECtM6/+R1ggaaHEbEUYVuJwbb4X2mpVEGeV0/ASp03WXlD8wdgXoNha9Mtk0UUroJsQ6rTMH9MbeSjTi4biy2+bdjmb8GgvH7YuHI9Hrr3Yfh8Phzzw6Ph8/lx2TWXIW7WUb18rchL1qyrweXXXI6TTz8Z6zwbRaElFWQRtJArW7uyBu++/R7uueFHcBX0w7rVS3DvU+9j3lfzcNa5Z+GCn52PkCkKzR/DjEeexCcff4ITTjkBTY1N+PG5Z2H8xAnYVLsRTz32tKxzzDFH45qrr0ZxcQn8fl9akMXA5rN/fYYZM54UCffzzjsXl1z8M1RvrYXTbMfTM2eK6/aJp56IQCCAcy78CSoHVWJz7WbM5H6+/hZHHXMULr/qYgwszEEsaghwOAuqxMOFM9WJWpF4GAVfj4Pt4L9Ab/4G4dXPQLPnw5xTCc09FlrxFGiO7dkYPdyG+Ka3EPZ74Rk9q8slUdQ7em+R9mdkaOKIhlqhfzwUlinPQ3P2R3TRL6APvBDe4jNklj5bpbTknRFkueeMhPWgd4z6rjVPYC0qsKXfdrllZq0IsOhR5bK4sFfBKOQ7c2U2X1HNUsdUap2VN+rtVntFE2HVCKr4w4xVTLMKuBLBELtVpMA5M89ak7agB182GVYCvbWRBUNkLLP+iNfL2voZ8jbdC8vkGdA7ViK04kl0TP5Xxs0wqJNi/0gU2/58PxrvfKXXLBYnNShq4Q0aYyXX4RBxDF7HnhqzWUOe/z1skyYnTFnlpqa0udWgDvKTNEAGy7zWHCcM7IVSGDGMXPk/AgvSEBX16/M2A4Qnt6rcSuxdNKYLbY+UMHox0deKwIAZWtYkkuLHzspYAAAgAElEQVSa3JQxrKr5SndenNxgEM7MHD3G2JT8ODNgPYHIdNvjeOIYIj01m8b9UwSDtESOHdJKFdgi0Gjr8GRtsF2w+gLYxt8sfmUdW5Z0qd/jJAMBJydEOAlAOiUbQSRBQLvHK/1I4EpgluN0yiRBpiwWr6UCiIl6tCSVRW6bgIcTPOmMh5MV3jg2mBGjCE2qOTXfC7zO0ZiRNeW9xuPLBH7TZYRIpaU6qrXhHeTWP4X6fr/GgPJcMQL2DL5T/AEzNW6P2e/Qd5cixx6DqeonhogFn3XhFui1byDctEAERsKlJyU2Qzor+5j9x+ubXHOZbl+8JqxdS6an8rjZeC/xuUoBlkg4Aj0eQ8jXAKroqbYs3CFeff/tbWezWda1d8Deb7rUYwWjuYj1/3GiSyy2HLgKBiLQsVXqIE2OQuS7jYmGTOC2r/35vwSyeO7ZAC1OfFtMZqkxSpcx72sf7q7lxTYlpsNk2XPrxFJBlscdxtD8gdi0ohYfvv8hrv/F9XjtpT+gckAlDj/2cESDEbz6+9fw1utvYejwobjkykswZp+xCAcjyNeMSdliSx2efv4NDKzIxUlHjARMuqFWbCnA/KVb8fY77yIeDWJARQGmTZuGV9/5Ej+//koMKAphwfwFuP+JP2JdzVacderBuPjMA5Hv/QiLNuWifOThqCyOI77pL9BbF3a/bJyktuSKb6Z57C2ANU8AlansYDR9fRlaLCUYqjfDst9Mw2+Tz7OYny90Q5WYz7PEz/a/dflfXJZvq3kDC8e/uLuGzH98uyqLlQ2wUgfH7CdtARY1rZIEEFsXkJVahyXBeqdBndqI25YjYhXT+00SOsuq1vVS25Trt4kZ2qVXXYKqoUPw8d8+wtJFS8VAbVt9A55+7Glcfu0VKCktxpOPPoXpB03DqP0NkJbOzJjZrlK9AA/99nf4xaXHw102Enffcy+OP+snGDt+LP7w8uvIyXHhtLNOw6ynn0dpeSmOP+k4bNqwCff8+re47uZrMXDwQDx4z+9w5llnYPr+0/DFF1/g8399gVtv/YUE3+kyWZs3bcLMmc/ipptvRF5eHu6/7wEcf8IPMXbiODw9YyaqhlfhuBN+iOp11Xji0Sdx7c3Xwe3Ok/2cdsaPcND0A/HpZ59h9r++wG9+dZtQ+XRo4sMSiVKtzDC2tdf/ATkNswB7KSwT7kRs2V0wj7peBn+i0UA2HhL6S7z2dUTMpbAOuxht7hO6ZJuYwWLmrcPjlWDC5ZkNq2c+dM9Koc9oNrcY5+qedYguvg2tUwyEvaONM7n5s/vDevinknrmsa907YeG0uNlk5TLj+kx2M12kRUdnNffmEUPGCo5TLEGdANQeGM+Adq9CVkwUzXI5oa7U1acfH0FrHjuypCU6FKU4ULsb2N/CzwL0BHLzttI9cmhndTHvEXHwz74eHkYxbd+hFDDAnjGvZax65jFUkBm/SVToS0P9Sh2QWCzqrY+7fZGV1X0WMfV1hGEdtix6P+bOw11PItZQBWDeIM6aPwk19Yl1zcZRq5G1obAjKqLvE5K9CL1oCaVjEU/a1kXypkClZS8D4ejEpinC2IVrZCZjUzeVwqIEYSrAFd5jjGLlA2tVB2zopcSgCuQxfPiTzKNNPUcGZArtT32I+uYOI5U3ZLQCP2Z6xXV9oprrxSJcvqLtZkmIpq3PROduk9lmsv+J+Dh+Yv8PSe5xPLBEN1gJobjOrX/RFY9L0eybsosmmBA1VMRWBHU+QMBGSccE2pyRQmXiHJoLC7iImqSjfRSqSOlDL4UendvfJYxSObzlOMs+RoRMDM7SdDIfYraVqE7AaCtzR8jb+PdMoGxYUsbBmy7G57+13UBSMl7pA8YG0Gau/09mFbfBcuAH8JUeRJAnzi2WACxDX9EqG0jvBPelH/xHAvz3aLqZahUdqpOikAKadvd6ZvcFyX+k+8dTp6w75MnpvjsJegK+L3iIWjRA2iK+VBLn7n/gbYz2Sz7VwfAdsgHiK1+AoF+l0B3bDfiZu2rzVWE5uYmROMmGSfS553PoJ3pOr6fzDptK3Ys870n19ZlAloEVgRY/DHewXH4ooE9FmgpxUN5ruyhghyZMlmvv/AHlJWV4vSzz8ALz7wgIOvoHx6FV154Vfr+nPPPRkN9A5569ClcfOUl6FfZH/aYHa411yFn1E/x5Kx3MWjEJJx8EuMlHXqoBbpnNb5Z0Ygnf/8xbrz9lxhRpmHFgvl498Mv8avbfoH6Jh/uvu8xXHbJBRg7chA++PBT1Dc046yzzsTKBR/ikNJPEN/2L4Qt+bDai2BmnZetELAVQbMXGb+bbNCb5yHQtgqbzeUYWT4BpoGnIb7pbZnUj295D1rhPhLrGDOmjJn41O/86aQepv3bZEV8y/to3PolVg+7AxGLMSn139yKzPlpqYA9ndOk0jHY6msSERXVEiArndBFqnIg66lyrC4U2fPhjfgS6bAKVwnqVmzCV3O+wmXXXIrmUDv8DZ4EXXD2Z7PR1NiIH593tux34XcLseC7BfjpZT/FkqbVQrXrpxUnzIz1IotkQYz/PYibLz4OHeE8fPDBX3DxjbfCYrViw/payXKde8E5AtpISzQX2uE25eDR+x8RM2C+QOd8Ngc333ijzEAzy/PAAw/inHPORnl5eVqQxcAmSlpJp8nmn999F3GTjqMPOwL33nc/Lr/2MpjyLMjRnJj5xLNCF2xpasHnn34u9V1WuwWxYAyPPPAILjrvPAysLEEobjz4+HJX7/O8xSfC3v9gaLZCaCVTEZlzOqxTX5ebLd7wCeKeGkRjOmByIlx6MkKVP5PZbM5qK8luBoFud46cJ4MYKTRffCn05jnQSqfDRIUtZz9ojgrAXozYumfhC5sQHPHoTo19kx5A/peDYD38X3Iz6g2fI7jifqyuvASbc/aC0z1KJPqHugegLeyRIlEzzGiNtCekUPlSYLYr1Ck8kumAmKkiwBpoc0shtAJWpKkZGSurBIfMcvAn3Uw9X7r+aBNWBOp6BVtKiVCp6uV/MxG2yQ9Dc/ZDfPO7iIe8ME18utOjyAgq5Yfy4sK5dkmgy/+t+MFoFAQz+2FRKXDZ6u5qWsl9MX7UAOTa0ysSSgaseCiGvPKqQUGLGqCqJ7onM0MEY43N2wUWFDBUlLxMIOvYgQcjEoglsjm8V5ghYRBLUERwkE4CX50PAR77KVk5MPlcGZQTzCQDsVQ5/N4GLo+dAEvRS3kdU6mmSngl3bYEdAq9zCOAh9eRgXVqZouZOl8gfT2hiF54/wxTxZGIrXkKzUOe6u2wQVESUiTTZX8UQCW4IxhiH6maMSXIw/8pq4nknbEGj4CLGRyCAcP3DwkVQtI4+R1baqaM44KZTZVB5HXmxBszpA476ZTdKT9GPS+fRxEB+qJY2UljFJuGTrVBdYyUXM9bdx3+FboR4ShwbPFL8Jacj1DF9qwHl1WqnQqAk3bj8wWBhvfhrP4NrP0PhWngGYYpN4+sbTEoUNMxZT50k0OyywTxzJQwoFdZOMNDzVBOVMqUnLDhfnx+f1pqZuLYLWbJvKaOZz5vtkTqBWz9t7edyWY5vpoG6yHvI7ZuFvwDrgVMxrXhczyveIBMgCvFUFWPuTO0YJrSU+F2R8GVulZ7MuUzVXEwFVwlj7c9GWgpkMV7z0wbiD2wKZCVXJPFuPCiyy/CmWefCbvdngBZB0yfgkcfeAyXX3MZTIU2KVH5y5/+LGd16o9OhXPeWcKKsR6zHE++8B4eeXx7qcf0qRPxm4d+JzHtt998J3Fxg68JNXMX4asvPsavr/sRPvxiNdq8EZx2xo+xdvUKDKiswIMPP4Wbr/wRitdfg1qtGAsrzoPPaojH2WJeOKJtcEbb5dMRbYdFD6I+Zy80O4ejKFCD42ILYB5hKFnLMzPYAL1lHmK1b4IqhAYwI5tGN7JVkrEKAjEf9KhfYtcEGHNWwjL+dlHS9a55ATX9zkHYVgpL1AN7eCscoXrYw42w0qcw0gJLtAPmmF/KaPzmQiyY8NIeOAL6dkjER2xr2zZ0WTEBstLVYVFRSzUqZdAkeHVbrRjuMvtEozM2ZivmffI1tmzeIgNkg2cL0BxNgKzXfv8ann3i2S47PvWMU3DVTVdjfWCLyFSmgqzUTNbita24/sY7umzjgOkH4PKrL8Prr7yOG2+7Cc2mDlTayxIgq7muWY7piisukwCEwcF9992Pk046EUOHDk0LsriDt956C6+//ibWrzfUD++8/05MnLAXnnriadx6xy3wmP0osRYmQNbKZSuxedNm/PTSixDSI3DErXjkgUdx0gnHYq9xoxCIGoENs1iqEWRZvIthOegvQNSLyPyfw7zPM9BNLkSs/RHvrDtTyzPA4fFT0l38xsz00bJKUM3Ah39Hlt0ObHwFlgN+L7MWqS26+Fb4is7qFsD0ZSiRgsH0af6S81FUug9MQy8yblAq4mx6G/GW+eILFLeXoSF/Clospeiw9UezYyjomWWPtnX+tMunO1iL/EAtHJEmtOSMwbzBtyYOZ7yzRLIOcZMVmjlPQKaca6d6nvIyyiTVnXpeVJvyxvxYGtiWFmwlZz24rim0VQyIrYd/BjoHxlY+CJ91AoKDfy7ZItYpijlzJ21KZTsYMITaqrFoyhEYOnA73TP1eNbV1KPJ27NaUEFuLkYPNeoA07XVGxoxYu78rC8hKXB5Oa6EsARXVDQ99ufGlvouICV5w6cOOTpRj8V1GISrbImSkRczWotFskGpjYCJhW7bOk2aU78n5Y3jnDRNZm1U4MUax8amngUFGNjWhRqwKrCp174Y7RyICvt27nzqCgSiDLgZbCdndrgcj0/R9/i3qBH6g11mjM3+NSjSF0Ar2Avhxb9B29g/9XhMSngkE8hS/aDUGdnnBCvMQBIMGPLMWtY1a6S+EUQSOPJc2dJlEETYglmaFOpnsj8baXW5LocAK96bPI7UpoAXqdJS3+UjON1OpzN7FsK98lwsdNyFSROGwrTyN/AWnIBQ/58mNqXGqALzqWDU2vIpnNW3wVp5JMys1yJwCmxF+Lvr0H6AkbmnuAizbunojbyfeS/znu5tokIdVLI4UboLTKCVrii61wGatID0E+faOqn7fVl3Vy27o9ks+1dTJZMV3/hHBPKOQjRnrHhDambSoY36R3Ut+Mxg5pRKs+kmC3o6l10FrpL3sSfWZfH4VCarJ3CVfB57KtDq4t1l6Wosv6vG7c5uJzWTVTloAN74/evo178fjjvhONm8ymSNGT8mYSDcgFYMyC3H7I++kPjzhrPGAQRZBzJjNBkznngaA4t1HHP8D+BzDZft8Dm7bNHSBMja3F6PDfOr8eWXs3HLDefiDy++hMEDynHi9ELE1z4Oz9D7cMfvXsfPLj0bW9w6GjLU2vbUB8dvuB2FxXtLGURTOAKrpqNw6NlCE4zXf4JG3QVbtB35ZkArmAAtfwJMBRMM8/jOFlv3nLCZTIV7IbZ2psjCw14GfStFbjTAXmJk0qz5gCVPGAca684I3jrVqPXGLxFc+TDWDL4BTUXbLTVy/NWwhxvQ0kOt7s5e4121PhNN1KRY2Liy2yYFZKUzHOaLlCDLYbZjfPEINAZaMhpllruKsXXF5oyZrE8//kSEIk4549QuB8AHRoO/uVsmK7km672338XdN5yG5TU+fPrpR7johl/AZDJmPvg693Z4hKaYnMl67P5HccpJJwuV9Msvv8Q1114js7Hkz/eWyVq4cCH++c9PcN211yDHnYsZTz+J/pX9sd/+++Lx383ADbdcZ2Sy4MTMJ1Umqxlzv/wKl159KcwWE7Qw8Lv7H8JpP/4RygZVIE9ntsmgCapGkGU1x2GZ9CD0YCPitW/CcsAfd+ia+8M+tKx9AmXr7jV8sDig42GIfHFgqxRXUm0r0rwIHVO7D4JsdsoXmQV+rAjUowM6onoMU1ZchsKiMTCP/nmXTehRLxCoh97yLXT/Zui+WpnhgMluzH4we6c+cwZDyx0uGbd49QvY4mtG25hnUWkvgs1RILPPqiaQAZoxw7xjNBAepJLVTwVbKrsh9Uxqxn7NL2Exh2EafLZ4SUSo/nhwemqfjEfSoYryDRDYOBffTTkLw3sASF8vWZdN1+OAvYwHcbpWu7EJAz/5Eppzu+dRTxtVtJzkbJGiqwViQbxf81na1fu7yrF/6V4SnOfn5QrglZdDPC6ZJ1Vnxwwjv0sNlCwW1g0VSBYsk3myylpRHIPAmZMIBAE9raMOdq1/DbaEW7LqT2ZGh7m6+ockr8jJDHeeURvGsUeQFw4bGR2lNsh+JGBVwJpAi7VM7A/71lfgLq+CZi+Gf9H98I4zaCSZGvfBoJPZRVKmUjMjCoSlU1gk2OI9orzfsukAgjOR+7dbZaxmUm5UAkCpoETJ2qssBLNVPAdec34atFWDimoYSXc/KgW8CKYFKLYth3vZqbBOeR4xUy6w8l74c6YDw26QbDV/uG0CUQI50v/SjSPHlmfh3DoLln2fgGbNl7qD8MJb0b7/dygpLhbw3tcgPlOfcmKrwJ0nz6N0daacjNoSacjmknRbRoErlZVOZZVk2qhLM+/yerAdzWbZ5x0B2/Q3hJkRQD9Eio4V1UCOWWaJmY3lWFJiMDynZKpwbx23O8CV2ueeShlkzETTdEULTO4jX8Sg4KvvCMTY9kSgFaePYWw7TdfSaXLe2zX/T36fCrLy+hegbVMzXp31Km765Y0oLCrqksma8dATuOLayxHL1VDuKpFMliXajguOLIbuW20oQ2tuPPbMaygZOgkHHnMQqtuNSUHG0NtW1yVA1saOOmxbVYd/fPgPXPOLa/Dpx58h5m/FeSdMQrzufWxxHodHnnoHl153GarjdfCIyFrfW3FgHVodVYhrFpj0CMY1/gUmaz68FScgbDUE40zxMNzeJXB7liLfswQFWhBm90jovg1Ym3cQKlv+Cfd+MxBvW4bYkl/COv2t7fRtbiCRAfNDp5dgpF1qaBFsFLCllRvAKr7+Ffi3zUFcs8HuKIKVYiCOCmxtrcGq4XdmdXIUGHGa7HBqPfuRppNl5w6WBldntZ/khZTC+nfblicsoZK/N0BWEkdffckXWpGrQABWdftGkWfP1CjZXhjOEbDz08su6laTtWXTFsx8fCauvP4KDB4yGAu/W4RAMIDKvavQHvZ0q8lKVhc8/7SDccRhh6OxsRW/vPMhnHXRT7HXpL1EQGP9uvU46pgj8dzTs1CSUpP1y1tuweDBg3H33fcIb3W//fbLqiZr7ty5WLxoMa686kps62jEYw89DsrJH3nMkXhmxjMYPnKY1GStW1uNJx8zarLy8nLxu3sewqlnnoKDpx2EubPn4u+ffIybbvk56iNNGGju30VRkP3onn8IrGX7wzz0QkQX3gh9//fhC5vFPyasdZX7pogD4xRFZzHFAwIWLKy7qn8HaPwn7ARB+z8n4hbyYJ1/DeLBFsTsAxBzDUcsdyJC/c7r8wDiCsxe+WJtWBZo7JYB+sGK85E77HyYBrDQPF3VRh92GQshuuBaRF3jYZ3yBwmmjPqesMxAM9jdVY2cfV2zIjffjWA4BJfVKTPxQpuNkRIXhfmbH8BWdSpMRfvKbE9w5VPw7JMehKjjIo0q352DeNPn+Gb/83Y7yFpX04ShX8wBHNmbHJcWFyISjYjimmoK4NQ0bMYqX3WXbibdbnzhCAzNHSSBswK96YJzZnpY18TaH84qyBXTmQEysn4UPvFmAMmkzCkTZ66WrkYr3fXnvbAttEHGZzaNIGukcyhiWmZgyv5gLRFroJjxISBR525kUCNS+8cAkcqMQsfrVB3F5ldhLxoutIqOTd8hOPDqHg9L9Rnrzki/JL0utUktHWvV0kipE9iSKpyNj5jUbJmYwcqVSYGeAGw6eh+Py/B6cXWR4yfwpiCGIYxhiCeJkp8GyYSxD43aSWsi8556jnHvekS/OAiLnXegvjWOY/v/HVrh/jCPpgqWYbXAjClBIgEgqX+KHsrvlWF2PjPkC46AbdrLMnvKSZ7wwl/BdtQi+CKsTesqypLNmMm0TG9Aq68vbT7jRRQgyUhbTXhmfP9qZpRa7CgzGYqYuyMLo7JZcWxnt/RmDGyffyJsU55BvHURgp52BPpfIvccnz8q40n6sKodTfb0y+aaOPVt2Sy2Q8vsiZTBcDyCQDQAS5oaJlLvO8Ld2QMEsXLPamaEYtuNmneoU3bhSqkgixPne5oIRirIChTEMDxvEF58+kWMnzAehx15WK81WTdceAhGxt6EeexN0NtXIOIah0df+1rquAiyVrZWIxyLCCjrWNeM7775Duddeh7WtW9EoKYdH//1Y1x909Vo2NqApx5+CpdeexkGDB6Aj97/OxobGnHBZRdgTv0CROg9tIsafRl5PD21PO8KRKyFCNr7oX/DOxhlj0p9l96xBrHFtwC5Q4BwG2TCPR6R7DVYT6/Z6QMFDSZKwCEeboeJf1UcCdOQ84R9AN96xNY+Ca38aJiHXgBmy1ZrFdhalt7XkMepwJVScdyRrqBWwLpwV6pfNtvZr3wC1ndsFsPodC1BF+RLkTMLqqjXZrdhesUkLGtZJ4ZaPTUxbcvrh00ra9OqC8IMLJ2/FM899RzWrFqDo489GldcdzmaTB3wRQLiaF1pKkWyT9aBhx6IC889CYdOHChZxVDLcsxvHYXnZz6Pzz/5HIceeSiu+/k1KK0sQ8ATEOVCqgsedexRkjU77/xzsc/4iahZv15ogXPnfiXqgpRpLy4uht/vT0sX1ONxPDfrebzyyquYetBUVA2pklnUn136U5F6n/HIE6IuSBVDFlL/5IKfyDE0bKoXIPmtqAseiZ9e+TPYCmwiDtLPVNHN0Cz/6wmwTfqtZHGiX1+Elslfi0EjX1x8kUXgltkF1ZJn7cz178BS8yBMtnxoFUfDVH64mMmpRlqbHgmhZcwb3WRS+6ImyH3a0IG6iA/LgyxQNig+RO50s6bcuS3SjLGrfg63f43M3MNeDq1kisxWwJwDzVUJrWBvaK7tRc9dxlIsJOIcUt/hHiOF65EvToB+XAd8/mBCvCKbwb4jyzBzwJc7RQOUUIbaTsHckbBOeUZmU+J1f0OguRa+0T3X1yg1vPj6J/Ht8U9hUKkB3tK1nc1kEQhurO/A+AXLEItS4IL1YbFewShpTgx2FcWPx0ZBAh6nx+eD3989CCU9iwElG/fBYD+dJ5NkZYoLIBM3XLgTaDE7xGCRVMF0UFkZFjNAV5kcVS9EUQ2OhXSN9wvvm/ZYCHO9W7IeAlSpHO8sgw4zNoQDiQBdbYDjggAkNevB4JCTHuw/ZoM4Zgh+RLlR/OqsQDwIveM76NEAmn0FiLuG9XhcBElS29NqGFarDFHySkpZL5PPGL/n+gaIMhlUVsr0dvm7u5IXx0CmZwK3I3TCTqCkBDcygS/SCy3cH+k/muHRokyM03UAQZfQS61WAWHsWyrRRf51ED4L/RwjhldhcMdTCJecDNuISwXUMZvN7BE0HR3tbfjOs6TbxA/r8PY3O+BedjqsB7wgCoQ6Adyy38K/7ycI6Z0iGRmuCp97sV5mQtWqBNek33KMpstmtce2YmOk5/encZsYNWHJ4ErtIxPIYoYpx2xOgCu1/M5mYVSgwhlhNs4Kp5v57c3s17b4J7BPukdYALHVjyFsGYxg5aUoHnKoPDv4DElXQ5vtTbyj6oHZbH9n+zCbffR1mVg8imA8/XOwPezbY0Uu0p1nKsjiMqY9jDZIpbgDrPl48IFZuOTSHyNoWQ1b3kg0b3XgrVffktKRP73+VkZ1wSsuOxuHjzUjvuZ3Mpmue2vQmDcNL/5pKSoq+2HkQeOwtt0I6kk30zcGsWDeApxw/inY1FYHfUMQn/zjEwFZIS0q6t3PPPYMaqtrcdLpJ+HM88/ExmhDjwmQvo4xtTxNmPvSxq25GYW6B9G4jrBuQkSzIWIrRMTiRtSSL0IY/DF+dyd+100WjKh5ABV6sxgxm4deDK14P9l1vOEzxGtelAn8WMNsfDfoZvidVYnD4jOJ4hQ7A6ySz9HfNhvVVHrsQxtTOFSyV+s7Msce3STcFdgaXjRIXtIqndnbfol+k32yuDx3zvR2MBpGRU4J8m3blfM2e+ulpotcVL6QqS3P9ZNbqHUB+vkXwlRyAGIb3kBd8QlwFk9JLNIWahMDT3uQNTsmOHNdqF23Hi/PehnX3Xwd4LSgn6MMDrshPMHGrAiLshlQktai1LBE8IIy150z6L54oNNAWUdH0IumYCsKHLkoc5VIEGtkVXRs9TWixdeGImeBnCMDEhZz1vm2IRj1wxcNo5+ltNtAcH87FY79HzdeQBvfhW/IXQKwklu00+8puZDX5FkK28IzYZn+ZiJrlbwOU66RbfOgH/KNBImcTU4OojJRtZK3oSh1/FwX9mBtUoYg3+YWiVg2JdNO8YpyRzGmF1Yg0LwS2PYJdM2OiB5F2L8SBa2fwxILQssfAy1/rJj66t5aoRPG25cjYi2FI38kzHv/VmY9Ip8fg44D1/eYaehtPPb2PQM6XnNmnviiJ3UltRXO7gfrYR9JPZZe/0/4ty2Db0xX6fzkddjX/GFgq7d8juUX3Yv85qaMHlmUYN/clDlDzG0PKCnJKAGf7JWVfBwcmRzL0aihnMasFTMyqilPJAbzCigp0QneD6l+UKoehuv3VphOsETAlgzguB6zVKQAZvLJUvvoqixoADtVh5PumqpA79/ezb2KmvQ2JpTYCamj5blFIpaQLBCSbn2l0EhwpURQHOFlgB6Alrc3YsiB1+8XEJ+pMVCnDH5LW7vUubEmLbUxO8hni8fjlz7h2FUAStVkptu+PKtEmKVTpEVNpvE553SkBXSp20mWiFf75jOlN9odwTYBc18mdtif0Y4a5C85Htb9nhbqc2zRjdBH3IoW+yFyaASUnOCa3fBtRv+8SlsRRkc9yK+5Hj7PPEoAACAASURBVJZ9nzIMOD1rEFr+CDomfdKtZjV5EiukFSKO7e+MTNfNoHkax0LKbLpGILAq3JAVhU9RA5MnO7nNVJBVZXV1A1bJ+97ZLMwEx6jebpXE92qSI90Klurfwl44BFpOFbS8kdDblkrdLqxFCPT7GfwuI5ja0bY7QdaySId4Pu4pzWG2oiPiSZuxIE1wT8pSZdNn6UDWniKCURDcAA06RrR/gTGDfwCtaCp0fw305q+gh5rR4hwJb/kJ0C15oJURs0j0ZLWaLQmfLGZpLFveQUFOodTc03rHPPpmNK98ArUj7hT15U3eevGXZaNxbYWrFAR2DYFmNG9rQUksH4NGDhS1uo6wB0PcA7rEyPTJYhlPjHS8Xdz6CrJ2dvf969/CsPZPEfdtgsXVH+YxN0HLNSYn43UfIr7hdbEjiphzEM4dD93WHzZ7f+jWYujWEsRtnZ/y93Zf3GyOy173EpzbXoe5YCSa2muxbNTD2ayGAbkVKLS7sbR5TY/LdwNZ6qHOLNY3DUt2aRoyqyNPWWhg3SsYnl8u6cTQqhmYU3m9LMHsmctig9PiQFtNM2bNfAFzvpgj1D4qvAwcPVgGcb7JDTpu96UlFywr1cWF/1yAiUdMQp4rByFKq3e21Hq2ZNl7gkeCSCLt1GNgJst+0JvQt32JqLkCqxwTUdrpAZUjii7dmxZth23R2bBUnQFTf6PwknxXBg+UF483/AsxnuthC41akrhhIspAi5kE8uBb2709qs+pF5dPj2F91IetwVYBUwRWOZacBMBSJsM8hHH5IzGudJjMTCqfpeSjZxq2PrQeFs8C5HqWwuFZBp+tH1B2JMqrzoR97cNwRjbDPOxiINKB8L/PRmja1wihqEs2L9trqADU9hn9rkEpo1VeF+VFJJmsUPcguHB2GayHfwJoFsTWzYQ/Xo7AkF+lPQwG2UpZUIt7oXsWo/qOJxH5col4XqVrHDvVW1rR2t7dMZzLF+bnY1hlYcZMGOXfowcdi4F33yM8fSncF+nv9LRNoSEx6I7rQt2SephgWMA41yXNMZmup46Zga/4LHn8ElD21Ejl4jhLBlnKoJljg8ecrrlzXZIJomAG65vYCMzYKNmdmmXk/3c0i5XtODpj+LGSHcpWOp596uyYDXtkJbS8UYigGJaSaQKG2MdUI2R/M2je/mMIj/Dcg4GQ0A4J+LuM4U5Ale64eY8rdTyOJ6WwafhlbWcmpFtXZb+yAUEEedwX7xO17d5MywncVc1etn2uljMFNyF/8bFoGvoYqjd7MSV8O9r2+QK6tQilxQVY2VCDZd6eX24EWmMDNXA3zIR57/uMx2XbEgTXvAjPpH/I36rWVE1wkUUQ0oxx11vjuO7JJ0y2jyDaoo19lnRPBlwcKxU2F1xmB8qzlLveGa+uvoAsdR9a9Y5uk4T8zrL5JWjt82GJbYOp//Ew9T9WrET0bV8gsvmv8I17CdH8qb11ddrv2bc2vfcs4Y5sfE8CWfSaJMhqlknllInYDDTBHTnn/+Q66UCWjKXvmTZ4QN3TGJHjNmqFbCUwVRmK2MlNb12EcPUsVBccg63l6Sls0agXR6z/JSz7PIr41o/Rse4FFEx/DbFVj+BvjkPR4uzZu9Hf7EPH1jZUjM8s0LQ7rxfpgkycfB/NFm7EiNrfodQCmEZda6hjd3ohIlgvaqWIeoT5RJYUIm2ghyw/haIYYfJGg66bEdcciHcCr7itZDsosxbDFGmGY8szsJVNlrp7ttjiX+Lfg25FxNK1ZCe1HwrseRhbNEwU1hXDK1NfpQVZVe5KATHZZrF254VglmFa3aPIHXs9fCsfxdcDbpTdKZBFqmGRowC2Tv8kKhW2BNtEUIMcZjaCHLcpVwxme2rKvym5WJmBC9Nb8z78BoedcmgXgJVO9j6dtxj3mfzism17G7lNr8Gy972IrZmBjjG/w4K2ui6H5tIsyNXMcBHcaGYQeNmWXQ6LeyDMwy8RYzgG/vGNb8PvGIRo2enQy89E3Fkl4gvJpr/MrogyIeWY04AJ6c9OYQtFV1wRaUFLxA9fxN8FYBFcMXPFgcXZl+nlk+G25YraHsGcCkglqEypvWH/bok2wGG1yawMZ2A2eupQtvJm9C/dWwpD9UCdKC369/8SUc3ZbUY5OfhMzOgn6FGkQ3UFUAxWlMS6+j2r8apHUfhlf1iP+Ny4+ZbcDk/J+QiXnmiMPwE1RjaBVCcq0Xm8PqFX6f51QLgebW//Ause3IqqQZn5zRxftXVNaGrrCj5KCnJR1b+kR0Niil6UzpgJ5+TuM8IKcLlznaLoJ8esfJdSXxqdwEvRAVlrxECaATUBqFISzAR2kjfHTAwBZ3IGiABNzI57MBRmEE8aGuuR2CdKoIPbprJguno8ZrFYk9MXmiAtAUgtzKYdNXA6nHD0mrFJ3lZu9c/hGv1T8QxpzTkJsZwxkt1UGc5s9quWEVYBPZ0ESBm1bV1BDr3RDFl0qZPTNLS0pgfs6fYr3lqhcFbmr8ozjKAzG1Cm9qc8/DLRHHvqD3twDXKW/wQv116KM4+qgGXN/fBPmSviIHM2zu/VW4/bHuuswKDmz5DjnwPzGOPdQe+y4IYP4d3rHak3TWYKZJvFUnV0HV5fxiyloltznztKPyMlcJC1KPEs5PNZ+XH1VBO1M9msvoIsnl9PGS3jAeqDXvcuXG1/g6nsEJgG/gh61IPwt9ehfd+v+nJbdFl2d9RlcYJxeXj3gLe+nqiKcwiuCLJS238bTTDxbBNLne4ZGHMab9a+9tnOLH/W5t/AwQx6Z+OEQPuKh6DpOlwWK8yVx8PU7wfGkK55EY0ta7B+8NUSgyU3Su0fuvZa5E95RsyBt6x6Dv0HnwDNUYolG7/AwvIdq4/fkXPj81r8FvvQCu35UhbyfbZc3xoM2/AoCt2DpV5Ls5cYEvJUN6Qf4tqnRfXQVHF05sNkEqITfG0HYxTeaJNtmYecKybNun+LlLaw1GZe8dnwOw059nSNCYf9yydgRUs12kLdWSep66QFWSMLqqQOa1sgO7Wu3XUhxERTi+Ogbc/AMuIKNCx/HMsG3SC7y7HYhGbIRmn5Gs9WKe5MV7BHQNAcbEWpvQgltkIE9O1BFgP/TE148lFDYczX7kNeUZJRcCePnrUnqvVUoKxeXM7q2+GKrjHMgTtWIbb4Niw/4HM0Bbs/QJOPa9iGxzFQb4R5gqGyElv6G7SG/Fg+/C6UO4Ym6IgKyNCtWjUCLM6UZyqMTw406GFSGwmiJrhBgBQNhdXNxgeH8rXat3gCBuX3g6YbNy+ld42Cd6PihlQkih8kAy0G3wwICa7WeTaiIWBQ5SatvBqFI84TIzxKwQdXzYJnH2OmWTWlNMeMhspAKdAkn51gKtuxaFAFbQKSxL+MmS3xMTM+Nc9SuJefDcu01wE9iujcs6Ht/w5MxQekeGQZNCyeOwNeBq5665diIh1Y+GusuM+K4nBrRq8rdbzBaBTBzgyOg6p1Geq4EsuHomigf9ibf+n1lAlgqHynADbPPT8vR2phaCKrFL562xApUcx+KYW9dMuTIkaQlkwl6026ndtRNV9Uj2NT2a90mTV+rwLM+tAWbAp3ZKSNpR4jbQGWdY47CmAQcGUyqh6WPwgTi0ejuSW7gMux+WnkuZ3QiqcguPIZdAyf0WX3BBykarIZWUX1qScyVxx79KvieM6mUdlPAHEwLBmeVJpmT9vIJhOTvD6FSPiMSyeBnmk/HGsU2SBA35GWt/VJ+HxNcA05GY622Yi21SAy4ZkeqYKp+yHQGrztr3CFFmwHWvWfIFg/H4FxzyayIdkCLG6flFg+39J6kyGK1MyOLx7F+qg/K9pgcq1VWMtDrJM2nnpe6h7gvpLvCbXcjgpg7AjI6q0+ixnCuLUMRYV5CH19Liw2O0xDL0Rs9Qy0l/wMUfe+OzI88L8MshTAYsf4Y0F0hLtOxP030gTVRY6nAVnfN8DisR1XeztKpz4LveU7xDe/h3Z/Iz7vd5nY0LDt0/AKxpm9MI24ApqjTMQsoutmotp9MLZUnJUYw4yVhmx4HBOqjoZWOBHtX1+MHLsblkkPw/PNZXhn0F2JZVnfXplbJt5aLKFhKU0olple3pcbRUnl9zVDuCeALHWexa1zMGTT03BEWgDNBpPVJToEIho376fQNRs0qxuarQCwFYiqLD9hLTD+pz4taRhFUR9i618GAnUw73WPeMkudE2DNdIGa6QVEWtBF1l5HhPtrNR1yuZa7DaQZXi3dC+0zuaguIwU8MfiGNz6HkaXj5cMxaqGpagrP002oUAWua2Ur6zzNcv/aYJL2fnkprwl6O9V7CjM6hBUITLr0rQM9KueqIKpOyFdcNDKK+HoP1UGSHzDG4h7auHb901817isx2OiesuI5g9g2W+m1BLEqmehqXUdlo16SAqSFaBSksH8O7lQWaTFC91oauk6y61mWpXJ70r/1sTsMMEVaQr8TKYGjskfjlEFVQIsmC1h4J6unoknxCJ+BiLsJ6kN48vCH5RAnU1lDqvmHwP7xDtFvIM0En/d1/CNeznRJ4RxxUUFQhlL9djJ6mJ2LqSAFQNdHotBlYsmKHbMSNF9XmDjnENgLpsK04BTRIY++t0VMB/f1MVnhwCNnkkGQIvD6bDKrLjuXSoUAU/QgZZ1o9B82809ZrP6cg5qWdZz5d95L3IOPbzX1XmdmE1q6/AkAJICMR0dXslwshUW5IEiDGzsF18gJHWLXDZ5Joz3hrquhiIYgWZMwBqzqFR9U7VeykS2J6og9ydADEiABFIOOWaykW/nesxo+aJtIuOeaj6sOigZVDGrPTlvgoA1b7RNPmlWzaZAF/n2pw3/gYCenoAl17G0/RsF3g9kxo0zbG1l1yDmGtnrteECSjyBExW8rzLdT+k2xqwOJ0+4Hul5VOFU5sG97VwoonmsBcseABEMt7Z3ZE2hFOVDhy2tKmJvx6e+L1h4GKx73yXCOvHaVxGI5mJ20YlZA2tuZ1ruABRsfgNOvQbmkYbaI5/BHlTB1O8EERvqjSbITCszepyw4vhOZyWRbZ0QQVdy88Go/8mBBTkmsyF+pOVlVRumtpO67x3JniW/T7K9Pr1msdjXsMCSUynm1N6W9bDOPQS2qS9CD7cisPIZeCe8le3uuiyXbX/3ZeM7kwXsy356WzbPul0xNpUqmElNsLdt7infp4IsvifMSb6s39dxHrTpYQydeJsE6o2Ni/CtbTwagy1dsvcVvqXYp/EtlAz6IUyVBrMlXvsamhoXoGbQVYi7J4iXrDNcjxGtf4dpwImIrX4cDU1L0W+fuxHf+iHmBnNQXWi8uwmuKlGCmY88jR9fcDYa3R7UbdyKaDCCoiE9q/z11E/JXmRcri/CIjlWF4rs+d/XZUi73+S4NmfFhXANOARwDUR43hXomLIQWqRZfkgD1CJNnZ+dv4ebocl7PgyTFoMmdNACRALtCAy4Cnl1j8EyeQbiG/8kMvOGxVAB9I7VaPBuQ/WgaxC2lWCIu1LwxcrWmqz7ZpeDLAWOMtHmsjmyZBreQdseR86Y6xFZ8yTmlF+OuMmWoApyW/5oUEBAvd+YAXfbckBxBtVaQ+3grAIbOaYEWUq4oadjEQlvkxmRcATbNjRgwKiBXRbvC1VQrXjgohNgP+hdxOs/RaStGo4DXhHzMioQZmqF7V9jwrrbYdl3JrTcIVIE6Kn5AxaPe1YUWvhSrLSUi0EwjS8zvSRp9MrgiDPlStjCp0cR0m3YEmpJgCvlF0UpS4Ig9i1/csxOHFK5HyyaBX5fMOFtkqngW/rbahH6HANAqsMxiEzXCv49HLbpr0qRe3zjm9DjNkRG3SfL0/+HwaDVakauyzDR7QtdyZCNNtTg+CDn9nhcqQIgBBLKfBXVT0KvfhTWqa+KqWl82+eIb/4bgvt/IoCMQJHL2u3WhOodaYw5LjsQ3ACE6hBbfCtahz2FuH0AGm7+OZzLvxHQuStaW0cQgXGTUf5gdgWaci1sVhFXUECLwQ7PgYIY/B+bAkQEwcniCwmVP79fLC+YsbNYzUKTTG6k9BGgMmvBzJ7aLwEe5dCTxR8oOc4+5zZ4Pdmv/FQ1UIpi2BffHHUsBFn82RpqSATipAm6zXbJehFgcZynow/z3vDEvKgL0bA6hKmVk+DU7b2ChIJ1V8A25irEt/4dunM0mnM6ayZ7ueA082WGiECJ4zSd+W+mTbDPDMl3Y/KEmVle594EKZK315e6LK4nHltWS9b74IQGa8Z2xtvO2jYb7m3P4f3Nx+OUY/ZCbPWjWIGBWFnUA00kpdN4/aflVsK0/ik4LB1G/SdpzwtvQmDANQgVH9sjoOE5E5Aya0gGRerzI7W2a2fuc0560U+qry1dNqmv2awdAVm9ZbF4Hjyn3MIBMJt0eJurYa7/CxzmVglSo/MuQcukOX09XVl+d4CsHQGnO3TwvazEccbJZLb6zuy7WuW/lSaojj8ZZO0pACs/tAkntL8Fyz4zULOhHa+99QFOu+IyLGhbmbbuZr+mtzA6vgWmEVcK1YzUwtjap9BcdTX+MS+Gxg2rcP05k6DlDkB8/UuIty6RTJYeasD6JQ9h9sCbRThjYE4Flv1jIdzuPEw76kDMb1yOrWvrhEVVOrJvegKqf1MBlvF+N8Fs7frOzjQEs5Fx3x1jvqdtJmfYTeFGFKw8XUSNdO8GhJbei459+/AM0aMwRZoQtxn1Xu5FR8Cx3xNpd6+3zEe45veorzgThSOvxrcNhrl9tm2XgSwOCMWx7c3Xo6eDSwYv5f5vsbc9JD5FG1a/jHWDrpJVu6TRo0F4o360hjzyAkxG4N6IT9J6qnHg5NvzumW6Uo9HxAGYqbGYsebb1XAXu1ExtKukZSrI6u2cbeEmTGt6CeZR1yM098ew/3Aj2oIeuaEyNWdwMyauuBSOsTfBVHqQFG1H5l+NRWOfgyd3bNrVUrNYaiHS2JhNqKF6ix5EXdQv4EnR/7jcfrljUNAp0x3Qg2iK+tAYD4mizTD3QDSH2iUILLMXwQRTrzPgDOAkw2GmiqPxyUalM2k6nc51mP7qgvXwT0UBLLbyIfhyDgKqLgUDUAbhCS+VTrns3gY3AZWh+maT/RJYGYG8JhQ5ZmdUvRFBJ01lVYG+dfMsuNbdCsu0N/D/2HsP8LiKswv4bC+SVl2WLBe5ytjGGPeCCY4JJJQAsamhd4xtOglJPgiBD0Kv+UxJQhIgQAIkQCgmdNx7l2XLlmz1vrtabS//c+ZqVlerXe1KFoT8/z/PI4S1d+fOnTt39z1zzntejaVI7LQGv/4JHPP2wZheKCyq6UhIO2tK7XgO6TAnLslTBfhqAMMQBI0lCNHStL4e5ef/BIXGSEKnwWTXJF+nrLC22YcRb7wJ3ZD+fQCrgRaBkzRHUTOcDNq57ltau4G/ZJVirdS5q8+C5QpbYephuCGej6BS84fnZX+8j7J4bl8sN0E5JeRCpuv2CnvsgTQGvt6QIknd5SFoUhg7yWKl0qclzQSbNa3PfDL2k31oKQyly+Db9xy0016KgsyowQUPEoYX5OTFf6I5ckpdtpBgSbheCEiSmUqwO0Xup4vODzcUhLlNHHfCRNfan7ws2QfZM7ocxjMjiT0Px8PnL1EuaCr3QNyz8qWoDByPsuoAFv/4JIR2/hLrrAtQlzkvpS7mpxcLkM2mrXwG5nCNcLBCyI3g9p/BMfZ5UU8wXlPy0WwJyxYMZqDfH8li7FjjgZ3+sjL9BVmpsFgcZ1ibjqy8YfC5HfC56sXQTevmwXjiPxBu3QR3pw++oiugRe9aTuq/JavNldJiSHLQd8H0IuD1Y9O7q9Fa14xp35+JrIkF0VFLmWBHXTv2vLUJoxZMwJCpPXOCeDBfP/xVOYxpZow5ZTJ0pviGWoMxZ/3tQw2y/lMyQX3Yh8nNbyLD3wBP2nhMHHI8tMVnQaPPQMXOf+Ol93fhiqVXY7u9HCMyiqLOfoxZWMeK3222jp0YU/McMvVaUZOP9uOa7Ll457MKVDf5sWL5UoRbvhQATFu4SKQRhOo/wb7MRahi/KAzYkL2qOj0kRAob6+ELWTF6LwRAhTRgZAmbnSykw7crK21r70SueZMFKf3jAMoQ99cvxOtnt6b9/2RDX7bDoN9raF4n0vmw48hTdsgZIPhlvXwVn8C1+S/9ncpiuN9+1dgqKYdCPtFvlYoHIA/HEHaiLNEzhfTWMLNX8NuP4jKoZfCkTE15fMcFciSYCQ2IBgoixULXGY0PI28STcjfOQNbDDPhduiLEZ1PhatLd0hH+TOjpQE0vSCMkF1I4OVYUhPmtCnBgSVOw9h1JTeTjD9kQpyDAUtqzBJ1w6NrRTeuk9gnfc2KuxHUNXR219fEwmjuOE1DKt/HZaSC6AdeYGwDg1tvgFlQ69DU178Hdy+viD1Ji064cF+R1V0Spinpm6UTzEAlUGDVmeALi0PTATe117Vo5q1ZNASVc4m0KGshveUDodiB1irFYEhfxhYMncn6KpG2sZ5MJz4jhhKcPud8A9biuCQs0XNGJm3wg826Y4Xy2RRpiaBDtce+5bJngRpBIbBQEgEhTKnizvT/GGQSsAkDB6a/gZL2Q3QL3gHGpPiMBbadivc1nnwjL5byLrMtOoOR7qKqiqgMSqNJTiv+xs0acX8IyLpx0NjUIq+tq76CIeWLxV27InqZqXy1NLsIvd/H05JJhivP84TC8cScDLw5TWprdxlAWBpQME+eB/p/kcZW18sCa9TFuZlwB/b1Am4BBU0CmEAzkamVXzY+f3ivkjZIo0FWMy2v01tOhBr7z7UWCCYrFSadEvkWhUspoeMbBwnyi6QxVws78SVirxS5l1xN0HmX0FZ02R4yAiS4RMbNDrKMs3Q6pQcR+5i85nhM8BNCcpkY9c95YG8JxwbG9lJbhrIelapXl8yh7zYfsiYcd2kUvyYa83tVZ6vVBvvXaSr6K2sFahzVyDz4I1oHnYvCi1N0KSNRGDLzfiy4HK0WZNbjv8os+f9jtS+hTTvRgG0Io7dcFd9hM6Jf4w7RG5IUIIZK+McTPZKntij6Q6mU50veVy8/CSCtupAq1A5pNL6C7JSYbHEejYPQbotG257NYLStnrr6dDP+bMoNuopuAwR83/GSS12Xr4LIOu9J9/AgrknYNiwYfjkk09QU1eLzCFZyCrOgbOtA/4OL8KuABYtWoTt27ejvrURZpsFGUOzBbjyOj2wmdMxf/58eL1efL7mS8y4dmEqS+BbOSbUtfE5WABLGwnh+Ma/oNS5WqRUuHUZcGkscBkK4Dbkdv/olf8fZf8KU9wbYBnxE2iypwPadOyo0uPX9z8GV4cDp54yF20+Pa6+8Sr4tAFU7zuC5x5ficqDlbhhxQ04+9yzRV65N+jDsftuRt6oxdCkjwOcZUB6Kd79vApHauqx7MrTsWVPHdbvqMPy6y5AqPIlvLptCI7Ut+Oy6y6Dvc2OF595EZ9+9CnGlo7FDbcuRenkUpTt2IsP3/lQbEIXDS0Ux+7ZuVdIClkn6+plV+PMxWeitroWv77z16gor4jetyuXXomFF5yCstbuv6lvKjdRmRaRrH3XQRbHn1Z2NSyF06AtOElI/To9gGf0rxNeGh26LUceg77tc0BjEBtrobRJOGDORVhrQUhrQlCfhUiX38OYw0+iwL0HmsxjEek8LJym4a6G01iMpvxT4baMRqd1NPx92MYPCGSJAoJkIeIkZx8NwFIXYxxhfx8TrEZoi05Fy54nsWPEbdGJU4MsqVVWg6wMY3ovgCXfHCsnjHc3GNgkysPi8QORCk7a/zMMKb0a4aYvEXFWoCNtApoiJviM+fAb8+Ez5sFvyMfQxr8LcGXOnQbtiPMFKGMLbr0VVdbjcLj4yrgLKBb0MFBNt1pEvg3zNMK6sDBlWNewXekvHIJD5aAUu7ufYQbM1gz4OpsR8DqRKHGbuWbxisExyV/WnxJMh8UkbMM5Fr/HgVCY9pp6aAJtyFo/CYaTVgnb1HDjpwhWvobgiduiNtfcSRaMgLbrt5I11d0Yz3bdM/4mkGIQL0BVisGdbetC6P110M34XbT+GIFtYM35sC+oE6wDd+UZXIr562IfhIU2mKdhUuz0PYeEsyD0WdCkM5dQaVwzNf/3LFp+90zCulfJPvQamuwwXXwVcq6+TgU4k72r9+vSZILzw0CfAbyUc/EeEfCoWStpOsJgnvlWqTYCUluXRFLmdPF+EDjF5jjF5mRxnhnc8nwSRKR6XjWzEK9+VjyQRekkGU5lzShrh/eMLKfVbBa1w/jZJsERgYMa/EkmK57hRey4CYYIqghS1IWZFTawW1pH8MNnWBYW5pojMCbI49h4H9U1zXjfRMHeFE0zOK6B5GXxfWQ8aabC6+BnDVs80JUKyNJG6JgXFCyG2umPfTKXR/ltAIuwW9vehn7Kb1BbU4Oh+Ra4d/4anw2/Ex5DzxqL6jmXUkH13yhf0x1+FmlpRuFqypwJp+0MBPLO7HG7eK+4dmNl0fHYKzlWAkTaiw+kDRRkxWOU1HlmUv6dbEwDAVnsMxnDZMosEUW8O5oV231N5wFY7O9BN+pSBNdcCM/Mfycb2rf2en8llt/EwN74zR/x4ovdNRkJlKqqqlBRUQGz2SzA14QJE6KnrqmpAX9aWlrEa/zJy+vO57nmmmswZ0XX5qyo5cnv0+SB9jdxbeyTIItjYJ7Q0bbxbR9iWsub0KePVoxtPLWC2Yh46oGAQ3Gk0xqVn0hY2fjMniY2r9ki4QDqXUNw330P46arTkHB6LF4+5O92LNjN1bcuQKtTa14/qnncMNNS5GXn4tnn/gd5i+Yh9JZE2HZ8zMMzx4J7bCzhepFY8yBxjwc//xgDaqra7F86VXYvHUH1q3fjGWXLMARtwOfrmlEXU0dLr76EvzpuZcwdHgxTjn9FGzbtBWffPgpVty5HAf2HsDLf3gZN//iFgwbxroprQAAIABJREFUUYyawzV44ekXcM3ya5Cbn4vnn3wecxbMwdwTu8sftLW04emHnsb5l54PbZEJlY6auFObqmzwP2njrh54vBJI6tcztp4M88RlohZfaO8D8Ltd8OedgWDOQoQsY6D1N8J8+FEYWj+CPpds5RkKINZoEPG1gbbwzLuPtG8Vrt09WtpIaHPnQZPZ9awJNUwE4dp/IlT7vjA/0eiMCPgc6IgY0GkZhXb9aHz0NdDY4EHB6GHoA2R1oMmjmEnENjrqxcuLSSaZS/QwSZMJWe1+iHszjgvuU5LID/0JO4xT0J6p2FRLqSAdBR0Bl3CqUyeBSm9/ad8ee86+tKbimiJMw1GCeEezA5n53cl//AJinlJ/pYJZzi2Y2v6O4ijY9JV4qOFrRsTXAvhaEPE1R38TkavBFW8+kyrr/SGUj7k74edRrEyQuVAejzcqmxPSNrMRhzvqcMhRLQCWTqPH9LQSkZcl81OE5IgAiY5lHU3QRZRiebIRbO0JdIjcL4vGDIvW1PW7O0mXx3ItMOGdkj8CEY/Hj6DPCT3cPb6QGQiYti2GcdiPxOIXH8Db70Cn7RR4h9/U49wEBMzNUgpJ64X0iqYLDNwlqEolX4uAidep/Oih/XIaNJoI9DOfEwYr4oO3bQuC226Fa+JL0A9bLAAWr0laajMgj9s8lYj4akW9Bm97FTwFlwomQrouNt55OzRbVqOwIIsRLkwLvg/T/O9Bm6UwZ2F7G3xrvoTv68/o/hI9RUubC9qZC1D6/PM9TiuvV9TG5sMfptMhbesVCRrnRh10y6K/klVSpFw+uFVskZB5hkNR2RmDaDoUpmpCoR4gwROBAWuoSZv/ePMWW6yYskLOOaWMYlMnxRYb/H7o6E5QtemMiMCAItMQEGipG1khMkDKGlPWFxlQNgIfh8MVZUgJfjg+SkVZN4xzl3XwBiEXTAayeE2cB85HbOO94ZpUu/ep5Xwcl2CRmLtFIKVR8t/YBiIVlOfvb14W38eNEwJOCUo5znj5kgRjrH0WC6rVxX9TvLXKvWj9FKa6F/H3IxegIC8T35+iQ8ueR/HF2Meju4+x/amlgurXCGgyt58C07SHhIOob9uv4Ji6KnqIUr/M1Et+qaO5TVexYgmsYs+ZyPWOboHGSPyNilTMNxLNVTKQxe8tAq1kjZ/rx2aO7zd7LPN8xT1Cb9YyI78UAb8bXke1sl4rH4O5cCY0GWPhW38t/DP+lWxo39rr30WQdbQXT5A1a9nJohsBboTJU/9svY92DOr3Uy54tACrxLEa05vfgFkThn7iz6HJma7IvTy1gM4Sra/E83LDlA5yfD24+14YTnxXBNbhyr+gNWMaDjWMwGfr9+Gy5ctw2GuHri2Mf739L1y//Hp89dlXaGluxoWXKrWUtm3ehq2bt+LGK34Ey/57oRu/QgA699bbodPqYZ72DN75rBJHamqx/KqzsHl7OdZs2IpLr7sC1WETtny6UYCsS6+9FB63ByaTSUj0Jat17U3XoXxrGcoO7BMMFlNetn2+GS3NLTjvkvPEGHZs2YHtm7fj0msvw4bGHZiRNxlv/Pl1ZNgycNo5p2F17RbBsiX8vEihHtl3wWEwGcCS15e5bjKMs1cKcyTG1ZHWTYi0bUTIvhe6/HnCdl+TMUZhorhGXFViU1+4EdISngCcZkSxIEtrRCTsF0CM74POLIC06EejU+rTNqyCxlKsWMkbbPj54xswa/7JYqNj37598UEWLbtpUyhZj3g3SlhdxxS7HAiLFQuwskLVmG5/D4bxyxCu+xBlnjAaChQHFzaCLBN3gf2uaB2s/jjtUDKYb87tZX6hzsOS51r7zhrMO2u++Kfc4eOXVU2gXliqykYmI9EHVm7715h44BcwnvSRuEGpNvEBcOQNBOs+Qk3RBagadm3Ct8buPlISxiBQXZuGYCdkCMKkN+Kjw19FAZZR2+22yN18AqMOl0fIttj4hamPuBHSKK5zieyE1YNjEJmVlQG/Pwift1NUPI/doZaOhqLPiBFZa0pgmP17aKzDFVvUzTfCM3c9LHlTRNBLkEKJpgBVgqkKRoFLKnNKswteH3fuFSCigJBwxwFYNn0fhhP/2QWwIgjt/S1CTWvRMXcH0rMKRWDLc/J6lER+2li7lZyvcFgYaURzjIIO4S6IcADeTbfBOe2TnsPzelG3bClyM4zIu/d+vP7VaqxatUrsULKNHTsWp556Ki448QT4Hv4Nggf3w+Xzwm7Ow+S334UuTQF7Ir8nlQvvkjNy3gh2yMxIswkyEVZKN4OhHgwVA2ayKtJOncfTNZBgJ9ahsq8hyFpXZAHiSdi4TglYuLkiC9fK+loyD0yOIZVLjQVYtGeXNbTIZkzPmJzQ3IDXR8CiBum8pxlpFrH+RMFmyizIuahYTIIbXkd443nQT7gZvj1PwDG+ewdaPW7OKzdxyOTFa2TvuJbUrAkdH1kEOhZo0q49FIqgza7IwLipwvkmOJYbDqnKLAeSlxU7ft4vbl7IUgrK7xCybDTmsEPbVSojHluVyr3t8fni3ApT1UPYqbkC046fikj7FjQc+Au+HqMUHI5tkyx5GKEyQ5Kv8zMIzZ8iw/0JdONuFLXN3I5WeEsfE/edO/2UtKZajFp93ngyOoKooMaasIDu0YCseIV5Y/O7pPtsX/OdbbDh2NxS4ag50BYLuPTGNFizhsPjrEfAq6xX49YlMM18AhFvE3yV/0Bg/P0DPd2gv28wjS/Mvgbog3a40rpZp2QDHlH7Ep7+SxjLVtzeg61K9r5ErzPQe+LpJzHjuoWKk+4gsEcDHctgvK/ItR3HNf0VeaE2aEacDx0ZKY0OkdYN8O36DdqMRdCF/bCEOmAyZkBnzhfqFOZYs+hsuOHfCNd/jHqvG7vzFyNn2FnY++UOAXwuv+4KNLibgdYg3n3rXVy77Fq88tIreP6ZnpubS5acjnuXfg+WrALBlPn2Pow9w2+GU5+LCXovPvlsL6rrWnDJdVdi9/Zd2LJxmwBMbV5HFGTx3wf2VeCV37+MDWs2wN3pxqx5s/A/D/4PyreXo2x/mXgPzd3+/oc38Iff/aHH9P343B/jhtuWwq8N4tD2A/jkw09w4203osxViVZPdypIj/xnFbBO5v79n3YYTBVgcVK0wXZkbFkErcEEbfZx0OTMhDZ3llgXooU8CDv2IFLzDgIdhxHMPVWoSHSeSoQ8ldD6W+GLZMNnLYBW27W5GgnC6qlCSGeG3TZDGM2Z/Q3IdG6DLuyFccj3FPCWNQURZ5lYUyzLtPRvc3qw0HGZLI5pesEkkYOzJ4GuU95tUaMoGFLyCgZgwanObTLr/JhRt1IUHo60bcWhxu2oGnZNj4VFqaAn5EVHl2MgX+yv006s1lQAvWCox/jbG9rQWNWICXOOEeePZYpkPaq+6mwRYE068AvoF7ytoN+uHRU66In0dxZXM+V3/zbnIeJp6AJXH6Km6ELUFF6IoL5nfa7YDyo5NgbGzBtgYMZixDLfRR5fGajGpPyxWF23BZPNxZAAi4Ed5X0EEn25Bab6Acnz+70u+D1krjzKGoe5T6BmavgrrBV3iLpUGlM+wq0bET7wPMILdwl5VLw8mFTGQ1CVbmWui05I4mKlZ5mbT4RBZcXKAs/+9kMIzvkkyl4xH4O4RuYJKfb1vaUWIkC3bwY0yg6Sb93VcMxY22uYWocDTr8Ht/3yF0ICEq+VlJTg8QcegPWR+3Bk934M+/2foCvqmbOgYC2trDWsPINk53SS7dPFLaPAZ5YyPAbjBAhkG9QFf6VUz+5wCbDND2MlqO8fyCILQEdDdc6X+lp5XjoZ8nwCIKj6l8WJYwPcaF4eIsKtUJ0nExtosh4W3QTZio05GJfAUl2WCFBL7+Q4uVnBeaYBh2zdc6zMtQBfe++Edvg5CO55CG3ju8sPyPcQRPJa+jLxUAxblKLWssVKAuXf+YzRfEK6OPI4UYhYoxGyx4z0tB5Swr6elWT1siTrxD4o25NN5k3Jf+sMfM60AmyJIt1aiH+721K3u03lmeYxGk8VTPtuh37CCjg1o5DhWY8jRz7GxpK7enVB6/7JlvhyQrJZ6XsuhWX0WdDYjhFAK+xug2fCU/2y0o89aTw5IUGPkselfCbGtqMBWbGgLlFftYGGPvOzCs15GJsxIqmbZqr3iYDLlmaEyZqFjpYKRLqs6y3bz4Z+1u8Rrn0fHu1IhHNPSrXLb/y4/pqFxBsQTauKG15HcVApcup3VqBNPwR223TYM2fAa1LqLsW2DNdeTGv8I/aaluO9Tyvwq1/9KnqIy6XUyUpPV1xq+e/du3djzpw5PY7h3yZPnhw97v7778e84lXIH5mBattsNKYd+43P4TdxgmxvJaY0vY7hoQYgbSR0E+5QmAtvA0K770dNUI8vRv6i16n1YS/S/Y2Y2vhXjDzuTmj06Whdfw3e66pjOMo2DK6KNmxYvQFXLbsate5GoCWA9//xPpjf9PnHXwi1x1nnKpv9+pAXBb5KaK2FQKBVqK02aS6APj0fnWl+YZLxxYefC9BGkLRr2y5sWrcZV9xwOcKI4LMPPhWvnXfJ+fjdY8/ipB+chGmzpqPmcDVeWvmSkAgePnRYyAf5frpPb/p4Q48xyIv0hQJwNLfjmYefwVVLr0IkT4+D9iMIaxTH3qNp/0mQ1R+AFXuNeudGGNo+h7HpTeiLvgc49girdn/BOfCyzq4EXl1vJMPv8GhRX3sMRo7ekvKU2Vy7Udj0Lob4q6AvPBnawh8IJuvaO/7cE2StqlodiXczzDojjs+f2CebJUcj81L6Sz/HmkdMb3ga+eOvRCTgREPlP7B3xM29Lpggq93vBCugy9bmTT1PhO9R06ASYDEYjx2/lC/y74kKNPYFtk7YtBDG+a8J0EAqkhXCKf1rHXYJcrOOQW3LNtB10ORvhjHQLH6HtSbUFp6HmsILENTbYNTq4JdufHFuv2SxpAW5YFgSJKXXB5swNm+EKNps0Bii5hARRETAJutXpbzK4hyYbbMiHHDC41bYL8pqEklqZN0qgjyyoKFNF0HLnafRl4meg1tuQmfeBfANvarfQxImDFYLzCYDXLSP9/amzs1VD8La9g70s/4opFeiHta6n0JzFutDJXZiUhs4iPUTDgtwSgCXve17MMxaKcYb2HAN2qet6f1Fmm7GRRddFAVYw4cPx8KTlKTkz7/4HNXViqSGQOvPv30Q9qpqmKcNrFinsMfVacX1kG1gI5iQ8kX+m0wGn2EpU4taufsDwpiB2JGyP4KEeEAk0c2RjBilcQQQ/CFgFWUewhEhxWptcwjwStDAMUgmi8wrLbPtTlcPZzrp1ieldQSK4iekMJuJ8rGkqUu8sRI0cZNBzfzK44StP+WucdaPPIY1OfLc/4Qmbx6CO++Fdv4qUX7A4/WLayVApaQwmY0558FsNvYwF0kEstR/57zS8ZL3SrZEDFi860+Ul8UAWRfxJAQF6r54X5JJddW1odIo1TjKxiRm464r0JRzFVZtCePHI1fBp3Vg7WilYLtsieSCfF1s/rjrkNXwCHQTlLxfKgjcHXa4xz814BHGgizJKvXlRDhQkBWvTz8yENJY4o6/r/yskvShKDIV9KvgdLJJIktMZt/drmwoaZ3bYW59C7rSmxDadTc8JXcjYlKslL8rLb5kMIIc+1rYXHvRljUXTlXOrRy3GlyRYdHkdH9uRzx1QobOn05PM9ot42HPnC6AFwufDmn5CEUdm2GZfJdQdMhgjWDq3nvvxfr16/HII48IUMX8qzvuuAOzZ8/Ghg0bokEdZYHybzyWkiX+7YWHL0bEdRCBfU/jjeK7ohue35X5TmUc5x5cDpPeCt2EWwR7QGkX5X6Omvfx+YhfwZkAuMq+89zlOE1bKdJQApuuxavDFPY005iB0doiPPPQU1hx2UKMG5mHNz/dj627q7DsjmUCENGc4rqbrkPJiEIcWf8B/PpCfG/OGIS2LENZ8Q1YvdaNqoOVuOrGqxGJhPHcE89h+pwZmLtwLqoPHsFfXnwZK362QphI8TXmVS2+aAmefugpLLloCcZOGIe1X63F+2//Cz//zV04UnkYWzcqIItEh7VdFx3D8JIR2Ll1B3xeH6bPno6XnnsJJaNLcPJpJ0frWe5urUCjpyXpZ3Jf8/6fsnFPlOefyhqJPUbrqUS4yzAv0ft3ecvh91n7DbJkf9qwTzy7+a3/Ro4lEze/NhbLVtwaZaE1H1R8GeFObDygNWvIsYLepF3lYDTakm5dtQFVOw6k3F3JceMw7dTZMJiV+liekLsHwOqPVFCeVCJ0mVuVSOYoXQaTJQPH2x0cX/kgikKNoi4Cgp0IbroONemzUDP0p7BlTkCuOQv7khQ0U1i7YDQ3JN6kkcVKN6QJNkIECJGwCNLiFU+lXITBpNGrmDeIGj0Wc6+aLynfnK4DpRuYLTMDwWAYLndyNziut6xMFk/1Rw0qWEgua8MUGBYqSdDhxs/QUbcBTRP+D5lJ2DwGypQpcmefAScZCObLqBkI9XXpOvchc/c50M99VZFxRsIIfLYQhpO+hiZ3nnD1oRxWCeKD8AeDyM60CemTYjGuiRbQZcK/ZNpsmxfAPGelqK/FAsZtx33RYzoJDt566294+umnxd+XLF6Cu+66q9vePhTCgw8+iDffelO8vmLFCixefN6AmTx5cq4PsgoENfEamSOCAFnINj83WzgQErh0dHYKR0I1CEpljRTk5whJo5R68nPG6ewUDnpkOwjeKCOUhZEJVilpJGCV80twHC9/ia8r4Fxh7UQh6a77Hwm4EAl58G6jYvLC1hfIUkoFaOMGlnxeeP/7YlJtey6AefJtgD4Nvh33wTnp9aiLJjdo5CYU65H1JT2jLJHrVhpI8JqEJXuM2UgsKIx1GeT1KjljhpSMSgh2CfDUxhVqd8Zk91pDfb+4n3RDDIsvdgIqupK6wyE0hfv+PCgxWFGg7VlAXjz/oiBvz3pRGpXFty6iuCpadl0Et3UG7OmLUJJWhbayp/Dp+GfFa30BLHldZLOy3J/BVDANEZ9SkDq073E4Cm5EMOP4ZJcf93U1q6oGT3258Q0EZCWyUO/LCp4bg3WBGrhj8w8AjM8sQZbGdlQsnnpCpJGOr7MF/GHTH3ke5txRwnwgsP4qeKcpzrLfpSZBliFoF8Aqp30t8sKt0OVMgzZnOsK176HJ5xdqE4KtnuDqfCFXEmu4ebXID9F0vQ/67lqJlBgRcIXbtkKjt0JT9ENo808Q79vxxcv41+7hgskioCLQ+uijjwTA4s+TTz4p2KqTTz4Zf/rTnwRrxWP4e8mSJYojYU0NLr/8cpDJOnOeBVOmzRag9o3sy+HXDU7Nxm/rns2rfQpj0rMEeyXmtXUT/Psew/rcJajKPDHlYZx34HpYT3wb4aavsKHpIMpzTxepI6fqWlBzBLj3yX8KtcGZp8xER0cHll5/LrQRO3btrMGzf3gfew/U4szTvo/bb12OrKb/w0ZHGxqHXoyJ6aPx+p9fx4fvfCDGcu7F5+HHS85EueswJmaNxlt/fQsvv/gySsaUYPb82eI7QToGPvXbJ0U+1tnnn429O/fiquuuREenS+R+nXnZOdjdth/H5U5Axfb9eGnlH4WT4KIfLhImGE6Hs5e7IGWES268AIfctX3GjqlM2n/CYTBRGaJUxtvfY2SuakdHPvxeC3Lzjw7rWL1H4Nz2b2zeXxJlofsEWVkmGybnjMWa+m00Hu7v+Hsdv+Gdr1GcXoALLrhAOOQka3TUef3111HrasLssxbEBVn9lQrynARZ2UYbaOARD2Ae3ntYmETkDc8XEsK+bnq8hGKrpxIz9l4H3cSfQ1vwPYQO/h6uhi+wecpr4pLHZ5XA6XehoctiXkqg1EDXrDMI0OAO9raLlvMmwR/zMRiMipo0gn2In/MhNfncKcg35gjQwN17KTlKdj/6el1hQyJ9yqF4PTJfjAGl2tVO9m37egTMC/4maNfw4dext60Smwt7M1kEXZPTxyPfmiPyigggGMAyMKXskR+UarYmduzG5neRwbplU5TdLOq0gzXvwTPzy2hdrdj3FOTloKWtPdovr5nXw3VExkWsrbJrYC29WLCXoR2/QNv4lxDRd+e9MSC+7LJLUF5eDjJY//zHP6MAS56P4P7sc84WjFZpaSn+/OeXU7LLTnR/6JDGoLuppadlv/p4BkPMn2GOD+ctN9smwAvnkoBI1tSSTFMqa0Uxs+hmpxKxMmSLOEYyPwLsdMk66S7I+e1r3OpxUNan1+lh1IdgtqbhrUNKPpwssJ14fqyCCVMXS46ux/Q0IZmU4DO2D8uhe5BePBOa9NEIN30OR3g0Ark/UtaC1SKAIMEjAQ/pUgKtRI6XfCa46SHXkmD/TD2ZLXl+zg3lwGSfCZB5X2KZpFSBlpQacmOhv7bkzFti7ZW2kB/eLqOQlqAXnnDfm0Ox85gIaKXqtpdZdgkMBTOEZKPp8E7Yqn+L1un/As1OkjUCkqzsXOj8jYhUPATtiPMQcVXCW/Y7dBz3Xi95SbL++Loa/KgBz2CDrET9JZs3vm+vv60H0ErT6DA97xh0ejEoqgbOA3NAaaTU2V6FUECR3Bq3XwjT9EeFUY9v68/gP+7VVKb0Wz2GeVlhll1p/YcAPpq8uVHXWTkQ1j6i9L/R50eBxg3dyJ7gipbS1eYJaM49GVmOLchybka21g9t9lRos6dDk9271k7Evhvh+g9w01/ysfymO3rkZBFYSZAlgRUB1ZtvvikAFZt8nawXf26++WaRfP/s04/hmQcuQ2DLCrw6tFuC+K1O6gBPZgp1YMn+67rypoHgnvtxIGjBxqJrEYmRfiU7xQk1T2DMxOtFikZg2y2oDVtRGGqBadJd0BScAo3ehkjQBY3OojBlzt1A2ANNxiRoDF3f45EwwvX/QFnle9g45HIRp+WaszEld3yUSfKHgtjddgB2nxNZxgxMySvt4QNA8oLxX44pE4Vp3S6Q3HjcuXUXssfnQ6fRoNHTKogOliYakzkCQ6y50Us86KgWf5e1s9TXPhhMFvv7T4AsnvfbAlqM3zfUQTBZRcVlyZZPyq9Ld1BufGg+rloTSSTzG5ZeiCxTBna3ps489TUKnviZZ55JCWDJfgi0li9fjvPvvhJGrVZIBdWtvyCLFGiBJVcExvHyyAI+PzZ9tAlzfzwvWpA40Q1P5Nh0bNkK5ISaoZ/7ihhq4KsfY+eYexHOOwk2YzoyjGkosOSgxdOOPW0VYqdcp+2WKxJgGbQ64ZzYF8jiuPK4u6PViWR6Bku8l243Lbl7WwjL8ZYaCzAke4TYrRxorpO8BwzOKetiEE4GLTYY5euyOLBkGwgEyVaoXe9W27cg4D2Cnxy8GYaTPlTm7cvT8a+R98FhGtbjnhNgzS+Yhpy0THGP3KpaQak8BQxcrZt/AN3ws6I7h8F1F8M5biWCmbMTdkHJHOdVLfuibbaon8Q593iRUfMIzHljockoRejAStgLliGkquNDGdfcuXOEjOzSSy7FrbfeGvd8jz/+OP7y8l8EAFu3bn2/CsyqO5Q5VwTTiYCCPJ6MEo8no2G1WkTyP9cH75cwbaCEs6vouGD6aH4T7vod828CBpFz1WX7zuuwZcQvlCtlhZxbAhrmcdGpTkoGuWkQT+6Z6EbxfR0RF46070eBqSTqnJnoeG5SEJTHY3+l62A8YGRo+xSZkd0isGdQ3lmzDu4xCmjnXJK1lCwUv4i5CcJi2O0OZ1xGS132gH3EyweT18DPLs4vjS6Yl8dni9cQ+zynArQk+FXLzhR7Z1EboRd4kyyVl4yVNv7mW2fQ3+9d1HhAKxlYkPNBkK7bejEMmcPw0tphOG6MGce574N35irhNJaoEQBp9WZRtkAUgd52PazpGcLeOdz0BTwN29F5zAupfKz0OoYOg7HsVCLXQcoWgxpLQmOWeAPoC7D1JRdkX/Jey9IcZJwnGW2wZo2E3eUbkNlHvDHy806v1cAlc7sjAVh2XQL9jGcRse+Bt2kbgiW90wIGNOGpvok23sG+jT32BTowcf/tsM54HCDLGnQh3LIOkZa1CHiaYCz+EbRDFTdcgi26JLKRuZLgivnUfmN3AM3XNZGgAFsEXdmde2AzpSuueBo9gg2foME4Co35p+HFxzf2ipXUIIvBG2WAstEsyW63xwVZMoZ64ZHLENr9G7S56lCRMQcHsxYhGIdBTnUav63jFlQ/ipK88dCNvhqhvQ9hUzgf+3KVue9vs/lqcJb7Y7EBLu6duwYaqxJfkHH0lD2CI5ZjkO5vQpE1E9rSW6FhaRnXIeETEGz6Aq5gEHUZ07ClMH45nf6OKfb4hl21KDz2u1Ez7j9p4/5tAC2q0A40Zg0qyKo7UI0ja/dHWeiExhd0GJyaNwHrG3cIi/TBaLG1H1Ltkx8mBFkahOEKuqNv669UkAAry2iDNqzUW0pk1EFZI7Q0EdDDqrcIVB2vJdK2z996GoyjLhE7okykbmzYgL3jf4vJuePQGXDD6e9ER6ATrNodK1kkuCLIYusrUCGLNd5cguwsG9raHFGekcGdLLRLdzHKsZiTQzmQCNhbt2FuzjhoNFZ0cMvyKBqDRvYrgpNwBOnpVsFESEkU55hggsE9Xfn42+329qrj4wh2YI19C8a2f4K54QroJt+NSNtmNJc9gw9GP9JjhFOyJmBqwQQRjPP6UmXhGORSFsUAnABb+346DAs/El+gTJylbMU+v7LP2ZCBLcGpzNGRbAXBSSAQAOr+Dp3/MDT5C4SkxG6ch2DWgmi/3zbIIjBkPlBfhgvqiybgIdhgsM5cIt7X5tZ28f8Ek1FzlAitzTWKW5X8TWvgLtZL/l0Y44QUtx5uAFAOKIAZdwNZbDocQUaGtUe9LgbMDPC5rmT9LIIcMjzxavPF3jQCC71RB6NOh2AoIpgj4UgZILvSGxQkYtjYbyIApgl7kXPsADP0AAAgAElEQVT4dujGLxUBmGfnI+g49u9iKNxUIGCiQ1vs+bheWPA5HjvHQJ+gTF4jny+OPdFGCJ9rYb/e9fxn2hT3QhqNqFsyoJWXk4nOmI00rY4lErrKGUTC8IRDaAx60BBUPjMo3Tbr9KJocmzzhgIIDPA7IxZoJQML8tyUHpMZN5bdCospgK+aFuKkaVkIrr8Kvql/RcRS0mucEgBxvfG+ENhz7aftvQqWobOg5TNc9So6A+nwxDHUSPbRSUAVK9tTgyxpBpSKY2vsuRLJBOVxyeYtUW5Yeu5YNLcN3FlQPU4p+fV5nPB1KDJMbftqmF2roSu5RNSa8erHIpR3arKpHLTXdQ1vwtj8FjSG7tIsiTrXFJ0q1kBo32Noc9agNXs+2rLmwWsqwrD61zDCuSYKthRw9QaqzceIfGrWvkylGSmRd2yBLuxBU96pCGkVhc/qv32KH84/uYephRpkqftmbtZVV10lmCs2SgTJbhGI8f/59y1fvY6l1y5R3kaGpu59BOs+xgHdUBzMXoQ286hUhvutH2Pz1eLMyp/BcMJbYtyuNRfhzQl/OqpxTG/4I0r9B6Afca64v7R3D5U9hP2aQmwcel20b5uvDjMafi/+3ZA2BVWZC0QhY3Wj1NDUFa+JqaXhVcjfr1qFR3Ux3/Cbvwkbd36/pWrK8U0CLSq79rWF0dY8AkaTe9CYrLd++xfctPym7pysfx9ZG3crcmTGUPElW+WsHbTb2BfI4gcCKW91gT15YoKsi+65ulc+Vn9ZrAJzrgBYbPHysBwtDmTmZQpmicEfjxlmKoxbbDcRwCps/gDjWfjsxPdErk9w4zXYVXQt2rLmYDx3CX2uHvXHeC4+mQR8sgaYvO6OLnlFvBsgF58SmDl7SeMo8WKSJXfTuagpLdLoNKjsrEZpehE67M2IGHJETgvBV2wQzkCRu+5ssqiwehwEczyGLBIlUQR2ZNS4+e3zKeCRQbKUMDGI4f/Hs/Imi+UMduDEIw+hZOQPBTMQ2v8Mtnl12J3f9cUA4HsFMzEyq1gwLQyaU2k0fJA5JzQjIFuSte8K6KzZ0I5WZIiBdReLelbeOEYrsefgM8E5lwYQDNA4F2RbGMzqHJuhqXtV7IRzZ8zZCfiKFCMPtoHIBVeufB6BoAJU+tOYcC6cBO2pG8Pw+nKybYKV5Fi5jhjE22xpAghx7gkgOj2ePmvpyMBVzFMEYn3wfS63WwTmamAmCzwTdPHvSrm6CAL+gGDW2NTFjDmGVAvucn2ra1+J2moCdMlSACEht2OAHa/xtXjny9z1Y5iOv19Iyfw774X9mL91fa4oskvKAmOZMTG3rDcWCgr7dfUzp9S5SuthnU1JINdrorUupLdmU1ReyAEQDJM9pORSnf+VCGgxWM/NyYar9WD08pU6OooxhScSQnsogOaQF15Vfqi6ILx63pKx78nWb77WhFEGxaCFjUDEH5OXFa8Pgk3FbMQH46EHYfXthm7iz+DttEO343oERt6OUMFpPd4qARCfE342yZpjmrAPGTvPgemYpUIGygCsI+NH8A9Ripem2owRZ4+xq8thDARYqc/bF4uVyrzFs3zn+wYTZMmafG5HDYI+RU6tr3wc5vzJ0GRPEaUyPMNuRcQyItUp7ddxGm8ttM6tCGfOQsSQBUPFfTCYDMKuP9VG8FRbtxb7R/d2rSQrRbBV4FiL9rSJ/QJXyc6/b8seeCvsuP3226OHxoIsAimaXmRmZopdc8ZQF154IRYtWiT+Lo0vHn30Ucwe1YoTFp4igKCm4KRu9qZ9uzDk+mfe1XAZv1vmI7zwk6vuQVHeZHHPQhXP4+tgngA7g9HGtn2MMY4v4NFnYuuQK+CKqZ2YyjlsxjTou1z8uOnfGey9iZxKP/KYCMsicTMijntxf/oZrGMH22EwXqkkOVa/v/tzXz3+Yn0hLBoTMi39j4HizQPBVVvIAYdXi/oaxT08PaP5qPOx5LliFXsJmSyL3oxjc8dhY+OuwbpfSASy+GHx1ltvYfHixSJpM7YRZP3kV5cgGAmIHfDOgBe0ruxPI4NlhqLPjwew1r2zFqOmjMKQkkKx481mMBoSakNrA43wRJh70JMNmrHzp0jPnwnd+OWiboN9/4vYOvkl0R+BK8df7WoQ/5YslmTV1CxWX8GK2oiD0ipfINDDgS3evPALz6/3I9eSDXfrQehNGdCZsuAPUg5EeZMxWgOJoIFBmZTFMZgTcqSuXBnuQjBYdDpdSEu3KOYVLAgcCimgTVg4K/UJuAvPQF84mNkYRHb0kh990PIFtJEgzi/7KUzfew9MDg6uvQjvF92E9q4dtjOKFyLLkhE34E20DsjK8LxCFtnlDpd15FfQtn4O/YzfiQJ0BEL+sifgmN1tktDXuuK9oikEc5cYRCsud8wvUxhWXbAZWVW3Q3fMzxBxHYKnbiNco34T7XIgxhf//vjfGDZ8JG67/Y4o2Ei29hmgc1z9cQOUfZKdFCxKMCTWBYExgZFwvnN2whdQJH1kaQjG4jUCKsnYSKBN0Mb1QDZL3SRLRskr2UkyNATwXIOyLhdBOv9NEMbG9dYfsCXPx/sni1pL8MX1n2ieCKjJDKnzndLKV8A67lxhHxyq/AvaC25D2JgvdueEtXqX02TsvFBWyznlfPL5kc8Tj+PcEFo6iMq7mthAicOGydfFfHp9vWSg0mmU86kuWRDL2Ek2hIF1VM4lvuD18CIswFVb2N9LttwXwFIDsWRrNNHrs0zdOYypmkHwvvK6uaFCtjx8aCXS297EusD1cLq8ONX2AnwFixEqXCxOG3X70+vFpgKfX7XEmsY4toplMEx7RLDdwS0r4Bz5v33KiQd6vf19XzKAJfvrS2oZC7IoOTVY86AzpqPN3u1S2d+xqY/neqdywNlczi878ZJx97UwHXe32IAMbLwB3qkK+zuYTdfwFnRN74D1uTS5sxGuX4VIRAPdyJ9AW3ASEHCI5zaV5raXY8v4RxHSKXLpb6s1uluw9a9fY1zRaFx//fXitNyEzsrKilqzM9eKRhd0EJRN2rpLC3caYHz49SrcOO9LpIXdKM86CcUdmzHSbIJm6OnQ5s0TccruI19gS+EV39blpXSeAncZflDzKAzzXxff1Z1fnYO/l/4xpfd+GweRwUozKMyjN+SHO5Dc8CvZuNoPt8Lf6ceQiUXJDv1WXqf6K83QLbc2qlg79QC0UBQN+iSusSQVWGuSXgiySWe/ZBc0anglTCa3AFy0eGdjLJxqk+CKMfvRuAkmO9/av32GU+YvirLQCUEWE95oUrGhYeegmF5wYPFAlrQife01xRQiXiPIWniHUqOgv+CK7+FCyTNmKy5fcWSCLrsL9sZ2DCsdHmWx5HHJ6EresHaNHWl6KyyhNgz5ajb0c/4MTdoIhHb+EuVpc1BfcLYYe6E1D5RhSrdGyZhJ841UpYLqMTGQlS5tieaPQCMjwyJqJxg0OgTdrQJkuR3VogBbWKMXwIHuYF5fQNTZoR202jiCbJUtI10Eowzgvf6AkMcRyEimRF1vS841WQruqDO4FuxY18NFWZTcaT/irYO9/hWc5PoM+mmPI9JxAO3bfol3xz0rXAUXDp0Ngn61+1myhc7XGciqJWZZLX+EpuyXSi0u8xAR1AY+PxUdx76JYGZ3rZG++mZgS8ApmQ8CUAInNdjI2f496GeuRMTfBn/57+GIkTdk2qzC/EXWyOrLwv2JJ57A+HHjxbocPmIEbrvtDlxwoVJ5PlGTkrRYq/ZU5kwew/vK61Ikn2EBDAi8+JsggnVDcrKzYDIZhP1/LNtCVoYSUXUxYcFmWS29HO8oCeR5YnOvCNR4j6S1PMcWD2zFyuP6c50MygkgE9mrxwITvf0rZLk+hHbUJQi3rEUQefDknyuADnOkuM7j2b0TICrPlQKiOBcEqpzLtDSF5SV7zr9LRobGNLHgj0ycQa8UcSZbSCmounGdcCxcl7Z0axSkxppqSIBFZ8D03DHoaN4vuiG4oviY4IrNT7lvuHtDK5ZtV597IHlY8e5VrGRQDRZkzS4WNZaN1yIbA2udORf2Di+MDa8jrWElvvLeiHGjC1Fsfw5+41j4R94Mn0apWyg3AwjmYws+G1o/gq3p99BN+Y0omhvY9QCcE19BeAA73v1Zk30dKwv9qq850fF9OQzGgixzxhAEwkZ0evxHZfusHgu/U0IBDzwqd2LTtnNhnL1SWLr7tv4C/inKBuRgNY23Bpaq+6Gb9CvFNbarRXzNSv3FlrUIVb4G//ClQFe+VF3QG13vseNwpY3rKlI/WCNM3o8/HABBls/hwa431qMod4gAWnl5PfO7+upJmoat27gex1+6AKbMnnmJGf56jGtbhckjToQ2dw4CW5bjzSE3w6dTXIr5mcgNYTbGT+pmUAXaTH/4ptppB29FbtFC6EZfjnDNO9jgdKA85/Rv6nT96pcyQZtRYV4Gsumf6GS126phK8pERmFPV9V+De47crBaSs61JMrdBIJiPem7FCpkyhgTJ2Kx1JdiNMZfawRaxs6xOGzvuU5jp4H1daNNg0GTB8aep2r7AdjLm6IsdFyQNTZzhHAt2dN2EKE4Nq8DvYfxQBZ3Wp566qmoBenKlSt77MzwXARZ825VHLv626TXv6jNQ/c5vb5XPSzZp2SWxIcM2Ri9rkd9LAYuDITUAaXIyRH5OEFg02KY6DI05T5EOqvg2bQM66YrJg5s2SYbhqYVCLML9bnkmFIFWeqaXcwZYeHhviRFwoksFIAz0AkjZUCRCDTO+ujuorBKhg3QKm5miWoCcWfd7fUKJoCggkE3gZgMUEURZLe3V8FfBngM2E1GowAL/HesS513zxUYllMC7YhzRe2LPfZ6NJf8EvOHThPgOJUiybJILEElgRDPwyBV66uDreqX0PproCu9GZq0USKhP7jtFvgjmXBNUezSkzXJYlGeKY0QOBcEutIRjn1kbZwCI3ffwn4ENi1H+7Svo13zWO7uVh85gltuvaXPYsRPPP4Ehg4txmeffYbf3PcbrF+3TvQzd948AbZOWNDbupbj4c682lY+2XXFe51sJO+nZCQJioXRQiiE9Ru3oK62Btu2bcOs2bNw5umnizWgXjcSpMXmHrEPMjhqIwm6ELLF1sTi37jmyMjEGk+owRbPrQZi/blegkGyPczxi9fUIEsTaEfWkV/AMGE5wvUfwuUxITzmFsGgcK1xnUrJmbovyQyS/VSnhClSU7MoPizzriQjQ1c2ATwdHeJ3Bs1lNEouKRlEMlj8f/W8CAdI5k91AS+CV77O+eOzRykvWR51Po+BjLbRCm9HI6oCbrQjGM0JTZRbxS9PslnqFgvG+Fo819RU7k2sZDAIJUBMVMS3R58aDdJzxkTzinQdO2HbvRj62X8QjmKhgy/C642gc/yT4m28v5SekjGM18w1K5EW2gfd2OsQad8Gz6G34ZryViqX8Y0ekwrY6isvKzany5ozFu2O1HIeU7kwbrgxX5jryu/pdjW17FgC/cznEOnYD2/tagRH35lKdykfo239FBb/XmhHXojw4dcQceyBdszV0KSVCJffQGcLAmPvBvRKEMs1n6zEQMonH6QDJchi7BL0BbD/ox1w1ztx2WWXYerU3o6EsaflxjXdB50BFyadOgOZhdkCNGXo0kBnYdn0vmoMr7oT+qkPI9z4KVwdHnhHKvdDOhH3dUlynBNb/oESx9f4fOT/wKNy0j2a6Rju3IATm/8MwzyyWHr4N1yJ14Y/gEicHNCjOc9A3kuAxfiYG4BHKw+MPX/A7YfebEgYow5kvN+V9xBgSUWITq9HuilNuCsORiNI63Dkwe/j97kCfikBTNQybC0iD+ubapte/UJshjInMi7IIhAosOZge/O+QR1DPJBFnTEpbmqKCbhYrZy2o+o2WCBL5FkZuotgHth6ANZ0C4rHK3S7ujgyARbZKbXpBYNX8QHUrnwhS8c1yWJkrx4O/ZT7ocmdidD+p1EVtKJqeHciZZregvHZJdjWXNaLMWN/EmQly2tQF2vrK2mffTLAC8CPXa4DYoHz3tI6NF2jwwRDz1oZyfIfmFxOi2yyODIfRLqnETiYWGtHVRA13uIhMGMdK8pz1EF55rpJMM54QmjFg5tuwN7CG3DMhGvg9wf7LOLKQJUALmLfhhBzXTKmCtliKBhW5IsNf0Naxc+hHX4OdKMVOUTEvguhfY/CbxoP1+TU7YNjWSz2RUaBDB+DNAIT5ncEPp0Ow/EPAzoTAqvPRfvsveI4XjfldwyG7U6nYPZYomDVqlWoqKgQYxs7dizoFEVtvcloEmCUwJdOf8+/8AIefOCBqF3vueeej1tvvwOjRnUnLTOwJhNSVrYfxSoZyUAeZK4tyvMYzAvGxWpBWdlevPzKqygsGor8/Hw0NjTgrLPPwvBhxeKLXDJ8nCsGWrFgmoCfIEvmK7F/7nizcS2p5W1i/dJEwmrpZeYgr4dsJcH1QFk7kXPV4UropqZ+vjIqboFl3IWIeBrgadgKV8mvo9PK+0vmycO8v05P9O8ERjnZmeIc8RwKlWuPiPmVQIvAlmCUz4cEb5wv2rXHc0CUJ+PnkXSD5N/4vAYClHyaxOcN3S9po025mWzWrOFwuduxt7NO1LSSUsBk5hVCPqplHqa2l5xQ6u4JOvva1OprTaolg/1du2nZJWjv8HYbroQ6kLlpNuyjHsB7a9pwxfx6+OvXCudBAgHOfbxc0egcHbgT1sw8aIvPQLj2X3A7muAeRwvy/3wjWGLtMH3EI8CzuiX7PJcmHEFdHmyZ2UddL1F9bpmTyVy/sJT2hzphKV+uBPU1/4QXBQgVKAqVwWr6Iythzh4hZIKBTSvgH/1z6KuegjbSiUDu6QgVX9LjVLsDTrHuv+utvqIGm/+1BsOLhuGMM86Im7ve0tIiDC927NqB4xbNxMhjx4j6orLFq/dpLV+BtOEnQJM5GYHNy+HOOx9abzXC5uHYk39qr3QI9kVjsE3vrkZTbSOKC/346XQNho2ZjMPlf8IXI3rmroV8QdRvrULN5kPIG1+I4XPG9WLV5PjI3DXvrUX7wSaU6CtwxeLjkT5iEUIHfof1fhsO5Hx7Bil9rQfmYX0TAOu7vgaPZnySxWIfjH9y03IEg/VNNOZZ5eYf/kZBVF/jNmj1GKkZgiceexxuZ2d8kEVp1oyCSYJxoUf/YLVETJYEVuraDupzHg3IYj+UPgopSARRLWhbfSsqdx7C9FOVooFqZsmi9YK1rgKZs6IgS71bLfM6KMuRLE6k8n7k2j+CftYLQMiDwFdnYsOxr8GnqmTPHZAZBZOxpnarYNXY1EGIBFnJAhzqUQm0YiVAie6TNOmIBXFWjR6j9BakqXS0ktWihDC2KXblSsBNmY06uZ/BqCIB7PsLS5GMmRGBBqFgCB2dbugdG2A7eBP0s/8IyjoC666E7swWseueiFXjg8qgkucLbV8Bs32VqE7jyT4NnjH3QRu0w3rwLhgda0QCvCZbKSoarnoFocpX4J3wGDx556a8tOOxWHyzNDMguKBLWzAURnjLNTAVnwCNrRTBTTcifOJmAQQI+gh6FSmlVgS+/BuvhYBEMBPBUFRWxvoyUi5GmRjnnEH73ffcg0cefig69ptvuU3kaxUW5CkJ/HYn7v7VXfjN/Q+mfH3xDmSQTmZMugpWVBzCxg3rsGPHDnz22ee45NLLcPEll3ZZuYfhaG9Bdk4OTCarkMCRTYyVu5Ed46aElIpKhzyen+OOB0RiGVP1WKVFPddJovywviahr00K9b01H34UGblFYh35y5+DfbRSTFrdJLAkmOHaZSOoZM6kZJfUxzPHjXWxOBcEVvwsIZAiWCMQjc1dS3YzyWqz8dzsR0qJ+f98VuztbT0AFo81Zg3HPscRtHjtwnjHxHysJAXQ1eNQSk0obpFqcCWfjUQOrsmuJVHdrGTv4+um9Hz4QixG3lNKmbVpJirSlqKqLQM/mhZBaP/vYPjBTrERkMy1Mn3nubCMPlvcfybgd+rGwzssdQOFVMZ9tMfEY7f6ysuyRJqhTx8Gk8nSi4k+2rHwu0KDIDrbuh1bNe6DsNS/AN2E28Qml6fwGkSEHG/wmqHsFpgmXCeUCr7yPyBwzGN9ds56WE1d0tjBG8U319P+DXuw6/MtGDNqjChETGaLzBU3qNesWYPJ3zse42dP6gGu5GjipT7oXLuQVXs/dJPvEZI8GDOhMRci3LwG9YapKM+e1eti3nvyDSyYe4JQHDEvjN8HAb8Xw7I9sGvSYRk5DN42N/ydXjjr2kWtRxqaEQRyjBkFmdDotbANz4ke53V64Hd5MX36dLHRSDv6jeu/xm+XT0bzrv/FB2Me/+YmtR89Mw+LG0uDkX8V77QBTwAtB5pQNOW7YeHej6np81DJYpn0JuSl5/SSoA7Web4L/YzIKIJJZ8QB+2FQOpgwJ4v1nI7LKxU1stp9g2Ppmsj4grv2s2fPFo4499xzT69dmsECWdx9TVQTLL2zDBMq7oXFVweNRgeNbTyCrsPwD1sG78jbhKxEggi5y8xdY5lMN2XLqbCOuVLZ7TzyBuraKlA+5u4e95wsUo45E9vq94q/xxZC5gNs1Oqi1u2l2SWocTWiM9C9M873yR0p6ZrXV66SrI2VSIpIoDXZqARnsvWVbM5AksEnGQe5+0uGgyAgVcmWDGwZPPMDy7fj57DqWqEbc42wvA+76uCasLIXqyHHRwaIMi+3ow7a7VfCZIwoGvyQT9TWCs34O3SbF0NHmUjxj4VdL+thhMqfhD9ig/a4J+HTj0goEYv3oMZjsXiclOdxPqTRhKX+RVhNAVGIOrDlNugXrheAisE2gSUbQZdiKEIQoxGyS/5mDhPZKErnyODE2pbzPQRf5fv347777sMbryu5jMXFxbj77rtx1jlLBMBiO1qQxfuquEwqgPvfn36Osj27ccYZp6O+oQEffvgRFi8+F0OLi7Fu7Rps3LgBH334Ic4552xcffXVyM8v6LU7TjaYNbtkvh/ngQEZm7TQjp1/grUcOiWGCE4hzCEIHGTjeiJYky6awq49GFIAeNdmRrx7qmYh471OcEmQ1HHw78j0rxMlGRiY24vuQMjc0xKc9y4nS3GdZMI/0/wFeGL9OFdvcxDJfJEBzeoCnszRYuNzlWhzIdmXCNcHgRvPT7DFzwh+PsTKwzojITQHfUhPzxdJ23WdTUImyA2e/rZYcCXfP1AWi++PlQz2Z0x6Yzp0pmxR7ym2ZW04DobpTwDmQsCxG4G9j8Ix/UtEtIlrabEPrb8ZtrKfwjD5F9CYCxDadTeceVcikNfTsbA/4/wmj5WAS+aexZ5LybFNEwXAE+UjDnR8cuPE29kOf2djtBtt+1pY/LugHb4YwU3Xw3NcajLthONgvStfLegiqPHWQdv2JQwZhcr3SMs6+Ox1CI7oVpLE6+e/DWTJayCzVbl1P6r3VSG/uABjZhyDoaXD44Ir+Z5E+eVpey6Hddx5QlIpG2MYp6YUlbnfF05s6hYvjmMOGHOMCY4IpsxmswBhzCNT55KlehzPx7jv2dPfwGulL4lN2f904yY5N6IG4gvQn7GXf7QH404+Blp97/IY/ennu3KsZLH+vwCwOOcnFE3DpqbdwsqfLSHI4oulWSWwGixC3jYYra9ixGSx+FCqnXJ4TllIr785WXwg2KidzTR2JxE6Wxxgoc2MnG5gYQi0Y/a2s2Cc+ltosqeJ3CS2iPsIQrvuRdhQgOCcf/ewXNYeuAMR937U5/0AAUMuphy8G4YT3xHvC677KbaPvAuOjOOi00YKcfaQKdjctBsdns5ozpd6XsUuiUYjChCPtg0TlbybPG0CEcc2KRlkIMxANR7QIsCqDTYiiEA0zyKeFDFWmtNXwrTIYQiFepgXJLKRT7RmhDW1xytYC1G7at086MffICQLoR13wT3kcnhyz4n7du7OUz7XWbcGpt3XwjBkNnRjrhXHsi5VsOZ9aHVGaAl4sxX9Om14Q7t+DU/Jz+EdvqJXLlmytZ2IxZLv45wEggFhy33EWYesto9RED4A7bBz4N+0HHsn/VWYxyRywrFqLbBZ05GVloamFnsUZNGeO5GFN+U4zLP5cNUqPPrww/jqqy/FcGbOnIXjj5961ACLfRFgcX0JMwavFy+/+hqCgQAuu/RiHD58GC/+/ve4cdlN2LplC1pamoWV8MiSUfjgX+9i0qSJ+NGPfgR/sGeFCLJ9BFPq3CSZk0WreH6XkjUms8N5F3K0UEiUE1DqsYXF6wRSBPX8AKfBBkE3gRtBmLR7F89wJNIlHw0JlpF98b0EQFxHDDYT5fsR3KXr2qAtux36CbcIiZPfOg3GkRcIgE7TCcncUjJK4xjZF4EW+yc7F0/ip96oka6J7JP272rpYLK1ydeFTKxrmiUDLd0ZOY9tbS09GKymkA9VXfUGY814Ujmf+hhuGsRjgeIZDPW370SSQRbQVbPvsf2SJbbmjEJLW8/SBVzHBw7sx7T2S6Et/rHYEIt4GxFcfyUc079A2By/HqLsX+/cCFvVL6Cf/jQQ9iG4eQUc419AKE2xAf5vaqkYJg30erieuYHW2X5YGF9E56/2zzBnkQ2eBv+ai+Cb+XHSU9DIQgFRtV2Aqk4BVBq/eM41lkIBmDXmImgs7HsqIr4WhMufgrfoSoQzFaVKoqZ+FpIO5jt4ADdPU6lJF08q2L2uNyH90F3QZU2AbtxSUaPSv/shBC3D4TJkw2UaCnvGNNgzZ4i3DLTeaX+njyBr2U8bsXXI5f1966Afz3hysOrFJhucq7kDeqMe5hizkmTv+66+ThYrPy0XaV1GId/VcQ7GuNQsluyvT5DFg2YOmYzy9io4/Udv67rhna9QnD5EOKtxpyNZkw45B+xVGHvqlGSHgw8Ck0VNOhOCkSAsOpP4f9k8HR5s+2wrZp02O5qbxSBs9o7zYC3+oXCx6dVYNPXwX54ax1wAACAASURBVBE4/CY6J7+KprRxMB66G6PyJgBZUxBpWYfQvieEJI31nSKO3XDtug8bY3bpJuaMEUWIK9uqExZCJsjSRABvOIBxWSPhDfoxMqMIq+u39hpWnjkbEzJHQRPRRAFL7EFSJpjRZTPK1+M5gE0y2JDWBUqTWSYzIOZuvZohSJYXFjsufgnzC5JBs8Ffi4yti6Bf8LYwighuuw0+0zHoLH2mh6uTLPBKBsNX+Rqs+26AvvRmESixhSpeQKhlEzTHPgGs+xEM3/9cJMyGq99GsPIVkegeyP2hOJZ5GHQCb+3KrUu2sMhW0X5e2omrj2fF8CG2PLT57Gj2tAlTgsyO7Tjes0EwacFtd2D16AeiRSYTnStbb8G0wqlobmlDfheTxWsmcGDwHS9Qlw51BNnPv/AifvvgA2JeKbng/bn19jsxbtzA5TjSqp870x6PF6//7e+oOLAfF1xwEdau+QpFRUUoLCrGli1bBAg6aeH3xebBmtVfo7WlCTfccIP4u93RXddMrhURhHfVsGJAJpuUC1J+1uFirSdKLFnrrKe7JOWIaRaFQaWsjgyOBDSxBig6vVZIF9XgSxRCpvlJKCxYI5ZtiK29JaStu8+HYfIvxVp0b/01XMe+IYYqyxxQ7kkpIJlOjpX16DhXXGNujwdWi0VI/7gPS9BF0Mhx8J5KQMZ/y9prnGsCLT4biYoQq9dQLEPF5zcMA1iHiYDLqAd0gaboW2IT/TON6RiRMRS7WhV3wVRbInAl3380LJbsg5JBgkeZMyMNClJhuazZo2F3unvc0/LyfSL/d9as2TDvXQqLxSBMESLBToQ2XY+OMU8ikN13DR5j4xvI8G2EbgLLKZgR2PcY7EN/hoieOYiKcZDipkoAPjh1XVK9J/05LlkNtv70FXssZasGvRaulgM9XjLs+xlM434Kjc4K366H4D/2xYSn0do3QF/zJ+hNZoDgSYCoLkDF3wmYjXDdBwjUrkJw5HKEs5I7xv63g6xU75NMMYh3vNZbhayKpdAf/6hwxOXmgW7c9dDmnyAAK9w1CDd/DZe9HNX5Z+J3Lzbj5hU3x80LS3U8yY6jDPHZJ3+L6TcNbs5esvP+/68P7gxEQhEUWHNhNnTH4YN7hu9Wb7EsFkeXFGTlW3IEo7Kzpfyor8bjcuPAp7tRfbAK8+fPx0knnRTXlpR08xdffCH0u9aRmRh10kToTL1zhDggVqT2hRRZCEGWmrWKHbCj2QGD2QBrRndQN6TlI0xgLtXxinabgCniqYHGOlzYNGuMSoVvmiUEN9+ImqILUeRYB/O8vwDBTgQ2Xg0d602UXCyOI5vS0LgZZePuj54+35KNYemF2FS/S8kLY8DXVe9HPUaCLO5KMcCcOeRY7GrZj5G2oXD6XKh3dzuljLINA5Mv29xOZIXjW31KmaDacjmRoYY6/yEZyIqtG0SZFL9U47mqJVowDIK5k082IxxwIfJBvkiG1uRMV+5B2SPwdzTAXfoMIunjhVU1g1MyF/qK+2Bp+JOQB4rjI0GEdt+PiMYE78TnET74FNJCFUL3zxb48gw4jv8cYUv3LjWd26xm1mCyp7Smaeqh1ynnVzc5x7GdWLzVmN3yCnTH3InQ3gexvuAKeE19a6y50zi36DhR+Dc3J6vLjCEkgjaCLUpdmQPI4Fydt0TjBCXHC+jo9Aig9dijjwh5Ituy5TeJfC2LpW85VKKJkPbqZNQOHqrEyv97VrBD06ZPx+JzzsauXbtxoOIgxo0bj9IJE+B0OvHmm3/D/LlzMGPGTATDERj1OlRWVmJ86XgBdhh8KvlnlPUpbpNk5RQ3Ol5Hp6i9Jlu8XXf2k5FhFbltvH4CsVgnw9hrovySEl0CVtqpsw4ec9xkI8gi2JKFis37boG59Eo+1RT3or2pDoHshT265b0hAOR1cEyU+lmtFgGQ6ADIdWuzMbdNh472ekTCPgTCJkQIhlR5jwSaErARaPE547+TPVep1kxiMEmQEpvkz02p4/OPwYbGnSk9C+qDJIMl80ulc9RgsFjJBpPMGMOcXgBP0BgFqpzfsrJ9YtNBSjHT9ipSY/2EW4FwEMHtd6Az7xL4hnYXD483jqxtP4B7yqu453+fxk03Xo7hdbfAM/pe+NOm4u57fo1Fi76PU045dcCSz2TXPhiv93djLNVz8t7zM8Pv7YDXWdvjbcZt58E04zHhvOtt2IxgyS29utXa1yvgypIF7cjzxfewukV8rYC3ARFPvfJb/H8DIiEfwhE9wrapCI5SPvtTaZTN7vH3Px0ivbMcRU3vIqSzoCOtFB7zCHRax30n3O/6um6ppmCtIf6/RWOGoWMnhrQwV+5WIbNk0+bNRaRtC2AtFjlaSosIh8ZNuyvxafUpwqxMNm5esLFuFxtBEqWDbFKhFFvDS/5bfYzs7/7778cJRR+gcl53MeZU7uf/W44J+oLoaHAie6TivPvf2IxaI3JMNqgt//8bryPVMU/JKxUbt7tae24uJQVZPMG0/ImodNai3TdwEwyhywyGMNJajLRdD2B7+/H4+IsdmDxlmijaxQTO7du3g7LB7Tt3YOycUqSPz0/oRMNxSXt2/n8wzKBSI4AWG1kjT1AJillAjQXVeNPVjWOaueunsE26AxqyUv52+FcvQWTmX6HdcgU0oU7ojn8M2hyFJmcRw+DOX4n8HuqXWc9JW/JT6EZeKF6OuCoQ2HANNk59Cz5jfvRUZO8oFzzQUtWn25ak/lnQ7cShM/BZzXowN+6Y7NHoCLjR4mkT8sGpeRNw0FGNjkCnMMCQhdnU1yZZLDXISlTHRr0z3JdUkP2rjQvI8LARtKRaw4ryMzrseXx+kTPCe2Bs/ies+5YJySAldmzhw68jePh16Kb/EW7bIhGw2DafIL58daW3CGlIxF2N0O77EM5ZCGfJ/YJFylo3EYYZTwqXQn4B+zfeCMfcnnJXjpvXkSwol/NJkEfGQxY0ln9PBLJ0ITdOqLob+qkPCYZtq3U+nBl9M7HUyw/LLRDmDQStrKekdtojQ8SAnj8ECu3tSi4PC/tRfkfgylwtBvcHDx7CY489gldfeVkMlblRBFqXX0HA0L8mQVZbmx2Brp35uro6ZGRkCLZm7ZrV2LNnDy674goEA2Gs37Ae9fV1OHfJEgwpyBemAl988Tk2btiAtWvX4O7/+R/MmDW7Rw02GZhxZASSBCQEWTRFYYtXpkCYvhDMhP2waPUwGIyiXluiUgZi7WZmiD7VrCDnVQAug148m/x//k15nncBQUoYDXBWvAfviFv7nDwGrpx/AXhd3fawZA24fnyuxh425GrWSaM3ifwv6c4o6zcRVJMJjNcMkY4+bc3JrLWEg/Ag1KdNNXff4rHl/VspiMoGuSYT5b72t89ExycDWawDqDHmiXw4bpJQvhnPHMXY+CbS6x6Hfvozoq5SaO/DcOvHwTOqO4CMHYMu0gmNfRPuffpj3LziOowqjCDiacU//r0Xt9/9LB555CEhlfX5FPMRSbpwc4E/RtKLMY1/p5OqxdL9HcV1ypwpPtv8zIxtfI2bAkL2quqTzCoZVX7OWa0xO8gRIBSO9KhvJ4vNizUfUUqUEDizBp7Y3AkExN/FtXQ1ZWy92TqOhevY46xDwNsTvJjXL4DhxLcRrv8IXs1IhHK6S1AkAlfh6rdE4C9BVMSYj4i5WPkxDY3+P/pRlDR2Hjf6ui3m+1qfRn8LCpv/hSLnOliyjoG28GRAo0XEXYeIpw7h5q/gCgTQkrMQdYVLENT1dO+N7Zv9sfm76nUN1rMxkH5ml92A9BlPCvUHW7jxMzRXf4ygPh2sqZWWcyy0I86Hxqg4wV57x5/x4osvCmb43nvvFXHbI488Ei3AeuaZZ2LRokXiWMZ3LI5M+Z/MveexNOxg+R7+rby8XBy/ZMkS8R4ee/MFh7FxqFKI+f+LjblZpT+c9F956SQB/h/2rgO8iir/nnk976VXkpBGCSV06WJDrIBdsa+r7ioWBBUVxb5WmlJUXCtW1i7qCi6KIgqItNBLSAIJIT15vf+/cyeTvLy8vDwQXNy/9/vel/Jm7ty5c2fmnnt+v3PCER5/yJPqoNEDUnqixHwQdUFigRGBLIo15MRk/KbcLL7wyeAQEHTb/wJiekwAH6Av70jHns3VaKyoQ0JGEnIGdUXnfnICZkcmb2nG5JAqJQRYDQGrUzuXbkWPkT2F/GlgMTjLMXTLddCeKntZcZWmzuFAbO+Hod71INSdL4Bn/RRIGedC3eV6QJIBnL9+k1AQpNeGFNdb/p91H9yrr8PW/GdRGz+y1XEUkLWv/kDYyUdgfPXQtL6CPWRSOgtztHi+P1dsFIl1yqQoVKx14ORfAVnhZOEVkNURi8V2MCyK4IjAgxMphl3x2nbkY8VJLEEAX+ChtlVbt8K043ZoE7oJLyvxoKdx5Lan4Ey9HNrqL6FJGwl199vk/q5ZA8/Wf8CVdy+sneScLNG+1ZSCfx5SVAb8NWvhKPoQ5gFftLoeSo5VZXWLlHW4+6e90BoFyIba96SdE6EbPB++/R/CFTsUtrSxcPtccHrc4po6vA7YPA7YPQ7oJT36xuaLPAayZQStBFvBcubKcZjHJofKSYKNUxgETsYonqCY8xLYEGx9v+I7sevAgYME2BpzxpkRP+OUfKlQMte87mtX/4Tly/+DsWPHIjY2Dku++AKnjzkDI0cMB8NC31v8ASoOHhTM17atW1FWVoYrrrhSqBAWFckMGAv7mBM0HofnI5gdj1ecS6hVd2EhEKWHzeuA2lwOfVwu9HoySt7m/hBMGc10nbyHJAGyFBATrgM0fjPizR9DlTQEINuky0Wd0xhS+VCph21nDh0n1Io5N79jH/C68HqGA0W894xx6bA5fAJosnBSS7AVCmgFhwkGnk+Fy4FGtwNVPlcbcZ1Q581nzcbqHcJL749SOlIfpMmyMT4XtQ0Wobx2ztlnwuWWFRCDi7pxA+J23gDN4OcBXRJ8+96A3WKFteeCkN0h/Mg8LvzjoUmYPPkOdM3Lwr4DNXjm2Tnwe2w484zRGHfR9SJk8M03F+G1115HWloaJk26DYMHD8bdd0/Fjz+ualX3u+++jV49e+LVV18TFgnK9qeddhrMZnObfUaNOhEzZ85ATHSMsD2ZMXOmYOrGnnsuJk+5AwZDlAiJfurpZ7B48b+aj0UAWNC7N+YveAEPPjgdJlM0du/aJbaZeMvNeOmlhZgyZTJiY2Px1ZdfYcPGjbjzzimC8Q1uGyNRyHCzTyVPI9TW7YiJ7wRd8kDYf7oG8BBkuQGfF5JlG7Q9JwmGxPPz1fCqE0UUgsTFUQlQx+W3Yq44N/AeWiHLrqdfgnAgimBv8UdLUVpWgfyu2TjlxMFI7xTauJfb/rBqPVb8+Av698nHqFOHojw6tKiCtc6M4s17ULl1K1L1lbhuxAFE55wlwBUX8KDSQ6LhsYr3fZNIgdcGf8N2+CqWwlG1Bo0xA1CVeBqM9mIYHcUwOMqg99RDq4uD2pgBv8+DGrcHW3qEV0E81vdlcu33yD60GFLT/WHRp7cS7kqs/wm55YsQl3EaCg9E44tfDYLJIlAi0Pr6668FmOKHhWJm770nizKx0LeLLBdBFO9H7kfFQYIzxbKH+xB8kfkik9W7y3Y0DLz4WJ/6cVt/TVEVouKMMCbJgkh/lMLosmMlz3489wE1F6hfQf+4wBIRyOIOVBoss1aiOsBY8EhPeJC1CPH6GkCbgJ9KV2N3wulINLRWuGPd4UBWIIsV2A7FIE/5X+WOCjEZTeuZjkxTixEfXwwFu6chLW0oVJ3Pl41jvx0D15n74XPaYdw9Gere94nQBrIl8NqgPmGucI0PLmS2PKuvxdZuj6Mmoa1BrAKyioPCJ8L1H3OyzC6r8LRi4aDNj88VzBZXyr87sLZ59+B468DJvwKy2mOxlEq4MhzOvFLZjopUzD2gzxVX7WXZaq0IkyIoEMnIwltJFiCQDVRVYqXVYpElqtsrlPyN23MHVPY9UPeeJlS8GB5CpSNKJ/MFzeK37INnzfWwFLwBd1Jrk2pKLRs6nwxV2ukyyNr7L5gHftXmkGRo2hMlCN6Y3lcM2wqeoIUDWUO334yYoQsEIPfU7YKv17NiMiF8p0T/qMQqMfuHohgi98TuEKvf7FOuwLcHspTEcoYNBno8yblj0W3CID/++CPMnvlssxfX+RdcAMq+9+olLxC0V5TjCPGIJsATvC2B1ptvvC6A3DnnnI3s7GyccsppiDJGYV/RXqxbtw6dOqULA+Xdu/fg5ZcXYvLkKSgsLBQvWDJhU++9T4QO07OKxyEQ4kSWoIg/eQwFOCrHF+bWeh0qXTXYWrUVI6JzEZPcBX4fc6xcgpliqJ6qSXVQzcRlr6cVAGrvvOO3XQpdP3pg+eDe/yW0fWW5fKqLhpKY53cEicw/o+GwkotDcMX8Klnoww81HND5Q4cmEWTRLNcQZRLqi0ppD2gFhwky7KnCaUNFkBJpsIJpqHPum5SPUstBNDhbC0WEHRz/5S8jycsyJXbB6l82iBDW0aee0sowPLj59AaK3TQW2kEzRIiar/xLOCvWwtz3gzZnKkCW143HH/sH7rjuROR174PnFn6Cbt3ysH9/GbI6xeG8U7Lx/rJiVNQ4ccMN16OhoQGzZs3G3/92I7p17yZY8Xnz5uOSSy5GXp68qPjhhx+jsrISN954g1BqmzdvAR588AHodDrMmfOcAD/x8XGor29o/tvtcuPJp57CxIk3Izc3F6+88iqSEhNx8SWXwONxi+0uuuhC9OiRjyVL5MUm3qdPPPEUxo8fh0GDBmLx+/8CzUHHjDm9ud6amhq88s9Xcffdd4oFkY8//kRu2w1/RUnRdsyb/yIeuud6JFS/CsqAq7R6SHEFUHefDHjM8NtLm4CHCnBWw7vreWiGLBSGzr7yf4vQNAFMFHDSFDrbClxlyiH4HZXHnn0Zw4ePbCUp7nI5kZmeKnYlCD5UWSPeWftKytpIiid2SoJKq0FqbieYqxpgt9pha7AIj5s2kuITc8TYqHbawTta564RH70hCerUUyGljIBkzJYXZGlrYD8If+N2OZ9MnwJJGwuoW4du+0r/hT12N/ZnXNvRqf5Xvz9kq0Zu9RK8/bYfd9xxV6ucLPqdBoKsgQMHiu8JwAicAkGYYtXD7QNBVmAdDDd8bu5sDLtdzqP+sxz/PcA5eYIh7n9anj3cVWgvIiRikBWnj0H3uByhjvdbS746ERkVzwh2aN+mZ7Cq042IbVIeoYILJTLDyWRycpoWldwcGqi0hwCLVF0wklS+p1+WUphDcer6MdCf8hmgiZYdz0uXIXr0StRU7UfC7uuh6fuorDC4+SGxekWmS13wAFRJw+F31QAeG3x16+ArWoQdefehMjm0WV5WdCdwknc4IIt5XBS32F5XFFF3K/KswSFsivcNFQvDFYKsSJgs5r4ILyhfS1I3Q6wYOsYQFf5fzq1p+fgo5hHkWRPcFgoJMPyLQMO34wkYD/4T6oJpkBJb1KH8rnr49r4iVgn9A99EvWmMqIaTaSF2oNGACmDqwpugGfoK/NYSuDY+iIah69qcekpSvGCNIpHKDsWktBcqqByoS+kC5GaOgBTfH/Zf7oV5wJKQ3a/Uk6w2IV3bWQDW2BgjGi22kCCL/c++JjPCPibToQBe5vEwHK49cPbPhS/iySefgN0uh9HedvskAbaUOPrgBlJuncBNFpbQobq2rlWYX+D2NIKura1Feqc0OB12ZGRk4JtvvsG+klKMOf0MxMREY+UP36PRbBZiEIzXZ5hIYeFmlJbux1/+8hdkZmaIKgnelXFEA2cWoSwYMKbYT7zmBx2HsLayELFqHYZE90J8UicRnRUsUhJs1NvevRCz9QpE9bkT0Jjg2f0iarNnQqszifBS9jeBFkPPuICg3AeywqHsy8S+ZzvZfrJxVCBU/K7CgSwlTJdAkwA7MKQxGGgF10Pmam87NhuRCFB0i8uG1WPHQWtL3mdED53/8kYdhQzqYnOEGTPHXnv2AIGnQDYmdv1o6PrcJyIUfNWr4dr7FswDvoafbEVTCQRZt91+K6qK1+CLpT9g+v1T8cY7nyErKxNnjTkJzzwzE5eNG4a8rCS4YwbD5ZEtREgW8JmpgKzUNDnnRfL7oNXpZDVPuwPPPz8Xl024DAkJCc3gR6vTw+1yNv9tMprgcrtgNDI/EVj3y69Y+8svuOWWm9sAOQVkXXzRhfjyq3/jwIEyXHrpJZgxYyauufoqJKekiHpvuP6vWPDCi7jkwrE4oVcifLW/wmvsAZ3GDZ1WDYdbjdkvfYIrJpyPLhmM7ggv8OHdeA9U3W6CFN0VnjU3QjN0YXNUiNylfqHc6a34tskwODJwpVyPux6YJULXAkukUuGRbse6GcI27S8WHEoZB6uxS5vRH2vZgk6VnyO+cR2MsV0hpZ8LVXxfQBsH+Bzwu82AqxawH4TPth+w7IOqyw2QTFkiH3Bz8gTUxQ37L99V7R+eIItzq59m/xvz5s1rJV4WDLKUWshaLV26VFiMKCAsEpB1pKrSx23nHWHD/BRmqrcf92wWBeZSo/64+WNHeHmadzOo9eiT1D0kPooYZLG2E1ILsK12rwhx+q1lyP6ZiO09BfYdc/Bp4nWyVLPPF5EHgUlrRKJe9tZRSjDAIoMVn5UAnanl5ajQmJwU5Za9gjxUC3ECPuTd350J86BvENd5BGpq65G4dbwQY/Dby+Dc8Aj0vW8ToSRktfy2EhEjbjF2g83YFcWZN7QyHQ5sl5GqcSm9sPrQpsOSAGVe1pDUPiI8MJKisFnB7EqgWWi4epTwm0jYrOB6hOGqyx0RYAnel0n+lN/2+/wCLCgKb7qqJYja9yg00ZmQmIRbv1kYJEp5N8HT7UH4JJ0MqtRqIRTCSSk/Rr0a3s8M0J7+nQj1cq84G/VDN8Kvbf0AYJ4PWaWOhAU4kRfGywHsAs+B/mhl7hYPmODz4su2l1EDVfpZcK27A/X9vwnZ/QrIMklq9NIlijHGsDuCTYbiBBcycJzMKyGXwusp2iQYGwLZUPsodXBfApqHH3lEsE8sSUlJmDbtflx/w40CJCvl0YenY9y48WLVm7lrZJXI0ITyfApu44oV3+KsM8/Aks8/hx8qnDb6dFjMZixe/D6yc7KFHHx6egaGDx+BffuK8MZrr+Heafcju3OGPMFsEo0gkCF4YcifLO5BBlD+8LrwPt7ZsA9ba+VE04KoZKTpcpGUnCxsGiqrWsJB22MjW92ru++BKXe0WInmoksDesGdKAN5gjoFaPG4VKbk+CETScNdelPxmgmGsun/HMuBobHtgazAPEhheq7RtOlnBWgRxBHoBYYeUtSiqEn9lbk0gYxrJCCL/n0GtQ5FjQciedQcF9vwfsnVmJpVUQMbJQzVpRgYjbHCFFthRyNtOIGWvutV8nOncQfcW55EY9+P4TNkiyoCQda1116Dd997D9deeQH65+mw4NUPkN2lF0455RQ8/PhsTL79b8jV/QJP0etwxY0Soc++qC6C2Q8EWRxH9fV1ePGFl7B02TLBfPXs2QNz5swOC7JioqPx9dJlWLRoETZtksVLJk26XQZZAUCNbJkMsiRcfNEFKC4uxcKXX8b4cePwn/8sxZ23XQeHtQZ3TXsKK3/ehGsuHY37p1wDnXW9uB8OuvIw78W38fXSb1Hf0IhePbtj/nNPIDehEv66X0R0ASxF8LsbIdECxe8RoXBwVkFKPRXq7hPFM9yzaRokvcwwCWqfyNDnhSt2CFzdW5unM7JB2BN0UEKBrI72OZLvCbImPBR5Xmt65WdIrflGhAi6tElw6NNhi6JARjfxu1ubiOElj0Mz6Dn4LXtRUvwl9ua0FQM5krYe7X0CI4R2LdmI808+tzk0kMcKBFkMBeSHoIqMlJJ3xe2uu+46fPjhh4LhChcuSCD22Q9fIX+8bMPy/7kc77lZ/x/zr4LHI1OqaIdCfBRcDgtkHa0EaTYid/9L6NrjGvgqv8MSRyLqDHkR3UehWCyH1ylCXRQGi47ZDWV16Hpqj1Z1KoOBLNaozRfAOGS+CA3hi9Re+ASsw9aDq/dUeEssPAOaQc8Lut++cxF0qBVCBixM3N1hc+Ng6gUdtpnJcFwhPmSr6XDb4A2C87I6qiBRHdfGOJD9RRDSUQnMcXAisZXyWbh9Ofljrh2ZlSMpBGhiUi3yZtoWffmr0Nm2QZs6HO7YkTAjU0xiqUanmM5yL068E+NjYLE5YPihALoTZokQDc+qS1Hf79/NEyTlCJwoJSfFCwGJcGIJDEvjxD84jyxcqCCPkdDwCwa4C6HK+4vI66stWAIECa9wOwWscdJY0OTnpjVlwmBk2F9DM2Mo2psoLywECzwwP44gIDikLrA3A2XC+X96WzFfa/l/ZPBH4ZkHH3wQZ5x1thCdmH7/veL/8+YvAA1zZe+qtgqLwVesoaFehGd17doF77/7DvYWFeHsc8biwP79guniqrzD6cDo006H0WQSxydLNmrUSUhMTBC5flzpr6qpE2ChPXBE4KtWS9jWuKfZRy5LF4PeUekwJuQIwE4Wg0UJPQyXj6U/+AZijF5ZVctaDMv+NbB3fbTV6TEUk+OB6oPsEwXMsG94jI5MXUPlUbmkGCG3HljInDLsUDFsVr4jg0YRBwKtxsZ66HzyMyVYhjpQ9a89JdPA45HJ4jOUxud/lBJoOxHYZgVgUcae12tzYSF69+rd4bUJPu+YzRdDnz4CqoxzxTvAs+kBmLvPhyd2cDPIevTRx4Q3HPOnGAbI0MwXXngJOakanHVyT8x66VNceunF6JmfBfjdsDXUQV2/Cj7zbni7TsPzL70rwgXJZOm1Wrz40kvIysrC+HFjYbZYRDgimbJwTFZ1VRVe/ucrmDL5DqRnpAsgtX//AQGyGFY4e9YckaPFOr5Y8jlUnnqcd0Z/eP0azF/4jliImKD26AAAIABJREFUGDGkAOefeyLqbFrMmv8ubpl4Axb+8y2cMLAfzht3hmBm5857GdmZyTj/7GForK/Bw8+8hkl/uxCZ2m1weTXwmXpBiu+D6LgM2Bv2i+6U3DUwbLkBmmGvCNDlWXcbHN2fhd/YRURNEAgnJ6eKkGeGSQeXcMxv4LbTHp2L22+fdMwlxZ+f9zwuvu/ohvQV7LoXaQV3QDKkwbzqGqzt9+5xeQsqLBYbV7W1DKpiJ+6+u0X5LxBkEUAFilzccMMNAnAx54riFmvWrBEhhMHCF4xsIAhjmTlzJny5eqQUhFflPS476yg3qmx9KeKzE2FKDi+kcpQPG1F1/1/zr4I7R0SrSSoUm8vb9FvEIIvMyuDUAqyu2NSmEoovcEX+cEpCw1oMMLggRedh7Z4vsT1pfIe7EzAk6GNBdoiFEwOr2yaEBAKBhLXKAlNK2wFJBixBF4uU+h9RUP4yNMPfEPV4N06FJeFiuDJvaAFZG0+GZshL8DsqYdv5NlTOcmgkM1TGzjA37MGvfd/usL3s+BidqRW6TTMmibw2ClGEK1ToOjF9oJBWdgvlxGNbAnMcvDDAJYWWhg9sBUPXyEJFIiYQqvWcMFItrz1lQk4QhcCGJIlJcyivKKVesgwEB2R54tYMgm7Q00Jh0Fv4EKz6gXDk0euodSHA4zHCtZ8hjJy0BocVFjrCWxoIGfeqt4R/mnf7s6jPnA5vVLc2baDPVq23AcGTRuaTMF+BXj9c7CWTpLCFsU1haEIuPMogPKKCmbbgAxEcEIgFM1Gff/4ZZs+cgR07ZAVGslcZGXJY7cKFCwV45rlzX4NBFzGYZru4kj1z5iwRNnjxpZeiS5cuKC0pFRNTim9UVBzEV19+gQmXX4GEhERxHjxPFgp6EGQkJcSG9Cdj+J8PXmyq24mSOiscDT1hTF4r2Kze6YNQVduS+yRUGfXtt11bswxxju+gyr1G5GY6tsxGY69FrbqQSmvMr2L4HwU3yFJV18gSxWwLQwIVwYpwd2rgxDEUwOK+HHMsgaCNADchLlaIKfB7LgzYGiogeWXlwUgV0kK1TX7OFDYptB7b58zRqL29fKzg55bf58X3K1fitFNPCyl40VFbTNtvgiE2EWqOC7cZno33wNz5XnhTx4mcLApYuN1uPPvsM4iJjRPjgiArK6uzyHf6aPEiVJbvxU3XnAWzJxoz5r6Dv147AT071cDpS8CcF97HxZdcitTs/oKRn/PccxgxYjhGjRolchbnzp2P6dPvDwuyyg6UCSbt3nvvEQzoSwtfFmP91r9fjQ2/rsEnn36O6ZMuQJT/EJb8VC/CYM8/o68gkX7aXIdnZizAc7MeQ15nI+qtOsycvQB3334tLI01eOCx+bhr4vno0TULM1/6DCOGDcGok07G5u2leH7+P0Xb0tI6NTPgYsHNb4O7KY9Yt2ECdH2mCiVe7+YH4Ui+GL7kMc1h6Xwm8d5pT+U1nLhL4LXbtrMI//l+/TGXFM8emY+M7q0l5TsaQx19n1i/Cv08O6EWi3GT8WPXZ+FVHZndRkfHOtLvg/PcWc+W91cjPSZVgKLk5GQBmOLj41uFnpONUuTbuU8kEu6Mcvjiiy/wc+Fa9Lm8Y5+zIz2nP/f7bT3w/z3/Krj3eiTkodbRILxSg0vEIIumlVQY3F1XKrwVolT6pp+yrKsyWYz00qn8bpxc+TLU3W5GeeEMLEsO702i1Ctf3FiooBYKgoEAy21zQWtsK3Wr7CtYMH0Shm2/HnE9bxM+SzTfc6+6CvWjSmQ2RGGyfh0GzfDXhfCCffs/YSlYhI7Yi8BzDw4TjNfHgP5WJk0Ufqks7DAskn1NYLu3oTTSLv1N2wUyKawokrDBSNmNUA1TmJW6hsaQpp2y1Lu+Od8o3MkRLDHUjaCDJaroURhRDnWPO+C3lsKz7hbYM2+GI4ehoS1FYYfqGy3t5jEJNUW7o5XgQUf5WDyC5Pfg5D13QjNoDnz7FqHBdFYbjyVuxzHFe0FhsZTWSfpEmGKSoGqyJGAoIGXdRd2SBAItAkRFzS6UalrguXYEBOh/RX8tvgivvfZaxMXF4/77p0Gl0cuiDWrZ24x9ofRzuGui5I6RdSmvOASnw4HU1BS89+47qKyswkUXX4Tvvv0OXbt2w5Bh8suU52VuqEVJSQnyexYgymAQeU0MjwsuvOZeeLG6ahMONXpgqxoKla4RCQYXTs0zCMapwSKzowTqDHUMlX+ntmxBXOUCaHrcLrb1bJ+JutxZ8GtkqWIWnjvBHs+beXwMu2RRJofMheM4lrx2aCBLt5NJ4Yd+WOLvAE8sAi2139XuQoZiAh3o48ZFBEpzk/FVJMl5TraGMmGme6SmqgxzoCDQ4ZoRh7v2x/K74OeUcqxQgNXtsqPiUKVQ7WP+HAVU+AlmCMO1N6bkMeg8JbLvnt8L7+bpsKZcCUfyJZg69R5ccMEFOOfss0UuJEHGyy//U4Csc889VwAwWV3wNXRKScCUv4/DGacNhaTVwok0zJn3Gi4bPxxZ1tfgSb0YB7wD8NTTM7FhwwZcfvkE0Crh6quuQk5uTnMOlkajg8dtw3OzZ+HOW69EbJQfiz/6CnNe+gi9e2TjlBF9sL+8BlddNhaPzngTk2+/EUMHcXFHwmdfy2JJ5589RDBLRcU1+Pizf2PSjedBXTwHDYl/EezblNv+iti4ePxSeADvLf4cDzwwTTwXnnr62TZt69Y9vzkSICEuGm5LObweBzT7ZkMfHQ9V5nnwlX4Ap8MNT+4kBAJhIXTj9YZduInytxhph7tOSsjgsZQUP5xQwcO5B0YVXg79yHfgq/gPttk8OJQy9nB2P+bbBrJYysGcDXYULl4Nl8WB888/H2PGjGmVo3UkjSIoW7x4MWxOOwZee1JY+54jqf+Pvk9H89vf6/yUOXiwJdLvdfzj8Tj0mtxVXwxrkPAU2xoxyKIhMYGDZJeEiV1w6ShHJVTHnFA6E/EFU+Cv+QVrD23H9oTIlGR4kX1NybYUymBxWZ3Yt3IPuo/pBZWmSU416KCcLJ5XMh3xCb1kdSNOfva9CZvVJoxvuQLICRnDBRPWD4d22GvCO8u+ZR4sfd9HR+xF4OEGpfZGmeWQEK+g6IVepYXH7xXA6ZdDhSHHCZPnyBaur9omvMl+LxZLaUxgInkkbBZXTpnz0BGLEupkOeknMxU8YedEhZNIMgPB5r/t3VyUNCfTYrc7xCq/ylsN35fZ0Jz4PqSoNMFGelZfB+/onfCo48SEW55w+YTIBM8jWChBORYn1NyOzIGyH6XXDzgPwkUPojAM7ok7boFhyDz4KpbB7EqAM73tQgLHVDCLxQmjKTpZMEcMneO4ZYgkQyFtthZDZIWJowGeMnFkaE8oViUS89HamhoRQvjWojfhcnEybxDCGJOnyPcKQRCvj8KctTdZ5fdRep24jooyIfuPQPhgeTnmzn1OAKh+/fqLcCkKb3A7gi8KYVRVVWHIsJGwWhqRn58fchJG8Q+f34Nvy9egwaYWIEspKm0jrjiBTJoKjRaH7I9lsYkJXavicyJh70Roe8thL1T5shhPhiNudKvNKJLCtiuMq+IdpoAsLszU1daAin/hCkOkWDyIglcKv1rN+4PHJLhmzh2Z+sD7gewcFwCYT2qr3w+v235EQKt3YlfBrNN/749Qgu+VwPDA4PZXVVagoaERffv2FaGuBMs0FWfeHBU9mQfFe5pMNZlJ/s4xojwbWB/fByiaB33dMqj7UnES8O6cA3fyhZA6Xya2VfyimCfI68J7lqwm6w/0yfK4XfCWvgNt+ZvQZY4VAET4Ennq4av4Bn6PG8icAJ8+B361nEtM7yzY90PjqQJqf4ZU+RU0if2gSh4pgBJ0CVDFD5atBpTC/4sbVgW/h2ILVbKKnyYO8Drk/FZNEt7/fC0Sk9Nx6imjYPVGQ2OIF4IcDIfleTEkm/3GvykmQzY3sDDEj+ephKemJMbCUrMHqro10Fe8Ak2/J+Cr3wBX8adwF7yIYCBMewj66AWKKAVfQ+YequAOm5sVyGQdS0nxY8Fk8XwLdt6DtIJJgFqP6o2PYXOvecfFrWhxW0UUjcXd4vnX5h7bWobS5RugNcRhwoQJrfK0Ij0J5m0xT4uLa9kjuiN9UC7U+rZecpHW97+4ndftxZ7lO4473yzOxVmED61a/v3/I/hiKtWqgxtkpeigIi0t/tGvmG+GG5zx+ljkx+XC3uhsd7PDASGsJOPQR+ihbpDzVna/iM91I9CokxXGwpUkQ4IwRg4MESTKF8a2Jj28IoFfgkpNuewWwDV2zxQkpZ8EVTfZ4I4sleeny9Ew+GeRs0OQZSh6AqhaBm3mWSIen6tL1sYG1OZMFaxDJIXGwxQJoe9MnbMRNY46IXrRP7kn1ldtbZfFIuWokdRCrp0M3abqHWEPx5eTcu0YDxouBLGj3CzmqQ2LShICJCwdmRJzGzJNnFh05JHV5sXZ5JkVnENE1kLktljtbSfEQZVw4ixLoQvr02bJeE6S3C4PvHvmwVD9vlCwpMKfv75QhGO4B74PqdM5ot08VyEzz2OSpQgwkFXOj4CB56dsz4maPGGTJdi9fnni7vS4UOWohc1DI1Araj02DN8+BaahM+Gv2whLdQnsudNanQUBmsdfhdQm5TKfyoSo6BTo9DI44SRGYV84NoWJs8MlwsgU5io2JlqsmCuhlBTAMDQplHECRI8l5VwiNYzevWsHZjz7DD7//HOxb05ODu68a6oI62MhkOXDhH5pLOxDxSiZMuaKP1W0sX3RARoWR0fHCFNjFvZv8b59ePyxRzB06DChCJeSkoLOWdno1r2HOEZgYa6W02PDdwfXwWzTtgFZSembcFr6YPhdgMkU00bWnnVF754MY/crAG2MmOTafamI6jFRsBKKIiDHJEvgGOexGd4lvMzcHsEq2upLIkrSj0TBk8cjQCUg4D3OPg117ZgrSAEXmgAoQMvq82ArVcwiLFzM2VFXJDzbjvcSHCYYDmBxvOzetRO5OTnQ6IIMeZvy9JgHpQBv3jfsb3F/q+Sf8tiGYLG9JYugLXsFmv5PitxK795/wm73wdbj+SPqNk3dDzCULYRer4Yq62JIMd1FPb6qlfDt/xgOQ1+o7EXQ+huhis6GFNsbUmwvEV7fqnisQjTB72jJp2OesfCEoN0I1ezUBqFsp4rtBai0qHfEYco9T6NblwxMuelC6Pc9Dae9EZ74k+FMvxZ+grHDLAadCka9BEfNVui33QJNv0fhr/gG7tptcBW80OZ9IqvJGtpVUQ08fEe5WaFyso6FpPixyMnieSbXrkBfqRxS2umo3vSP/yrIYmggUzDCAavgoXHRgedREnML3nrv36i3aXHWWWcJ82EKW7RXqqurhXz78uXLBXOVd1JPxOel/MlehbnvyjcdQEp+GrRRrRc7DvNW/V02V8AXgRfnw//LAIznOjC1F9ZUyMJDwUX6as/3/ki8VLjj6M7DUFUt5yGEKocbMsg60is/Qc+4FJFwTjn371P/esSDgBNPX4AZqfySpFeOhPP2TkJC1lgB6FhEMvPP18CWez+cWbLBbdShRTDaVkOd32R427AFjl2U8F3SoZpcYKOpMpIbm4lS80GUW+Vwh54JXdDosjT/HXySDMckyNpQtQ29E7sJxuvXyq3t9oXX4xXggECDxaDWwtGOmSgBmEGlgd3nCSmCIUJovD500UUjXW+MSMqdx+RKuiJbfTgXjQCJoCZQapwr97x+HQE2hoFxdVmWz6YJcgvgYH/IwglyPYaSZxFV9hI0Jzwv5IOFuXHhI1CN/Ar+hMHwQy+SuskSaTX0+rI3swUdhTMq5yvYHRONP+VVcYIvrQD3avjWXgF116uFcbV17+eCLQ0sSs6BWhsFfXQ6NFqdAEvMP2svv0cJo7Ta7SJ8jGIYBKvBrJK88ix7SREAEQwQnLXn8xTYrpSkBNEn//73v/HY449j9c8/i69HjjwRd949VSin8RoydI0sICekBHNss3JNeUwCAP49cuRI3HX3PRh9+untDpOqykps374V27ZuEQqI544bjxNPPFHk/JWVHRBtOfOsc5GYKKtEkpnzwYNvy9ag1iI1gyyyWMYUOSyKixVnZ42C2+NrA1IM++ciJjFFBuD2clhKV8Le5VEBnmJjTeLceD1pMBwcrkhmiewp+1KEiUXp4GwojugWiGTxghWRmaUpNcdTKI825WAEWrwWPo8TtoYDIg+OQGufxwZb0wJAuIb9kYyIA0FWR2CVoJ1hnAT8HSmIhusfjjPej3y2aGqWQbNrOtQDnoakjYev7Eu4976BhhHyc5rPAobJEhRz0Yr3Q0jzY7VKsEQEcN7aDVDvmw0DaqHKukj4AYr3U90GAaoIkJoLWajGbfA3bBPeS16nGR51MrzRBfAZZK8t+jPptIDKlAt/QyHcjlr4dJ2htmyCtm4l1KZUqHOvhZR2NiSNCX5nufC14odS7c79y2Du90lEYzlwo4RoDTyuRqh+vQa63POFF5Rr92tw9HtHCFwwdDawkP112J0yK94o5xW2VzoCWQwV/L0kxY9FyCB9tkYemAV1n4dQtW7qfwVkBbJWadZCZDeuRoZ5PWJiclDpaMSyvCfbvT7XVC+Auu+jcK+7Ba9F34uKTaU4uKkEiXEJQuiCYIu5WQRWe/bswY8//oidO3citSATaX2zEJPREpp92APvzx3+cD1AUPK/BL6Y2kMmL5SyoHgkE2Txl46AFkMEByX1Fqvryup48NU9kpBB1nHKwbnQ5N+K/YUzsDzC3Czl2AwRTMxLQmxmfBuApWxzVvkTyEzqDZUCnqzF8Px8Laz5c+BKv0Zspmlch9iS+2U5VVedMMB1122BNX8hvMbuh5WPRfNhp8eJaocMSI0ag2CxwsmxM6aToIzMV0dqgCIEy+2Blm9TXjtJBb1ag/a8sCjjThDm9nrhCHKjVupiPTkaIzL0RrjVSW1eiqHu5EhC0IL3U0xkA1fmqZpG0BROnU0JTZQZHvrCGMQEPlRIIV/gZFk4UdaXvwFT2RyoBz0vzI19B5fCd+ATMUnxRPeDN2YQPLEnICp9FDRxBWKiRHEItjNUOGOofuC2lMrmZCywGIsehCl9oAB4tg2PwdLvo1bfR0epYIiKhkqlEeF59MYKFzqj7KyASfYJGaWOJpFUUSQ7SMDF1XoH72GnK6SqIlmZKIpWACI0kQIWr7zyCh577DGR3MxyzTXX4KGHHkJObi7MZlvIehQjY4WBqqgMr65ZVVWJf3/1BSZcdhnmzpuPCy+6BN26dROKhCtXfo+fV63CPffcg85ZWYLN4wSa6Wqf7FyLhppu8LljQYBliN8hfiplZFp/ZJpSUVNvbe5bbe03iHOvharzhWIz19bZqM9/pdW14QICgWIow+pAgQ6OEZ/HDkcE8ueRAizxPNJohFpmOAPkwAabDBKMxmg4zBXwuKwRA60R6QPEClxHz5zj4U2uKKB2BLDYVt6TvIYc5x1N4ts7N4KgpIT4ViyohhPPnTdBO/RlEd7ltxTBWfgUzIP+A0ljhM/raVYFTElJC8nIk8VZtmypUAH8+9//Jp5haut26MtegcG5RTBbqpRRQhadzykCK5+lBG4pXjyvjBkno07VEz5tSpumc3GEbVDMi1VqTasFGMlrhab+B2jrfoDWsgEaQwykxEGQEk6QhYJ2zATypgBJo5pCJ+XQaoJ9ir6093xiqKBj3UToo4xQZYyFe8NU2HrMhzOqoE0bRcQIcyYbLSIHmoxwOFGjjgQw3njncwwdcfIxlxRftmo5Rl7WOpT4aN0XJ+24GbohC2BZOxFrer18tKoNW08o1mrcnslISD8NqrRTZdZU0gg7iwP7PsGajJth1Sry+3LVWp8dlze+D3Wve+Facx3ezX62+Zjm8jrU7qlEY2kNzJUN0EUbEJ+ThOT8dAGs/gwJPPzL7HG44XV5oY9tm7Jz+LUdX3sEsl8ELSzHe+gh7U+YSrW+clvIUEGeQzPI4h/hgBbNbuMNMWFVuljH4YYMqnwunFzzpgjrKip8Hj8kyyFJkZTG8gY0ltcj84TsphDBtnt1dm3HmJq3oBn+pvjSb94D99obsaPbY9ClXQ76S0k+O2ILL4SuYCqkqHR4Nt2HTcmXo56Tb5UBPPfDEb0IbkUgi0W5ZINGjy01u0EwRoPnaked2KWkcT+sntZKicF1EWTwpcdZMP15WEwaHVw+L9xN+WnB++jVWuhU6jZ1BwIs7pOi0iFHHw9f0IM01LXgSjtX8yMNQVPqIPNS32BpnnwwNIdJ/e3lRAXuZ7HZRSgPJyntmfWKcdykxKaY9CZWvwTsfweaE54TK6zyQPA1rQpzErNdrA5zsiwlDoU6cbCYdNT4e8GnazuRCe4PsgkEFcF9oT/wImKiVVClnATnL1PQMGCp2JXnQPZLr9PA7nS3CVOMZOyL65UUL8JiKSfeJt+oqRKRH2VouU4EaMytYEghARqvhVJE+Jl1OeC1wpV6abPQhhA4UUl49LHHRBihUh544AHcNmmyYIuDCyXWGQ5EkFXfaBZMKfNehI9TOydoMtJo1YXF//oAXbp2Q//+A7B37x4sW7pUeGuNP288euTn41BFhfAUGj5iON75tRRumyzzSwYrEGAphxmV1BNpMZ1R12gT+S0J5U9CnX+r+NqzfRYaMqbBa2yt/EhmlQ1tzxdMkXNXjmGzNsJprQW9fViC/X3aUxIMd615fenHFQnwFuevtsIYmwo3Ddltco4VWS0rvKgk0xWC2TqathyRjtsj3Y4gK1llglPq2PSytqZagJiRI0cctny70r72PPJoeB6z5TKxIMcwPz47XFtmwDJ4GbxSTDPIys7KFsI0Ip/TQ6NhjWB+Cd4CpdbJSLPweSp5HVA5SuGv+gYuaxWklNHQJA6EXyOH1fL+pacggSPbJ3K+mgqBCtmzQLNio9EkvnW5ZVZNYdBErhffHQZA5a6B2rkfqpgu8NWthn3/ckh95wigz7aSpSdbLZ4xftblESHKivm8CBWseANS7bfCd5JKgpbU6+BsRzFYRDLY5JDwxPg4oe7akXBPOAGMteu3YuOWfcdcUjy+RypyB8hhnUe7DNl+E2KHvgD3utvwQ48Xj3b1reprL9eqS/0KjIqPgSr9HBFu6q/fAn/NaqiyLxMCUvZdC7A67hyUxo5ors/orsXFjmVQ50+Ca/V1eDenBWQd05P4f1q52+5G0fe7jrvcrGN5ORTwFaOLFoTF8VJSohLRNS4Lv1ZugzuIvAhsYyuQJfJTmGsSkMekbEygQcDRHnvB/BK73yHkqA9Hzp1U+YmWb0SoxN7tr2NlwnmH1Ye+plC39nY6f/+9SO51G6Sk4UIdyr3yImzPuRNViaObAZRp+98RlT5YrB56976C3b44lHW6vLnKI5GoV3aWWawe+LliE/ol58PucUKv1iFGa0K9sxH1LjMcnAB5HNAxN6gDkMUwFL5kFUBMhopMVbj9CMIEM+Fp7UWl1NXcVkmNHroU+HWJIt8oXOEkmmCPIVPtTfAD9yfw4cSUSeEEBUrhC5eTkHAiF5zwypMTSYQnUiyjo5cyQQ9DBzkRYAiYdd1kRFl/hiptNKS43oJdCi7M0ROAy7xLeKfxJePVpcMTOwRemmUmnwu/NqnNfsIQOCa61XlxI13VZ4j1bhYr0+51t6Ou/3IxKaLoAycZodTuDmfwU4CBq8AMISTjEWoyznA7ToiCfcjI0tCfymxp8TdLPPAIUPsjJG0cXF4tzH3eb9OckpJioUL4r8Xyd5mZmbj//gdwxZVXtTIz5jXjNWAh2CWw5LNFzvmTBHPSDLyaRAdkIQfghx9/lj2ykhKxefNmlJeXQafV4aSTTsbBioN45623kJmZgcsuvwzbvIntgiz6ZsWqDdhqr4ICtHyrx0Pbd7pog2fbs2jIuA9eU+vcAaMxCnqtJqSqodIhfA4yJDU+rsUqgiGbDIMlA6iALAluqP3uiCwRgjub15Vji8fpaLxzXxFWBTOiYjqJquyNFXJuTkAh6Kr0umD1ewTo+qOBLOYvGmIzoTNEi+ePn8Ddz6w0f7NIDPvq3ff+hQmXXSzYlyMt7THUrE/y2hC9+ULocy+AKvUU4a3m2bkAdb0W4/EnZgl/K6PRiCeffAqTJ9+B3NxcfPDBh6ipqRHtnj9/gWjWhAmXYdq0+2Cz2fDcnOfx5VdfoVevnph6993o17+fUPP75JNPRd4pvzv33LNx1513wmiKhtfjxquvvoa33n5HeHVNmnQbRo8eLXzqFCarqKgIq1evEYwZw18VBu2WiTcLOwBZ/fB1dEpNwJRbrxIhuf76Tfj6F6uQaT906BCuveZq3Hzz32FzyHnPDIdkWCQ/vI+kii/gL3kZ6oJp8Ba9Bps/E/bs0Ka6XMhhriafVzF8h/h8EamVdqQySM8vXVTcMZMU/3XbRpz+12On+tdn511IG/CIYBJXd5oIh16+h49WiSTX6sx99yN98EzAa4Pl1ztRFD0Y1VH5GFL/FWK6XS9CWb3bZ6DQbcDGtKtF0+KcB3Ce91eou/4NztXX4b0/QdbRumTt1lP8015k9O8s9Af+PxRaLxFoMfz/eCm0kipI7CZE6jrKZ24FssTLQ5KaGRLlhBQ2hw9IJoKX1lWgwS1PlO1+52GBquBOMtqLMcy7BVLSCOwqXorNiWNF4mVHhUDD7XBDpWmdEB+4X4ZnN848OA+aUXKYFtXDqip/xZYeM4VZrMpnR5rbjDTVIZGr5atcgfLyn7GzKydhR6cMSesrVAap4DU4rQA/HdwoKqYwRpRajx8PrhfhfkaNLD0fDiwpuVPcjquMBA+R7BejNQhRjECQFQywuArKldH+UV2gjmAwM1xL1iKQw+sC86uUnlPUtsimsK0EPFSv4iosmTBZeUtCTU0dfEH0BieXCgvDfTnRPBxQwnFMJoAruzw3u80Mw8FXoW5YB5WCjdDVAAAgAElEQVR5E1SuCjmRnIBL+alru0JO5tPfsEV8fBXfwZE1EY7Ot8CvTW41QEItPmgaf0Fc3SKou02Ed9P9wJCP4ZKiBaCMZNIcbgSybymBTNNeg14v2CpOXILrJZhS1BcJtAiK+dHpCFpbDHRjjWqol6ZBM+oDSLoEuH84Dw0n/ASfrnV4iNKmn1b9iLnPP4cVK74T/xo+fATIbI066RQRTkzwzLAgsnuhrhsXcgKBF8czhT0IFKk4xsIYfhqoDhs+HD+tWiUmd/y+tLQE2dk5uHXKRHy8sbINyKKap0bSwOltmWATcJ2w527oBjwh8ly8exaiPnliG4Cl9CsnpBxDgjkWINDbzMSx7XwW8tz4k+wA264sTglpdTvDVRle1R5vF9nzhUCV/kvhmNvAmhQ1NoMxFlpDLByNFUJSO1SxwYe0lJ5YfmBNZI35L2+lUalxUqcBUKupuukTeWiy4o1aZlOFCI6ch7v/QBl0+t/mNxRO+l/piuit10CflA911sVCXKK+3o2HnvtaMLx5eblYvvxbFBZuwYUXnI8FL7yIu+66E2lpqa2YLObX8rtsGhGfNx5r1qzFl19+KSwUmLvywgsv4qEHpyM9PR1vLnpLALJbb71FgK/KykrceOMNKC4uxrx5C/Dggw+IxZNgkEVzYj4HmduomBV/+OHHAkTdcMP1aKivwZxnHsTE2+4A3I2Y9+JbuHvaY0KY5tlnnsW5Y88VzHLwYg3DE2M3XwBtb4IqPzyFj8M5/EexXahFHy6k8Du+f+j7FmhTEG54hQRZfje0+2ZDVbUMdbohmL0sE3WNrqMuKe5wOXD2TRfClCCziceidCuegey8C0Ro3gbDMDTEyrl5kRSN1wKPOrRRbSQKgcoxriyeCt2IN+EreRdfezJQaewtvtJ7GjHs4EvITe0vvAR9+z9C+YFl+CHrPsS6ynGOah/UuVfDufqveC+nJdIhkrb/uc0R9ABfKe1Pe4+gwuNzFwIrAqzjCVwpPdUzIU8oh5fbqnDQWinIk/aKdO8j9/sHjzsRpnj5JuVEwVzdgJXvf4OTrzgTcWkJgvEhO5XhT8Rn734MU7QJ3c/qD4e7xY07JqbqiK5Uas03KDDpIJlysK1iC7bGnNghMuSBSJuWrt2H3JFd2p2wXlwyCfEF90JKGgp4bHCvOBvbuj2OjMpPkZjYE1LTpFqVdaEQwmgofAbre82DP1AO94jOqmWnkzMHY2XZOmTFpAvlwKKm3A36ZqVGJQltfTJNCnPUHsgKDO1TgLCyXzCAClYdJBALrJcvdeUFyN/5wmN+V7TWhB7GvJDhX8HdoExAOSmlSSuBFusiwyazJPKEWBFD4ESUf/NDdoUTcf6PLJbiw8QXNkNT5DweSTAwBAR8poTL1wp1iXh8rkST6WEJTp6W3PVwW0qgaVwPtflX8VOlM0GK7QkpJh8S87PiCsQETikcI8zV8x34HI6sW1qBrWCQxZVuXcVbiLatBjyN8Jl3wk8m0WcXIUF0UpKflAFPSybCG3uKRHavqU/zz1Ahi4oAhjJJCWdKzO/Yt+xLggLx0WhEfmWDWQYK8Q2fwFf8KtT9nxRMnmvT42gY9mvY0U8W57VXXxdmrMXF+8S2l156GaY/OB39+/UTf5O1jMSkl+fDSS0BmXLNuD/DBAm23nl7EXr06CkML7dt34Yxo09FnyH9saSwVoAsrakM+rjt0Kv1rcCVcgIFBxehd9exkEx5YpJQH3UmPHHD2pwfc0SYv6a0mWNRqEk2Kc7xd45bThTb5OBF6UEWjOOZCwNy+52wO13t+rBF8njhteLiFtkaArtIgJsIq9VrEGU0wu20wm4+FFL9MDqpK6pqdmOvyxKRUEYk7T0W26RFJaIgKV88H2gEbKktordBm0O98+E3uOrSM+Hzq0VeqRcy0FJ8ylSKvHnQnkqYp1dqCUehRYLV5giZc6jszvdlQsk0wGcWIVP1jgQ89ODDuG3SFHTK7g2/14OZs2ajtLRUeF+deuqpYtevvvqqGeyQbaNxMhdL+Pysra0TrNadd00BmajPPvtcsF16gx6lxSWYv+AFPDj9AbHQpm1SEnXYHXj++bm4bMJlrcyLFSYrGGRd/9frRLsuvfQS5OV1Ecyyv/onGE1GILobXNWbYUgdJt6Fn3+5TDylzjzr7DbPYTK2cWsHQXvi+0IV0aIfDnXmeGE/wfcB7xMFmPGeIMhieCCZbj6PIl04oz2CzA77m4DV11An9IYq8wLxzKZqInxO/PjDKixeWiIWGI6GpHifUwYif1gBtIb2/TePxnjPKn8b3ZJyAGcNtrn0OJTMkL32S+eD7yLj0MciF1sVlYZDUiJ2dH1Y7BAJaxVcc179CpwUHwdV+lmwfXcO/tVTTq8ILH2qPsRA+k/2mgq/7QDKt87FmsyJON/2H6h73Q3v9plYYjgF9Yaco9Elf9bRQQ9wDvxHUBo83At5PDJXoc6Bi37pxhQwL6vBZREqvaGKtGTJEj9lNA3xRiR3TkN1WSUcdVahCiP+n2BCcudUVB9o+T8nPitW/YyBFzzVXGd0TBWSUg7fOLdH6Vx0LrhViBFskHJRYshHo6slhCncBdr59VYRm8qQETJbnNwoK/npnr04c/8z0J76pajCSz+sA1/CmDhAsFaSsQUgipfwvkUoVOWhOlF+CR6NwrBAhgquPVQIqngxDyuYWgxksXjM9kBWIPMkS2brmlmsQJAVShSDIMvsllezle8VcEXQw5c3Jws5UZlI0h6+0g8ngdFNUtcysJInlYGTQU6i+Z3IC2hSvOPKKkEWAZHiB8U2kgFozlNoahtfxpHmprAO5XjNEujNL2n5yoZKnjf5imF0bIW/fj1ch1ZCbd4AKa6P+IhEYKp9NSlTKmDLEzsIvqiu4hzcjkZIjlKoHPuh8tSL/D6p0xhIxhxIUZ0AXRIkbQxAyXauvPsJtFoXv2WPyBuUf+4VP0FJbrIq6hj4NAnwmfKhTTsV/uheaFR1gU/fWVRCNT+CXvq8BTJaBICyAmHL8TiGCJIItJgf5ls1FlLyUKg6jYF3z0uw+VJgz3sw7G0g+tjvE9dqzuxZmD1rhgDGSjGbzdDpDEK1sSOgxbw8spv0XAu1bU1NtRDB2LF9O+wOO66+8nK4dV58vc0icGpK4l40eluHwyrtSGtch5MMVqgyx8thXTVbUZc+tc25ceJHxooT63ClvZBpAiFOHIXgCkG+QS+APgvHuhjXjtAr/B09b4RBcUKsiP5j/9gdDrEYIYO/QOnxpnDMJvaN6pmyyADl5lv8hjR+m8gfi+HEjrLNdaURi2V01Naj/X1BUnekG2Xm2O62wV0X+j3D8f3+p9/iyovGHFETgp8JZMKFvxoXooI91pqOoDCfjb9Oh8lXBHPeE3j4sZm44y8nIzU5BrqMM/DDDyvx7rvv46mnnoDBYIRWq27FKPEeLCrai4ULX8bKlT/CarVi1KgTMXPmjFYgK9pkEvfArNlzMGXKZNjtdrz4wktYumwZGhoa0LNnD8yZMzsikHXllVc0546lpXUSXlgaxz7EVb4Ed/dH8d67b+HtxV+hqLhMnOmsZ5/AueecAbNVvr8V0GqsegdG/wFxb7lWXor64S2KuLyfCbb4k+8EjmG+F/jMj4uRwVakxbTvYWirlkAd21VWYRRy9DrA54KvYTv8Bz6Ft3EXvCnnwtzpZhSXluNfnyxDY6PlsCXFyVz1P30I0rt1PqbsVeC5p9T8B33UdaD8vnnv6yhLPAOVyWdDTaESjxVqrwUaL39akVS3Ep2YJ9vrnuZFOt/uF7HZn4I9iWcflvy6zmvFwENvoYu7CHqKfnntKN48A99n3xfy0mRY1mOMugKqLtfB9fNf8G7uDJy3+1Yknvg2/K5qlGx+FiuyH4j0sv653RH2gMvmwr4fdv9P5Wb9UcBV8CXjPL9fco92/W8lf9NsjIZwlNek1CYlN2lESjDF/1NVjEpfgb4Hf/vb3zD8ajmunKU9kKV118HgLEesZSuirTugdx6CX6WF1u+EQfILe07tkAXwVa+Bt/BBYZbYqEvH8txHYAuR/xJ4gqEcsBXANbrsaeR0uRhS6snCtNG9/DRoBs8Xks3iJVHyPjxVPzZX57aVY/XAz45wyLe/GzufjulEuxuqtrfZMJDF4pehQFZwaB9XO2N0hmb2K1A1UAkpVHK2KHqhliQRKshL7RKhGl54PXLiswKwRJKzSjaaTlTHIUoyhDSdPtIOUpgXTvT4ouWKppwQ7hV5LO2pSyl+Kko+VqQGxcKA1ipPkMR5BoGsYKU3RQ2P2zJPiavLFERRN/wCJrrrD74JTXxPqLIniBBDFqpQwloiJMBFUekEsIKhEyR929ytI+07MbPmAoLHIkJ5/GTFGnbAb90Hv3k3/B4bkDAUmiFvwh+VJfI3OAknWAjnZaaEVMJ+AO6lPaE99WsB5jyrLkND7/fhje4TtsnBbGF5ebkAWm+/tUjsl5qaKkIIb7/9djkHyusRam9i5T6IhVBk4xn+GI6p2blzhwhhysvNQq1kbvfBpjQ8yl2DMxs/hr7nXeJf3q1PQTX8U8He1jW2GDszdJXJ/YEsWqiTF+CJoKWJIQ3chiG0dQ2t5fQ5seREM0ove8qxiNV9h7ND4BlYd2Bf85ryoxjoen2yBYMwy25ayAjcV4QcGg2obgrDDPyOeTFarQoN9dXQ+eUQ8EqvE8UcU//lwjARLlJFaQzCaoErhbTEKNDGwEQT36DCe50Td5rcHkkJfiZwTPJaKf5ZYvx4ZcClGJPzmrJ/GeJqqP0CXnUSHnn+S0y+/UbkSitQZzgFTz6/WLxLTzvtVIwdO1aM/UAmy26z4+lnnhVgYPjwYcKUdT5D/x6a3gpk8RnN/MQF81/EtPvvw1tvvY0shhiOGwuzxdIMmhISElqFC/606ifcetutgo1a8sUXgkG7/vq/im0uuuhCmcny+eBx22Fy78Kv26uxdPlqTLn+ZMTljMH8Fxaic3oqxp5zOpxWOWKFgNQDI0ybLoS+/wOQ/F7YtzwPc7+PQ3Y97xku5pDN4nNfUX8Nd50MJTOgO/QhtNHpkLIvgSq2QCg6clHA37gTPgKr+q3wppwNTx4N01vHUFn9Xqw9VIY963Zgz6/bER8bH1ZSPLd/d3QdlI/krLQjGT6/aZ9o6y4MrnoLqm5/l1VwSz+Er34jJLUJ0MgfSu6Ln/H9RE4x+8Bfu06oQkqpp8BX9Dr21O7FT5mTOmyL0V2NwRWvIgsWaPJvgxTfV34+Fr+DpQwVNLVVhVQqnbD7b4g6+TPBXH7jjEa0sxIjktKg6nQGPL9Owkept8GuoSjTn+VY9sDeFbvQ+YRs6GOOHzGIIznfPyq4CjzXcLnNzSDrcDtHAVkquBDtLUaKfiPSdL8KIGWyFcHgs0Gji4HKkCaAjRTdBeDKPr05OA3kin5AIZPkdxyEuscUYQzq3fY0PCoDdiWehY2pV8EfELYVuJ/H6YEmhDs4pUiTBjwGKaYbfPWb4N14r5hE+iqWwVb6KYrjR+NQ+oTDPe3D3p4ThT5J3VFiLkedvb6NhLqi/KdUHAyyghUAuZ1eq4MpwGCT/liKsmCwMAZBnN3rASdiDoa+BDANBGKM3w+lKmmUNOjN3BzENq9aHvbJt7MDJ4icrFItMJx0r7I7tydLwEkiJ1uRlEC2IZQEsF1qnWvECTInTGQJyKaEKoYDL0B/4AVo4nu1AlshN/Z74XfVQlJp4XfVw++oBMGMLMu8UwClNkWlF+NViu7W9LNrE6DrIADbY4WvepVISnYlnQtbr4UwmaJh0GtFfzU2WkOuxCsKee6fLoQqKhWqvGsAVz1cP12F+hPl8L9whSGIzKsIXpH+5Ze1mD/3OSxdKqspDhgwUEi+n33OOWJVm8wLwQDBNnOXOGGliAfBFUFWJCVKr0a5t6ZDw+5TKhYirc+dIuyTCyvOuDFAwmAYYjrB3GiBw+0TY5ETwI6k8NkuYYJMRcgguX4CNFoRBBtsB56LsrLP8czCybrDIQMu9ke4QhDIoc/+OpIifOh8frHwEFh4DRMT4kA1Pi5EKOVwvLaOpD0d7ZMdk478eNn7yeq2Y0P1diEQxBJsStxRXZF8H6z+SHBMJdTK6pbxyLuwxYxcLQADwS8FXZTFLXNtCR55+EFMufNOAV4+/eAtlFc24PxLb8SMmbNwxx2ThGjLV199jaK9ewX4sVgsePKJp3DNNVejZ6+eWLFiBT788CM8+eQTAmQpOVmd0tPx+utviPvn2muvFSBpxIjhGDVqFAoLCzF37nxMn35/KyaLOVcvvbQQD9w/TYSOzpw5S5h8M3wwMCfLYm7E7Nmzcd2V41Gxfwc27qzGpBvOgcWpw1NzFmHk8CEYd+4YOCyy76NSotaPh2b46/Ad+Bh2TU94EkeHfWcQKDKfjvd8qGIonQPdoQ+gNSZCyroUKk7+6RXm98DfuAu+siXw1qyHL+VMuCk1L7Ufxhe8WFC9/xDKdpSicl85aitqYIw1ITUvA9kFeSJa51iHBHY0DhMaVqPzwfeRFNtZKPpJhgyh9Or3WIGmj99rA6zFcFasQKm+C3ZFj0Tv2iXoknc+pOQRcP9yM97p/Fi7h6JQxdCDC5FmTIS6202QTPI9RrDm2fMy9qlSOwRpZ+6bjvQhM0SExd4t87Aq605cUfoAdMNeEf5uhSXLsT7t2o5O98/vf2MP+Jk3rA4vUPYbD3FMd/9fAFdKB9GCaXd9SUgW+YhAFtmtec89g1nnrYDakAzJlAUpOh9STFd5FZ9ysyFWGttcMZ8TVHSTojLg3faUmFyqsi9t3owTU1/Rq/CVfwWLLg1l0SegOG4Uqo09mrfZ9c02pHRPQ0Jua+bg8m2Xw3DqV3KS++4FIieLscTWtRPxcefpiDUk/24JdbkxGSgxH0S0Vt8ctqecgOJh1Ty5CVIXDBS74DbBoYJiEtK0TyAgE8ICZLy0BvG9y+2CzdIywRJS3k2heNxOMAt+RrG1TOiVyYwXhiNSR2MSPlc8vdJvS0CPobqgWh12Ahs4thRPLQUsBYOs4LAg9ikn+SwMtetILVEBW2rmCETnQdI3iWBwImCvABwV8Dur4VfHQfI2iBAQ6JPha9wNe+4D8MYMAMMMg4vkMUNt2QK1dav4qa37DipnuZwjZsqDlHgCVKknwQ8VJE48ghUgfW4x1p3Welj6vAe1hqyLPmQ+G0Grov7n+jQW2hMXA9oYwY45Nz6MxqHrOnzAst8ovhEMspT+fO+99/DwI49g965doq5x48Zjyp13o0/fvsLkV/h2NbE73If9zv6PpJiitNjrKGs3Dpp1FBx8A73zzhGA1e+sxZ6di1CdMxl9olKg1hgQFdcZ9Y02wapSZj4SwE+W5FBVCxhR2srQQIq6dGSmze2ZVyRCCQ06kRvHQoaPuVuCKWliXwP7QRh/08DbLTPQR1JYB+sOzm9kjqTX42xhZAMq/73BFuPcyf4n6uNEK8hchTJ5HKpvG9ZccuAQUpPihdDL4ZRQocMKs01QG+6aKiGzBMu8lh63E4899gjuuHYYYOqGWXNfx/13TEBmsg4f/yCbsd52262oqqzCfdPuR7duXXHvvfdgx/Yd+McTT6CmphYM5du0aTOm3n0nqmtqBMiKjY3F99//gLPPPgtTp94tlDeL9hbhqaefFQqEzPcik3z1VVchJzenmcmKiY7GorfeFkCre/duOGnUKAHo26gLpqXijkkTMeb0U+E8tAYLF6/G64s+wKkj+iAvfwD0ej1u/OvlzdYA7F9NyQLoY5OhSjsdnp//AvsJcmi+GM9I7Hhxzu+DYf9z0NYuh8q+D5qYLEhZl0GVMEC22uBClXkPfOVfwFu1Gr6kMXDn3QG0I/LA6xhsnVDstqLSFzqM+HDGyO+5bWL9amRWLIbkd8OrNsKrNsGjNomf/LsKeuyKPbkVc3fV/unCu827cw4+MI6DQyPfP0phmN/AireRmHICVLlXCbaMjCDFvpx7X8du40BsTp0gFrY7Kj1rvsSwTj0FqLP8cAkORvVAns4PTb9/wG/bj+Ktc/F91r0dVfPn90epB7xuL9Taltzxo1TtMavmfwlcKZ1EayaL24YKW3WbfmsDsriqxhIdLQthEFDV18tqXwwl5Ocf//gHxp/eDf16ybkgR1L8tlJAEyOUzERxN8C98mKoe90FVaezWk8gmZRr2w9f1Ur4K1fAYy4S0qIHYofhkKkP1q12IGd4F2gMsjkvV2vGH3iiWVXQ/T1X214TktwbK7aIhwkvtPIiP5L2H+4+BDviNEMYAivf8ftQ4YJuV0ueSyiQpeRbBQIygiiunCsmxTS7JZPFItTRdGQU1M1KkrLhZNsbld40Saq4wwJZBFcayKFYRwrQAvuXk9KU5ISQk9tQ14ETJPaTMpkMFypIjY34uFghR0xGIVQYWHvXmrlXattOSK5K0deSSg27qhN8+iz4DFnyWPy5N/Sj3hF5WK4V41B/YujkyPbHkw8a8yaordugq3gfamsh4PNA8jnlkMSodBGmIcX2aM4Z8+58TgZaff8VsloFYBFY282V0CxLh3bM97K0+r5FcDkcaOz2XIdDnOOIeV3BDBDHEVkARSlwwfy5mDVzJmw2Odfy73+/GXfePVWIWLBQOIXeXWyPArYIBvg3BWGIJcVPIYoiLzSw1Lsasax0VZt2qn0udKn+HP0TUqHKGCe+b9z6LJam/A2xGiNGRsv5mFpDHAzRaUK5L1g1LdTJm6IMiGon7I7bkz2tqasPpcfQbl9SdITMFsFw02nJ940IS/OJMFECK4b7BefadXiBQmzAvD2FQVS+JtClCbW9bm+7Vf4eYItqTQVJ3aBVaYQa6taa3ai0twW0bKRiTBzY4A+XrMC4M0c258FF2j+hTKIJnvjcoTE3w4fbE2ggQ8ixwz7luORzRKhgepyIKp0Fdc4VfODCby+Ft2odnNmTRd6eEFDRy+8rAjT+zbHQXJoI+/UbNjQLXxCYszAHkjmwbJMso95S6H9F9pq+dsIo2+cXYydwbAk/Laf8ThFedvBCBYZAOuG2N0DduBaGxF5icYhmy15tGrySER5nowDjongaEbXxUmhGLBJAyLn3XbgLWtIH2jOMVtuLoN+/ANq6/0AT1wNS5jio4mWRHJFjxXe9pQi+8i/hOfQjvElnwpt7E6ANHQLK94tXahE4IcjS+htbgS2O3a3Ma/0fKfstB9ucycW7b0LMyZ+Ifltm06PCJPdp97plKKj6GLE5F0KVeT6gjQU8FsEImvctxvbk87AjSX5GRlqiPHW4pOE9qPs8Ihg2v7sBkiFNMG62VVfiwx6viIXAP8ux7wGX1QVKuuefIeeLH89FUQpUfK+O57Yebts6GZOREpWAwprdItLCpFbDBLUIa28GWQRXjz76KFavXo0ZM2Y0u6ePHz9exDGzDB8+XHwYKvjyjL+0tIMmlx6bCI8S4MlaCr9lNzwNO0Xeik+XDElrglrF0AodNP2flh+o4mFtE+BJShgASWWAZ/0UsS+TOqXk4ZB0SW1W7P0eO/wNm+Gv+lHQ0277IaFowwfLvriTMLrkccT2uEUk8cNrB0GWdvR/4Fk/GR+lTIRdIwO7rOj0w+3LI9q+I3GLwJDBUCArUA2Q4RY6jQb0x2IJFL1QQgUV9UEel+9qihM4mQPikF+QZLACARYns8zpIKMVqnDVODi8LtR2ar8NOrSY24r2HSYLpqiyBbJJnCAwP4LKah0JKPCYwav+7YEs5glwFZ8hU5yMVNfWHdYEObAPWBdXsoPDsYx77oEp6yQRQ+/dMQc1efNl4YujUFTOMqg4aal4F+rGddCmDoW6u2yy6y18GDZ9vzbiFRRPYDs5UaMipHHXZESZoqDOvUYkkbu/HQP3OWYYDFFNQg3OdkN7ZH8wE+rqW09gOFkkw6XkyLA91dVVWDBvLl588QXRPq7M33X3VNx08y1ISogVSmlUSuRYNJmMiNJTeVLxQfKLUDfhrcWfPh90Bi2qXXX4uWJDc0/qPfXoXvURuuslaHKulFdr2Rd7/4lvNQNQZ+yBE6MzEcu8jqZiSsgWymTVtR1PwhhSypzC9pgNgldhF9B0nx3OJVYm6Eo4Gu8D5XelnlAMWqTHYH0Mi6QhrixE4BZ5McyPYRHgy1YLr8scUoUw8DgdGRxH2qbA7RgayBBBFrPLik3VO+EIkOAPrpPhzH10rUPOP1v6M8addVq7htCh2hUKYInx2QSehCGx0Yja+oaQDCPHORU62wt/i/+5F7QjXoekjYW/biPcO+ah/oQfW6mWttdfBFA7dmxvBllOl6zEysKFJMVD7Uj6O3CfwEUx5f+GzVdAO3gefJXfw9lYBU/2za0Oo19zOjQDHocqJh+eNTfAHpDPHPzM19Ysg/7gG9BYNkCdfhZUaadBis4DqOJL9t9jF4usvrLP4Tm4HO6kM+HIuRfQp7YKYQ1sAI/hkaKEgmSoQrBFjzqNX/as+z0WCX7rdYhkfyoHMsc7uJyzdyrSRiyE33FIWNU46gpFlJCR86C000VEj99RBV/pe6g7tBqb0q7A/pi26qqRtIHbUOwiPv8mkQ8GLvapdMILcknGXTDrfp95VaRt/V/fbvfyHcgemnvc5mYRVCUY4oTX1f9aMUpqmCQNkoxpSI9NhbWm7UJlM8iiuAWB1tdff90MptghV1xxBRj2E1jIZI3tvhEFCYXwOGrhVkXBZsiCPSoHFmM+zNF9YDe0Vu9T9u9SugA5yfnCFFYp9CCCJro5Plj4bWy4+//Yew84uaq6ffyZPrOzM9uTTTa9F0ISAgSQqqGKqBQFFCSgiAWwvj/7q9heFRQQxVekqAgiWBAERJoIaSSQhPSeTTbby+z0ev+f59w5s3fu3pm5s7MJ4f1zlM9udu4999xzy3yf83y/zwOwdiUZEMpF1vEXqJLaRgYBqTBCXdtwYPd6bN62Hx9890RnD9wAACAASURBVGTYpl8nus/0rERm192AowarPCdhV93ZueMeKZClF7fQs1nalEFDkKUxXGYw6nY44bSqgEiCLG2qoBSxIHhjrZYWZEmAxQBOpgYSnNFbSJsqqL3eROYtYjXTOO3PpsRgywxkjWaHP0ZmAJrci8EDV3g5Hq74MqjlT6rPMTAsJUzAfrSMglGqYNreJBgYydxx7ggUZMA5kheBXgRC9mEPrEBt9AWhiJXpXYVgKIP4+I+P5BBF96FIR/Wbl8NZMxG2mZ8WQUtq9bUIzvgZMmPeK+qzaCAtmwzYa1fMgGPpb9Ri695ViO9+BMHF/xSr8mRYpPw7VfHC4UheTZwIQL1Vw2rYGMxLxoTeXbKxv40b1+O73/0env3nM+LPc+fNwy3f+Q4uueRSdPWorAX3ZyphsWtdW1OFrng/VnS8ger4IczvehgTaiertQz2rGdMOoZM2+NYF8lgb8N7wVS0hd5m0NBW26obZohUxf5AcVVTpgpS4KCQyqXKCBWvyyr3wvM68H7mQgD95ZhWqG/CRN5Klo9S8xbBpHAsFGwg2yiZP+1+ZF4Yrqv+daoSKLfnMdi0Qar8d6Gx6w2OtdvV22rRl1YzIYwaa1aZHkjTdrbW4CHsGNhvapr0bJbRgo7eFFpKtfPvhdgWHlwLngi4uIjCa68XbCmkNKk9gZq1J8Mx+RLxHcZ03OQb/w+DC/+BTAmpa5HSLTIOqMqnvgu1TaiG9gdM16kWmlQjkOXY/lW4pn5ALA7FX7sZiYV/yO1u638Z7tQuWFsuEouoifXfQmKRGiMIZinaBWfnQ3D0/wd2JQDrhA+qC6burKBEOgIlsEVlq/q3Ci++jGcKolO+IX7yfqUgi82SILeufucLKs6Wrc1WU+Gl7QmPq2XqtOdJljE4OJBjtzYlBo9qq4JSNz5Tkvrjw1Oqlx66G3OmXgBL/QlZA3KLSLdkLSrvuczu36Az1I3Xxn0c/W61DqvSNmlwBepje1ATOwhXOojXmz8mMozeaUd2BtKJtPiejqfz3w9HdhTFj6YCLb/YyCkJlqNpgGWORbJVjVavWOxRrF7Q8iPY35bL4pJdDksXvP322/NA1uLFi4WqIAEYGS7+zhTCO+68A5d8tbzixqkH7saUxjmwjjkdmc4XBYtFKXWyWIIJC+8TLwThTZQMqqsknvHI9LyCzL6HhQ+GdcyZsM74FCzO2hzDFYsn8dhTGzCppQ6nnzgdq9/Yh6WLp0AJ7UZq1XIEPZPxyrhPo88zPW8q61w1h70uS89iyQFoxSr4tyqbU4AUmfqnHahMA5QMlZb5koBNbiMBFvcn28XjDKkKUi6ddTCqkiCbMFulfK8u7UR/z010NKDWlm/AS3BlyYSQScVEqov2S0+7fwI+03VZsp4qEAiKlEY1/caeBXAWU+lYxUQvOJb6xnEi+OScUa1wmMEmUoil2rEp2g2frRqqBiZQnQ3efVR8yjb5uxh3lVuwQ3p1vIaNZ8O25A6xshjdfBdCCx4p85E2t7klNQj/ujPhmHW9+oxRDGP7XbC+ey3sHjXAEcqSmYwARvbgOvi2XA3HqY+qn625HsGJX0GycSh9hMElAQ/rjaxWm1DlI1snPbf4cifDqG2siSHYYBoUV/m1TcrJP/HE3/HTW3+CzZs3iY+pukYD18WLjxPy+7wvWQ/zu9/eh6s/du2wCWhyHsLg3gcQ61mBpvFniZRJWQdKD5dU66PYlbBiX90yBGXqptOPcfYqTNWZbVttDnjrpyISHe59JQ/Mc6qu8uSMkgtdEYJLpqlyfkar0T+McyLYXdZNZk3ACazYjECU9tj0YEoJBlARQTtZFwbuFOngOFVfO6cwPSYoNjIWZ39mgFcwY0FIhMZ2EGDRX3FXwhg0TauZgGl+Na02nk5ge//egumBRnOpF8AohzWXIKvQNdKDJy7ycOFHa55bqCZR36cwBN/6KdhcVbBNvVq8B9KvfwGDM+9AquaUEd8mZgCemc71HoLiWve+CHd0DWzTrhMiVPHqk5BuvlR0Zz94P1y+OlWRLrQH8baXoLgnwNr+KKyOKlgbTxaLqEJpVS54JPqQ6VsnPOpSKQWJposQm3jzUEaLZqB8dzAdkXLiKcWJDEVrFJfwicv+XwAJUUuYfYeru9PCRf2NzwwX0bggklMNzSQE2OpJh48K9Uwz10a/DVkssllG7fj2ezElugmepqXCPwzJfqR23IUDih+rWj6LhOZ7ayTHfmefo28GuHDod1YhlckgEAsVXCg/mkb+dgZc8jtHqKtaPDkfRs6viG368gWkxPezlHCXF0EPsuTfn3vuOaEWRqBFOVrKMn/4W8ODn2IX87gDP0HdvC8IH54Ox7Go8sxEqvdpuILrELW6EPFMRZd9DBL2GoThhC9+AIsCz8J7wt1CupWgiVR4pvMlkdokfIiqp4vVm7RvPhy+iaJgljUMjnQfUq9cgo7qxXh+8jcMh3Uk6rL06oFyIHz5hzW+PpLNMgJZ3Id1WXoTYv5dMl8MfvkFpAVLBD3CZDIr3U5goQVY3J/7UfK7UKqgHC8DJrJZbIK5UsICXDH/vxjA4vblBD/yZtUGM3IMeln2QveaHmRpc/Rt3onwetUv5x4DkQXJfG2K9uBAQpW0NtM8dheWjlkoDJ3dNpeYd1XmOQP7C7PgfNfvVRnzFVciXnsWIrPvzAsKzByj1DYEPJ7Bl5BZexXsS+8TNVvpXb8GWEdx/B8EsCQgIqPE2jPvluXwNM1V65aSASReuRyB01qztU8M4BmUq2m9BDy8zgSSTDcT91SSAB7DGCcJCgg29JL7ogbEYsn9/YH7foMf/eh/0N+vqrhds/xafPvb34bPX4Ov/j/Vy+qW7w358Tl6nkJ1z0OwNSwSaUeiQD7bMn2vIXLgH9jino/99ecIFVPZ+GVU41RX0oxEE+wuPzz+ZgwGjeuzRPpjOl2SSSUoJatphnEtdT1zY7fbBLNSCkypEu5pJJP8LyWYWVs6IFbW5DNIfyIKbrBxG6mGyL8xuKURc4LWCmnVONyoCQttqwU2S0YAvnRKrfWUxr/afYxAlt1qx5KmefA51cWKtlAnthYwciw1R1LOnc/ytt2dWHLiqaV2Kfl5IfBEZUkCVRpss8mFFcn+FeqYAF28izd9BVXKftjmfElYlaTWfxmhsZ9EYuyHSo5JvwGZSrI9Wqa47E6yOxiBLH7k3ng5HMffJcR8MrvvQazpMmTqToU1uBHurgdhm/NlpPc9KGwsLC0XqLVVTAHMNtZRK13/QfrQk0g6JyPRfCUSY4sr+vLZ8Va5EOvfU5RplMdgang+0BqaBQm0uGjARQougPH3YsB/pHN4pPYzqsfSH7s5/CYmB/6DuM2P9WM/eqSG9s5xjvAM8DuNGQB2qxWdfb3Yv2oPZrx7zhEeRWWHezsALq/Fhia7K5cBo1eilTMg4059ZkBRkMUUQv7HOizBXt1xB+6++25Rt/Xsq8/jlA8NpfyZmepjWn+KsfNvRnLHL/DyuJuEH1NfOp/6DiXDiKZiiGUByITgGpyV3qyuzDiq1VQgqhey3ijC2q89SG+7Hel0FCx4p0mifexZyLQ/jZB3Np6febswAGbQq2/84mvxHl5PDH2qoHYMejaLAhiFQBbZJpH6Y7VA2ydBFgMrPRulrcfSe2flvgQVBalkahjwKnQtCbL4BdWkJOFW1ABWiGhkFdIK7WcWZDG4oQw2mRajupdCK7ccA1f1yQTydwbyA5Qtz9abiIBIYa1JEjVN00WwyvRAffqNNrWwXJAlz328cwxmVU0T4xAmsUz52fAROGdeBYu7WWymDG5FeufdsNQeB+vsr8DiHWJYuRDLQIDnb9Z8mUwTWRaeD0GNe+8PUMVV6GO/L45H75J404dgn/0FoVAnQVbtillwLLlNrRfb8wCUWC8sSx/LGXszgiaTKGr2Moq4Lhl6BHF1mOeVNdoVwhGaOiQpDc+gRppKy/nh3LO2SQpEkPmJRsL45je/hbvu+rnYzOPx4KqrrhK/S4Dl6HkS1d2/g33yh3I+ZWKDdASZ9mfR1bkab7huRKBuPKzO4eCYAItfSmxGogn8O0UwHB56XYWGMVFjmupFahaZQFVUxi5+Gkmqj1Yal3bOCLIIiIZSAy1CmEH4mpGdLGCWq61HlM9hXa0q9MLGuiwyk3xmGIjyfGQtmFykIeAiG1MM5PGeYCqjMO7NmvfyvmlLduS94yf6xmFmzSQBOviO39izHYOJfLbTzHeJ3EauLG7dsQ/BGLBg4Ynl7G64rTBX93oMAQxrQ2msSxBNQM1FK72cv75TptTyXSRMqtt+A2//n2Ff9GORsZHe9F1EXIsQnVKeGpte3KeSkzayuBDvzJ3fhmviMlj8c6AMbERi5/1QXONgj+6AddzZwsZC26ioilRQGKint/4MibozEWv5NNI15q8J6zPjwTakk1EUqpfTn6sZoMUFH6Z98h4dDB3AloSxoEol83i49y1Uj3W4j/tO/0fnDPidXgGwZFv199WYfPK0YbVZ9I61aLY7Os+GaYRHX0qhNlYoFcey3n0gEBJxm0cZsrooCrKYIkiRi6VLl2L16tW47rrrsGzZMtx6662onT0GUxbNLOt6zW69ExPmfwbp3ffi5ablyFiGF8Kx2DmYCOVAlgiKAv9BfXQPHJkI6FDO/1yWNBqqx8F2zH8LuezYYAde2mxFKBTGJUt6gHg3tmTGYH/9MoSTrCXJ5PUpB34467IKpQpqJ00Lqsh6FcqrZRClKq0NgaxEOo04Zbs1nxldEAIwNj1bZcR+FbugVCikAAGDSzYqp8z0+A2NQfX9mJH0ZfDN1Xf2r/XzEgyczSb8aLj6LkGVTE/kTa3+pwIB1nQRpOhTtvglS4BBEKNfASY758RQcD5SkDXf04ixzil4IaBKoDOd8ATPRPhXL4b9mG/C2shiYxWgCrXMQ8/QaQ6pCdci03iuOEem5pE1YrDKlDsGdUZNLcr3iECbgZ6U/ibTVL3hg7DWzoZ18hUiDZf1WYmlzyHpXSTmILbtDlQHnoRt4Q/A9LrkquUIvGs3FJ2Eb1NDrZhLI/U9Cj3wWDyu3WETQIugqqamWvy9UOoZg05eLwb0zGMmWOPvW7duwQ++/3385S9/wdlnn43W1lbBZl0x40+wT7lCSLHLxmc+tf9P2B/qxeZx1yAUnyem1eYIwurIB1lagMX9i/ksUQiD8vhUTJTeVQxoGXRzDuSCAgEtQQ5BsZ614rzw3tSnSpb1stRtPNLUMO3Lnl0KwQBbrWDGuAjANlRnZAGfcSEukhUZ4WfcTqZw8t8iI0tkbqnpWzJtUb4X5NDJ/CUTYXQnB9EXD2FqzQTUONV6ufZwFzb3FVYzLGeuyEx2dvWBbGRV7fhydjXclteaz4hwteBClDAfVg2I1TS1aoQiEZEBwPu4lNAJQQDvb/k+cvQ+A9+B/4H9uNsEE8vvw1gkivAcVRTGTBsNSX/tcXL3SSoIa3Q/LLFWWHtfgj26TTUAtvtgrT8eloaTYPFOyu6qCKXT9NZbkQpsRto9HenqY5Hyn4Bkw3lmTiNvG95jdksMiVCnKRZLu3MpoCW+P/i9EuvDoVD72zJdsC8eELHMO+2dGfA63GC8qG2d/b2wOe0ihpAtI2I/C6z2t5fa49EAuCTAKiWyI+eadf5c5GY8pGWzLP/6178UAifZyFxRWllKuPPvZK6kfDvTBp9f8RLes/y9Zd/pUw78L6bPXS6cwl+tPgeJArKsxfKOtQed2/sEjnfFRaE/A4M9r/8VUxxrhK9QvGct/j3lOwhbPUKlKpVRgYa+Hc66rEKpgnIMWmVA/o0pg9JUuNjkuqwOJBVV0IKNX/T6AEe7v9HnUihD+mkVOx4DjGQ8KVZjKZzBJlMX+TuVvqbaPUXBVrEic3lsBmtcGSYYYlAigz8GtqJAP5USAEkLqozGzSCXheJacKL1wqLhrbZuSg+w2OeroYMY1KRzmr3ZqV7ntdVgZUitQyGrJeu2PLu/AVfXY7DP+rRYHRY1hwzbmI5z4E+IB7sQn/BpJOvV55GpM1TZo5BBLB4HxSckY8HUSV47rtBqAZD090kPbkP6+SWwL75V1E5k2p5Euv05RE58CZ6934P14O9gW/RjITZDb61IpgnRad8edppjGuuF6qK+zowbMhhl4Mkgk8wWJaYZnEq2hf5ZRp5P3JZsClNCeR5kTmR6qC1xCK88cQe+99PfYd1OFVyefdYJ+NZ/XYN3LV2grpLv/T12OaZjY+MH1fs/6Uek+0RUNa0ZBrC0aYLakzNKGRT3tdWG6vrpAkjwXhNy3AQc4jwTSKZUkQjZGBg6nXZh+CxBGRkOSmwn4kmRojQaTbtKZra/QgwFvzQUZ70wkiZQIljk4gavG89DiGiQFRaCGkwxVpUJ+TxqzXn14xDvBCG4YVN/2u1w2Cm8MfQFz9qrjT07EEiUVnM0e57aL8OERU0JraQJ76sseBIMeVbpkcIg/F3WiHI+VHEepleqIIyATC+OQUDLlEItM20feAX+vV9Rn0FnrfCCTLT/B8F5D0JhpkaRxvFxIcYoTdGSjsCSCsCSGoA1fhBWgqXYQfFvxV4rAJM1FYA1PQB7OgAlOSj8mKjEJ5rdq9ZJeybA4p0MMB2f9c98TwU2IdOzGkrvGrUf1kdPvBjJFVcidvyzecCI94J+HoqdE++XOn8VQll1rnLqeGW/xYBWY0MtkvE4EsH9eDt6Z/EczcZFldz77+x79M+ArMMqNNK+mPpuJcCS7xyrqKl+ewEteX5vBeCS1kVae4hSdwbT7bXvf4eiZulZbvj0DcrHrvpYTrK9WEcEW7/9/W9x3ic/CG9d8S8Co34mtD+MWVPOFrLr4Op5YgDb3Mehp/4MsTmBUEpJIRAPFizu1Pd7XMcD2LO9EbMb2hEbU42tDe9DfbwVfa7Jpgo9D2ddlt5oWD92PcgqdRGLfS6C7+zKK1cySj1QUu5dX6OlP0Y8Hkc8Ghf9SYAlvos14hn8dzF2QPZZim6V24naq1AkZwpMVoQ1I2brXLRBkrZPghYpXS7/HkyHsS74ZiVTn9u3xubKeTBtjA5gMB3PA1nckAFadffDSBx6Cs5UK2xj3yNUukT6K+V39/8Rqe7VSNa9B5FZt4m+GejRR8njdiKdUQTYpX9Pd49axyRbjqlLqiqMtrY/oLrtZ7CfdL9YzaLhd6Z3LSy+abDN+aJIX+SzmHr9CwicuBoZneoUrzkZFKn6p58kIXMdo9F1fiE2U6o4ZrKRkWjckAXjvgxQ+ZMvpuD238HR9Vc4+56BtfkcWMefj7sfeg23/Pi36MpmFF9zQQv+35c+g5p5F2FF6GBu4aQYyNKzWPIc5jvIwBpbFtidVcKoWFWzjJQMFgWo8lYJIMwFAV5jPo8U5OFnBFqVCmHo2RAzN6yRapzcj4sevP4yMCV4EL5pMVWyX8vekGkk46it4TJzfLmN2xoRbGXG6sCK3m3l7Gp624beBKaMn1yWn1+hzrXeV4W2YT0U/adY40hAISwxsiCM/ybgVoGXqvxFVpfzqgUeVfFNcG/5JGwLviOuRWZgPZLbf43wjNuQcbcIYKT+F4AlSdDUBle6A9ZEp1D1FYAqE4XFkl1ko2oXVXpZq8zUZDetU+oBZ41gzPh+sVBUiiDO4ROy8tqaRnmuSrQdiB6EIqxYdgsmnO8PLgqlgm1ILH4IyKThWnU6nGc+gUzHs4glnEIYw+r0w1XVAIrJ8Nz5DPH9oF9s0YOwuppqpKLdSMXVANFsqqD++hgBLfXeTSATOSg235QcRKTAoqvpG+4t2NBMPdZbMKx3DnkEZ6AYwAonYwiFImjfeBATjp8kFga1ze48uiXUa11+jPeOUeu9M0khSsfSoYOhDlHyw3YkABcBFlUD4xZjbz6jyy0W6l20RrKreUr09EQGVksalsde+4fy3P1PoBTQkgBr2fL3oWZs1kC4zJurse9FLHAlYak9FhZ3k9j74Oa7sH3SzeL3AOVVU7GCrFOhwwVWroanwQfnrHlljki9aGOr8lXzyu6kyA5SNdBoEyO5drPHlqCqYHE6V6ELgC3pu6Vlo/THZf8JrtxnA2gCLAncCgEzWYTOvjguUctDQ1khI60ayppZodQHlIWkwgvNlVZ2nME+V32pRMWx6IEJARaB1mg06cEUSMeFMiGZMLJYWjZL66XEIMk/8FeVVWo6Ua1x4Ko/awv71yO2/xmEFvwxb2ispRFpNQ7V64opeuRVWMvG4J4MoLaerWrH5+GxBWGb8wVRbJ/e9zvYpl8v+lQGtyO17rMIz/4FEk0fGDYFDIwZcOrnTG7IeSZwpVKhto1prBOBJ1PuWPRPkMzgnWOVbA+vKa+zZccPkd51FywMCJvPho0qgQz+OL5YJwZfvBzffe4k/PS+V8TfyJJcdeMNOPfTFyA+oBowppM+wWbpmaxCLBb3KVSXJc/DWdUAl7cBPX2DpmrjOPdabyupuMhz9/lU41jWP420aet6zPah94fT70egZasaD8H8JpPiOpEVFZYOgr1hTaFNfXatVvGZXknS7Fgk4DtcfkWv/30lPnHZxaMCskp5X8lz5n1OttOIURJzlwVevHZkuwjCxGKHhvWyx3bDtu5y2Od9ARbvNMEsZQ7+DeA7iSpyBEOuMYCrERZnnfpsEEgxhY/p9qW8Z9hHJg4lHRfPO6IHxDGo3ivqp/h7Jg4oFmQUpr/aRN2V4pkMxTNFyIC7Imtgm/05cdpckInNvhOKoxaOLTfBNWu56DeRtMEx50uw2V2IBtqQSMSh2OvgcHnEfcW5kICLeZh8H6uec2F4XLQlAaKDh8QxzGQ9FLvvtECL7y9+FyVDbTn/t7cjyHqnHsvsm6by7fjdNdbTiEm+ZkRTcewLtgnvPjaK9UzxtYBCV63BDnRGe0ouwlU+oqEe9HVYJCZYYqItM9n+zGZMPW0GrI585orqwEdz2uAUfwvW7NqAOo8f75l1Cn716kNYOmURnFVO9MbybUAOZ9wuYwMz1kNG5uf66235V+sKJdwfxMq/vIQpzZNwzTXXwO1WPUvYqCT4wAMPYF9HK06++MwRMVjag9YFXsPC6GrYZn5KFP+vqXmvUBVko/8DfSDKbowyh4TEyt79cNZlFWKzRsJilQJWRicuUrc0YEvrp2WUKigk3ZOsBYrlgkvWclHima1YeiHZrCl2jwjSCGjYuLKvZ9VK1Wep6X7JnPEw9+dqJIMZgia1JksVuyBwozeQ/BvPV3qmcPVUBXkUcHAI5bRQJJo3TaMFso7xNGKi0w8twJIHItBa4lsg/ql6eAVyL2bp6eU89Du4O/8AR8vZwk+HLb5iOQInrDa8n6WPFRk+WSdkKDSRDqJm5TzYF34PVuGhIpuC1KrrEBnzEcQm3mh4DAaHrG/rNVBhlDswZZBzr2UZ6SelTS1j2pnbo6YSCrPeSBj2rV+Gq+sRWBtOgnX6cliqZJ0HoFDqufMFZNqeQGrqF5Ca+HHs2LkHP7rtl3jsr/8Qhx4zsRkXfuR7OOU8VSCDTQ+yXDanUHqkmp2+mWFevXWTRdDZO2BOmIGsFYGnVOyTx+T9KEyvmY5XhqCJdsycO5keavYFp6/HMtqPAa3TN0GMm+8XBsO83lozcL+vCh63W+SbMz11pE0Cra50fNRrYlY8/io+fOlFw2wmRjJWM/VvfKcw3VKyuIUMqjmf/up8FUAVjKsgTHiUhQ/Ct/kjcEy7Atb6JcI4Vm0yLVV+uSmq1UkqCKSjoh6KQExJ9AKxbiixDijRNiDWAyUVVoGVvRYZRz0UWw1S3rlI+xYLgMS/EwSJ362evBoC/Zy5138IjhPVerH0jruQGr8cCedkFYDt/CpsNgesS+5FLBrOMVGyD95fSfihWGkT4BBpp1xg4fuC72ShvAgFkf59yPB8KmCxtOMm0FIXIC2IBTty3jVhJY3NZajGjuT+ORz7vFOPdThm1bhPLs5RKfj2l+7H4gnzMLdlBnYG1PT/mTWTsbVtF944uAWfO3M5VndtKJsUGOmZaAGWEbgSbwxFQTwYV9VfncPTA4/mtMExnga0eMbgjn8/gJd3v4bLj7sQHzvxYmzs3Y5gMn8h/HCW+cjYoBQhUCxTRHuNBciSf9j87zewb91OfPjDHxbpg2SvHnnkEUxZMhPzz1g80nsjb7+Frbeicf7nRdH/tsEBtI8ZWkFvC3caqgAWOnAinIDNaYPNYZz2Y3bAh/OCcQxGbFa5LFY0HM0BF9a0FGqFDIUJQslAicL1bE0JwVNe3rxCUB1HWqPKp00TLFW/xb6Os/nEOGV9hpF3VqmVSllvxP7UonoVRAnwRoELoXanCl1o67Nksb5+bsjysF6I9STa8x2tVEGZJmgEsDgWAiwCLTJQVHFjsErGSdRcUU496zNlC29BbecdsM2+GUr0EMK7/ozInLuL3sZMWfJ63KJIn+IX2vos9/4fw7PvJ4LFsk54f64f9p1aeRUsnomwnrMjD/RpD8brwJodKuYUawTFbDLQJMgyksi3xttRvffrsHU9BeukSwVzR5l52ZimlN76I2RiAaSbL0a66XwoLlWRUbZb/7gNj9z3fezYoAqLzF50Ot73sa9jzuIz4ardCkdV27ChumwuQz+8QnVZ2g689dOQSCola6sYMHLVnACrELvMa817gGp+RqbCxea4kNl1oX209VhM041lQgVrJvm5p2a8SG1k0zNWvA8kY0k2opIm5cLXxPNTXSvpk/tS9dLr8IJsuvg3HOI/6XFH1Vkzzaz3FZlL6RHHgJ6plEZKk2avmyUdhrvtV3B1PAiLEoXF2QBL1UTBaivxPsFCK7AKQ1/FPR4paz1ScEKxViHjnoiMqxmKsxkZ51go9hozp5q3TbGAwb73Z3A3LxGqnpm2vwN1p8Ey9jwoBHiZDBLRAaSTTKs1lvxXr4cKtvTXocoeEYtE7EO2UotwZk+OC0CRzfit8AAAIABJREFUcBBkdGV7u4Ksd+qxzF71yrdzWO04aexC/PTF+wTIOnHqQrzevUV0fFzTPKzZu0GArC+cdS3Wdm9Gk6cOs2qHDJ6ZjbWlb5eIUyb7xudYr+5oL5o8DTmGjOmftU4/WqrHCoJh7+BBYdTLvpgqx38zJq5x+bCwYTacNrUuNplJYUPPdgwkgpjgHZvbf0/ggFggn147CXXuGhwMtuNQqAvN3ibMbpgmxs9oKpqJi/GxLMdhdWBazURMqB6usr21b4/IZGjy1KM/FhBpe1qPtnp3Dab41LryfcGDoj8SFvJ82sPdaPTUiXNpD/fksX5koib7x4PAqivaK5jCSb5x8GeFkbRXsSfaj+0DewWrKBuzz9jH4WiUbJ/v9Be0HjLDXmnHlQey+AFZrTdfeh3739yNyQumY8GZx1XMXmkPOL/1p2iefzPSO3+Jl5qHVtBHwmKRFp1+5izYmWtQQTucdVkclp7NKpfFouJXrIJUowqmRtRhEZyJlL+s+alRf4IBS6cxyerBWIdbfHGqsqF0ns+vRZBfuoVyXhmIElyFI0NsWiXnUCit51CiCzsieyrpWuzrtzlRY3MjkI4NE8vQslj02SEQ4Wou/acYsDIdUwIj94E74KtrgKXuOGTa/oaA/SQk64vbJEjVN/al1jmpMu40JbYrIdiX/mbI8FNhUX4aFqtTpPgkX/8CrOfsgs3dIMCBqp421Brra0RdUSmJau5B/yWyHzwX7qev3/FtuAj2wErYZn4G1vHvFQX2srHuI73rf5EZ2IzWmpvgmL4c9e7hiooMkJ7b0yIk2l9+5jY8dudf0Nel1lmccu5HBdiafGxPnoT71mfewMIzlsBXNzzwLJQyyJQ2KmfK5vSOFSarA4PG9VlkJihFT7BMAYlijduKlNF0WgTl+jkvtC+ZD15fWg+YaVrvI5keVUigRta/ME2O4IGNrLEEgmR2eHw9w2VmHEbbcGyHEu3oyhirZo60X+4X652GRGLo3jquuSt3L5mpCTXrfUUGmddS+sBx7ng99SqcI2EgeR40P04N7obF7sWg5nzE94nDLhZncmm4cbWOrpJWyCuLfVoH34A7+AJsUz8GJbAZsa434VjwfWw4CLT25S9waufbaDzaa1BMmGWkAiZWJf/5c2AwlybI8RwOFrWSeTe77zv1WGZnqvLtygFZ3bF+OBQb7l35KF7YuRJ1VTW44rj34aIF70F/fBDr9r2ZY73Wdm/C8U3H5BiyRZPnwWNx4ZtP/QzXnfQhuKtcmOqfiKc2vyj6+u4Fn0dXvA8Tqsbizxv+iUfXPyVO7pJF5+OyRefjYLgDY1z1uf1hV/kSJQnct+pRfOOMTyPpSsHG8a1+FC/uXCVS8a5YwvEtw2t8jq12NNnr8bUnb8XObtZequ2Dx54jQGQsGcdPXrgHnzj5cnSn+jCQrZnkNsc1zcdf3/inuv3ic7GlbycW1M3Kjaelfiza+jrx1JaXhrF+tS6fOO6tL/wGX3r3xzGxbhzuX/WY6Ovi485Ff2wQ6UQaX3/yNnz9nE/D5rahI9IjPj+cqYLy/OUCrD5l0Cx7pb0Lh4Gsym/R4j1MO/ALTJ13AzKtj2QVBhsFOuZKTTkt0MbVszTqpwythJezv3ZbrnSP8ZgvchvJceiBJVs5LBbZG9ZQxTU+RCM5/kj2cYl6GmdJF3EJsJjd4rI7cDwLn63WLGs2XG1LjqVQ0MNaINYeFUrBKedcZNE+zXe1Xk7sg0wWQdZo1WQZjWuIxXKL1EayGGxkI8lCEcBkMyvhW38BPIu/LWouUms/hb6F/y55qmr9SDinOui3tMG24izYWt4L6/TrGCKJPoQ318ZvwDLmTNhmqYsbmYN/RaxrPeynPiPmmwG8FiQQnLKWyOx1oAQ/xR9UEYgEwq3Pwtn1GJw9f4dtypWwTbwU0IAXpX8D0ttvg5KKIzn+aqyxfxF7+v1YMq4H02qHe10RLOxunSVAlN2/CcmoF3/+xUP4269/nZunD3zqalx246U5u4IXbn0cl33jGsN5NEoZlCvd2vpC7mz31MPpqRdzrS3il2ljvI7lsDxcZWeQLFNpw9GoAKZGaoxy8GbS2OS22nosPWukZfC0AgMEUlR95L1JlpgqnGyyxq6ze3S8hRhcB1KjJ6O9981O2L0zUeWvQ2gwv75Wey+VYtB5rmTzCLTkc1roAdQqa4rnmXNXw2cx32ON26XSmWHvnkL98n7gGJhGx+vAekfWcxk1kYabVfQkaOezyjTrkbRiIIv9eTZcCvsJv4KS6EfizR8jseAe9MeceG6vupItW50ngWJAS77zCwEs2Y8+VYeF5Xao707uW0kbbRa1krGY2Xck8ZGZft/ZxngG9CDrvLmn5234zNaXc0xWKBHBz168HydPWYxz556GvnAAt75wjwBBJ0w+Ftpt13VvxpKm+TmG7MyZJyGejOdAyZzm6egN9eO/n74dHodbgCyvqwr3rHhEZHhddYKqpnv3K3+Az+3F9adcjnA8Iva/dullglln42IPQdZXln4CVQ3VYjwc3zlzTkNfZAC3vXgvLl10PprqGoRHYa3Vh3tW/hFffvcnUOPxYUPbNgGM9CBrIBNEd3ToO2DZxJMFuGS77uTLsKJ9PebXTs+dzzHjZmFT+45cX6s6NwgWjo3sGI8rQdbk+vF5fSVSSdz96kP4w9rHcc/lP4C3ugr7BtUslSMBsuQCrHwPlcteaW+YIw6yWjr+hNmTTocysAlrMy0IVs9Fb6w/px7yVj34h7Mui+ck2axyWCypAMgvTm0Kn5wjmb4nRCayqXOVzJ9kqyiqwLQZWYdVrE8JsKil4nd7BJAYb3ejzuKAkikMsAp9mYq50qTiVHI+3Fcq7ulTBWW/hYCWyk6pcvVMA2QrJOkuJdq5jfZ3/ls1JragvpYGvEO1WEbnVbdmERzvonJXErGV12PwRON6LO31ZyoX++XylW/jJbAHX4f92O/B0jBkACpqm3b8HOH5D8J14Bdwj1kAKwEPayy2/FD40lhOehxuXwsGgyEBkDhmBvUM8Pg7RRuMvLJ4z0hfL6ZG2WKtUA7+UQhsWJCCtflsWOqPg8WvilQIVrNnBdLbbkPKVgfHMd9FuuHd+McmN/pj6nwbgSwJftoPzs2BLDkPna3t+PNdD+Plvz0v/tQwrgmXfPYKYL8qNFEIZPEzfcqgtihez/zYndVw+ZoRDEVzgIrzz3lhgMtVrjQ8w1Kiit3D0lpgR/9+1Ln9qHEw9Ywy8RCgS6tKOBKQZZQeJb9AjEAHnz0CdzZaIJCdo4x/Kfn2cp5TGWBXEuwmEmqKKtvKJzehZe4FcLiGGCz52bS6IKbWqvKUNW5rSWEMI2VSo3Mz8qniQoXfV52XMspUZQF+CgAl2TcXg1SAZxNWAVysIAjnM2VGbITsOAEX2TUej/+VI6FeCvR4Xr8I9pPugxLai/juh5Cc+zMx9D0DPqxrV0WsZKtzx7Fs6vC0XX4uQVYpURYzjFc595x227cbm/VOPdZIr/TI9tOCrL9ufNawE8n0dEf74XdUo8rpzpndE3gwze6apReXBbLmj5uJX6/4o2CU0pm0AFkD0SBu//f9AgAlrSm1Bj1tFezS585YjlqPLwtqCLI8YsE2Eo0KkPXtc25CJB6Fz8vxecSY2O5b/agY64eXXIjdgVb4LN4cyIpkYuga6DUEWQRCsm3q3YljGmaWBbJcdjUdncCuNxaANWUpCLJW7VuPB1b/GX2RgGCytCDrcKYKyvOT3/0piwdeiz1X0zmSO+qIgqzq8DYcH34JtumfQGrnL7Cq/grEnU0IJcOCWjXTogNRRPvDqJ86uoqAo1mXVci3imyWWRZLKgByTshi6es8RHDrHFoJ53bcRgKzQnUhco4loNIqBvLBY0qg1WYzVRsnAZYYi82OquxDVGd1oBnmaiA4Hj0lW25qVLH7hkETV5Ppw1QspYZgS4IqBp9GTTJeeiBV6r5lehiPbVSzIfe1JHtQ3/Yt2GZ+Vsgmhw/8B5EZPy7aNVOGWDxPFqX21Wmwz/4srM3LgGz9iRLchdTq5VDcLYiculUU2dtCb8K//lw4znhKTSOk39qe+5He+1tkmt8P56ybEPGeJILCWr8K4AiyWPfFGj4yHFxhl4qRmQMPIdP6sBgzYgfU+rnmZSq4qj02N34l3gul80Wkd9+DtHcuwjN+iLRvCcY21eFva8LojaovYDYjkCXBD0GWzTmI+sb9SCvpnK8crR82r9yAP/38QWxZo0ryX3/99Zh2xjwsOW0IcOonlC/TY5xqHU8h1TFtWiHV09z+CQhHE4L9EyxFuD9nZF2o9qTQheQ8Mo300V1P5zZhrnujuw4zfVPhcbjEFy7BFhkWipuUSg3TBszFQFYhmWyCLIoTEAAywCegIEunV5Esdd8X+pysSTLTP2IBgmCwCX3dQ0IpXXvXYszU40sO5/1zu5G2eIpuZ0a+nR0U8i0j0PF5PejuVWuMyAxy4cLomnGOac1AcMVnk2Bdz0QRpCVTamqpmcZ3J98L7Jd9EmyZtQ8oJJRiDW6Cu+dh2GZ/HultP0Ws6UpkfMfkhmMEtC6ba5yGzZVh3p92lBZQkavIpQCZmXnRb1MJwB/J8SrZ5516rEpmr/x9y2GyKMjAZ5aAgCl+gzG1fvmTp1wh2J1ymCyHzYGH1v0dy2adgr9s/KcAWfv62kCg9+X3fAIbereJdzJT8r737C9EWuKU+pYcc7SwZY449oa2rQL83HL+56BYIYDWA2v+LNIF9ePb3r8XiWgSv1n5CG654HMIpaPoCfTlgSwyZQQ9bH53NS5eeC4+suT9qPFU54Esfh6IBocxWZ/449dyF2FG42Rcs/QSvHvWyWgb6DQEWZctvgA/ffFenDljqZgHplIeaZClvWvM+MAWu8vyQJZWpMCWlWgzY45r9jY+8eCt8M39vFAO2xpOoKNpyNDYLJvFOqxpZ8yEwzMUlJk9frHtqNxCT51Km5AtT2dy6Ura/ji/0kC41HEkyCJY0qcK6j2rjPrSAi5ZSzWkypcvnCEVCH1ONaWNLcn6Gsr/FmhCQIMCF/wfZdKtNrjpjaJkEEklRAG6tq6lUD9Gq+mi+LzOX1TVrtT8yc8ZwDBIpE/NSFNpzB7LaDshVe6rVtmmIs3deht89eNgqVuEzP6H0e+/FOnqhUX3UVfT43C+fonKTk1Q0wkIrmgwHA/swKZp34Zr3LmY5ZsCt9OtslQrlsFRP1P4UYnierZ0DJn2p5E5+Hch6ZyaeD3csz+DrsCQ8S7PRUjh7/kVcPCPsA6shMU7A9ZpVwvDUot3ak5+XfSZCiPT8Rwync+BqYGJMZciOuW/kPGoRbhVFAJx2/G3tbEci8W/a0EWV7SjShxbEmqaAkGW0xVGQ1Nrwbl59tF/4He334cGXx22bNmCd3/gHFz1uWsxYdpQYK7dmS/RMTZnUcU77YuWXkNV9VOgKBaE+vYNS18yk5Ymj896x9oaLx7brea2a5tMNSWQJqCTEv3FUgq5vzb1y8h4lWmS450tQhjCqHFRQtb6UXKf7AjBlhGTqd+faV2lxCbI+G1Ldo7Yq6i3Z/KwtEAzz+hp0yKocRevXTIr316MVWxqqBXBENlz/Xb8O99JBGOiCD1Oa4NEQdaJ2zMNd2AwWDSV1Oj8Rdph1hxcslvF5qkQyLIfuAcufyOsTach+dpnEVuYbyvBPvWpg0wbXDZFrZfUthQ8pgAW95GLXZWmBxqdM+suN1PG/ihv76QKHvkLVE5NVjgRxQ+evRtnzVwq0vG42KxNoXt6y8tY36aKZBRLF/zw4gvx/I4VOGfOqSJV8N5VfyoAsqyYXztDpBRec+IlOZAlQZCcrZOmLMIt539exJvff+YXOGv2SThntjq++1artU8EgUzBCwSDeHLzC/jiWdeBNWZ9gwMFmSye710v/x4Taptx5ZKLBGP2vyseHnaRmOKnTxckk7W7pxU/ef4e3Hj61ah2eYeBLAptNXrrcGiwCx9e/F5855k780DWaKUKSiXdcu4uxgDVFhuabM6SsS3ZcnrxdWXisKxqf30oitIcMZZO5laJyxmI0bb1tlpM2v9T1E86E7BXoXP3o9isk42OpeN5+Z5G/WRSGUT6w6huKt8IudQ5jIb4hZRHL+Y/VWoc8nPeBARrepAlAZZQBsyoQKectBDt8bVsls1izTFRBEqxNGXYjQMSeUytNLvX7kQqoyCeBWZmJLLlF6mRAEY5qVHF5pSsCwEbm5G4g9nrMdLtKD0fjSdKqsn51r8PnsXfVOux1nwS/Qv/BcU6VMdndHzO0cCeJ+DbuhyOU/8sPHMyvauR3PBNvNFyA1rrl+XtVu+swThvE6b5JsGx6WYo++6HfckdsNSq8vKyKaE9yOx/CJn2Z6HY/VCoGOmeBGQisAc3wNr8HljGng1r/XEauemh/TO9q6AQXHX8S6idEVzFJt4EhcaomtZQ50cmGcSTG+05kDWtNohpdQH4s6ldDNoH0t05AMQ0seBgI3z+Hjidxe0efn/7fXjw9vtyLPDln7kaV31uuTANHGnTsloubyPsrmrEgp1IJ/NX5s0CLaZ5VVW78dc9/8obklYwpdyxalf+jdg5j9WNGZTgLtAIphnYk73i+Nj6BwZLprxxOyPWQQbLUvEvoQRzoLncc+P2epCVSkRhdxZnqLifGZBl5r0jLCVqqoUPnFFjrVRDfa2obyRAJYtOUEWgLL3ImA5YCizLvnkNCHr11gBm547Xk2BLFdtRU1uNjl0IZDk3Lodr8S1Q4j2I7/4jkrN/ZHhoLdDic7xkXLfZIb4l20nPNrfVh750vg/PWzIgg4O+A7KO/JUoB2R1DPbkUu0SSKLRXY97Vj4CxlMEMU9v+TfWt20tCbLqPDVo8Nbihnddia2du3MgS5suGLckRb/2jM0gXfBDGGKytuXtf/eLD+Ir590Ajq+pqiFvfFTse2XXWmzq2IHPnnYVDoY7MRgMGoKsECKYXz8jj5178LXHxQXiubIZMVmyvmtr/x7MrZuWq0mbO3bGMJC18dA2uB0u3HzGNfA6PTlWTDJZoxGnc5wkMdgYRx/ulgeyGFyTuaqEvaI3TTydAIGVx+oSP51df4Hfskf4/yS2/RwDU+9AnxJBW7Iz7/wCiaDI1zRqgjWRBkiHaVYqqcuSqXNSHp2pfJU0CbK09Vi8IVzCVVpN65NNpgZKh+9CoEurEKj3riJIkiyW2ZRGeXzx4FtsOYAl/25GIruQFwFTqBjEjBRAaueegQ3VuvSKd5VcHzP7yhVrM2lW3oM/hccehnXiJch0PI/EgacRa74KieYrDA8lPWaU5+bBOe9mWOsWQxnchuTaG/Hk/N8hZR1en6LtaIy7AcclW+HZchOs/jmwTr4clpr5+cdS0llfnpDom83adKqBAaoCJdwKpfsVZNoeB2xeWFsuhKV2IUKH1iI67RbDc2CtT7hvD57d1ZQDWRfPPZSrm5Fpb3o2RqaLTZ62ruRl6GzrEEDrmUeeFNvWj2kUQOvCj6qs30ialtWyO6vgrh6LTDopzFS1MtZm1OyEWbPbjsf3qvVk2iaZrHLHqFVAMkqLanGMhccyBOAJuvStqYGG0upf+d6lrxGD81LNjDdXpTLa2nTBeLgPHTtXYfIi1VuuWCsFsnieZKGYEkuPKqaCSuNgrYGwmZpRpnbynaN9f9EjrVzpfnk+ZBeZimtG6bPYHBBs8T/KS1MISMtOGqblZaLwbL4O9iV3qkI5ShPSY4cbl8tjMnWwP+o+agEWn0m2NGuGhcy/HdFMDLsSqg/S0dbeqcc68lekHJDVHxnE95/9JS5ZeK4Qunj9wGbc+fJvcd6c03HtSZcKQCJBFpmceCqRAxkU1JCghGDt+xd+EdMbJ+HNQ9tzIInCF6zTotfjR5ZcJDKF7l/9mGCktMIXMqWOsxUORXL7R5NxfO+ZX+AD85fh5JnH6cZ3GfqjASGkccy42Th95gng/RYKhctisnhMM8IXZpgssmJfO/tTeP+CszEYG0o9lCBrtOqxZKYYY2p9LDzad5wAWaMBrjiwYxtnw+eoEilk4fYNQKxDjNff/zDssz6DzL4/YMB7PlK1p4q/G73cjKRKWYfVsakNU0+dMdrnn9dfJXVZshZKdsg0oGKS56VORIIsWY/Fm4Em0UbIm9uKlL+sf5YEXQR82lTBQsfUsljlAiz2yVRBI2BeSCJbO45CdSEMUBjYlao/KTWP8nMGFrLewkwhudl+jbaTRej8aUadTxXG8CPxygfgmrgMFhqSMn3vwGNIdq9DrOkyxFs+nncoKvhZtn4dzthW2OZ/TQhKpFZcifXjP4091YtKDl8bwFe13wPnofthTfXD0nw2rC3vh8UzrnAflIKPtkPpfx2ZtieFciENT5NN7wcsLrj6n4J96T2w2KqQWHMjBhYPBxBc2fdXuxHs3ol17Y3YM6CyjRfOUxdZtHVFZGMGoi70dk/GuAlbUQ7Ikifx5pr1ILP1xiuqv9bcxfPx0c9dixPPOrnkXBXaYAhsOVBVOwFWmxOpRBhJ+nxlma1SQIsMBZwK/rHvJXGYTNKPSLdaQ1Y9/jnxk6wW/xvnGjtMWKXQ2Dh/rHuSaZbFTlILGiXr5PLWw+OtRzAUFmqRBB6lhFtKiSfIMRSqfSvnQsh7YKBjB+LhAYydXrjuTvZbCmRp5dv5PpWGwfzJelX5b35G8MQFMJqC8h0lQZgWVHHe6ItH5b9iht5mz5v1XZHIkOiK2f2MthsmA0+hjKykvkNRGTpeT2vvC/DE1sM69WqkN34d0WnfheIcU8mhj9i+RoDK8H2t9KE1GTgslgKVnuw79ViVzmD5+5s1Ixbqe+k4Wnvb8fOXf4c9va2iXkkQDak4rj/5Cvxrxyv476fvMBwEU+pkTdUpU48DUwZ3BfYjEo7mQBIl3MdXjcEf1v4d/9j8guiHEu4EdYciXXkS7pQ5Z0vH0rn9GYfu6T5gML4Elp90qZCT5zuMLNb+8CHxnuP+WnVBMzVZxSTczdRkSQn3XT378dWzP4W2SCfGe5pyTJaUcK+ECNFeBBmvl/J+Lf/uGb6H5fkDqxSzdUJCxU7qTSv5VNvM2skCXO0Y2IclvX+BL90DazYNiUGjEtiEYG87YpO+kBsFV48ItLTNCGQdrjos/XQUq8sqVk+lB1jst1KEzC/tVDIl6rHYl0d4R+XXUnEbyqbzulQC6iSLNRKAVewmLJUyWCylivVGLPY2W7Rt5mGQtSbsdyQeXGqhuqoCxlVuLUOlLWKX3lcUjyB4YpAlcoCtVsOUKyqLcYU7HtgD77ZPwFk7SzBa0qg3c+DPSHW8jFj9hYi3fAKe6nq4gq8Cr30YjlMfBawuUYMViDuxevy1JSXpqXg43iBQsoW3wtP1EBwdf4LFWQOLbxbgHgOLzQMluF1MsRLrUkGVqwWpmpORGPthJGtPAyxDtLuj/0X4+34P25wvIXPwcYQSXpEuqG1CwS4TRyjQje5YLQIxG2o86VzNjD7ljSCrvW0uxrVsRTzhFcIHZpgs/X3x/F/+id/fcR/a9lKkAzjjwveIeq3Js6YiEa9CPO6Fz19emhNBCttUuwe1VfVwuGtgsViFwaoAXHAXVLUjEE/bM3ju0Ku5oWYSfqRTPkNj5ffULCwp3qA/Z7Mr9fl1Z1ZUN8xAKpNBOBwT6XF8borJ+R9JkMVzZOpoJKgadDqcQzW6wcEm8Zm+lQJZ5ci382uQ731mFUjwZbepvoAUKiHw4iIXmUrWZo1G4zuGYjR9/YGcMX2l/ebJwKdSwqJANl7Pql1fgWf8ScKIOP7a55BY+GClhyy6P78TZE2fZJu4g9ZQuFgH3J+KYFT5NNvku+ZoUx18K1MFaTKt+lz+/69xEWWspzFnGrwv2CbMctl8Ti+m+FpyBsPMvprmnyDS8LVtIDqI7kgfJvjGgQwO+5SZAZLNumDemaCiIGPLcDIqDHfj6Tim+ieAC/5toU5hRszfFzTMyu3POtk3+3YI898WjRkxzYvZOD51/w5RgjO1ZqIYXyqWgt2tflcNJsKIpKJocNeB+gs7BvaD5sFOmx0TqpuFgXBXpE8YIE+vydZta06Q6oIkZyToKWRGPL1mEuiJpW3MVtsdOIB6d62wTpJmxDxvAlR+1hHpHnZuPG8yWaPRZMxeSdxsdhzD1AVF4M6WrdQqVPOjBRF0eG5y12F9j5pStPTgT1E992awtkN2Fj/wLwzOuDM3rrZkB/rS+WIAhV4qyWgSDk9l6XdmJqRQvqfeTFgyReF0QuR2Gin5jRbIYnW03quK10hcF5HWoqbzUHbdTNOzTpLFGs0aPDkO6ZxtNC4xZ1YnChkSU5GPAMtMsb2Z85bbELwxmGIzC7boP8F9ONsEQ9ILStY1yM/4d30RO4Exgy9KMXM7yjMPb4oAfbI5e56Aq+0eOH3jVLBVpXrRZA49jXT7P6HM/Drw+nI4Fn4XlmyaYGL9NzG49HUMKimsC6rqekaN4Iogq1ij0aortBbJ/i2wJ9thRwzW+hMEm5G0VMMx7tycTHShfqo3Xw3P9Eth8c0QKYwDx/xN1HbJRu8lMopG3lJagCVTywiARgNkyeM/9PPf4sE77kMy6yv0oRs+gg996jNIpSYNE9UoJ+CQgGuWuw41vjGg7HsmlRAKcYkUA/N0nhcZQRatEv7T+RoGkiqDQN8+t80pEpuiOvuAOZ6JaHa1lHPLi22NFrQKdSLBVl11k0iFJKPMeiKyj6wLKrbwIUUK7EpESPiz6YULRoPJKjYBBFi9XZOHAa1SIEvItysZISZTrJVaACLw4jPv9VaBRvLSsLjsi2awQ5XHBYfDnKx7ucfjeZGd06aF1qw/F64Tfgal/w3EujYiNfWL5XZbcHuzTBM7KOXjNRJwJe9NLYCTdVoRpkq/xe2tAlkZkRljrSgT5y2eurf08KJ0RGfZYLXaYLWrjPjSMQuk16RUAAAgAElEQVQFg0SQpTXZHa1Bpwy88hiH7HxuG2adPRcWsRj09muVZJrpz1aCrErLeszMoiHIkrU9hTrQAohJvnGY4G3Gmq43kcoajZ188FZUzf080jvvRsi5WBTPJxovUiWjARgBLP49lIygPz4EvKIDEXhqh69ImjmxkW5jREfqQZbsm8xPMpUUAhX6VikNKWu8iLRlkymE+mOZQeMEUzwPrlxS/U82vWDFSOet0H7auiwxfmVIArxQPRb7IrCh0kypgGck42WqDCXJySCx8YHrD4QMwbJU96I6YW4BIgtspfluIjaIVMpS1B+JfkoEUpRVNtscfS8IsOVyO1Sw5ZsJZWADUutuhv34u2GpmQsaY6RWXIHg9B8h2XC+6JpS81qgJVPNjNgro7EwLSkUiuSBAa7WUyWR9zXBKYM9Bt+F/H/o11XT9j+wLfg2Mp3PIxwYQHTqN8XhCDaZumm0wq93VD9cIIvj6OnoFvVa/3hILd6tbajDR29ejvdfo3qIyfaPOx/Fe29SC3vLaRJw1drdSNgdoPBIo6tOrGxGYyqbSpBlddiwonsduCrKRpVTfhmzaVNu6dOWhBtV9vJW88wyWfpzo0LomMaZogavv39QSM0TLFIEo9wmgRYD2tEEWXvf3IupC6YOGw4XeNrb5gnVO9lKgazaGl8OZBSrBS0k364dBN8tTFE2U49pZi5tSjTHYAowRHn2EmDQTL/abfhsk2HuDwwKJs4a3Yu61q/Cdsy3hPVCpPrdQN3Scrs13D5h8ZXFNrETI6A1UnAlByXvSwuSsClJsTAQzqSxPxXA0QK0+mMBEHAdiUaAxcVbm8lF2yMxprfbMQiw9O8PCbIkSzbO2yji3YOhDlB8YjSbHmSJ1GeHHQOtfUgn02iYns+6jeaxD2dfo1WPxTEy5uOquVlyopLzMvTJKhTMixcdU9ccbjRXNaLZ2yhSBPcHDwmqUbbmrr9jXn0LUDUBoX0vIjrtv3OfUcVHL3ghP9QWebIOq3XVHsw+T1eMX8nZmti3wV2LKnt+qoHL5oAzG/RouyD7E0smDEGWGeBjYjhik0JsGT8zw2JRWp0Ai02bEkjg5bLZ80CX2TGZ3W6J3S+AFZkrMVYWGmZl4gvVY5ntu9LtCLYIHAggqARGoQ1S+gIgZ72g+Bn/TQZCrvBS8c4K9UtP+r0US330ej05GeyRjNkeWA3fgR/BPuMaILQX6b33wn6KKqOc6X4Z8b2PI7h4yGdJC7LKVanjnFRXeYTkvVHjKn11FQEwhG9TMWl67/YbUdVyspClT627EQOzf4uMawIIOFkrqFdnM0o3kyk8o81kac9ty7o3cd+PH8aGlWpd1Kxj54h6rZOXnYpHv/eA+FsxQ+Nyr2m1rQoT/OMw1l2HQDiEpD2FzX27hF8gRYOYwqFtejsEva+c3LaQGfJIQRb7fZd/Ejw1LYKNYeBAhpkpg2Z9m/RzQ5C1Jdk3Yvl2fX8rHn8Vp7z/XYaXYKYyFuvax+SAVimQRWVBfvdZbVbxvSZStkWqb0b9mUqDKStmFAi5ABMIhkwrCBa7h4QsvsWWk9znQln9CGXdS92rZLG5CDIQCMF16AH46+tzbHTo2L8KVrvSNhKApb3H+c6tFFyZOQdZyhBVYohm4uBPNn2Jg5m+Kt2GIOtwg61MNivHVmE9eaXn+nbenyDVaNFdAp0jcW56kPV/5XqOVj0WrwEzWEYzRi92XQuaERsF9i01YwWw8tqr0BHpEXmThVC4ls3qb/kWMo4mIZNaCGBxkNoiz97d3UQQaJhW3qptpTexUV1WuSDLDPAxO06jei/tvqVuFK1qoPSwkvsTfBEojnbT1orNc/hQRQaNhsUaVk58WVmOjgJqKqlRfIKr9BRtZCDFwIrAUP7MJENAJlHU46VQ7Q3757IJQRrZi3IUE3kvUQY+vfN2OF0ZpDd9F/alv4XFM1aIXSRffA+CC59Ayj9U+E8WSxonl6tQR4aJKUPF0jQJQClMoq9L099Htuhu1Oy+EfbFt0LpXYNw52ZEZv4EIlUwGM5TWitUzyOVBQ8nyOK4mWL28hPP4OFf/Aqtu/aJU6GZMdtoAiztHHnsLpF/zxS1bf17xUeBxOAwvz6tYbIYK3zD6rK086c3RC713i32/LOucn7TbNidXmGwy3uRCyU9fQFD5rfUu4Tqg6PFZPH53LJiM445Nd+CQI5hvsOPbZ1jhajKsePimFRX/F2nB0+UXxepf3ar+tNmEwCMICceT+ZqLWXNpSxXZtohn9tKlQB5HgRYdkSGpVUL6X8uhoyAVSx1jfgO4KKSo/MRuMYsBNIRRF6/BdEFD8CZFcUo1UehzysBWLJPG6Jls2AjHW+h/SpZuKhkLIcLbEmAdSTBQCXzcDTua5QmyHGqPqT5itCHc/xakGUEsGKBKNw15msWD+dYzfY9Wv5Y8nhvOciSfk8cUJ23Bs3eJjR7GtAXHxTAqi9W3FiV++WxWXv+isCEm7AdRvUo6mkXe3kcyZvCqC6rGMhKpFNCoELbSgEfszeW9joY7WMGzBWTZi/HHNnMmLXgSm4/2V6F8a6qYaIdZn2EzBy30m2kYTEZt26DInVDaeMCB42jPi9tkGIbDL4i0SiqPB6RQsTaLTN1GiJFL2s4bNlwAzyuDBA5ANvCH4ijZ/Y/gkT7yxhc8mLeaHZE9uBQokso0RFkmWkETaKI32pFZ7dq/FuscaWewWUppUbP7m/A2zBJSL+nN3wNiTm3wdW0BD29+b40hWouZEB+uEGW9lwfuftBkUa44JgFeO2113DJxy/HRz+3HNX+0ffnKzXP8nOtiIwRmNffo5w3SlS32MeiLdVZ0er7nKomTGiYkfXkI9OrquupUucQYMJM7aQEgqMFskrNHVMtD3S2CHsAsliFzJfZTzkG6I31NSJVVgVgWSBmY6aAIhZouJhEQFrOYorRuRBgOTGIQow/1Qt5TDPvklJzpf1cStmT1VcGXoWSGEBk628QnncfzEj0FzrWaACscs7jcG9byeJFpWMbTbAlARbHZD0CktaVnvvRur9RmmClAIvZRmRwZtROMjztXQOtaI90Y2xVA2bVThGxBt870WQUm3t3IYaEELKYVD0ul4Ie6grC21SNDT3bRdw92Tc+J+TBcp1JvvFo8Y5Bb2wAuwOtiKQqZ68rvWajWY8lwHAqfURSBcV3SyAeVLb07Rb5oWwcAOsBBLCqYjogBGvVHu5BusxiUMlmUY46ufte7LKMw6Hm4bUNVDnpjw8WNL9te6MVoc4gGmeNFcxWPBRH/75eeOqq4B9PJa8hz6iRXkyZwsZVZT0tWQhkJdNpxDLJXPG8/LIerTzPYiyWtuaL2/HfRnr/PseQB85oqwfyfI2AlbwGvC4z3D6MsQ/34SlWjzXSa1jJfly9JQDSp0Lpa4RKHUMbADMAYzqiNqWO6VZkx8ykW41tqhcryqzrqF65EFYlAvvi22CpngYoaSSffzdi5w6KAFcf0BFktcc7TYMsYWw8GBRy3WbqSDhfXEyg0lmxZkn2oHbr5XAsuRNKYAvSHS8ifsy9eUIfcn8t0GJg/NzeFlwwewf2piIYiI2OuqB+rBK86ZUK+3v6BND6++/+Inbx1fhECuHF13241C1wWD7XisjoFyhkMC4PXKkPlf4EyKSd0DQbDpdfGOt6uVjgcYmUUt7LNT6vEDAJR/INmfX9jDbI4hdlMTNJAtPdB2di6UwPxvj5rtL6XmV/pwAP037tNtP3fqF0Qb7vOBdkeCtlseQ1LbUYxRoqzruRgMxIb0SpwopkN5TwdiAVRWjrvYjM+eWIQdb/NYAl5zaV7n5L67cqBVt6YDAaqWWqKFd+nXqhGO3/ioKhEYtVKcDiPUYBpAV1s4SU+ap96/Me6ZOmLMJ3L/g8IpkYrBkL7l35KF7YuRJ1Hj+uOO59uOjYZULt2wsP6D91wqRj8egbT6Er2IvLF16Iq07+AGKZBFbufh1vHNyCz5+5HO3RHtjSVvzg2V/iupM/JIQ5WMZzNDQCSWdW16GS8Ugxv8Ptj5WLgw+FuhQiYclOEdVOrG5GZ7QXHeEeIRM50sH4wlsxs/cfqB13uvD+oa/Ott5WHBp7SW6OKOcYTIYLAiyjyeTKy2B7ANH+CMYdqyqvHVp/AMGOQVHU1zhTTUPLpDJC0aVUIxVJmUmbyHtXwH9rm1mQZYZZKjUW+bkRiyXNhLXXQwvEjBQNJcjSpwqaHYfRdsWAldxegkAjGfdSgUMlY6tkXwYsBMj0tBG1GUiZlg7WHleuPLOQnsXp8cQQg8t6JIKiUsauVCP0V3tFgTvrpLDqQiiD22Gdfh0szlph9Jve+A2kB3fCdswPEWm4RPQpv8zKWUWXKYm8Zlxk4Mp4Kel8Ml4N9bXo6inNern3/wTVXhus485DevMPEKz9ABJj8sUl5PwVYrQORmxYuX9yxRLu2utEgBUcbISvpgdOp7rIpG/bN2wV/lqrn1cl1qfPmykk39913hmG2/f2TEYili/W0zBmf8H+zd6veqVOmWprdI8eDqZoTlUjJjTMzCpyRtFQVyukymVdnQq6bcPq7LTnJ8f68qE6uBuk8qzZGRi+3eonV2HJuccXXJHktQgNNuLSExxIRAOi9lJNAVTT/2TdpfjShSIWFPkMqSbEKggzaoVAFsEJBXuCZPZiwxc+zJ6p9pqWWoySsu6lPMzMHpsgkSqSyWAr7LYYkOiC0r8ekf52ZCZcZbabvO1KecWNqNOjZCd5rd5qVcKRgC09wBqNVEEtK1bJJaK6Yd67w2Y5qiXljeZyNFIEqQ8wv3Z6zi9qYcscMS0b2rblvLB43X78/D04ecpinDvnNPSG+3Hbi/fiskXnY974megJ9ov9Lz72HJw951T0hgfws5fuw5kzTsL7F7xHGCYTZNH3i7Wod7/6EHwuL64+8YN4rfNNhFPFF88quc7l7svYvM7trwhsidhIwRFTz7TsG2xTqJnfG+vH3Lrpgq3a2rdHSM9WKkMuJ3B8558x222Bddw52LnzMbS2XJOb29E02xPAJEa5d6f4ufulHZh+1mzYXcXlzUuplhQCWRK4SBno0UoT5ORowVMhpUJ93Zy6cjLEaJUyGS43XVAvHV/oAdHfN1qFQe7zVgteFBo3wQyBFleFyeaUkyYo+5QrtmTFnJRaDqrmurJJBS/+vRiQIUBjEChZsPrXT4Ft5g1Ib78TSrwL9uN+JsSx0ztuB2weWJc8jEC6CUJ+3Ukfr7SoreK5FAoW9fNAYMdaDx6X9zJrXigIIgLP1PCAs6mhVqyiR0qpnClJ1G68AM7j7xAMXHztFxFY9GzB96sEWn0xJ+rdKkCVzNbJk/ejLWpHa1fLiHyy2Bfrrwiq+JOAqNrfU/Jd//JTLwpma++23WLbU845DR+9+VrMXDA7b9/9e5YM64vHqq7pgcsVHjHY0oMsGXzr79HRZrHkyTD1bmLdbLhcbsFmkaGleIk02aWaHgVRCF54zxqZiMvr+ujWaWIeOCelWrE5KyZ6wX7ltbjiJAeCg4W9qvjeJEDiT45bBWEUv8mmAArhiyHmi9sGBoNIpYZW6/m8k90LhaI5uwYukPA/Ai6zzQg061OQ9X1JFp7PqxQZyqTV1EVhkkx/y4wiFlCY4mm0AMNn3u+vFlL9rBtNb/oKfNMvAmxOKD2rEA2HkR5XPov7VgAssVikY1LMzv9IttMuDBFssZF9fyvUCc2ALZHqm6JMezYDyGoZ8UK6nK9Cgg8jmc9C+zCuOBqZL/25jwaDJedAD7K81eoCXjgUyYGsmJKAx+pGldMtiAK2+1Y9Kt5f1yy9GPv7Dgkm68vv/gR6EwOY4m/Bf3a/hpd2rsZ/Lbte/C5BFn8+tv5pYQjcEe9BR7hbujmN5qWsuK9KwBbfDSMljkYycMvOgf0KVyQpxb4/2I69fapJ52gBLPbljrfj5NhKQ5BlZD48khMx2ifSG0b/gT60LBpupqbdfqQgi30Ek7FRl4PUslhmAZY8Hy2bJkGWnsWi0iDVEqPplGkGkYAukVILxzNII5lOwiFUF4ckkgvdN1oZ6qM9bYRF6wyiwoFupOO96gtNSWNvNp1WzvMxzuH1OfLchmTfVSlko6CIbBZBUKE2prFeSCkTiDk7/4jq7t8KAQmanSqRg0ht/CYcx9+F9O57oQxsRPiEl1Dtb+LHohieL1gJmjgesmkEXKUYKu14GGiSTePKvBHIMpsyyD6dnX+CL/wcbLM/h8yBxxBMjUF8wg0Fzz8UTeClvfVYNvUg6rJA67m9E7BkXJfYZ117E5pbtpYdyASDTcLImKbGTpcxe1Xs/fPYPQ8LsBXOmrZ+YPllQva9pr5WmBnTy6tYq2/cD58JUGfUR54dAtxIWaqGMa2Hg8XiWCY7/GhwTQTlywm6CSrI0g6Gsiad/PKnJK7dJphX3md6hUqZekuQVU4rdK36O/pR15yvxCj7ldfC57bgrLk2ZOL5NYBmn0nGoXyWcuyXzSrU9whWZJAqY9Xe/sG84J7Ak+nBXB1WbSKMFTvlWAox58WYf9bHSYVUPt8clwSJIoWcfkfZWFoKc8jjqXV16ZxSKM+H7yX2YxlYC29sNaxNpwDJEGLb70Vy1nfLuWxFTbjL6qjMjVlfyvcu6+aOVDNKK38r2a1iYKsc3z8z86dPDTSzj3YbVnYq2e/JUhkYR1vNmFGa4GikXMr5MQOyYLMgHI3ggdV/FumCgzF1YfeTp1yB606+TICse1b+UYCsLQO7Ue+ugUtx4pcv/B5ff+9nsHLfGwJkXX3CB3HHvx/AZYsvwIyxk7G+e1vZJULlXvtKtx9tQYxKx2O0v2Vz7y5loq9ZsFe9IXW1bzQBFvsrBrJGk8kayQSZuUiFmCwejyCLAESm8o1kDPp99LVY+utRTGKffUlGzchoWOv5VahGK5aOC/CVzKQEmIrFYyKdJpUZzmaMyebJilSDAgo6MmVQBguqkTy/+fklPxozNnp98DyofsdAMj54IGekuiaevxIuDVu9VpUl1YJHUXeVySCiMRjWjpD9S8BD8JIi2M2KCHA77k8WjIyA+8Ad8EbXwDb/66KLTMe/kNz7kKiTcB7zX1CCuxCOAtFp3xY1JQx+u3vzx8pVagm4eG9wdZ3HJ8gr9qUmwSKZi0KNIgBMLywlfMB7o2bLlbBNvRIW72Qk1t6EgWOfBizGJuODsQxe3uPPA1lGY2AgszlZPHjlfu0H5+aZ044UZLGvwf6AMDL+632PiiFVVVfhis/egJPP+6GpG7Ha1z3M8NjMjnpGmM+T1uj3cLFYHNsM52SxWkqmV6SvZusxVaY0I9LkeF8RXNGyQPjxRSnwMgRkRwqyygWmWrA7od6KWWMtqHGGVSsMPdLITjwD88FgxDTrq71eBJ7BYL6vnPZzghymV3Lxg+8Fo1YqNdmIERI1n/5q8Z7h3NfV+IVZtBGLw+vBLAeZJqkydSpjzd/V66kqqvJdD8UCvHomHIv/RxhVJF69EvETnjJzm6p9wY2ExW96+9HakOfELADelzSEHhjMzyQYreMY9VNIFGRTYrDsxaDRGqcZZmu0jqXth3X9jD/MtLhG4VgCNjKvsnZG34f0nDLT9+Hexkjs4kiDLC6i/+DZu3HWzKU4Z85pcNjsoj6LTQ+yNguQ5YctZcOv//Mwvnzqx/F67xZ866nbxfZnz34XvrLsBnTGerE/2HZUslj6a1oJq3W47w/2LyTcS9X1VDqQYiBL641V6XEK7Z8Ix3P1WvptjCTb9duUAlmjST8a1WJp2aliAEuKXzCNh00CKi2Y0p5Lb3wQiXQSfEgJqqgiw5+ymc2vdtldaKyuK5gny3HMdtTBZmsEARYBxdEGrrTXnF/SDrtNKITJwFAPsuT29DBy2OpyksIMQAmS4vFEdqXbIlaSeQ3lfzYr5Z2jYtWfNSICFFssOUlot8slUrLsvc/DH/gTbLNuEml26Tf/GxHXQuE75+r4A3y2dsBejVA4jdiEz4hAl/dAsaJ73hlOF1MKHQLIMa2QLBcBl55140o8tyu2IsygpqamGrFYvGjaYG1NNRLt/4bn4M9gm/81ZA49jVBEQWzylwo+9oGoFTWeTB6Q0G5MA1G7EkVPOox9qeKslEwNlPubSREs9T7atWmHqNda8ezLYtOJM2bivR/9Do4/c6jmlH/f+MQtGH/M+WicekKuSyOgRZaNAEHbfP7uXIqhHmTpxyfl7kuNu9zPCa4IstgYkLMmSTbBhihK1vtODYx4D5Ll4ruE4J5iMgRfMrWRBsFkJc02phbq69p6D/Wiyl8FT3W+FLGeTazzWjB3vAVTGzLiWRMpgZms9xV9r4QXVkZ4txVbTCg0Vj5zBC7BLKNXaDuRTuh2CRCkbwRYqXQX5IJNoT60aYN8Ln3VXsEkSkZcpizq/ecK9SdZey708BkX1y4LvkT92msfhHPxLcK6Ir33QUSbroLibCh52d4qgMWB8XrwGjON2VvlFvcfFVCNWLySJ1JiAyO/xEK7vJVAi2M60mCL3wteuzunaFdoXrhwO5go/u4m8NKzXUcD0CokdjGaRs6FmKxQMIz7Vj8qhC8GosEcU0W7+kZ3Pe5Z+YgAuXqQ1RHrEeqBG9u24ekt/xbs1n/2vIbXWjfi2qWX4cG1j2OcvwlXHn8R3uzdgb7YwNsCaPH+OlrBluWZPf9RpFGstp6n0heQdn8tyNq49UFsalKL3o+UizmPtf2ZzRi3cAL842ryTq1SkDWain3FJNtFPjIDcZ1cvDwZI/aR4CaZSSCUjAlWSm0KnDa7YKUKvdxkznYp6p69ael77U3OY/MhlybIExzj4ATTbEbzzjLfFwFNlZsmugoSiZRY+S10fvyiJlBiQMTgkDn3OxIHCxqoNtq8mGJXg2O70wer3Y2MYs2txBEmSGlVGZQarTZLhTOu4rFmy3XwV/B5AeuY05FadxNC425Goul94jjOrsfgT2+CxT8Poc7NiE77DghkWE9RTkogQaEAXE6VURJ1XPGkqMViECdYr3jxmhIpnJFIpgwV5rT1ad6t16Nqyrmw+OciufZGDMx7FIqj3vyF1G3JANWhDKI1GUBXpnTti6zHGvEBDXZ89Z8vixTCXZt3iE+PPel8vO9jX8fUuSqoWvPQjTjxyp8P21OvaChTGbUbahm3UiDrcKUKShZLjou1eARSvNcYjPMeYlClbfRBI/AmkOezRNuCVPhQDjBTOZJ1dmabBFri3ndGsO6fazH/1GPg9uYrl+oZS25f484ICffcu1J4Xg15X/HdyVokgg0jA+JC7JdkeguxR/pzo18egZz2vcP7d0eiTUjs6/3Q9PvLTAA+T3xH6c2Omb7L+aZyaSn1UqYBs4aMjI8KQlQ5fm1zdTyImglLAIsCJdqOSP8hZBrPLXnJUvAIuXwFQ7XQGUvxuuhSnYo6l2ztkBQsUU3j1XoikUlisYj3O89HpjdXuxS4q9TvfFXaRG1cWOY9Wm6TwEqa0Jvd3yzjbra/kW53tIEtMyBLf645tovxh+69M9J5Gcl+RiBrtMGfEchiaiUXESTIiibj+P6zv8QlC8/FCZOPxesHNuPOl3+L8+acngNZUvji/HlnoD8yiFtf+A2WzT4F5809PU/4IhSP4If/+hWOHT9bAK03urcikCidKTKS+Ttc+xxtYMvyz32vKIf7RtWCrLWb78+BrMM1yYb9KgqCnUH4mv1CAp5Rr8unrrQ0uethz6Z9Ge2r9ZrSf04z36RBGl2551ZKVEJ8gRh8ERql6dHrgJL8XodLmA1rU1TIZHkd7oIgy2wBq1FxJ/tl/w2uWjhkGh0d0MHwwIFZjpY8D6ly58jM9mRftIL+ViTgcnngdA0335PCEAQS2pojrng31NeIF5n0oBlI9+BAUq3RMmr69EH9NpwBNunVow1CZADCcVOxr7efgRjg3/s1uP4/9t4ETq6q2h5eNc9dPXcn6SSdkIHMgSSGgAQUJAiOoAyKoiAOKAgC+vShPhVFgSCDioIiqIg+wfdAVKKMgZAwBDLPQ3fSnfQ81jx+v3WqT/Wt2/dW3aruDuH7v+2vbdJ17jnnnjvUXmftvfbEFTC5JiK0+XYEFvwp261n91fgbnw/Uh0vYMB9NuJVqwTDUMpuvOyUDjNFMwi4ROFVc2ZHWBZeLbT+UqyDRZ25sy9ZDYaYSUfUEtyO8kM3w7Lwh0h1vIhgb5sAiKM1AuFNkea83VBtjgtbVXNotMNpHv8/D/63AFsDQ2zFmR/+AmbVZZxXIyCL7ZRASx3S+HaALDXAkuG0nKt8PmTxWvHsmSDqRKlrrfHeDHZnQCitWJClXHCGDx5861ksPGNRznWQku1q8KYGWeqLJzc36JwL9UHBMA+DsAz7lRGRGAZiKbidDsHWEWwaMa4TQY3ctCDA6k124lA8w26pxU20+rR6JsJqcwmAJUOMOT+GDRI4cC5VFWUCQGhttvCZLvN5xcYKgRhZRj0zx9pQFXsBpoqFIt8usuVWxOesNnKqmm3yvQPFu1EFxMzpBBwOhxDzsVhtSImw6iTSqeTQ7xhSKbKAVsTTds3vR3WulJyD0zdRrF8wGMz7ncQ5mJCAmaw5Rqey9nYCrVgqJqJWuNkqy/WUfCFLOFCP2aJ/EopHhB/mtjpFDhCBV2KoXJBeeG0JUxjzQ7QifcYyVJATVkq4X3nKRTA7zKCPlo4jC7IYCXOg8zDuXfs7HOg+hAsWrYLDYkc0EcMXTrsULX1t+NlLv8eSyfPw5NZn0RHoxhWnfFyAsnAyihc3b8CO/v1CXbA/FhD5XT9Y8zOhTji5biKY0jNyC2bMl3PMOxzL2lqjmZwIFxxNB0aOPS5AlmKioZ4g2ra2wmQ1Y9ppM+Cze1Bu148fzweyRstkFQJX+dbXwS8exQZyIB4U9cakEfAo4535d77MyuxuAb74cpNWFHvFnUNrRsVGmuxX/rvSXiHAlRKAUgCj2uxBHKbCvk4AACAASURBVGWGwRZ3yblrm0pEEE+ah0LqUppfqMxJYojICEunEQv3IRbpFV/QZnsZzPZy4WjIDQZeBzpA0ulgsV3uijL0hs5Qf+JowZC0QkAr37Xkl7/FPXFoPmkRWpRYezZsC29GOtiMYMsGhGYM5/yUbzoL9mX3IrHxK+iZ/zTszkydr0LFgY08r2xDx40J/lwfu51MhUWEFeZzynitGHbFFwpzQCRrR/aVDh2ZLpp7z9fgmbAYpsqlSLx5Pfpm3o+UMxOONhojG5Cv8K6QV4+6hejFeFlwMIA/3PVbUCCD9vnPfx7dmIL3f+Km7JAU3Mg3Bz22bZ6tDB6heKdtRpmsSks5XGYH+Ls13oaepHYdFGWYoByRzwzBtFCsZN5VKAK3yyFCRXnP8FmNx+M5uTAipLTMg3BvRpmRtvFoNQ70jS5nh4zWhIbha8n1Wd88ZQRDVghkERySycp3bw/Lv2cKEJMxImDp0Chernd9MrmWVlAgg++UeKoXO2LDJRC0yl0o+7KXTRbskDJ8l3PhM0dwJdkryR4q6/OxH5nDRSBJMRu9nFHlmJV7roR13g0ihzb2yicRXfr0eD06I/r1VDYiySiM6ACSeULK8oUn6pWEEO8hfwMSsQAi4UzeFje+knCNGajSWiijz+hYLDL9gbcLVGnNXwtoKf0QPSCWUIS/UAn7eDGtfCzrUETIWM1RFiOe5K0TZZb29zSL79UTKqagyl2B1kA7OiM9aPRNwgRPTc6w/dEAgokQ4tFENpzQ78oIdhG8buneLe6P6mgZnFYHehwBcIOe6oMs48Tjd/cdBMssvVPNiObCeJ/b/69BlsfmFnGa8VQ8W7VamXMkF5dt2NZry82HkJ9rgazRMlijAVciR8tqgc/uEsIbfJkG4+ER4Zd8aal3giQYCsYjWQAmAVa+m02yaFrqPkqAFUnGRL8eqwt+FXBVghCCikJgy+0wwVdWgXQ6BXXdDFnHhjlFXEubzSZAQTzSLwCV0lKJqOgj52+wImqqFLvuUhSCIIGsFp0Y5isQtHR1dcKe6kZHMloQZMn+madVKL9CvdZ0FGyeuqEXYEZIxbnhdFiX3I3Ukb9jMDkR0fpPis8tg5tR3n43LDM+j9DW1Qgs+IsQveA6FKq/VeoLhfccE/wpba+lmMh+uX4MQ+IceN/RqSTY4o46Q6641kIWvn8fbFs+JWTo0z1vIHh0E0Kz7ix1aiOO2xdrFuFXaiN4IQIsRVWw2MlR6p35WtvWb0Jvby8mTZuOi790DU4/73wxfrFz0GM5lOIXenmDcu5aoImf6a1XItCAqRUZBcxqs1f89nq9cLkZ/hfLCRPk9RV5V0M5WMpwNQILt9OG6MAw0/jWYFLI8ItrUqyR5h2SzCPQsjszbAzXqL0/V22QAGvhxIgIGdQzAkNaoRA7tuE7ge8G3uOFii+rx+MGENcpGqbz24umRH9OCHI+EG33NSCZtmSZdfZNsETAK99ZyvE4Ft+JsrA4gSRrYHHdBgYCBYVqZF9lmz8E57I7gHQCqQMPIdign0NZzGUU739TmQj1VYq3yD4cnmox12ig01C3sm6cVmM9QQp+p3gqpiIS6BRg61hYoWd0tHM43oCV1vkowZTSD8nec3a3Zi6XVtvRrtdojk+o1IFFVNGQKNBo+tU7VgnqjI5V46pEudmXBVkUvghp1L2K9Ifh9I+M9hmP8ziWff4fyBrlamuBCPFla3Oj0pGbe5VIJUAAQMBF2px0NAEX62kdfqMZJ5+1xBDIipHxSOlLbxc6pWLAVSYkL0NVSbUd/o07lW6rXexCtId7UOzuTqXTh/5YUFfpSn0Ogp5OMSmadSqUwXiZlsxrs5rNOX0SeE1wZ4pCq00JQpTJ3HRebBbAbDFlCoVa7EgmIggPHBEV5C1WO9IWD0xWj0g2l4VFZf/RULfhL2Ueo5ZGlrlYDCPhLnUkEkZM4RgW8wVZaFdavSbq3VhLaC/KW38Ay9z/QHL3T4GZ/4mYa65w7qwH7oTXZxeOTyBkFqIXBED9/QHD11Q9PsNiaAyNEfcbrCPYRuZwiF1wnRAjgiw6d2S95C4615SS+DQKckRjCeGcO/d+G1Zvtcg3S275T4Rn/ARR55yS1N207jGCLIKHt9s2PLtOhBCyqDFt6RnLRX2teUsXFDU1PQecNedMSMKeHoCR5Hp1+J+cRCLZKUKiWN+Hxho/3Z1ThNx8hTOKefYy8bx4K6eJDZ58xg0ZhsSJ0LhYXGx+8JBE4HCmHEIiKMCFVg6akUXpat4Eq8ON8vpZBZufNKEPkyry5wNxY0CWONDrkO9cqiby/R0MhrPPGXN0kiYN9lyjI4YLEpyaou3YEe/JAVj5QgWpXJoyuUF2nWUduMnBZ4jS7QzL5Rqrje9SMozEo5wzN5L4u38gKPItjZqn5W64p54l6hOlQ0cRCkSQKh8WcDHaj7qdulYigZbTGoPbV4dEpA82lx/dPb2CXZIgjEI3lnQ8+45SgrN8RZv1QBbnZLE64PI3INR3GKlk4ZzOUs+Xx42X+uc7AVhprZvM49QKCVSzWvTdQvHoaJZ/TI/VzMeyMsTemKJisZNRp3EYzf0qd/hQY6UQRkbCfWvvHuEH/79ihcozHYt1GFcmixTkRE8tJrqrYXnzClhnXY3OrT/B36s/OybnVgzIUg9I0EXNmkgiijf+9hre/dHTBeulZWSyEqn0MQNXcg56NbI4H8ZVh5IRlLK7UwzIEjKqydSI8EA5Ry2Axc9Yn6XKWQ6nRTu5XVk7i84bv0wraiaLnJlkMg7GkCdTCTT1ZujxwFCM9jSrS+yAOoZ21rmh7TQzpjuJ/ugAOhNR0dZrssA9FFpFB4amxS6pGTU6U3SGGB400HMIUKjWFQOy5ProhRAyPl85HyXIsvZvgLvpe7A3rIK5/hzEN16L3oXPiF10/qTXnQPb/G8guedepGf/AEnvPOFAyfwxNWAS1wPDjpj8b60dZOX9r8U2MrdGL9FfhnaSveJclM4cWS3OnQCWjmEs2I7ynRfBtuQepPt3INb6DMzL/ijANY8jKyKEYBRFkEUZAY2iyHovk0Lhg2PyEjLYyZO/e1wwW31D4WXnfeJD+NRXr0D1BO2NCHW3WiBLuUnA3JNoarCgnD1DBCfZMoyp0qSAiLwneH8GkURHIoppVo8IL4ybfPD7KxEIhcV1kGIE4vcQu05GlbmOUkiFY2RymWKIRnuxK3AUA0Nf8qWCrKa3nsKEWafC4SksmLJoQhCTK/JHxDPcjhsHZMXVxvcAAQs3dQiuyBqpxQ/y1bGS/ZHh87rtCPQeFjlYHalchzEfiJZ5nE6nQzCFLG7M50mroLkYx+sRm1IMIXS5hoqTJ5KiTlexRXrt8cPwR16CqXKxeItEtt+D+Mz/MnjXazdTr5e8jyi0Q7EUq8WEdCKEYCw/mM+814YFneQ6qUfVqmGlbOP2T0I02C029MbSZP6XnGMx0RCF5vFOBVaFzkv5uQRa/FshBcJi+jXSlvdknasaU3z1CCeiaBpsxWAsKPyaCe4azCpvFCqlO7v3Zwr2ptMY63wsOc/RADr6tA3eelQ4/egIdeNIsF2oSWtZyxvNaFg6+rB9I+t7LNocDywWz3PcQBbjQxt9E9Ea7MSRYAdmN92O+nnXItW5FtHuN9EUTaDZvRht3oUlrzeFHYIauxv5WBStwXrbeuCt9ME2xvG00sEQQEVRB8noCct6V8r26XQSoeRwAq46t8pI326bMycfS+8YWadCb3dGhgnqsWKFEg8JQAiGaHGzGUsmLMaB/sM4MNBS8DToKNJhZNhNJBUQu8Jqx0WrE45JUxYTVoMJslguSwSpWG6uymgksjlurSVTuJlzDaYTgh2QJndiHUcfgqfncVhmXw+Tqx7pntcRPvgkAgsfF01NyRAqtn8I1iX3ILHxOgQWPwVGKCSiAV2p84KLWaCBcn3cbqdwqCWgUx4qQRadbJn3ofyc60pHKisdv/W/4HamYZ74fiS3/wj9dV9Gwr9C7NIzxMxFSXqR2wXBOqeSKeHsCgY6kcyyJfmm3x8xY1d3Ev1hywgZ8NGuS7HHR0IRUV/rz/f9QRxqtVlx2XVX4JPXfCZvV1osh5ZjT4n0QnL23NwoN1cjaRoZGpKvGC4BFlUzyfpoyZDzBMhiEmQNdDeJ3Eer3QObwwO7w5sN72M7Oi10ErlR1BdKYCAWwaHWesOhg4Huw/BW5S8wLxd04YQopgyFPOotcj7BGFFzKRoTDDLBVWusG0di7ZjvqoV/6Hlmv/nCn63mFCrKyxHqP4zBeAjbYyNl3LVETdRsD8ehqAVZpb6+wRGg0OW0C1ELtRGUEZCVYsxpKtvxSdgWsRCxGbHXv4Looj8a7spkssBkscJstsJsscFEQSSLEyazI1tvjRCY4I9OdTE5bkYnYUFYlHqgcYNObeV+PwYDgRwWXQIko2PotZNlC/j5aPOx/l8AVqNd77E6nr7N8tpFuOuF3+KkhrmYM2kG9vY3gz7Nif5puP25B+Cw2vHVlZfjlSNvCuAyHqGCerny41GUuWNnm9icqZs3cayW8W3t53hgsbgA4wayZpZPFci/LdQlFrq650UsMHfAVPcemOyZuPlU50sId72Op7znIWwtvCupvmJ6IIvtJnsnvK0XmIOL4pclapbL2ljyxcoQRwpJULRCaaVIoBoFWfkWsBDA4rHF7CQw0XJ2xTS0h7pFfQYjVmnx6ybtFzpezTApnSTlF6Oyn9GALK35KB0rCbJ8m8+Da+kdonnywIOIDHYjPOM2pOyZpFZb1z/gj6yFqXoFwof+heTM7xY61TH7nGuUMJWhorJahAOq1S4lyGJOG0Ob9JQOyXL4PG5YTEkkXjgV1iV3CXGP8O6HcxQU5cSFTLjVKkKt6IjRKfNQYCGRMJRbsuVohk2lw012K5yOoC0Uh8OeAdEMjTuWdmhvE35/94N44clnxLATGxvwqeuuwNkXnKs5DclyXPqZ6/DoQ5mikVoOuARJWvepmjlmPqKWaQEtORbZE4Jbvbw/FqZm6GKg+0BO19zB7zJB7KhSPYy5r/yhApa0ZCqN3iDQE+TvdPZ3ODY6XSaGCzaWh3MkxdUqdnogi/epx2VDoK9dKMttC3fhsAIglVnsOWBrxGYNErCkwyjzVyEeHURfuCcbKqlcIC0QrXV9ucHhtGfEaNTPn6x5xX7JNBIYSql3WYqilHvcigi8O6+EfdF3M3lZR59FpP6zAugJAGVmaZGh30N/s1hZq8oslP+YC5tOxYUyoPwdS7uQSGYUG0VBZJtFqJoyDLW7R1uEpZS5K4+R73StsMJMrinVGse2voj6WSoFZP0fsBrdlacCIFMceL8WY1RHPqVuEe58/kEBst41bRG2de/FKfWL8ezudfjuP+/GRxeeg+vO+CxePboJlZ4KLKweDl+OJRPY338IE7218NtHbnxwLrt7DwpmjL6yNNYq3dGzT+RuTvVNhMNkR/NAK3rCfWj0T0KDbwK6wj1oGjwCn8OD+VUzs8dyzG09e4W68lTfJPH3psEWka8/wz9FCGP0RQdFuozf4UVHqAcHB1vgsjgxrWwSbBYb9h06iLLqshFz2tfXLCKTKMChZfTbKp3+rKq0bMPQxG3de+CzeVHrrkJvpB8tgbZxL99UjO9ZzH1RSttxA1mLq0/Evv5DOXKh9R1PorJvPSocDtgrFsFUsxIIHcIzHa1o9S0pev4EWVSeUSvoZXTy/brhf+qB2pvaUNdYX/T4Rg4oBmgxRC4+VP08aUYOY6VW71OO3RMpro6BXpilkfORbRgmGB0SudA7jnPmw6UnKKI+bnndQqH0yJeZBOfFzKmUtsraNOrwDnV/Yxnuwb61QdaH4FryI6QHdiHQtg3h6bmhOe69X4enYTnSvW8hYjkBydrzSzntUR1j9U5GKk1599zwGgmyqHBISWmG/mjli8jBBdhq/zVM0WaYJ38Myd13YaD844hXvk9zfmTHyso84ouJYaIEXexfhhYWc1IEXhR1qHDGEEkNgiGWYUQQZM7NUH7aeIOv11/YIJitHRu3iamfdNpSwWwtXM7QrGHjffLe8y4Tf3juH3+AETU1hvvR9ARYjPTB45XOPsGILC+gXmvm3QlBiP4jQg1OWr5nxm6xiXdDfGA2Kj0msHAwf4bSUEUXoVgaPYFh4NXRG0Z7Rzdc5cZ2W8+e1iKusZYJRU+bE17/BHR3tWfrOhGEkbXyl5cjHupGd7gH28Kd2TBHdV9KsCWBlmBPEAYFHAhEIoPtukyGMlQwIwjhy5Z6kGORIaSsfN9AQCg48llgIWJamY+huJm8MIY9DqsMWlFRXiZYZ/5Nry4gwQ1BjqxDlak7NVR/akhgJB3aC8TaYXLPRLh7L8z+OaSfwMgKspaZ3/z30N+4FaIBWvRCKwkgeYgR8ZFinnO2VYIdrfFZroMqskbqQhYztnqzzmi4+f8Bq2JWWb+tMsyOoJ+53kbBlhpkLZ++WKj72VJW3Prv+1DhKoPP6cX1Z3wWreEOVNsr8MjGJ/DXzWvgsbtw6ZIPChC2q/0ArvrTt0ZMkp9RMr0vPIDfrP8Lntu7HhVuPy49+YP40IKzhEr0Gwe3YFPrTly38jMiGsyatuJHz9yHz53ycUytaRAATGtMu8WOBzf8RYx5wcmr0BuhOmcS//nUavznOVej3FWGHz/zS5GjFTHHRPjj87s34GD3YVyz8tPoDffjgZf/jBcOvJozp9a+dnzrqTuwt7Mp53xOaVwsiiKvb3oL3/lHZhNQ2vfPuw6Lp86Fy+QQ7N9VKy5BZ6JHgL3xtOOFxeI5jhvIOm3CSXjl6CYhg02bcuRhnOCvh8k7HbBXwGQvF2n26b4tYwaySkGvXS2d6DzciTkr5pZ8zQmkpCCEVmgdJayjyWgWQMWyhYEh/qYuyqylHCNzn7QmWUpeVsknK4RFMnW21OBWq0+q2+jlZanbW00WLK2bL5QJX+/YdsykQ41Kr481yFI6V9KZ9W6/DO55X0E61odg0xqEZv00d5l23ozH1lvQ3GnGObMPYfFJy2CfckFOGzINf358DfoGBnHxR1dhQn31iEuzc89BrHn2FZSX+XDxhavErrdRi1uqRG6OWiKa9y3z2aTwARXNlHLTev1XbDkXtpNvRzrWi8jW2zG46G8Fp8KCuAR5dBDJcnH7js8Za3TJnK6CnagaDERS2HrUifc2tolPCoXeFdu/Xvu/P/K/Il+ruz3D+q+66HzBbNU1TIBkoAiyCLCM5P8UykGR81CKzqjnxj4INihpTWM+kM2qLXoi68oxZDXUPxzq2xQPGQrhbT6Qu8FW7jah0psBXBJ8+ZwZwZ1NW7YiEo5g9vyluaxXII1ANJf1ygew5PlaHT5YWdJisH3E5fFWnYBA9378sz+XmdO6jpPtPsx35Uoo25xlsLsqEOxtht5aKFksPYDFZ4qmfJYInqhuSEZX5r9xc4MbD9JEkXC/T4Te8pnMFCmOjmBs2Ia5XDSyOcybFL9FnG4c5mQ/bInDDLYDrD6Ed9yHRON1Jd3+WgwdO6LyYTgSEzlvY21qsKNms0ZbX1BrvmoWq5Doxf8Bq7G+6oCWxDrBloXqWgVMDbLOnn2ayMG658XfodZXhSp3ObYe3S2AEo1/r/ZW4BNLPohQLIL7Xn4E8ybMwocXnCU+7w8PggWBWetq0aQTxd+C0TBufeaXWNF4ElbNOR09wX7c8dwDoj7V0ikL8fTOFzMg64zPirD5+9b9UbBXly+/IDsXvTEJ3GhXrvg4Yom4OPaRN57AA5f8CCfWTc8ydO+ZtULkwZOxI1h615RFYk5Laufh/fPOwEAymJ0TCx3TWH9LMnwsZizt6Z1rQSDGMWmcw6TyOpw58xRE49EsyOpLDaIzPFy6otC1KPbzUnBAsWMU035cQBad6pNq5mB92yYxlymtD+OEigkw152FdPfrSMd7gVg/0vE+JAMH8XjVlYhaMvr9xRiZLFZxl/WeSkGvTVsPoqK+Ev6aXDVCo/MQyflD9X94DL/YaAxLSjB0Jh4SO3wEYkZNK4GSYhV6VoxSoNE56LUjO8XaDUYAFvsolJelHodM1rLa+SJv442ObUJB8VhZIUXAUsI98s1dGcIlnQ/PrqvhnnGByFsI7XwQwbkP5nRx209+hBWnnIKGhga8/PLL2L17N6ZNcKB6wgzBJDQfPoqDza047bTThNz2unXrUFHuRX1tleinq7sPrUc7UFbmx1lnnYW+vj5s2PAKvvP1zxtaZuEImqvEDrkaZMkOmJtDp9wEk2ZYoXoge9sfUZbYAvO0TyO5/wEMOk9HrDYXOCqP4UZGud8rdp+l8bkjk0YgwFxGIRfP3K34EOhKJIoSzWC/dJT4HB9OdGtKwhtaMION4rG4AFqP/uxhcQTP5z9u/DK+ccPVOOv8T4m/EWTpOalyGOa7ifCYWCdMKnEF2YYsVtKUqQlk1CrKfQgEcsVM5LFkLakgGOxpyooHGAVY7EMNspRzqqpuBuub2a0QgKtt73qcOGsGZkybIP6t9JeicRlumBIAbGbFfrg0CrjL/sn2eb01sA3V0VOvhadyGkK9zfhH376Cy6QGWXZ3JZyeGgT7DonNIq08LHYqN1r0AFY5iwwrRG3kRGRNOlmknlLtsg6derIEUGS/JBjLgK2IUCnk/cJryw0Lqn+qTdaZcu/4AiyLf5jJy9r4NUQXPFRwTbQa6N2/UjlRFlguqXONg7TCX9Us7liDrBEiMgpFTfUUWZfo7SgOPFbrezz3owWyMu/WwqyWGmQRTLy47zX8bduz+I+zv4g3Dm/FWy07BMg61HtUgKpvvu+L6EsMippTZI52dxzArAnT0B7uxhz/9CzI8njdODzYJmpbVTnK4bY7s5L1BCZU57182Ufx9K61WZC1qXUHHtv8NL559heRtgB9gQHdMd87cwV+99r/iEtDwLOhaRMeevVx9IT6BZNFkPf83g14tWkzbnrv59Ae6Ba5Z9ed+VmUubxik8VlcSAZTsBZ5hRgiXO6eMn5eK19y4gwyjc7d+BddQvxyv6NhkDW1MrhKARGLRFw6YlxlHJ/lYIDShnH6DHjArIWVc9GR7gHR4OdmNL6EE6omARz3XuR3PcrPJeajJCtGhFrGaKWwkVppcwnT0gt9UmQZTFZssozo1lc7tyVIr+pBFmMpyVjFYxnvqyUYEktwal3gUSohoZEsh7IKiUny+jNoW5XLMDi8cWALJfVgUmeOpG7wbF29R4U8bvH0qRABXeYlaFWYw2weE5KUJfsfQuWvvUwpSLwNKyAyTMVobd+kBW8kGtw87e+gQceeCBnSXbt2oWWlhZEIhHMmDED1dXV4ofGvzU1NeV83tjYCOdQeBHbXHXVVVj9QxYcLWxGQBZ74e65b4jVUoIhvRFELhrzPhha9da3MbDon7qTobNIp74QS8ZniWDLZsuwXRTN4G6kEnjp1fzSGpyAi4V7mdNF06rFVXgF87cwHe7E/T/9Nf77sQybN2XyJNTU1uPf/3gMCZNrRBgZnWw60fxhXSSyeBTZsQv0kUAyHhaFXKPxNBJpZkwZB1ZypmQL9QQvGGZGwBsL9SAS6MienNHQKB5AEBUYGMm2en2dqKo5JAQxujsyeQvqulplrlzGi8DL7x4uM8HzJ8MWjwXQFh0YIZDDnAa+Yxi+IkVxai0OIVLjLp+CyOBR/L1nd8HL6rc4cKp3kmCuKD/OcVnjKZCK6wIsdkqQJZUblep4DNfzl/mEtLxW0WCGuJFB5PcPixuL4tAFTNQrczlBhlncv5HoULFxm9h80cpJkiDF/uaFcJzC904Kyb2/QGjqzQJwFWP5WNixBjpyXlr5tep5EODxOeIaUoFxtKYeM993R3uoa9zzU0Z7Pu+k45X+onLeWjLx+c5LDbJObpiP76+5B5ct/YhgfMjaSJDFkMCntj+HG95zJd7o3C4295iu4jDb0BcbFABirgpk8Z0zu3wa0om0AEAMFxyIZMRpPn/qJbhi+cexZghkfWrpR3DP2ofx8cXnYUb9VBH+R6EWvTFnVTQKYET7+Enn4c7nf4MzZyzHX7esEUzatJoGBMIh3P3CQ7jhvVdiX2czXm3ejK+s/BQG4kFEo9ERc/rCqZcKwPZi6+uaIGvlxGX44xtPiu9XMm3039RMFpk8Aj5amdOLCxatwieXfBhNwdYxY7aONxaL5zrmIIvJem6bCzt79ovFXNFyB9xzrs8CrFbfUsPPrF4ekmRuCLKYPM2cpFIWl2plrENVSEUv34SD0RDC8TDCiYgIoZOmFfLHJEz1F1kW2A3FwOuNJc9V/fmxZLEcFpthBkvO0wjwZS0HgitZsbw70icqmROov50m1Q8pBd+kkHIfqzkJkGV1wnrgx7CnOmGePMzemMrmIPz6DRhcnAs2tEDWaOdTCGSJjYRkUoQsJMx+wOLJy2QpnwE6MLznqW6WD9DYO5+EL/hvWGZ+CammRxDpO4zohMsRr8yEWyiNTBkJilLyNwi0yHZlWC+qnpnFuTGvK0Hp+CLEaiTIIugi+KKVArzcJgtqrQ7UmodDNl9Yux4/Wf1zbN+5D/39/Vix4lTccONNePfpKwVYlMCKAEgKCHBNeA5kNHg+SIVgZ+0WO0PGMuFg/DtDsvjbqOORT/CCanfMoaLYhbLgdzEgi/NSAy0yWN6yTPiktFjUjaOtcwre7lYzUOs3Y960TtQyXNmaWVdufnVGetEV7kPfUN7YKfWLsLFj+wjG/GjLHJw71wV38ijW9u3TzceSk5Egi+xXPNyHWLhXfFRoc4Ygy2wZKdJEdpAqnVoiIzXVFeJZ5HPV1TNSgKbQAvG+J9hyOjNgi/eCnmIkP2edKeuhX8I181IgHUeqbzvCUTNSFacXGirncz0Wi/PxeJxCfGIsTU8tUzynptzSCQS1FX59dt7ovIoJE2SaAEHW8WByE1iyPJyT0fyl42H+cg56Msqh9QAAIABJREFUflKxeetKkLVw4my0D3ZjMBrEl077hAhNf27Pel2QxegbtzVTL5Ilggj85vpPyGGyOsO9mF3WiB/96z68Z+ZynHPi6bBZrAKYMMVGgiwKbNDeN/s0waC1R7rF56FgOAdkKcdcWjsv20+1pwJHBjpw8Unn43tP3yNAVmVZOerd1fjZ2t9jyeT52NG+F3PqZmB542KEYuGcOZkSJjz85l/FHPRA1ludO3HW5FPEmPVlNTh95lKU2b264YJksoKxsBi/obweH154Nl7r2JIJTx6lGfE3RzlE0YePKcjiws6vmoENbVywjFKPBFld227DU1X5pYrVs9cCWUrmRj5QBBpOi3NEAeJCq7F34x6U15ajYkKleCC0Cu3q9cEYajJXoUhIM2FWryI3gZawAqBKPS4BDnOhlHYsWSyCWQpdFGOFgC9fRCdWTBeqNDQmdxJc9cfG9su2mDkfy7ZepHDS7mthbfggzPVnZ4YeKnSdjnYisv0uDC56KmdK3/+vb+Oaa67BiSdm4rpHa2TB7r33Htz63Wt1uyI7IjcH4uZK2OzGQBY7JANCp56J+1p1fZSD+rZ8FM5518DkrEc6dBip1icR7zuAaN0lAnBJYxFWOp9jlb8h87ok8OKzy3PO1HdKIRItrgimVDDUAl4EVB6TFR6LBR7ksqXKtcgoObrw+z/+FXfecZtgImmXXXYZbr75ZjROmy6+vPnFRCU5zpFhHlL+nr+tFmsWQMbjcfHfZLvIaPBzOuoSkHEt9UCwHssgJdsjg22Ihfty7p9iQVah+5gA6/CBKWjbtwEN80YCb63jp07fKP7MfNZqZwWqXRXiy5/Gd1lXuBfMGX3pyMZs7rDshyDrjFkOVFu6sKm/OUdVUGus07yTUOEsF0IXLGxLM6JGSlETLRESgv/K8jLBrChZKv6N145G9c5imFj1vAmeCbZoVI0cDIYEsFMb8/Ns4d3wJPeIelnpSBuiu36D+FxVvmiBi6gGNrI580GpIKpVFkK2kSF44trpKGOqh9dTiWU79VxEyQinA/2DGTGRUq0YFothggwXPB5ML3/JZM6ELr8dgIs+TyZ6xlJQZEuu4Vj5SUqQ1RvqFyzTt865GjFTXKjsvXpwk264oNVsRZnFg65gL5KWFPrjgyNA1kA0gCprebZIcAxx8Y564JU/i40/CbJeP7QVVyz/GB7Z+CQmlNXgE0s/JBSYQ+FwTrigcswZ1VMFE7XlyC44bQ589YzPCDEOmRPGOnrcfNrashtPbntWfA98ZeWnxVxTsVR2TgSI7pADj+7/h0gR0QZZi7Gr9wCW1MzD3S/+Fqc0noTpdVPQ4K3TBVkBhDCvckYOG7i1Z68Qykmkk0LlkPcc/Vvm6bOeLRUS40O+kd7zUsjffLueszEFWcvqFog6R2QipI0GZGmJPSiZGwmypPBDMaFpnN8rT6zDqR8+DcyH0KpJpXVReOG7I72C4tcqEiePGevCdFovj2PJYpVyg3ps7rzAlwqUdHwODrQKcBVJFufMljKn4+mYyYGdmBFZD/O0y0WuYuLg7xE3URCGINyJ8NQbkPSdlDPl3bt2Yu2LzwtHmxYIBLBt2zaccsop2XYETsy1ojF3q7y8XLSR/+bfpN1yyy04+4yTMXf2dN2loYMud5nStlqYLA5UVvgzmwsUnBhifzKMMPNoudeW+W/+H8P7qDTIGj7M+1Am58tBhdx0cD1S274OS/17YW74sBDGQSqGVMsTSLb9G3FLnQifHK/8DTkXUT7BaoGLKqh2m3AAaZLxIsATTNGQuffcAFM6Jq5Xytkowri4M55IUkQgs9lE4OU1p2FJx2FCIm9Ns5hQl3PB7mAhWZsAU9///vfwwx8yJyZjX//6N3D9124s6PzwvSZBFRkDhnNk2KxMjlqG1csAL365S5ZLMHvJJMq8bvFuVDORbEvJdhZwZd6S2sYaZLH/A9tDCPcPYOr8+WI4hg4ODuSKTSjnIUGW8m8uq3MIcJULZ4nGDUF+Z3VF+tAd7gVlhwmyJtckcPIUJ9DXgnWBFl02iwCrzOIQ4YVksBJDylmFWCyOLRVGtURIGBLL3EbmW9F43/O+5Bhpsws2mwOd3RnGrBRjXqXFnFEJ5SYI71m93CyyWc43zoXt1EyNt9i6TyK6bI3hYfOFChLs8X7Tei9wACo92pHJv5QKsIWAVj4Wi/2oWTWCTaZTqxVTDZ+gap48rpDYxfEUKig3f5UKi8r/JsPF9SlFDt3oGkpQxd9aRiXpgVhhEKxms0rxk5Qga82ul/Ct930JZ85cjvVtm7GgaiZeO7g5C7I4Vz3hiwVTZqM93DUCZPF9M9U1ET/81y9w4aJVoKjExkPbcO/ah7FqzsqccEHmfQWiIdz671+CrBqBlhThyCd88atXHhXz/vCC92EgMiy8kamll4LP7MU3/3YHpldPEbllO/sOoN5enZ0T/bPNHbvws1f+gHNPXDkEst7AKXULs8IXp89YhngygaP9HbjnxYeFYmHQFMaCqlmGmaxPLPkQugI96A72YkbNVLT2dYjosFl100UoI4FiGFEcDhzNeysdjywWJzxmIIta//yy2t+f2cWTVirIKhQqyP7lw6QsyEt2pMqZqcNVyAa6B+Cr9AnhCiMgSwmw2Pd4giz5olEKTKjzskp5eRRak7H6nDLbfrtPV75d1sXi/XLQQPHhsZrX8dAPiyizmDKtfPPZsC+9B+lgE8J7/ojA/IwTk89kyCDZjZtuugnLly/Hq6++KnK1KHbxwQ9+UIha0CT4uvvuu0U7CmXws4997GPi80KhgmwjQZYQdbFVZgvZ0imrLPeLHXCa+BLm/7jzKX6GhWAoLU2wkpF2j2VD/eis08misU0qGYHjyMNwdj4Oa+WJME/6MEzOzFqlO19GuPUluE7/H3T1BsdccjnfmjOPhTt+wwIbViQP/gbYdwesJ14PWN1Itf0LqaP/Bub9GKlJnxTny+eA70UyDhlmLJn9b4ZemRDPAi8Ca7OjQgArvo8IeESRVlEnzIbde/bgllt+gEf/mCkGO2HiRBFCeNllny50y2Q/JwAUjN1QwWeyX2TtMqArIUIRCbjsrFs0BC6pSMc5MbyQYJnOMBXvCIz7+ihi1D0CNI4HyBro6oeVIg5lw7UCGWYYi+TWDuTJ2h1Bkc+Vz+hIcfe4ylWOamc5uBtM648N4kgPS2iEUOW1wIQwKqJBAbK2hjuyYEuKXbDArtNbC4vNJdQIaYUcbLZRKwtqAQeuM8Gu2+kU90E02I1osBNUyCurqBMAXK8eXb5z531cW12BcDgqpODlc0hgp8VqUQDDs+0yOOZeC5OjGsnttyA85etIO4xJ6XMuekwWhTcGBkOaeWVqpUyuEdmiQiqb+VgszkWtMMh1JiOcr+REvvXUAnWFQHYhp9HwQz0GDfXKulC0S5oI5kqlRRQON8/MlsIqfcVMTWsjWX08gVYwEc4b6qzsp9RoH2UxYvp517/nCmzv3StyN2f6p2Jn6z4Bsq4/8wq0BNtQ46jMyqnXeqtwyZIPCGCypWcPIokIFlTMyjJJFqdFbOgQrB3p6cC9a3+HA92HcMHCVbBbbYjGY2AO1L/3vCyELwiAGN0TDIfwgzU/E+qDK044GaaUSXNMRjD8dsNj2NfVjG++70toDbVjoqsmOz5zpZneMqf8BPz0xd9iXv1M0d/mzl2YVzUDrd3t+NlLv8/MadEqkZJDRcFLl30Qm7t3Y3ntwmyR5iWNCwSr9t1/3oUPznuvAHTr2zdhXuVM/M9ba4S6oJRw18vJYmrnmu0ZkQ+Kh/xzx4to6W8Ta/Dgq4/BbrHi/QvPxN6+5hERB/L+KIbFYqkk8R1hHq7TWMx9WmzbMQFZZCMafRPxRsf2EeO/6/Dt8M39GpL7f42/2lYgaNPfeVQerBVbq35gtEAW+3Ba7KhxZdTUChkdCyaKFwJZZFm4+yDDIMX7Rid/Qy9UsNBc1Ds5aml2Jcgq9eVRaA5j9TmvQYWDjov2i5gJ56Ssn2t5dayGPO77cZmdmGStA39Lc7bcB6+tF+aGjyC54yfor/0SEv5hVkp9Ukom66677sL8+fNx9tln46GHHhIAi+Dp0ksvxaOPPpo9dMOGDeDPdddlZJf5+e233y5YLiNMFpPvaZkQM3OOg0IHKRZLCDlpI0bgxXA/OuzMf/K6XeJYrdwTFl52tvwcjoazYZ6wSnSfan8BqaNrYD75N0g4p4nwJjpGRhL/jczPSBt7x1/hOno/bNUnwzz1EsCUcc4zE4xnHFDrdIRm/ET8iQ4sAQsBDH/kf/M9QRBFJ5rgh//mWhOQydpFouByhM7fcKjuK+vWYfXq27Du5ZdF/8vetVyArTPPfI+R6ee0EQBOhhBSCp8O6FDoIEE0P4vFYmKHn+CLzAoBF8+J10yKj6idYSOhckVPdpwPYNgywRY36Ty2jEDIYCQBn9OKI4E2mAJdQgyHYItFnche2d0VAmCFB9tFLpa0Qg4226mLEGsVyuX9QsaQRmERCoyIawSf2OzgZ3R+iy3iy00DKheqZd8JnCWrJUEHQTUdTVfno/CY2mGecA7SfVsR7mlGssF4CoDW+fFc8olekEHLPlqwilBBqXioB7QKsVjK9ZN9MwyTa2E0T1F9K6pBXSGQfTzlY/FcpGCEhznCZouoP6o0FhGnKfPOGdqV02YMijlzHnIO+R73QhvM0lcq1E5vDL6L61zVmF3eKHYP9/QdFPlzjOigAjKVASnUdWiwDV2RHrFZoywMzPC2nb0H0B8dFJtzk70TRCFfhodyU5nqyVThPsE/GfXumpwNQx7DUOYyhxcuW2YMHtdYNgncnO6PBrC3v1n4uVpjMrRvVnmjAEfcxG4LdYqcd47PDaTeaJ8Yu9JWjtuf+zWuWnExBtMh0S7eFcXEVBUWnrxAbJJK45gsXNwT6UOtqxpTfPXiHJjiQf+f8xo+5wEh/MExed+wTbm9DDPKp4xYbqoLkkiY5p0Et82J7nAfXDanyE8jmGYdRfrcB/pb0BXRZ+0JsqSpSyKpBy22ju5ov3ZGDbIE4q9bhM1duzSlSGu71mB+mQ+msrnYseN+vFabkSMuZIVCBXm8EoipH6ZC1OH+TfvROL8xG86TD2TxxULKVwmwOL6+RKgJlqG4+ULnyc+5hgRYappcDbLyna+RcY5VGzriXpsLfnuZ7pAUuWBcLpMmleGlx2qOb/c4SsBVvvl9sC+9G6n25xBP+RGs/4yu3LgyJ0sJrB577DGRt0MgddJJJ4mcLYYSEkxlZNqHQRbBGRku/hTKyaJzRaebXzpSPIFrp3SYyE4RLJCJMmL80qmoKBN99vZRGS33C13Zh617DfzRl2GeeilSfVtgLl+I9MBuxPf8ArGJn4Op4RI4XD7RF+dJwKWVV2JkXkbamKOt8O+6HLaT7wTMVjB3LtX8ZyG5b65/n1CFpDGfLBboRXzuXeKLWYRQsv6Q/O+h3wQ5dKTpKRPEkkngWtKxlc6t3rz++89/wurVt6O5KVMc8qMXXCjA1owZM42cimYbgicZXigBLB1QiozIcK4K1l6y29CpUqRTO7djzWb1tvWIchvHwiodflTZG+CxelDtzWwUxZJxJJkvSsXCWEiAKxYaZvHleHg4t6aQgy3nrwZZ/LuS7SHQ5trz3mYdLymmIb574ETMlPmMjFQh8Qr1msl8rI6u3hGMMO8BFpfmvShLkoiQ4EQY1sBGmKh+m04h+ua3EFvw66Iuh5rNEuy2z6srvCEBlfKc+d8S1GvlsxVisdR98d91NZVZURhuenBjw6hpiV0cTASFkqWe9UT7syrERsc5Vu2MAh29+RCgMefRaJkXrX70BCyUbfPVB1UrTx+rtSt2HH4vcLNeXQh7rNNN5LwqHD6h3uy2uLB232vY09GEL59+GV7t2IJQJIymdftxwpmzij2NUbVX+tHjdd5ygscaYHHcUYMsOsqsA3I4j9T28pY74J1zPVKH/4qmnn3Y7D8b/Y7hvBCtK+S2OUTSm2RCtJgbvgwE+zPUTj50RqhD5mMtP/+UgiCLqJg6/mqAxTknNJKE+fdibxQ9mlz9EpHtjncWi7lYZTavLovFNbJbbFg5cSkODR7Fnr7cCuKjemLfQQfPsE8VrJZv8wfhWvoTpPs2I9JzCLYFPxTOuAzNUp4SQwXvvfdeIcFOEMVwP2mrVq3CZz4zvLP8zDPPYM2aNbjwwgt1QRYl3imkoSfhLkGWZLGUc1ECLZ/HLcKZuBucTyOIjht3yhliQPlvhhrSgdMzx5HfwOcMixIQ8fWfgmXSB2CecjEQHxDhecmOtYg5TkS87gKY68+Fw5aRMh8MBEsO/cl3C7l3XwPPxGUwVS5Fcs/PEBtoQaThaiRd0+Fqvg326F5YZ3wBporFgr2P26YhPfMb2RBKGXIochuYczZkfL9kBCwyTFYxdufqO3Dn6ttFuB/tmmu/KsCW0zks1/7db38Lp572bqw697xiuhZt+Z5l/s7AYEDkgJEBoUiBFnuprBE01sW71z/5inBG3vX+5bCycNY4m5SOnzKpDRPKXKhy+oVIj/K6xSMDQvQjOVS2g1MywmKxnVZdPgkalHWwwv2tiA/leWXvlyFWh/+WrBTfF3rCDWQgWbiYuZJkH7kxQtCfT1VQ9k3mUlmsPB3YASR6EH/rG4jM+01RV0HNZnHuBPX5NmgkaFLnUcm/K4GWERaLE1aDM4JJl8shWAeeK+ejlyOmPuFixC7ksW9XPhZVBElRiP8x7C+Pqf2rQheauYxkAkcDrpRj6IG9fOBKHk9fiUxbqcxkoXMdq8+1SvsU6z8anQt9aTJ8NfZq3PbM/eIeYG2smDmO5oEjuqF4RvsvtZ0EWeN13nJehTQCSp1/oeNGBbImeWpR6SzH1u49ecep7foX5jkiME88H0gnkWr6A3YNdGFr5QcRtg4l+uv0IB80Prj5Hl62y4Atsig+IemuZ7FwFEf2H0HDiZPFFw1Ni8nKB7DGMh9LD2Sp2TnZrlQKvNDNMBafk8Uiza4XJqgcY1ndfFhN1mzRaqPjE5iUIpVttP9j1U6CLM+OK+CecyWQCCF44G8IzVoNm90lvuzJHlE5jqFZdL7/+MjvseKU5TlCF5wvc7OuvPJKETJIRkuyVMzFuvzyy3XDBclwvbZ+Lc67ZNWIGkKsFeRMm8W4UtFMXT9M6awIWWiHXVOunU4Md8+5S04HhuF9VKej5Us2dx34Hrz1c2Hyz0X4jW8i4VsCN1phnvYZmOyZd0d6cB9S7c8g2bsTUf9KOKdfhkHLjKKLDxe67tbeF+Hv+jUsc7+JVPuzCPZ1ITz9ezmHmWMd8O34FOzzb4LJNRHJHbdisOx8xOouKdT9qD5vbW3FT+/4Mf7wSCZfq7a2Fjfc+HVc/pnPin9/5+Zv4vu33FryGLz+ZBz43mMYIVmsfCYdz22xAYRUYUUlT0J14Na1W2B3OTBtfqP4PV5GEYyqmmbYHSHhhE90VWKadwIcjtwC8alkHG19h7Ej1G5oKnrFz82uWnh9lSLvJdR/WLBmWqZkhbhxweeJwIAgSu6M85kjwOK81RYJ9oA/BCZqU4fi8fllsXMP1znWhnR4vxCkifU1IT7rB4bOl43U4IZ9krnVCheWnUo2Sw2ylIBK9muExWK/+XK6uFlUVVGOrp5eodiZz9RhskZYzGMZKihAlRAj4k9KbPYwl6oQwFKfsx7gGWtgpTeuBEz5fECeq2Re2c/boYho+EFQNFSmnbBGKr8jGepH8YgT/LkhdgzXY8mJ3uhA0aCI0WGUemcqzazyTMQFRce40U3lvuhgBA5froJ1KedTzDGSySvlnixmnGJF8Yrpu1DbUYGshdWz0DRwRDBZhay8/3VM738R/polMNeuRDrWh2TzH/FScgKa/acVOnzE5wRRyi8OPoQWk1U49wz1KGTKIsJsqwZZfBH2Rvp1CwXqFRcuJR/LKMjiPMvs7mzx5ULn+HZ8XsxuwXT/ZEwva8ArR98ScvhGjMCEdYla48YcGSN9jkcbAkGXySkKjcoitupxJMhy7/sWPA3LYfLNROrI35E8sgbhig8gMvlqmMwOAbb4Q2Cy9qWXsXnTm7jxxhtFdwwTpOiF3+8XioOS3ZJiGBJ4KYUv+JlkvO644w6Uz65F42LtELNkIile+sovZdYPm2Z1ZYs1Kx0ngiyqF0lWRZ4z+2DImbK2FcOhyICpC4DKXXaG/1k2XQ737E8B6QRCex+D9V2/Q6r5d0gffgQOG2CqPwvm2jOzS5vq3oB0y5MYrL0SseoPjuml9W36AJwLboTJWYvY69eif+HfhMrbCMdgcDPKDtwA28mrAbMNiTe/hoGGbyFtq0DSu2DM5kTVNTMykttWZHLiXn51G25b/XO8+OIL4t8nn7wES5cuEf89GpDF42WIGUGykRpldEB7kn3jUmNOLmJ7czscLocoxRHsCwinmGJGY23qOl4TJu3EsnI3ylwVsDp8sAzV4uK4jDQQ4hnBDlHrTx0KJOemBbKcvjpR0JiecZA5TzrvRS2QIAtDs3+OqXQ4E/EIYsEuWGxO0T/DHLWk9+XcdPOdKC0feALmirlAKopU58uINz2G+Ak3I+01VlYioSiI7fVXIxQKIRHP3MdpjGQoUyarELvQEgZRAi3OWQswat0LhYQzqqvKRYHmfFaK2AX7G0+QJcKSFaqmyvmXCrCUfUh2aywZqxHvT7PZMAMlQaRWIW32S1XEzO+hUUysdz+2gh1j8a4hmyOuD0NxmafoqsA01yRc+z/fx872jJjO7NrpuPrUT+Ls2afi+dbXDPndcm70iykgEYrrKzjvfno7Zp87byxOR7cPtcAKASbBcLGgv5hJvp0AS9x7/z70SskVwPQKOeZbgJqe5zA99CY89e8RITWHt9yGZ2uMJ88q+87EV5YVrRJCx1FITCt2qZQgqxDA4hzGKh+LfRUDsvRUgIq56carbTEsFufAIsRLa+djd+/BvOGmcr4ELgQmtK2R3eN1GiX1S7XADKgauRO0L9asybwtcM4WY4lCvD2PiLwjky8TDy3BVrD+KsTqLs60szFsx4677vqpkGUnUGpqahLslVKWnW3JUPFv/JEy7/y7/Bv/+6mnnsK6NzfgrM+er3vO/PLKFsxWtMoHtOig9PRmJJeHLa25K8yk9+7efrFhIlXvZBhhIO5E3Zb3wHrSrSKUMt61A4m5q4UMPM0a3gt3689h7t8AS8VCmOvOgql8gWDLExuvw8C025AoywCM0ZoIW0wfgLnxk0geeAgB6wJEJ+jnl9q6/4myjgdgWXgLEO8XoYNIhjHo/3D2epYyJwmsJKhS9yEB718ffwyr77gd+/fvE0InXDOGEJ54YuFivnrzohNAGXE6LLxmhXb52Q8d0aOxw+gYUnQq5ZyNHhPoC2Dfxr3iC3vawukoq9LPCTXap2zH0EGliqEslDzP5hObDQwRnFA2CRPcNeJ9rgwpZD0khodRUWxQIUGtBlku/yTYHD4BkML9LUjoyFXrAQTJZpF5JhvDfqLRCKKDR0WJAaWZrU6kCmxs6akB2vrXwdvxW1gbL4HJPRHpYDOSO+8Q93Wy7iNFLa2vegYGqchYoBBpXuYJEdjT6vdN4WnonR+PzCfGIXvWYs2M5CGOd6ggFQFF9YxkKgvwxwJgFV7R4lrI6CPxLh+qh8VIJLJj+cBAIWBVaBaSLSrU7u38nCIVE+01uHvtw/jeudei3OVHT6gPtz13Pz40/yxMr52KCkeZYLxoJDooIsG/zak8QfztaLBDiFNwM1saC7KTuZI1FlsCbaJwcq2tEs37DsE51YOTqufCPST8w1QZMmfcNCrGMtfTnI1oknoDRkI9ixknX9u3I/9Kaz4lgSwWh3v3xJOF0tjzLa8Kx7LY8K2lh2+Hf+7XEN51F/7s/8So1tVIDpZygP2b9sFX4RNFiKUpQZaRl6AeyCrlATYiVz+qBTpGB5OOzid2oTWNlZOWgoX5NnXtKjhLyfywYWu8DbLYa8EDj0EDCZjUQ/G5IMjSMuUx1sE34Tj8CzgtQZinXpwFW/E3rsXArF8h6cq8OGmDA/24/1f3oaysTAAtNcAqdLrMw6Joxuatm3HuFz4KT0XpO/+NNjdqzY5s+A0BGXN2CuV6yDlWVrBWjxkMteJudjIeQSIRwRutXjT1unEWrsbkSbNgrj4Vya3fQaDsPEQnXgHPrqthi+6GxdMAk2+2WK9U93ogfBSWeTcjHWlHfOutSFgqkXJOQsrRgLTZjbS9CgnfyUjba5C2GDtvqhz6Dv0A1uW/QTrcisj2n2Fw0RM5y8zrrAbYBGbeyGuwzP6qaJsOH0Vo318RPPHnhS5Rzudkg9j/BHMqyx7m60DpPN5z911YfcdtiA4VVP7S1V8RYIvAvBRjfk653yfC0ph/Z8SiqQD2xFqNNH1HtnGbLSNEDuo9NWA4fbk9I8oijeE6VNDqjvYhEg1gpiWzKcMaW1a7G+lUEsHeZqTyFH5Xh83xeKpTVlX6RV5f30AgU9stEcrWlyplYfOBEHviKJx7boK9bDLM0zKbDamj/0K89R9IVZ6FZO35SNtrCw7rq56Jwa69BdtpCVwoD1KH7RXsUNFA1t6SfyL74a2YjP6eI9lWKYxMP5C1u2QjI6GCbGvEvyhm/vnaCsCVSo87W1BovtLJVoIprWP0ANZogZVyrFJ8tELnN9afq0HWxu4dOKthBZ7Y9owYatXs0/Gnt57Cg6/9Rfz7a2dcKSTUN7XuwL/3rMObLdvxjfd+HvVlNfjJs7/CuqaNQlLe5/DiupWfxZrdL4nj5k+eJSK/frXuUVy0+DxMrZiE/970D9z3yiPwOjy4fuVnsXDyiXil7S0h/GPUtHxaCbDULLvRPottV0j8rtj+Sm1fEshimGAgFsKBgRaR+7TQPxtv9GaKnRq1aYd/geknXoHU0X/iiXhDQSGMQv0Ww2ptf3kBc7wBAAAgAElEQVSbyMdS1luRIIuIvVD441jmY/G83ukgi2vPMEHKbRZrUsr9+ZbX8sYYK1ksjkHH83gJGVTPTbkGeiwW22gBMyXYssz/NtIDOxHe+ygCCx/LXdp0Ck//8+94+eWXcfHFFwsZdyNGNcFf/epXcPhdWHHBmaMCWHI8slozHVNAR4RJ7C6X07ADLiTBrWZEBluzoT7PHJyE3kgmx+bkuiOY33ohrEvuFv9O7roTscF2OKacI5grtaXanhE1xywnfC7zUTKMdKQDiPUKhisdH0C6+zWkYz1I87OUCUmTHWlrJVK2GgG+UvZapG38XQPnobvg8FTAMuMLgMWB5PYfob/uy0j4V+QMTdAfTkdHSPS7Dt4Ct6Ub5splgrkPv34TBhf/XRzLY6TxWLVpbVxxrb0mC2osdl3ApXaO29vbBKv1u4cfEkNUVlXhhhtuwpWfGxZNMXLvyDaSMYlG4yL/Ti8cTrY/lmwWx2Q9LcFiaeQhFXOeY9WWpSomemtR5SjPAVzsn6BKCBGwnloqgUDXvrzDslB1UhFuJxvLumVkGKWQzGiAB/vNB7L4OeXVrYd+CXt4Kyzz/2tovU1IxwaQ3HELEmknUrXnI1mjLbbC+mJu/yQBKguZnvy78jij+ViFxjJbbHD5GxDsOVioac7nRkDWeIYKFjXZcW7ssWU2D/QKC2sNrwZYYwmslOOZzRaYrZkwQrVlVJ7tQh3x7RTO0GKy+iODuO25X+H8ue/B3LqZaOk7ilk10wRbtfr5X+PK5RehK9iDx7eswX+efbWouXXX2ocws7pRALCtR3fj6V1rc0DW8vqFKC8rw10vPSRAVttgpygAfMlJH0BfZBA/e+l3ol7VroGDeSXU1euo9mmVDJYIjWQNSbP2NRiLW1NJvPCZI4PHiAL6qD6bJ1sTcSzGKtRHFmRJSenWRCbXRY+ZqnNXYapvotDfZy2RE8omiy+I51o2FBor5/Oq3pexyOcAbBV4+dAG7K8Y6TAV1SFlWN3VeQUvZH8MK3H73Dm1dWx2m+FYaT2QVUo+Fuf0TgZZxeRgaV1PKeW+qXOnCKfRMyWLJdscL2yWHsjKx2LlA2Y8P1fTj+BxpmCefAFSh/4bgWQdIg1fGrE8nR3tYGhYOBwSRYb1wNamTZtEeGBbaxMuuvg8xE6YkPfxKpadlteHuWPcRaf6nBGjiEKFvywTMogEXjrgygIsHn/uQitCex5EY/B+WBd8D7D5kO7fDpN/HlKd65DufhWpwEGk0jbYpn1MMF7pwT3ix+SbI/KnYPUwCzr/dOKDSBOIEXzFegQoSyMFc+VSmDzTxLHpwH5Et/wIA8vWj+hLeS8ydJQFp6XZev4Nf3KTEP5JvHk9Bhp/jF2OyqLZf/WgBFw0ZX4c/63FdPDvGze+IcDWc89mdkMXLlokwNaqc99v5FLltKFsON93fBfKXDu98EGZu2IklKroiWgcQOXYUz9cfJ7vWIydrw8ht+6qEvUB+T0qLZVKIp2MItibv3iyXsgccxsZxqmsWyb7Nqq2pzVvvftItpWgxtz9POxHH4Z1wS0wOSqA1NCzT3lq5pgeXYOke44AWyn/0uxQFqsTDk81Qv0tBZe+0FzYwWjOVTkBFpV2lU1AoPtAwXkpGxgBWXT0WPNoPE2mFGRkzHNz3GS9K/X4yvpXys9kLSwjKn3qOp/FnKMEWIWAFVM9GA5s1EHnM5dlkofUFPMdq12fNYUBndDdYs6xmLYSZClzsqZXTcYV7/q4AEM0Mk5ksg50H8acuhNwz0e/g95QP9Y3v4WvvPvTICgj+LrujM+iK9aLWkcl/rDxCXxu+cWCyWI+1IpJi0XqwV1rfyv6/cfOF0SBYmksrPzART9EV6oP7aHuYk5BKBnS1CGCVOUebzaRWCCWjAmhDz5z0uhrMzxSGXEViAdFVB7NbR2ZY13USWs0zgFZMt+F7eggUmCAIVlqwOV3+EQRNVaBrnFVord3EHsiB4tyGqyJQZze9xeYp12OvZtvx7ray0d1LkYBFgfhg6pOlCTIMkrjj3UR4nciyBqreFe+mE8vIOWudlp5Dclkad2bo7qJSjxYa37sKh+LVQhk8Xjf5o/AddK3kQ61INj6GkIn/FB3hnt278KLLzyP7u4unH/++Vi8eLEICSO4opT7QNdBfOj8lVjReATJpj9jYPK12OOdn6P8RmBAoQ7+zgcQ1ZNQngvr6zAnJJ9amPp4hgwy9OytFhsO9Q6H5TDi6WPLbFi/J4QlzjXwMmRvzg0weRqROvwYAl17EW/8BpLe+TClwnDv+jJc5ZNEbluOxfuR6t8BhA4J+fdU1ytI922DyV4BOCphslcCjhqYHNWi3pWWpQ79GdH2NzG4+G+an6uZVWUdNEtwB/zN/wHroh8jHTqM0I67sGH2XSXebdqHKXPkCu36P/HE/+LOO27D7t2ZvMbzzv+AAFvz5s83PCcC6cpyv1AalCbBllqCXqrDHasCxccryFIuLvMV+GU/BVZ4dAq2qy8GQVYCbiEOQTEIaVoslvJYpay+4QusqoWndZyaOTJ3PwtLx9/hmP5JmCpPBhJ9gj2m8R2WOvw4UgP7Ea+7EMn6C2G1e4RoCAU4ClkhVk0er6yrVahPvc+LYdiUfRgpWWDUxyh17urjRlPzyqhyoDKnXB5TzPwZ0hiJx0b4ZPTRRG3BVEoAAhr9NCkOIccoFkjlm5saZPF8qGhoBGQWc86F2moxWTyGgIFFgwOBoAgdvOHMKwUrI0GSHsjqjvWhxlGRA7KYB/mh+WcLP14Jst41ZRH4I42RXWuPvC6KDRdjBFlqgCUJinxsYjFj6LUlY6UEV8p2E9y1gtgIJcKCsVS2Kzb1yMhcc8IF8+WVsLODgUN4/el12LupcP6MHLxx0UycvGo5bM5Mgh7NHs8g4pPaHoR37tcwsGM1/lphrEix1kkVy6Yc2XcENVNqcrqKmmJCFtOI8aWgZaVKhr7TQNZYq7UwZLDeXY3X27eiX6VUSWe10uLPAvjjKQ9L3gNaLFshkGIEZHm3XQr3whszIKv5OYRmZ0Lm8llb21FseutNbNmyGZFweEhdbilmOtfDevg+WGdfCzAvadPXEZj0JbzpXy5AFddYmVNUTDimPBdKuDNnR60WWGjOBGaD4TRe3p/LNtWXm9FQYUYsEoDfmYIluAvevdfBanch5FyA8PTvj+ja1XQr3PFdIjQv3b8VqcAhxC31SPiXg4ySc+E3QCcq8sY3EJ56Iyi57jz8c9gXfAMm/xDIYFhh+IgoNIxQK1IdzyPkPw+Rydfqnore9ZZgq6L1fnjNR2Fu/BRSR5/G4a7d2Nf4tUJLU/TnBFuTbZWwm6lQl99+/vN7cecdtyMYDIqGn//CFwXY8pfnL6uRfY/brKJ+Fou3UvmSgiW0cDgq2C3+nSYdXyNOaKE5G/k8HosLZ2ysjeIXSrPbjRXfzjcPmdNY7FwJuESekNWLysoqTRZL3Wex4XT5wHo+1siU6IeZYMs3EdYJZyNN0Y14T3Y6yf0PID7QitTMb8JZfxqCPfnrJBZSAlSf52jDJBm+6a2cVjSTZeT+Phw4WuylHpP2RsCWBEhGwuTUrBWZsEJldpQnosVYKTe/JaiSx9C3Ym08yULxtxpsjcVCKQHjsRRpUM9dDbJe6diUFc2ZVtYARNNYu/81XHv65Tg60Ik7X3wQX115eQ6TRSbnF+seQWNFgwgXfKt1B9bsWovr3/1ZbOvcmz2+tb8dP3nufnz9vVehufcIXti3AV8780q4rA7s7NiPuCWJ5kCrUE0txriWSsl9Xt8oI1yGwrgdbicsQ2qKxfQ72rZOi12EguqdD8WLCFzHynJAlt6OPAsGUpr5j4/8Qdzkl1xyiSiGWsiYYP+nP/0JrYEOLP/w6aL5ssO3w+sdVjsxT/k4orvvwePlGZDF+Ek9I8q0WWzZkEAWtM1XD0uvH+50Lnv/u7Ifc8yexPhS+PnWKl+SYKE1PtafF8MYGp2by+rEqRNOQm+kD2927jR62HHTTgmypEhBITBoBGSJ+lkzLoLJMwWpo2sQbXleiCaknMPPj5FFoHKf2+2EM3YA0dc/D+eMS4RcPEU1epcw9G1kDZ1iQjF5/lWe8pIAFudvZ7FTh2NEwW+b1SoEFnJk3y0W+Oxh9IaHN21GOFk9z8AcaRHAKukZVtMTKo6RF2GZfiWSe+5FOO4SsuoelykTltnyv0i2PSfYAh7HAsMp92xRmyttLSySoad4KYFWzc6r4JqySuzyM7dsh2MROqrPMXIJi2ojQTMP8pisMCnqIKlZkK6uLgG0Hnzw12IMlgKgMMbnvzAyNPXll9bi3aevzJkLw0PJpMjrJGulsZGUepdOr5FwqqJO9Bg2Zq0sNcjy+jpRVZM/xK/QFEsFWbJfhrXZnH4M9BxBNJHLcGmNXQwAKRVkKcc1BffCnuqEvW4lwDydyBFAgK4gEtu/D1P9hxCpvQiphL60dCHRC63zZL7YaMxbdQICVD0swgoxtcdDPpYabBllq+QyyJwlqgBKK6QGKNvphQLS+WYImZ4RTMlNk0w5kfGT/Ob5cY3yqRsWcUuU3FRKuEt1wZfaNmbL3PjtPpwxYSl+uf5RPPrW37ByesaX/dwpFyEYDYlwwYuWnC9UBCc4qrPCF6tmr4TP5sZ1Z14hiiX8dO1v8ae3/o6V05fBYrYIkKYUvmCfXzr1k1jcOBfbe/ZBL9TU6Ekm4okMyBoyV5nHcNin0THGop1kusaiL/aRA7L45UygpTYhHe1y4JqvfBn33nuvIYCVfQAjEVxzzTW4+DtXoK7z75hXXgNTxTAVmep8BTsDQbTVfCA7LF9GSiWTUgQV8i3Qm//eiAVnLMw26Qh1ITV2wLWka0NqtdjdIK2ByLKVyqgVmvhYM1jK8aaVTRKF91oC7djVW1wsfKF5j/fnZIEKgSr1HPSeNWU7S2AbvPtuhH36xTBVLRe5SPE99yMw9dtIlJ8KqOLt850n2SKqJId796J85ydgXfZLpLs2INB9COHp/zXiUKMga7K3HlM9k0BAVKiuTL75kQFTG4Ehc7vi8eFiqVRRY72mYtky2bd/07lwLL0jI4gR6wYiHTBVLhUCI5E9v0fz/IeEoIoeq5/vHPKFh/K4ssQgFuz7Opwn3yHqfrVtvhXbZ/14XG9PSozTKDMujcxAHGU5IWebN23C6tW34V9r1ohm8+bNx9duvAnnnz/8XtYraMx7i0VlWVSaUvHMEarw+4QAA6+T0rEf77ysjkMdsNmtqKgfVo4d7QKra2SxPxYmZq2sUk2E5KYj8CKNaSUIBnFcs9UhGJd4pB/hgQxDIpXy1NdXOU+juUv5wE0xYE2ObQ3vgdM/BSa7VxQ0pqXjIaSO/BtRkx/J+o9pLmeh8Fetg45HkHUs8rGM3o/FloLRKzNTiO0plGMl56sHtGR4oAgJHGexBM6l2HUxut7FtqP4xszyqSKH83CgDQdZlHwo9Jb5QxM9tThtwsk53TYPHhFFhVk+gsewzuuM8ilYUJUpFdMX7scf3ngCnzvlYmzv3Ycltbk1sXb07BP5gkoJ91A8jPXtm4QiKssejcbi0Shi4UwpCfqoTq/ruANZxZYhMrIeI9QF9ZwL1o344he/gAceeMBIvzltrrrqKgGyTmm5A5451yO595doSmR2omO2Khypu6DoPkdzgLIQcTAeRF9sEBbb24uy1NSq0fOTLzHxhZVOj9t5FBuSaXT+ynbvbVguEhDpmMVUO1vKvMB3QjFiI+evzNvRa8/QG8qVO6vnCLaFRbxTzY8i3b8T8bQTCd9iJMuWIOFbmpfh4vPL2HaGdcXfuBKehlNFTanYSxej75SRyqB6gIG5JNP8DahzVcFpdSCWTCAciCCaZyfSyFpotWFRYrJYYwmyHEcfgi+5C6bqUzOiGLYySrwhvvGr2DPtR2izZ0Ll9Fh95TzVsu1GgOlpu74I57KfI9WxFvt6D+PwxE+XujxFHaeua8aDtZzovz/1N6xefTt2bN8u+j9n1bmC2Xr8L38W/9YraOz3eUClyIHBoAhdk3lCHV29sKYGssWSC+32F3VSGo23r9uGSTMbRHHisbLBgRrEorkJ0aNhsNThxbKArjUdyrKO8m+8RmmYsuunPCdv1XSYLXYEeg7qMkFagJp9GMnTygeyig09VM7b1vYoHHWnwOSqzYhkmCxI92xB9MjziM8cueFjRPRC2b9REJnv/iB4pephOq2dGqB1LGulhfKEVPVE+4XK2TvNqBSoVgnkhnAwEdHMVTIKrNTroARayvDA8RZJeKddj1Lma4mYcFrjEjy++Wl8/KTzsK7tTSEKUYzRN+P3P8EWc9SKBV3xaAyxcIaxZvqQ1cr8uvFTGCzm3GTbcc/JyudcmG3At276hi7IYsHTlpYWnHjiyKrvBFm3fqYHlRNWAt7paNr3ZxyY/OVS1mBMjqGjmUpmXp5kseLpxLiBE70Ji8rsQ7ldyjoqeu2V7JTWS2y8YpQ5n/G48bTOc65rBuorq0TMbm/fQFaKWN22UL7TmNwkx7ATI2DLtf9muM3dsMy6Jmdm6f4dSA/sAH8nwn0IzLoHSXemoLHSeI+JnCmHTQi/WJ6bDeupf0Cq82UE+zoRbvzPnPZqkEVFtFp3laj7w9xF/hwJdog8LqVgzlguG0GWKKrK5Gc+L2m6mxBFi7t6Sg/vdRx5CJbQLpijrTDHu5FKx7G37kJ0Vb4nO/1858X7jyqsk6x1ReWxlQ9sxOLwelhmfAnJHT/G61WXIOgern82lmun15cabOk54b/65X1CiXBgoF/UYrPb7fjq9TeiqmpYFU89RmV5mbg23CRhiCqvX1//IBBtz8rzjzfIOrjlAKbOa4SZqinHoRkB75y2BFmSmVKDGqe3BnZ3lQBXBFlGTF5rtpXCGfnAklJoQ9k/jx0tU2Qe3Apby69hX3QLYEqR0gIinYhu/SES0/8DKd+wCItR0Qs5x7EAWZ6KqQj1tyJdhCNaCGQdD0yWqJvF9yiZoQIS2lKJTRkayDXWCg8sFVip71uZlyUYrHHKuzLyrBzrNuJ7zWKDzWwVACaWionrZDXbhEgDQW0iFTfMJbEfm9kmgFDn4U70NXfj1LNXoMJZhs5wrxDP4HdqMTbFNwEVNr/osynQWrDUkbJvQWwQZEVi4r6zO+0Yb/GLYs6NbccrUmsEk8XQJ2ms3aJkEP78/Qc1QdZjjz2Gxx9/HBdeeCE+9rGRlD9B1v23Z9QDyWK9UnWJYLCOpRFY8Q7lbn7noU40bT+IykmVcEz3jLucpN55SpBFwFeo1ky+tRrPl9GxAljSqaWTRklvyhr39g1q7pQVI8pwLO+x0Y5VCGw5jjwIV8ejsLiqYPLPhalsrvgtLd23BcEjryM0c3XeqdAZTr11FWy1S2Hyk836OPpWDIc+EdjsjOwXJRrIWFU5y8FdWEq4dqtk9rVEP0a7Dsrjxb0tHIKMFC/DBRmexmLHsh7QaMbLxz5pOcSyfSklBaYfuheNk06DqXwRBl77Ml6f88vRTH1Ux6rl37VCsvr6+kQh49//7mEwv9bj8eCGG7+Oq7/8Fc2xM4qDZeIzFsTlf5OJjA22ZEGDEXGAUZ3YcXywUYCldwpZyXSzFd5qgnOTKOQram0VaUrAZUFYkykrssuSmjuie+CYtArp0D4g0SsKKCe2fgdx/0okGq7IFjkvpvOxUBh0lzcgEujMmyumnlMhkMX2x4LNkkBKzC/NCBf+pDKhWQblz42GBxJcyQ3rYq4R2ypDAKUvJNz+46B4crHnMtr2BEULq2bDkjTD5/JgU/cuIXQxq7wRJrquFmB330HD7BOFM1xwwGm1Y8NLr8Mz1y/CLUdj50w5DY+8/gRWTD0JSXsaBwcKl16Q47E2Fu8VgiyyWFLAxDoOAkXFnuNYKWXrjVtUMWItkEX26qabbsKjjz6qe24EWfd+rg9mkxXNSTeaG4YKhRa7GkW2VwIrrUNDiQh6Ir2IhxI4tOEAHD4nJr+rERabpciRRt9cvBj5TiwScI03wKpw+ksSFyl2RZROK1XKyv1eESbGXXE1ADUKsoqt9VTsnEfbXqr5uUzDIjKUUOe/lUp/6nHMkUOwDmyEZXAjrIObYDNHYJ5yEcw170bijWvQO/9/kbYUFmqoeG0RbKc9iuSWmxGf+zNYymbDYrEIHYxQMoxQPIKOcHfe+hjjDbK01rimqiKnPlMp18FICQBl3pyyvZrlksyWXm1BOb9lO7+Isnf9HOneTWg6sh4HpmiDlVLOZzTHSHaL56WVy7Nt21bBav3zH5kiyrNnnyhCCD/04Y+MGJb5uxXlvmyIJ8HxQHdLjhM/nnlZTK62vs2h31rXYrQAi33KED9f5WRYGKob6kUkkKlrORqTSoVWFCfRrDWmAG+mDNCW4Y+SldNq7/DWwOGuQvTNa2Cf8TkgNSiaUYEwGkn+f+x9B3hVVdr1ur2XdNKBhFBDryKKBcWuM/Y6dkVpgmIZx/nQmdGRpmLvHTsW7AWl914CqaS3e5N7c3v7n3ffnJuTm1tDAvH7v9eHR0jO2Weffdpee73vWoyZjze6Uy8WfAyFNgNOmxGeOGSrY7mve0r8IhhIUf+DbWnYPRMHsOLGIFp6IMvC8XhDHi/Wa/V/KYCdR4oWNE9NG4sHvn4Klxaeg6kDx2F7w36MSx6GJWtfx8Lpt2J70wFmlKyVquH2utFsb4XZ1QYhhNDLNNDJtAxMGxwmZKnScKSmFOm6VDiFLphcFiTKdSCRMUpZpW1oW/KFUrJ0UClb0KaaLJJqJ3CWKNczmwn6N3mYXth/Olauf4eBLKlSioOG2IRhONl2umddTjdjsbgQicVsAfVkR7Y6sm/o8fTvuEEWefA888wzzJOHUgZffPFFZGVldeoTV5N1PB2Ndd9owIrfTqPNAIfHAQ5N21ttkOv8ufdVO49BqpIiaWDKCQdd7AXq9adHRWK4evtF1RtKguGuY3AtIKdaRrU+LOUoindbqHYJAPRk/ZZSIOrkKxXrPRm8XU8DE6GtHAllcyEa9R94a76B2aGFI+uuqN1TlD8JlY5qV3ywWyyw5y5istuxpmP2ZqpguM7T6icxJJROqlYr2SSCuz+innD7BrHUTnFt0bXiABb9LJhtjBXw074TD90FDYEs0yFUlX+DIwMejLXLJ2Q7DmyJhamdRDG4g3///XdMiZDsASjOOutsBrbGjuswmGVj1K44SPcSMY8GQzPE7sbAOcSy4t+dEybp9l0/7cTECyZ1Z/de26cnABbXOVr4TdAnwud1wdwU2ySn104sqGE/wNL4peV5wYEsic9vkcIHXQRmxDIVzI1HIa56A5KWXyEa9iAE8n7M6sBTtw6e0a/B7EmOOdvjeOrFuG7LNWlwOy1wO9piHr5YQBY1Fg+bxX3/A7YxjJWKnObFyg9iZKz4JxctPTCWlEAmq04m1O3lGMGD19vqgDFfrD62oUaqwimpo/HQmqXQylW4eeLlUCoU0IpVAZDV7GgFveMqDDWQS2QYlpaPMksVA05aoQrFTRVMenxwygCkaZJQ0lyJRKUO9fZmJMn0OGaoQZPFgHRtKtJ0ySztz9hmYumIJANPUZhegApLDTsu/a7O3IgMtn0KMjVpxwWyqH1aCOBYLLpPhSJRnwBZsaQKUgqnVBhe1TjcLXXcIGvFihUMXP39739npqf79+/HvHnzOh2vt0FWPMCK37EaSz270UKJXpBPg6GsGRKFBLqs6J4zvfXM0suVe2HxX67/mwBWuMm6RC5GokYLg60VO5sOxj3EHHCLZ1IdfBCVQIQUsQypQlngVxavG2Vua7cAV28BE9WBv0FZcDUEymw4ti1A6+jvo46XyFYMffkDEI18As5tc9Ay+me2T18GWZSSRqIKlEpKQYDL1GaJKXUwFvYq2qBxADlW9orfXm7VqxiYXMAYR+f2e7G+4Dn44lCIjNa3nvo9yYonC1UhWS06xuuvvcKYLYPB73100003MyXCtLQOZVpOcZB+b26zwGVt6nXxC0OtAfUVdRg6uSOFtqfGpLvtxKIiGk/bnKCIteUY3M6+JaIQq0AFH3SpE7KYbY7JUAenQAuxaTtUZY9AOvBaCBInwNe6H57i1yAY9m+4Ek6H3e6Ak6c2GmrsegJkyVTJ8HpcTLkxlojXnuBE+GWRUh6FWODPzPH4/GIFoYx1w3l1knqgzWkPLPqGG4vgjBqaP/GZtROlDhjLteqL23Ag6+nfXsOYzGGoMzfhhnGXwgdvAGTRdfu1eDOONJYxYJStT8flI2eiyWLE1wd/RYvNxJQFU9SJuGr0BXhz66eYkFGIsf1H4KeiDTjcUAKzw4JkVQIGpw7E5NzRWLr2dQa6rE4bA2Djsgpx8fAzUdRYho3lO1FmqEKSUs+2ndJ/bMwgiw+mKFUweGGgNzOwunN9Qwm7tbksLD2Tb1ZM4h/E7tH9rBYrY/LTOm6QxQdWmzdvBv050SArFE0ebaAdTifqrA0x12O5bC4GuE5mcICrt9F/LKi+J8eBm7jSJJib5HOS6Pm6HPTXZsLktGBr/d6YDxsMZkKp5UVKJ0wRyqASiTqBK/7BI9WWEHVPeb4Ntg4DTm7fnmaxuHbJaFdr+gqiQXfDW/MtHDXrYBm8Mqqnlnrv5VCMmAvvsY9g0l4GV+JZjLkhGfNo0ZMr9NGOxf2eJu9ery/gnUXWEuTxQdLhkcLpNaLIeXzeOdw9Fev4BPdHaavAxPpXISr8Hzbe+3zpncQ2Yh2DE7FdNKBlNpuxbOnTePGF51l3yDfxvgX3Y87cjgU2Er4gf0W3241moykgltBbdVmUKmiz2ODxuNFYU49BhV1FmE7E2HHH6GmARX5yJI3vtLXAbvZLoPeV6I6XFfU9JUnPUkupho8LgdsI7eHbIEkZA2HWXwBXK9wH/g1nyl8hHnQve97tDgdsdmfIlLWeAFmUjinXZsASo6hIvMhN+k4AACAASURBVCCruyIYfJU/mmhzIWoHUsH+VfR7mpzzTWHD3TNaKU0a/W2S0ILZboXLHd6/iraLxExxk+u+NqHuK88Mvx8cyKLUQPKm+rFoHRKVepzSfyyeWfcWSxckAnNzxW40W42oaW1AVWsdFs+ch1+PboLd7cAVo86Dw+3E2uItOC1vAt7ZvhoTMwoxMC0XL6x/F9ePvxQDErNwtKkCq3Z9gzunXI3n1r+LaQPG4+yCqThQdxTfHf4d8067GZUtNdhbW8TMjYsaStE/MQuzpl4fE8giQEUgm8gLLlWQf669TRB09/pSymAoYBWqPQJbUqEYOjbXi8xuxQyyNJZDeG3pppDCF9dccw0mTZqELVu24LHHHuuiMNjbTFa8g0oKNi12E0wk3R5DTijdMEd/PozBMzv7CsR73D/L9r2ZnxpqDKL5TE3pN5qJMJC53pGW8piGMRjMBLMzXNoXqcTxa2migSv+wcMppU1MK4RCJEOpqYr5VXDRkywWTbio/oUWCziJc+3u8yDLu46Z3dIKsPPIGzCN/AI+YWf5af45SOtXQes5wFaNreXfwjLkJUTze+Lv39MTyWgXl6Tom42t7OVNDGWWNB1JCTo0GfwAPVyUOIsjyitHOy537Y6HFVVbj2K84TOIht4Pz5FnsVMzAyZ1h4patD6c6N9zRrmUBuYQhPadOnzoEJN8//qrL1n38vLzWQrhX/7iF0Ci+jmhUID6RgP4ggS9oTJoMVtQvL8IB7bvhUqjxmkXnImElJ7zy4pn/HvyWeeOm6jXMA8yMsntjthFPP2PZ9tI90ekdri0UovVxvzw+EHqheLSpyAVtEE0eC77lefISjicbriHroBYngCZXM6UUm0OJxwOv/8OBV/5kPoWqSYsUv8oZZDUGwnURot4QRa1V22p72LAHu04xE7ppKqQm3HGwvTLWEBVqEYIaJEfk8VpB4GkcBErM0VlD32h5ibauIb7PYFaGo9Q7F932wy1Hx9kEaCyOu34YOfXmJBTiJ+ObGAgq6qlDutKt0MpVTDwQyzT/8ycg/d2fImJOaOQl5oDg70VCTItyMx45fp3MTlnNFLUScy0eO5pf8PhllIUaPszI+Lrxl6M17d+gstGzMCQfnmoNzXh493fYva0G/HzkQ1ostB970O5oZqlH9576o1RQRYHquj+IJDFZ7H6UnpgT147v3CGNizYCguyFPZjIMnhJHsZEsQCSJLG486njoY1IyYGi2qxguuxSJWKMyPuyRPrblucRGiz3Qib2x6ox4rWXkulAQ6zA2nDeq9ALlofQv3ev2rghVDkLx6MJssa7RgnSk0wWj+Cfz80MQ+ZqtSYgFa4CQ6fgQhO++qOKWioFfnxaSPg9rix31CMwfr+zPeLVIF0UjXyVDlwOTxwuiKvDtK5E4giFoCry2PXmcn+++v0NGoVaHIik0khFglhd7iYipv6yGwIE4ZBmHUZk2e31WyFZdhr4Yfb50bCnnMgmbAS7u33YkPef+EWRxfN4Dd4ooAWTcpoklnRWhNg2gqkmUjRpTGfLv5EK/iE99mL4r3lOm0fbSEglsYz61ahQJsIYdpZcGy7B+uHnDx1wVj6S9vwgVYkg9uff/qRga1dO3eypk+ffgYDW2edeQazDiC/rEcfeRCD8gfgjpsuBaXcHnD5Uz6PN6xtFtRX1eHQ1gOw2i2wWawYO20CBo8aylbaq8qqkJOfe7yHiWv/ngZZNIZkwm031zNBhr4UsaYJ8vtM1yU5UcdqQA1Gf60WPzigJKr9CFLD9xANfxgCaQJ8hp1w7fsnnCPfgk9VAKFUA4lcB7FEAYfDAbvDBrHLX19yvIIeAqEYJOVuaq6ICtS6cz93l80ioKUSywOT/94AAaEYCO769FUmoiefCX59WjTD5Z44bjDI8gmAw3Wl+PrALzA52vDEefPxe8lWtNrbcM2Yi3DMWI2XNn6AR2bMwu8l29BqM+HasRfD4XGy7U4dMA7vbP+CiVQMSMrGc+vewbVjL0Jeci6KGsrwyZ5vcdeUa/Ds+ncYyBqQko0Wi4mBrLunXoeV697BBcPOwIh+BfjpyHqUNB+LCrI4BouzCCCQ5W73z4x0z/QVA+jjuY6R9AsCIEvqMjBQlWg5gEShGzLNAAgSxkKgyvEf22PHW59uh0DWD1dffTVLD4kWBLBWrVqF6rYGTLpkWrTNe/33HMCiA50sf6yePsngfFeBQAiBsF0eNYoPRqi+9FWQRX2NFWiFS2PjCxjwvZ1i8VWhD7YPXQ2rG7xOWNollJM1epCXRJGxLMBgETAckjgQtZZG9oIcqMlmkuRWu4PVF/CDRALEMiGUMgU8Hi/s7auzbAWIZMwF7ddVIGA1SGT6SkFMASkycoDLvfUGiJOGQZg6Hd7y99Hm0sLef1GnYxF7R6Ig9P+k4r8jO+ds+CxlKLJ5UZPW1YYh0n1LdWtDpYlh2Y6euuf1ejVKjFWocXSkMhLAy1NnQywWR0wZPF6Q1RPnMLzofqSNXAR4Xag7uBIHB/2rJ5rt9TYmyjpqUqN5Fr315husXqux0Z+aedNNf8Pjjy+GUq3Fww8+gCeeeByUzsXewR4Hyt3HX1e0+ecNsJjb0NZgQXL/ZCTLlMgY3B+a9GTs+GMr9m/bgz2bd+Gm+27DqClje3286AA9mUrLARKv284McvtSdAdgUf91GjXkcimrrQy16MRP+RO2bIG0fCnEIx6GQJkFn7sNnt0PwJl0ETyZN7DhoO+eRK6FWK6HAF447Sb2fvVAAmm74EZ3xk2uHwAfOsR1+KyYAB2LZVKfGd1hZ0m9lSbGfS1Cpnn9f+JbFayuaPe4mNJubwanLsgpCe4zHsWElEJ8tHsN1pZswfJLHmZ1Wqv3/YQWmxl5ydk4XF+Kh866i7GhXx74BZXGGohFYgzvNwgXDJ2O17Z8jMnZozEmezh+L9mCbZX70GwxIlPXD+OyRmBs1nD8+5cXGchK0SfB7XQzkDVn2k34rXgzthzbA7lYBo1MyRZ4ieF6YcN7DLh5pUCpqbLTkHRhrcQiljYYqryFGEICsmRubOpjtaXxXmeZSAbyEQ0XgpIN1/lSYIVSmeoHVZzvDhVJGnfCa9gJs6MNGrkGjoyb8OY776CkLgFTp07F9OnTkZyc3KXtpqYmrF27Fhs2bEByXjrGnjuJaeOfzKC6AGIBKCjfuMHWBIgEAaWTWPtmNVhgrDAw5ih9pF9Fsam4gbFcmWOyY22mR7YLLi4NbrQ7gKsvgyw6Pw5otTrMKDFVMno8OPgsFQckuBov2jZUXVQooEV1Bh6BBB6ET7fjji2UCZGi1TOD3kjSprTCPUCehQSllrFVBJRISlUmkzGjXQJWO1sPIFecGVHGPdwNRIBLTKBr+0zIh86CQD0QnoP/hln3VzhTL2PS7Ecd5Z3ue515D8aYfoBo0Cw0b78fu4e9GPf9OVyiYf0Nl1YWd4O8HajYn1Ijjc5W7G463KWpCbrCPwXImlZ0N6TjVzLVtCKLAzVpfzmeYTlh+8aSNsjvjM1mY0Br5XPPsB8TAL7lllvY3xc/8R8GsrjJ6n6nqVsCMtzxDA3NeOO/LzEma8rppyEzNwVTB+Rj7OhCfPPLWhypqUX+6CE4ePAIGmrqMfPKC6FP7l0hI0o5zpBmdlHZ6+4F+98gdsE/d2LoqV6PPNTMbaFBdnBdlcBRB+mOyyCZ+AIT96HwFr8Cp6UZrqGdfQFFYjkDXCKZjolkeG318LjiB/NMLVGUhER99HRkLhU2VoVBbjzIRoayavpa8EHW/y+KgDTxJynzrubLvQ+yyDh4WMJAOBwuyGQSHG4pQ4oiEcN0eaz2itQACYzb7HYmdJGqTmQpjLSwavHYkSjWorKllgGXgUk5sPscaDIb4TDY4NL6kKvLgLGtFUabiQlfqBVKEFtmsVrZAm2VrR7JsgQ4nU6kaBIhF8pQ3lzFAFyCUscycvQq/zEkYglTIGxxdDDQsQidcMCKX1fY6rT0eipmbz5bNC5piuRALWOoYwm8hrU+tBdNkrQw0fFWWwOafAoYNWPQoh0HkdeGU01rIMy9CqUHX8N+9XUo31uMw5v2YVThKEyePBmjR4/G7t27mfDFnn17MGRKIfqPzIcqIb7Uo94YED7AovbJq4KYrFjqsYL7Q6l5luY2v7pIqv/cbEYrCHyJpGLos3v3A871JxKdH/JCE8NFTAiZukZguPo6yKJzG5lcwF5ApKRjc/vZHKKcJQIx+zcpKNE19rTnUpOqkpf+7vPC7nJA7+kw3OaPFU38aHUyFlDF348YqMQELSxuG7bU7WXHjxRcPZhKrIBCTko1fnDFmetyrEs0c+JIxxBZi6A9OguSccsBrxPGXYtxaOhzDGSRWqWIpHZ5Me7gndBPfA6eQ//FjsTLYVbFJxpA8t8jpCTfLA6rStedZ5smZHK5jMm0h2OjhmryoJdq+zSTpTPtwhjrBiZM4jnwb2xNuRFWxYlNYevO+NM+BBoGSJSIV9zg6NEjWL5sKT7/7FPMmDEDR48WsxTC66+YEQBZx6PUyT+fd5e/jneWv44r/nIh/ufRhSBhjr37DyEjPQ2nTB6PbcXFePHN93DTgttZvVZvBTdW3WV4gvvVl8UuqK/xnid9N5MSdUzmu8kQXrkvnHiFdPuFkA6+F4Ikv22At3EDXMVvwjXqHfjEfn8u9vP2OkJ6fyhkQmYlQGqBNlMNW9SKJbg2COQ6na5AZkG4fanPTR5L3OxsPJLusfS7J7bhUr/IwJaT3O6JdvtqG6G8wfh9Ndh7JrU53PnTXIbAB4Etl9fFauooe4V8rAg4EcCieYVGomLsEgEsu8cBq9vG/k5MmFqigkoig8nZBuov7XdsZwUSCpKgUimZvxaBSJojmV0WVnYgpZozrwckT07y76RESfMmsUAMSmEkQRXqD+1D3lz0/NI8ivpDAIwieC4aLHQSztj6fwPAonkozZkjhcC9b4HP0VYOg1cMg3IYA1VOSWfqS2GvxGTXLghTpqGo7FtUpV8XaLN891EU7ziM5upGJGWmIH/cEPQfPahPPEvs4ns8AQaL6xRnQhzJbZoz3GP7tKdpcftHq3syVjQjITepV8eAMy/u+Kr4J/bBUpmhPDUYwxUGcNGDSiluNEZ9OUanDIWQJYZ4mau9RCRhYhMWtxVCgZ+G9v8RMQBGKw70IqMXhMHQyhTqeiKoRojqo6QSMbbV70OrM3ZflXApRcFgItaaJ34KoM3ngK7uYwxVCCDMOJ9Jhq8b/CK7P0iFjUAW/+OZVfsBBml0EMiSUVGzGSW5/mLzWILGWSIUIVMoRZJQ2qNAi4QuyJCanuNwohN56hykypL6NMjSm3ZitGMHRANvgXvXQqwb+B94hdFTrmMZ/xOxDTGVYlFK3OwM3WM7t2/BY//8J7Zs3sy6etqpk7BowT049ZQJga4fL9iyN7Zg57frsWv7PgwfUQib1YxhBTk4+4xpbILx4y+/oxwOjJ46HlKZP6uCfH96sl6LA1jdFYIIvo4MkCRoWTpwXxO74PoaLX00+JzIZJ5WzmnRhOoow0UkQ2Hp/jshThkLUfZf/d88czFce/8HzsLX4JNnsp/xFwSIZZILbSDjY5FYwfyvXLYWeKJ84zgAKRGLoVYrArYR4frMZUPEy87S5LXW2uEjdyKe5/87RtcR4EveB8vf/1lS2ghkUXpjbwt1cKPXBWAFzStoO+oTgTt+nIg6t966x2kuSQCY0gQTZaEX7PnHFqw/sspnk7fXXYXpVZJxHUbK3RBo8nCwZjfqUi/urf73WLvhABYdwOBqhdMX/gXPL+AL1yECKhQEViiYCV97tBwzoP5gLbIn9IcyKbQSUI+daIwNBcwM27fnQ4xxaSMwQJsJYlZoNYPC6DChztqEOksTW9noa0GrOeNThmNr/T7GWsUS6YpUDE/OYyl6JrMlll3CbkPS4XKZjIErdk+ZW7GzJX4vr1AAKpzcfKY4rVMKIdWYccqI/HRIrtMqaykmGD6CaOgD8BQtx3bdRTArCxjIoskvn82SOpsw5djjEI9ZBvu2u7FhyCsRx0fktQPt94VSnsRe7C6vBzQZVwnFPQK0qI96rRqGFn9aQjiQRUWnAxXZXUAWjQ+NL0U8ionHdWOE2VlpK8NEwycQDVkAz4EnsDntTthl/XrjUL3S5vGkwKUmJzAW4IUXXsTSJf9FbW0t6+N1V1+GRQtmITens3l9vICLagL7i1VoNXgglmlZDcD3334FlVKG886eirfe/wwlJSW4+d4b0ZbQAWx7sl6LA1h0XscLsghckdAF/SGARaluFuOxXrmux9NovOfJpQkSY0/nSOyQzeEIqKPy+xIJZNF24hJSHmyFaMh9bDefoxHuHfPhGLIMPvWwLgwbX3GQhDKkCh1bcCKw5XJ0ZSmCz42k89ustpB9De43vXfirTVsdZoZA3Gyg1iH7ioTnuy+/9/xwdgwmpTmqNKRqU5Do82AktZjIOXJWEIpkUetPyPA1F+TCbKqqTLVotJUx1itcJlhwSCLmLM/C2gNHjOqvbJ5/NlTarEqYpogt29ECXeZswF5de8jLWEQhBnnMVnovS1GNCVOj+V6nbRtQgEsf16xvwar3toUcWIeyjwt+GQYCyD0I6xwdHpfly+lh+TMrClM+Y5qiYh6phUGiVCMgdosRksTRU1AiwAXUcRykQwysRRWl40BsZMZ9BIhudL9zUdj6gbVYqXpkkAqdcSO0Ee+O8FJDzPK3u5kni0WZyuOOKu70xwDTnwAFQkQRPL2CnXwqYfvhnzCSnjrfkRRmxWVyZcGzK0l0g6au6DsSWSoEiDKuw2eg//BlpQbEW7xpX/VK8i1HQAYTe7DMUkeynJmscMrIMJwqZoxh/GmlwX3nwCsQiFHa7uHTjh/KgJZ6bIUeGwdaUCcZH8oKf9g2f5uXbQ4d5K4WzG18klm/Ow5+jx2aGbArBoaZysnb/PjUcsjFTkScqFnjgx0Vyz5F5as6FBWfHDhPQxsBb9HYwVbwyVaqCilRpDAmDanw4EPP3wfzc0GXHLppdi4/nfIZUJcPPN0HJG7YGpqxf6de2EytGDImOEoPVR8XPVaXM0ad3Wc0MAjiF7HGXw1yWib0oeVChkDIfQdc1oNkMg1sLZUsnS3vhTxgCy6tsTKUQG9gVkwgKmnUiowpy5msdjgcvtlw4NBFic8RDWyXIjrPoOq4U2IR/0HEKsBtxXuXQvgSLselvTbOw1VqPRDkUQBqUIP+r/X7YS1tSqwT3AaJPWVUjdjWZyjY3GLX/GY1ndH0r0n7gd/jQzNZXx9GmDxa3lCnTffNyzcuHB+YuF+H1yPRdt1N62NUu9ytRmsZqfe1oQKUw1ThOzNoGcpWZ6AEfpBzGj4lvGXQ6fQosbRgHJzdUSRFRo/Sh+MJvJB8vADFJlMJOOOKVfjl2Mb4RGEl+rng6w/M8Ci69Yde6OwICuz7mPk+eogybsZECmZeWal2YjinHt68x457rb5AMuvy981pziS23o4gBULqAruPBUDOi1OyHXxf3CPeyBiaGBU8hCMTRmGP2q2oaS1s1IM5ZkOSRiILHU/pClDpz5WtdWjtLUyLGAlsEarHhwwo1UVZw9PFEYmD2arNaTeFym4SWI06eBow8bVSJA3Fcew0D6UknLEWdVtLyY+0DoeL6bg/o8oWoi0UY/A5zajpugtHOj/SABkcWzWoLKnkJU8FMKMC+A5vAQVXi3Ksu/uMhQq61Hkly9HYsZ0CNtTdWgjz/7HsVd3Dgz6U1haX55cw0ycQ03CqL7BZnMEJlP8g3ATExoLCgKzNPHkPHSCvc64fQlkpcgSIbC108o85ipcqiW1daLB1mlHqEbuOXgrPsAeYR4brz9TkFy+QiCHV9BVZTPSeSToNQxANRtaA15ZJWUVeGrJC/jo06/YrtlZGSCwdf01XcVAIoEtDmBRG/yJcU1NNVY+9xwrDB82bDguvnAG9Ao3UzT8cu0GbPlxI9L7Z+HCv12E6vIqfPXOZ7jmnhvRWNeI3EEDIJPLYro0wQAruB+xNEIpx8Ra0f3O9ne64HK5IJMAtpZjDAgIxTIm396XIp5FFM6YOtTiFj3jJE9PymjE3DU2t0DsNUGMzt5ZoY4nNu+C+vCtkIz+NwTKHMauew4vg0U6Evac+V3AWqjxI6l2pTaDVdKSybPb4w0p4EOpy/TO93oj13Tx/eC448WyYNBdSfd474kOZTcR3D53zGbF8R6np7YPJZjQU23H0k53QZZSLMe0fuPAKQauq9vRpQyDaqmIFVKI5UyRmAiA441cTQZMtKDl9WB6/4l4dsM7uHLM+SizVaMpjP0DASzySAt3rrSYnaPJYF2jkguFT8pAFhkXf1f5B5vXhZNi10qJ8fFnfnV3LI93THpq/x4DWYOPPYPMjFMhSBgNn3EXTDW/4WjCOWjVjOqpvvZKO1y9CZ+1Cj4QpZaFu5H5CindAVXBxzLVtKCtsQ0Zozqnw/TKyXej0YsHnMkYh9WlPwf2pposeijoBVHc6k9R0UpUyNFlsmJlqtVyeVzI0+VggDaL/f2QsZQVaBLzJW8HVQqJjNVD8YMeznJTFcpM3WN8Qp1irGmDfBDDec60WaywWGOvPaPi6QS9lrF7xhYTW53nglZeD7vquw2yuHaoTosAQKj0v25cYuRUv4W85HwIk6egbds92Djo+QDIokUIsUSMEUULkDZmMWOwipQTUJt6SZdDZdZ9gnzTbxANngdI9PAWrYDR1oLEfqdAmHEh2nYtwvaC5XB4paxNLm2QX7NBzJRarWSKYgRSuRqGcpcVDV4/Bc9nTNQqBfPRIbaQi1DiF+NT/SbhDpN/FTyYCSyUDw47dCcyjfCUQ3dBMfF5eGu+w0G7APUpF3Tnkp60fThxE+oA50HEicREAl4ErIkJIK+sYIbi93Wb8OSSF7Bx83Z2XiRS8eDCWTh92pSQ50mTVS4s8DAwz0UoEYba2hqo1RrYrFaopC4k66V48ecf0NrcggnTJ0OuVOCPb37FwS0HkZCSAIi9+Pnz73HXP+Zg8tmnRhzrUACLdoi1TokUM/1px/56BUqpJMU9ejYIlLjsLfA4TOw5USflwU4r4a7OwOOk3QxBdU/UD7q2QrgYm0j3BXdPEICid24o0+Hg/tMzT+8la5shpPR6SKDlNUK1YyakQ+6FIHEca5LSo51eNdx5D8U8RGKZBnJ1KvsmWO1dWUOV0r9YSucRLfjpiYH71etGNGarNyTdafJLrApNpAmwcKbFfT0t8GSDK+66dRcYBHtf6RWh63d2VO7DpopdzIfqsLGUzau4GiZKId1Sv4el441NGc4Evygok2hz/R7298lpo6CU+O9NWnBuc1kwQOtX4LQ57Hhm/Vu4cvT5THWQguZ1NreNiUURw0bAK1+Xw+Zv1ZYG9vPBCQMCtzjNl2kh88v9/nniJSPOQmlTJT7e0xlkEWNlcXW2paHtOZDV3XGM9qydyN/3CMhKNvyOQomJFcu7jqxEiSAD1f2uOJHn0e1j0QpTNCWcSEo+3AoVAQR6IVHq3PFEY1E9RFIREgd0lbk/nnZ7at/zck9DP2UymuxG9hIm9RkCXVwQ+IqUEpihSmVMGPfgU+2WxWVjKnv0EqD/U4ohrXIQq0XALEmuZybQBLQoRbEnwp82qMH+5uKIzfEn8ASWJBIxS13hVP0i7UwfflqRpyJoAlgkDcyPngJZPTEe/Db0rdv9gguUBrj3UWxPvRFGSR7bhBO/4IOsjZnz4ZR0Zi4pbXhK9QqIRj4Ob/0vaKv4HMUZt8KRNBV5+2chZfBt8DmaUFOzHgdzHmLtcjUq/AknjZ/X44PV7p9IeryNKHe3dgKm/PQ+TuaZtuWCz/LRh2hE0iA021tQbqpm3kTEtBBw4kc4Nitc+mFPXwOuvXEH74Z+0kp4mzahuLkclRnX99aheq1dPnPEPwiBLopQEv40caYJamOzERJPc0hj1/c+/BxPLX0exyprWDtXXX4xFi2chbwBnRUY33zvS8w4YzKyMtO6nCP/XqPjScQiv86nz4fVq1dDAB/OOftUvLd6NSQKOc4490zU1dTi+6+/g1anRavRhAuvvAgVZRXY/MtGXHTVJUjrn85S3JgROMnssL97kSGWIZFS19jPfYH/e30iOIVJfl87Sk+nImlSdKWsCibA4/85TXyJFacgYGW3WcB8HAViZritVasCTDmBLI1GA0rAtZrqohrj9trFD2qY0iJ9AglEPlsX1ok25ZRGk1NT2fgQyI4lEvVaWCxGCJ3NITcPBloccJfuux0SKm3IuQoQq+Ct/gqu2nVwFTwREMSIdnwBARFNBjw+MVsM4gtHERiO5sfHtR8KZHG/iySM0VOS7sEAhVgNAlV9HVjRGIUCVxww5NLtaL7CvmHtAJIb21hSBqPdAzRW3HGoJKC7Zs/BIItMg+/7ssMb8Yz8yTi7YCoe+dZvQTD/9Jtx26SrsGrXN3hj6yfsZ/edfivOGeJf7NlQugPL/3gTbQ4L7j7lOgacKIhRenHj+1DLVJh/2s2szec3vMv8rIb3K8CSta/B7nbgj5KtyE3IxP/MnItEpS7AsNXZm2C12LCxnIDeDThYX8zMi38sWsf8th4+exY+3fsdlv/+JjveskseRmH64C5MVrh6PgJZNA/8M9x70e6NboOs4ceWQSciOUcZBPIUCLMvZyktOyUj+zx7FW1Qgn8frR6LL+Xp9nphch6fQEJfr8uilMCRSYOZpKfZ2QZTu7Tn+NQR2Nd8BNsb9kcdYgJOBK5IUjRaFOj7ozCpgAE6o93E8oRpkkJAjcDXMbO/KD7eiDVtkJtwE8CijzkFgWsCTTSZdzicLH2CGQOL6Y9/0kPb0wSp1dzWiVnh+tldkEWKh2qJkpkYc6Ij1GZ1Wx0MDlNAJjXe8eC214lFGOethDD1dHjrvoe3dg0MLUexM285ktWJyNKkQWfaQPR4aQAAIABJREFUCbkyCZ69D2Fjxhy4RRqkN3wJAlcNSWdB4PNinPknCLMuRdXR93F0wANQS9WwuJ2QW8sw7tiTzP/JU7QCO7QzYVb7maVUkRTpkiy2sk2pUGxS6QMDWeRiHwyGgtUWkxJ0MLZSek5nJUiOfZqeOYGB9Qqzf2LOpRlyaYf8MQtms8KlHnZ3nGPZr/DwfKSO+zd8baUor/wVpTmzY9mtT20Tjr1hz1G7bHZwh7kaxmZjK0SuxrAggZ7Dp5a+wP5wk9uF8+5kSoQcILn/0eV4+vH5XcYk+NgktuFvQwCbzYry8nJotVqkpqbijTfeAHk5Xnnllfjtt99AFh9JSUkoLCzEkCFDsH//frz2+hsYUTgKp06dghHDh7E0WJGoMzPf3QvDhJV8PmaWa7U52PuH79Mn12bC7vTC5uhcv0Hpas3GFlbPRNuLfVYI4GeEuxPE/NH4SHx+tizeoDGPth+BFk3yIMYkmiyxLVrStVYrJbAZy8N2iQ+0+Oyo0PA7pJUvQjzodgj0o1gdOb2XrPqzcSDzRpA50ACxgonzRApKPaTaOFObNVC721Mgi44bCWh1l82KBE7+DBNcjmnjaq+6y7hxyoA0zgTG+EqB/JooToGvuyAq2vMSjsnyeD14fcvHjFkiQMRnslpsJlS11KIgZQCTTV/622u4ddKVcHqceHPrZ5h/+i0gcYqnfn2ZgSz6jq4t3sLAVau9Dcv/eIOZCX+x78cAyHry15dx6oBxIFD39YFfUWtqwDVjL2wHWbfB7rOjxtCAjeU7MWvq9TjSWIYEhRap6mRmhHy4vgR3n3ItvjzQzmQNPxulhspOIItE007LmAAFq+MHE9ug+SOBK05MIxYSJNqYnuzfdwtkbTr0lm+CoALCtDP9/fc62SSgtHoDyrPuONnn1OPHD1ePFc6ILhrQIpROjM2Jkszs8QHhNZgo12FE4iDGOFE0WJuxpuL3XjkkMRCjkoawQkt+EFAjoEWgjR/EVkQKLm1wc/1e5ucQKTigRavFjPkUgKkE0mpzqBcBpQVytX4t7SIMwe1TsfNBlyHudEECmxmyFKz+ZDU+XfUpjAYjZsw8G7fNuh1OhZfR/9F8tyKdK13LL19YgcOlBjz1n0ehlTTDc2AxdqX+DelJU7D8yWWQuIz452P/gLTpCzhKXgNxmeKMcyFQZMJb9wtM5kro+p0KgXYISmu3o3ngXAawOJ+MvIrlyM09D96GtdilmIxWzehAlzjgRBPEFpMZKoWCgaxDlpJAcThtzK+Zo2tBE1qVUs5Wk50uV6fUTNqeQJJCI0WNpZExWdGCD+BORj0W9W9wyWJkDrmNdbXm8Ks4nPdYtG73ud93B2TJpBLodRom2y10RE8VrjhWxYDW+6u+YOdPXlckjHHgiH/faCCLU7FrNVsYkOEHgYJfy7bgo5fehVQqQ/6wfIhFEvbsn3PZeXA7nFj77a9ISU7BiImjmfw7/a66pAoHdx5GenYaTpk6HhliJVPxov/8ErPtbJVEDY9PwGqqaHGAMWDs/972//u62GxQ/zhhBpFYBlVCf5gai7oodKpVSvZ+IuYrOOIFXcGglANL3QVc4W5UMaWe67OZPxWl/ToFHV5Wna6Lz//OJtBIodVq4HVZ4LSFf7Y5oBWcgipw1ENy5O+QpE2EMOsyJuhAtgn7kq+CQe9PQ6XU10hgi1g6oUTDasXo/UN1obGCrFDG9qHGJ5xxMX0D6b0fT3A1NbRPd8FJPMfryW354OrP1vdI4xAMsvYaj4JS238+vAF15kYGniibp6GlKZAuSACMmCliskqbKzE0LQ/PXvYP7Ks9wrw+Lys8F3uaDiNZpkeqMgkvb/oQE3NGYWBKDuptzdBL1OinSmHMFjFZw1LzseKPt3DV2AuQk5CJPdUH2bGuH3cJA1n3T78NNh7IopTFckMVE834vWQrLE4rq7uafeoNHSBrxAyUNh/rBLL6KVPQ2NSE+V/+i/V52SWPoNhyjC3eU3BS75TlEs0CqSfvrZ5si8qJMrX9Oi2Gx9I+E74YfWwJkobPg8+wA8UNB+GUpqKuj9QLkAePXCiGBz5WcOdhq5OIaYWfeV35fIEUwnD1WNGM6MIBLf6LjbahdDnuJUF9rNpxDFnjIsvjx3KRTtQ2Nw25tFO6IB2XlPu2Nezr8S7Q2FEqDQEtehCPmWuQrkpl6V+hvAd2Nx5CU5TJ9OR+oxjzRnR/tKAifrVMz2oFOPU6YqsSdDQJ8LGJDLFbtMpNkyVKeSKwRfLvoaI7IIvGYLBuAFa9/SFsNhuu/dt1kMvl+GHN99i5bRcWPrwAta5mkGyoSqIMHJZS4wh4kSqk0+uG0dEKmVDKJFW5f3MCIyRu8tYLz+PtNz/CS0/fg6mnnw3v0RWo0J2JRnMuHn3gUYweOQj/nH0hFFIfoMkHPG3wmQ4C4gQItUPh81gAhxGQJqPN7YZLnsmeRQI31Aed4xgUilT4mjdgj8UOs2YEK5JlZstCGVvdoqAxJdl7Wt0qMpWhxWEOAEguTZCAL01MiTnwp1kJGQCmv9P14Kt7SeVitHhaUWLuUAWLdN05NutE1mHx+5Nd8x7y9akQpp0F1/bZWD9oOby8mqJo92xf+D1fqjy4P+GEEIgJJlayrc0MrzU6yOLaXb9xG0sh/GP9FsycORM5OTmYeeYEnHVG11opPmgg2X9iQxqbjCFtwbmU06baBshV/posqs0ac+p4NFTXY+/mXTj9orOQmuFPSbRS2hgZfmrVMDWbMKVfFlMz3LBlH6ZOKuw0DPGa89LO/Em5TJXMzHJJVZAL7txo4YHOjRjBaMEZq0vggDohAw5LM9w8qfJI/aR9ewpsSZWJrM6prbkUXo8TbnSIQFH9VjgmjMQo1EkDYTGUdVJVpJo8PgtF95wPgi7piqKmnyAz/+6vIaVwW+HavQj7024IAC36cTiwxb+XNSolxBIRHA4Xm0tQLW+kiAVkWXweHHCGV+eNV9Kd2AKaoP8ZGCtu7DhwRd8yWqQ+UX0nfzyWYdTLRsvBIIvUqIvqSvHzkQ247/RbsKPpIHT0zbY6AiBrd/VBVvu0YPqtbDK/4o83GWPFB1k0x6FSDfqzcv07DGQNSMkGqVOmK1NAgOe59W93AVl6lRZljZUBkEVAauH021mWzuG6EsZk3T75aixb+zrOGDQZE7NHYVf1AZZG6AdZv7BLd8mIs7uALPrWT8sYz0yR6fvNZ7JoH05QTkjzPnFHSQr/OaLrwsIHBsQorbq3gx3TJwjbp+D+ETMql8qRJKcsgNiCgSydeTdGtf0OScG98JS8jg2JV8Eljm6yFdshjm8rYpikws5pGpwnT6SWOREM2oaTqg4GWfSQk8BDKNlOru1Iucx8kMXvCwEuYrcOfrsPg2f6U6f+DEHFjvSQ0g1EDB0Fjdmqo2t6lKkLHnduvDg2kBQNyfmc3M0JZGtlalY7RkArkknyqeljsb52Z9Sh5lbjabUyISkdTYaO1VJ64RCYClaQYiuaTldYA83ugCxKE1RZJFi5/HnMu38uXCofA+mpogS8+fIbuPTyS5GZnYU/fv0dL698BQ31Dbjquitxwy03QCKX4q2X38KESeOhz09BolyPj17/MPBvrpaOQNbrL73OQJzWZ8S8hQ8B1R/ArhqJ11cfRFOjv+7hrlk3obVsB1Z/vR7zbp0Br1SFr3/Zhz07duEfC2/CgRIjrrhxQWBs/3LlZZh7/1x8/833ePuV15CclITH7r8RaYP7o1GgQfPRetx2fYeM8qmnnoolS/6LYxUV+PjzzzDngTlspYvAGgewKK2D6raaDF0nkcQmkIACMROciSlNOtVKOQQiAYpbK1Fri1zjR2wWCYqESieMetP0wAZyRw0m1zwL0ch/wXvsYxz06FGffF4PtHzimugOyKJrR+l7VqsV7rb4/Z4+/PhLxmzRxLu0tBR/vex8PLjgHhQMGhg4cU42nWPNInnhBaeKkrrgq/96HiqtCvnDC5Cek4FRU8ZBofIDgqP7inB0fxHOufx82JtacGb/QYxh/XHtNvz1wtM7DX6sohf8nfjy4iRwYTGUw8eTeuYDIqpT5D8Dka48iWqoFHJ4nGZQ2p5EqmaeUG6XEza3NKTCJ9deKIW87txlCm0GxDI1zI1H4t6dwBmpKpJ8fTRQwjVOoIkirW4V+msTIEydDk/xqxDl384DWjfCoJ/cqT/9xUqkijpEVIIXDEilUqtWwuX2MEY2UvQEyKJsDGImuGyBSMcLp+oW94CfoB3o+0/Aiias9hBCCVw3eprxYIvuvG97pAl/TwxFMMhyeTx4Zt1bDLCkaVICh6B0wfVlO1ia37bKvax2iv5ea2rEst/fwNzTbmIAmksXVEsVeHb9O6xeip8u2Oa0MQbr9slX4bO9P2BK7mhWk8UBNT7Ium3SlaxW6y+F57LUxPd2fIk2p4Wxa0t+ew2XFZ6DgpT+rJ1mixH3TruRgT+OTQtmsmhRl5sPBxsNBxsWi3nWMdwg8Leh74Wo3X+0J65DuDY4obtY7wOuj2q5ChqZmqlmxxKC4vXX+/qrtRDmXgO4TLCXvMnqMnxxyvTGcrDubKMSSzuxK7EALDoOMRC0WkHBFfjzJVKjsVe0XzRX6lAgi0931+2rRr9CvwN9XwxaJ+ivzWIy7fSHlAEpKFWhqq0OJNHuhTvqOMRzbuGAbTDQojZlkEAjVkMiEiNDm4p8fQ421u4OeTiql5rcbzQ21u4K2x3OtJRWoblQ6AewWoFo4hc6jQpWe2jjTNbXbqQLUi1bS0kj1ny5BvMWzUeJpZIV2eqkGgZy6aFuqTLgjZffwJyFc6BWq7D8vytYOuHEKZMYeCKQlTo4g61e8f9db/WDJw5kDRo8CFt+XoN777oJ2VkpaG1uwr9WvIuJ08/Brh27MGveLNTV1uGbTz7BHffehSaDCYv//jj6D8jFgoV3oGTvNnz17TrMfeRRSGX+l8tP3/2IQ3v3YsEt01HfIsOzz7+G2QvvhTQtA2X7i7H+9w1YtHAhzK1tWLp0GebPn4ey8lJ89sUXmLtoHmTt7TRaDRC6hUhXp0DoE4ZMh2JjLJOCJtEcm0XAl/5NamByhRTb6vdHBFDxeozFc1/Hum3h4blIHf1P+LxONOx7GvsHL4l11z6xHT1Dw6WhU74i+UOlpSQydtISo6ddqJP977IXGdiidzvFvNm3MbAlUqYwNTsSu2CMs9cDa2stXC4P+zlFsPphKJuEqtJjLPUvuV8K5Aq/jUB9VR2+fPtTBryIVR2YlITRA/OQnJzC6qkK8vwqXlxwYg+hjhnuAnIiCRKZBpReZzPXdWqPLyZCDJ1SLkO4tGXakZhfSnOk8bZZjBB72heRmJqoAj5JEsQSKas7pW3Im4qrSeVq4aKZAcd6MxIb5fO6u22mrE4cAJ9AgKOmavZNijVyTXsw0LUHwv7Xwb1jLgTKbIiGLgwArar0W2HWnwKVSNRJoZLffjBgJjVIlUrBhI8iRU+ALGo/XjYr1rHpK9vx1Zz5fWICMeKeqX8MPJckKhNCej/UhL+nxidYwj1Y+IJLBSTf0fu/fgqn9B+DWydegZc2fYgPd32N0wZOZF25bfKVGJwykDFgnPAFpfARo0TBF754+Ky7MG3gBKxc/y4mB4Esr8iHVrMpwJoRoHvs+2eYQvTk3DFI0yQx4YtdVQex+MeVcLidmJY3AXKxlIG+Q/XFLB2QUgoL0wvYce+ceg1+q94CV3uJRqJcA5qj8722iC3y8pSY6doGC9TxQVasoKe714nVxLo9gbTtUP0J17bb6Rdx06v0rJY+lhB4qt73CVQ58NZ+hzpDMYrTb4JLEjsVFstBjmcbPsiKFWDxWSzu2MRm8ZUFuWJIFWOygpkyJ6wRVli4NollI7BGEQ2QHc8Y9Na+Z2ROQn9tJltV4kAV/Z/AKB+EBj803e1PLMwhdyyOXiYFuQSZngGtSZmjmMRpcL0Wme/112YwFiicMXEogEXnIVGmsBSWUHUO9HuauFHJBacqFQ6M0URpv8sUV00WpQE2HqnFt199i/kP3oejbcTsdKQ6Ur1ajiIdQi+gUPof6G+/WgN6Cc28cGYAVI0c47dWiASyRowcjpIjxchPcuP8i6/Axq0HsHXDzyiceia++/Y3dnwCWV999hVuvesWfLrqM1YXZWg24M5778DRQ0fwzVd+MFhmrcZAZSaeX/YsrpoxGCPHT4dPIMUzy5dg9LRzMXzsOOzbvQ+7tu7C/Dlz0dTUjOXLV2DOvNmoqCjHtVffwPqrVClxznnnYNa8u2GROjFEP4AxkQSGFAIZqHaOghO0oL/7i//9TBeloJnMbdBpNXB73KgxNHYR0+juvdpb+5GgyBCZm4mIuHc/gE3ZD8Ep7Zvqo+HGYKIs9PchXAoaKXImJmj9LICxmS1IdDeqa+rw1JLn8fb7n7ImUlJSsPD+BzBnzhxWM0Msp91UBUG7JUCwPQC7nwT+RYIVTy/Fjff5a+TCxc5127Bj3Ta0tZpwxiUzcNqEcShQ6lBxrBpr/9iIiy88B0mJoccjFpl7/oScapccliZ4ePWoocaUxtJktgbAJtd3mrgQyCTwRDVEVEsUbMIbXIvFRH3EYpYyROCMM40OZd4b7zUjUKpJKWCpj/a27inJEoNV4nUgR53O0qbJS4j+BDM89K6g1GQK+rvIVgJ91WKIhi2Ct/x92A0lkCmUHUBr+2zYx34Z8ZRCLRrQ+4ef+RCqgVhAFvm1lbsjpx1S27XWhpjS3+O9Nidz++BJLvWFs8yJpg4db7+DJ/jc/sSW9Ha6IN+MmDKCSDQhuAad6s+JtRyoy2YKgFWWOuTrOiuqHjQUs4XvYYn5ASVns9OCrfV7Wb0oSbhTmh79neTYG+3NLAuoxdEGh9MBuUsKh9yNRruBZSqRJxeVGNDCLC2uc2G0t+KIsRxpikT017XbDgkEMNhbUWo6xkyVszXpTKCM6vVp3kg1ZX4TbT+hQSCLwmDvYHuDvWdDgSj+NiKxuNdSBUPdD/GALK6fCXI99MrQi43B96jAU7PKZ6/4GEcU49GUOD3ee7jXt9e0g5hYARZ1iM9icR2kSXKDvTmscS6BLk6CMlYRC04FJ1IucVu9CQ1H6jFw2qBeH6t4DkAGeGdkTWIKMLsaDwUm96GAUE+ArFgAFtd/i90Gi9MvfCEiF3KhhKUwFiT3Zx8c+shS6GVaBq4oh5dUCqnGJ1yEnBiKlFDpM9mEhSYkwUETEJ1GHQBg4eqxaL/ugKxwTJZeqoFGqmbJyUrIA6IYJC1NsfipxQGQ9fJzL3fq9mvvvcqYrWAmKzMrEwVDCvDFhx/i4VmX4PWPNmDC8BQ41dlY883PnUDWGWdPx88//IzzL74AP6z5IQCyvv5yDeY/OB8VthqkIRGP3f8gNm7c0en4XN92bd+Fw7sO4q6774LRaGQg6865d6LuWA0+/2I1Y7JoVZ4EP4zGFtx9951oshtQGsJDjUBWokjHJk/EXtGKMgVNqKk+Qk1AWChAg8nQ50GW2NOGqSWLIB73LLyNG1Bb9SsO5/8znkf3pG8bL8jifOko3ZbMaHui5mfT1j14cumLWLvWL8wzceJEPLDoQZw2bSoDFjQ5L3Nbwi56zMjxG0H/dGxj2PE0NDTht69+xrTzz8A3763GjL+eh+y8HORbBPjx13XYsHEr5t5zK/IG5rIJTrTggy6OWePADKXFKTT9YDF22A+EU2tM0GmY4ikBIj8D5WILIjTOtFjEXzAKJSXuQGJIQ2klpd4yHyh7F3AW7dxC/V5E6dAJObCZauGyR68jC24jOEWQvgPZmn5somiwmdDUZoBEIAksxvD3Z+bGm8+GuOBuCFS58Ox5GHZJPuQqFUS5V8FbtRo2yTB4E8IbgoeqMdTr1Kw2K9K3IJZUy1hBVk9Junfn+vXGPl1YDVZ70/P1N1zdFV+Cnzuf3mDKemOsYm0zXNkKLfw31zSjtboFmWNj0wbgQER3U/Y4kMWRDsGpgoFrEMRmHe9xYxmrcMxpPKCOa4PmpVna9AAjR2I14dIHBbfddltnfWRKIRs1CGPPncTqPk5mUD2OUixl9KMrBjED6mswwGI3i4gUTQTMhJhWFE50kF+W0+pE5pjOqSUnuh/84102cAZj8D4r+TGwKshn5vjbErAxOaOvunH7BOeIxwqw6IG0OghgdVbPovosAln9tMmMeSOQRUWfxHKRCEQs6nLBE0OfUAaVPhttVjuTbQ8VVANEk5hghbLgbbmVy1iZLI5VE4ulMJt9eHrpM5j3wDz4VIDJbWc1Wa+/+DouufwSNNQ14Leff8Pdc+6CRqtlbBUBpniZLNrnjBln4OWlT+PU8YVYu+kAHrjjDOysUwaYNGKyPnz7AzYeV153JWOaiNkiJuvwwSLGohHjRUzWAEUGXliyFDdcdjqGDCuE1W6EVUErcP7J5q/f/QKhV4CLLrwIraZWLFu+HLfPuQOG6kZ8+vnnmPPAXLiFHpTsP4rvvv4Ojz/2T2wz7IfTE1oZkq8OyE1ouQ8oXSfqc4vdHABZfPaL+tMbdVgk3EIsarqqI7+ejkVsZIWphjHCoZQhC0r/g8x+EyFMmw5Pyas46k3qUS9CWqnMUqcxg3BaASXAzTGktMKZpenHFi5qLY3MIy+Wug/+PR9OYTAck0XKgpTWSWa7nMjM8QAtDnwQqPj6q9VYvHgxioqKWBcvvug8PLTgLnjz+0VklQlkRQJY3Pk6KEXY4cTmXzYgJ78/CkYOgfVwJd5/7WMUDMzCxRfMQE5OJvP3amlpxaQJY2J+rfMl0Kn+yONxwsVT0ws3nsRkdYj1SBgDRc+CxWILrChTJyIxKqGAFllaUCouGYBH8nmK9QQDohckXuGObu/BbzdSDRbNCyYkjGS2EJTu2Ga1MfsNLojRpHeCpWYjZIfnQDzuGebj59yzGJKEIRAOmgVf6wHYGw/CnXN3xNMJThkkAR4S56GFWKrLCxWxgKxylwUN3tDfneA2uyvpHut1OlHbddTACEEiED3NWtF5BNdd8c+NjtcbgO5EjV+o4/DnVgRs/OUG/np6mjfXVzbA4/JAnx09O01I326PXyzOR6ITofUpIp4uB7KcJMLidsLtcrH3SfB3kM9m8YFYPIAn1nEPxZzy943nmHygppaq2ByGC2Iu6dvLBbGWUqEUAl8Q1Lfb7Vi1ahWq2xow6ZJpsZ5Hr2xHL1OqtYkVYAWnCdJDRfVYFAQUyN06eELBSbf3ugy737KFsS7t89BeGbNYGh2dPBRjUobij5rtTAWGIhzA4trj07/hjsH5dPAVFmlbzvE7Ut/o2pntFthdoT88yYoEaBQaTEgbwXJhDxpKAmwNv12a8FJblCNMgNrlcbMJZqZIGsi9p8mNMsEPCGhyzlIH2B8qyeD+7jcMjVXJi1ako4EsziyX6h00Qp9fOU+Vijfefh82qw233XoTK/j8Zs332LptBx54eCE2bdqKPXv24fZZt8FiseDZJc9h4pSJnUBWLDVZHDDbtOYDvPLmGtxw3eW4dEYB1h91dwJZD9/3MM469yzcdNtNqKqs4oGsw4Htii2VyNVk4PcvVqO6rJSt5jvdZqz+9TDGTxqPtNQ0vLTiRUw6bQrGjBtDCAdPL1uCu+bezUDWZ59/gdkPzIFUKsW3n38Dt8ONa2+8FpvqdoeVqw9nKEzXniZbcrkUXviwvq6DWeMbG/PvET7gCvbqiuX54bah3OxMYQpTaNy8YTP7cXpGOq658RpcduVlqLDVstSK4BD43Bh3eDa0Ix+FQJ4G9875OJAxG17thE4pT6HqhmLpX4YqBTt+2YaP3/8YTyx5Ai6tj7G89D4dlpiHt155G7t37Mbj/30c1d7GQD59LG3TNuFAVjjRB6rHoiAmi3zmON+z7gAtjl0gFpQYHWKgCRgsX7YMy5Y+Dfp+UVxz53W4eu7foFT7Jxz8iMRimQ0maBK1MNQZIJVJoU4gRhmoOFLG3iu6RD12f78JruZWDMjNwPRpk1FT14C33/sEKSlJ+Msl56Fw+JBYhzKwHQletDWXBP4djsWibxqddyzvpWiTfT7QEomEjLU3tPg9s44npZM7CYU2HWKZFuZGPwCOJ2J5l9I7gYRA6LNKmSpUW8YUSX1etLbZGQCT1bwGtWs/RPl3MIsJb+XnjEX22evhKHoTrqGRayLDAV1Ky5RI/PWhdBx+RBt32jYUyCJRGa5GjFQUGzxO9u9kjw9euwlrXS1obZe6j2csT/a23CSXLY6dBHBF5x9PSlhPjRfZO9BCMKXycSwHzUmsbhtLDSTRp+MNbm7FXwjn5nLxZCARWBugyoRWooHL62ILqZSSGG9Qf6QiMZLliZBBBpfXiWJjRRfBMj5TxgGX7rJnsfSR1GGpLiwUsxkXyOLVl0XrLy1kpimTu4Is6jB9qGbPno2r/nFLLP3vtW1opTieVdZQYhf8zoXyyFJJZOxBoCDxBYrjNSAONyAkxFGxqRTpIzMh03Qg3l4bwDANn54xgeXivn/k68AW3ApEqF0INEWqUeMDtFCsVzSQRS8ckzX8A00Ti3RtGlt9jxR0HJKAb7AaWHGiRCRh8uEkL0qyyPQx9rhdEJLptlAAj9vDVtc5qX///9tXw9oNQ0MVywb3gSYltc4qNLTXgYTqI+cDxf2Om2BSLYRPpMFHH3+GN996j6W/nX/eDMy+504k6lRwuIGXX30Tb7/zAU6bdgpyBvZnapk3334zXnnptajqguSTRaqDBLKmz5wOYdU2PL7ia9x3z3VITmjFrkpdJ5C1culK3PfgfMiTVTDVtjCQdce9d6DooB9kUU0WqQLqvG0YLPTi4++L8PqbH7C1g5vuuBWXX/FXvPv6e2hobsBdc+5iEvRpvgQ8u+JZ3D13FpqrGnD1VdexYVCpVDjvgpm4Y84daBFb0Roh3ZO2DzYUDh7npEQd1tZsDfw4eMz52/eEVxa9N9IFSXiqbvVgAAAgAElEQVT6X0/j9ntuR27/XJhNJjy3dCVOP/M0FE4ZDUe7QTflx1MBMTFf9KG1NW7E0Lb1EA9fDJ/HDq+5BG7dJCbWQ+wpTXpNrjYctVSAk+Onjzb5qhGbyw/2UTRVBwBdni4b639Yh38s+gf+vvgRzLjkXBxtqYBaooDOqWSCJhSU2umUedizQqwbffzJFJyeF7JLoH8TmCYmmR9WWwvSqAaArDVcVridNnghAgk0UBobTUD5IZN2zohgzxj9R1L9bjc8ThN8bhuT+PZ6ImcacHUySQlaCEUiNBtaAwXtjfXVWL7k33jj7VXs8LoEHa6fdwsuvfmKQHciAawD6/czUJU7vD+MdUaU7S2FOlGNgvGDA/u3NBux9sufcfW007Bp83ZWy0TnUV5RhdycLNx28zVxv86lCj2EImmgbomJZwg0zMQ7OIiloWOGY1E6jbvPENEsmBPp4FIX9RolSz2028yQIrK4QywnyUQrfN5OKZCx7BeLkiAxsqMTO4NZmi/Qc+N1WWGztcHq8t93qkN3QZExHsLkUxhzLMq7HfDY4Ni+EM4xH0XsUiQxFxLiIXl3emfTd4SLWERDCGSR9DyBKBVEUc2RPRYDjG47fndH9wSMZYxP1DY0uaVvQ2+wVtw5hEsDo9+fzNRAyiQYlzIcZmsbbC7/4o9cIkOaOplZmFS31TPmqbsRCmBxbXFzslCL4wSoiGGhcHqdjIAgK5aJyYV4fcsnOH/odNS5m1mWQ6zhB5QSJMi17Jwmp4zGs+vexpWjzkdpWyXqLU2Bpgic0Lubk2jnUgXjATux9ou/HR9ocYvp8YL+eFk3qsPrwmRxnbr99ttPOsiKZyBpNYlTMOHUBPn7h/PICmZwogGKePoUaltKGyz74yjyphdALI8MGo73WOH2n5g2EsMT8/HO4S8DaUThQFa48QjlLh8urTASyCLZUau9s/Ewv9+xAizaZ0LqCJSaqkKmDzJVNFUuXD45Yz4oxSTUqkZ3xjxYEjq4jUiTfQJbcpEDcqWOMVtckAknTWCpVkOmTOrUpMftYBNSJ01UvR4YnSY4IGXMkMXjZEWt3MScJiNJCj1TXGuxGzG+6UOICubD2/Abiixt8KWeDTJyplUrmmyT7CyBHZKApwk9gVQCwTTRJhUkKo4lVmRE0XykDJsPgXYUnLZGmNTDGeuslajQ7GjxM8fWZrZgQf5dxD7SMzhY35/tT8pLNo+DpTeR2AodL9qCCleXFZwKyA1OMMiin4diwAyeFlS76rtzqTvtEwyyRMkytnjx9edfQSKVMraRJO4ppp17GkRuAZY9uRxjJ4zFhLMnI8negBXL38YHn/4UaPfpp5/CjBkz8J//PIlLLrkY0oFqNjYUtCKaJU3Fu2+8i4/e/ximVv/PCSyNO2sCM2am4EDWgX0HGACZfd+9qLDXoZ8qGXs27MKm9ZvYAsM98+9h27/4zAsMAEvUUhzccQCr3l2FR594FD6FAJt/2sjAGhck3b/owYUoO3QEq79ag0ceXACfk9IR/SCLANYrr7yKZ599rtNYfbTqA4waPRqtra1Ytmw5vvlmDYYNG4qHHlyEMWM6zKsJfnk9bvYsuF1Wf5qZQAgfpYw7THB7JZCq05ggDbEI/NoYrr5p2449TIXwp1/+YH0oLByKWfPvwMgZp2Bq9qSQaYJOmwNFW4tQePrIkPeFpaUNe37fw2Teh04ZilSTGx9/8DmGFuRDn6DDgYNFOGv6VAwf1gHIYr3BVAm5TFGQS6mL5GHFpcZyNgaRjhFvyh/JvKsSB8BuroPb0RZr90NuR5MYTcpgOG1G2M2xP2uxACw6YJoyCT+8swbPP/dCl+NffdXlWLTgbsDngsungc9rh27fZZCOXgxIdABjEARwrr8Sjkm/RTzPcN5v3E5UikDXhMApiY1QxAKy4h1cr8vO2KwWr/tPB7QinStNfLmIV7I9nKgFtRc8kY93vHti+1RFEnIV6Xjwm6fZt1MsEiNNnYTh/QYxIHOotZSxRjqZli1G0HuevpeUcUDfS7VUyfwvqd6HxCdsHjsUIjkS5Tr2nSY5dVKgbLQZIRaImY0L7UfZE7S9SAiUry/D2LPGMcEN+sZb3Fa2cJbYbtHU4KQ66Cqky5ORKNExA+SzBk3BL6QY6HGx49B3h54Xmhe00HcaPjY3SJRp2Xva7GxjpuwjkwejyWRAmi4FEkG7x9eo81FlrUOluTYwpHwwxYGWaKxQT1yPnmqDFAZj7S8DWZs2bfJlZWWB/vDjzwSyuDRBfv1V8IDGArJ6G2D11EU+3nYKkwowPnUEPin+nq1gU4QCQqHGg+/OHtyPVqclpJ9WKABHbdudTjjDpAdS2wSwyPiNKNdoQYwNMVXF7emPobYfLfOr9vjg91IJlnWOdoxwv482aQ+XtsZvrzupU/z9aVXaLVDC5TGgzG2FlbdCpjXvQ0LrVsgdtUhXaiAiP7z9j2Nzvztgl2XEfdoDj61ErjYNwn5nw7prEXbk/Zsp5JFP2d7mopBMML3kB2gzkaXqh1+q/Kl13Q0CWZnitE6qg9RWYqIW62t3dEnD4I9/d1PwQvU1FJPV3NSM55c/jyuuvQJDhw8NgCwCXOR3tvQ/y3D33LtxOrGKHgFeffoJXH35pRg6YixWf/wW3NJ0zDj3wgDIGjZ6GJw+slGwMhC6+ZdNOFp0lKWPEpDjQNyp505DSWsl6yYHspwOB8pKy5nkf9qgTGiFSrzwzIsoHF2IjX9sxOwFs9n2HMiiVKv/Pv5fmExmBtyUWiV++fYX2KxWXHblX1BRXhFgNqsPFftB1kMLmcE0rcpb7F6QN9MLL7yEyZMnYexYf33SSy+9gkmTJmLkyJF4/vkXkJOdjYsuvghbt2zGmjVr8PdHFjGBG5HQy+pnRWIZRO2CR8G51bS4QKwPgYxgv6JgRbwvvvqega1Dh492unxldX5D5O9+/xE2hx1ZQ7KR2M+f0hgqmptykZTsF6Tg0gkpZVJotMBgaMHBw0dhs9lxzZWXxH1LiyQKkAExeUFRhEsT5Brm1DWjLRB1N+WP+kLMmqXlGLzu2GqGQp00nRcDj3GKXkRLE+SORYtHQ/QDIRdKWS3c44ufwJx778DAAf53vMdth6i9PoLGFC4jxJY9EChTAYEUAlkGvIbt8OpPYWCehDlowkjnLxB0Vhu2EM5ntd1COJ0kd9/BthJzS4t2lL5KLHSLyQyxtw0KhRRiiYopRdLiAN2zUkVHXQwdk4CskCxqRFK2Hd3bNG7cv0n6XqLQQ9Tux0P/thnKUWprhlGuZpYm/Gh1tjF1OVrUou86LV7Z2mvhKAuEFllo3IihoJqy7HZluVprI9QSlV9Eqj2OtFQw5ThSvuutCCeKwB2Pv+jY8TP/37jsk1B9OxmpgaH6kalOQ4Y0Bc/88Tb+Z+Yc6BU6tDkseGnjBxiXNQLT8yfjWEsNipsqmPHwoORcNLmMkIqkELjA3vfHjLVIVOowIDkLlZY6ZCnTUGGoYd5V6dpUpOmSUGauRqYqDUZzK2pM9UhWJSI7MR011gaobDI0eVthspuRrc/AoJRcVBiq8f7Or1iXyVPLKSB9ZRmKGktZ/VR+Si4z56X72WK3otVuRqutDUNSB8ICf6pjhjwVRY1l7P7IT85FklKPdaXb8eHOr/C3iZdjQnYhnt/wHmOy+CArmK3igHJvs1g9eQ8T88Zn4iK1zdIFly9f7ps8eTLoDz/+TCCL0gQJSXP1V8En3eayMNlvTvSCWBiiNOlFwymznAyA1XLMAEebA2nD0nvyHojaFkmETssYh2/Kf2OrIBTBICvSeFCtEhX5cWwW7R9JHCMYZFGBps1p7+SdENxpelESwxILwKKVHQJZ2+r3RTz3VJEULO9d6AdZXLCPMJvg+JlF+n88QCwSyIoFYNEx+aufNMmUBYkp8PvrtBlYipa/wM8f3Ior1w7l9FvggaV1F4ZWroB44C2Aoh8E8n6MGbBvuwcbhrwU9V7hb0BscYbxJwy174Jo6APw7H0EexMuDRh7jk0ZxiT2QxlGk1AJ+bDRqllPBac6qBDIGeDSJ6ixpWFvgMXjjsMxiVR/Raxjvi6HpQiXmaoimltH6ycHsvg1WbQPeY5dd9O1nUDQpFMm4pXnX0VKagoyMjM6QNZzL+GG84cif+QMrP78U3i8Ppx9wbUMZH300cesC/kF+Ux85PQzT8dP3/8cM8gicKRPTEBtdS2uvfEalJaU4bOPPsNFl12I9958H/c/cj9rnwNZxHBVV1WjvraesVzE2vz87c9sGwKJfJBVcvAI/nb9rex3lPZ5wfkzMW/+fCQmJgRA1rBhw1mt3MsvvYKJkyZi1KhRzBRbIZOwCWuLsQnLlq/EgvtmQy6yg6xUCBzwg9gVmizTxFMokkBIlhsShV9Ew9yRYhwOVOw+VIX3P/gEH3zwAdra/OzMrbfdjgULH0BiYiKampuZ9YNd7wwrjtLcmAONtglSWYfQAd+U+XBRMTQaNTIzOuSQg+8dej4FcHc5P5JtJ7ELMgmmiMRikTS7RqOEsSWyGW7w+yTafRz8ezIPlqvTYG2thM2jgshnhxjhsw1CtU+AQq5JY8bKBHhiiVhZLK4tyk7IVxSwFNPHFz/OQFZmmgZetx0CaSL+9eQyrPrIL/VPsfSJ+3DZeeNgcCZhyfKX8PU332Po0KFYdP88jBiax96n3/7wBxY88EhgH2LFHnpoEWMqv/zyKzz00INwON2BLAiOua2srMQ///kPKBX+9MHqqkrMnTcfTyx+DKNHDmGsK93r33z7A4YOKWDHHFk4FOUV1fjks9WYc88dEHqtqG5oY/+eO/suJmjyy2/r8MyzL6KuvgE3Xn8Vbr3pWgjsDTAKNFi06DFs2diRHv3828+jYGgBnnv6OZx74bkQ5MhRZ/WnaRHwSrVoseaLNbhl1i2shm3VO/5UyatvvApVldV49dlXsH3zdkyfMZ1tI1N64bY2IUcgw253Gyq8sV3HWK51NDGCWNoI3uZkpgaG6m8okOV0O/H29s+Rm5CJEf0KmMEvgRhahNQrtIzhov+TgXC6NgVVLfXE7f8/9t4CPKqr+x5eI5lJJu4QkkCw4Amuxa0ULVAo0uLu1OXt+7aUFne3QgUKtBSKU7S4BycQJCHEXSbj37P35A6TYZLMhNDC7//t58mTZObec8/1s85ae22uY9WyUiMcjjyNu4kPkKXKgY+zJ0L9KqJlpYa4GHMdF6OvI1WZAVe5M+qUrYbmFevjeuxdnH9yDak56fz5m9VbIS4zkWWBFB+0GcF92X/nOOIzk6HSqXn7vet0QnTaU+y+dZT7QX97KtzxXoNeDAj33zmB+KwkNreg5VtVaoS9t47hwN2/0adOZ/QJexOrzmwuALKsgV8CLBT/RPHhklxT1tYhdYit8tdCc7Ko4dcFZAkzGsXtdLo6g2cGCBhY1rRSOMhtqotVWifJvJ27+28itHPNl9F0oW3SbFafyp14kHks1viQNs9NswdwCvXGqI3CrO8FkEVALEebx9IK8+J0zz0s8+096QItLg+LZGdNyoThavIdpshtCYVICgJc9JK2BFyW6xeWzG++XGEgqyizBmF9a9ISKkq6esOvWLh4xXO7I0hhxAYlTeeZvjfPHTDN6OtyIb8xAg61PobIqRwM6lRAGQ9D7mPEx5/H7cpf23K4eBmSl9HDpd6Dj+BX/1voHv2MKI0jYgKMNa8oKB+OHDwF4G7eeLCrcSKB6oK8jCAgFe5bDVdT7lg1m6BtEtNJtUZIf06zfxXdAhGXm4wH+QyQvf2yxmSRlGDrj1vh6umKbm93Z6aJnlEqlQqOjs/yMNu82QbQGLBy8UoM7BaOajUaYeeeY9Ar49Cu+2gTk0Vs0L0nUVg4eyEbh/j7+2HD6h+wYfUGU3eJdbLGZBFg6tm7B1YuWYkxE8fg1IlTvE5Y/XCsWbamAMjq824f/Pbr7+g38B2WC5J80M3DDft27c2vy9YJjx9FF8jRO/jnfnz56Yc8i79l606kpqVjzJjRWLHCyGQRyKJB6NJly9livX7dMNy5cxsrV63Bib9Ps5HLGy2aYd6cbxlk0Uy9rSF1DoKDTG5ywzNnsQjQ6EQO0Ojl2P77DrzTpzdSU1Mxb85srFu3hjfh4uKC6R98iLHjJhTYZHHSX/OFC7OyN1+G+qIVOZkmcCwZa1efKmx4QXKh4lgsclMkRiUnt3jAIzEoGRhZglabjy8DrTLIyFayYYm9dbPI9MLB0Q2ZibabXtjKYgn7QM/xCnI/SAxOmPH115g4YUw+yFJBJPfGvAVL0LtXD1QLrYJdf+7l1bo198aSn8+hfHAQenZpjlN/n8CfR27gi08/ZPZp955DyMnNxbv9+uDuwwfYvn0nJkwch8jb900gy9HRWI9LqVSZmNvNm7dg5YrlqFWrJp+jdes3YNas2fjll594csHI4Aaie/e3cP7cOezes5e3mZCYlA+qxjLIehKfYfo/JuYJlq9Yg48/mgpXFxfM/H4e3uzUDo3CKyNbJcKceUsxfsIo+Pn5YNnK9ajZKLwAyKpdtzb3k2Ro9G50SDWYQNaNiJs4dewURk4ciTylEgu/W4jufXugWcN6OHPiDDPdn300FYbsGGbYHunyEKF7MQlpgftC8wyo2npNmi8nOMyaSie8JEONkvRNWEcAWf87sBh1y9XkfCz6ScvNQK/aHXE19jYyVdnoH/4Wy+apADHJCdtWaYa5x9aiW822qFM2FJdjb2H3zSMY3rgv1p/bhkENeqKiVxDupzzG5su7Mappf6w7txVv1WjDyz9OM7JjBHxuJ0QxKEvOTcPV2FvoWqMtutVsx+COggoan3l0Ob94sVF5cPLhRUxvPZwJiAN3/mYgRmCKGDgqcCwRS7H05CYGfsLy01oNQ1XfEMw7to7XdXJwZKAoMFlUS8tagWl6X77s4sMvcg5fdF0av4q6du1qmDNnDqpVK5hE+jqArOIAlgPNgorE0Bg0PPAi6pwG+bbWwXrRA2zL+rkpOXDycOLCeP9kNCkTjuqeFfHno6MsMRBAlj0Ay9b+EsgSgG1RSarUnkAbOzso4CV3L3ITVJySpI83Uu/z4L4kQS9qF5EEvvnmJ5ZtaERukIuNDmOFRWEStKJAFs0OF5Zcbs5kpaWn4+tvvucBRMWQCtwFLem2HWjAZZS10EswR6mBTuQIZ4Uja7HFBg1EuVEQy5whcnCF7sl26HUi5EGMeGUq8sr14eNLshICRaSxtrQiJ8fN6MynkImkXCyRwj33FmQKH+ijf8XTsoORbRAhU53NgIXsSyPTH7FbHUlRBMMEpVaZr93OYQnKy4own2rslilIYM23Q/tWzTMEMVkJuJ/xrBYRSevKKHzwIOMJSDZjT5iDrLETxqBscAB8HD1w+sJZ7Nu1nw1E9u0/wMxTZmYmJk2fiFMnjHWZOr7VETmZ2SwtnDS2L4LdgZ1H7wHKp2j71hDMnLWAc7Jq1aqNXF0uZn83G126d0Gd8DrY8tOvUCic0L13jyLlggSyho8ehvWrNyAwqBwunruEIaOG8CSHOchaMm8JnBRObKISVi/cxGy5e7hzyYB6DeqhRt0aiI8xFqs2N0L5z6cfwtFBjCsRlKO1m2f616/fwCArPCwccrkD52c1adwQNapXwXez5qNzp/Zo2qQhHj2KxpKlK/GfLz+xG2QxM+ToYzIe0OclM7DSwYmLX/v4GPMY6bi7uT0rGnn92jXMmzcH+/cZB92h1aph+vQP0b1HT/7fHpBVmMsitVNcLo8AfjzI3CY7kfOxLFksS9dTqgeXo6RJKtvBaEllg/wsdg6Ck5OCHSGJObfHcdDVpzIDx+yUBzbdUvYCLKFRugcDxb6YNWMWJk4YDX9fF8j1WgZZi5asQN/ePfm5aQJZXdogL/EinMo04KLNyY/PYe7qw5g+fQqo1MCfuw9w0927dcHVB/f5eh8/cRwe3I7CgAGD+Dsjc9sFU6ZONjG3xNB6e3tjyPvvIT09HbNmz2FgP3r0KISHhzODS7JaUtukpqZh4YJFmDZ9CtLTUrF9+2+YNHEsnOQyPHj46BnoEoELeDvnF6LfsXM3O96+1fENBr8LFq3E1Mlj4OHujuWr1qNuo3ooV60SM1m7thnlYBWrVMTw8cPRok0LxDyKYZD1Zo83sXbpWgZYwSHBuHv5Bk4c+RufTJ0AvTIJWqk7Zs1djIH9+6C8nxzaPGPuZ2m5GxaXS1Wg5hxZiedPkNH5IhaFggAAX6P570BiYAQTiVdlfGcNZBHrUyegGkvvVp3ejPpBtVDRN5jzoYl1ikx6iAH1uhsBSngXnphzFMkw79ha9K/bDXtuHcXklkNwJ/0BQt1DsOD4evQJ64xNF/9gcBOTG8/5zu4yV86PJhBGMnClRoXbCfcZwBGwegayjIDrr8jTnCsmHGtivJJz0nDm0RVMfOM9ns/9/fp+iPOP91+Rp0zL0zqdq7WEu6OrdZCljEdc3vPjM+E6KI4gMZtL5v6JJSK24n9dQnTo0CHDgQMHQEDLPF4HkFXUQSaApQfVdzLOvrwM8PC6nGRr/bRks4jhowd4US6CJd1foW6WrQCLtuMpd+ckTmtBfSXJo4NEivvp1gfVJe2r5Xrm9ZkKa7OoPB/L/KGiwJVl++TelqdzNIEsksKQ0YVY5oHtv+/E6jUbeEZ+zOhh6NDxTRggxv79+/Dhhx8XaGrB95+gW/twLN10HE0aN0KNWlUQn56Nr//zDYaMHALfqmWh0MgLWJFTA2t+XI3AauXhZJDjpw0/YesvW1Gvdgj+8+Xn8JGn4cvFf6JLj26cb3Pl7CX8uXcPJn44CTKpA3b9/ic2rdsEZxdnDB01BF27vIXY3ATEviSQRS8WAoKkEadK9iQRJvMPmiVzljoiVZWJ6KynLBu2DFqX5KaUhHwn7aHNlw4N8MpL/TF7xhxMnDQBAcEByMzNwqb1P8LF2QWjRgzHrl27Mfv7OZzjRPb2xGzRsOHdPv1w6dJl/Pbb75j+8WT4ZB3Frgt6QJ2Bdu1a49v5PzHIIibrYexjLFqwGOMmj2VWbNXS1Wxm4e3rUzzIGjMct67fxHf/+x6t27fmcxET/aQAyCK5Y5myZRgUUkkDQT5IB2L+9/PZzt8j0BtZ8c+7TX7wyXR4Ozoxk0UmFEOGvMdywaZNm6BRw/rQadVYvnwFX3dVq1bGjG9n473B76J69VAcPfY3tm3fge++/S+cpGTmYl8NQ2KZSXZIdYtoMJqYlILde/fCzdUV7du1ZUlUYbFv317MnzsH169f40XatWuPaR98CPfavjbXVDOXDFIbxrxIJwZ6tgaZJsCgg0wuhwhiMzOegk6nRjdGmOpj2do+LWevAYawL2Rk4iCVsrFDbl4e1MoMyAzFuw5SLo2rb1WQQU9OavH3k70yQfN9t2STDV5SNkmp4BSAFUtW4t13ehcAWQSe7lw9ghUbduD4qcvIyclFyyY1MHfBMnh6uGPHzj38HuzS7U3ceBBlmlSIufPYxGSRwdC2rduQmpZmYm6rVQvFmTNnMWrkSEREROB+VBQSExLQvUd3Blm3b9/GqlWr8fffJ5nBbdGiOebOncOF2qdOnYY7d54xfqRW+OzTDyGCAb9u/R0/b96Khw8f8W7Pm/0tur7VAWkpqZi/eAWmTxlnAllNGjVAUPXKmD17IcsFicki6e+yucswYsIIXv+/H/0X9+/ex8Sp4zBs6EA46bTYfeAYYp7EYtzoYchJioTUrTxmzlqIHt3eRM1KvtDkpvK6lmyWccwgQW6+c56t16S5Yy89C2nALKQgUBuWAEpq54BacIn+t4GXpVzQWa7gSUaqT0jvm7MPriAxOxWD6vdgldVPF/9AkGcAWldqjLnH1uCtGm0RFlCNGSiS7Y1o/A7WnP0VA+p1QyWf8ohMfIhtEfswptkAZrI6hb6B8HLVEZ0eh3tJjxBetjpmH12NCW+8hzKuPth4cQf8XLzRs1YH7LxxiLfZs3YHBlLHo85zOwSUErKSWQJ4K+Ee9t0+jo/ajuJ3KTFZTSvU5ecULT+22btwc3Rl2SC988UQMwM3vdVwKGROJqD4VJ3ETormUdxYkJa1dAB8VrBY/FoBLdHt27cNixYtwooVBaVJBLIG/XckHxehXlXuCyTC2noDlsZylHuVrckyWbNbygNLYxul1QYVisuKz4BHUOGJ17QteplQ7hExclwIUWN/DQPLPpuzWeRI9zJngIq6qaw5ARUmFaQHVwXXcniUFfvcjVta58S8HQEk8WBFbN12X8j1KWr7BNY8kFusPNG8DWsgSypzxp59R3DpylV8NH0yVGo1FzPu2rUbmjRtij//3M1N9OhYH1J9BnYevgEoE9Cj7xAsXv4DMwr16oVh409bsGLFWsxePAtBNSpArASI0RgzcTR8/HyZwWjQqAFq1amJXzb+AqmDA97u9zYenN6BXYfv4KvJPXAz0RFbt/2BaZMmYe6CBeg3uB8qV63CA/+IKxEMBNRqNZbOX4ZePXqgYnhlUEJ1aUcd76qQS+VceJfsx4mZo8kV0rm7y114EGBLwWoCaZ5yV9xMjeLk3uKCZh+ryoPx0fSPcfJvoxSP6mS92a0zBrw/AHIXJ5w6cAL37t7nYtIZumycOniSl6sXFo6vv/qGrd9bNXsDqsiF+OuGP3/XoWkFfLN0v9WcrF82bYaLizM69uzMgPHCX0YTEXN3QaFOFjFZ7496H1qVBnNnzkOntzqhRoOaSH6SVABkzfhyBoaNGYaAKoFArp5B1vCxw7F+5Xq2/u//3ruIVSYAKdoCTNaIQcb3g7OzIn9mfwrP7K9YvhItWjRDrdAgtnlfuWYj6jdugNrhdXA54hr3JS01Df3e7Yub127gg+mTEeAttxtkmbNFri4KZia4bpGZY1lx53DtmtVcX4tYB4qug3pi0ORh8PYv3myHlic2y0fsbBe4IrMEKs5M1vYEEvgq8D8AACAASURBVKm+k1ar51yelxH2gixL2aJ5Lpgtznkkd3ZyL4fcjFhoiynLQPtbUhZLeC+al1EgkEVMuh88mCWeMGUcvD3ccWjvIUggQvv2bZhN7dI8EM3bv41H0fFYuHApvvpoGNzLhmHZitVo1LABQsKr4Un0U9P1/vB2FPbs2stMLYH3a9eumUCXwNzei7wHRycnBlRvvdUFv23/Db169UTNmjUx49uZ6NixIzO8jx8/xtIly/Dlf75gkEVM1sSJE0AyRAJTRmZrPK5euYCDh45g6uTxcHdz474FBQYyyxYVdR+/btuBKRNGMdtBTBaBLHK3/O+s+WjXtSN8qpaFl8TVlKPl7+mF3Tt2Y3C/3pi3cDkG9OuNhg3q4uKlqzhx8gymTBwNTXY8tFKPAkyWSp8/WSF2RJrYARezrjEQonGhPcogYR1zEGUvgCrp/UHAi0CXys6JnJJuj9YjB8xgx7Im44uTCZdNk3xlFb6o5haCHTcO4Ul6HLsPkjEF5WRR7tSco2vgIlcgISsFTg5ytK7cGM0q1MPfDy7gQsx1Nr4o516GDTSah9Rj6eGJB+cRm5GIMm4+aFq+LsLKVMf2a/sQmfIIXgoPqLQqVPapgH7hXRhY/XDhd5YgkuHGjuuH8Cj1CR+juuVqsKzwTmIU1p/bjqp+IWyWUdE7iAEeTVzuuH4Qj1OfIE+rRlhAdTSqUAdlnH2x4PgG7vfgBj2x+swWZuOi8+JMNU2LysVjRiufubRkt6yZpNBkjsShoEnNi5yvl7WuqH///obhw4ejffv2BbZBIGvEN+NMn1HhtNcBZAkugmTkQIms9jwEXtZBLq7dovKyyLGtrLMfO6bRQ40sND3kbjgTfwVPLGYHituO5fcCm/U46ymOvKDjW1HbFmYgrC1TmNVqYSCrvl9N3E6NeiHDAnuPk/nyBLScRHIGXGS4QBGrTbBp9pukibVkrjZv3hJkBZZxh07khO9nz0ff3r1QPbQCD2LPnL2EM+cuY9LkSdi71yiD6lEvF1K/hti5/wIMyqfo3n8yli1fjcYN68LT0wM//fwr16mgwsNlapRnkCUwGIJMjORjIZVCsHD2IowYOxzlAvzgmHwBCzeeQ/8ezVCuSn2sXb8Vl65cQb1G9dB/UD/OPVo4ZxF69O6OgMpBnAMZcf4qrl+8hpETR3HOVHHOaDYfoPwF6aUd6hHC0hE3uQtOPn1WkNjetkg6SMYYt9Kiis3xo7o8VNSbdNeWZh/EmtGziOpica02BwUv9zgrliUv9DdNGNCsJuVMVM+5AKlUDpFnOAxx+6H17w2l1JWdBSnIXZCs78lOlyx0U5RpbHtCoJAiTZVlykUj2SbJFmmWmXIx6PiQNJTYfJpMofueWOJMTQ6zavQ8IYklyYbpc7LtJWMbAqk0YI3PSWa7fU+5m8nS313uCqoDI4SbxBnqvDwGXNQoOafFZsZCS7UOHRyhJiMWTS68HT14e8/CwC/gnLwsLidha66ksL55ziQNUk+dOsWDWkdH29mkrKwsBlorli/jZh3kMgyePBTvTni/2MuH7unqMl+oReb7ZFyNcqgon4kcu8g1kWpckZyXQJVKpTF9V+xGXnABe0GWNfMNcjVMTjXWaLJsj84ByRKlhlw293B284WDozsXIS7uXk/UqfBIW3Jwaa2MAhWuj7x+lwEFsbOQiXFs31GIIcIbrVtgwXfzMWTg26gVbMDRyyn4ddsuzPr0HegdgzFjzmqMGDkEDgEezzG3B/48gM8//YxLZRCTpczLMzG3BJ6IQf30s89Rv359jBs7BvPmGyW/1atXw9dfz8DgQYNQrXo1HDt2jIHUzJnfFgBZegOQEB9nAl2nT59GxNUIjJ8wnk1b5s6ZjeZNG6Nbtzexb99BREZGYvzooZBIHQqALGKhWnftgBp1ayEjLgkrFq/Gh5PHMku9/fddmDR+JO7df4AFi1fi668+gZOjI77+di76E+hq1BDHjp/CseMn8Omnn0FDhZDzJy1y9Lm4nH0DpBKiKMxNuKjL1U2mMDFVL3hZl2h1Alskg7dnIqZEG8ovuVHLswpfJw5yB1xLiWS1BAW9A0hiX0buw6YS9IwO9gzA07wkowzwxHoGSjKpjN9pPq6eiMmJY3fetOwMpCkz2fiCzl1cbiLIKpxK4RAz5uXkDldnZ36vlHH0xcOUGGaaqB36rRZp4OnghvvJ0Qj2KIsMTTYrhwhIkW17gLs//Fy9cSv+HhtZdKvRFpmqHFTwKgedJhuOBnKR9cPDNDKOUsHfzQ/JqjSuA+ksVrCDYlW/ipwzRiDofuZjBpeWMlEBVBUnF6TjVdgYkoDWqy4fFMXExLCFu3kIxYjNQRZVj9boS144raQXqr3rUYId0aD/ppmFvX1+ePI+QlpUfm41opQruAY8Z3lNN0SbwEaISL5jsm22d5vC8gOqdmWWbMPt30vaRJHrlQRgCZWyrTVMoPNk3OWX0td/olF7gNZzIKusB3LyYCYfpIKsUly7+RA78mdZDx06xIYYveqnQlK2M/7440+WMXXvNYBfxA0bNsCZ06fRtEkjnL9w0SQfTMzKxdKFy9lVzhxkuXt64LNpn3FekXlsXfs5KjbpgpioeHwz41t8/r/P4BXgA22OxlScV+TtwJXu0+4nYc+u3Rj/4UREZj8uth6WPeeBQAcBCGJ5afBOTO/5Ylwmi2uf8skIQNHkQ3FhD+gnQEYvPgJWlEtIzBttg/ahmkd5yE+2hVODJTCokpER8TUuVTcO+l+HoBpmNd18ka3XIi4nAfHa4s0Zitsv83zJwgxqLHOfzp0/j9AqlVGuXDmbDCLM+3Dw+mGsW7ASx3cf4Y/LhQRh8JRhaNerk2kxMk35fdEvaNe5A2o3qMMg1EVEDnwSvq7J9livN/AEBoEqYqpICkWJ7WT/7eAgsckdsLhjY8/39oCswsw33N1c2OiB7MslyCsgG7Qs2Ovr7QGtVoOc9DirjopC319EJii0QWxyObGv6Zkj9pFBn6zG9//7HqPGj0L5WiF8Xi4eNho8kUvmjYjrmEdsakoiBr/bExE3ojB10ghs3LAOQQHeGDioF2JzYpGtrFAIc/t8ThaBrFq1amHevPlo3boV6tatazKvadSwIS5fuYJvvpmBlJRUDBjwLiIiruHDD6bxYJ8A14Tx40EgKzEx3gSyqIbU6jVrsWnTj2jZ8g1UCgmGXC5Hwwb1MHveYsz85kuU8xRDInfFqg2/mpgsAllbtu3g/a1apRImTxiF9m1b4uGjGBPIksmdsHvfIVy5eg0fTJ+CuIQULFiwEKdPn0GnTh2ZWfP09DIVWc41KPEg7xGydUZAXNL0C8u6pEVdx2SUZR6WhXsLA0q0DQqBMbPcxj8FtKhuJL3/CFCR3I5YIpL9CkGfu1I9LAdn/pzqWNHEXLtyTbDk703MAumlBlbskDKDWDjaN8qfpjEbeQxkaYyfe8id4SX34M+pjQxVNoMnKnFABYJpoo+eVSqdivtC+dIEUKguV44yB24KV/grvPi9R+9QD5kbsrJzmPGa0GIwIuNvwEuvhZNazeMLkdSRyw1AJMJxVaKpVpaLzJnboG3RfacxaKGmfDmttoDZmT02+8VZ/dPxtKc9e56dpbHsc8WICWBt2bIFibkpaPV2W9M2crTqUh0clUbnrbVBhdtIGlRcYdOXtf3SapcGXl3Kt8Lexyd4BtgyaBaZgNbDzFjcSr1fos02LRPOg1Mqmvf7g0NcbK6oEGYihPoVIhZUG7WzFObJiMVZtBZVzM0SZBGDR/tLjjVlFT6ISLbdsapEB+Ylr0SDxxCpU7HSwcKYrLnzFqFvn7dRpWIgRBIpTp+9jLPnLmHy5InYu2cPRNCjR/0ME8giQ4zuPfth+YpV0OlF0GjUmDhuJNasI/lgI9QNr4VHj59g89bfMHbiGEgd5Vi9ci0bIQRXCMbiuUvw4ZjuCCrrB5FjWRhUidBolEgWB2DF4pUs/SLGa9DQgdCoNVg6fyl69OkB3wplGEDcv3QXR04ex5hJo3Ej7X6xs9u2Hn5incq5+DFbQz9UJ6Y0gmqOUE0vao+eJfRMIaaMXl50L9KsHH0mM8gQ4lnOZtBPL9SG/rV5gEKOhoK9cqCLP9dGkTzehHKaKEgqDoX+0Y+4o3VHnH8vZpuIOaL7lNieeGJ+rDwTSmPfX6SNpmXCcCXpNu9faYdwz1C7loDLnM2Ki4tnyaKvjxc/l0g+WBybQm2aG15cPnYePy5cjxuXjflaTVs1x7gPJ6J1q9Zc6uLDidPx/n/HwFnqzLP6gbIyxuKn5HAmEjPAor/z8tScp0bfUR+ohhh9b4s7YGkeP3tAVmGGHZZ9t3RzFJg8BwcpvDxogJaLXOUzy29iukTQQGp45nj4oiwWD65EYuMEi8xYG4rYXvqfGFMamJKZDTHcAuNL9y5NxtCPyKCDZ/Z1SDzDAANds2IuYEyF2vVJx6EXO0PpXBWZYleIvZtAJjdKSJ3Eci62SqCTwDPlrRHbQ8NnklYKYJtkoTqdnqWhtBxdE89CxANPeoFKxCL+nnLupFIxy7EE51gxuRjxuNzA/TUYtNDrtWysoiXr/7T7EDs4spMjFfGm5WQufgUuH61OD1VuBiQOzhDLFFDrRDwR4Ch34OOnpro/YhGb1AihzFMz0yrcOzeUt00Aq6hyLbZctzQBbinbexnMkuB8LJSbob6ZAy8CWwQyXqWg8xHiFghXiQJ0lqMyYwp1y7XstyVLeOVYBIIbhcBb8TzLTusK55EmhtwdXWAu3STlRWVFGbKMhodKibws66ZQ9Gy7Kcor0t7fMlXEHkBU3DhSOAbEhtH4k569r0rQufR18oIJZCUnJzONTXKLslUC0bRLc8jyrUrVOh1U+TQn1cqhm974Ink1HT5S8tL4Rf86A622gU3Y7trcCc3y4qGXBwEtYrYoaIaCZD0Ho415H0UFASwKkjV1DG7BVu5k6W4tinIDslz+WQFBemk8m7UxX664ehZyiRzkHChEI//a/FAmlzoa+JK86HUPW4CW7TlZi9G161to3qRBvouWAT3qZ5qBLCd07TWQDQgOHjyEJYsXIqR8OSxdZjQkoByt/Qf+wt3Ie5gwbhRXpl+yfDXCG9dHWHg41i5ZCm9nFQYPHQdldhp27diG1m8Px41bt3Dsr6MYNmY4W5H3eqeXqQCvkJOl1WixauEqtO7cBiFhlUrN+IJkbeE+1XAx6aZN+VMluV5IHkfSo0CXMrib9pAHcVTEm54rVIKAZulISy+UQbBlGwSWaNLAvNxA87L18CQnnu/f4CuD4VxzOtczU14Yj4uVZkIv90Ooa3ksXbAU/mX80XtgH9xNf8gDs1clSPpYyS0QJ15AqmnrvljeO5ZMitCOwknOkr2c3Lz8JGphQkhEE7CmxGp6LVPxTXKhpeRtAtMEotevXo9F389HfHw8N9l/0AC4KYxOo1/P+A5keKM0qEC18GwJMpCg+l40eP0nwx6QRf0iNksDtwLF2mnA6uzsxIBBSwV2c5O5gC6FOTBzVjixbX9yagZ4rGAlBID2IrlYpXX8yiTuQjXtPUhCp3CTBmUsl7sQwpCXAEPqBRhSLkKV92ygSdcJDaIsQ2+QQuPWGFqPltB4tgRERuMQAl9GkEU/RraT7l8CZ/Q3W/gzC6rP/5zKexvHWTSQlYo0cBCpIZI4wEHuBo3WwNeSJuMRxFSaIz90svz3ptgReuHvFzxYNzIjkC1+5mhZEpngC3ahVFcXTDboNx1jUmm9DJBX0k4bPRDEzG5Rv8zZr6LapP1x5zQZY5z54yya9ixY/1b4TiinY14rVvjOVSRBVYkzXA0iNi6iiVO6Pi2DrkuaVKHYqX7ePdAaQLIHYPGzpRCrfxP2eEVxCJ0/ku2TykZ05coVw9mzZxFx/RrqNA9HlfBQuHoZka8ArgRgJWhzaQcLK/xb0gurNNcjhzGa8SV5Iw3GaHBEuQivauQkZyM9Jg3l6hptsmt4VeKZuL/tHLAQBdzQrxaS8lJxrwiDAQFgnYm/yhdC/ypdmB26nHSzwCGyB1zZemyLA1jUDs02lVX4sQ2pn8KL81dulpCts7Vf/8ZyxQEtKsSap3MyyQMD/BQ8wWHNXbBzx3YQQcemGNCkoWdLD4g862Hnjl3QygLQrUdvdn0jN8L33xvED8fFixYyyKIg84yZM75CYFkPSKROWLHmRy5QXqt2GFQJp7B+22n8smUn/H1cMWnqR6gWVhPfz5yFQUMHMbC6cvEK9u7agykfTeGcBXN3wfHjxqJRm8Z4kPWk1FgOAt5U2JjyiP6pEIof07Upk0ohcqABqQEXEm+wq2FJgoBcVfcKSEnPgKuTM9Qp++EbtwmSGp9CH/8X9LF/ItWrDZKd+mLGt0vg6uaGT/7zMeL0KSwXobypYNcANvwwD6PRh4EZsrS8DJ7hp6CipLS8ZRhzr5KYBaBZTCEeZcYyI1Dci76xfx3cTov6R2eGze8fYrNOnzmD0NBQeHs9m6Ch61zm4MATPvxDO2b2N9cw06uRpk9GoiqTZ3fNw0WrwOZFG7F40QL+eNSoUXBz98DYqRPxQBvDAKswQxzLY+zt5Y7UtEybmDVhXXIjFUPDjoV6UeFuiUVde/aCLKEtc/BqLEicC6kYkMicQeYWYqkcOnUutJocZKqM+anEYtHgKyWt8PctsVpafRJuqot3KizJPWW5DuUgCiUorLVHrJWvNg4i/7aANh26+yshcioLkXMQRM4VAakzQKZH0vySItoMoIjCvIa0q9CnXYIhNQJqsRd0Xq2g9WwNjcL2epjErCoNeZz3S9cXGY44iFSQyBQwSFwZCFOen1wmhYaYBg2gegngPTvrLk6o4iDUunzdAVZpXE+vchvmQCvyehSq1qYi2wWjKIBVVaJAgFgGg04HPQGsQkAOK5FMEwfPgyxrRmf2AixLmaA9OVyvwjmiMTwpsESf/fdzQ/WGNVGl3rM6WYTs1TotFyC1ZCNedYBV2MGlOko0Q/kqBs2K3/vrDkI71eDuvVm+Jf5+etFqvZ/i+k963XaBTXA3/RHXjrLmqta3cmdsu7/f1FS/Kl24tsL9jGjcTL3Hs+zmNqu0YGEkrDEH4flZDmv9LEoiaL48zQI0K1OXE+0pb4XkUQSa/y9GkUCLZjBlzqx9pjo6ZCZAM0o0uJErSA71rE6WWmlMSqdlpTGrIQ3szLk9mtRIqMqN4tlRmk2lIEdCDzdXKJW5nF/BMieJDDp1DkucDFJnSGmbej0/ZBXxa+EU0gfQZEIv84MKHkhVp0MvNvA1SoNwYmicKP9Klcn3mVAni84lSXXOxkeUmllJBTfjTDMBgH8qrNU8I1dJSrq1Zgtva78a+taGQWXgARKZIrCs6MpwKMo1g8irXr4e1wn7/zqD2LgEPE1Vo1XnrvCu5M9yQ7pH0u8nQXD6o+02ad4E38z+Bo8fPsLeXXsx5eOpuJ8TzUDJV+qJHxauw+9bjTkbQpDFfOe3OuH4keNsEZ+YkMiFiQcPG4xoVUKRkpU6PqFsKkAFwf+NoHvozql7cJe7oUXzZnZ3objaWHTuVdHZXF/ryOG/2KygbGBZDJg8FAMGDAR9XxzQonvM092tSPAhdFwAVlRMWAhr7JKtO1pSkEXt03YLK2hMqgW5sw+DLr2BWB3jzDYxh8U5JVKbEXlRtu7CCy1HLm97Nu3CqiWrnmvn7Xd6Yeon07BlzUq0alARDRrWBQhEWYbMn02EKHp0qg/kPoA+6e/nFhM5l4fI3QxM0TMzlQDXJehyYqByawVlyBfF7o9lgXsqF1DJyQNPE3Ox9bddmDB+AtT54zMnRzkPeIs75sVu1GIBSd5T/J3zAOkGLctkadImU11ykxJ7t///L1+yI1BU3ps5wKLW6bySTJCAVVmxHMRiCQCLvjdn3UneKpTFoN/m8ldismhSnmaxrI0H7QVYtG1zFut1MLh47pEhduAJS9HZuMs8uUfudcT8COYWdEBpAG0exF69qhLB4i7HV53NynyaDrcAD96NnhXbYc+jEyYnmuL2zfJ7ktqROx/lrBC7tffx8QKLtApoiHsZj02FYYkxquVdGVU9Qni5CwnXcSO1oNGBtT7YUutAWM/T0R1B7mV5JpkG4cQwUoLlk+x4q4NvmgWgfpIm2VxaZe+xeF2Wr+ngWmyOVlH7IlIZJU2i7NtwzD4JSZWx0N1fhUyXLtB4P0vcF9qgGeeMzGyWIwjOYFTjR49nunxa1p3q+FwbB1m5ttA/3YMs3+FQO9dlqVSqrnh2mGpWkaX45aRbpXYqqnqUR7oqG4nKly8btaxzZr4Ttlj3F7XT1dxDEODixy8yGpyS+o+c6FTZcZDd+RhSzWOIg/pB49cP381Zgj49OyM+5jZuRqVg4NixuJESyXLGxLtPcfL4Kc55y8rMNrlECiCLBpGUME9BzloC60U2/ZR3V6duGH/34P4DrF+1HpM+mMQ28QtmL0SHzu0RHFaxUIlugLMf56+di4+A1oqkpNROug0N0bnyULnCx7XochiWTdlyHoV6eSdOHMe3c2Yg4pzRfKd2o3AMmjIUzVu+wf+Xk/pbBVxkMU+5O6npz7M31kCV1eetFRmfDYelRHWybGnXfBmFV0VIpTL+KC09iw0yigtLIFHc8iX93pzJykjPMJlklK/wTOZJ90KzehXRzD8SYpkrRB4NSKsHiCTQJx+H2L02dh6O5M969uoL6HNggAT6zLvQO1XkrhkMOoh1ORBpMyBSJ8GQew8it2oQudWGSGp8t5McUfVoO5QBo+Hg5MlGKBQkPWY2OTsZ8aokzhkjmbIQpMQJFEnxJC4dW3/7k40paG6TJLH07KC8KyoyTjmAJDuUy2WccyWEZY5VcceSANa13GhTro3CwZGNG0pLVifUziyuH5bfkxmIaeLfYExde9Xd5ezdR8vlBXmjPfbzdIw0uWqU8X5WisISYAlgTGCvjNewHnq1sXwJt5Ff+NxcxUa5hgIOIJUbnYOdeYmF7mZJAFZhZhevG9gi8kJ04skFOqzPOQeSDtM8XmeARftBFxhZXRKb4u/kg2DXMiy3oXpL5OpCQdbFVIOJnFiis+KRoEy2S9rxojeTsL4l0/Qi7Qr5TOREKEQVj/LsUHMpsaA8kMAWyX4ov+J03BXO+7AWtiYjmq9b0SMIFx/dgKeTG9pVbYaVp35B4wrhkClkVtk2kggS6KvuVZFZkP8XoiRAS6RJgzTyCzjInr1QxSFDIFIEQnVhKjLCD1g9dB7urjzzqdU+zxAKRibkKEYvbsnlgZCHDoP+/iqkB34FnVMlE8gisEwsFl1PZK1vGVU9KnDlecqdKq2o6VWZJwiINfsnQmApaABNIfx/Pa/kBizEftTwrsSOc3q9Dq4uznw+yI2OXmB0j2lzomBIP4H4VE+s/eUovvrqC2SkxGDO4o349ItvoFJoWZ5HIOvCuYsYPmY4aBApWPETyBIYLoWzAh3f7IhxU8YiU6pkyaAAsvxCA/hYBjuVhVgPOCmMckGSf1ISfrOOzdlgh/ps3H85yjj6gPJvpA5SRKY/fOFyEqVxHmkm9cKeCxjYp1+xzJKwveJYLPN+EdCi5WlyYf+vu/HTovVIeGKc3CAHQqqvVbWScaLKIJKCHBfdpK7wcXPngYhSmccmA0LQ5AblJwlBbntJWhWyDTq4iCRQUCHtfLba3OxDBS+7pIOWTBblUFEk6XKQm68QEBu0pu0V5uRY6DkSieDmG8pGF2QTbr6PxZ1XWydrimvHlu+tFS7OUGchzKea6V4Iq1sbN65ew+J5y3D37j107twGEyYOhZeHC/buPQyRQY++bSti+ZYIrk917Ohh3Lwbg0mTJrGj5fz5C9hu/aPpE9G5ZXWIcm7jelQWZi39Hbcio9HtrY74YMK78HDMw+KfLsLD1wNHDh/FtSvXMGz0MLwz8B0kq9PgqJJi+cIVOLjvIKpWq4pJ0yeiSVgdxDyOZSaLQBbFxo2bsGHDBvj7+/Nnbdq0YZAVExNdpFtgUceLcryylNE4rjGqI14kSgqmaJvMjPDNZART5nlBpLKigb/R8ICka9L/E2BLAFTGmmISkxmFvbVelem5SLyTgLqt6/AhtARY1H41Rw8QwBLCHGDRZ4JUkI4zkS6UBkD9IyxA4wZzxupPKzlZ1EZJABatV5QrNX3/OoEt0aHo089lT/ML3uxl8LoDLDopQv0surga+4Vh4bENqBtYA9XLVWZWh6KKe3ncjr2PK09uYUrroTiXGPGcRv9FHjhFrUs3hVQmhYNChtIEWbTNXhXbs7SI8rSS89KYwmwb2Bh/Pjz6XJfo+HQKbsFOZoWZYRR3A1jbzzIuvlzLYdHxH3Ai6gL61+uK9xu9jWspdwstrEz9bOBbk+v9FJVj9rLOyT/dLtkRh7sEwNkxX/vPLxo1SApIvy1DnH4WsscLIa00BCKvBgW+plyeLLU7VIFj+HOafVI4OjLFT7OdVFOIBkX0IKWcFXIPo6BBEt3/IsrnkcuQlZULtwtNIG+6BrprXyKvzs8QyX2gk+g4H4iYETIjIfbUGhimGdlablVwKeUmyxUpJ4hqJtHMLBk9lCTI8IKkrcRO/xshgCwacJckCKwEOwbAw82F5WN0/Ck5nuonEbsoRJQmGiHu5fDn9l0QZTzEyLHToMqOxzdz16BZu85o2rwpWwCfPncWp8+etQqySC5ITJZM5oA/tv2BtLR0DBoxiHO1zEEWgbXyTmV5me1btuPxQ+Mz8bvZM9GtS1dk5xila2R8QGYSRk2+GFeS77xS+a6nd55Csx7N4SNxRjlpmSLByIsyKTSr/uOiDfhp4XrTZNy749/DoCnD+N6hQX0Dv5qIzoyHi1oFmdizQH8EAwgBXCXqCy+ATZJICgF8ScW+NgNJvc5YioC2k6vXgbYjMHPm1y9dz1TzzwUGhJjl5dlyjbv6VIZao0e62fVry3pFsYiOkCEPa92D7QAAIABJREFUpedUaQvIouLb876fj+FjhiG4fDA2rf+R3Sp7vfM2F1knW+7+Lf2wfPMlHviP7FsPCeoQfPLZl2jcuDFGjBiOmJgYtnL/4vPP4eDggJnffYdxIweikl8e1mw+Dh+/QPTvXAWLfr6Kp4lxmDCN6mDlYPHcxQy0ypUvhx9W/YDAoEAubH7x3CUc3HsQn3/2AdISM7Dttx0MqHbv3oOEhASMGD4MOTk5mDVrDkaOHA5PLy+2i+/fvx8aNmyI48eP49jR4/j0048L1L2ydn4IYBGLRQCLZIIlDRpHEFNCg3t7GBjantZKbpkAquh7UtBQ0ADefHJR+Ox1UVuZW82bAyrzY24Jjmw9H5Tjn5epRNW6xtJA5vViPURSVHH0QFB+Hi/JAw16448Q5iwWjRfouc/59FSOwkp6iDWQZS/AKkpuWNh+27sNW49faS1HZIFVkGV+QZP28lWyRSzpzlPeCM1a0UC2iX8Y5h9dzyCrUUiYScpUz7cGzj+MYJA1rc0wnn33dfIEzcYLQUVHyTKdcifKuwaYWK8kZQp8nbxNDFlMdhzXGiBWiAaU5NwnE8u4LZr9p/+pphexALW9qkKXp4VBZ4CDiwO85J744+FfCHT2L7A+9YHsPclNkGonkD0t6c2t9Y/s2EkqSAm/ZBFNCXhCQjtbUGvzcCf9IVtMUmI8yfaEnDUywyD7eNLrUj8JCFF7BJJof1Jz0xGbFQ9fhReoLsLT7EROmhdofBp8V3APhL+zDxJykrmGQgWPILjLjc5c5kHGBcSYEatoLWhf36rQio/V/fRom06/Wq/mh7sgbdAatJCKpDwLI1i40rl4lYIeskGuZZDwIA4bVqzD4b+OIqxObQx5fwDI1EKrTEGWNs80UPKM/xllss9BUv0TiGQe0McdgCHdaDlNocuOQXbtrdBKjNIpcvxavXoNbt++jW9nfANXVzfkqVTQaHWQOUi4potIl4MvJnXH3cgH+GnHGXwxvh2cY+ZA6t8K4uA+0N1dANT/FblKFZ4oE/BUlcBtE5AKcvHH9ZTnJaaOEhka+4YhNjURBicDfl23mSVqHpV9S8xENfSvhWvJkSxfed1CGNySfEwomUIAmGa66P4RQBYNeJ/o4lHOwRfffjkDhw8aazcJMeD9dzFh6gR4KNyxc+cuqLQqdOrWGdkZ1uWCWrEOUTfucY6WIB80B1n0PIu9/hhH/zqKsZPGwM/DF2tWrEUQDfTefJNljATS6Z4iRobfCyIRzqZefaVOQVZaFlw9jQWaKxDLKi77HNASwERJQbLlDic8icOPCzfgwNbd/JW3vw8GTR6KgcMGo55fDRx9ch7muZeU56SFAhpDGjNXRYGrog6uwKwJy5DToelvGyYALE07zFk9OnZ+YuPEiy3h7FWB87fI2MPWoO0lq1PhJnIDASprkY4sJBqedy6zdRvmy9kCsmrWqQVVXh4UxOaKRGzoc/niZZ7AIJAlF8nQ+w1XZrKaNmmAcJ97yPF911QTKywsjNn/JUuWok+f3ggOCuLnLLUnUT/F5UsXcT7iIcYPaMwgK7xROKrUqQpogQXfz0eX7l1QrU51aPM0kDs6cq5Veloas1pTp01EboYS27f/jlEjR2DJ0mXo27cPQkIqslsm1y8SiXD1agT+OnwY06dPy2ccdJg1azYGDhyAwKBgkwTM8hiKdEpIc6IYXJWUxRLAlQAg7GVgqE8EsqyBKqG/ZNVNE9KFgalXkeUQjgflLUqJeWOWyigVLSxKCrCoPc6V1+khy5eMCmOh8mJH1HXyhMggeg5YmfdDYLFofEAsFuX9FRWWIMvW/Ht7gdXrZn5B41erIEvIx/q/ArDo4iCgQzPf9oCspLw0OBgkWHdmG47cOwNPhTverdcN3Wu34wHipUfXTazXxaQbaOBby8SQhZevASeRHF/uXYDhTd6Bo0KOELcg7L15lNv6pstUJKpSEaDww28RB7D9yj4eZPWt1wXjmw7EvYxoOIllpvUljsYbUpenw7qzW3n9XH0exHqR1f5dSLzO++or9cJnu+fiXtIj0z3Sv25XTG41BNnqHMw5sgYjm/ZHkjbV5EBGC5ID4Z5rR/mh3T2sPS4kXENtz6qm/pRx90VceiL23T6OyS3fx+mnl02sn4ejG8uJ5h1dhw/ajkSobwhWn9nC1tW96nZmQKZT6/D57nn4vOM40L4JNYMsb2SaCSjr7IdqniFc1O9hxpPnmC96GJHlslA7yBaDE2qXivS9KmCLQLCbUs6zqO8Pfw9169RGSnIKlixajg5vdUKFsEr8UKab1iU3Eo5SOSB1AHS50CdfQJ5rGFQKo1SJQqVWwVmrhtrgAp3ICR7uLuwuuG7deixduhhNmzaFVCKGSJeN+7cuYMrHM1EvvAa++OJTOMrlMOiUgCYVEGkhkvnzA1mf9QBaj+YsR0lUpzAop0mHbHUuwnxDuVp8ujoLcTnJDNApL5DCx9EDaRlZkDlJsXT5cgZZoXWqs5Md1TARikyKIIJMImUJHIFvOq/0nU6v5d80SUCGGonKVK4zRUH/B7mW5XuH3DJf5TBnD4hZollxCmIVaVCh0mhMicY0w+/m6IzUqET8vPEX/O+jAayvF8n9EH33LP674FdM/vQjVAwoj+9mzUKL1m+gct2qECthNSdLYLKoDuLbA3uDyiSYgyw6fvfO38GNiBuYOGE8VDkqzJkzFy2aN0fPXj2Y4STmU5CXuru6IF2ZhRvZka/yIQdJcA0iB5BTHjGQL1Oedv3cVfy4aD2unLzIxySsQTgmfjwV5RtX4f+FQuRUHyriRiTcqwX+68fOHGhZMnv2AC2FezmIHRRISik+T1PYaQFk+Yme5Y1YOyDEZiUakl6Y1bIVZB05eBibN23BjWs3uDujJ45mkPXXnkNcH+vtlp5Y9stFNG0UjloeV6EqN8YEsmrWrMWyNnOQtf/AQWzatIkLEFNMmzzKBLLqNKqDstWC4CZ2NoEsypGMvBOJDas34MzJM8jNyTWZ2Wgz1Vys+L33BmP2rDmYMHE8/P3L8GQZFb8mCe+OP/5ATMwTjBs3huvEyRykpv5Vr17DqguhALCofyVlsZwdHJm9Mo+SgCx1ngpUmVkABubeAJTXSO8nClK48G+RxFjwNl/6KqxHYEuSn/P2b95ogrmE0IfUvGf1SM1reQlSQWG50jQZIfaqgsQRBLJsCQJZlG9FLBYBm9ICWQyeuZ4boNU8Y85o34mVsozXDVRZ9p/GQM+BLE440+p4BuX/AoMl7DQxTVQ7yxJkda7essBx2X/7hInJosHjgqMb0LRCXXSq/gZSczIw98ga9A1/Ew3L14H5shcTbqCBfy0TQ9a6ShOoNCoTKKlWphJSstPw1b6FXFSXQJKzXIHVp7fwAHFww17cjxUnf4aXwh0ftB6B6IynpvWdaeabaN/sXBPIIgA0+/Aaq/3z8fRm1zcPsSvWnNmCD9uOhLuTKyJi72DvrWPM1OVpVCaQla7PYic/IdoHNcUP537jJPlprYYjMv0RXxef7ZnLoLFmmSq4ERfJIGtKq6E4HXuJE3cpavuHwkWkwIxDy/Dtm9NRyTsYC06s5+8mvzEE8TnJmH98PX6+uBNr+s8E7VtRTnEEiKiobR3vUGbSaL+ojQRlCrOTuVpliWWd1DYxb5QcTSDu3wrKB9Q+VWLnbztZf5+uz2YgFXP7EefZNG/VAjcirmPZnLm4E/kI3d7qhA8mD4VHziGcig3CwWMRkDs5YsuPW9CyTUt89PFU+CnE0GloiOIKVw9fBllKpZK11eNHvwfdne+gCGyDDTtuIDEtD9BrMGVEFzx9Go+tf57ClDHvQKZLxKGTdzFnxU44u/mgfbt2iI17itFTRuOHNRvRvXd3wNsBnnoXzPt2LiZNmoDKlSrh0aNonj09c/oshg55HyNGjoBC4YRly5czwGvQoB6zUZamJvSSruAWyID5mS6dZv2kLEkkBzthHUoqJfb5bEIE5xJeT4n8Ry3E7blWrMmzhPWJZaTE9TwaXJgVxiVTiUNb97MJRYceHeF1vjuc6y+EXl4JC+bNgX9oQ6TFpyApJRmjJo1CnCYFXnrXYnOylA5auMqdC7CKxAoGyf3x09qf8POPv6BVq5Z8HulaGTJ0iEkuKPTZx8sDT1IScE/1bPLGnuPxspZNikmCs4czFK7G5yUBm9wXkD2VpJ/H/jiEnxf9gEdRxpzWVl3bcr5WhdCK3J+N36zlz/t+MaQkzZfqOubGLtake7bmiTq6+kNGJizJqUId3WL7SduT6x1QHMiihkqD0bIFZLm4umLj2o0YN3ks/MuWYfYq9kksRo0diSN7DkOky8XbHWtg6cbDaNqwNir4PoTEbwBmfT8bPXp0hyXI0mm1WL1mLaZNGIpgz2zsPP4Q0Y+iMG5IVyzedAJhjcKeA1mUg7Vw9kK07dgODZs0QPTjGKxZtgaffPExVBl5DLJGjxqJZctX4O23ezGTZXSCVXNu58VLl/H3ib8xafIkBlQ0QVYUk2UOsErCYlkDV8LJJ6fqXI19smrzvCRqpzApXVEXGBUapqDnmr1yxWIvXDsXsARZL9MGn96fdJ3fj7gPn6r+oGLWBKzCpc+riArbDUEqaDRR0TPAKk6CWRSTRWwV3QdqZUHlCYEqS3D1uoMqy2NaqFyQZg7+LwEsmhFPU6U/B7J2XDto9TrrVacjg5AkZRrcHFygkDmaqF1itWgGZUjjt7Hv1nFcjb3NIONC/DU0DngmQ7QEWTXLVmFARYySTq9jkEUzwQuPb2AApBFruQCdRCdm4PNNp6l8g3yyezaDGmsgK8+g5tlZa/3rV/8tRGVEw1XkbAJZxHwlpqdYBVnlvZ7VzrmRcg+1vKswQ0b7Or3VcLZ4T8vNwOjfvsDQxn1QvUxlXH961wSyyNCCZIZ0gxOQjUqJxuf75uGLDuNR0TuIQRVJoj5tMxqnHl7CnONrkZKTzkxWcSDL8iTRgJqA1u20B3Y+7gpfnI497eO/BbYcJXIESLzx/dezuO4UFfZ1dnZm6/oMsm7P0jDLNWFIR1SrFobV67fBQ6FC1wFDcPnaAyycvQhffP05gsoHcR6Br68PBvV6C6ocowOfo3sFLFuxGtUreuHYsaMYN7QbgvzlyJRUx/ezFqBV48o4f+Uepk6bjtiETPy2fTsmjRuC6LhsLFm2EtOnTUWZsmWxfsMGRMdGY/zU8SaQJfNVQKGRmVy73N3dsGjOYvR5pzfC69TBLxs3g4wXBg8ayAWQ6zeuD/fK3nYVlabzEupZgSWwxIhSkCMXgXMqTl3XtzpisxP/EcfBklx0RbkUKhSOLB0kpohCGOySrJhcNqkWV4oyDS7xO1FDFwVJ6HQYcuORKfGGzqUKPGSuzO4SU09sIF3LxDCSVJNyr4Sg46bJ00KkFUMr0kLsIEKGNhsJecnQ6LQIdQtBWRdfztujl6uOHMu0Wi56am6QwrVY3F0Qm5LIfX2V4ubJGwgiZsDnWV7jP9m/Su5BzOASMz/7u1lYv2A1NCrj4KLvqAHsRLhn4Tbj/68AyKJ+CNdmYefSFqAlU3jB0cUPyanpfN3YEoJxTFXRMwa+sPX+KZBFuXTbN/+GKR9NZknshtU/MHMyYdx47N29l10D3+7eHkvX/o6mDWogqGwqNF4dsHjWIvTq0fM5kEUs1C+bN+Pzce0h96iI5Wu2QGZIx5jJX2HpynVWQVbFKpUwb+Y89B/UD1WrV8Xfx05i12+78O3Mb5Cdns0gyzwna/jwYcjOysK8+QswbOgQ+Pj44H9ff2NTTpZEmwVRXiJEemPOpT0sVlFW4cJ5tBdkOTvIeQxRmmFvH0pz2zRR6CZ7Zi5BbZeE3SuqT3QeBJmmsBwVIm78ZhjCJC7wsHPymFgsehcJxiLFsVi0Tas5Wfn5WzQ5L+TZsdST3AmtsFbUDrGPxt/P6gYJRly07usYVuWCr+OOFNfnkjBZNHAhe2VidEjil5lnTEof3aw/hjbuiwN3TtgMshwkDvjl0i60r9oMv187wCDrUWosCOh92G4kIlLuIPFWPNo2eQMzj6zA8EbvoJJPEKb8MYNBVlg5Yx0zYqIEuSCoRo8y10r/3sXwpn1xN+0h1EoN1p75FV93mYJsnRLJGakFQBbJGc8+Msqs3Bxd8HZYJwys3wPuTi4MsiioLZLVEX08fedMTGs1DGEB1XHm8RX0/3Gy6dBX96uEsc0Hok2VJriX/AizDq/GB21HgACc0NboJv0x868VaFQhjI+DACBtqXlEUjkfR0/U96uBLff2FnfKS/Q9DVBpQE9uef9kkHSM8uNc9E78Qt25/Q/Qy3bIiPcRElqRc2Kg0cMXsXByCcb5SxE4dfIYBk/6GNeuRJjc5QiUHdpziGdfJ4wdAX2m0f1M4eyC5YvnI7x+A0Q+TEJgYCA6taqNU38fwbmr0WjSoh3+3HsEn376CeLi4kwv8kOHDiElJRVDhrwHjUaHCxEXsHvX7iJBVlZGJucQjZ8yDlIHByQ/TsS2bdsxefIkrF63BvUa1wM52hE4epEgdksoAhzsWpabis6Ke5EmX/q61sCWMFOYk6tk97rCBrve6adQO/ccJKGToY/ZjjtqOeL8ejLLRzXKiPkkZ1QC7MJvmvAgGQ3le0oMRutdkv6R5FOfb7kulYnzJaJAbE48Ox4KToLWDgjJksg2+nHGU8RqjHl5r0pEXoxE+RrlIVfYnk9Umn2v7B6MLE0u1yikSElIZhfC3T/9wf9TMWOKVwVg2bLvxRVNpzYcHN3g5BaAtPRMm9wFaUIgV6+EO4z5c7ZEpMG6260t63IfxVKUE/uaJoM0njTgVaKSe7CJ1aWcLDJ/WbF4BUKrh6LZG82Q+CQBn3zyMQ4ePAiRNgtvd66LpT8cQNOGtVDZcR8Mfr3w/cKt6NG1HepUcIJeUQVLVm1G73fe5ZysbZvXYeHSdahZozpaNa2Bx09SMPWz/2D9ug38LPSq4g8fqQcWzlrAOVm1w2vj5rWbmDtzHtJS09Dn3d64ce0mPvrgAypcZno20z6Ru+D69UZ3QVIRdOzQgWV2Dx8+LNJdkJwtJQYlRDmxMJgVUqd6R8WFLeBKaMNegGNP28I2aBK9uPyml8keFXW8LFksWtbeY1JY+9bAlbBsypl76Nm4VnGn8rnvuTi7Ss0yQQpbWKwMgxYnCnGiFACWNdbK7s5ZAWEEwF518PX/DMgqifFFjlqJmQdXoE2VxugQ2oIf0uvOGYHHMCsgq1HZMCw4ZjTUMGey+tXtisORp9GxWguWCgogyRJkpUYlo2mNBphxfDmmtxwOD2c3lucJIEi4KJtUCGeQRrXNhP51rPYGHCTSAsCIgEtGVhZ23zyC6W2Gg3LMUjPTC2WyaH+XnvgRgR5lMKB+d6w/uw2rTm9+7l7YMnghmpSvi2tP72BbxD582n4Ms1Q3EiIx669VmNjyPbjInTH3yNoCIIuKoVbyCkZ02lN0rd0W/9u/2GaQRYMXyhN7nPWUXenOJrxcW/d/OmeLtkeSQXeZC1xlLgxo796+iw2rNmDwsEGglz/lCvz6wwZcu2G0Sp84pi8GT/ywAMjK1uTg5IG/GWSNGzsS4pjdkDzZAMewb7Fk4xEEly+PGlWC8NOPP2LqpFFYt+UoGjRszHWUyEDBEmTRC5zMD7p06YIYZRye3HnM5gkFmCw/BRTqZ0zW7Ru38Z+P/1PgumnRojlmzJ6BzZu3cE5WaYAs8w2QwYuvoyfOJTwz/6DvSabnJHJk222lIY9BzKsQ5mCLQAvNmpOFe1Fua3Vvj4dn+P8gkjoj8+JUXKi+stBdockCmgz0kLjDR+IBhYMTS8Cp7hkZl3ABatLBi0TMVKUrMxGtjuPjU5S0kTZIph0020nrlbaJxKtwbl6kD5YgS2jr9uWbDLYeXL+H5ORkVK5VlSWEzTsVlKu/yLZf5rpCPllh26Ai6M6e5ZGRlc0Fza0F5XzR9eKidynU6KKofYg2xL5QXhbdE5QHSswvgTxy2qUBOk2qkespyd1JWhbg4stGSTzIFMsh1oufMbkGDZyjv4O40ijOhzWoqCyMA+DgAahTYci6TV6ugEQBdcZ95AZOhav2HqQKb4gc3KBNv4k0RU2kqjN4up7eZemqTFZRUC3JPK2KVRrEYJOh0LMwQK6TG+tCiURsRkDvXGcnR/JS4CC2mXKWcvNUVMErvzae0Tw6Ly8XGrUKIoPx3FCha70mD/q8gkYltoAsIY+I28kvMWCeWyT0mYBPSQCFl6NtwJvSP+h8CTlY1AdnqTHnyBJ0kXyQcn3/6RD6ZNkf87wse/pkaSxibV2yZS9DdYHN3AKL2gYxVoJpGV1DgqKiqFwsugbJLImiMJBFAIsuzcJYK/M+CWyV8Jnl//y5OP9CJ2MP3bM+vyq5d4Ud438cZAkUpD0XVmksS3k7VA+LgFJ935qm3KkmFeuCTCIoLN0F4zKSsObMr/iwzQioDGpmGtae3cqDE+sgqw4W5FvDm4MsTyd3eDt7YEzzAbidEGUCWeZyQZVIA4NaD6lBgsWnNuLLDhMAMUw5WdaYLFpfyLdSQwMfRy/uL8mCiH0ix76T9y/iRnwkJrwxGE9yEpCZlWUVZGUjF1R/yDzP7KcLO/m4UFt8MymzTP2pVbYqbsXfw56bxzCl9RB2KqzuWdF0XKv7V34OZF2PuwsyxSDAR7XZBFOQ4uSCNHCp7lUJf8WcLtSFsDSuEWttkNmCl/zlS4/IZTL7QSrnXzVo0YjdHmmGVcgJaNO+DecKfDSiHSqENscfO3ch6mEU3pv4wXMg69SBE0h4dBtTBjeHIe53iH1bQOzfFYsXLWKJYMe2LTBn7TE0aNCQtfsffDAN96OirIIsgcka+P4AJOal4OHNKBPIWr9qA3r26QHPcj4w5OpMM8SpyamcsE3FcanOkpvEGXl6FdQGbQGzhRdlsszPF0lMwnxCcT7BeC8XJs8TQAEt8yoAroa+tSHVS9hgJjEztVAWyz9pD2qIEiAOeR/6p/uQ6N4aWc5VkKxM55xEWt9T7sY/NPkCnQGOOhncnNxMLoY0GCHbeHqJ0kylIOuyNDwoDmRxIeus7AKysP8fbBmvRj+FNyq5BXHuIBVbt4zjuw/jp4Ub8CjSKHVu1rElSwir1Ap9WY+wUmu3KKAlljjAxbsSlDlZyMwtWJpBpc9Gsi6bJzr8RT52sVfmnU8wJCMDz0wDSm3HCmmIniFkDGIZLqcqQfHGdkBSNFuqvTwVadW2wDlyEhQ1x8OgycCTe78gsuJndned+kJ11yh8xY4Q49kxFv4mIyMn9wDkpNqeJ6nPy4JeY5QKUtgCsuzuvJ0rFCcZtARX1poncMNMj5mLX2nL9OzZLUuwVVJmzZr80LwfBLD8NTqIpTLotQUnO7i+KQMqoxOlAJLM16fvBRbLGsii/SDmyFiE2AiyIrTZiLaYvGSGSZIv/bM4UKXFPFGuFzkoUryKjpLCbr90kGVCyQbwCf63HQspibKKezBmH1mNeoG10KhiGM7lF7s1B1lTWw9FWm4mZh5ajrfrdELD4Dq4/OQmlpzYiE7VWz4HsuRSGTvcCCCLDDUEUBKfmYxvu05HJZ9gzmMSmCzB+ILkPgPrd+fB0YZz29nqfGTTfkjOTSvS+EKpUeHbg8vRO6wTG3FcjrmJxSc2onO1lhjWpC/SlBlspFGrbChaVmmIVHJYzM6xi8miC4VA1um4q6jpUakAyCLjC8FEg/Y/Kjkacw6vKZTJIlZsbrdP0L5aCyTlpOA/exdhXPMBkDhJrRpf0I1K+VcEbv8NgCXcJP8Eq0WFoJUxmVi9dDUmTpuAipUrIisrC8sXrUD1GtVYm0+5Al+O6wCFT20sW7YKYokB702cVgBkidIv4u+/LiEmUY1Jk8bDkHMb+id/QOTfDUs2HkVQhRro3q0LDhw6iuUr1mDAwAHo0+dtXL58xSrIehITg8VLl2HMlNHwL+PPTnfxT+Mw5aMpIJAVUikEnbt2wqXzl7FqySp8MeMLuDg7Y9aM2SBgVqduHTyJeoI79+6gfef2vM7LYLLoXIV6hvAMcEpOGmTq4uVirwIwaBXQAI8z4+AhccPdrIeFAr/6t8fCo+ESGFRJyEm+jvUnfeDk5IiOvTojKiOGzVuCZf6Y//0CvNOvL6SQYPMvW/Cf/3yJI0eM9u/du3XD3r17odMb0KFDB36ZWqsVRVJBAlrWgrTy3p4enHtjLf5tEHth33k0fLORPeOfUl+2OKBFG9y26hdmtnKzjbXeeg7ty8yWu9fLn9B5kR32Fcut19DKL0is06qRnGaU1UsMeZAiF7c0qVyfywOuNplcFNa/0sjLsmffhYkaWse8Nl5K0lZUeTgXEl0OJBJHiB3J9dMXIic//g2ZF8RlOkD/ZAeitZ7wTtwO10ZLoU/6G/fSnuJJ2QH2dOO5ZQtzfZS7+MKgI4OBNJvbN2ezSmJ6YfOG7FiwMMmgLeDK2mbMAVdpOvbZsUumRYV9KyngKwpkBVCJIIkCKUkpOHftATq1eF4uKNS4EsCJNaBFTpVqtbqAVJDzqPJzosxraNGOkVSQ2Czz+KfqV1GtQtoXAfBRTd/SAnElOb+W63DNUWvFiF+0cUK5xGVbFi2jQbPU4d9zcOMHv0iMym7BmHN0DYOs0HIVcSftAco5+7Nc60bMXZO7INmCR6c8xZITm/AgJYbBlkzqAJVGjdHN3sWhyJP4at8iq4eLXPMqeJVjUNIspB5IMng/4zFyc5QmkCVYuP98cRf23DQOhHrX7oxxLQbiSvJt+Mm9irRwJ8D6ICkmv3/RnE9FM/oqrRpDm/RhO3mSQxCL9TjnKVPoZAFv7i5oS05Wr7qdcCv1XgEL93Je/ohNTcDILc9m5Sr7lMeQxr3RtmpTxKYnmJisIM+y2HB2O8sEF3T/HHkGFSR6CSbu+B/nd3m4uuFk3OUCx5GulU5BLVDW2Re7Hx0r4HwDw1J/AAAgAElEQVT4otdnSdenmmQvy/KdDB0quAbgwa372LRuE86fvQBfP1/06d8HPfv25MkJyhVYuWgpatWsgVbNw/Eg+gkmfPIZ7ty6wzlZ/Ya/i3IPZmPvg8aIiYnFhKEdoD3/PrTyEIjrrcPKNRsRFBiIrl06IDk1A//9+jtMnjwZFUJCcO3aNasgi+qR7P/rAJYsWMqFNdu0b82FL6lGU2zsU8z+ZjbLGrv1pIK1ORg0dBACggPwMPIh1q5Yi2N/HUPr9q0ZOAaVDzYxWS9SJ6uo81fBqRzIlY+KJ+YQY6MsvMArtVOUPK+k14k967UMaIArSbcLLcgttBUa9Q0CAppD7NcKhoxInI92xa9/nse0T6biYd5TziFUxmbi5/W/4KsvvoCb+zOp0Z9/Gus3de/eHXv27OG/e/boYXwxiehRbeCZTTISITcukUEMORxYjpSVncP5W0KQHTSBO/OiyYXt778BYoVixPacg5exrC1AKyM1g4HWHxuMEnSFi4KBVt/RLzYIfxn7Y95mYTlarr5VoVEpkZ2ZzHI0ihuaTAZYjpAjWPTMXKkkffynQZZ5HwXARZJj63mIBsg0KZBpUhESvQK+YV8ABi2Srs2Gl0QLab350D/6ERGSUKR6NC3J7pvWKQxkUUHorJQovpftCW1WIi9e2iCLwI0g5bOnP7SsuWSwpODK3m3+U8sL7oklcT38/9i7DvCoqq27pk8y6b33kEIJoXcFpKiAInblKaiIgoI+y295vvesT1EBEbGAXRSxCypIlw7SIZQQ0nuf3v9vn+EOk8kkM0lmQoDs9/E9Ye4995xz79w56+y112oJZPnyBOgvtNAsz+YVoayyHkPPGxG3Nq6WQBcJHknFYiaAZ68saAuyHFEFBRfBW9cWbHUV+iDLHBJl0l0gi24Wh445VGl/c7sCyCL1LeJfU3ZEbdQw2efskAyWOo2QhTC5UOJFFyvLcKI2D0l+MWyhT8GlWeu1clSrahHjGwnK4DCmKKVHeWAAh4yOr8u8GqQoSDxwKq4lw12tUdvETJgMdknMoXdwD4uaClGYKpVQ+xhxtO4UA362Zsb0ua0ZcZWmFgm+0db+cfNN3GOiEAVLAyHg8XC6vgBlyirmQRTjE8HMkCtVtWz3m9Sw7IPUBSmrRubDFPny4iZmxOQ5Ru0RnY3m0jaIT04760HSACa5XUkmujol6zf9YSDQqLMsKolfzuczOt6m4t2s3soylTyMix3Gxr+34giO1+Z21vvP6XUoq8X5Pzk9uI0HUNth3kHsvnFBwg6FijK2II73i0Ko8gSEAb1h1lajTl2NEn4IU5QjGiw9l/1z/w+C/u8C8lzUnf0Mh6Puh0TggyzvEAjFPszDxaBXQSAQQyDyhsGgg9ogZUIGAgGfiVvQA00/BCS2UaWrhk6hRUhoCKsD+PqzlQgKDsK4GyYwmfUQL4vZMft+wMwK/ukZoOeavmNc0L/Tj6WvyBs6k4H51lE9gruDo7rRWLy9pJCIxazf9KNBdUTMZPH8RS82wKJuRHiHsOybs2ecZzah78m5CMx4BDz/PmioU+CFt77GXQ/MgiRSxr5ra777FeSDNfPeGSjOL24iXkLXIolpAlwEmm6aeiMqKiuxaOFirP3tN/RIT8WjTzyKmPR4yNVKxEmiWH0H1YuRxxkXMm8pew9yvH1X7l9ngq2K/AqEJzjOwrnSV3cdQxsyqf7xzPqCfN1aizPHTjEK4c7129hhCT2SGIXwqklj3dUdj7RjD7Z8gpNgIsnueouHXb5eBZ3JohTniky7s05qoEWh2fIb0ZUjsvInpEvN4EdPAVEGwZdA2Pd/MBWsxFHEoDpodIe67whkCSU+kPqEQlHTdnEQjjLoTpBFsu70vm8vyCLKIL2nbWuuOjRpl8nJLWX5CGAR0KJoqKtn8+7v49XmUdsmRlqSbeeMitm1bEQvaN3Gv4jWT/ZAiy+4eKIYVoBFqzN3gSz7u2l7s0gSni7a1by3aOe2V1AKq2s4VE0Fq2Ay5LRgCfMKZgWm9oX0dAx3M9lDZSNFSbsMg8OyWAaJQFZrJrstPf3hJb4oEFVAGtZU9rPN35YueAJR4mhOyciZCwJdkxKuZuBrbf5WNOoVXRZgcX3uDPpgS7dvUM5DjHpi1lSg5sgrOJyx1HpogPwgso2nwI+9Bbqdd+Kv3qusn7VI8wEJVgmh5V0ARNxJZYZKmI1GbP55A6MqUkyeOollq0p0Vax4vCuGrcEq9Y/AAoFI9kcoZBn2Ol0DyjU1qFLVWjI5NsEp61HRu6dEM2hzgkAxxaDw3sipzXOazfLSFCM7/2V4Zb8Bnn9/LH9/MYT+Ubj+ltuYYSlRBUmJLK5HAhpL6pnnGkk9U10dxY033oBffvmVbW5MmTIJCxe9w9TPJk6eiO27d2L9b+stmTFtGURUvE9mz74RkArFKGuoZnYCJFxTJq+CSq9mCoQcjcqV54DAFmUCmAhJFxEgcaXf7TlmQFgvnKjNZVL6rgbVUlJmK/eYxeB50OihLLOV0a+nq01clOM4sBUQlAjw+DhTmYNKk9Yt2SvbAV3MTFZbJpayWUMLXoYwewFMVTtgzPsEokEfwqw4i6JzP+NM4tNtaa7ZsQ5BltgHBLQ0couabFuCowy6A2TRGohEPIR8Ptpbd9SWvl9ux9oaEnNiGS35hInOmzETuOrDb75eNGot2WRGWeN28Ts4YfZUQa4e62IDLNth2YKtzqItNrn++QwWsZ7ou+AxkNXBe+nx02nnn8QU8huLW9xFnhA3gmWgXJEXpw7TgxbuFYJIWQhbgJJ4AYlPuBpJfrEIFvljX43Faf5KCcoMXRdvUdkiWWnK/nW1DJaje9FZohi212a7pIIG8BPuhvHsCuTwY1ERci07pEfea4hJvgU8SQhq/n4Sh3p+1KTbzoCWHn4wnVfVokXwWX0hU96K941i98QSZvZ9oGypPTjpKs9rSwXrXP+qTLWA0MyUHGkzpUGtgEqlcQoY3JmRGRHZD2TrQJlK+uGieskTtRbVyNYisGEv+lSvgnDgChw7VY2vvvwUjzz7HApLqrF65XeY9+SjaOSpoK1U4bfv12Leo49aQRbVZK1Zs5ZlKglw1dc3MOl24rEXVhfjvUXLmGpkmbmGZZu5SA9MZJlJAlneQi+UKi30IgpSYfPhe1nV2Lh/p3ovW28t+zE5qgVzNnZXPq+vqENA+IVMsCvneOIYEhGibD/d17YG0Qe/WPQxGuss5066+0YGtoLDQ6xNrX75UyT2TcWAScPb2rzHju8T0gMBYj9sK93PrhHHi26XimBLHexs4YuOTFSvU08iNH4SEx2i1K9ZXQSedxzke2Zjb2bT93Jbr+MIZImk/uATS0RZ1dbm2PG16jpsVnXM/sI+y9JeBb12DeASP4m8tJzJ0DsaYrBEhgyhD6wVyGYTTuacRVxUMEgIhX5b6D1MCQ5SlO1oOAJZRWbtRc1gtTQmourRhmpnimKwZJKJz5RBaTOe4ooEWZStIore0ZpTjM7RUlCdAwGt1bl/dPTZdOl8utaBqhMXpf6IxDdiZOGMukRS76XKClbP1VlBdTS0kAuU+LJMlzP6VGf1y9l1yPA11CvY2WFu/bzfiYcRkP0SeEIfyPfPw97zUt498l5FTPx1gMgfVTlLcDTt7WbXtf+BVpqMUJH5CtXfmMwIEFgWciWGCofZBqImcrtinM+SWwfnpsZaEm+wX9zTZktP/1SQmbZao4FS5Tzz4A6wRdRZ+snLayxu84gjK39GGr8WmsQX8Nr/3sJdUwdh+0migAow4cZrmREuavTMb+2xR+Zh44aN7BqTJ09idEG6h1On3oAjR4/hgw8+xF9/bWd1dkOGD8FLb7zUDGRxHaRnPdYnAg06i7CBbUQIQ5vUK/rIvJiUN3l/OQpPUDUNegMOrN+PQdcPafOcuvsEur+0CeHqBp399VUKJaMQrv5wJftIJBFj+rwZuGPuPezvBLK6mtcWgXGio28o2uX2LBaN+VICWSSKkVT4LqJFJghSHgJEvjArC2E48RpyA8ejNPzmdj9yjkAWmUFT6FStU1MdXVRpNmKPspxRuNsbRA8kkMUFrR0utshEe8dysc5rSe69tf4ECcTob7f++GTlb7h72mgYNCoGsGjhTzXd7gBZtlRB6lcDjNiJ5r8HF2sO7a/LZbVoZ7Ez6IP+Ql9m+8AFU1n0FF2wq0yyfT9I3KJ3UA/srjhkrQFqqa9k6jk+bjh+OWcRpfBkkH/HkPC+2FyyG2HaAIQFhqDKXI8iqseBGWFeIaw+zGA2sJqnWk1DhzMJ9AD4iXxAEumBUj+UNVYxNUISyjglz2+ym+3JsV/qbVNK2LaOylPjoawS+UFRgbWfsR48nySYG0+h1isJJp4YxQ3nkHlsJsQD3oXh0FPYGz0famnzmjui96jMBrbYpvvubZKQIgzMAouKFtUQVmiqrWa11hcGeAiW+sPLLIGRb0K1rt4jdVXumj97KfLWsidUgxTtE8YyO50BtgjckXLmjrKD7foeJxV/iMQeM/Ht+rPQqepw7OQZ3PSP+yCO8GabI7xaAwNZs+bOws4NOxhN1wqySFRm/Hi8/MqrmDBhAoYMGYyCggIsXLIYTz73ZIsgy9l9sZfN95V5QyQWQqFQNTGo9QTA4vq26+edGHrDMGdd7ZTPiQaa11DM/JjaG/mn8hiFcOsay29QdGIsrh9nyVx3NZBFv0/0fjpYehJGo8EtdVi289ZRn6z23oOOnBdctwNJ5V/CJ3YS+JETWVNEH6yqO42clJdh4ltq1toSPUV+kJ2ninHnSWShMBl10GvaBpQIYJ0zKJk4Ca012hq29EDuXHr/kAG6Su86i6et172cj28L2KJarACxFHy+hd5NNdff/rQZN4wfBL1GbVXdE4svAOD2zp19FovWj0TBP2RQoKCL0785uXdP0ge5en29zsZegSTvnYEsohgpzQaozJ7LapDiHy0C6P+5EJx32DMw1StjswWfowfFSyhhaToqqK/RNJcYJg8Z8nLaVrafUTmcRYR3KHoEJGBb6T5nh3b4c1pwEbWERCIMSj0+2rEKr974BI7V5zJhCBK4IPn4MJ8QDOvRj3ledSSTQPMd6R3GgNuW3D347fgWnKzMwz8GTsXUrPHMO4zMGbvDtRkgZ3d/sa15pGvnteUoKqZf+/kvTCrdPm66dSrunX8fZOfeQHxwIngCbxSW7kJuwuMtXoJekmGiQHz13hcYNmIoMnv1xLLF7+GheQ+jxFTV7P4TZTBUEIDlb3+I66ZeD7/EICgNjjMVbRmXJ4/l6rMo+0SL+9aCQFmIKJAJZrQFbJXoy1mdUVuD3i3kpVSkaHsdBV0ru+YH1IhuxpPPvIyeGbF4+JkXkKcqhpdA2gRkbf5zMyQ8MW6YMtmSyeLxMXbMaLz44suYPv1upGekY8uWLfj2u9V47qXnUYE6hx5ProzPHmiJRSL4+HhBrzNArlQ5lIx3pV1XjyHxJf55fxZXz/HUcbQpQt5t+yuPMRGAjsTezbvw5aKPkXPwOKZOnYr8qiJMnzcTvQf37Uizbj03xicc6YFJKKgoBU9/4bfcXRe5FEEWN/bEwqWIN5WCn/IweF4RMFVtR/25VTiR/B9oxWEuT5GMJ0BPB78zUt8IGLQKGBxkmVtq3BZg0TENOjkTLXI1KHPFmRCT0AIBq/YKXbh6zSvpuJZELrg5sFUUFEm8GMAidU+TXg+9TmcFWHS8O0CWbRaLA1jUdr3JgK0Gx5YeXel+2Wa1rCVq5xmUtjVrHZGAJ7ZHkCjAqqzOLKs4kEVgikImsCiUhNmkvJQmA47rPWcCSODKW9h0R4fU7fQmI/vjalCdA1FlvEVSttAg9b4SRSXbKSalsx4B8YzKYL+zSNcnJb2UgLhmlyLKIKlpbSndw+pTaGHEBRU1U3Ez7dxkh2SyInECd1S7QEHI/3D1KehMelbXQiCwUG5Jy8f5RiFaFsaOp9qta2KHMVpigl80lAoVlu9chZcnPY4qbR1T2SOARfHIqHsgEgjZNYoVFWz3iYBlvG80+9xoMiLEK4D996m6cyhRVjIwRoqCfULSWCEeFdzTeSl+8axd8vGa0mssekelIcg7AIdrTsJbIGV9pKJ326C6EVKKo/QrLfozg5KtH1O7JIdPmRDKGBJ9hOaPC1I5pHoOqkO5HMPTQIvLZAmNSpirc/Gft77FvBnXICB9OMtk1WrqESgSIURzFnz/3jCVrcXfiIZJEsLEXHxEMuu0U0a0oLGUmdeSEiQFGSFzIKuKV8+ed1slxUJ5KaOTUi0aRV5jEdsY4Z491oZWjjJVVZfJgnKLfmcAi5sYLvtF1ApXwVZ764vonpBC567yQ+36OvTKXwC/3gvx7xffxMD+yeg/aRqjp9H7T1QHayaLQBbFtClT8dua31h9HSkNkjfaSy+/jJqaWtx55x04ePgg5jw+B0o/A1NY7UjY1sXRD1hwoD+KqsudAt2OXNP2XKIOXmy7EOoPKdOSgiTJ9Lsj1nz5I75c/AlqKugdDEy4dRKmz5+B8BiLEuzFDHqe6TemuKoCJm3bZMRd6fdpc9uV81xpt7OO8ZcfRnLR+/BPmAp++FiY649BcXoZTsT/EwrvVJe60VJdLZkQU0bbaGMs3FqD9gCLjiXLmionSpgudbL7ILfMgDPjYVtFQdo4M+o0MBkNVoog1wlbQNTejtnTBKkdW++sSyGb1d6xt+U8+m2NkIQ0BVkNFTkuvQ0rjVrkGzyjJmYPsjRGfZvAFU0C0W/ITJhTAyQwQfLn4V7BqFDXsMXhtpJ97L/tg9Bn78AezJNqd37TBc+QhL54c8oziPYLR4W8Ggu3foI/Tm5DoLcfpg+Yirv73wDyODpddQ4Lt32C0cmDsWLvalQqajB76J24f/CtUBrV+PXYRmZmTCbHZepqCIx8vLr+PcwZMR1XJw9m6oYEijiQZWtYvHL/LzhSegrPjJsNMx8oqS3H8l3f4t8TH0GRupzVl3244xv4e/liUs/RbBzeYi88P34OjtWdYXLuvYPTcKz4FJ7+5Q2Qh1efqDRsO7sPx8vP4P4htzL/LwqSdifJ8FTfOCzY9BEGxmVh7fHNbHzU9gNDb0eJuoLNd4g4EJ/v+5GNLcwnGA8Muw3Dk/rjVH0+yxhuOr0Ln+75HqWNlRjbYyhmDbsdCpMaBfISh27jbXmYu+qxngZaNO5AXRkSBUFWkCUPD4eaL0O8dyR++eFXfLF8BXx9fPDwA7fhqpGZUPmk4rMPP2O7jju370Jebh4eevQh5r9l5pnZZ2QQHJ+YYAVZfJkQ9aU1WPL2u9i7ay9un3477r3/Hmb0t/B/b+O6KdchvmcSRHo+vvjkS6xeuZoZKM+aMwsZ/TIZFfdSzYTa0gxdBVtHNafYI8kHD14iKYhqLBVK2CaKPWAhkJpy3jqBarIoe92eyDzzPCL7vwYIA6AvW4ejwiTUCYJYATXVN9KmDt0D6hNtNFE2hWiRYp6IZXvEEhFjEFDm35KRJAn+GrYJ1dF6zBBpAHoF94BaqwXPRCqsfOysbOqF154xu3KOWq7GwU0HMGTS0C6R1aLNPap6zK1vPZPqytjoGJ1Wx7JaXy/9nJ1Ci6i7589kNVsd2YV19fotHUeKmaSqWFRTBrO640X2tte5VOTbXZnDjDPPIyI0C/zYm2BWFUF34n84FnEf6v0HOj3dEVWQTvIOiIVGXsEog87CEcDiziE2DVlzdEfXmAFbvzDbHtlmsUgB2GSw3HelSouDOQUY1DvRenhHQRbVddl73nKNc0DrUslmefquMpAlDbHaWYnEIvBcBVnUOc5Y0BMd9RVJoTMaoTW1zzsnNSCeqXnYCyZQ3QnVWpQqq1CiLHe4eCDFrJ4ByVbj36zodDbEwyUnrcbB9KAu2PgRRiUPxI29xqNRLce/172DW/pei5TweFTL69j5t2dfj5t7T0RhQxle3fAeRqcOxV39pmB9znZsztuNx0fPZLUwy3asZPUwj468B1tL91l3kGxB1vNXPcx2QFcdXIt/TZgLiVSMMmU1kn1j8d8/3sG9g6YhNjgKfDMPL69bihmDpyEmIIL1I7eqAAtu+D/IZN4ss9A3OIP1f83xTQxkZUak4KNdq9jx28/uZ5TBgXF98ODwO5ARkQyVVs3a6RWZhtv7TYLOoMOHO79BsCwA9w+9jS3MSKq+T1Q6JqSPRGlDBd7Z9hnuGnADsmMysf7kdmw4tQOPj74PQd7++D1nG46UnsQTY+7HvqqjXbqWp6PPt6eBlj3IUkREwtcnFjvW/YXDBw9j/vz7IW08gwUf/InJo3sg/eppWP7BZ2xxNmPWvZDL5Vjwypu45Y5bMHDIQKtBsC3IIurB4gWLcePNNyKzVya++mwle5amTLvBCrJ6ZfXC5yu+YNN11z13oqK8AksXLsUDc2ZBFOHF6gYv1bCv57IHWzQu8hGhP2S+fraxEFqeHtlhGUzenHzgNAYdyyASjYZ2iOkPqY1Sdpcy4qRASuqlLfkKOpu72NLPkSzSQZA0A2b5GchzFuFI8otO6UdBAn8rvZH6Qhl12oQqVVWhXFnVJtlx+z7S5gsxAohJQBl6Gru/0AcmmFGg6DyPo9qyWsjr5IjPjHc2jR7/nJQGic1wxk0gi+twcV4Rq9fa+OM69k/hMRFMhXDibZM8PiZHFyBBqeGR2Sitr4JB4ToDxZXOXk4gi8abkv8mYmQB7LsLfSMMR1/AiaAbUBV8TYvT0RJVkE6QBSVAVVcEswtlHY7WcQq9km3IdFVbDleekcvxmJZAFmWxfExkJ2RglkLWd0J5Lc4VV2NwH/eArNYAFl2T1sWcciEBrUNGBfPOulKDNjipDIfqsjhf4C4DsggBtrfGiH7E6MecMkEtBb1EaOHjaIfWHmTJfCx0KKLtcRkljVnHRAG8xeQBYaFUrti1GgK+APcOvgkFtaX4YOfXeHLMA6jR1bOM1F9n92Fr7l48OfYBHCs+ja15ezHv6ntwsPgEvjv0O169/gmoTVrsrzxqderhQNYD3zxrHcrzE+YwOt/u8sNskXZ19CCs/PsXtkM+c/DNOFGey/7+9DWzGS+XwFGYbwhCZYEMEJWrqlAvb8T/NryPGmU9Xpv8JJJD4vDy+qXMcJaAT4hPIHadO4jP9/2A58fPRYCXL17f+CHLPkkkYpatq6ivYmMkwFfaUIkfj6xnY5OJLaZ3Pxxej0aNArdkX8sA3bWZVzEKItHKEn1isPHMTmTH9kSBspRREy7n8CTQsgdZxiA+vP0HY9GCxbhh2hREpcQiTHkEh3I02LX7bzz40B1Y9tk6RMdEY9z14xjF77dffkNlRRXufeBehyCrqKAQG9dvwpz5D0MoEqHgXD5++u5nzHxwBgNSlMmKS4jDwtcX4aFHZ4MfKGZy6D9++wO7reOnTkRuQ+ElfYvtgRYNhsCWl5QMeU0wmsxsh8/AN8Dfm4CEicmw2/rA0TlE1SW6Mv2hrDm952jRTSp95xqLO7ThkFywCHG+weDH3wlzwzHUn/oAR1Nfg17o36a5J3VRAltEXyQDcaJZt0dtrF9YJlR6Dc42FF6ymcw2TZyTgz0FsGwve2D7PqZEeHSvhYXRe1BfZmbcb4TzzIg7x0p+PqNjBqGqsa6JgTVdQ8pru8AD17d6sxyVsNAjL6eIL16ORH4DBGnz2bCMR/+NKp0BJ3q8CjOa17Q5UhXk5sMnOBmKGucWELYAi95BlLVqDVjRWodqg7h1E62zbKO7BsuzT6QjkOUDHvrBC+YWSmnOFlYiMcaSTTGd98gigYq2Bm0eGo0XAJz9+Y4yZI6AFttEpH7w3V+n2dqYCHx29jU58QuDwSIsRvYobQJZe7XtV0lq6w125XhaLPYOSUOjVu5UCplAFi1qHAE5V0AWqa8p1SpGf9t0ZhcDExQPDrsD9w29hYGsj3Z9w0DWifqzILVAiVnMsj//mfAo9hceZSCLhCUWb/0Ut2RfhwmpI7GhaGcTLxXbTNa/xz6C3QWH8P3xdQzY8EQ8BlioBkaj0jBg9dSYWVh7YjMDaXf2n4JGjZyBLAJlW3L34uERdyHcNwTLd62CWCjGweLjuG/IrUgIimbHUeYpKzqDZQD7hqTjgx1fI8IvlNH7iC5I9MAGk5wtmJJ8Ytm/0ZhzKnLxwm+Lmt0m+uzmvhOtAE0FDauTIyoJ1fgQLalO02itW3PlPl+qxxBlixbY7g4/Yy1STGL8Z+GPmD93JuLUX6AkeCZeff1DPDDnAfCCRQjWFqE6rxE//r4L/5x3Gz78ZjsDWSMmjGT3suhEPvbt2Y/7Zt/nEGTt2r4LLzz9QpOuk8T3v15+HiuWrWAgyz8wAB8t/Ygp0pFYAhW+b/tjK0qKS3Dvg/fgWE2uu4fe6e05AlrUCarDIjENTvCC7VrxBE6BBQEtohC6uqFEL2qi9FHQD6Yjb7LUc68jJjDJQj+q3Y+a3C9wNO0tmGzqatsycdRHslSgxRXVdJaer2t1tQ2SeacaVKKMtlfUw9VrOTtOo9Tg8OaDGDxpqLND3f55nG8kM1l3dwarpY7+sWoNy2xVFFuEVMZOncAyWzFJzRVG3T7Y8w0OjejLav52lDmnhkrhGHhJLrj+sFYb4Ll6cE/Ng6vtRpWvRg/NEQh6/4edQmqx9cffxIFeHzdroiWqIB3oCsjiAFZbslbO6oK4ThpssilUL05/t/Xac3U+uo9rOgO0WUvGzlwo9RpEmAXoK7xQ684TnVcOZHLtTUER1aaybJPQkhiwDQI/BKJo45AYGbbhDGBR6YGjNrk2tujrrRktdh3WDz6TUadwN/gh9UDLF4jhOTYPbNztAJcdeQY5kGU0GME7P68ugyzi8R7XNXbk+m4/lxbucT6ROFJz2mnbHQVZJMTx6vplGJ06GOPTRzLxCcpkUdiDrOMMZPlBYBCw2qnFNzyPX3M24bm1b7Hjx6UNxzPjHvZy+3sAACAASURBVEJiQAy+Ob3WmsWizxzVZBFQq1c14rHRM3G64RyjIWUEJOP1De/jxt7j8UfOVkztMx5BvgHwFnjhhd8XMiB1rOw0fCQyDIzrjYVbPmF0wvd3rGwCsui4AD8/lnUYGzPEOiYCShzIqj8Psqjm581Ny/HwiLsZyMqpOMvk3mkubKNBLW8Csoiu6CWQsAUH7Z5RNs7VRabTG9vFDyBBFXcHzWOiTos3Xv8A8x+bj8RwPdTyBry8bB0m33orQhMi4GPW4syubdh9uARzZo7BO1/ttmayaBH0u5NMFtVtEdCa/eiD4NvIBWu1WitdkDJZ77y5BA/PewhGHxJCCbmsMlncfeOAlj2wau99pfkPkQYy03KqkypRVFh3k2lRQ6qmRN9TG9RsY0hkEjJKoY5vgOj8vajTypsoAKaf/S8iw7LBj7oepqodqM7/EUfTFzrtItH7SJiBaINUj0E1mbRIog2RMO8g9v/0GdV1ktBPkbycMQKcBf3YJAfEMZGbzgIZLfWp8EQBastr0XdMtrNuu/VzuockDuSKybS7Lmw2mfHF4o9ZzRZHQ71jzj9YzZZY0hTUHN96EJkj+7LFgLuCxks1wnkNRU43Pt11zUu9nbCaP5FR+yuEfRcAfCGMR57DX3H/glFwQaioNaogLV5lgQlQ1Oa1OBV7VOWoN2jaTAd0pnDn6IL0TuuWb2/9qaR5pd9xCtp4bikjyIEs2zkN4AlxlcgiVsWAi/iCLxP9m16twrEzxchKj28GuuhzAlAERLg6K3vA5Axg2QpeOBolZ4B8nKdh0u6cKbDtsR0xCHYEqFqabaEbpOtbu5M0NgKM3DuU802lOaTfefr3Sxpk0eBJUXC7C7tmBLLsaTzc5LmSyapXy62ZKh30CJEGsZomyqbZg6xyTTVT5jtSchIbT+7Ec+Pn4PeTW7Cv8AhmDr4FX+7/GbEBEXho2F3YUrKXqcJx6iP2IKteL4cMXvjfpg9AtWKUrSJ59YHhvbHqwFqcKDvDMlTzRt2Dc41FSPCNwQt/LGJAylciY8IUaWFJLMNF2bP//L6YfZYenoS3N38MEva4KmUwjlSfQmZgMpZs+xw9I1MxNCHbCrIEYgHbpZerlMxHiwQ48muK8fm+n5j4Rp2hke1aEV2Mdtp9hN5N6IJUr5LsF8fOkUolKFKWO93xv9R/OLn+eyKbRS/nSF4w3n7xv/jng1ORlJIA8Lzw048/YtexCsx54jHotBp8tOBV3HDTbRiULsVbX+1rUpP19v8W4tY7b0X2gGyHmSyDXo/XX36D1Vr1ye7DxDLoz6jRo7Dw9YUsk3U512R58vkjYBPND8W/nvoXMwC+bfqtyKnLA23kkNqjuUaPZx9/FtNnTsfESRPx2YpP4S2TYdpt07B+7XrWtf5jB7I6U9vIPPMswqOuAj/iGpgqNqGieBNKIm+HWhINndhiMm0flLVqLKjBOwvewQuvvAC1D5mIKhhtcNWKr5kgSmZWT2xftw2lJWWYOXsGztYWMo+0loIyWTG+ESwDRtmsrhBatRYSr6aLEU/3i7LYGUFJ2FdxzNOXatZ+RXEZvlj0CdZ9u4Z9FhwewrJak+6+0XqspwyNs0MzGJNjR+nBy54W7q4bG1a9Hj3FavCjJzHVwfySbciLe8TafGtZLL5ABC+/KCjrmgqrnNPUMWCV1wEGkkxk2Rx1JYhSqDXq2Z/uaH0G7DNUXObPXgafUTUdSOPfcP59zhdJHGaFVv64BddfnQU/f3+W2iFhDFr4m0zmZjXAtiDL3gvLdhS29VctjY4DWPQ5URTzjRocoPUtoToHQRu4JIrUUjBAdf7UlsQ3WptpAUmou3ETibsW57tFf7f13qKNNcITXDDPSleFL/L1SlSanCvXdPaXi17oufWFTndXaeFAPhCOwhWQpdZr8cr69zAtawIGxvfBgaLjTOhhYvooK8gi+t1NfcazWqQ6VSPLHk3JHIPhKf3xR842VotFwhcKrQpvblzOQNPN2dcycQuub/Yg61jFaQQ0eIMXLsYr65fin6PvY0IbBBhVKjX++eOrmJY1ETMGTcPu0kPIDEqxgiwCUtQHAncvXjvfKopBIIuuTfViPx/dgPlXz0CUXxh25R/Etwd/YyCK6qw44Yu7+k9hC0ACWEQ9nD7wRih1arz25zIkBseyv9MXYOWBX5AakoCrUwe3KHwxZ9TdOFp7+ooBWdzOhju/F9wifcErC/DI/ZORwf8d/IR/QGfyw1ff/oDln6+FzEeGuf8Yg+unTgdPcRILvtyP0uJSFBUWNVEXNPFM+PzDz5upCwplIpScLcbyZcuxZcMWXH3N1Xjk8bkIiwi3ZrJSevcAtKbLTl3QnffKUVscSCaQRd+b/772H9SJVSxz1SMgEet++h3vL/kAjz7xKANZtvHHmj/YX+nfqa6RVAy5oGyT9+G5CIq6GvzISQDJsJNJpEEDQ+GXUNXsg4rnBbU0GhpJNDRecYiJnYKvV/6K33/9AzNnz0T/UQOZDDxJca94fwV7LvpkZ4GuSzTQOXMegoQvZjUaBvqfycjeDVS/Va6sZpnq4ZH9WCaDMthdLUpzSxCVYrG78HSkBSYy5UiyrbhYcXTPIZbZOrh9P+tCRr+eDGwV7LCoYXrC0JhTGSSqaU6t8zqhizU3Xe26I47cBsnwlaRmAOX2W7G774/WLrYGskQSX5AZMZfJOqgo6xCwsp0XzguLNlltg6tL5/6tO3vVtqepJUELmkcCqc5q3ZyBrPz8Eqi1OqT3iIfZoGcbrK0JLJGPVmsAyxk9kBs9J/VuW6+Vq1XgsAMLKCYc5YDGSG0RvbC9glC2d8Ld5sMErogtYNs322vYM5fod9FlkOVJZcG2PZ5NjyZQQt5Qzrj/rYEsWwl3AiACqeWFYtQYrcIXZCqWV1XEMj15NYW4KWsC2+HRGnRMka+4vhzv/vUF+sf2xC9HNzIJ91lDb8eswbcjX1GC3XkHGcgikKQyasA38PDYL6/g5qyJiA2PYt5TBNiJumN73aN1p5G76RT+cdcd+PPkdiY2QZkxuVmJWO8Ipip4R//J8JP5oLCxFH1DMqwgi4DU5jO78dfZ/UygghQCCTjRGP19/VgNDcmsf3NgDfJqilj2iikUBkZCb9Azyl9WVDo2nt7FJNypr9MHTkWxuhwyoRd8BTKWzSMVQQJl1A+iLZ6TFyPFP94q4U5zMbnXWNw94AbU6RtRqCi9bCXcHT3LFsED9+2iUxqadooDxL5AwyHEVP8MQeI9MBX9hPqYGTBJLRRFn4o1kAZlwqxXY8FnOxEVG2tdtJNPVn5jKav3oXa4gmaieVEhNP2hXRnqu20oFAq8/drbuPWuWyCLC2C0z67sk9WRd4unzuVA1pK3loDKrcZfNwEp2T2Y+mCUMBSL31jEdiBT01LZ/bIFVtx/jx43Gu+/8z4D05vWb4Jer8ec+XMwcsww+FX+jlPloXht4ac4kXMak68fjycem40gbwWgKYFZXQqzuoR+ySCXjcXb732DYYMysffQGcybcxcqS39GWMr9+OCjb9F/yBDs23vAaoBNptdP/d9TgM6MRQsX4dc1a5GRkY7Hn3gcielJKFNUI9wvCHKdCkXKMk9NYbvbPb7jGKslSB+c0e42XDmRNkLIYN4VloUr7XX0mI0/rGNgq+RcEe666y7IZDIMuvUqxPe4oELW0WvYnp8RlMyEVMiImfwTu8MyA0T3bcn7s+fppxGe+Qh4XpEw5r6P/T7joJD1QEtUQYHICwSwxN6BqGosw5m6PJj0asjOZw38eUJs1XvWJNbWjLj7Hrs2A47q3NqaBbxKGIBAgbgZVdC+Bya9lind2WeBmGCTwQCx2JKlJMDjTKbd2egcmRUTGMnVKHDEeMHkmgAYXyBwmmHizIM7AracZcqcjYn73BG44j6zvYY9yKJ1/UUHWeRnpTPRjmjbZR/pXHKYpyzQ2YaiVuerNTdzzoyYfLUIeZLiF0WiXwzzm6GaiSpNLRJ8o5m5pG00aBVQGlTQaw1WOiH5VVHQboSvxAe+Qov4AT1cpAioNmog5AnZeXQ+yThzTuvkbWN7XTIN1un0CJD5MdlnohOR8heFQWfARzu/YcAtp+4slDoV4vyiEOsXhXp9IyrVtQy0UaauTFkJUhCjgnbLGEuY1xW1STuPXBC9p1pdjxRfi8gFCV/EB0VZPycxgyrmNcZjc0GGw1zojAYcqz2Dem0jE3ywNyO2GBnXXBGiF7bPiKtKgyydbzSxRaB9IWpLD3fmmWcQkT6b/TDX75uHvzOWWQ9Nz/03olLvBM8rCQtX/IHQxN4OaWauvGhIOSwU/njlmZeRkJTA6rDyNWXdxc2uTJ7dMRzIIuPnkVePxP69f7P5VJjVKDtdjD//2IDwiHAEBAa0CrLIrywtMx2TbrgeRQVFWLRgEeY/9RgC/Lyx+JWXMXfmdUiKj8aHX65HcHAw7rhxMKAuAM8rCuCLAHE4/j5ajHV/bsXsB6bjjbeWYtaMW5DoVwCeby8s+WAlhvZPRZ/eKfhucx6KSqqYUIreqMdX73+JuNhY3HDjFOzbu4+BreeefQZavRFSqRhGmPB3XefT5Fy5HSVnShCd6tlsFgl/0GYI91viSr8645iVSz7DyiWfQquxqLveOvsultnykl2guLijH7SpNDwqm9k4uMuI2R39uhhtELCiNQb9f2s2NT7Kkxig+guCpJkwq0pQfvJ9nEh9FbZZLA5YCSW+MBm00KlqUNNYhjq9EjG88wII5wdJAKv+MpLTpvoXjnVGAgruFk/orGfDnoJJYhZtpVhmCX2QJPFvdQ5Meh1qahvg4910g5fAlFanh4DPs4KslsburP6KO89e6p3LZBFA2qiqtopgtJa9aqkP7QVb1AeewGKz0t7g6IocAKU27UGfMyDnMsjyhLIgqS9RATgJJ4h4FvEEUj47UHXCKZ2MCmxT/eNxpqGALdydBSFKorJ4Imi3P4DvawVZJHxB1J1oWThI0njNOYv6nztCLBAhxS8e3gIpy2rR34nC+FfxfpbRo+ioqgpHn7QVvuh2gm//3ePMYVvLZpEaje1OkitAy0tTjMGl70KQ9QpMJb/glMqA0ohbrB31UZ1G/5IlEA78CObaQygRxaOQF9hEMMHVUV0QawiFGSYmgEA71I7U7lxt80o9zjaTdec/7sA3X67CvbPuRURkOJa/t4LVyR05dIQJlbSWyeJMoRN6JsNPJMNH732EhKREjBk/BlqNBt7e3uDBhMP79uDAvr8xe+YU1B77L6TaEviQNHOv1/DOit/Qu1carhkzEh9/tQY+vgG4bdq1AF+CJe+twNAhA9C/TxJ++v4bnC3X4J45j7JNp0hBMHylPmxDoLa2DosWLcb/Pf0ky8Cp1RrmnUJUMU59sSvea61KC4ndAsRd/SSxkGT/2C4JMKrLq5gwxtqVP7PhBgQHMmGMG+6Z5q7hs3aS/GKQ5B+LozVnGFPjSgupQGQVqqGxE61Wdd40tqW5GHb4VniN+Jp9rNs9A3/1/ByDJIEQCCXwDkyAUaeEXiuHQSuHUaeCSeNYjIzAlaezWJ11P2lRawFYzVdRnlSs89T4bMUsXKEGOupHX5EfkqQt23SQQbFeq8a3v+/DtPH9mzSh1mitaw2Zd+ubK0QjdBb2Qhm2tVs1ei22aGvZmtSV7FVr12oNbFmBFAlNuFG90Fa0g6vvsu+Hs/W2SyDLE8qCBEwS/aKxv/J4E6U5yrRQ9oWAVktBi1Zylj9cfcqlBSOBK0++5CkTFCokIQyLhDtR/CgmJ47BpuLdTLK5o1F8oBAhyaEICg5EjDQcz69diNTQBMwZcTcK5CWoUDb9EeuIqgpHn+RAVpWhtpvy0cEb2BJl0CKjauH52ge9OFqTSY0p+xqpgVHgh46Abv8j2B//LNTSmCbNxJZ+iRSpmanOyQ8+g33pS2E+v6HRwSF1n97OGeBAFtXUkeT+4b8t/kbDRw3H+0vex+xHZuOn7392GWSFpUWxzaoNv21g7Yy7dhw2rd+Irz//BseOWLJJDz7yIMtCHa4+yf7uK5bBTyPB4jcWYv6j9yA63A8njh7H6u//wPOP3QY/byne/eR3DBsyEAOGjsZPv/6BwrPHcP/MqSjkk1hGPT758BP89dd2KJVKjBgxHG++uQB+/n7wkkgYHbiqug65ugImdd8VY+fPO9B/3ACPAS2SM/+78rjHNvc6Oqcn/j6KLxZ9jP1b97CmevRJx/T5MzHkmhEdbdp6PtXnEaV4V7nlGb+SQiYUs2wmF0qDzqmqbuq5NxCbOAU831SYStbgqMEXSZHTIPUJh8mkh0bVCDOEMFLWSqcGX+NYWOZyAVmtASz7Z8lTIgfufGZp7eotlHRYIKSv2B9JEj+HXSP5clIYJHn2rftOIys9FgG+FjCl0+mgN1zwOiMQJRK27KHlLJNlX8dlX7tlW4/VkTWp7UDZZjStl9wMqBxNJgeyHNV22daNtTY2l0BWpVGLfIPKbc8ayQJnhaThYHUOlHp1s3apzoqOOdqCNDtR0VL843Do/IKhtY4RwKrTNHj0h47qWGJ8IhAo9UelqgalygpcFT2Q0fqICuiOkJc3oK6gFhkjMjEgtBej6pGi36HKHOTVFTWj4HWk4I+oDVGycIR5B7O5K1aUe3T+3DE/Xb0NR5RBjh7YUt+dZbMCGvajb/2vEPR6gRnRVp75AsfS3mzWXJ+cRxCSORdmxTkUVuXgbMJjXX26Luv+2YMsGuy3X32L9Mx0yBvloOzWig8+dhlk2WeyklOT8dnyzxgFMTwywipawYEs2utL8IvCoR0H8cTcJ5rMdUhoCN5+7y2kZ2bg42UfYHh2AoZnJeDnzbkoKi7D3PumoLG2EC8t/Q0TJk7GiKHDUVBQgHeXLMW/XngepHRGP9zeXhLU1jUyP7ESfUWXvJ+VhZWoKqpEz+G9PNI/+o1SG7Us89eVY/MvG1hmqzA3n3Vz5LVXs8xWUkZKh7ud4BuFlIB47Cg76NKGaIcv2IUasAVZrgAs6rq3Oh+Dqr6EoOczMGuqUH58MbS930N8cAoaawqh5V2okeUZ1RAqHQuLHDIomHz2pRy2Cm6tjaMja51LdX5Gy8IRyG+u+mgLsGhspCVAtVdccFRBjjXjDGS1JnjhDGDRNT0BsjrznhHIomhJoIPLarXmx+USyHKnsiCXhSLvlNYyPD2DU+Av9mXKTEQHVBsuvDBCvQJZUf7JOucAxpM0QUc3O8QrkIk+kKDAzrKDbn0eFJVypCWlQGIU4T9/vIOnx86CRCpGbm1T6VbuoegIF9WtHe9uDPTcR3qHWWfCnh5oO0Vcut0V6dHEoveQ4B8FfvRkmPK/wBmdGMWRdzaZcSttsN8iGI+/giN+16A2YFj3XblIM2APsqKiIvHe4mU4dvgYnvnPM0hKSWLKfq7QBW1rst5d+C7mPTUfapUK3339PeY/NY/9yH7y4afMI4lAFlk10LOY6hOHd95agn4D+2H0NaMtM2E2Y+XnFqoSB/RIXXBArxhsXfMT8kqUmDdvLuSNtXjxv6/gjrumIbPveGzZsgXfffc9Xn31FQiEIvjKvKHSaFktKUWJvrzL0gbJrFPoIcPKrkwZdPTor1r2JQNbGrXlt3ba/bczsOXjd8H41NF5P76/ClNn3+bw2xTmFcSUKqkuyx2Mjs76ytJGo1QghNpocJp9aqlPHMhyhSZo28bQg1PgPfIHwKxH4857kJ/9M3pH9IKyNh8qNLViEDU6rnu81EGWKwDrSgRXDDjxBZgiu1Anzz07BLBMOh3LVtkGrUWJWWAbWp0OVEclEgqc1mU5ogxyUu0chdNRxos+q9ZpsO28+MqlkGm0/y4TiOpo7Z9LIMudyoJZIemo0dSh2IXdPQvFSswyKkS74B6w/qE9WUExCTu0FCRvrNSrmIFmR4JU3PqFZjZrgmTjSZSCxCMS/WKZgIRM5MVqVEg8Yv95bxTipJOKn31wBpVUW0ZKbpQtIpPe1oKoByOj+mP1wd/x+4ktGJE0APcPuRVbCvew68b6RiHOLxINWjlTjiMBDqJkSoUSVjBK4h8kz1yvk4O8bIiaSR5dpMwYJA1Aj4B46+VJiIOAsL/El9WWcWIZZCpMHjpUR0f3gK5FnmC2Y6Sx0HVIjrQ7LswAPc8kf90SPZCOdJa9cjSf/XIeRkCvp8HzjoHhwOM4EPUQ5LL0Jod20wa7zpNoK8FPdMHwmHAc3X8U69auwxPP/hMCiZDJ6rsCsugH4PCBw1Z1wVFjRzHq6U+rf8Kyd5YhLSMNw0YOY/LrD//zYeSpSkCZdz+VFMsWvYf5T81Hg1jNLDBCpAHQlquYbP/Tzz+F71Z9zyTc4zIToa1uwEvPPI8eyXF4/vnnmWrhf158DdW19bjjzjtx5EgOnnzicQSHhsHPR4aauoYmE35UY5EMv9Kiq1MG7e9HXXUtA1q/fP4D+8g3wA93z5uBm+5zDKL+b6rFy+l/Py5xeGuJdTIkIgun6s45VQDuSs8GB5D0RiM07azlZvLnPJ7TOiz7cScUf4DEoETww8fCeOy/OBt+HxKjx8No0ECpMcPIu1BH0xLIIn+iwzaKbh2ZW3csNNtyfUfmtdz57hAzaEtfuuKx0RI/DBY3r8cyajVNABaXhdp1KBdJMaEIDfJlwloc4OKyWl7S1pWPHWWzbKXaqf6W78CList0/aqzlLJcqaCYV1txzmzgUYG0ZddRYNaDhwvpRT4McJfoRVpAAkwws8V7W4IKiEkZj17U5ItF4KolCgaZDpN4BgGXjgbRagZH9MGq/WvxwU7LDi8FGfi+dN1jONV4DqOiBqKwphRvbV2Bzbm7cXXKYDw88m6IxELWzyCBP55d8ybOVFmoGBQkc05+WRRkCHxd5tVMNr7cSXGwr8AbyZJYvLv3S4xOHYJ1J//CY1fPQEFjCRp1Sqa0+NamFZjcawxGJg1kSoZUV0V+WSqdhqmCzRxyC1MAjPEKx0vr3sWDw+5AbHAU1Fo1Ptz5DZNrJ8+sewdPw5geQ6HUqqyy7zIfbyT6xmDl37+gqK4MD4y4HV4iKc5VFeGTPd9he95+C/AbeitigiJZ/QdRGrvDMgOcMTG93Ohl18RrgTwjbJzD2zJnfopjyK74BMK+b8CszEfN8YU4nPFusyaa0Aarc3A2vps22JZ5dtexthL89J4igEPPBm0o1WobmPcUbe6QkI3SoGb/TkGbFvTfpPQo43lZ/crIx4qCxHZog4PPEzA6ICmYckGbTkRlJrESJmLiFcAo2Q06Bdtood12escSS4AWxtQHqqWha9KGC9Wdktm4l7YEXsVfgR9/B3jSGJh19TCpiqCSxEBjDoKvlH5L+KhvbCrb3ZVpgwc3HED2Nf3cdXut7Vg2uKSXpFfUqUMnmOT7no072XiSe6Zi+ryZGD7xKuv4nAEsOpB20cfEDGEAi36/L4WgLJa38AIVS65v30YtgSySa6fvUVuCBI0GlS6FMOtlmOVnoD+1GKbYWRAm3A1FQy10vAu1OELFWfBMzUsu3AWyWM0wZXtdEEBoyxhbOrYlfyQOXHmJJA7Ned1x7UulDVIWTOBLm3SXAzQEiIgBY8tiyi+pRmFpDUYNTGPn0PqD83qyz3C1NAe22SxbqXa2ZuFZxNa44K7NCWJQJqvBbLhyQZZCXms2mETMCZomn2THbRd/WpMCRYaadhUv0ws2SBKARP8YkJkdLShaqrNy9oBTDRf98FNmiuTK6b9pwUELA3cCK9t+0GJmWEQ2Fm/9BD1CExmwKWmowJf7f2ZUvUajEr7wxkt/LsXsEXciMSgGO879jd9ztuKpsbPQYFAwPyxOEIMyS4dLTuK3E1uagSwCMJT9aS3I3PLc2QLsrDqER0b9A1/u+wk9whLROyoNhytPom94Bk5XnMP3h9fhmWtm41j5adaXp8c+iMK6Uny693v8e+KjIAPaopoyfH3gVzw77mG2mHt94wcMmE3IGImKxmq8tXkF7ug3ibXPeWuR79aJ8rNYuGUFOy8+KBpnqwvx9uYVmDXsdtYPMml+f8dKPDPuIZhFZhTKu55XjrNnzVOfcyCLe9FxQKs92Sv7Pqaeex2xCZPA80tH49652Gcj5c4d24Q2ePpdnDP5oCD6Pk8Nt7tdD80ALQJTZHFY9PpCXDflOgSkhDJz8s4KAvWpRUvhFzcF/IjxgFEN48m3oPDqAZ++C7Gn7AiiheHwslsIdFXa4ImdxxEUGYyIxAi3TSFZcfQMSmU+UZdybFu7GV8u/hjnTlpqf4aNH8kk31N7p4FAVksZLNsxD4/MZr/bl4qUu71gRUeyWe299/Q+j/GPAT/+dkbjNeb8D/DtA1X4PVDzLtDOBZpS8HXNGT3uBlmezkK0JHBhC66IJsf5SbV3Xi+H88gjK4B/YQON5o7+tFYeUlxeh5iIQIfAzJU54eiA9kqCLZ1LYI8AHPXrsEGBQpPmygVZ6sZys1Hgz9J9NDEWZEqo1AizUQ+9SY8zivJWqXm2E027o7QLS3/IsJZ2ZlV6DUpVldAZ2y+hTrtBSf4xVtog22mFiX3pPBVE6xkSnsWyTdkxmZiYMQoFtaVW0OQn9cWqv9cwKePre13NuqHUqbFg40eYljUR0UHhkKuU1uNVJg0q62scgiwCMFycri9gtWi23mFE8SGlpve3fIWM6BSMSRuK42Vn8PPRDZh/1b3YV34UAr4AAyN6M5AjFUlxtroAt2Rfhz7R6dDqdXj1z/dwR7/J6BOVzrJRFHf2n4K9hYfx+4mtzLA4T17M6IFFNaWQa5XoHdnDCrJSQuJZZmxwfBbGp49kO+KUwZIIxaydwzUnkRVsaZtMmu8eeCO2l+2/ooyHW3sWw71DGFXLEzHi5EOQDHwXpqodyKs+jYKY+x1eJrlgMeKjhoAXmA359juxt+93nuhOd5senAHKsFNmiYR2KFtdranr0Lu1vV1NyX8LMSITAjAelAAAIABJREFUBOmPsyZMJT+joXQzTsfOhUKWxkCWLdgilUFSG+xqQfWRarkKPoEX/AI72kcCWZlBKdbfq462d7HP/+7DrxnYUsqVrCv9+1tkoV0BWcQ+IVuQHWUHLvYwnF7fPotFJ7TmbeW0wQ4cEF+8HImmUggyniauFUyF38FQsgbKjOXQy/qwllsCWe5SF+Rqo5x5AXVgmGwhThks27AFV1TDKuTz0R4/qY70q6uee4O4aV2eq/3kCQQgaXcu7IUrWmuHYQMBH5TFciW4zBZdo8CoYWbEnnyGXOnTxTqG1WTp4Mt4vgKzBnzoIYSa8n/Q8nioMBuQEpiMIzWnrYa5LXWWqHUEpMiAkMCVXGd5IXckuNoqrg0CVQZz21PwrvaBHibK5lGQB9XgsD4MZBF1LismAxUN1VbQJBVJsHDLJ/jh8LpmzX90+6uID4lmGaPlu1bhxevmQ2FUo7qhthnIIr8rCm+xF8b2GMqyQg1GJYrkZVYfIqLqhIgC8N72rxioCvEJRKNGybJI0wfeCAPfiGJlBasNM+lNjKI4KD4LDw2/E4drTqF/WE98/fev7DqTe43FGxs/ZJmqnpGp+CNnGwqJ/jf0Nmwu2QOiOXBZF3+hjxVklTZU4GDxCTw2eiZONZxDRkCSdW7iQ2NwrOY0skMzcbzkNHbk/c2ydbsqDnkUCLt6X7vCcZ4CWaG1m9DLXAh+wnQYj72EvWH3QOV1wSTaduwJxR8iKXoYeN5xqNn/Txzq+VFXmJruPlyiMxBWvQ49an6COHU2eP69YFYWwHhqIXJ9R6Ak4kIdDwe41GZNl1UbdOctuNxAFs1NY10Dq9f68ZPViI2NRU1dLe6ePwO3zGoqtGM/j8TAoBpgsjNxlZ7kznvRlrZss1hEoSW6H/25WBFSuwXplSsh7v1f8KRhgK4euv0Po36gRRJfoKt1KOPuLpBlS9/zRDbLkcAFbfT7esnYOoSLboB14QkkkEX+YLRGN7vwbNKxdY0KaLR6RIRcqOWypf25+/m2Ne3tBlkVOcTGhwkiC7g6H7beWIESP2QGJeNQ9SkmJuEoiLY3MKyXR/wwqNaARBs8lbWiLzOlorkvdYNOyYAW1SZkBqTgxT/ewT2DpjXLTBHIIgB2VfIgTOs1EWTYazjvsE6CEGqjDhV1VVhzfBP+Ofo+VGnqUNtY32ImS2fQY+Xfv6JGWcfogARQqL6MaJfkC7bz7AG88NuiZtM/76p7cWv2ddhRfhBU96ZUqfDc2rcwKC4L8666B4drTyFA7AeNSoOvD6xh5sU/HfkT/xxzP/NI2HpmTxOQZdnNk0Im8ka0VxgDWbvzLS/1t258FiOTB2BX+WH0C8loBrL6hfbE3/lHsb/oaDfIsrtTsT6R7n6XsfYyzjyPyPRZ4ElCULP/CRzKfK/F62TkvoDIjAfZ52U57yMn5SWP9Km70StnBqTaUqTkv43QkD7gJ9zFBm7M+xSV9bk4G/84tOJQ62QQ2OqKvln1lfWoLqlCSnaqW27c5QiyuInJPXYKXyz6BDvXb2P/lJCWxPy1Rl0/xuHcEcAioLW7/LBbaqXdcoMcNMJlsboCuLLtXlD9TvSp+xWCzKcBoS9MBd+g3mcKDH4DOhdk8QXgCy/4fnX0PtgLXHDZK7FQBD+x94W1qF7DfKW6wzIDBLL4IgmjkZqcmFvz6J6JxKirqcWmXTm4cZyl9rQtWaz2zDu7l+dPpI0VEr9wZtrbnutcCuc4VBd0ZD6cHpjIFt2cyp/94EiZilQAOdU8dw7eEzLs9sDKvr+NOhUSfGOg1+qxbPtXeGbcbBDdjzRBuBorH4mMZakonho9i9WbESgiQNOoV7Ddu82nd7PaqLkjp7NMU6Nc7hBk+fr4gOTfSURixe5vmbDGkbrTTDiCqBbZIRl4c9NyTOk1FsmiaMhCfVnB4ZmqAlab9cTY+9FokCNcGoI3N61ASkgcDpeexLi0EciKzcDp+nyWefrfhg9A4JDqx27vPwnF8nKU11U1oQtS8btRZ2RZySBvfwayiGZIX5LP9v7A6s0CffyZxL4tXfBQdQ76hmR00wUdPPxEE6RMlrtDYNJgRO4TEPZfDFPZ7zitUDbJINhfL/v4/Qga8DbMqgLklexGfswD7u5Sd3tX6AyQgmWS+iAEafPB84qCue4gtLnLcSZ0GiqDx3W5WdGqtMyIuLa8FiWnixGdEo2gqGC39PNyBlncBO1Yt41ltnKPn2b/NHjMMCb5nt63qRov2a0QZfBkXZ5LqsJuuQHtaISyWLqLnLlqqdtJjfsQW/QOhEM+hbnuABQVJ6FOftnCPpLnOjzt5/Oqbu2YCutC3J7GR/XDHZW0psbtARZlrzgvIvKUJHogBbfh3d4xXI7n9RX5IUnqz6h/rYEsDmDRHJC8+28b92PiyN7We+sq9a89c0hrRdF5awzSevhFV83ENlrym2rPNS6Vc5qBrJaMhymbQiIQ21vgVZMCIEmQUy2Ru8MTIItogRQMbPEELJNlG74iX8T7RGHZjpXwl/oySh6dY1uTRUIWJATxyvqlDGQNiOuFs7VFDIjcN+QWBmYIoPWKTMOo1IGMQqlQKNucyYr3jYZBq8eKXavx/IQ52HlgH+QGBWJ7xLIaKKoBm9RzNIYmZGNL7h5G/3t23EM4WXGWZa6evuZBVGiqkRaUhFUH1jIVwcU3/Qt+vj7MuyTZJ84l4Quq5Vp/8i+sOrgW/5owF4nBMQzkvbP1M0ZxzIhIxpGSk1i24ys8NfZBmEVAodyxI727n5Gu3p6nQBYPJow8NReiAUtgKv4ZJ3QSVIRe32w6AhoPIK7kYwRJvCHIeg3GYy9iT/j9UEtju/rUdffvEpoBEsVIKVoK/5jrwY+6FjCbYDy1CCV6IDf+cZh5Td+zF2NoR7YcgqJBybJWYXEXRATc2ZcrAWRx8/Xjx9/ii0UfQ15vEV+ZPP0mltkKDLUY5wZJ/NEvLBNV6jqmONsdbZ+BUL4EqUXvQhqWBV5Qf+j2PQJl1k+MfWSQO15zbTmv6tb2q1nOcFQr5Y66Gvt2bWmItA7jsljdAMvxnRvoFYJYoUXG36htrixJ/84TicC3FcewA2SepArS9QkvUA0XJ8bRUcDf3me4K5zXBGQ5ymBxnaSsTIDEDyXKClZzZR/kJXWq/hyUesc3vb2DJapgZ5kYEogiwEXAq1dwDybdTiDLUXAy7r5SGY6VncHHu1ZjZ/4B9I3OxAPDbkOfqDRGpSOKI2WxCpSlDMgZNcY212SRufGO0/uh0CqZBPtfxfuZKIZQJAJ5hm08uRNUL0U1VmRSfM+gm9A3JoMpRlL/A7z8MCw5G75ePoyu+PFuAmtzcboxn90vAsgSiKwS7qSkSKByeFJ/yDUKa01WoJ8/89Zauf8XHCk9xbJn1PbpynP4YMfX2Fd4hEm4zxh8M6tH4yTcO9tno73PmifP8xTIoj73yXkUof1fg1lTjuLcb3A66bkmQ+l56kmE+oSCn3A3eNJwmBXnoDj6Ivb2+twjQ5YKRGxHuK3SxZaXM6kStU3y2COD6G60QzOQVPAO4viNEKQ9BgikMFVshKLgB5yJfgD1fhbRhM4IYiLkHjyDuoo6DLx2EERiEVs82koOe6IfVxLIovlTNiqY5Pv3H33DplPiJcX0eTNw28PT2d+HRfaFzmi45NUWPfGsuNJmgsgbEcozkFZ+AUHGkzCeXQ6NpDdMYdfDqKyF2dRckKDErEed2YAGkwH1MICP5lS/1urbW/Kr6qicO1fnRd9BvoAyYxfkvymLBZihNGistfGuzM/FOoZqyqzR1O+XeZPaBmWTOlrXRmvIdPI0FVjolPYgi+qveEKRNdtIay/qCD0f9N9kQCxog4BFe+eVM0AmVcJGnglbzxsSt7e9S/m8ZpksR55YCX7RzHSXFK0IhFA9Dhf07xlBSYxadtIDPhidCbJsb+Q1sUOxYvdqRPuHM1VB2yAZdo7Sl6coZjSwnkEpzKeG6H3kj6XQqRDrGwHieZNaYJmyCmKBEDE+EazWq0JVw5qkWjf7sFcXpJo4ymbRApQyQ6QmxgVR9uL9ouAj9GIGwWK+GI06OXLq8yDlS0H3jmQ3ixvL0DO0B9af+gulDZUMCG0p2Quj2chk8Ak82ZoRV6vrkddYxHYho31szIiFEqQFJLKarbzGYlSr6xDrG4ko2YW6CzKazpeXMOUzelETvcD2RXopf2Ha23ei2tJceiLiSz5GUmga+MFDoNg3B3vS37dehhTgYgNiwY+dxv7NVLYO2rzPcCBtITSS5q7xHe2fiC8Agaz2yB5zNRFKg64baHX0RnSB80PqtiG1YiWkSdPZs2nW1sB0aiGOBlyPmsARHuthZUEFDHoDolKiQcqBdeW1CIm58H7y2IVtGo6WhSHYKxBHqq8sE+a8nFx8ufgT/PXbZjYbsSnxzF/roXtnsd8++s3xVG11Z9zXi3UNAllhfAkk+6+DeNjnzDZBt2sGtIM2wKSRw+Rgc3uPSYVGON+wovuhc2C43JJnVUeAApfFsqUHcnNKAMJbKLl0AJbByGyPXImOzJlt+xyVkkBWFF8Mk17LwBMXRBFkoKqFjcqv1+zG7dcPbqYSaDAYIBRekIV3ZUytHcOBLDrmqEmFYv6VW1PXDGQd0zdCdV6xJEUcjwaBHL2CU7G1ZB9b+IyI6of8xlJmekmL/4ygZLbwp4W1p8ITdEFnfSUBhx8PrkN0QDiTTD/TYJEejvAOYdkoDmQdrTvNDDtvSZmIH86uZ6aenRG1+TXwDvSG1N+SNqbsm0xkMaij/qj0Wvbf9KL0F/ugT2gGqhW1WLZzJe4ecAOk3lKcayz2WFdph4c4uBSC89xcj13sEmjY1iPL3d0lKmBf9W4IUh5kNMDdEQ9aAdTwwzdDOvwbVoOlO/4qzgWOQ0nE7e7uguU+d9DEkwNo9MOlNhm6gZZH7lLnNioyNCI5/21E+Iax59Osq0P9oRdwIKNlcZaO9PDknpOsVjU2PQ7efheK5zvSZlvP9RJK0T80E3srjjpcvLa1vUvx+N0bdjDJ91OHc1j3h40egQUvvw6fHsFN7GC2f7MBmaP6IijK/fWql+K8tdRnDmSJj9wLcZ/nwBMHwnjkOagT/w2j2bdDIIvWCxx7gGVmzBbDWkfhKPvUlnlm7VMG63y5hu253iIp26Tm1J3b0m5nH9tSls++H+4CV9SuLZVSZDJhCCxrv7aEI5Cl0+nYRjiJoLkrbEEWmRET2BeILj5V3F3ja0s7zUBWvl6JSpOOeZwQyArw80GdVoFjDZYdOSpiTfKPRbmqGjGycCZ0Qcp/ngzaZSGg1ZlBPl/kF0WZHnKr5+ToiQaS6BfDJM5LFBUoUpQhUhaGJL8YbCvd32ldbCiph6KyEdHZceyaHMiiXSkS7aDgdo0IGFbUVmPBluVM0n1K73HYW3mY1dB5ImxfQAKh8IrPYtEce0q+ndomGe2e/Crw4+84L+E+AyqveHZrrzo1G8IBS2E8sxR7/Se3KO3e0efAkb9MW7NZtvLJ9COvNOo62q3u87vIDERW/oQ0VEKQfB9M575AjikI5WFTukjv3NsNIj+Rp2FL9cvuvVrXbu2Xz75nNML6agv74s5778bkh25GSKSlFm71y5/ilufvbTKIIEEASOq/K6pQXqzZ5kAWT3Ec0qJFEGa9BlPZH1BpBDBF3sI8Te1jl6rCaSbLVyBDGk8Ms1GLfJMOlefV6qgcgdYPXOhMOgaMLrZwAVdLfzGBmCsAy53girsHlMUiEMopLWYJfZBgZ/ju7PmsqVcgwNcbJr4ZZr0JBLD0BiO8pJJWzYydtWv/OQeyGswGEMiiICrjlQi0WhS+iBaFI0oWDolYhIZGBXvhlRgq2P8PiejLdgv3lh/ptMwNAblGnaKt97pTjh8R1Z9l8wrlZS5dj8z1egf3QLK/BSBxUaupZ+qNddpGqz9Waw1W5pQjLCOCHcKBLK5YlHNQp50jqVmMftG94Oftx8ylyfOsgV3DvWHv2n6lSnY6mlVPgqzeJx9DaNaz4PGEqDr4Ao5kLLF2oTNAliOAxXVArte49JC5A6S5dKHugy7aDGSdmIPgrOdYXaB2/1xUCaNQHXQVagKb0rE72kGiCB776yiyRvftaFPtPn9geG9GFaRF0ZUeGpUaXy/+HCuXfcamQigSMmEM0fnSbgJZBKy8+BL2/xS1xvorwk/N1Wejp8gPsvPiXKKc+ZD0mAmeKADqQy9C0+erJvY71GaDUYudihKnzff37Q2pSQKhqQECqBmLKd+ggsp8odaIbHsa9PKLDrBsVQdpYAabbBsBj874rjkDWJ4AV63dRFeMidlmu9HUJDv57LlfcHvEACSbA1nzMu+2ZcUIRHHhyPvOEcii4wlo8QU8tyhU2s8Lbcw6ypA6/RJ4+IAWQVaqJBExwWGoa2hkN4jCFmh5uF8Om78YtEFXxklUwdW5f7hyKDuGpNoTvaLx6I8vIqfiLPu3tLAkPDzsLlyTNgybS/a2GVDKRBJojHprqp1oggSwDDoD+3KJpGJQwaqnHkJHpoLdWawLj4Sn6IJemkIMLv8Agt4vwlS4GjkGX5TbqAt6GmQROJIKhKxe0D50RiO0Drj+jr4otlks28/bmg1z+UvYfWCnz0Bgwz5kyTdAkPEUu7ZZkQdz1V9QVe/FgeTXoBdZfvDdEUU5hcz3KvuazhPZsO03+ULVaRqaUOPcMa5LtQ1ixkgrgAVvvI5Vq1ZhwoQJiI+PR1LvNNx7W9NMFo2xG2Q1vdO2IEtQuQZSYwH48bcxymBd4hIIJP5NgNYORTEanQB8ymIRyKIguqDYVMsyWrQoP6GTW4EWybaXqDxXDuLKM21LlbM/vrOMilsDWG0BV5SNc1cmLp4vRV+hj8MppFp8SkbaUz9z8sqgijDgh4qDeDZ8HFsTUiarLUFjoOfCPuiahBc4kMUZEdse5wmgZa31Ewo8tsZty/w0GW9DRU6ThAYpDOYZdBgU1psJJjTIlc3aLtGXo9bYXGGwvZ1w9TyVQYMaG9EHV8/z5HGJftGI8A5tkwkzCUlEiUOxeNtn+O/ERxHg5Y9aVT3e2PQh88FKCotn9W6U8aKgDN6xmjPWGjj6tzJlJVR6DaNucsZvCr2KZdNowWs0GpBXXcgEKmL9o9BoUEBl0qJ/WE94iyy7FmSeTJmzjtI9Hb18urNYTZ86TwlfJBR/iMTQdPBDhkO3fy6291gCM+8Ct9rTIItGSc8bgSTbIMCvd8GNns6xz2IRODPBBCOZLXZSjaMn3xHdbV+YgR55ryFKoAUvbBT4oSMBHh/mmr0oLVqPk8n/dutUNdY0wi/Yz61tutpYpCwUMqEXchsKXT3lsj6OQFamLBmBAX749vvv8cb/Xsff+/exMY8cOQqPP/Ekhg4d1mQOjmquLNGQ1h4AW5AFkwZex2dA2H8JowzKtTIg6hbIjSr4C8RtymIR0OKCDwMk5lrrojxPp0CN2cDo/mQ/QxmtixX2WSzqB9WSUQbLXYCltbG1BLDswRVHZySBOArOGkjAbIL4TPTF3cqJVwkDEGAj184BnZbG8+fOExjSNxmvVazDzeHZ6CUMh1jc9PfblfssFouaHcZJw7cGsriT3OW5Ru3ZirS4s11X5sHZMTxlXZHZYEfDqzX7sSyWRquDUtWU7nMxd5gadI0goNWV1IlGRw/Gyfo8ph7oatiDrL9rTmBszFD8fGwDa2JC2kh8c3ANPt67mv398avuw+SeY3Co5AT+PL0DB4qP4+kxsxDhG4rXNryPXYUHMDF9FHwlPpg/agbWndrGilfTwhIRKgvGR3tW4das6xAXFIXVh37Hsp1fgYyUHxs1A31i07Gz/CBTh2xPkLKNyWhqwt+mdrqzWM1nM9Ynsj1T3Oo5Q07OhmzgUpjrj6KwaANyE55ocnxngCy6IAEtKb3oefTj1zbRChK8IHlhAlauAjO3T2R3g502A97qfITUbUVI/R74J9wIfvhYGE+/ixOiNFSGTHR7P9RyNbx820aH6WgnZCIvpsJ6oOpER5u6LM4nGiCVIISFBEKr07MShM8//xRvv7kA5eXlbIx33HEnHn/iKcTGWrz7ukHWhVvfBGTR72vOE/Dq8Q8rZbCm51KX6IFci7ZZLNsHTGSWN8mIcb6ptIFbp+38jXXqm6MslqezV7SusdakOcgGeUukEAktIIMDUM6+qJ4AWHRNymZlCWTMsodTGvx/9r4CPK7r2noNk0bMLNmSbRllZgi4Seo08MKcNNBg0zgp/Gnfe+1r2nCTNA20YWi4YQYzo2zLsixmlkYaDdP/7TO646vRjObOaEaSHe0v+SRrzj2w752Zs87eey1fEhWsnMPlQkunOztti7gScrEUF8TNCin6Q/Ts3plRVqt7H8knvviUJ4pN8+LX+oULENkHxh2Pe0+R3Wpw0Wmiqa8FTqLchhQOaRKiozXo7nGLC5JRqiABrLGIYHFzIJBltltHnbEpRZ0AlUQJYo2i/4lmlPudok3BpArSWnxFsnrNejz8w/P4adEaFKUUoFHXAtKrInKKxza8gJ8vugSdhm58cOhr3H/GbZBLZXhi8yuYFJuF82aficMt5fjq2GbcvfI6fH1sC6u3Wp43Dxq5Gk9ueYWBrFZ9Byo763BZ8TrozHo8veU13LL0chzrqxlECx/ow8L7dW+gNRHF8u3BcKcMJvRswUx7GST5P4fj2KPYH/NT9EXN8AyeX/935MSkQ5S8Cuad12N78afB3tqItaeTbfpM4X5GbKCJjsetB0QuOxYcuwPa4gcBmRbmPbdjd5jTBmnx2z/ehrlnzINS42ZfHS1bPkF+4XE1B7JioqOgVMhZtMRgMqOnpxePP/YInnzib+7NmViMe9bfh/X33odme9uY7jdG6zkRMs5ChVcqbfs30DiOQ5xzGUsZ/DLhehjlwoS1CWAVqvPBj2Lx56ByDRY3NjjtKLXpGfmYL6p3IfMfSRt+FIvPnBxsnxwA4YMnrg9Kq/NHe84fhwNXVAMfjEUKYHFzEEqCQdIWBLSI7OJDXQlWxhcgGZqQQBaNzY9mkV8pksXexyIRG4eMiC+IAIOL+nlHBYNJtfTlc7649XggZ/GeI6vJUpGek5zobkUscqVSq2G12aDXu8PDYxm94k+YGG/67UaYRjGaRSyDC5JnMgFmk8PMxibgQxE1+j2UYksOZPFrsvITsnDDwotxyZxz2JLfPfgFi2RVdzVgWsokPHXBf6PH2IsddQdwx/JrQKCMwBeBqk6bDsmKeLyx92PcuOgSfFW+hfXhDbK+KNuIv21+2ePS5KgE/OuSB9Dp1Hl0u4L54PBuSx9iVHQ+EcXy7UUSJFZLVSCGStImG6kVVdyP1Kk3MyKBnj33YH/RCVrs5K5vUWTaA8m038Be8luUJF42qiKwI13bxPU/Dg/E67Zhln4DJEW/i2jaYNPxRkxbUjRqTk1SxaMgNge7GDkUT7B01GYwvgaiKBZHakEgS61SQiaTwmgyQ99vRHVVFR577BF88L47eyMrOxu/uPt2LLxoxfhayBjNxhtkUZl8VOnlnpTBA7oOVCWeJ2h2VIflD2BRuiClDXobRbSOmDpHPZrFRbEIpLjJLULMuCHyhwEAIMhJXo38gSsO9FGaoEaq9KQHDt63hj9F0HsNMSIpVsvcpDHDGR1uuAWJJejT94dUj8Xvnx/Non65+i8+yCqx9zOdLH7UK5xAiy9uPR7lggYRX0jk0VBFp8JktqDfYBoX0SvvB2Ys6Nz/a9JafFa7MSRA5euB9xXJonYUkm81dqC/38BSB9ev/jnbjD+x+WUGvnyCrFXXo8uqQ6IijoGsmxZfgq+OuUHWz6afBovd5o5kzTkHXxzdiIU5s7Ewe7ZnWlTvtbl5Dww+xAwDvWF9vU5AizQXxpvRhyDlSdOHNrEShQKOw7UmSq2jucglMsjEMiZOHawprB1Y3PBXSOc8AmfzZzhusKIp9WLWDZFhzKt9AIr5T8NR8yoq7So0pl0Z7BAT7Sc8MCoemFz7OLKSZ0Q8bXBUFgOAA1gHO8rYYdyEgaUKciCL80dKUrwHZHF/27xpIwNbu3buZH+atbiYiRnPWTY2BCbj4d5pRBJMlw+uLaSMI2nZeqgLr2Qpgy1778WWSQ8GnC5FsNL9RLz8ASyuU5L32dfn1gsdLaMolt1l9+h+hjquP2HlQP35A1f+QJ832Ip0BIs/f8HRLLsD3x8sQ35iEpLjNUGTXvDHJDBFbKFkXD0W/c4HWU1iGw45h9bzed8TMZUNSIPbO3JRrPGcPTUIZFlEcXDCHQYdL9Er7zfBWISsF6XMZiQR1X0Ngd6Tgl73Blnb2w96dLhIgwsWFzZX7cZdK65FS18HHt/0En658tpBIMvqsOKZbW8iNy4T5xSuwqH2cnx9bDMDZoeay7G5ejfuXHEtmnvb8NAP/8SvT7sJdT3N2Fi5E/es/jmLppS1V8EmcaCuv2lc1bkJcmIQjeKVWk9rvo5YEF1ErCkBLq1Mg2i5b4YgfwNnNb+OyTHJEKeeAfu+O7Et/yHYpe51ziq7HYlTb2XCr60N36Bs8v9FbP4THU94YKQeGJI2uPd27M4PL9sgzdFqsqCtro0JFUfK6MBkVuIUTACswR72B7KoSJ+yZ6w2OyPa4uzfb77BwFZTYyP70xn/dTauvvt6pOdkDrl1/d19iIofG4KTSD1HXL8EsHKlGg99O388R8dmRNsPBZ0y6CuSFQhgceNu0Tei3XqijCTS6w8HEx9/I+6rVsnXGpQyOau58pUWKCRlkSPAoL5DIeZgos1BmFjiJtoQQulO7e498D5mtqfhohVzRyxCTNEs8iuXKkj9E8iiZEGKmInFInzMq8sa9AzbBuuxBcs8yEXExnP2lAdk0cmIRRQ/5jTtwz1XYwGwaD4EiiZFZ4VNbJijcOfYBbe07vOceMbItViVNh/P7XgLbx34FCvzFzKX3LiYkGJNAAAgAElEQVT4EhgsRpYueMm8nzIWwTRFIh76/nlsrdmHs6edIL4gRjaKfr194HOszF8AiVjCQFpOXAZLQyTiC7Jbl16JOblFKO2uPGVTWvhFs6N5qhTE5yNrGiz74PyyWxGz8Gm4+qvQVPk2yif9N+vHU4eVtAL9JX/A/sLHYJcEB+CCnftE+5PbA2aHBUpJcBS+4V7xaKQN0px3fboDuTPzkJLr1hcMt6VrktkBVlVveA7kwj2/sepvsjyH1V9yRpsyIsEgci0CVzKZDLQxpfRB+p+M/v6bB3+DN548keJ+5V3X4aq7b4BU6j49JzFjMm9B47FaZ7jH9Sa84PdvdakQc+T8EacMCgVYNHaNuQf7DcL0QMPti1D7o4gJPW9ChJQJVNGewR+4iiSbIQNWPkg2hKybE/oVEs3S2Yy47ehbWBVViCtzF0LuCC565D0fet+KJeJBIIv+RhlNBLDI/IEsrsTEu0+hYIvuLQFMYsAcr+YBWTqXGp2O/nFZaEqbAKp/onS6sbJgtbCGmyeRZVC+frIqAQ39rajpbYB9IG+fIhv0Rb0sbe6gLur0zUxIWAQRu4Y0WCbHZmNmwhTG7tdr0ePN/VSTdSkOd5ZjQapb/4KpRgM42l3J8qmLE4s8FO5Gmwk72g6iy6QTJH48Vr4fybhc0SwfYNHJlou0HHzoPIxkrJFeK5QYI7ZvL+YYtkFSeAccFc+gRLUIPTELEWWswPz2VyGZ+ceJOqyR3owf0fVEzUwgv99mgM3prsegz1qqIYxTRkMuDp7eNxT3jVbaYGdTJxIzEkOZYsBrpsblM5mRDlNPwLY/pgbeIIs2X0kJcTAYTaw0wf1VJQIRY9jtds/fSC6mtKYMbzzxEr55/wvWLiktmQGtcy7/GQNZpyrAypFFI0nsPvzwVSdlhwqqsls8wsRCUwb5kSxvNkEhz+T3umroHCdHGmww5QujrcXliVaFCKy87xWl2xUro5HLO8zwdT9p/1Np6sAbzbtwQUoxihQp7L0nkYjZXtKXuLCQ54Lfxg2y3HvPEocB9S6L3y78AS33Z4J/8WK2j3O5QibtCHZNobZnIIuj6Qy1k0hdR+CKNsd6W/+Yp7OtzliIYz01rGZqvBlpYc1PnIEPSr7CxcXnYGvzXtjhFpAWYgTsSKvIBRcLbdPPU8H4H5q9VgNbGyeaPB7Dy0qJHAS0ApFiTKn+MzLyL4JIW4C+3bdjz7Tn2O2aU3ozEor/DJe9Hy3HX0HZ5D+dCrdxXK3B6rSy+YwW8Ij04ungJdDh1WiBrdFiG4ykTxelzMKBzrKQJTEiObex7NsbZNEmLDEhFv0G4xCZmGitW7upT28AX5OzZMd+vP7ES6CfZDfffDP7eSqCLEoTnKzI8ZRvEMiSuowQwe4BXJR9JGv/CEpHrTtlsOR+1E/5CzoQhVp9k8/bnSGPR4G6kL0WCsCi68ZLNMtXKiEfuNBcgzlI9afFZbT5BwjBvqdGEq0SMlaeTI25ihi/TfkaWjvra5CujUV2XByLDHNRJyKvEAq2iKWQzDWgiUn/1qhVLCpd6zSjxmZkzIJ8I+DEGcUA6B5x+zJ/E/cFtmie3hTyQnw02m1E2xp2u4xeThjtSfgbj05W9TbDmAMsmt/kmBzEKrTY234kKPcQlpcxggMp2+TTJo3Qt1TsDksTiLQ7bYJhDfVDZAkEhKguy+FyMhKFeGc00pKS2QkqAcFgTiOytWmIk8WwPmv7m5j48algFPLXyJTwBljjuUhSK9cg1qvImX8vpA4DllbdBxkJUbb9gCpdM+rTr4XI5cDKqvsgLX4EjppXcEA+F73RxafCbRw3ayDRbv57g8AHZ24SE3cKE/3Ofo5SBChUBwVLIkTrTVFHJgLErcFX2mBD+tUwqPJDXabP60io+PieY5h/ljsdOxxGB1WLU2djW8uBcHR3SvUxUzll0HqoViMxPoYxC3LpgfwGBLRIc6fZ2I4mW9ugaymiRZGtaJUW5eXlOO28tbjq7uuRNSnnlPAZR3TBr5GXSaUsymexWmE2GeB0mCF1mSBxGaE8cq0nZbDeZMdu7UqffsiSa1GoyodDpAoZYHEdf9A1dvpv9L1OmT9crZMv4BIsLbh3FGukbIb8GyAUWDHAIBZ5gANHOT/cQ+19HE41SheoU3yCD2+R4trmLvT1mzB7ShZj+vQ2b7DlZiZ0AyYOXPmaG9G6H5faUOswMbAWyLhUx0BAi/oRmkYYaMzRfF30bf32cRu2CHYTEEnHUYoffYEmKONQqatDZW+dIOYo2njNSpgCiUMMrUqDg13HGMlFYWwuRJSCKwHKdTWeNJ1Aa6D6MBUUrM6q3dKFHou7CLVmSwXSZmVCGRO86Oba7GV4c8/HWJJTDIfchZo+d7HxyW50MmWwm9wRLB696HiMYnG+po1sjELrt0Ymve0DTFFJIM44F/aDv8HOrPtgkaegsPovyMz7GURRk9G/9TLsKv7oZL9942b+9IXbY9GBCp5DMQ6M8YEY9TOaYMwt4E6HOye+TEOpcR0NoMVPG3R174Oz6WO021xoSb4APTELQrkFPq85tqsMmpgoZE11i9+O1GLkUciPycKBjrKRdnXKXe8NsqhYPiEuhkWriM3Y2whUaKPU6Nb1+RUlfuPJl/D6Ey+zU3Cyy267mqURKpRjW184kpvHEV1IJYmeKBb1FxsdxfxEtS9qpRJ2VscmhcjlhH3nRZDmX+GXZXCGKhFZAwd3BNwkLvMgweFg5muFloG0I/3HUW9uDubSEbelA1M6yDDYzR6A5c1Qx2qvQqjRCZcWF7fIUIFVME7i6sYIINJ3k8vhgtVmxbnyRHgLBXP06t19RkZKEatVobKvEw3NXThzxnRPFMvX+HywxVG0sz0V+9/loW3nriWwuF9uRZ/YCb5I8HBr8wAt3j4tUHuxRDQumay95z1uQdZ4Alh8p5EI8eSYbBTE5GBryz60m7qHfV9oZCosT5mLX3/6EM6fuRbL8uexaNi8xCI8uvFF3Lv659jbWQoCccQwR1pgXeZeliIphphFz2IU0Uwor9vSh0xNCsqbq5AanQS71IE+qwGk5YU+B3r6euFIFLO2pMeklilZv/SGoLQgomlXSuWIV8aCUgzp351mHdblrsbTW19jIEuuluNod1Uw7/Vx2ZY+eOgDmcSrCWBxAoTjOYpFjqR5U8qgPyKC4rLbED//UbgsXWg7+g+UFrppe5fuPxuqVZ/C2bENVd21LLo1YeHxgJCUupGO5A3EOABG/Y40IkYROIp6a+VRnudqJJ+vkQZa7rTBO6HJvxLixCXMtS5DHZyVz6M0Zi06Ek4fqbsjdv2MhAJ0mXVoMYy/tPKILTpAx0R4QemCfCOAEB8bjV59P8xm34cXBCyMZgv29fnPHmlvagOBrS/fdgutxycn4Kpf3oBzr75grJY7onF9RbHkMilLwerp1Xv6Jv9pVApYemsgaf/sRMogEya+ATJVJihyxYEr7kKq45LCXQMXinHRNQJYBLQibXwiCoONdElP6GTxRWhpHqEK0XJRLAIq4SC28NaA8vaRd8RqOB9y0jPUxr2nIRmaE+l23JwJdHM6YLOkUcgRKz1Ai69fRf188M0+LJyVjz2yOvTazbglS5gWnXckjD9vPvjqslqwV2YGaVYF8gW/Dw5oBUO3fzJEtsYtyArllDXSb3h+/7nRGciOShvCOBiviEG3pdfTlNK/libPwe8+fwzRSg2uX3gR1CoVoqUaD8jqsvTCZrWhrrsZSpkCRSmTUWNoBAG6aLEGlZ117AR6SlIekrUJqOqsQ4ImDm3mLiQoYlHf3YxOQzfSopOREpPI0v56+vvYm5Io4MlmphWiztDMxqXXWvUdSGftk5ChTTnlQBZ9ONEHz8kEsLiHhnR2fIEsbX8p5uk+hWTafXBUv4wjksnojF+N9Pb/YIpaAXHaWbBuvwJbZr4zmm+FU3qskYCRcDrGV2qiECDGB4j82qqRfr5GGmgprG3IaH0PGaZSSNN+wiK3ZPYD63Ek4WJ0xS0bsXvry+phMZhRMN9doxIOo8Or4qRpEymDPGf6AllymQxxsVro+vphsfgGWZR2RKLFpZ0VAQm5juwuwetPvoT9W/awkacWT2f6WgtPc4P0sTKL2YKWuiZEx8UwABjIcmVqJIo1jOmZs9gYLUuppPRJzqhGi1gBmTnNUJVeB+m8p+Fs34iOrgqoJ/0u0FBBv84xUHMXbtPtQ6/9BPALusNhLuCDK3+swPzNeLDpgfyhuQPZUIWOvZcxRGjXKw2Q2kdJFei3n4jg8nU86XVvMOU9Bp9GnsAmf59DAIuAFhkdKnMHzKzfAUKKbUcq8Zj9ezw37QqkqvzXcPHH9QZr/m5fncOMIyITA71CUgD5/XBAi/5G6ZIup5vcgr8GX+OOZ7A1LkHWSDcA4XyzD9fX+fln4IfGnaxOg9L/SB+F2P9I3LfN2MUu5UDWIxteQHFGEVr1nbh63vlwwekBWRRp+qFyJ4531DBglBWbhotmnYVOQw8+PfoDdKY+1m9SVDwumX0OXt7zPos6zc6Yhm/Lt+FYexX0FgMSNXGYkpyPxTlz8NjGFxnoMlpNDIDNy5zJxInLO2qwvXY/arobkaCOZW2X5M495UAWd9/4H8TjOU2Q/5xR3Qt/U829RmlU2VmrIYqdDeOe27FjqpvwYkHJpYhe8iJc5ja0lr+EowUPjNZb4JQehwAWsXjSz5PB+NEwmq/VYYvo3CMNtGgNYqcFae0focBSCsmM/wEcFtgO3otDqTdAFz0/5NvSWt0CqssqXDC4VijkDnkXUsog1eJO0Li7neILZCnkMhB40PXqYeGBB2//x8VGo6qvAU3GVkG35vsPv2aRrcZqN4X+qnWnsRTC3MLw1vQJmgyAHd9uRWN1Pb7/6BssXbsC5151AeKSTgAo736Isp2fKkh+UqmUzE9886ZdV+xYCvmqTwCnFdZdt8EyL/zp4vwaMZpLuKNZHHU6nz7dO3rF+YADMqGmBwq9f6G041IF+fVV1E+0TAWVVMYAlgMudFtMg6JSQsby5Q9fkR8CWXkSFQNZHMsfgZ4fdhzFvBl5eLNnN7RSJaT7Xbh83eKAQwsFWNTRZpsOeskJ1j+hKYN07XCZRgx0EfhyOP2CrvEItsYdyBovJ8cBnzo6LYvLZyl+KaoEdFl0ONRZztL0VmUswPuVX7OIEtVQzYidzAAV6VJ9U74F8epYLM2diye3vMLSBV0uYGfdQXQZe9Dc247G3lb86ay78UPFDpjtFlw8+2z2c2PlLqzIX4A39n3EQFZOfCae2fo6rpp/PvLiM3G8rQbvlHyOW5Zejr9vfR0r8ubjjMJlKG2twJfHNuHuldejQdeMQy3lTNi4vL0aufGZuG3ZVacsyKL7SB96dCJC4evxbv42rpR7v+z47VDMfxrOzp2obT+EmqxboTbVYGHPR5BMuQuO0r9gW9pdsMmEnUyNd1+M9fxOlsOesfTTaAAtWl9a24eYYi2DpOg3gK0X1pL7UZJxO/qiZghefnVJFWQKedhqsIYbeFlaMXa1HRoXpE2CHRShhr5AllIhZ0QOPbo+JkTsz+xiOxJiYnCg8xhIakCovfX0q6xey2Z1R8kuvuUKXH33DVBp1EK7GHE7u82Gns4eGPr6IVfI8c0HXyIrPxuLz1gGjda3diGBLLEkzTM2RfuI4n6Q0Cs/ijXQ0gOyHGZY9v4K1uL3Rjx/fgfeUSzutS86N4ZtHLVMwUi8uBojf6l7XJpgqOmBYZuwn474USmVRAZiDY6Wn9CIo8u6LCSXIUxweDgSDn7UjEtDpP7jJHKslsUOmeEnPxzAsiWF+Gv9V3io8AJ8+PU+/GTFTGg1g+fHvzAYgEXXfWrtZIyBfOY/AkgcCYa/qFSwpRx80EXjUr9jCbrpu5BI7rjDThKmJxs3IIsepD5bf1AfpJF+swTqn6JLazIXoaTzGMvDJ6MaqLNzVqLd2MUAlsFuhMwlxYM/PI9fr7kJBqsJr+79EAuyZ+Lb49sYyGrUtWJL9V6o5SoGfijK9Mez7sIb+z7GwuzZyE/KQouxA4mKOKRoEvHMtjcYyErUxDPB4l+uvA7HdNUo0Obg8Y0v4eoF5+PF3e/hghlnYmrqJLT1dTIR4jtXXIPvjm9Dp4Hm6kJtdxNStAm4Y/k1pzTICnQfx9Pr/qJYKR1foEiqgzj7UjiO/BG7k6+HUZWHmcd+haQZ90Ak1UK35y7sm/naeFrOSTuXCYAl/NaNFtDKbHkLk13NkEy5Gy5zO8yH/4hD2evRry4IONmaQ9WsTd6syEc06It+aWoxtrW4qcZ/7BYviUWGLGWQG6jeSqGQo6OrhxXP+7NKax00ChXyo7NQ2lkJp8sJk1OYRlNXWyejfP/8TXdUJyY+lgGt8667aNBwHz78JopWzsaUxcIBu9B7ShtLOmzt79WjdO8htDW2Yt1V54PYFRtrGpE9+UStGtVjTZPHe1IFCYiSj3r7TrD9UpqgzNU3RDdLsWsV5Cs+ABxGWA/cD8us14VOUVA77ygWd1EkCDB8UbPzJ0nAwjtKJGgREW7EReAoUkURK5VEAcmATik3NAGPPqsZRgEkSpQSSFlOw6UxUi0URc1J+NfbKG1wzkDaIPdaXXMXctL9p61SfxwIosN/Mq7eSoj7iK6dIlnDpW/6SgMMBziifiUSKfuMGM6yotIY94E7LgZ2EGZzWtlPutY6oBXJ1u6nL3+Ayte44wZk0eSaDG0BHSTkRo9lGyItmJVQCBIPrutvBqFZqsmi9L371twEjVyNA41H8Z/DX6PP0o8/n/0rbKrajV5zPy4vPhf1PU14bvu/cf+Zt2FT1R70mvpw2dxzYbVbWbtlefM8kay8hCz8fctruGLuuZiUmIPy9hq8e/Bz3Lr0Cjy19TUGsvKSsqAz9DGQdeuyK/H0ltfw06I1mJFaiG+Pb0VVV/0EyBrLB4Y39nCb1VnH7kLi7P9hrTsP/hGHpj3Ffl919AZIF/0Lzob/4IgzHh3x45cUYJy4OeA0RoPoIuAkTrIGowW0spteQb60H5LJt8JlrIfxyEMoybsfJuVQhsDy3ceQkJ6AxMykUfUmsQzmRGewzIbxbFT/o4EEBjjQbrfA6BJ2sh7KmvjsghzpBdUZEYW7PyMwRSCLjGRGMpSp6Ojt9vxN6DyO7j/CKN/3bNzJLimcOZWlEC45czn7dyQEjRlJgM2O1sYWGPUGNFTVg3bDlLaYN3US0/o6sqcEJTsP4Np7bsTsJXPBkV5Q1MiGaMTGx0OvN8I2QJtNc/VOE+R8oNr7E0iXvgnY+2E/8iBMRe5U8nCYvygW9R3ulMFwzHes+pCLJSwVMJB1W42sNoozit5xxv7ucrF6coPFzKJBXjjNb/fEquhtq6SxiB1glCXw1GjRIV6mgRISlkHFjGq6PP8INHvfr3PrOWg3oN5pYqCPS1McrkcuGkUBCyHtA82OqzumNxuly3PRby7ln/bnXIRpuL4IhJFxbLz8kgFfpRzD9TVuQBYtQmfpHRa1B3LweHydYxfkmAQP91RgScocBnq+rdiGv533/9Cm78KHh7+BzqTHpMQsHGurxu9O/wUDnB+Xfo/6nmYWQp+eWoBzpq3GS7vfY5GsORlF2FS1C3saDqPL0IOMmFTMy5yBuZnT8Zfvn2UgKyk2AXarnY1314prsaFyJ3bVl0ApVUCrULM3F0W4uOiYUw5U97nz2SdsdD3gL4rFUgLbX2Y1Kc76d3DUHou2pHOQX/80ctIWQhxXDOOmn2HHvC9Hd8Kn6GgTUazQbuxoAa28hueQo5RCkn89XPoK6MueQHnm7ejTzvRM/OiOUmjjokclNdDbW5lRKUwzrabPtyBsaN4N71Xchp7fq2FgY1FjdwOfcIIufjQrRhsFpVKOzm4dHMPo6BDA4ketliYWs1P2Dn1P0ECL1rPx0+8Y2KqrqGXrW37WKhRlu2vywiloTBG0qtLj6GjtYDTrCalJiNJGISk9BbGJcdi3eTe6WjsYOUd1WSXam9tw1iXrMCctA8li9yZdqoyHSO6muOdsENmF1+OgOvAzSBe9BNj6YC97AuZpTzOW4XCYvygW9U33hwgwTpa61XD4I5J90PNtNVnc9OgDQr8EWCRSCQMh/sR3/aXaUTSrWOZmpy7tb8GLh7fisqIFmKPKCNsyaGxOZ2uTTQddGHR3KSPMIiDa52sRYpEYUVI1tDKNx1/c8xksQAqHk8YcZMkGqLYpfY3qmvwVOoZjsWPRBwkHF8Xlw2KxQaGQ4ZiuBsQeNyd+Kup6mjA5KRcKsYz93qLvQIImloWIKU3A4DAjXhrtAVn5Cdkwuyzo6teBdET67AZG6d7T34seUx8jvohSqWEz22C0maFWq9BoamNphlarFUnaeCjFCtR2NTIAF6eOAT2QsZpoNOhaIJPKGAOhbkB7ayz89WMdc7gTlryGZ5GbPAvixMWw7Lkd26Y8A5dIjCX7z4F65Udw6Q6jtmkbqnPu+rG6L6zrPhUi6mF1SBCdjRbQmlT3BLK1CRDnXAGXqQnO48+gVpaH2qxbgphtZJpOi5/E0sW5FPLIjBJ6r74Alq/eCHS1O6wwuOxhAVwUzeL0sUjziQ8gvMfnR7HoNa6uKy5GC7PFyrJevEWKuT6orUqkhGoAsNDvZFxU7N3n3mRphIWTCzBv3jz0io0sjTAqRhu6U3lXdjS34a+//CMcdjsu+cVVWLhmCaRSKYtI1FXWovLIcSSmJWPWwtloqm3EJ699gGvX34TcmATkDdRxKLRpsFgdsFvchBdi2IakCPInqzp0MaTznwWsOtjKn4Fl7vswG/t9phYGs8jholicTzss3UwiZsJG5gGqHbcQwBoAV7568wW4hqtlosP5aSIFvmvej226ShRXpOO2dWtGNlGvq+nZFotFDFwRyBqJcVpofVbh9Zfe4zH/ucDYuamkxh8wHck8g7l2VEAWF3qjifHFMAlgKSUyNl8b6UMxwU83QDhVjMKglKtLYMvmtLFIHYnBZWvTURibhxhFFI50VSBBGcNSDAlgmR0WGAdEdCkSFiXTsBAnPYAkhky5/g6XEw6XgxWKEvkGIX+T3QK9zcBO+xq31SJ7eT6sTivzObVzt5cyxkOiCKX50DV0f+iNSn3S6UGgnNZT5d6Ml3UE2pguOfYLqBf8Ay5dCeobNqAydz2SujdghrgN4qyLYd97GzZNeX68LOekngflZbcY20/qNYz15AM9z+GaX0HNQ8jUJkOcdw3r0tn0GfqavsI2XI5GczomF08O11BB9bMoZRYOdJaxdJXxZpzYrUY8NLVouLkS4BppWiFFs6bF5UOlUqCrpxdUUO/PvKNYpLNF4Ik2TJy+Vpu50y/Q8hY/9u5P19nDKN8/efUDNgUCWET5fuGNl4bllhHpxYcvvYv/vPQeps0pwjXrb2Spgvu27EZvlw4LVi+GUq3C7g07WBRgzrL5jBxjoSIOlGrYphMjJyMWNrMA8OK0QlV2I6TFj8Nl7YG98mVg/juDdLW4Wi5aHP0u1IaLYslceuy3uAWJG/pbhHY50c7LA5QyZ7fZWQRLiFG9ExlFt+j94I81mfad9P/O1sNIsFlxQ+YyfPDlHlxwxtxBw7BUP9r/DYh6C5kD14YfxRoJyKJ50v7WH12/kDl508VTACFOEY0oZdSYAq1RA1kkiEmmkCgG5USSI5RiKZxwMpBF1m2OjPaCkBs1mm1+lncaWo0dqO5rxMz4Qmxo2sXAz4r0edjYtBsFsTlIUyeB0sh0Fj1rS4yGX9dvwayEqSCV8i/qNvucsrHbAGW0CmLp0ILI0VzjxFjDe8CdQxzjk7Kdrkzs3ogZzipI8q6Do+xh7Iv9GfRR0zH38LWIXfAEYDei4/DDODztyQlXh8EDJxO7aRiWG7Eu6HOdNKPoS5gOdoTkwYcyGdLSmtS7AdLJN0MUO5OJdDsr/oGnt2Zh5hXXw8Wrdwil/1CuIZ2s47paJvbuy5LEChaxIOBSahvd7zpirwsWYHmvgZ9WGExKIZ0sE+uiwWxCR28PA02+zBsQURvvmi5KOezp7WM1Qd2OoUCEA2V0rXdUjD9meUkZo3zf+d029udJRQW46pfXY/nZq0O59UOuIbD10SvvIyk1GQtPX4ptX22CUqXEotOXoautA1u/3IS1F5+D3MQcdDt0DGT9sHEb9h4sx8ZNm/G7e2/DimULh52LyNYNVdX9kMz6P/b826r+Demit1g6pi8jkCV1GSGCPSDg8geyqA+7swOl1j73ns3Se1KRloXl5oahE4fdAZvF6hES5rqkiJVUIXNTmvvQ2Qo0NAdaeq0GWC1WZIsUHu0s7lqKKnNRHjqY5zNYBuqfXucDLPp3KKmCbiAo91DZ03wp0MA3AqG+iD24Nhx7tC/WQtpfxSqjoZKrxgxojQrIImdQtISAFm1iYuRaRnVO1m8jKks7XHAwZ5OdaimDFEnK0aZjftJ0dmLAPpTMOrSbutGob0WvTY9zc0/Dh9XfYmHKTKRrkpnGCqHwyt56Bq6odoo2KqsyFrLNCzEapqqT0GXuYWHRhv5WUC3JhJ08HggEsGgl04//FilFd0CkiEfP3nuxf9ozkNr1WN70CKvRclQ8gz3as2DQBGZYO3k8M3YzpQjyeE3zGjuvhD4ygS25WMqobSlPnp/JEHqvg69UmRuRV/8PJMfmQDLpJvZi27Gvoe77BFWpV6ArbqXXUC5IHGaInSZInGaYFenhmgrrZ0psLnosfezznW8URUqSKjx1N+y7zmkH1UAFA1ZCnSwRXXA1P6H2wb8u2LkT+ExQxuJQ53G0m7o8ICteEsPS+zjj0vq4f/ukgFcqEKVWMo2tI7rjLHWeb8RmSJEzMl+gzXv9W77YgDeefJnVSJERKcZVv7wBhbOmhsNVLLuEANdX73wGe08/Vpx7Og7vOIKphVOxdvlaDxCs33oAprYeLF2+GiUHD495jlMAACAASURBVKCutgZXXX4hkpL8M8KJTPVQNT0FSdFv4bJ0wFT5LsTzXmG+8Sf0zC2KwJIINkhdpiGAy1+qIBcV63QYUDtQv9dvM06kDIbwpFiNFiYzwEAVRagG6q5GoulJESECL+U99dBb+5GtSmUzI+2sXIkKEol4COBgRC3D1Ef6WhqXJsi9FgzI4otNc9f7AlicBpgv/SsmUuxwBmQ/pH1WgiYeSllgUpIQbmHAS0YNZNFM+KxdpB1AFJV8I8SukSphdzlPmZRBSg2cHJODTFUqntryCr4o24gUbRJuW3olTp+ylEWsSMz4osk/wfcNO1kUiwATFU9/VrtxkOgaAdPC2ByUdJXjzKylkImkKG+rxo66A7hk7k9ZJIxvdosdTfvrkbMk8rTFAZ+0iQaDPCAEYGmM1Zjf+iyksx+Es+kTlJscaE65CNMqfo+0wmshUqVDv+M67J4dXk2UH/OtmmAWjMzdHw2wldr+CSZ3fwn5pOship/HmNboEKJfXw9SyJOIXKwGlT6TIVFCJFGxnxZDE9rU09GecCb6NSMXJ6bPbgKTtTzii+HqoIIFK6HcIaF1WKH0LTQitzh1NvP99paDQQ3Dj0p5X6hWKUH/U41WZV+dhyWNT7QhBGRx/X7wr7dZGiFpW5ER3TulEcYkDNUcCmoRA41lHTa88cwrkCnUKCqajp+uOxdqtRot1gbsKy9F+9EazM7MwprTf4LKiko889zzWH/XzWhuacPUKZOgVA6N/on7j0LZ+Q4khXcyQXpD1cdwzPgHlAoFevUn6N8DzZdLI+Qo4v1FsTiGwyO2PhgHtJ5+rGRBjB2PmPkGmPo4kj52li5yR3vIfEVi6Dpjr/v+yJRyD/AJB8CitLuXj36EWYlTkKdOZ31HuyQQV/RgzZyhB7KhgawTkTChqYK+BKdp/cMBLP5zy4Et0j0VSi3P6amlqBMgF7sDOaNpowqyhBSUc0BrJIVvo+nAQGNR9On0jCV46IfnsTxvPlZNWgiD1YiHNvwT64rWoCitAHqrAYmqOBblo99JV4OFORXRnuie9zhyiQythk7UdNQzkEVaV2QWhwV720uhlakxK3EqHBY7mvvb0eHUYWpsHtQydwSxw9TNasFS1YmgQm3O9rUfQa2+aUJEM9CNHcHrQgHWrPpHoCq6DyJNDmx778T2yQ/DLonCikMXQr7sPThbv8NxfR+aUi8ewWwmLuV74Me6WRitp4ADW1p5FKsT5SxcES6FtQN59U8jVROPOuWl6NaZMH9WdsDlubr3svdTb38z2uNWoz3xTNil0XAh+HRrIrFJ1yShtNsdFSETkqa329ITcJ6hNIgkwOLmEwgoEtPXotRZqO5tYOnxwZgvnS3+9ayeWGFHnCoa9f0tqNe764MoxXC4VEF/c9Dr+hgxBtVUkZGA8dV3X4+Lb7kymGl72tL8iYSDi6zRCy0tzYiK0sJkNEKpkCAlxokvN2xBc3cXLjxtDWLiEvHdxp1oaayGQqlAfX0T3nr3Y/zlT7/B2WsHExeIdbuhsh2BOONncPXsR1+PDpasO5AYH+s3ZTDQQghwUSTL26gOSwp3GiwHsn4sKdaUlsaMMBX7P3j2RgIJZIS9iBjFanZHseRK9+Y/VIBF4IUynKRiMUq7qlDd28gyxJYnF3v6tejNaDvagmtWzPXQunP3N1jBYTbXAdZD+l0oyOLG4yjfue8Aby0wLoIV6DkN9Lq3XtdIgBYBUabn5UOTbLh5jBrI+rG8Eb2dnRmVigRJDN4v+YoJD29t2ofs6DQ4bE6093djVtoUPLbpRfz2tF9ALBGjrKWCgaar5p2Hv3z3HNJjkvH63g8xN3MGrp53Pl7f9xH2Nx7BL1dchyvnnYeDTUfxz53vMLIK+vs9q36Oy4rXMbZCEjPu6O/CGQXLsG76aYzG/dntbyJKocGvVl6PMwqXsXYPfPcMdtWV4Nzpa7B+9Y0o6T42JNUl0MM88bpwD/ijaud6oAjW7PpHoSy6lwEsZ82rqDMaUJ19J7KaX8PkuCyIk1fCvOVCbJvzsfCBJ1oO64Ef62fUWDwWHNiin2QamRpKSfjSOZI7v8Lkzo/wZumZuOGniYDDDDhMnp8u7t9OK8SpZ0AU596MwGlhYMvVsRUuh5GdlrpJhsASq6iKxSJPRnXW7bDKE326jtLe6QR5T9th99pEEkyXRwd0Mz8yELBxEA2EALwguhu2abvD4kkh4zfMj8lCfnQmdraWgFLLgjVKGcyQpgyp46I6JgJSVJdF5FK50emMvbeurwnxjjhBqYL+5lJZepxRvm/72l33nFuYx/S1Vq0bqkVYX1qN7OlDM0b8zZsb8/PPP4Mc/Th91WJ8+sV30KhV+MmZq9Ha3omvvt8NtdzBmAlPW70MNbX1OFByBBeedzaSk048e9Lap6BMmQVRzAw4ql+CLvFWOFSToI3SwGazMTbGcJg3hTx3KHAqH0wRU53QiEmwPrZZbYxJkItijQRgdZl0yItxpz2/VvYpy4SizyCnzQ0MJDIpLP0WGLsMiMuJB18/i66heixfNU2B1iSXu4nrhKQKcsQUBDQJZHK6WN5RvnABLH/+pJRl7nuHQF4wB3xUQzcclb4vf40ayDqV34jDPYhT4vLgMNnd0aZlV+Otss9YdCpJHY94JZ14pjCQdd/qG6F3GNHW0+EBWb/57BFct+BCLMyezQDSzrqD+P2Zt0MuleFvG1/CLUsuZ7Tv75d8ifvPuI1NgyJml8w5B2q5Cv/Y+gYTQE6NTsL22n2o7KhjAExn1jNR4p8vugTvlXyBM6csx8y0Kfjw0DeIUWkRFa1hTIcTFn4PBAJYsX37UdT8wmCAZehn9OxKSxPmlt4C1Yr34DLUoqnqfZRP+kP4JzkGPdIHPJdaMQbDsyF/rJ9RY+VvGpf7sqNTWIoAhdNk9l44Sj9FcoIEIrkKDrEKTomS/XSIlXBKVBA5rUju+happmOQJy6EKPVMloY7nBHLp7HiXyjLuAW92jk+my5Pm4utLfvZa0JBTiRAltCxw+l3X1GtpWnFjN12V+uhkIfiAxYCVwSs+DpaXMdUo5yrTUe8IgaVffVoM3aFPCZduP2bLQxsVRxxi0sTJTuBrWnF09m/ScyYzJ/WVqJEgzRZ5pA5mExGNDXUIk5tYzVXb/z7A3R19zAQtXnrbohJOFXhxPRpBSgoyEdZWQW++nYj7rrtBibxwpn80HWQz/o9RPJY2Pfciu45m9hLtAFWKRXoHUh9HJETfAghH7H2Qecwn7K14P4AFoGuYKMZvnxvM1tZliFFsUYCsP5d/hk7pLp66jpWgmO0WcBn2vOO5nBzmU01WgPkM6GCLI48QwjIonHtVt+MqxzwYnVWIxRGZtEmiVtXzJ/xD/mIsTsYI6BFc6SgiJDnYFRA1o/5hHhYkKWKRYYmGZxQsc6mR1dvD3bUHmBRqsc2voj1q3/ObmZle60nLdBss+CJzS/j8uJzoTcbsLlmN25bdhULD39xdCN7XmamFTJgdvfK61nB31ObXsWTW91fBmTJUQn41yUPoF7Xgqe3vo4zC5fhp0VrMDkxB7vaSjwpF8E8fBNth/fAcACLwFVG69sMfIuzL4VIk80iWG0mK45m/QLR+sOYWf8oFLP+BJE6E/YD92Fr3p/hkKhPCbfb7Xb2gSXkQysSC/4xf0ZFwp+h9OlOo4325M2TlAXVFlAqTDijXP7mlti9Acld3yBJZIYoahJEUjVAdVvsp/t/kVQFUexsuCydcJQ+gPLYtWhNWjeoSxJ6J5Kj7a0HoIJYUBSLOgh3uiDHYhjKvQjHNRTVMjgdSItJR3JUKo53V6HTC/BEkvCDUhRzotPZoWaroQNNhpFJM3z08nssjbCvx81muO6qC5i+1vf//HRYMWMCukqxBlbR0GgmV99E/TU1t+KJp19gAGr6tClQaxNhtxlx4blnMAKLf7/zEebMKsLc4hOi23SdquQiSBc8BzitsGy/Fr2LSjy3j1IGiS5/pBtXf0LI+/oa0GM3oTcMArTheObC1YevaAqjWqfIFi/6NJLxLEYzi2LJ5PJhAYG/MehzsVJXj0Od5biu6Dz2WUllNnSvaf6ccQDOYXOwvSQffJBY8RxpVMBIVp3DjBiRdEiaIaX9HYYJdU5hskuRjAzSern6K6H3hb5zYhTaoL9fCGgR2HYDuuH3LaMCsn7MJ8SD0wVvxJbGPciKToPL7kIHpQumT/GALLpZFW21Q0BWj7UXPfreISCLIlY9xj7sqj+Ie1bewE4xPjz8NcQiySCQRZGvf2x5HQsyZ2Fx/kBaDO8p1Fv6cby9Bm/u/wTnTFuNrKQ0HOw8JvQ5nWgnwAPDAaxpFfcjRRUFcfZlDFyREcAyWGSozL4DsrZ3MbXzA0iKH4ZIqoWrfTMaWveiIu8+ASOP/yZu5i27R/djLGb8Y/6MGgt/DzcmffExcoqBSNdIUwl17T2wWWxIykoWtFS5rRsKSyskTiMkDvf/0oGfCmsbMpUKSApuZX05jj2KVvPgDYY2Ziqacu5As6FDcBTL4HJ46LAFTTJAI6EpiuEYa7g+JDIlNHG5sFn0MPU2+WwabtFj70GotnlWQiFLqSeq8W5zL2MQpUPJYM2oNzBijPf/+Ra79Oabb2Y//UWx+JFEK7RwiNw10ezZhh0EsryNSC4obfDTr7YgLi4O8+cUovRoObp7dFh7xipEa6PYJf39BmjM+xDlqoI441w42zejv98Gc9adni61UWrY7A6YzcI0mPz5w9dcXQ47HEb3/D+2nhrMxvRdREDAG5TSppofhaHokGwgVS7YZ4jaE2CzWe1QRalDAljUB4Gsj6u/Z7I+C1Kme8gj+ACRL1TceqQJqjgNYjIGk7gQeIqyuZA9ENWKFZ+oxSNwRQCaA1HUlozAGf1e7zSjSepf787bN95aVqH4zu8zSoe0AxpiwfRL3zfEccCZTCxl/w5EksEBLfZe5tWneY8dMZBFqJpOIk120xAWwWAccLK3JeKL09IX4YHvn8XpBUuwKn8R9BYDHt/0In4ydQWKM6bj0Q0v4MJZa1GQmIt/7/8U/RbDoEiWztqHbr3OD8jqxQeHvsYfzryd5Zb+5ftncdHss6GSKTyRrFZTJ2raG7ChYgfWr7kRKqkCZe1VyIpNw0u73sN5M87ApMQc/FCxA/U9zTi9aCnLnZ+w8HhgOICV3vYfTJHqIc69ig3mbPgA9tbNMCVdBEvGLbAduxmpUhskU9dTEjMclc+ivbcJZQUPwDVQzxKeWY5dLxTFIrag4T6oIjm7iShWJL078r7pS5Ao4Cn9KxSjDdOOT7Zj6XnLQrl8yDUZre+gwHQAkum/Z5Euos3mm6trFyr1enRnXCs4ihVOkBWq4HBYnOPViTo2C1K5Bv1d1XB6sQn7Gi8cosf+1kEbTqrHSFDEIF4ZC5vThq4BwEUMv8FYzbEqRvleurMEXV1dyMzPZlGt085f6+nGVyTRgng4Bzaq/CiWr7EPl1Xjt/c/gBVL58JoMuEXN16N9LQUT9MjR8ux+/MHcfONl0GVMg+2HdegZ/7eQV3JZVLGvqgbYcqgBGbIXW5NLM4chm64BoDqQXu/4GhGMH4ezba+ABaLXlntPuuypHIZOxgMxWiDLlPIWRQkVKODgsOd5bhw8hmDZI/40SI+yGrcW4e43ARoEt0gnW/eaXwcmBISoQw21ZF86nQMsDKGunjedbRGkcDUvWCGo/T1QPqOfKDlL6oVMZBFiyFwQIKMdIL0YzXK/SyMzUW6MhlPbH4Jn5ZuQGZsKqNwP2PKMqYdVt/ZjP/5+knYHDYszilGSlTCIJBVb2iB3WxjIOuK+ecRMyie3/YWq73qMfbi2+PbUNpagaNtFbh39U24Zt75qO5uYIDt5mWXYX/HUazOWOghvqB7cevSK9n1h1vK8eD3z+NoW6WH+KKstxqN/a0/1lsW1nUP90alE/LFFfdAueAfcJlaYDvyoAdc0SS0B8+FIvM0iNN+Ape1G/aS36Eifh1aks8P6xzHsjMuikVzYMK1sqGMVpGe30QUK9IeHnn/Qr7whhulsbwByTkpHhavkc4oXrcN01pfh2LKXYDsBPgTqVLhbPkalX1diM65XbDwbzhB1ljUYfnyp1wVC6U2FZb+DlhCqIsKVfRY6L0lSZQEZQwDXhQtJW0z0q8MJsq16/vtTMz42MGjbNh5Kxayeq11Sxf71CQjxj4bohm9t68oFn/uVKeiic/F9o2fIzkpgdVtSSTuTX1DYws+/eJb5NneQsHpf4Cu8QBy4oyImv/IkOVTymB3T6+H3l6of/jt+KyC9Hd+FIv+Xeswo8QxPFAlH9OBCclkjDfzTrGj+XHEFN5zJXBFm3rpwL0gbSvO+FVAHKEDgQrajPONxiOQNVIz2kxI1SSwNEG+caCJD4CsBiukSukQYOdr7ULnxQdxQq/h2o0UbLHSggFdsWDHFtpeyPcOpQ3yQaM32IooyKJIFn1g/ZhBFt1MijDlaTMwN7nIracgErEP833tpYy2fXbiVFBaIWd9Fj16zO5TozZDJ7ptvex1KuglGnxiRCHBYkp3kIgkIOYmzjgKdxLETNMko0JXhz3thxnJxpKUOVCK5Gx8s9OCQ13lTNA4NzrDc/0EhbvQt1/gdoHeoIUNzyAjoRDilDVwlP4FvUk3oz16FutY2fImsuzHWFqSq+cgDEcewKGpT8GkHFpAHXgm47cFF8XiZjiSFIxQVjkRxQrFa6N/TSDCmNGfEaA21bE6SrHLXcydkX02RHFzYN17J0oKHsPUAAQa/DmHi/QiSaJAHtWQjbGJxFJEJeTDabfA0FM34tlEGnCJQFEud4SLQBd9t9Lehb6ne4eJchEZB9lHr76Ll574F7o73CQbV195Ke5b/0tkZqSxfztEJ9KRaA9A6XccFTrfORdedhN+s/42LFrgTuuPis+DQVcP14AeFdd205ad+OczjwJ2PZatORtLM8qhnnQ14vLOgFwuZ/9zFqVRg+inTSNIGfQGWfwoFjeOr5RBDljxIwItxvZxJRHjncLmnRpI6yNg5StFkFL2SHKH3WOn/2ACH2gR8KFrCCSQKC/VDJIZ7KZh+/D1JuKo0L3H5qJZQqJMw4EsAgzD1fMJ6T/Qmz9YNsHRAFf8OQfax3Ft6T1GYIszDmxFDGQRwOq16OGEc1y9oQLd8Ei+Tm80X6J03mPy3/QjeYjpA644cRpMDgsIPJEwcV9zLztVyV2Sj6iUwLTCkfTHqdw3+X649KYoYwXmtfwT0jkPwtW9D00N36A8//fMJdr+UsxtfgbSeU/BUfk8unoqcHjq3045d3FRLCHFo5FaPNVoGEKglI7UfCb69e2BrCj3ZnUk1tuhQ0xSeERl+fNQWlqxqP6vkM59HM6OrWjqOApZ/m9+1FEsVXQaZMoYGHX1sHudso/kHnLXcgyG9O9IkGcQ2yWBLQJdpDlJUS5iR6zvbcUkuW/dNZPJhMcefQRP//1JNk2iXl9/73341T33+lwyAS0RbJC6TAx0kcWkTENvWxn7XSyRsUigw26By2ED01gSidDS2oYvvvwWcyQvY2fXUpy7dg6yDG9Cvmoj9u/fjwf/+lf89a9/QVZOHmMWlMmkrMZL16sP2fX81EbvKBbXKZcy6AtY8Qem7J1g0zNDnniAC/l7LT6xBbt/foCVd5ectisBLvsA0LI4rLC73NErDgBR/xTClEmlA+CKB7wHOqXrQwFbvpZJ4IWo2znrrGxH4uShdan+QBYXpRoOBI1kf8qfs5CoFoEr2j8PxxoYqedEKNDyFdWKGMiixQYSH6aHczj0HymHjUW/wwEsOsnI1WYgVqFFs6EdDX3NjMVmuFAs25hCxM5QAkUKf5Z3GquxqqisGlL0OBa+ONXHDASwaP3Tj/8WKQXXQBQ9BbZ9d2J3zh9gVqRB7LRgbvldiJ55P1y9pWhqL8HxvN+eki4LVdwvXM6gutEOc9fEIVC4HBrBfoS8pwINX7LxIHKn54YdaOXV/wO5yTMgTloO+/57YC54CC6FcFA4kigWX7dlvJBdSOVRUMdmwmrqgVnfFui2jPj1SBNnUAoYga1JMVks3U1n0UPpULpP+IlymtLn2O/0nwvHy4/j0UcexocffsDWlp+fjz/84b9x9dVXD7NWFwNlbFNud+taUb0TCd7STwJaoN/ZOE50NB6Cpu4v+E/lUqyd0oyEzPmot87Cl1//gNq6Rlx++WWYNW8lpBIxevUGJCZQymBfyJpPfJDlHcWiVMF4uRYHncaANSy0LjqA7zANJfwY8YMQZAf82iUueiUUWPkaig+2vF/nwBcBdYpeBTJq32c1BGoW1OvlX5Viyllu2QG++SOjEIslEEvdNWO+WAFHkirob+K+wFawjIFBOUVg42C/f/hgK6Iga7hTYnogY+QahvzDhdwF+mvUm8XKtMiJcafk1eub2akY3xJVcchTZbCaqVuWXY7v67bD6rB5uP7pA35qbB4r/q7Q1aLV2Ak62U1XJ8HoMKOyt47VvnmbvrUXzQcbsfTsJViUXYwv6tz6GZwR2UD15uNInpoGbepEVCscD4aQN2Ni90bMsByApPAuOJs+QZVeh/qM69nwUyv/F2kZqxhNu+7o49g/7dlwTGuiDz8eCHQQNOG48eMBoaeJ/mbc3dyF7tZuTJ5bELZF0aHIsoq7IZ//NFw9B2Bp3gZbwf8K7n+kAIu+zKn4njYi4wVkUYqbSCxhZBcEEkbT/Ikhh3MOqepEJCsToJVoWLes8J7EVanQin4f+Ns3336DP//fn7Fjx3bWbtnyFSyytXSpbwKW1OQETxQr0HwlTW9AqQS216XDdORvWHDF+9i97wj27CthQOriC9fBIU/D4UMHYTYZcc455yA+PgHdusF7j0DjcK+rXG76ey6KJZYpAYkMtU4z8hVunaFgnuWxThnkgwYmNjxQDxwuCZHhAJdQn4d7b1y7vQq5SycNGd4fyPKOUnm3C1cUy5c/KHrGAgkhEosI9bHQdnS4QinrwRqjef+2frs7oTQCFigVhwNaNHS4H6gILCekLgmZz0kuQnlTNbt+SkY+Srzo0TOiUpAuT/KwAX5esxE2l52FRSUiMVZnLMIP5cT814RfrboBn9dtQkFMDv69+xNGnmGTuvPH+UYnXg27a5FRnA2JXIJFKbNhtJtwuOv4oHaUQ1r5/THkLZ8MmXrkhZghOekUuUgIwKKlzi+7FTFzHwREMuj3rcfuASCV1fwGJslMkOTfAOve27E/6z4Y1EM/FE8Rd42LZUyArHFxGwRPIhxpg4IHE9BQbu3A0panIZnx33AcexymlOvh0ggDcSMhu/BFH5wrU/skWxCwjLA1UWgSQf+b+lpgM48NwcFoAC1yWLwkFhmyE2x//pz4xuuvsTTClpZm1uTSyy5nYCs7O8dzCQEsMi5VMNANkR+6AYo5f4DLZoDp2AtoSvx/+Oa7zcjNyURbWydiYqLR3GXDf/7zAZYuWYzrrrsOOTm5IbEM8unbnTYTxLITNPTcPIN9lscyZZADWL5qe7goE6X+0e8j3ZeOR7Dl/Wz5S9XzBaI4oBWJKFagZ36sXw/1uyeiIKvfZgzIJEMPsoZORQZspA/1WN8IGp/OsohogoCNVu4+7fr4yHfs56qChSwlsCh+smeqrcYORtHKiQd/XrfRk88bI9diWWox/vLdszBYjLjvtJtRb2oBnaZNinHnhtfpmyCGGG2mThzZexTzFsyBWq5iRbvJ6kTkaNNZO5VEgR1tB9Fu7EZx0jQkqeLZ34mhZmebm7J9UfIsaOTuwmmOnIMib1xx53jw73icg1CAldnyJgpUMoiz/ovRsR+VTkF7wpmI1+3ErJ6PIJn1ABxlD+Ooci7aE38yHpd6Ss1pglnw5LqdQt9nw62KDqBokzBSI4ruFLEYCWU3s3osR/VLMGvXwBmzQFDXwZz88zvkAyz2fTNwCj+WrIISqRJyTQJkCi3sln4YexsF+SBSjWptBrQ73Wl3kbQsWQJiJYFPuK1WKx5/7BE88bfHPdMhoLV+/X0sY4VAVkd70xCadF9zF9m6oKy4F9I5j8DZ8D6MyIQrZR06O7thtdnwj+deYYQbMUl5aGtrw9zi2Tj7nHPQbzAxUeNgzZ+eF7+fYJ/lsQJZLGo1oGvEzZ/2oByo8ucbg80Mi8NNcBOKnYxgi1InfRlXWxbJ2igagyPcYJFiYhIcYztpQRb5zRto0d9OZrBFLIBrMhbh22Nb8cTml5ETl4G8+EzMy5rJNKlquxvx0A//xLaafR7adJ2pzwOyvmzYzNIFyabHF8BhsWNn7UHkxKczADc7aypjFXxn3+dYkluMSYnZeHTDi7h76bWoaK+DXCXzaGodbDqKP379d9TrmnDdgv/CbUuvglPkxMaKXfjb5peZJhdH504P9dv7PsM/d72NKKWG0cyvKVyMTU17oLeFNz94jN8vYR1e6MaPRE4XVd/vTi3qr0b7sedwZMpjoNPwedW/h3rOg3C2fovavg7UZN8e1jlOdObbA4Gi7RN+G38eGEnaYG9HL5qrmjBtcdGIFsaPGikPXQ7Z/L/D2fAfmMU5cCQFPhwJ9uSfP1kS7vZm/IpVKAVrco1o4V4XiyVyKAhcKd009lZjN6Nr92bDC+eYQvs6Yu2LCCkGf3x6DmLFiYNEhoebX011NR577BG8/967rFlmZiYaG92AVCjIkrS+D6W4F+LM82Df/yv0THsXIqkGMlcfI9CorKplQsUN7SbU1NbjrrvuRJQmCh1dPUJdN6hdIJAVyrMs5AA+pMkKuIgDVdzek3+JTCyBTOSmybe5HLDxWB3DsSclsMXGHxiDwF2wFirgq95cgfyVgaPslKpHxifNCHaOgdpTRGyAlJHKGpl5pxZHSv8q0Nz8vR4qw21EI1nB0CNrZAoPlSUtkorSDXbzSUmMQZGjBEkMntv+Fn592k2Ikmvw0A/PM5C1tnAZhnWH5gAAIABJREFUntzyKi6d81PkxGfgy7JNaNN3YvXkRUNAlsQlwgWT1+KFne8w/ax4dSxe3/ch7l55PdQyJZ7e+joWZ8/B5OQcPLrxRdy7+ufQ2fTo6u1hIOvaBRfikR/+hZsWX4oUbSJe2PUuTp+8FDKJlP1OqYfUD82NNLP6LP34+tgW3LvyRjjFLjy24QWsm34aVBoVjnZXhvpsntLXCQVY5ISCmoeRmb4U4sQlcBz6A/YlXQV9VBFmlN+D5ElXsBhoR+UbpyST4Hh9CMbqRHW8+uNkmVeaOolJY4Ri2z/eFrIwsS+BWWXJFZAteArOth9gNjngSL884LSIrKHUFjrbGw3AL66muqzFKnfK2WgYUbQr1PGQq93ZEDaTDhZjtyDB4dGYH40RyuY/2LlxYNsKrWCgRWNs2byZga2dA/Vaixcvwfp778HaFTMCTkFeehvkRXcBIiksRx5D30w3wQYZo4Z3GQGXDTv2lCIuIQ2LFy+E0WRBv2GwllLAgQYa+BIi9r52tyV4ANfQ3yJ0CmFpR4AmeiBLh+swWqaEWuq7TKLPaobRh4A2R2IRyqT88Q9wVOwEvuh3DoTRGN5ArNdqCHpfTCmSVRuPo+CMaaFMO+zX+KsD8zzHA3WmYR94BB2GergXUZBF6wnmjcQBrVCR+gj8F9ZLFyTPRFlTJawOKy6Y+RNG/fpZ6QY2xsy0Qtz14Z9Q1lblGfOGhRfh4jnn4D+HvmYA6ov6TTBbzCydjzS0ntvxFn654lqoZCr8fetr+Nn001CQmIunNr3KwFdhaq5PkEURqlf2fMCA3Nopy3HOtDVMCPnLoxthZnNby+rDEhWxSFYn4IWd72Je1gzkJ2VDJpbiUOMxVHTU4oLitfimfltYfXQqdBYMwIrWH8bcrnchmfm/jOa5oXUfKnPvQV7DM8jVJkCcdhZM+3+NfZP+Dxb5UJrVU8Ff43EN/TbDECKa8TjPiTkN9gBtPLSyKEFsZt6+62zsQEJGYlApg0QqkSRV+Kx5kpdcDcWCvzHiC3PncdhzhEWhw5XSxoqrIUKyVIk8WeQ1sjiRXIpi2Sx6WA1dcNjNYX1EOV0sTYhAejQAFi2Yn6IZLNCi69/695ssjbChoYH579KLzmU6WZPyc33702GA6uhNTN7D2fQZzHYV+tPv9Ot7tVoJ0skiKvdQUgWpY2+NLF+DhfIsj0UWgfdhPlsfgS+Zkv3kmz+QNZIHPdRomDvdkGrhXEOEh4XOR9fQjdgs96EI34gAzdRjZBpPUcla0L+Pf+MW186Ym83+FgnzxVg4HpgE/a31lABZkbiRw/VJaDoS+Z6BQNbbBz5jUSQVrxatuqveE8n6rOoHJlK8JL0YTd1tuPat+wYt4/4zbsMNiy7G37e8hqVcuuBAJEssEaOirRY7ag/gjhXXsLSSXnMfDjWX4839n+CO5VejrruJ/f3cGadjb/sRJmxM/z+77c1BIOtwUzmOtVThZ9NOw4auPaN9e8b1eMEALFrIzGN3I6nolxBpsmHZcwd2TX4QcbpdKDLthaToNyyydShuHbpjl47ZuumZI80oSuUgE4vcJ2pikYgJYcsHqGfl4lOLICWYg6AxuzkTAw/xgFvLyM1sFknzFb3ijycrvQPKmffCZe6Apf4r2Cb/QfB0wp3StnCA6U3wBEJoyGlgmXqbGMgKt/Hre9Qid7QyWSJn7IlCQVewNUKhrsGbbMSCeDgH5hyoT4o6SUgjy2nAQ489w/7n0kDX330LA1sKnqgw9SeregCK5DkQJSyCo+R3ME16AHZ5Nqwi3+zAMdooSKVidPWExipIY/Lp2/2tKRSykbFIGfRVmsKtKUGhGQS0IgGyuLGCBVtcFM7ssMFoG9mBRt3Oaph1JuSvKoRMJUPH8TaYe03QpsYgNmvo5ykBMFVc+A9v+ALNY6mBFeh9yr0e7J6Puy7ikazxUljOckDJXO40i0iqRg+XLnh6wRL88Zu/4/wZZ7J6qta+DphJAwMYAFnX4bOqDWyDu27SGjy28UWWsjcztZC1qe9oxj/3voP7TrsJr+/9EEtyilGUWoBHN7yAC2etZRGuf+//FHqLARfPORuv7vkPrltwIRI18QxkpUcnIycuHa/u+ZClFyqkcjy19TX8dNpqT7rgr9fczIg3uHRBEs87bqgT+iye8u2CfbOldH6Fac5aSCbdBGf9OzhukUAXvQDz6h+EbMGzcFS/giqbDA3p14yZ70iTo9cq7IuY6EzjlNE4VcAWgcsecy872Jiwk8sDFO2ng4BgUgdtFht0HTokZSYNu1ja1OdKNQFFhWXH/xuK/AsAaRQsZc/ANk24cHgom9PhJh0IEI707spUsVBpU1ntlbnfTesdThPiDwJeUSIJ1GKJT+AlpI9wznm6TDsI/DkhhRMyOKDyCbgkLjPEJEKMwbIrdfWNDGi9+faHbHppqckMaF1/zaWe6Sp2nwn50tcBsRTWjetgWbqTvWYS+c5+SEqIQ1+/IeQoFvUtBGRRu5MhZZDmGa/0H5nhR7UiCbK4Gyok9Y+f5iik/XDPtsvhhFlvgSp2KEOkv+v86WuF4z3ECC68iEjC0W8k+qD7QIfNUVJ1UN83EQdZ7aYukPq1L2MUmS5H0PmlgRzoDaj47UcDMbuJLxbi+/IdeHzTi36JL74p38LS+H6z5hYmKPxuyRe4ecll+K5uG5RSBYoTp+PlPe9j/aqfY3PrXlTtqsDPz7sCz+96GwuzZ2F/YykDWVTrtaf+EP7n6ydhc9hYCmFyVALuWH4Vvju+nRFctOk7cM38C3Hz4kuhlCnx3fFteGLzKwyM3b3yOkbIQUYMh89ufxNRiqHEFy2HmtiJhq/TjkD35FR5PViAJbP1YEHV/4Nq/pNw2fToPfh77Jv2LJYcOA/qJS/Dqa9Aa93nKJv8pzFzEdU/EjNlIFFr7wmeimCLRDKD9cOY3biJgVm9Aj2H9L5UShSCPNLT1oPW6hZMW+Kf/CIYOnRp7RNQJs+GKHYmLHvWwzr7VUHz4BqFkmo13ACRjGapY7MgkSqg7wx/je5IUvz4wKvWHlrtUVA3zauxP3BLgMuGaAa2CFxJYWR1U8PZ1u17GNjavNUNoBbOn8PA1hmrF0B17DZI5zwMWLthOfwwrDNfYG0sojgG7Pgml8ugVimg6+0fydIEg6xQnuPxkjLo7SC1xJ2t4asma0TO9HFxoKhWtFwD6QC7Xrc5/JHjQOtpOdwEdbwGMRmxgZqe8q+H8n0TVpBF4V+LwwKJWMLQHmFU700Lny6TNnd91pF9IA4HqLzB1WgJmxE5cNwAhXu0PMozDUpLqu5tYLVWjMJ9gFaloqeOAVEioWjSt6FR38qQcl5MJpI08WgxdqChv5Wxr6RrUrA8fR4cTgce3/QSzixcBrlKDhonMyrVM1a3SYea3kZkaVNZvRVTSwSwrWUfqOaNo3BXSuQsPYwYBCl1cnHKbKgHdDB8UbhXbShH0pRURKe72aR+TBYswCLfTKv8b6Tl/BSi+PlwlD2Ew5qVUJnrUZCQDXHCEtj2/QrbJj8Eh1j4yVK4fR4qyOLmwYEtkhEIJqIQ7nWEoz+7045+u5EdVjhdronoVjicGuE+6PmLUWgFg6yu5i706/qRU3RCp4imSBtljUQStNaUpOlVKKOiIU5aAdueu2Ce/e+gVkz1RzV2Y9iY8IIBiMFMVCSSQJtUAKtJB7O+NZhLBbUdrRQ/QZMJoREBvRny8NWvvP3eJ3josX+guqaezeais2bhf+5ag+lLLoKrfTNMZiccqRfBKtKyqJm3xUZHwWS2wGIdWYSeEyIO5JJQIojjLWWQv0aqW3c4nW42wBBYAAP5y/t1X1wE/ChWOPbLwc6J2lONViTp2kOZ01heQ/eE6rOEHuqFDWR1mU+wy9DD4ISTMQRyRlpYnNAb/S1U9kCO+pHTOxDi7PEmnBaIWYXWxNSuJRL2cFsNVlCtlVQpZdTtM+ML8Pquj9Bn7sf//uQu7O0sHaJHRjScfJpff5oHFHU7K3s59raXBkVSQnN0WO2QyENj+BJy38ZTm1AAVlr7R5jiaoFk8s1wtn6D+s5jqMr5FeYdugoxS/4JWHVoK30CpYUPj+lSg2EBDTRR2vCqpSqopIqgARcBHIps00+b084+yISa2WGBkbGR2hk40shUrIZspCmNE6mEQu/A2LWj1GrSE4wKkfRhpCl2kvZPoRR1QpxxLmx77oB59tshOSMcjIPcwJGIZsmU0VBFpzMNLNLCCqed7ACL8wUBrTypSnDtmBAfPvK351hky2Zzg6Vf//IK/L9z6iEu+isc8lRYRG4yg08/+QhrTjsdUVFaSKUSRGs16B5BLRb1GYi+3Xv+waYMhvO7R4gvuTbeKYO0H+WyqnzpYYVD54rb9w4H2PhRLW82RD4I85S8BLPoibZh8wDtc4jSPZDRXiZsIItYukx288Am6QS44ibhzeriK7c0kEikLzaSQIuk130pVwu5LtxtaH20Bm+NE+9xvEEh5cTmrSyAXC1nJAQkijY/eQbbxB7oOIrqvoZBgJb64/uKInisBs2P0QZlbfYybG7egzZjl6Blcww0cXkJSJ5yIoIm6OKTrFEoAIuiVQvq/goZaWJZOtFX8r/YO+1ZSBxGLK+6z80OVfs6DkqL0BOzcEw9EqnTRPogIqCjkMgZ8PJl9LlBUVz6suUfylBboWw+NH+9rX/I9dQHNwcGukZA2MGBLeqTPlzHIs1lTB+ScT44bUjS1MGxcoYr4iPu2QaVcTfEeVfDvu8umGYGF8niuzZcUa1wrY0/NwJYJDbc9//Z+w4wucqy7Xt63dnZ3rO72fSekEboROmKiog0FRRUEEER/b5Pf/xUUBRQEAGVLqD4iaAoXUIPgfS6STZle58t09uZ+a/nnT2TM2fPzJwzZXcT8lzXXpvsvP2cOee93+d+7mdgfyy4OUeWDU0wR0PIeTPiOK1sO+jqasfdP7oMj7wUez+X2zX4/n/9D7509fWMJnjrj/6b/f2nt/2C/S6wmhEOc8yTlY0pBVmZUAYnQ3iIDvwJOJGnSkmS4WzAltATxcu0844HMfAigYtYrOmRfRu/Z44JtqknzLvk7B5l+0n7tPHKhNncW0d73VRAi98v6DS63IEsWjBCbQ7/iCTFhm6qQr2FrauUW5T3UElR+ugz2tSnAydSF22qACwpgEhgSmpOwjG7+pxM+aVsVoWie5LvT+78y00lOK1mBV7vWI+RgDwBBBpQ19Z2VM6vgUavPKmeoglNUuFMAJbNvQuzO36Hgjk3QGWbw5QDt5V8HiO2Zaju+zvm2IqgKj8NgfVX4L2Ff5mkmR3pdiLEaaTit+ScYlaYS5KCI3ppkVgHebDkWDa5laTaPw605Kz6xJWRC8rbtxzAyplNmFaam02D2t0M4+BfoJn1bXA7b4Vv+m2I6rJrmzw7gShQaDhCNxeu5JB/NOXCkmjHfL204lymV6SgbBbCQQ9IVTCXlsnGPJf956utXAJdTf+LMDjfwvpmP25/ohOvvbuXDXvJ0qW4+ebv49133owDLDqILS4qxODQSNZTk5MjS9hJJpTBo+E5KlaiVgq20jG3+DxZfKJiMejiARrPgkrGTMr6gks00P7RYZRML4OlVPpZlI8+j5Y2pYCWOC1MzjxZwkVJRrEhbxbR3YRxWDyAYvQ47fiNeqbeKxrPVKEJ8tTGWFQUoBo7nUg2t1x8gUi1hZLbKuHSUkzXyvKFeKX9XdkbV+F19zjcsJQc/V9EesCRPLRFSwGnysBjVf8LmDX6OjRzfwCVqQqRjudwyD2KttqvsaVatutqFFFOneAoevf+Hntm/nzSnycTAbL4ScZECmJUvpGAK6kojrC8lFueHmSjQbcikQoKIC7M8cYzlbDPpF/Yj9kA5AixEDVw15vbcOrqxSi0xQ79sjVVoA+mttuhWXAruL2/Rrj+OwjraxQn5qXTaY3ODI3ehKDWAI1ayw68pHxGdMpNCeK5KD3nx5swf1O286P6Wr0FJHrhc/YglAbgKe0vlzRJpX3ns3wur4Gu+SbotGqoaz+N8KYb8GT3Lbjjt8/iwIEWXHTRRSgpKcGll12JufPmwWKOsQY83kT1wkzmKldZkG87E69kvpgUUvOl93mhKCEx25MlWRwfF4LT6wbHcYwNxDxIKtrD0d5KzbxhFq0x7T4hE1VAobeLvG3+cBAUBjLR+9rBA/0onaGMJZDJvXa01hECreHAaDwFDj+fvIAsvnHxBoR3z/Kf8yBDKgGZnLildBdFrhcnXTv5+jyZd0uj0zI2huPQAEqaUssMZzM2KXpmU+E0LCmdwzyS/E+3J71UL7XV8nozO+2gBHZyjeIppoKaGw+sKJjRIFOlTDzH6e33YZouzE60ybiDD6PHPYh9038YL3pq89XQrXwI3OEnsNm0Gi5LcoUzuWuYbbmJBFmZjJW8icKXYJALZSxIQaIzcgNW5Yz1aDiFlTOPY6VMKqDFexb2HezAzMaalBRqJeuhCvbD1HpbHGRxjTdDW7wUKrWOeX64kJf9jgpilMXtG6xljIrHBb3wBD3Y7e2Dbyy1h9RY6qyVqLFWYM/QQTiDifFR+fBiGQsqoDcVMVXBaCS1Op6StePLHoverFzGxRk2nAL9iY8zOBD64Er46n8Af/XXcN9v78Xdd90Jvz8GqL7xzetw+223gWOparKjdJIaoh7yWS2ZACz++k8UZbDSVIhio7yDYFIWbBsZQCAYkHxWCMMwUoEtEtDwhrKjbdL+igAWWbrwj0y+f+I6XJBD7+5u1Cyty0Vzx0wb9H6RSvVCfyeT+ixvIEsK0fErLQRQYlRONxNp+SsRtpC6ghON9jO5i6RAFg8MW97Yi4q5pOKXP9lMRtEkD6IoXou8jSVGO/spNdlx2NmFTrc8NSmiNxZUyKepTCbIos07fTlIYTEXqnin7LsO+uX3ASEnuD134IBpCTqrLo3fGpUDL2CuxQh1xZnwvfNZrF/6r0xum5zXmagXXM4HnkGDwgS2dIIajoahgQYGbWYiGVMdoGawREd9FXqm0HXWqXVMDCNbYYt0CyIGWb7KryJqbmKn3hq9mXmBtDozU4cNU6Jvib2vVm+CZzimIidXBKLYWIh5RU046OxAj2cgPkwlHhQmMa6yQRv1QoVwUnlxa0kTopSsfGyM6dYkk8+ViiZk0sdE1ckl0NW23gtDQQnUVeeAa74b6uqzEBncAL/HB+/MX6FvyMeA1hOPP8amV1xcjO/efAu+ds21GU9XaSxWNgCLBjkRh1XFegvKTTZZhyuhCIc25wBcHg/zWon3SFKOAZoHT/vjvVu5UAQUAizWh1ariKGUyU3gGXBjqM2BuuWJCqyZtHUs1eFZNUryauYcZIn5iMIFFgs/iIGQHO+VVBLhGDVO8O5ikpO5DwxkidPGZNf5FyX9l16eMaqHMmqZWAGQXw+KPxtuc6C4Mb16STY3MIE8SDxAhG3OKKyH3VCATf27FHU12jWCcCDEuLwTaQSceONPF8T9x1TnEnOK5GKMJzR/E/aVv0N0eAsO9W5Fa23iS45UBe0r70M05ER384PYO+uOXHSbVRupvq9ZNTxFK9MGvEBnQSgS84bxYhty1YKE0/q4rd0UvaRJh1Wjt2G6pWycJHv/4DDKS4tyNp1kIEvcgZqC7cfSY4g/40L+OL1QCdigGA5KB0IHBi0jbUgFsAjsqbUG5omKeaNUzMMWRAE4VYxiRptrMeDSmQphKqjKWwJifi0yiefJ2UXMcUNKgG66ro1bPwPdqocR9feB+/BqaFY/DpWhDJHBDxBu/Ss8dbcgVPxJbNmyGffd+xu8/PLLrMmFCxfh5u/dgnPOPS9dF+M+V0ITzBZgUef5pgwSwLLpTTDr0ufSI4DV5RnCsNMJLsxBb4zlzOJNDLCE+zjaB5IRpZBSGdGeLqLK3KOYbs+s+MLKrOAb8YILhGFVcGDONz3Rwhwyp5R1MfEeQU5MObsXXm9fn/kdIBp2Su9VmEvwTgkBVjrVPSlglfWKJWmAedIItAlWhf2NB1cpOqYvmFoT4+rKMTHIYicUjPArp3b2ZWL8XjXU2uTjpZPgM2pX4V+H31TcYev7B2EsNKFyQbXiunIq0E1P6i28glw+gJOccfBlZh36BWpnfBEqQzH6tv0Mu2bfFa9eMfAS5nIHoJl5PUKbrsMbVTdCZ5tcquBxkJB4dUm1U4mRbDzlATxuU28F7CotTtPZoTYUQK1PVLZ8+tnXcfnnP5mzQcsFWXI6bA150R9RTi2aaa+HTWuG1jM4Rks88gIjcKU3F7O8jASqVBot1GottIYCBDwD8HtdcRlw4RgJcKkQgtmog7mgPC/xWOI1UQIw5aznZJTJqeBF3z9gRD/UdZ8D13wnAoa50Dleg2baZ6GuOAMIu1kcoFe/ANzsn8BsNOBPTz2NX991J/bubWbTP/fc8/Dd793CQJccUwKwcgmM882oKDEWxGOndKrYgbhWowb/b35tHH4P+kYHEfQHoTPqE7xYYoAl9jKJ1zcbap/UvniqM7R4jQUW8nKMGXmxxHtMOSlecgKyUm3WpJQBhTmgkok/8MDKpKMYmdhJAkk987kM8nX9xF8atVrDQAjzYpG3jBvzmiUBXUqAVuIJiAp0Yx56pwUNa5pSAp9czZ3vP53QxmemfwKvtL0L2lQqNS7EMQ9fhItAq9UyCXoySlwrzqWWrm2e3kflMs2Jk66PbD4n5cDZVgvUlZ+Eb+P1WD/n96w5XXgEKw/8AMYV94Nr+T0+5Mqwv/BURlMkRbRcUBXljjuWDyTM0i3Q6eFxO7ICctXp+BrHQdbUvXsKVVos0VhhV2uxJxqAS63CAlM5CjV65B5kDcJ0+MfQLPwJIof/BL9hIbhS5SAuU4DFX4UVtmmwmouhYmI99JylA0NS5uUQ8A6x2LAEU6lgttWACwfg8vjj3izxVTXodbAXFmB01IFoYDgppTAXd0MuN+25GI/SNnJNTTVsOh/6VX9ANBpCaNPNCCx7Doj4oTtwG3R6DTSzbmBDjHQ+D25gI/yz7oJPP4P97YEHfsfAltsdi9n72jVfZ56toqLkXlwlcVi5vlb5BFninFN8XixaF5JxJ2M5GjkO4WAIQV+AHZYLvVhiwER7RSrLDsYlLBmlUM49JQWwsmlPTp/CMgGXHwarIeaSk2lKFa1lNjsliqVjuhDYcgXdoPg7scZAViCLGvaEvJKbtWSxVUKAxa8eT/ej/xOQ4fmv4gTGfHlK2JZPwEVfHKFJgZA4RTESlYwf02gpkXBqj5awH/oCd23pgMFiQPncick7JRdkra5czPJnHXZ2Jr3hea8SFRCifZ6at/v9XTCYDZixdOaU+NLkahD1nY+gxr0x3pzePo95q7hdP8EHldchYKjErEO3o6bmVKg0FhxqeQrv1t0SL09gkehrEwG0eMlzqZxUuVqPo7mdTOT687kxOJrXcqqMnQdbHlWUga011loYw4DBkEgByna8+h1XwnDCnYh6OxE4+DeE5vxSUZPZAizpGCBiVWjSClWYCioRgRqjHukcjjzIGh51IRgMMZBFHi5t1JcXwLWL0jJEx+faVLSgE1jYpDbCF/Ejl3FYNHy1ezeMfY8zpVru0CPwm1YiUnJGfGaa3meh7/87NLO+BZVtNqKuFvj3/RGuxS/GyzgcDvz67jvxyMMPsb/ZbDYWr0UCGWKTE4dFwMob4eCOcvBGcyuAks+4LD5WigdUyW6PUCDIABaZ0Isl5ZGisqFAaBydkOoKPU5E6VWSi4vqCw/gmaphHsJfUn1FKDfr7HPmy/4W8eOd6p422RMSFZTyYonbohRWPMiiQ2xeBEM2yOJjF3hvRoC+bEny0ySLrZJzsxyRrSQxgvS0OwJcXJRjk0v3BZK7wGKQlcrlK6b8CftIF6Ao7ifkDcFkPxJTJHe8mZbj+0/n0q4vqEG1pQwf9G5L6Ir3LMn1Ku37aC9KakpRWpPfWLNM10NpPUOwH6s7fgntkl+NqxppewY7VHVQR/yY798KzZzvIbjxOrxQ/k249UdynlGMEEma23MsLT7+AcDBE/aw76w46a/SeR/L5ZVSBo+DrKl/NxDQOl1nh5PkzjVaFFty//zRdjwMg9XGRG1IYtu3iBISyzsFzg/AUnZdDJYSaI3FLHmtx5uYd04MsviW5WzKlY0iVjrXHpJMxqCkTo2uAsUaewL4pPq0PtmYbtfXYZh7HVSGcgQ/+AoCK14d15zK2wLj3u9Au/pxREOjCO+8HaOLXxp38Ltj+3bcffev8Oorr7A2SOr95ptvwQWf+nS8TUpoXFpsxw++c1VCPzywyoTGqmT+uY7LIu+VknddOBhGYEz2XujFktofkRPB7/KydabPdfojMd480KD+CWDRz5DflXIp+DyxVCie8kelgkqjliXUoWSd5ZSVC7LEHrd0e145fU+1Mum8WMnGSyCL7mnZIItviNAagRrKcSOWKxTeKKy8WgUt5RXQqFn2at743EOkYkcmB0zJWXgCXGTOoEdO8aRlpICTlDcrG4CVjMubDvBkNTFB5QRJ0DFKZLK2ia55fsNp2Dd8GL3eQQZo6caTC66k2nUNuVBQXJCr6UxKO9O6HkdTUS3jxke6/p0whkjfG2g1LcK04XXQr34UkbY/40NPBPtKzh83VgJapOSYS2lxcSeUtNcd8k0JufxJuVgyO1UKso6rC8pc2EkutlhrRYPaCH8ghJZuF5YumpPTEal8rTB13A3Ngh8rogxmC7BoErkQWSCVwaC6BBazEUaDAV6fn/2QJQNZ9JnSZLVyFv1oA1k0p8WGJkRUiXEoPMhKp9wouSbRMEzbL4Z25UOIdL8Mf0gHruqL44pqev8OI/qgnvYFcLtvR7j6KuimXYRgKMyuX5jErQT20ov/ZkqEu3fHhKzOOussfO/mb2PFktn4wf+7E3f+7Dvx0rkQtJBzvYVlcnVoRcCGTK4HiQAMs+OmAAAgAElEQVRWyB+IAxzei5UMYIX85MUKxofOl+cBlpiFJcyTJQWoxOs0UfvAZNcn5AtBZ0otDjZZohxK76lsy2cb1qEYZAkHLOXejSF3eV6obCcvrM97suR+qVL1LQWexDd9KoCV7gvCvmR0YjEW39X2/iFULaqFviBGYclEqVDpWioBWdR2uakYdQVVqDDFToF3OvYr7TKh/OZXNzH64IJTFmbVzmRWXrX3G7CuuB9RZzM6Wl/EaMESNhy7cyuKPbtgrFoLTcNlQDQC77sX4/9mxSgbUkYHD2XG4rzQBkmQhjxYUyEf2WRer3R9Z0IXzCfFJd14j38ufwXq1UYs0VoxMOTCzoODOOvMVfIrJyk5HPZBrdKwOC/akFp2fBkFy++STRnMBcDKFUUtoCpCBLFNFTFOCGzp9Tp4vX628aSYLJ4uKF4OXdQFLbJPfMu3e7TlzKI4rHqdTVI8hJ+TEjEJqqM9dAeMFSdAVbQEofcvhX/FfyTvQv32L8Gw9GeIcj4Ed92F4MKHY+WM1TCZzOzaef0BRvMko5grsj/+8fe48657MTIay4N17bUxJVwhyJKbSiDrL5KggWyfp/z+0xP2yWI2URwRFw6DQFbcgzQWi5VsHyekFPJDJ8+XwWSAyWCEVSS0Q2UIZFG8F/WXSkRtIuOusrluUmy1XHixaH34RM/ZjC/XdcmpQAfhmYR1ZAWyaCK8jKHQNZrrCSZrL5fAStiHlBiH8AuXEmCpSa3viNcu3amFd9CLkfYhVC+rjQ+B6pPgRy4AY7K1E39JUolfCGmBlH9mbvF0bO7fk/Vl7j3cg8pGZYpuWXeaZQMmfxcqBl9ClWszDKUroJn+FabutMV2Dqzefagf+CeMVZ+Euv4SpuYVDXsQ2vodvFd4IdoL16TsnU5MykwlWY4wsTp5dV0h93GAlWJV6dlVoLNm5JnNNcUlpxf/eGMJK3ChvhSDw244fGrMn92Q0eqMcgF0BF0YDLrhCHtBXuhCtR4BFbBw8AXMLq5mlMHQxm/BsfBJWJKkisgFwKIJ5AJkkRcroCoetx4ajSYGtnRa0L+TgSyqmEugdbSBLN6TyMGIoGp8jshM1sbwwUnQn/o8oiNb4e/bhvD0H4y7PmrnNhgH/gLN3Fti3lP9HHBlR+Ta6bqq9EUwmYzQ6owI+YYQ8Dji7RDA+uXdD+CBPzyBVatWYdfOHfjBzdfjxm99lR0a7A7KT0Sc0ZdJolI2z1PyHmlUanjC/pQAS6gXQLH1QoDF7mWjHjq9XjIXlZAmyA+f9mtmswkmnRFGnXSs54jPjWDoiOdLPHU5oTS5WuN07QTdAXiHPLBPG/9MoLpSACsXsVjCduVoGqSbRy4/pz0CAS3aCytlHGUNsmgilCcqFA0ilIdM8OKFyhewEvbDKwkSo15KvCKZIqLUjUZtkcdKjgQ8jYE/yZB7IhN7YEQVqxHKAVl0QxElUChkQTfb8vIF2NC7PWf3cNAXRF9rL+rmTstZm7luqHToTVQMvowynRqqqnOhLjs51kXAAc+H10Crt0HXcBnUlWcxzxWp8kS6X4S//Tm8XvF1DBsbZQ1JqcJdqka9YR8c/hFZ/X4cC/EPTrrHDZr0+VOk1iibTcHHcc0nc848ZVBbUJ7xMN53d2Iw5JGM9bAFu3Gh659jlMEnsV8zHfby89mGlYwEA8hyKRqQC5AlzJMltTB2m5UJhQyNOBEKJY8zUuqtkeqL1uowxY6OrVXGF2oCKwrpmuK1zCRujQQtjBo31DUXILzhaviWvSA5G13LrTDUroWqcD5CG2+Af/Ffks6a5Pq1LDG2FSH/KEK+EUTG9ms7d+9lYOtfL77O6s+e1YTLb7oKJ15w5gSu4pGulFIGaa9EAIvir1IBLCkxNqL98R4sGgHt90xWc1KAJVQe1Go1oMNpi94Ek176/eEPBxAMheBPArBozzhZcVfJLu5wqwMhXxDlc8cfgCfbz2brxZIKn5lqQIscDBmBrMO9XVFf1I8hbpStOankyDUuEmbxVLzEujPkVgS0hEGJJJ8pNLGIRb6l2+XOmcolQ/JqDSkKSgc7S92cYW8YWvMRHrcQpPGSoxRnlsz1LeTEppNhF89PDBSFnjopcCWsf3LVMrzXs0XJkqUtS+qDPpcPy89ZkbbsRBUw+TvHvFZbmNdKXX0OVMaY8mN0ZCe4Pb8A1DpoZn0bquITYn8PDCDS9lf4HJvRXnw2tllWIaixKBpypkArGImdlAW5GDVkODDxJ5GKJjpJhXnPlY4FJmcGrvihy01IOElTPd6tYAWIMrhIbYG+8IjwjJIFIi/WW87WlMH057TeisrVv2OUwe6Wp7G36VYlXWRUdqUhu8TKQqqgeABEGSwqLIDPF4DTnTrWORNAIexvsrwnGS36WCUpkBtAcTw+KxPgqd/yWRiW38veJcH9jyM4/77xQwy7YGq+FtoT7kOk/x0ERrsQro/JuacyCkXQmezQm+zgQj4EfSPsN9lLr65jYGvb9t3s/ytOX40rbroa85YtSNdsTj+XSxmk5zhtfGkPSntJZzB1ShIxA0kMsGgSpgIL1BppwTWiCdKBOe3waL9FXiujLta/2MgZ4A8GU3uvtJpJEbVId7GIWaU16WAtSx4zzxwRkSP5Y7PJi5Uq19hkAi0al1Cen+432psp9mT19jsSkhEPcSPoCvWlvA7kkvVxPoQiiVLnOrV2HMjyhPx5z22V7qbJx+diZUC5SJ4HW707u6ExaFE6s4wNT8oLVmw8cpMLAyf5+STIfCr8woofOJQPrMAUo0ylS+pLIGvrYDM8Yw/nXK0vgSxTQWLi0Fy1rbSdGa13ozY6CFXVOUe8VpwPkZ6XEe56CSH/IMxzvwtV+ams6ejobnCHHsVwiENH9RUYLlyFbEQRKswl0KtTy0xTfjq6BmIBGqVz/biUp4ekRWuGTW/N6ZSVnrzmtPNjoDFGqVapJmTDod7Rj+Wz5qGuRrk3683RVgyFU2/k5g3+A8vLZzDKYHDTt/Du7AdkqwxmeimzAVnJqIL8WIqLbIwq6Bgiz0fCVkFyuJkKYRyNYhe0AFIgi6cNZgI6VaEhGPdeD+2ye8AdfBh+66mIFJ8ybq01XU/AaADU1ecjvP2/4G/8CaLGGkW3kM5QwAAX7T0IbIX8sUO5Pz7yNO64+344HMPs/+df/hlcedPVKKnIvSqn1IDlgCyhsAQBGm9IXg5Pfv/FjcXFC/vX6nRJARZtuAlkUa5PrUYDk97IVAOlwBWFeYSCIcnUPlT+aIm7UnQzZVhYKh+YsCk+T22GzWdcjR+XGDyWmYqzA1lyAFaU8iNw8oJcpYBBxrOeYhUT+aPapB4sqWGHA2G0f3gYDSc3xZMbS3nBhCCL2iHAysdpjfNEpVEIFI9DnAjZZixAsckua5VJBGNaQTU29ccUisiYlKkMyX05HXS1dME15MScVXPlFM9pGXUkgLkHbkV5xUqoaz/D2iavFYGrEWcHArpilEccsdwklgZEhjYhtP9B9BUsRXvNVQjoY5u3bAAWP6FUObRIzOJ4MmF5l54ODQr0Fpi16QE87w1MB3CFPefiWsubybFXSvgcTScYlIvZt7y+F1//zHkoMhplN9cedKEtMIL+YGoZZmpQTBncqW7AYPHpsvvKpGA2ICuVF8tsMqLAaobL7Y0rDcoZn9IYpKMVYPFrMV9XAIs6UVkwDBPUiOUUU2K6Az+DofpkqOwLU1IA9dsvh2HFPYh6OhBo+RNC8+5R0k1CWY3WyMCWVm9ByD/CAJfL6cRtd/0ODz74OCurM+hx5Y1X49JvfSnjfuRWTEXB5qmBfFtKABZfR8wqksrdKhwroxlGYwcMFCtPAE9sNA4GrkKhuKCZuMxUirtKdS3EHhy5101puXQAi9qbDJAlHJfYeZKJOJaK92R1hXrjlEGpxSKvVTAi77SA6h9rAEvqxiNvVj43BhadIU7F5GPRiDaZ7IushDIo9MSVWkvYJlSJTS+sA3kuSdadToWYG534xfSjzv5U+tD2g8wd3bQ0lr1+Iszk78Dcwz9HYeOlUJedxMBV6MAf0GNoYsqBlQMvorR0EdSNX0Kk/y34Dv8ZvQWr0FoXU2biLV8UMt7DeNxzpexukHowUr6/EBdGBBEEuSCCkXCCOIgSKXc5J6/KRvzxKJ1OYCgfqxAeDWJ+bRMataZxG2Nxf0Rfa/EN4KBvSNFQEimDT2Fv048V1VdaOBuQ5VNJe/RoQ1haXMgkwCkWS6nJoclNVP4lpWPPpLwU0MqkHdOmc6Fd8ySijg/hH+1DuPbqcc2oh9+H0fmfWNL7A78f83bFGBXZGCWu1hvtDHCFgx4GuN7Zthm//PUDePvf61jTtY11jEK49rNnZ9NV2rpS7ACxLLrw0DltgxIFeMpbukS/VM44thcTUwN5cEXhLali9ada3FWy9fKP+NC24ZCiRMSZrD3VSSUgx7c5GSArHUOM9mFFRltaphE/BxXFZHWF+5LGYhG4CkdDitTJjhaAxQdC8nFUUiIX/ELRwotdh6m8NzEpSsrUnRijNdjSj9IZ5SnzVNKXmoy+2GRClcFU/FW5gE/YRrHRjkLzeEUkOV+cxaWzMegbQae7F2GJgOhsQRcPbP0eP4wW+SfPcsYuLmN3bsG87j/COOdGqApmIdK3DkNt/8Depv9F6dAbmDH6dsx7ZZ4GruV36AppcKj+2+DU48d13LORyRXIXx2b3gI+Jx+J88iRs1cCso6LXyi7dulOMOU+x5T1GitdqC9gdFGzSosFeumYAwJXA+EA9vn6M/IWTzRlMJs8WclELyxmE6yWmOeX3nPBYJgF8AdS0KCE1yOVN+tYAlfCOWcLtDR9z8OoccYogBuvg3/+w4hqJdQKm2+GoemLUFkbEdp4I/yLn87kq5Cyjs5og85IzJYoOj39+PMLz+PJex/F3q2xeK1lJ69gYGvhysUJ7bz6h39g/ilLUDsvM/VOvjGpgysNpRZgMViaBFZPzicvaDCZarbQgyYlqBEHCQrDOPI5l7RtR4GDb+3DtNWN0JlShyqkbStNATkAi5qYaJA1LowmyfVTArSSqgtS3FWACyCgwHtFiyIGWMzNSgFkOaKSZXtxhfXFgCXZy50vJ+fln8rV6Dg4AFefEw1rmpJOQ3gaQkGqZPSLBeCRYl2KPAtyb0gao4ZTMaWUQpNNEdUx4UWq1mJlxUIcdnaBklSTl41+hyKx3xSMSl433mJziM1FCbVw74Zm+Dw+LF27LJeXP95WueN1zB16gamCkeRtpO0Z9Ay1oL3my2hq+22C98rb+n84WHEZBotPkxwLxUkdF5zIy2Wa0EaViI8cB1nyL006gJXPzclo5zDqqmtRaIttXAlokUeLjKd7kbT6ocBQVrGOE00ZzAfIIpogxWDR9SLxC71OR68fZqFwOA66+PxL4jtAypN1rIIr4dyzAVqGjedCv/ohRIPDCO59EMH5FM+XaKpAL4wH/xvaJXci0vMKAr4QwrVXyf8CKiyp0ZmgNtowyAUYa+XfTz2PJ+95FEP9MSn4cy65gIGtippK/O22GLXw4h99RWEv44tPhWeqmJpIo0xFT+RpiFQuxugZf8ie9cLkuQFiJCUT/shV17SHDfgDIFGLdPtAuXvaXIwtwYPFrl366ycndl4SZBHAMmv1cAZd8HKZUwT5FyrtrDW6I7mjcrEgctogvj+paSfrO5XCHt++EIilA1niDYSYzzl4YMyLlWTwydzNcubKf7FTKRzy7ehUWpTo7CyIM5kaotw+iww2FBkLoVVpWKI2Umyj0x+tSst+q5gWD8YA2Bj4EoOxKIdB3zACXPI8Et0HumEtssJWkpnXLdV8ljd/E4Urf8eKcPvvQ1tIh6C+BDNG34Fm1vWyvFdUN180QbnX4ni53K2AEu71cc+lvHWXUmVNVjMf8Qv7XtmNtRetTVCMEvefq1jHiaQMZgOypHI70QaxpKgQg0OJ6R8IbBl0Oga6SL6ajN55wRCBrhD7oYSrZEKQ9XEAV8L7iAfv4jitVN8StXsPjP1PQTPnu+D23QN/2aWIWOePq6JtewAGWxnUFWcgvPnb8M99EFFtobwvYBalNLYqtHkH0e3pR9AfwJP3PoZn7v8Ta5G+qwS0jG51TgAWP8zJEhTi0+cIqYHp5OGzWNopUzXoDUJvzq8Hi38H8MqOtKfW6ccLiPCLMlEgi997Z/LeSbdXSOrJKtAZQS5b2jgS9zWdiSXWxYAjHUBJ177Sz8UeISmgJcc1mIhuNUnzUUnr/MsHMVI8UDoZ4cKJ0vapNiXCJMjJyjHvldbK4p20usRgXaVrrKS8EHixf6u1DJhRXBf9v8ZSgUPODnR7BtI2m8skxlbPPiwffg6aud8Hd+CPaAuqYPXsR2npwnjsVTrvFT/g45vttJfuqCmQ7sHJT+Q4sJZ3SeUALHaqmYN4zmQj6trYjtVnrJL8OBdKnZSYOEKnegDmDT6P5eUz4yqD782+H1FIS0OnW0FSsKONuycahleU6oTqNujMKFdnnopAKi6L4rEcw86k+R2JusU8XGNeLvUYLZ6k3t3uUQayyI5GWfZ010Pu50rAlm7ntTDMu4ExKYIbvobAilckuzFuvxS6Ffch6mxGoP1VhGbdJnc4WZWjeC2DvR5bHXvhCsak/DsPtTOv1rp/vIY1a9ZgwYIFsM0uw9kXn59VX/munO6ZTfc27U149UDan4iNUuvwxo19J/mURHw6InEaonzPK9v26RBq9jnjgX227fL1he8AoXw+eYz0RmlwNxEgi7ACmRzPVbK1IPpghVlafTMpyKIbzBVywRcOpM0/IO44GSVEiTBDNhd2vPKemglUCE0KFImBoHhjkCqrtdQmgvdkEU3QVGSGuVhaXIIHWFIoOl0yYyXJ7HgKFAG3WF/SOb2yWftM6xo1esy0NzDAtX+4leUGS2b7N+6Do9uB1Z86Mes5NHT+EY1l86EuXY3Ae5dAYyxX5L3ix5juwZ3puhyvN3krICcu6ziwnrzro7TnZMA52+8un3eN1EDJqD2zvwMnDzweT0ycqcqgWCLcM5ZA9vCYlDyBrmxBllRclq3AwrxSXm/6A1aas06nhdGgBykS+n0+BF1tbC12hZxHVWJhpfeUnPJpwRbnhmnXVdCueBCR7pfgD1vBVX5Osmnj9sugW/FbJrzk9wbAVV8uZwg5KRPWmqC1luKjvh0J7W1+9yM8dc9j2LVxO/v7otVLmeT7kjWx3JFTzZRSEQl0kVE8GJkQdIWIXqdSg1JrEcgSA6yplN813XUYanXAN+RBzbJp6Yoq/ly83xaCrFTerIkAWeRwyHQvTNdePcajpvxZtMcWW1KQRbQvjUrFgh4JaCUzXqSBl7ikcsIkZcJ6E7Fg4/M/jQdYbIzRKFM3SRifiCMqRd9LBhRTgaxkJwRCMJrO0ycVKKgk3wKhbF6djtQAKffJVLT5xU0wag3Y3L8n5fDcI25Y7dnnOyKqoG3+98DtuQPq0jWKvVf8II8rzE3FuynzMaXzZNEL1eEfPp6jLPMlntCaXDCManulZA7ATIEyvVBTJbRe2nwdilf8ZiwxsXKVQakcTOJFi4EuFSwSp+1yF1iKMmgxG2EwGDA0PCq3GVaOYrkIaJE6XavjAFrT5BVT1PhRXjgZ2NIeuhPG8sVQFS9DeP0V8C2X9mLR9GPS7fci4tiAwEgvwnVfk70qlBNNqaT8uPvNWICoRoc9QwfH9fvyM//CU/c8iv7uWJ7VT1x0Lq688SpUN9TKHuNEFMz2Xc2DLvJ2LSqZw5SZ13VumIihH7V9iPfScuiCmVD3JmqBSoz2hHcJ783UjIXJCMeRFGRRIXqBkIhBr2cAgbFkb2PpAhAdo0UonVQ+vVlyARaNWY58sFSZZEmHk4EsCiQc6RhGyfREVyIPsJgIhMjLlmxNM8kpE1NBKUy8IaYwyKK5LyyZCYd/lPG/05ln1IPtb21jxZacsRRmmxkDHf1wOVywFltRPq2CfUbJAcXc36a2e1AbagO4QEbeK/HYJotDnm6Njn+ubAVSuf6pJQJYA34H+33cjo4VoIOuUz932jiQlYkXKx0A51ekrvspzLBXZEQZJIDVoLVkBZ6UXBkpymBZiR0er18yRxbbrEeBiGo85bzIZoTeYGYCQJv7Y2p0x+3ICojBlmHjWdCf9GdER3ch0PkOQjNvTbpc+u1XwkDAfXgb/IN7Ea7/luylFXosebClQgjaqE82+KL4uoLCGowEXOhw947rmw5wCWg9de9j8c8u//ZXcMWNV09oeEKqRREeqvDqgXJCYqTavLBxLYsl3zq4B33emBjI0W5ciEPP9k7ULq/P6VSE+/OA18/2veI9Wb4p47mYkBJRLOovJcgSDsjhG4bTlz4ZY7JJpEv4ls3kpeiJGXmGZHiykrWbypMlNbeYF00FtSamQiPXYp7DWC6qdEYPkDJjSYJ7m+qQ3PpExmOlG6f482JjIRaWzMLbXRuVVmXlfS4fnI5RpsZYUR8DWVv+sxkkBT9z6UyUTStHwcZfYvtuDkZbDa748hWI9r+FXZteQXvhJxCpPxmWQnl5w2IUgTDjcJPyEAXOH7ejdwWkDiXEsxkNuuAMuo/eSX7MRk5erENvtuDkz548bubDfqdsbyTdGwSweFpgumU0+duxqu/hGGWw7c845A2grTa952GiARbNQ4oySOIWdlsBHMOj42KzeGGLAIrHAS36LGwtQqm5BA7/CHY69h8/kJC4WcrUBjQ5N8AUboG67qKYkMWc3yGqKx5XmryNnEoH847LYFr6v4i6D8LbsxmRxhvT3YYJn0uBaQ380Efl5UIjkNXBBbCqciHzZhHYkrKe9m4Gtl579iX2cWlVOfNqnXfZhYrGm4/CBLKI4cUDLOrDz4XglaE9IByPWWvE2toTsXWwGbPsDceUN6t3Zxf8Tj8aTkquhK302gg1BsSH3kpYWUr7zWX5dAewUn3JBllU2RVwY9CjLDEj1cvnAmYCsGhMwmS8/MKIAZQkRS+J7KQU/ZAk2L0ODwoqxyviCdsmKUslQEvOTZMMYLG5T3GQVaCzYFHpLLzfs1XOVBWXmdvy/1Ae7oS68csIWhZD1/Z79PnceN94HUaG/AxgVTRUIuALYPNrm1j7i05bzOiJnfs70XmoE+ZiM+oW14OS2pIsv0avgZniGNTHvRuKL8gUqiCk1UoNKxPPxxSa3sd2KLlQzkp3b0gt7uLm61Ey70aorE3g9vwCe8yr0F/yyZTXIRu1wGwuMNHJQrAlgCai/hHYcrpiYge8maJHWAbiepFID3YHnZhWUMU2nySUsN2xD/4UYQfZjPtorju74wHU1J0JlakagU3fRXDZ3+PT4YEVh1iaATLr7ithnv8tRIMOeNreQnTG9xRNP1leNOH1TNUgL2RiN9gwt2g6i8/iUrCatn+whYGtbR9sYc3OX76QebWWnyYtQKNoMhkW7vcNghIbi23Ir9yJQLlCzVoTy793LHmzaG18w16mJZBLS2Bj5VnoKJfj5tvK5B2gCGRRR4FwAINuikVILrctnFw6j1I2C5EpwEqW0FcWyFJLKwxKtdmzoxsFFTbY64rGTXO8OEdy5UKla0TJVy1ayzgPFrVD43T6nIhowE5l+TgtpX3ku/xJVcvgCXmxbXBvzrpSRwKY1/LfKNFpoLYviZ0ebroe+0suQE/5Z2X14w350DvcD3KpGwtjL7++3d0IuAKwTyuGrboQngE3OjfHAr9nnTWPeR0H9vch6AmioKIAtmo7o9oE3H7ozPq856WQNbHjhdgKpBO7UBo0fXxZj40VMGgMKDeN9zCkm53Z14oT2n8J/bJ7ALUWoU03YEvdTXCbZ0lWlROHla7PbD8Xx2jZCwvg9wfgD8Te+UQ149UDhX0R2ArDjP2hzrjYRaW5DAtKZqDN1Y2Wkdgz8bgdWYHqvucwp6gSqpKVCL53GQIrX5f0KvI1LM3Xwjz7cop3gPfg8wjO+gW0SC4SJV5rqfg7KpMqebS4jY8Cw2PPykoUGgqwy9GS9pK+/uzLLJlxT1sXK3vGpz+JK266CtNmjE9a7OgaQElNWdo2MynAH5IJExvz7WTizTqlejljr4wGXJhfPJPFZ5HC6Osd648ZtoO73wVruXTi9kyuASU3T5cfK5N2810nE4BFY1IMsqgSAS2X341AOJZoVgpw5ZMeyC+mHAl2qYVPlo9KDshKpjAoBbK6t3WhekkNGwJ5tYTUQKkxiMsovWkIMNGXnE5WxEYSxaFImJ0qUt8anZZJTk5VkEXjX1o2F/2+IXS5Y4G02ZjJ34lZh3+OosImIMpBM+dmcDv/F3stq9BbdoHspjMNkqeT9IDLzxLwmUssDKS1f3gYIV8IdSvqYbKbMXR4EAP7+qCz6DH9lJlsTIMt/Yz2SODMUGBkojJyqKKyJ3S8YMIKpPtOZBs0fXy5E1eAnptRUuiSGZeqdP3o+0PfGyk2gdy2SEHKqqPT6sxy9JUOv40FzjcYbTDqbcforl9h6+x7EVGPly2eCiCL1kXondJo1CgqtGFoxAnaIKXakEtJtp9QPh9ErXq3e7PcJf/YlCsdehMLtU6oay5AeMtN8M39A6CxJAVa5v03wdJ4HqC1wNv8KPzz7pdN9eMXVcqbpYQyyIMsam9ecRNL3E0gWo49fe9jDGzxqWku+eYVsRxbpphnKZcJjaXGI8VEEAIuJd6suUVNoNCG93tiXjre6gtqsLRsDl5tfx++sDx1TjlrN1ll2j44xDxa5XMq40M4a9pJeK39fdlDIuW9+oJq7Bs5LLvOVCqYCU2QH39GIIs9hCMRtuEjoxuXbNg/itDYv1NpzvN5CHgpTI2KlO6iiqTixaAmmSCF1IWSogFSOTkgi8pJiXdIqhWq1WydxEZgiubLKzIyGfYxGchM8sTwHim9RhcHTQR8g1yIASs6fectlqA5ykCW0gC+ib7pKZfW8vL5ODjajgFf7MnRa0MAACAASURBVPQsEysbWofZ/X+DruqTiPS/De2yX4M7+BAOhQxor7lKdpOTQRVz9Ywi4AnAXGRh4Ixc+ATOyGZ+Yi7L29azswvuPicKa4viD8LhVgd0Jh2rk68NrOyFO4oKpvtOZAqy87EERNmptpTHEsJGQixWiF7qne5eeI+ClztPHVHy7Fa6jrnI/ULpJYoMdklmgNzx1HX/CU26EDTTv4LIwLvo7VyH5hk/HVc9l1TBVsFzv0yjh5LkuPH3xRiF0GCysJxYo053QqJh8QSkJNtrrBWMWrZ9cG9Wz3G5a300lWMgS90PddV5iHQ8C59xCSIlZ7IpSHmdzAf+G5baE6Ey18C74y64F/wFcql+/Lok82bJbUd4jVVQYWXFQrSMtmHILy8eeaC7jyUzfvkvL7AhFZUWM6D16S99joGsi3/0lbxdwlRMBH5fGuBi+1k5dkbNKibwsm2wOaH4jMJ6zC5qwKvt703ZeESi8tL7gg6ySbwjmdEeJOQPobgxJt5GuU0/1XAGq/dej7yDk0/Uncjqvdz2rpxlnXJl0h2+phpwxiBLqlGpDQjl2+LBFJ/cTaquUlet0BOk9CUtFY9FY8oGZFF9YbtcMMKyZ3PhIzLxcTClpkdTLPmZUosFaxoYmKKXPwER3nhvlRBUidundaNN2dEAsmjsFp0JS0vnYodjf0bu94aO36MBg1A3fgXcrp9Bs/g2RAc3oHNwN1oa/0vp8mOqKghGwhHmodQadQxEEz0x5A2iZEYZjDYTCHT17+1lwGv6aTGqUuemNpD6ZVF9CTvpJ+9awEkURh10JvmZ3+m+rjCVYlpBJUv30OrqiiesJM9qQ0ENTFoD2l296PMNJk1wqvhi5KFCOpA1la5/g60GHx3YjiKTDWtnrcHv3/8zVjUsYc8dEhyYysY/v1PlHsx2/OQhG+0egb1OOc2P75ues3ZDAXvmZmuzD96G6qpVTG0w0vo0DvlDaKv5arzZXHqxpDxK83UFGQEtGiBtzE2F1QgF/Yj6pL0WyRIP0yHq6bUr0O91YKcMaplwnYs1dgxxU/tezua+MAa6sbr7t9Asuh1R5174u95DuOnIe0kMiEyHfwZrxWyobPPh2/xDuBb/QxHVjx+rlGCJXMpga8iDfkG4iE1vxaKSWfiwb2f8kF3OmuzeuIN5tTa/8xErfu2117Lf+QRZ+WAiJANa5OWrtVTitQ75Hh8565ZtGfIqrapcRPJp7BC+zFREEmwY8A3FfvxDCHFhmHVGmLRGttdsd/Ww+HOySnMpZtsbWU4waqPd3Q130MsO83mHi3CM5MmmZwB5snY59sc/GvSPsP6mutGeQLzXVjLmnIGsZKf8Fp0BBk36DRtJaApPEEiJJBUI4b1R6QAWnZYycDMGaJLFY9GiiUFWMjCWTIaeLx9wBtDf3MuUWZjnaEz3Pt1YpS4cgSqiWpD+vlROFjnAStgunxuMQJZcKWIlN1Q+ytJNPq94OpMDJgU/OWYI9mPm4V+irGIl1HWfR3jzDdA0XUtJ3DDY8hh2zL1PTjPjykylTXZGExBUCgfCDIhpdBrorQYEPQH07e5ByBdE/ZomdG5sQ9mcCpZEe7htCP3NPdBbDGg8ZUZC13SPripfjHveegxLa+dhbs0MdrJJNrOwHs1dB7C1cw9uOv0qfNi/fcqe7NF4Y+pxJuglqFyT4clMdY3LTSWoMZXj3rcfxzsHN+KLyy7Al1d+Djsc++AKJQoVZHuv5Kq+OI42k2dirsaSrh2iCVJAu1w1wXTt0eeUO6to3k0xIYzdP8duyxoMlKxlVbNNKsz3T2DncNgzLgkwSYcv0GceWxFVG1FQPA2+0Q5wofFxQKkSD88vnoEqSxlTjKWNnRyr0VWAB1ldoewp43L6nIwyi/d8E6Un/JJRAAMbvobgsn8kDIOomwFV7KDA2HYXCorLoSpeDt+mW+Ba/CKUUP34hqW8WXLbEYMsarPGUo5SUxG2D+5TvITr/vkaS2asjahx+PBhnHLeGSyZceOc3Cnb8YPKFxMhGdAiYQzav7wnoBSGZd7/ihdSRoVGWy2Wly9g74h9w0eoe8SCKjMWo8wU+yGv3ohrFAcPHWYxZqctX8MOTttcPWh3dTNRm8WlczAadMMZdMGqs7DnJHmryCtG+1ICXfRDcc7k0VtQEguB4M2iNWHzgHQ+1Mlco2TLSGCTEg8z4MlYY+lxDbWVd5BF3ispJRfxREaDHnBEQYxG2Yl8KnlzvoxaQ6p80lLmBG5IXEBMv5OSWufHkiuQ1bGxDZXza2C0UQxNJE4ZTJcjjM8enQ5U0XjFNEAZ3y9W5GgEWTRuOj2ptVZi91BLyuTYVLZk5H3M7n0SxpnXQmVfjPD2/4a6/DT2YvJuvxVbm25DQJ9ZYG2+HtJyr99kl/MOeRjoEho9WFdXLMav33yUgayVjYuxZezhuaxsHj46vJ2BrO+ecTU2DexmJ2dEVeCNqG17hg4gEo2y0y7e6zXgc6DMVBL3kBHAtettIPoRBRsfdnayBx21RQ94+n+Xp48FYy8snsVeFGQks0/B2SNBF2otFQn16XN68dCLkGL/erwDqDCXsDbpdI+MqLfUNtFhiII7vbAOtdZYagChNQ8dgobSJpiKGXWaaHvCkz3i7zcUxBJztro6WbA0vYD4+fR4BthGhebS4xlM8PrRA77eVg0CVv0+B3vh0YuOTpHFNugbZtz3VEnkJ+M+Eh9w5dOLRfQWEqCREh2SO3cCWFLrK7e+VDmzvx3LWn8Bwwm/AdQ6jH50PTbN/T0rmiuqYCqwky2QMxfWgAv7EfCMzwmUql9K3kkxtq3OLhwYbU+5hCa1ETXaCtBv3nb6lW/es7lOE1m3fuAFTDdEoK75FLjt/wNf0+2ICt5PCSCr8wFYrTqoy05CYOPNGF3yMhsqL6mvZNwk566OhqFCGGrKlyVTQINk3KWSTM8pamTPx0POznHDIMA8xI3CF0keo/TMA08yJcKAP+YxueiaL+LKG6+GxTb+GadknsKy+Xx/JwNaBGrqrEfimUiNkeiF5B3Kt9G7ircKUwlIufnDvu0MHEkZiXPRoSupJVM8K7FbKAyB9rL0bqL3M/3Q+4dCOIqMNrzZ+WFCU+Qpo3cY+9Gb2XdezK4ioHLOtPEpNfiGgpEwXmx9K9/Lk3X7chwVqgPvXRntLT8fPuM0WR0SwqSNA6FbMqKrEa+TvlxSrkIqU2xMf3pGICvMcXEQwA9GSt6cQJhUzBcPrCgOKpnwRrJ4LOpPDshKtTEQe77olJaSNhMlS6oeuSAJEZPRjckelhK0FKXeqlQX8mgFWTQn2pDWWsvhCnnHTlUSaSuk5EUc9+mhQ9DM/T6gNYPb/kPAOh2apq+ywOJtFVdj1LZU1r0uVSgfdIOMBzNFKioBWQP+YeiiGjzywd+wruUDFJkLcemyT+HTC9fGkpe27ox7vTYN7MLysgVxD9mS+nkwqQz4fy/9Bl9d/QUYzQY02urw0u43WVs/O+876A8Modpcjr9vfxV/3xbbgFy05FxcvORcdHp6UW4ojtfXGCkWFOD8HB7Z8H+svjfihzqikhzfxv6d7KSuTFuM//n3XWgZaI1fgc8uOouBSH8ogDvXPYRrTvwiBsJDCXlklpXNx/NbX2V1Prv0bOwZasHColnx8dQUV6BrqA8v7XlrnNePKGvU713rHsb3zvwa6oqq8NiGZ1lbn1t2NijfExfk8MN/340fnnUdaG693sEpcoccGYbwkCufXqy2DYcYDdZWVZjRGtBBV4lxvCqsVGMhfxAbX3gPju4BLDx9GRqWJJ7YUp3Bjj68/fSrWLx2BT5nvR9ly36BaGgEPc1/QPPM2+DuHMSeNzbDajHjkovOhsmYGT0xGWVPOO5saIN6kx0qlQYBUeJVWf2OebOSAS1ivDSaa6ELxd6JQusK9bJN+rFoNs6LpQdvgfaE3yLS8yr8XCG48iNiTEKQZeh+DAVGN9QVaxHc9B2MLI49T+R6oXKxfq1hD/qTMEoIUJAIBtHAyAtpUhvYbzICWF3hvpRAa2jAwYDWv558ntUpsNuYV+uzV38hF0NHvkDWTHs9qi0VTIH0ne5NrJ9kVmoswpKyOexQcV3nhpzMS9zI7KJGLCieyQ4dg1zMc0x6CZSzLpn5nT60rT+EptNnsbCDVEaAa5q1Kn6YmutJLCqdDZvOKjvmK9f9p2tPSc5EVaT/xWik+0UMufvQWbAKjqJU6DKEkbFkq3wiN94DlWpQySiDRP0i7xXRBJV4mMQKa+Pl0NVJg/2TgSwpUCZFF0wFssRt0yaCgq/o72qB9Lsc9JtLYCW8NjQnfg7ZKKakuwnz+Tl5EcirRRteZ/erCLY9AbuvBQZLLVQkzV59LlMQDG/7PlS6QmgW3Aqu+U7sNSxQpCQoNYd8PaTzuV65bJsODPr29KBqYUw1k0wMss6Ze2pCl680vxP3ZBF3+zdvPoYTG5bi7LmnYMgzirvWPcRA0Ir6RRCW3TywGyeUzY97yE6fuRqBUCAOSuZUNsHhHsaPX74HJp2RgSSLwYw/rn+GecSvXBGT5X/wvadRYLTg2jVfhCfgjde3WGM5QDxubxxk0XfjV288JDm+0qISFhdoVxfgoQ+ewS1nXoNCUwG2d+1lwEgMskYirgTOOQX/Ergk++qJF2N9zzbMtzfFx7OgahZ29eyPt7Whb3ucWkXeMeqXB1n1xdUJbQXDITz4/p/x9KZ/4qEv/hw0N9rMTkUj7z49w/MpyNK9rQPVS46c4kqtAz3/dGOHXMLP6e9KKIL/uuevOOXEk1FbW4v//Oc/6Orpgr2iBKW15fAMu+B1eRAY9WHt2rXYtm0bnAMHUVJejcaiYezqVWPUo4VZb8JJJ50Ev9+PDRvW49bvx+JTlJgcoEPtZUMb1BoKoNWZ4Rcpvsrtm6cN0r1JhwDkdSaPYZHBxjzYZKFQGE63B2HGaIkZxWUdq5RBSko8e/c10C/9GXtvBXfcgeCiR+JzF4Isfd8zsKk7oK4+H8FNN2Jk8eusXDJZfSX3j5yy6a4zxVATe6F7ZADmyHiVY+pDDmDeu20PA1sfrlvPhjVj/ixcceNVOOmc0+QMM2mZfNH9z552MjrcvYyRIcconpa8W7lW3CQhpNWVS9Dt6cNuxwFFtPGhVgeTaqeY3qlgF884B3878MpUGEp8DErAFV9JFd5/R5Rcz2TcwUfwXvGlCGsTPU9GjQ4aqOCPBhPEB+QALGpXSBkUAit+EMkk1YWrKwQpwr+LKSip8nIli8eSAk5KyvLj4UFW56Z21C6fBv6kloCNyWCCVR/jrUoZgSqyTGmAcu5Efk5HO8jShUZQ7ngFNcNvw2wqhapgBqmIIOrtigVlhz2AxgiVqQaaubcg0vYMDnu9aK37upxlkixDXlrK25VKVCTjxo+yimLFNiHIen7Ha5Kz4T09RDGgEyqz3hgXxCHgQTS7r6z6nCKQNb9qJgNU5FHiIhwDWSM+F+55+zEGgELqMIiCq+HUzLt002lXwW4qSAmy6BlHNCWp8V1ywvlM6bJAZYmDLPJ89Y84JEEWASHeiK5InHQlIMugjb3sCNg5/KNQh1VJQdaG1m14/MO/Y8g7yjxZFrMJre5uhP0hlgJAazgikHOU3W45H66cQy4lnf71p4/ioYceilchoNTa2ooDBw7AaDQy8DVnzpz4552dnaCfwcFB9hn9lJbGlLvIrrnmGtx9+81KhsDKpqLriRvLlDaooXhFcxF8o4ksAiV980CLHxNxYsKhEANXHBeBrSBGR6YEyL4x6hj9/1ilDNK1qBp4FUatG+qqsxBefxl8y488R4XxU/qBF2DjtrMcj6FN38bw4v+wtZoIkJUOYPHXk2iDRL92jyTP30VerQPB9HnT3nlxHYvXOrzvIGt+zVmnsGTGMxfOTvn9ePQnD2DtJeeifk5jvFw+Y2qJCr6mcimj4slRQj6jdhV7l6SjDPL0cJoE0dirzGXYNXQAUjFLC0pmMRXPHYP7FEmlEyWQKIJTzXiQdWHjWhbjfcjZgRpLBYj2uGf4QAJLJN9jzwRc8WNS9bz3+Wh5w4VQWRrgaf4NNtSOzyBOggsEtByBkfjJqlyARR2lksZM5cESL5wUvYQHNpTcLN3JqFRfSvJe0XjkeLJ6d3SjsK4I1rICWA0WaKJqxu0Xx4/ly1uV7IbjQZZwrdIlX833zauk/eKRD1DZ/0+UenZBZSwD9EUMSKlM1QD9No/9eywgMRocRnRkO3q73kLzjJ8p6Wpc2eM0wSNLQvm8KC6LT8asxJNFggzBYIgBAqL4Of0xbvjX11zKvDtKPFnkhfjz5hfwiVlr8NyOVxnIah3qAgG9W9Zeg+2Ovez7SpS82167n9ESG4pr4iBrcU1s40ueKJ4uCI0KHp836fgoWDjoC+HhD/6Kn553E9ycD4OjQwkgi+iMBHrIbEYrPrf4bFx+woUoNFkTQBZ9PupzjfNkXfPM/8QXe0ZpPb6y6iKcOetEdI30SYKsi5eeh1+/+QhOn7GKrcNlcy6AUWfAoMkJSiTZu6uLJbzmVSVJeVJn1MFaYTvmwFfr+oOoXTYtKd0lnXpkJg8JMcjKpA1hnUxAFsm190disSxyjTxajVqTIsVBtUYHk60KnuHEuColIIvGt7piEZz0LAiEYeKOxF7RZ1qtBjarBTqdloEsAltkYg8IHYakivGRuw6TXY6PxTNtvRDaVY8gcuhxeO3nIWqdx4YmzGulG3odhb63oG64HOHN38bQohjIyiQmS8m8k4mpJGtjtr0BVaZyhMJhBp7pt9AzSfXk0Af59p/941+YEiF5hck+c9XFzLNVWByjIortvz57A+54PlHcKl8gi6h5i0pmY33vVtk5PYkyuKZqKV44vE5y/ASoKLkxhZM4fMNod/fg1OoVaBlpxUx7A/vNgy3yipECc6enD9sG9ipSeOQpgnw6GCX3RD7L0p7i/IbTsKl/N4iKSYeoBGS73P0srIASnBOY5aJHvN00ng5XL6NI5sr49EhKmA3ivlVc55+iKksjA1jbyq6A33AkQE9YmLxRrpCLgSwpgMUntU0Wl5Vq0nI8WVIAKw4atBpZGaTHJS9OA8ykEwarmPy5lPHlw34OJpUehSX2WAZwQYbriQZWwnEK47H4vx8tIKuq7znMGl0HRPzQTP8qVCUr2RSi/l7A242oj7xYXYCvG1xgEF5OBZ+uGD5jHVprr0WU5WLL3I6DrORrpyQmyxP04eevPYgzZq7CWXNOgU6jTQAeckHWJUsvwBv71+OsOSczqiAPksaDLDXm22cwSuFXVl4UB1k8COJntbphCQNpFJScanxEcxp1ufDv3etw8xlfBcWYDTlHknqyaL6/e+dJ1NorcdkJn8ajG/6GP6z/y7jFJIqfmC5InqyDg+24842HcMOpX2IHNmK6YBRRlFqK0O3sxyVLz8f/vngvrlpxEWzFtqR0QVefE95BN0zFFhaz5HV40LGplQHnmmXTGCA7Gm3/680omlaEstnS77B8ACxap7/f8SfceMONCd6qTNdv7969uO++3+IXP/62rCZIhIDAlTeSuNmQVXmMOqgIaKlUsBY3wu04FO8iE4DHV+YVBKXGW2A1w2wyss050Qdps857s3hxDKIRHu2xWjzI0m+5CPrldwOBAQQOPY/Q7J+zZRGCLO3I+yh0PQ/N9KsR3nozhub9E1DrJUEW3RuUFoAskxxpwmuiFERT3cXmudBpNQws67RaaDQacBwnAF4c2xuRR0sOWHYOjzIK4fOPxSjXZquZebUu/vplCbcPASwyMchKlSNL7vdFWE6jUuPEyqWMkUEAi3QJlNjpNbE9zFtdMQl7oZGIxoHRNkZB/GTdSSyNxNtdH7HcVKSDsKB4BgNbBDgIaBC4IjEopXbonRbULa+HbopQBPnxk0DHSVXLmM4DiTiRKJXYhGIi9NmcoulMUESOJzHdOuUCXPF9qCLD70ZjAOty+A1VSfsm2o1KFUGHu4/FUQmNPqOYAbJUAX+pJpZMLp3qJKMAJhPASNaPEGTJ8XxRO2JgJvZkCXn95LGi3Cx0gci0Wi08nJfFnJH042RSzZJJ3meTZC3djZqrz4tGP8SinoegKloOzYxrEB3aDK7lQQT9A/Aa6zFiWwK/sRY+Qw38xhoEdSW56jreznGQlbikJP3OP5iVgKxe52CcahdECKXGYjz0wV9BLywlnqwiUyFKLHZ846TL0Nx3MA6yhHTBgCrE2tVGNJJ0QSlPFtXn462kxkeKfe8d2IRdvfvxrVOuZKeHTpdLEmS54QVRo4TA8amN/2QLSXMlk/Jk8fFdzcOHGP2DV22cWzFjHMja0b2Xea2+deKVsFmtCVRIJTFZFCPlG/HGlSM7NrYy8EUe+cr51Uy8h/5vLjanZQzk/Msns8GgN5gynoAU7sxa6TgRmV1IFutobkXXRwfxox/9KP652x3z0FqtR5TRxH+j/+/atQsLFiyIl7vttttw+ppFWLQglssumZFnYSAcA1i5MCX0QWtJE9yOGH0rmdKc3DGlAlnUhtGgZ/RBeu+63F60OFsZqJqhr2e03mMhVouPkdN2PgaDrQTqktUIvn8pAivfYMsYUBUhgpgQgda1BYWOR6GZeR1TIhya9QRUWgsDWfz1IMAtdV9QP1aVBma1RhH4ygRg0Vikri15KQlwsR+dhl3XUJjDaMCNgZADfV4H6OAolR3YtZ95tda/+g4r1jB7OgNbp11wJpIBLCqXy3c4qR0TwNo/0soUj5Uaearo0GduUROeP/Q6CyMhJUBnwI1RJoluZiCKhDEoVpH2lKQaKzQCWzQOUrE91iyWe202i9sksJnOSETuvIbT8NzBWIxippZLcMWPgYGsjt33Y/80eSdn4huVABYFrfIvr0xv5GS0wVzJ/ApjrOQCLFokCtLWRDTxAGny6JEnS8p9yIVjJzOekAejDidUdm1SiflMb4JM6vEAS2otpzrI0nJurGr5HrRqNbQLfswev74NV2Pn7F/DbUnNy85krZLVyfS+zuUYplJbA/v6mKhL2ayKccIXqSTch71O3P7aA7ho8dlM6GJLx2789p0ncM6cU8eBLPLkBMLBOMggQQ0elBBYu/2Cm9FUOg07u/fFQRYvfEEvoMtP+DTzTD324bPMYyZH+MIXCiQd39WrL8awb5QJaSyomo1TZ65gL26326PIk0XXUY7whRxPFnnFbl59FS5c+EkEdKGMQVa6e4tyqvXu6gZJ+DeePIMltXYcHABJ/lIiawqYngyjeAKir9J9mM7yBbKoX54ySMDpJz/5CTZs2IA777wTq1evhtTfyGNF5VatWoUPP/yQlaXYLDlUwWw8R+nWiN+Il43ltpTygFiK6pnwRY9/VFLKO10fws9JeY4246mMPCC2AjP0Oh2jFw873TCqjgTnHwuxWjx1s+zAd2NCTVu+A++CJ9myCEGWxrMX9t67oJnzXXC7forRhjsxqDUiwFGC4MwAN/UtNG9UXh6zdNdZzrWlPQkPuAxGPVOt9nJ+Fm8zGnCytBuUgkPKCGQR2CLQRbbyjBPBOYPjPFh83VyJVpGX5Zz6U1jON0qnodSIPbS8fD4OO7vgCrkZsPxE3Ro0Dx9kIjCFeisLL6EN/6vt77LP82K0mZLOgJSX7vLd6Nq6EzHgHQKJm5CHT4nlA1zx/TOQ5d7za3xYd4vsMdGNRQnHCGDRDSfMJZKNS1ZMz1MKsCyhQdgCXeg3zwUnShSmlFooXHQCTgSgyGhMWgm6INEA/cEAXIHYCebBdfsx66x5kw6y+DVNJmmfLwqN7JspTcGS4XewKNqGSNe/oF3zF0Q6/o4dqIHDHhNrmSg7DrISV5q+Twfe2AvicstNRszU97gA2h09uO+dP+GQo53FK5F0M4Gpr590KV7f9x5ufekeyctKlDo+pmpN4zIQZZBOubweXxxk8RLuT296AS/ujvHdScKdQF23tz+thDt5nw8NdEiO76rVn2dy8vTSJy9Wm6ebzZ0k4IXqgnJislJJuMuJyeIl3A8MtuEHp1+LntAgqk1lCfL0+ZZwJ+DlGXAxJUd7XTFTDNz/2h6oNGrUraiHyW5meVbyFVRN/R98cx/qVjTAXJKYu03qBiK2BZ8qI5fPDaEniwQtCFS98sorDGDRj9TfCITxohf33HNPvGwqT1a2XqNM5sxvwIUeEJPRDoPBivcHmzNpMqEOeaPIKyXHSN7eYjYyypnT7WWxnWRy1OrktD/ZZYoDvVjU9wdo5v+QJar2zvwNGxLlsyKjnFYa/0HYOn8Gzbz/Adf8K3xYegWjxE9FU3Jt+fETbXAIwzDqjIwiRz/0vCXQRVS5EYnN8/OP/g1P3fsoTHojqqqqULugkcm+F5cnMlqyBVn0rCdmxMlVJ+Cwqwt93gE2bI0gFIEOg8n8XAjeUPKcYKSQTJ6w97o3M6Vkh394XH4xOijMZ1Lew++2oOaE+imjJpiLe3hhySwmjkEql92efhafRXFc4tgtvi+b3oJCvU1R1+Q1M+tMzLFEolT0k8oYyIp0PIfdXCH6S85S1FmywjwIU9qYlAS6UCxiUf9fYYz6EVDpEFKbEVKbENLEflf5mjHXUgBV0SJEh7djyDeKjogJO8ovYcOgtunlT16sZJYKzdKDnc93RSCLj62itngaYCyJcozeuO/V3Zh99nylS5DT8nJy0kx1kNXYfj8aTDrAWM2k2QPvXYz3Fj+X03WS09hxkCWxSmMnYQTgK0yl8aTBra4ulseMjGISGwpq4gmGiQox3VaLKktiMmiiiwz6h1mSXwJdQuO9WefNOx2kKEiHO56Qj3G1A1wgIZkwPVTpnqaHrWrslI7ozTuH9rPkv/QAFiYzpn6EyYgH/ENsvOLxOYMeeMM+ljtJo1Jh/0gbKHmwXqNlL0nybPd7h1igcpMgASQ/D1IXJK8aHwOZLBlxU+E0trEQGj3ED452oNhoZ3lY6PnadofnWwAAIABJREFU2tyK5UuXsrWiz3q9A+PmNlnJiAlYsUMdrRojHcPo290NvdXAPGBkw20O6C0GBoyoXDYW8oWYVy2d0T1Dnqx8gCypmCwhcOLHJv4bga9nn32WebJInZCohXxM1o/+33UgSiAZ0b/cCGccd5VubTL5fHXlYqZiRonEs7WFxvSMBNp806bdQPRBq5m9x90eHzxe3zFBGaQ1ZAeKkTao678IbvdtGJjxa7a0NG9SDySQHQj0Y3bHHdAs/Am4/b/FxsJPwWOOfa+movG0TqVjE3on6RlHz0R6NxDganP1jANbJIhBXi0SyCDTG/S44qarcen1X4p3nS3Iog055cKiw5rdQ6mTY3tCfhYmkspI/IJUBundQO8PysM4UUaJhn2jPhaPdSyaTq1DjbWcvRNJ1p72HQS2SNqevFzpwBWF9xCIIjBlYb+N7DeFB5GDyRP2sWdfsaGQvcMI0NF+QMpU4e03RNXTvgDuwB+w1bwGHtN0hLXykB0FpVHSOTIalEVrZl4tQuVKH75iyXSx0MXy/j9hfv1ZUNkXEYcP4LyIklT32I/KMg3QFTIZb1KZI4sOb8OWjvfRa1k4bu4D5piymBI34ajfhRAXgi+amVt+Im9mIcBK5RHMtZxxrue4uPl62FVBaBf/ElHOi74992L3rDtz3U3a9o6DrLRLlJcCQi8ZgaypmmQ3L5OXaDQSjqDlP80oaSpD6czYCffRZo5DA/AOelBYa4et2s4UEAf29TIhjtIZ5WkVD6k8gTS9RX4+l3yCLKIK3nfffUyunTc5IIuPyXriiSfw5S9/mXmzSP79hhtuwCW3Xj2lLysdVNCmg2JSsrVkG3GKt2KejbEkxLxnhAAWxWkZ9DoEAkH0u4axz3dEiCPb8UxW/caOB9BYexpUtjnwbrgaH8x/YtxQNJwXJ7feCu2SX7I92xbLqXBaF0zWkGX1y4uU0G+5lowCSklw6wuqkoItknonyXeSfiernT6NebXO/MxZzKtBdMRMjDbl0SgYTfBfh9fBrEudLFwOyKJxWHV0CFkNHxdgku4TZaQdQE6Hj4vRARuBLTpAJeA05B9haVEIfDEQJQBS9Dkd/TEgFfKP/fax31LiJjHwXQ4CzeRwCUXD7P4kLyT9Vu356MboLAq2rDgDkZ5XgIADkdAoguEA9ltWp0xOLHUyQEiPTnOVijwkiFKI1AIX9T+DJTUroC49EdyhR1mgJzQWQGuJ/Zt+wl64+95Bq64BpYF2lOi00M++AZHB9yXvo/6ej7C7YbxcvbiwWA1QqBQ4VW/QdIBVOO6pDLJUUQ6ntNwAVdjLpG251qew1bAUo9ZFE770x0GW9JITXavpjPQn0ZleMN5LVmUpZc8UCvKdLA9NpnPIdT0uGIZGf2zlvQq4/PA7/SiskZZk5tdwuNWB/r29mH2OMpZAPkHW+v9bh7NOWstAklyQJaQLUgJjEsC46aabWCzXa++/gTVfODPXt03O2zu5ahk+6tvJFMCyMV4ggQCVL+pPAFbidoUUNMoFZ7WYWBw0eapzoSqWzTyyrbt011dRvPJeRAN0jz+IXTPvGNekKhrBqS3fhvaEexE5/AS26hZhpHB5tl1PSH0lYCtdnF06sEVJjEmJkJIaky09ZTnOufYzmHnCXMVzpYM+m96MpaXzGU1wJDCS0AblfiUjxgSVpbh9uSBL8WCyrECef40ufbqjLLuZUtXp2U+xbryOAl0jYoWUGAtZuBM5hIgZQ0yV2G9/RmCcaKMkUkI0T+pDq9KweHXV6+3ro9M7HkBD1WrAWg+V7shLjuJfDrmdaKv9muSiZXMyIGwwlddlruMFrChtgLryEwjvfwBbrafDZ6yFlvNAw3niv1WIYLDoSDbw0qG3sFAzBFXx0vEPKvM0+Jrvxfra7477jAdVhFgzfXmMdo5Qblx2SjsZJgSsUtL3wjFNZZBV6NqGJX2PQV39KXYI4HvnQqxf+u/JWFKmmpnp/TApA56gTkk2u/GUGSzv0rFqxMMnigglExZam6ubJZMk+kC+7eDb+1Ext2rSBCbyPT9h+86eUURCHOzTYoq1QnP1OpnQhlKjl16ZsSSeAFtp/VTlW7e1YGRfP773vSOHduk8WQSm7r333nHCF3fddRfss8vRsCTxXsvleHPVFp3AE2OYvgfZmNJ8V1TepIp5Egx6A5rsdTBq9YxCRnl1jkZTR4JYs/OLMJz8N0Q6/4ldXCEGitdKTuWUfd+EfvnvEGn/K3ZgWsqD8Km4FsIYvGTerXQgi59XOrD1ryefY56toYGYeMQpF63Fp6/7AkqqjiT/TrdGQprg5oEYpY8AlZAOSM8Xs9bIBLrIpirI2vfKblQurEl7mJVuTY6mz0mYjxw/vOlFeg35ngsDWdRJueN16IP9MIRGYEIAZbYaqOs+j+joLgx1vo7myi8joE+MoyB3mMM/ktXmk/e6zPSuhyk8goDGiqDGioCmALZgN9bYLFDXXgju4MPYoV+EIfuJstekaGQD9KFEZRaK3SqZ/x0E992Hd6tvYm3lOndV97YOthEoqCyUPdZcFRR6seQIh5DnkRQGp6LVdT+FxsHnoVv1KDvd69n/OJpn/HTCh5qNmMuED3aCOyTZb61BJysuZoKHlpPu6BRsmrUKZYZilvj4lea3Mep348SGpbhq1UWoLqrA9sG9efWudW5ug6WsAEUSoCMnk5yCjdBmoGJ+Nex1RbFndJ+TJU/O1GgDRPF0+bI3HnsR9eW1+MY3vsG6oHgru92eIOEu/hv9n354CXfyaL2x/i2sver8fA0zp+1SaADFV24b3JvTdpU2RqfFqyoWwag1sP1I89BB8N4FpW1NVvnlOy6HbfGPobI2IbTxG3hnzkNJh3LS3m/AuOL+GBgL2zBQ8onJGnbO+hWCLQLQSnOfCcEW5VQKR4muxTHBA4/Xi4fvfgB/ezAWr0V5AAloffqbsTQa6Yw8U59uXMsSAEvd67yni29Hp9Zg0O8cl+ooXT8T9XnPzi5ULYyF1Hxcjc/rS+CLnh/5BGFxkCVe7OKR9zHP8xEMs+iloUKg5QE0m1bAUXTKuOuSTSZt8rqUcp34lL4P6vJTEQ05gZAz/ltddTYibX/BrmhlTh4m89vvRuX8mxBueRD/KLpSMa1Rzk051OpgST61homn9AhBVjovFs1lKoOs+ft/gFK4oT3ht+AO/BEf2c6F19Qg5xLktMxxkJXT5UzbGHmOSCBihn2aZNkDI+3o8Q6Aco3Msh+5H8jNv2foAHP3kxgFgSN6AfJG343tg/vYoVB9QXVcjIOSOE4rqMb/Z+86wKMss+6ZPqmT3nsPISR0iIJURdbesK2/KNgbdl1Xd91dd1dZC6viCip2LFgQVEBA6T0kkN57nyTT+/zPfYcJk2SSmUkmEDD3eXgS8r39q+e9954T6RXCPtIoNt6aU0ohBpn+KUxnK0ISiiUTF4Oo1XPrC/Hega+YSLC/r4Tt5hOBBiVn97VCqUVTiMY7pJDH84xq1+EFcKqAldSi/kgNYymMnZngbNV+5UaSvp06U3bKsePDHxHsH8SAVlCQ8xtXlIe1fv16HDx8EIvuvhpe/meHDn8oi0shg3uajg2lqtvrkGctyS+W3d9F0sqefHG3d+TmBrMK70dgyu3g+E+CqfYr1MqaUBG7YsBeZhbdA89pb7H0jiK1Gc3Bl7l5ROducwS2KDfGwgTI6/lJnAGlJaX481+ex48bfmATjI6LxsV3XYkLrprbb8LNuTUIm3iaFIIDDrKC0pDsF8s21ay5iKEevuw9QsCK/pHpTUZUyltHLciyfR8Ol3jo3L1SBh+5PRA2VA/YgCCLhiDUtyO9+UMERswHxy+T0WcPFD44FKBlBQRJ6gO4KHICYJDDbFSDQ8QbAss/c9tuFGu4aAq5cljn0+qtymz8H1InPAZj5Tp8LpoHgwvJmMMawBmqbA29HEjA2d4wrIxnZ2iITndzYd41EKQ9Cm7gdGh+vRR7p/zidF13FqTkSEc0ne7s71xri8K7iK7bGZY3Z+ZGFKkEbGyp0K31ZsRl42+LV0Bl0oBr4uC9/V9hR9l++HtKcNOky3FF5nz2AvSCB0hDamrMBHyV+yNaFR24dcpVuGnyZdCYdNhfcYwBpRVzlqJJ3Q6ekYuXtr6NO2fewMg1KAePjNj8zFoz1u7/Ei8sehBdBjm6dDJMCRmPnWUHmM4XAa3iripIuN54dtNKlLWdJgO4esLFIOp6MhIVdoW8g3KPyHtlFX12Zu3OtzLNBY2QNXYhZeG4YU3tTOgB6jU6HN64B5317YzIIjs72+GYyZO1bt06KAwqTF6cA/9w9wupOxzEMApkBaWCRK+7HdAYD6MLl6oGiEngNQEefDGqZPWMeXM0W3r5nxEWfgG4YQthatuF1totKEjpn4tlnQN5fCYV3m7xZLX+ihJZFxpDrx3NUxwVY7OG+48PTEHjkSq8+OKLOHbwCBtb2rQMXHHvDUibbiEQOfD6FvZzxiOX9Bs7baJNDB6HH6p2wksgRrDYB5780wQ8BLBkes2o9mTRpIgpu2p3ORJmJzslM0TseoNR0o+KkzzCgxgqE/egIMs65tj695Dg7W03fJB0b2j311XWFivASlHtwWQ0wItIKhp+wDFeCvgGGfsnMMigFYagLdB+bLKjNbUXBpjd8imysx5mgPErTibU/P5x/47adXScBDpdYb5y1J4rx8kzSEaCyc7aaARZkc3rkVi/BoLZ3zPGyJbS91GQ8m9np+TWckNhy3TrAEZ5Y90NXZC3yBA1yb7nydXhE9NPhl9ij+ZTVqSFCTSvobhHD4t24F7evoaF7V2SPgtSZTdW7liD67MvxbiIZLTLO1n9ayZcjIVpF6JD2YXXfn0fc5Jm4MrM+fi5aBcDWQSAaJdy9d7P4CPywm3TrsbhlhOMSYiM4rlDhAFQ6zRIDIoFz0YCokbaiP/u+hCPzVsGLXTgGDhYs389npi3HBIPHzZeq34WtWUFWV7enuzDdDDTq3Wo/K3MZYIHV9f6XChPQIvy0WzlPFwd95kAWdYx1RfXIPfnA4gOj8Jll12GtDTL9Wtr7e3tjL4970QesuZPRWxmIgRi59kSXZ3/SJWP8Qln989w87LcOT5KPCegRZ5jS/hgJdPnG22WWLMK0d7+4MXdDHN3ITqL3kBuxtpBhzleVoQg7V7wEpbCWPhPtISugN779AYEEYdYTW3SMnr7MYPdnGrVrmY8/5cXIG1uZ0uUc+UcXHHf9ajckGcXYFH++uLY2dhWtw96k44RXHjyhPAVnmZN7NAqmSerW6cc9Z4semc35tY5fMcQmKTwW8pD+z3bUPkLnAJZtLCBnXuQrjpsEz64GkUeU6APvBS1mkaoDZoBlbntnZggdRlmqPYiMHwOOIHTYFbVQlWzAQeiHDP+DXSiCVSRFg2xhAykEj6u/VtMS7sJpra92KT1h1Q89BAUe+MgRrziLcUOL9yRulgJZHF5PJc+SM7kB4ijefOMaiRXv4xQfQMjO+FGXQVj0SvYF3YPdIIzv8tL11GbpsOla9vRHM/H45Q3FDXZPZobfUEWgRIypULVA7I0Zh3Tj/EUUrKxJUyDvFo8Lg+3T78GBIDIk0WAp0PXhTjfSOyuOIzfyg/hifnL2e9WkEU/vz7+E55ZeC+ate1oVraxhH4y+mAjilfSagkTB+LvW97CgerjPacwOTgOL132OERiIbQaXQ/IIk9ba1eHXZBlBY3UCOltkcZGX9FJZbuC6UyRh3DMLCtAu6+UTzEUG+ou5FD6stYpPViAEzuPIjE+EQsWLGCeLfJcUe7V3r17Mf6iiUiZnnFOgivrHEdLXpa980QhwRTeRVE2xdJKJmY7WiyqaT2SzA3gpT4Cs7oZimOP48j4D2FykJSfUfFXhCb/kcnUqI88A3n25gGnVK6rYUyNYwbUKZr6LcP1SYuwvngzNq7+Cj+s/oodv/POO8Hj8TD1gQXg8S3vFQLs9E4i8xf7okXVgQbl6fbCPCy5ogSuWtQyKOlb2GiEQacH99S7icvjgDOIRuvZOkeOdAYJSNI/mU51toY4qvodynvEaZBFMxXqKHxwHQIjF/SED7apjKiIWgq5QQG5ngQ7HdMfkhfrko51iMh8iulcGas/QpXeA7WRS2EmWj4njcCU3mSAzqhzOtE1WnYIcyVi9gHfmP9v/BZwHSPZGKqJDV24tGEl9N5JzG3M53njre1m+F95JehYpOIYYnQ1aOCHozRg0VC7cboeCSJTqKArNlpAlkSWi5TG/8FLkgYY1eClPwlj/p8g1SiQn/6mK1NyW9kxkOW2pXS6IWdAFngcKNUqrDu4gYULyjQW1fW7c27CnTOvZyDL6lUq7KoAhRGJzEK8u289npp/F/ZX5zKQddvUq/HGb+tw/cTFSAqNxfG24l7q8Iw8hmL7OTymhZEgieqZB/WxcsdaPD5vGbw9PdEobcXa/V/gxcWPQGFUo71b2g9kfZu/ldX3FHpgfspM3JVzI7qNStTJm2DugXZOL9XvqiCJGHdUtCFpXn/PkKOFGMrL0VGbzh4X/fIcTsjmIvdkDSKDDIjKmYvItNhzGlzZzn005WX1PSfW8EEisNnblOtyxI2z59iVcmFtm5GmPgJexnNM+1F3+AEcTfwHY00ezEgj64LyxyGY8l+YmrdCoRZAE3W/3SoN+maXySNcmcO5VHagVBYCWV+V/8ym0lrXjI1vf4Xj2w5BpVIhICyIebVmX7cAaf4J8BJ4oFMjY2Xpm1NpsLxvyAJFXuxng6oTKr0WlLKhVWkADgcCYW/WXQ6Hy5in6b0ymkBXZ40U/rG9o7qshB7nglfuTF2PQ/FmuQSyrBOJrV+LBG8fFj5oatyMWv5kVHhY2EqcYRz01TbiKk4JuLFL0FrwOkrD/sjCAh0ZgSoKS6SL3FUdLtu257V+gJisJ2HWtMFQ9zUKlFoUBV3hMtgSG7pxsexbBKSvALiWm4kApKy1ArrWbxDoHQZO0ExwfJJhLFuNj71HZ+z02fwAsZ4XX0UBJra8B27MEpgqPwB/ylswVn6AekUnyuOfcHRpjOjxJhV5Gowj2sf50Li7wmSdAVnksX5p62rMTZ6Oi9NmQcDjM08WWV+QVcBAli94Bh4DQc8uvJeBrOd/fJ2VX5h6AZ5ecA9aNB2okTf0gjr0co31joAP3wtSXTeq5PXsWqAdcplcgVW71uHFxSsgFopQ29GITQU78NjcO9Gm6YRU1jWgJ0tn0OOzoz+gQ9nJcrr2txxnzzWy5pMNCMuIJL6hMeuzAu3lrSwUuu8HgaOFGsrL0VGbzh7PKroPgeOfBMczGsa8Z3As5LZRLyDr7Nyo3GjLy+o7dpJfoDFSSGNZV40rU3N72aDOXciQbmRiwux76ejDyAu7A12+kxz2Fdb2A9IFGnCjr4Eh72l0Jb4DkyiiXz0KEWzQtzhs7/dSYDCQdbS1AJWy03l7rXl12PzON9j92y62PMmT0hgT4V9ue6oHkHkJRCyyoefbRSBGl1aJLp0Kep0eOgJYp0zkObAAsyt58yN9rhpy61ikQPQUSzSKFWDRu24wL5bZZBpVYHGk14napzBkV0gwhgSyqCMKH5zA6wA38jKoij7A8ZgHermmyaNFuSz2LLvlE2RnLIOpKw95GiGkfjl2yxFgo1jq4YKqvo37ahuwULUD3hELwfGbALOmlYGtfYZgVPmd1tpydMLYPCbcz+jFDXXfokOrgAeXB0nKckBgoW+nWGuObzpq81/GjpCljpo8K8dHA8hiLxAPDkwNm8BLexRmdSOa635BUfLfz8qa2HY6JkTs3Ckg2m1XRWLttewMyOpSy3s8VTroESQOwJr9X4CYCfuCrGZNO2MPzG8oxk+Fv/WECx6uzccd06/HJ0e+R7hvMG6ecgVOdJQyNXhruCDthPN03B7ii06DjCX5Tw7OYJTutZ2NLK9LwBNge8k+nGwuxQOz/oh6ZQtkcrldkOXj7Q1iwapqq+sJf8zvLGV6W0R2YdAaEJE1+K62c2dkrJR1BYYLsmjzrKWqGWEJ4Uz8Vq/RQ+Rp0WpyZN7KYkxu+C9jSTW17ESJXIbG0GscVTtnjo/GvKy+i5cZmMykSkg8+WyRGPnJjmFC07sQTF4FcHgwFvwDRZ7T0BLkXIRLZvEjCM76MwXOov3EyzBP2NjvGqHwQAoTHLPTKzAQyKJ82wlBqfDgiZHfUcI28GdFTMGvDYewfcMWbHjzM9RV17KGrr/xBixcfgX44ZawwQDx6egn0lRV6DUMXBHIsjW+UNATdmjvnFA4IYWFjwZrK21BcEooA1gkeQGYWehj31ws8tTRC5Keia6mpoyGeQ53DK6+S4YMsmigk2pXwj9jBYyV76Eq8C7U2FwrBI7a7MRA04m5SfY5xGmPQFX0GvLjnmUnTHlK0NPdmlWDLWhS5zZkobkHbKmLX8e33ldCx7O4fx1ZpPwo5nFrwEu6B2Z5KRqrvsW32sswW/cTUoOEqNdokJj1JGDUQF+xFof1PigNuNRRs2f8uKsXzUgMUKRrwcyafwDiUHCT7oLq6AocHrcGRq7loXY2bYzC3bnVr9lfieDUUHgGOHf/DNSqMyBLrdfiH1vfxrVZl2Bq7ATG8rdq14dYlDa7B2RZiS8uHXcROlUyFtq3IDUHi9Jn9yK+UGhV+Oe2dzAhIpUBrdy2IhCjJBndG9mBaYzgws9DwijcPQRiHKg5jv/t/RxPzr8LEyLS0Knuxuo9n2J8eCpmJ09l7IQKhdJlT5a0qh0B8c7Tfzt3Zs6/UgRyKn8tRdK8VPCEjkl+hiNVIZfKcGL3CaRMTkVQVBDUCjUK9pyETqvDlIunQOghglwqh9hLDIHIvij35KJ74TftTZja96NMWoP68FvOm5MymvOyrItMH4054RMZEQbd32favFRlmFjzb4gmrgQEPjBWrEGlwQO1Ef/n1FDE2mbMaHgNvKyXYKr7GoV6H+jDbkak4LRkBAGsBkPLWB5WnxV19P4O8wxmnk66jglg2X63bl+zCetXfQQjAQsAi5ddzTxb/j4+LIzcCkLsASwqTyGBQgeENhRCyBO4luLh1EUzxEImgwk6lQ5iHzELfWzMq2f51vS72WRm4MoZDdYhdn9OVHOFLG5YICu4YxsyfX0Br1goavfjRMRNPTc4gSWtohp8kxoy0Wnhs7juXbgoLBkQBqKsfjfqw29mOwhEYSvXq88Kg8n4tg2YHDcXEIegtPA97A917sFHV0OwqhhzdEcs7IgtO/DKbjMkE9IhlnhAoq1HjnwbQiLngxMwBWbpMRTVbschF9o/E1fcaABZNM/sguXw841jIEt5YDkOTvzuTEzfqT7sJc46VfF3VMioM4InHP7LwpbC/c4ZFkp1MqPG2OP54fP5qGyrw393fYTKjlpck3UJC+HQGnS4+4KbUN/VjDd3f4zJ0RnYeGI7o3C/Y8b1DJSpjVocqLTkZJEXijxTlN/1ty1vMnbC6NAIxkZF3izSV4n0CkOYOAjf5G/Bd/lbe8SI/2/aNYgLjIJcp8TavV+wMELyYtUoG9luII23L7vgWE6W+24IlVTJPH9xpJ/FGTy2cjggy6AzsI+gwTRlGssbUF9Sj8CIQCROTAKF0bTVt7P/UwJ9VtH9CJq2CubOXFQ056Em6k73LcQoaGk052VZl4d07BIl0UxLr1HZdsZWzUtVgeyKP0E0eRU4Qj8WrVHXWYHyOOfD4KObPkWSbxDLJdcfeRB7kl+DiStCkjCWEQCRjRFd2D+lzkaiEBC36iPatiRtasf3b3+J3Ru2sz9LgvwY0Jp74yU9+VcUajeQOfJmMTA2SoCWr9ALx385Dr1Kh6T5aey5RyHaHeVtSF6YzubL5XJdzvs/YzfbGerIlW/mYYEsmk9Ow3/gkfYIDCVvojz2pZ5YYL2yFvNl34EnCkR+ZxOOh1p27i5tX4fQzCfZTs5XwrkQepJg6GkXmMFkYvTJZ5ou8oqODxEw/glGI79dyUeDz+R+p4s8V4HqcnSJY9AliukBjxGKY1gYGMSA4/9+OgDRBfN6vZBTpD9hZvh4cCTjUXHyDewOuf0MXQrOdePKBeNci0MrFVf/LuLMbQxkGQ78H/ZkfcteJKPBnH1Qj4axnutjsIoRR3qHgoSCSe+GjD6SKLS1QdGCNo0UcT6RCPcK7jXdbq0CSoMKeq2hF506A2kmEwsLofDjvmLExD4Y7R0Gql/SVdUrpIjGEyj2x/jAZAa6rFYrb2KsVRKhL1L941ioIrEFNinbIOTxmSAyiRkTGxXZuIDEfqfGyi6olCmhbJOPebFcvHhpZ5VRuzsh2OzK7qPRYMTJ3SeQNSfLIYCzN2RiFqvMr4S0UYrs+RMxte4ZKEKeAFT1gPEwqmLtExa4OP1RU3y052VZF2p2xBQIeQJ0auWQaWWMMKtN3TliFO9RzeuRIN0C/qRXwRH4wlT7JdpaDuFk2msunbvJRffBb+obMKtq0FK+HgUJz7H6BLAIaI0BrP7LSRv9ZEq9mjFMDtfKjhUxcoyCfXmsqbjxSVh0++XIyMkatGnKvepLgGGvAgGts8lCaM3DorFZyS6sUksk00DETGMA6/SZc/Z9MmyQFd34MZKjZwO6TnTLDegOuZa5rEVdezFJrLPQs8uKUVb6KYoCr8Dlgnpwo65GU8EqHAq/G0azoRfIstwUGmiNw78pXLmpQpUFuETYDm7M9VAWvYqD3ETU+s7sacJTL8XV2h0QJNwBs6KS/TMqayDXqdBhNCMpfRmgbsL++mMoDTgtYuelb8NVml8hSLkfutI38a3HgmFpc9FFz2Jh3UgHOpxdXlfW2FHZ4I5fkKE6yECW8ejDOB77FLp9Bn+AOWrTXccHCn91V/vnSzsU7kbiuT6hFlrbs2GU6O7H9ekBWUR8QaQ5o9lKtxYiemocPPzHKNuHcp7qj9YysBU5MXrA6s6+FHVqHY5sPYy0aWm1qjzKAAAgAElEQVQIcJM48LjSZ2AOuw8ni6uh6MqH5OL72XO84ngFAsMD4B/mfr3GoazjUOucC3lZNDcKCZscMo55nSlnXEzyDFwBPPgi5r1u13RBplMySZrhmIemHuPKnoFv9GWMIAxGLQwFf0UNPwHV0Xe71LS3sgRTpBvAG/cUS81oF1+ECklWT9QQAa3fO1W7FVBZ2Kb1bgFVA52kA5t24/u3vkBLjYXGfeLcqVh0x5WISDydR3ti3T74RPsjbn46KzMYAYZtP2cTaBFVO2li2ZJdkCQQPafImvMbIYn2P6vvdpdunBEu7CyXwbBBlsDQjQvaPwEv+R5oi95Ed9Lb7IbXNH+IlMBwQBgAcEXYX/I1fA3tGJ/5AEytu5FrDGaMOrZUmLSrROCKdpxZch1zo545qsspLR8jI+kacLzjGUVqdetxHPa/Emq+P3JaP0RKxr0s9wpcITheCQC/9wdRZ8Er+D6gd6jh3NYPEJv5GMydR7GvpQxl/hcP+dTTxU4U7Rwe97wCWfSSCOBJEFh4BwLE3gxk6fbfhj2TfhryWg21IsVek06GPXMU2z3UPs+neppuNYvhJiX5s2V+Ih8E84kIwyIMfKKz1GmJh7MxZgo1kVa2IyjZMcPq2RjfudInhbUIxAJIovztDvlsSlWkVfwFEen3AGYjGoo/QEnicyy/oaWmBdKmDsRnxsPDxxNNFY1QKzUIjgqGT8DQpUXO9DkjgpgwzyAUSivOdNcu90ekM9lBacxbTexyxFQaKPZjHi4fgRcTIPcUeDCPdLu6E+0DEHgN1HFS1UpE6irAy3wBHFEwzMpa6E+8gMKIZejwn+3yeOPr3kZ86CRwAqdCd+QhdGX9wtr4vZJc2AKq4bBMu3wiTlUwGgyMie+n97/H5ne/gV6rY0cW3LoYf7jrGog8xDi+Zheyl89mYcNkRBBh1d1ypl8qe6Yp3q0gq68Xi8bbUd7O8rSs7IPOzOF8L+NMBBhF4gwbZNFCjqt7C+HpyxhzUhdvEgx+syCufxs+kVkAieFx+DDVfQuDSQtRyoNQFL6Kg9GWeGSz2QCpTsb0BfqaFUUzbQEOJRGOPODKav0cWZIAcOP+CBhU0FW8x3LGhJ4RzMvVcfJlHBekw09bi2CzEv4CLjxFfjQ4bDdGYvcRL8RfkAiugIf4rl2YFRgMbshFaDzxb2wNGh67oHU9RoL609ldXkc3DgEmD05/2tKBlOcpcTeA5weupgZ+pcvA8QhnIKv7yAoczfzEUXduOc6SWs1grGEE6vmCgRPpabfTHaEHbhn4KG2EAENAgvPkDfSBNil43KCzKe+qZaF59EHkyMgzS6F6/mIJWlUdaFS2OFXPUbtjx8+dFSCmLLqXbYHrYCCLwvsO/XQI4y/MhG+g+72wyVX/QnTSjQDfB00nX0VR8j/sLqZeq0dbXSsMeiNi0mPOmQX34ItZOCyBlnPBSPOOxksg6nh7cb8hk65WsIc/gsT+DHR16eQ9gGsgOQ+/7iNIq/gbPMc9Ck7whYBJB1PVOkjb81GU/DfoBM4/E20HNLPwTnhOfxfmrnyoqzZCMf6znsPnO9mFlQiNJnw2ABWF0FEYuNUM5t5SLt2tnfj2rS+w84strIi3nw9uvuEm9vuMR05HNBHYIn+Q2Wjq8Qw5uk9G4jtvsD4trIIiRtluDROk8jw+/xST4OhgQXS0bmfy+GDeLAJYdM26BWT5KIsxxXCShQGqitdCkfgqPCr/Cp/U62Fu38/ozDkSy0cUhdkVN+ehMfQ69v/BvAN0YVJsvK0R4CKzjV213Ag8RoHsDqO8q+nK3QiOugQc/+yeJk2NP+IXJQ+N3hN7dcMz6xnBh5bni5oDVQhJDWVhPzd0fQbP9EdgLH8XNcpO7BoGhbut25YuepaH4EZzF8iyTcS1Ds+eMCIBK1tmJFHTh/BBFbs+CGS1nFiJghSLlshImC2w6n19DQ6yxrxZ7j8blA/1W+FB/G/f53YbnxGXjScWLEelor5HS8r9ozg7LZK4rnewD0S+A+upnJ2Rnfu9Nh6vg8BDyBgvyQZ7IRbtL0R4Yjj8Qux7wYa7Gok1ryM2dhHTymrJfR4nU//jsEn60Ck9XILUaa6LLztsfAQKnAvkF7bTpudOkiQGjcpWhx442ggKFvsz6QVilGMeLptcrvEljyPIOxi8pPtYhItZehTaopfRkfg0TJHXQcwXsZBEo8mI4s4qpwGDf/chZOsLwI2/jVFqm+XlMNZ/Dw1CoEr6V890znXxYZ1Jx8L8rFqBZwNQDXRL8LhcePHFjMxoICs9XowvVn2C2oIqTJo0CaV15bjhgVsw9eKcfhwD9F1LnjBrGN5gt+KZpHin+VHeFUWS0fcmWUtBE8InRLn9e3MEHj9npUl73ixrKLJ1M94tIItmN7Puv/Acdx9M1R9DGnA3PBvfgmfaUhjL3oZCPBMC+T6IvYOhVzdjf+g9MPIs1NwDaRhYV4zCBvsyt7AQwlMhc1YXJ5WXaiy0y+6ytI5NGMeVQmE0QmriQSqMQaXfnEGbV3epWMgKD4m4TP5PBEXPZUDNLC/D7vpch/XtNU4hguRlsdpIgCx3hdL0BVl9hRHJ0xXJD+1hRLLOSdD+IyTKLTDrOhnIajr5hts1sgYCVrZrTqx1jgDsGAnG4HcYvTyaTzRCr9YxIgfvkMHDnvp6sn4u2tXD/CfiW0QfifyCQonT/ON7Ou/Sypm4KO00J/nZ3/W3eMCa2QdOkiQWQR5+PfXLu2sZiQbp8fkIvVnblLNhtWpZA8R8McI8A+1O2NGYThN3NMCDJ0KiJIaJJlO9bq0cMd4R8FN79qxPvaIZ1CeFTY+Ze1egu6ELviIfxMT11h/TqrRO610NdURCXTsmVjwHr8znmKe+/dDDyEt/06nm9n2/FzlXXuBU2bNdiCjSDzQfh+lUDsfZHo8z/af4xYHyyYjEhsflgc/hgT6q2U/2O4+FFZ7sKOtpjp4RBLYIdHEr3wa//FUIJvwNHN809v4yFr0MnTACnZlvQG3QWv4ZNdAYtJCIfJDmF49qeSPofndkKZX/RFT8leD4psKsk4JD6RcEt3Sd0BW/BXncP2DysDwTXfFqWd/Do0FTi7xVnVqZo6U468edAVt7f9xlAVul1Wy80xfmYMlDtyIhIwlE6kaOAPKGEZBxFmyd6Twta1pK5a5ySCL8EJIedtbXfjQPwNZBQXimU9PdK9rJbSArpTsXkWIVe9AoqrZBYGqHOP1e6IvfRGfi22yNuOpKVEAFBee0logz4VcUymE1W3YTStIjkGU1jVEPlX54CavuOplm6SwEq09iqumvCA5JZeGHZXmvYG+I8/Tw7GFqNvfsKljHNppBVqY4tWcJ7cWM2/N0UQWe/Dj8mml3l8NAVmv+yziZ+sqwT4czwMq2E2dYgKh8g7KFhZGO2cAroOxQwGwwwTvUl1HC1hyohE+4BMHJoQMKMFLY4KGqvB6QdaAlD0azEVHe4QgW+uOjw9/ih5PbEeIdiOU5S3BR0nTINQqQJtaB6uO9BkMesL8tXoEKRR0yA1NxoCoXHx/+DqVtVZiTNB3LZy4BV8BluRckSrmjdD/WHdyARlkr5qfMxF05N0Kj1+HZTStR1mZ5aVrN2jZ9UA42JqKg9/L2RLxPFBMvrutswvILb2RaWxXNNVh3aAP2Vh/FhQlTsGzmDYgKCEdee7HbvPJj16dlBUheoPlIPfwkEqRNT4dOo8ORLYcRPz4e4YkRI7pME4oeQFDyUrbZZqxYiwqDF+oibnWqz9IjJUiZcvqZ6lSls1RoYnA6SruqGZvbuWTEGkr5ZPQ8p2cNfQxbfhrZT8rX2td0vBd5Dt8gx4TiByGJvNhCbMHhgiJdFJWfsQgMlUfsgEsg4PKREZjcs9ky8FqZMavkXginvAVT225oan6CQCgEL/oqcCnChsZb/g4UwknQRtzBmnEmT8saok/lT2hKzuqpOlcAlu0ieQlETC5kMPtuzdf44r+fQK1QsWKX3X4Vljx4K3z8LaHI1muMNtQMp3K86O+DebfOFNiiTX0KVVR3qsaImJy4O6zerIEcRm4DWRT+lVH7FwjTHoShZBVMZg773UqGQWPt69J2BmBZvTi23iurIrUt9bt1LdztzXJijXsVMeoMUHercQW+RlRQJrgRi9lxU/sBtJW9j5/i/u5qk/12PEYCZDnLlOJo8FaQNdCumi0I6/XgKr4HIkMNuKHzwPEdh7ait3DCRZrbvmMz2DDjOBo3HXeUj2XbxphuljMr2ruMQaOHrKkb/rGBzFvYfLIRJCobEBcIryCLB8keyBLyhEwQ+PVfP2DCv5ekzUJjdwsTH75lypVICIxmIIsATVakJbQqr6G4R1MLXA6Kmsrx+dEf8PCc2xHjF4EtxbvxU9GveP6ShxDiE4CtxXvwS8lePDr3TgR4SvBT0S7kNxbj8XnL4CEQMf2tV3e+j4lR45iYMfug0WudHlNhcwVe+/U9PLvwPsQGRKKivRav7nyPAbnMiFQmpvzO3s/wzMJ7YRaY2c76mLl3Behl6Mf3AZfHRXtDO4QiAXyDJO7tpE9rqRV/R0ToJHDDL2HyIPUdZSiLd04fSdmthJdkeMLeIzq5Po2n+ScMiSjiTI5xoL7o2W/vA5e8VtNCM1Ejb2Rec7KkmlcRoSkFf/yfwRGHwayogj7/WdQGLEJNpAXsODICdeTVKumsGrAose2ORyO4cbfAePKv6Ir+O4yeyeB3H4Bny/sQheUw9mZTxwHoWvNQH3YnavgDS570DdGnjs8m9fu5CLAcnVfb44pOGTau/gq/fPIj+7Ontyfzal25zJIqYzUCXGQkXWQFXGcTbJHXXxJ5OuLDlTn/XstSNM1A3li3gqzE5q/hE5YEDt8HEFpOkqb4XcgSX+8HsByFCVJda6igPW5+ct2S2br36f8UUnSm6d973TAaPWr2V+IvU0+Cl3wvEx5skxaiQJjaixLe1YvR1rVM4nbuNneALKtmx0APb9vjPeM36+FdcDtEfpEwdxWAP/EVGPKeRn34ClR4DH+H2RWg5UyoII3bmWvX3efnfG1P0Spn4cC+4RIQCEs2RaNIVYUT7aVMKPhASx7TwiLGNRLyfWL+cngJLaHG3+RthUyjwNUTFvaALPIasReWQtUDssQCEQNI5H0iz1eBtAypkngmZJwRnoxZiVPxyvY1uHTcRQzwVMrqEO8dhe1l+zAxOgON6lbGRmYFWdPisxjjmLNjSgqKxSs71mB6bBYuTpsFSqpfs+tzeHl54ebJVyCvoxhZgWnM00Vg7tapV2FP05FzKuzqXLg+nWGDcuc84urXIF7MZ/k05o5DaK362qlcLBoDaXQRrXtkcqQ7hzSibZH2HHmDKDz3fDLa+PEReiG/+H9IKX8RnmkPgxsym9TRYaz6EFJpIdO9MtlE6Dgz/4sip+K3hsMDFs0s+xOC0+8FRyiB+thfIc/+oVdZUcNaeOvz2HcGebUM5atRxolCY+g1vcpZ2XsJZPW1s5XLdb4DLNt1rimsxMa3v0TuDsu5jk2Jww0P3YoLFttnmmRasXoVdDq9w7wtd3u3aOPTqDcOKoXhzLU9Vub0CrgNZFGTE/jhCFR+AW7QBTA1/wJdZwWUYcvR5hHVI1Js7drRh+pI0ZWfiZNfvqMEl06swUwfT3Cjr4Gp9gv8qI9Eu2fKsLsnsDUS1J7uBFkD7Y71DRXk6KXwLrwdopjFbJeXl3QXzIoKqDrr0ZH4Ettlc4c5C7TGQJY7Vnt4bWT5peJgxXGcaLOArI2/bUF2zDiUaerwl62r+jV+d85NuC570aAgiyq9tG01ls1cArMAqJM3YX70DHx29AeodRpW/9/b32VeJRU0aFa1g2jgic6ZdhcpCXtq8PheIIsStHNrCvD8j687HBN53XLrC7Fi7h0o6a5CkjAar+/6AAszZyE2OAonO0oxMXgcChpKsbfyKJv3/pbjLFxpzNy3AmdSD9BXUYBJXd+Dl/4UzMoayApewfHkl2GgDUgnraagGrEZcU6WPvvFQjwC2X1DIYPnk4V6BiK9+DGAy7UAGr43TNIj0Jz4K8rjHkdbwDynp2uraUUeMsoLlWq6+9UXGLqQU/UCEzE2NW6CXBcAbeSyXuUoWkShyEdoy1oEhp72akmb96Mk5CZoxJGMudeWYGqggVJbUmM31GbNiGtu/Z4Alu16H/vlIPNs1RZZvJeT505jIYQp2faJbc4W2CKgFZYRQZkbY+aGFXAryJqo64af8Sg4kgwoKjZDnfxv9CU+cAZkMcFdo4nFhZ5ps/Y9WL/OUskvav8AYZlPMW/WTxoftHlahOlGo7ljl9eyU2ZmD+u+1teLxdU1w7twKUSJN8PUtocxMvHi/gjd0SfQlb2Nxbi7M16cWCptyUNsx0eeUjqnzgo8k4ilaphilaPxGhgNY7IXLpggiER+UwlKO6tx/wW3wiDTgS8WMNFjknboVsuHBLLWHfyGsX31BVlNqjZGVEFx97QZRGBnWkhmL5BFycvHqk+iqKUCD8z6IyO0sDXrmKx5Yv+56lnMSpyC/c15yPRKwn8PfIx5KTN7QNak4AwcrT6BI3UnzmuQZdWN6XutjcTGkb3r2V0sqo7ulWDpDozndrBNNu2RB5Ab/RiUnkmOqp3Tx8nbk+AbzXIKzxeLaP4a8Y3vQTTxFXB80xn5hKnwFTTBByWJf3Z5mtaNRgI1Ab6+EAqEOCktBZH42Fps60YkiM3gRl4GQ+6j6Ez9FGbBaQKevh6oiJYNSDY3gW/j1eoUTIA50jXhYxqDVdi4wdDChuROoePfK8CyPbfbPt7MPFvKbgX786JbLmNhhP7BvQXJT/58DOMXTWL5W66GElK7zjxTJZw+7y2zhVXwXDbrN7yz3+kjPVe3gqxxbVsQFp7BvBFdnPGQ+0wa0BvhiLrdmQvE3Ytjj8nQXh/OuGjjundjdmAouEEzUJn/KnaF3O7u4bq1PfeALIldgEUD7QuyPKr/Ce+AcBZTbji0HPxpa1johdprFlT+l7G5uRNkUXtEgmFlqnQVWNkudqu6Y4yYwK1X3+nG7IEs0rySdnXio8Pf4YVFD6JF1o7OVimSkhIh5AtgUOjx4vY3WU6Wj58lt2ugcEEKDSyQliPdL2HAcMEKWS0SfWNQ3VEPsViEZnU7Jgdn9AJZFH9tO6ZOg4xdE7SbzyQlzFwG/G6adDnL9fvw0Dd4cv5d8PeWQCL0wQcHvwYxJ1K44PH2ImQHpZ+X4YK2pEV9Lxm2qeHC5oY7LrkzBbIiWr5Bqo83uKHzoTj0AA6mrx7S8Nvq2uDh7QFv/9Osl0Nq6AxUout+Ssh4HGjOOwO9jWwXAkM3Mosehm/UxeBFX0u0XTA1/QhV9VfIT/4X1OLeLJXOjqZvTrJQIIC3twdUWjUa5W0978+0k8sRMPklmA0yqIvXQZHxEetioE1r9o7V1COl7YteXi1lex3UCS84O7x+5dwZTjgGsE4vr1quwqZ3vsJPH2xkfxSKRVjy0C249p4b2f9//NfX7Ofip0/nb7kCtqjuYN+psVwxsvkDP1NkCjUOldaBnxmC7nMMeNnKHTnzrT7km8PJim4FWZPqVsN/3F0wVr6PhrBnUGZsH3AYrtBgW/OviPZypKwvTboz/Qykyl17sAq3x/+KmKynYGrfj+L6ffDhGuDF5YAk6Xb4XgmVoPeuhTP9jWSZkQ6l6Rsq6JN3JTwmvcjCLszt+8BLewyGw/dAmr2rZ5rufMBbGyVvlrMeK3vrTV6NFnX7GLPgCF2M9kAWCZ2mSRLwz22rER8YjT9OvYp5JT87thHJQXHIjhyHP29+FbdPvhaSQF+YDCZ0tXXh4/zv8bfLHgWHZyG++DL3RzwyZykifEOwo2w/NhfsxJ8uvn9Q4ov7Z9+K4q7KfiCLwnwGGxMRZFjJOIisY2vxbnyRuxlPz74bKVHxKGurwarfPmQhiulhichvKMbqvZ/iyfl3s5DGWnnjCK3wmW3W3nPVssFh8R6faTtTICum4QMkhYwDJ2AKOg89iGPpFoZdV02j1ODYL0fPGRr3c00ry975SKp+FRHaUvAz/gyORxjMyiro8p4FP345OmLvx4mOUldPY0/5gYifvL08IBIKIVeqYOwqgl/ts+Bl/gWmms8g409Cc+A8SzifaWD2ZGtooKjxPXjrjrPQRlXRe1AkOdZk6zuhwcDcUCb/ewdYVhZs2oiwZcQuOFHIxIyPbN3PljUyIZp5tRSFHb0Alu2aDxdsEbgikOXINmw5gimZ8ZCESXDcqDgnwJbd9w2fN6xvPkfr5Oi4W0FWTv1/4JH+CLTF/8WeyEcG7dsZZkFqgC5KX6Elmd16cdHv7gJc1twvZ4Th7E3Inlhc5a4yZKdrcLm4CIKUB3pVM6ubsK9qO8r8L3Z0bs7o8ZEEWf0IL0w6BJxcDP7kVTCe/BujNuZGXg7DsYchHf8TcMqFPRIga7iLOgayhruCg9dPlsSiqKGc5TARIDrYmscIIOJ9o+DL88Ka/V8wFkAiv7hp8uW4esLF0Oi1PYCGJ7aEGOsVekZ88ffLHkWlqh5pojjsqT6Kz09sQpW0nlG43zHjegiE/H4U7q2KDlw+fj5unXIlOvUyRtc/LWQCYxIk8JQemYQKIsdwckz+vhJEeIVg3a6vUSStxBMLl8PPwxelrVX4397Pcbg2n1G4L51+HWKDIs8rCnfb6AAK/x7OBsdwr7yRfMb1HdtQxIcHml9DWQOCo4Ih9BicNnq46+OO+lNDxyO/vfSc9fSnlb+A8LCp4IZfChi1MFWtY8QWpGtGOVQccHCwJX9IS2WX+MmmJYGAD28vT5iK/gaBWMTINfRHHkRB+sfoMA2sAdqX2IJjUiOg4QXwEm6HouQzqBKcZzS25GZ1DRiRMpSJ/94A1kCAyt7aWb9pj+08jE2rv0ZFfimuueYaBAUFIX5BOtKnZAy45LZgy0yJGg4Ejv24QkwUesOPK3DqOUzf2NIuJYIDLHmkxw0K1AwC8qkMOUTc9W3u6rVmT+7IHmmeq+0Ot7zbQBbXpMPs9vfBS1yOpoJVKIxZ4XaQZdug9QIbzgkdivfK3qT6uiS76zvh4e+FKJRhgfEk+CJ/GHXd4IfOYSxA21trUe8zdbjnzu31R2qXt+/LhViRfCUe4PhPhOHog+ClPgKOdwKMeX+CNGUdzHwLC5K7d9PcsWC/txeGO9bMlTYoryPOJ5KJB9fKm5nXkB6eJAxKLIO2YsQ6owFFnRXwFngyENOp7WbaM2QEgIjMhcSGie1MzBEglh+OIO8ACL2EIL3UQ8eOosUghWeYN3zF/cWIC6UVaFF1wAQTQj2CEOMTxoRFq+UNkOuULoypAWKuCLGcUAQGB6BSVs+orqN9whHhFdyzPPWKFtY2iZaeTzZc77G71sId5D6OxiKR5SKxYQ0k4XNZPpZZ04KG4rUoSXzeUdXz4jhpTrWppey+OdeMsUGKOOAmLIW5Kw/q48+hPN5CbMHjcDE3ajoTEC4ehHZ9sDk7AlnWun75f4Bw8sswy0tRX/k9ShOeGbBZe21ytQ0I6FoHbvhiyKq2QRP7pFOnYiTet+f7+9IVQDXQSbD9lt3/5Q589eZn6GrvZMUXLrmUebaCwk+/Jwb7Dh5M4Hg23w8SLh/8YWx2dZkMzKtF1jeMkNbCKrTs1AXnxkL2ABaF6fMEvXPO3Nil0025DWT5yk9gMr+NJYeW1O1CQ9iSQQcxFE9W3wZJyE2ld/2DZLjeK3sTs+fRonI8kw4Ckxoxsv2YmXgxzLJibFYI0eEx+pKghwOyKKcrUCxhH8R0o4l5IuiMOrRrutiupjWUgaNvh1/t8xCkPcAocE2tO9lPbuQVMBb+E50xL8N0Kt59JB76Tt8ZAxRUGdTo0HQNt5mx+qNgBZTtCqbbFZQUAoGHAB2V7TBqDZBE+UHk4zicYhRMYWwILq4AMcUJuSPhETIjofYtxJiawE26zxJmJi+DsWw1CgKvRnvAHBdH2ru4QWdA1YlKJE8ePkOtKwNhz3O9ARQa74wXkt4DWUEpTLz3XLKops+RZKwGL/1JmFX1kOU+gyMTPuuZQoBYwjT8CjrKQcQ4QzFnmP48Kl+El7eYEV4YKz9AJScKtUGLBu3OVlyYfXMo8uGv2wWOZDxkzeX9WAn7NjYS3ivq43wHWDRHZ4SJ7Z08+iayFTQmoCXTKVkoId/AYULG37zzBatK99419y/BVffdCC+B/fdSX6dDX7BFBBdzRQGsLVesvKYF0eGBEAn7gxUr4CKwReOmfzKdRXz5TJttHhb1TQCLy+OdlZD0vnN3G8iKaPkaaZEzGOnFMb0E3T7Zg66zs2KudOLsXVgDASxaXHu7zjQY6y65iCNEjawBzco2hzoEzlws9sJglB0KeAVaEgvNmhhkdbyDSZNuhanhOxRJq3E86HrouRa9n9FioZ5BoJCaoRh9vGwr3AN/DwkTi/3v7o+QEzcJoQFB7OFBRi+Z9Jp/QpzyfzArK2Gq/RrcxGUwlf+PxZ8bS15DV+ijMHqdZmF0N/nFUOZmW2cMZA13BUdvfYPWABJipLCLoOQQ9mxoOFoLn3AJJBF+Q6a07aqTQugthqe/Jex5zM7uCrgbaAV27kFC86fwjr4M3HDLB7Gp6iO0t+ehMuZ+KD2T3TLhY9uOIiY9BkFR9ne13dKJTSNWgGX9k7NAK1ESzapUdNe5e0gj0l5Y60ak6QrBS3+CRZroDi7DgZTXoRf49/RHnnGa196mXKiHyCzrCGQJOnfCt/Ud8Ma/YPGkVW1G27i1IJY/Rwx/tjnPgs5f4cevAwS+6JYZoQvprZtlu4gjtZH5ewBY1nUMEDsvy2Ct061TwosvZukwVrMCLStwq6+oxWdvfIx9m35jRUKiQ3HTw7dh7jUL7d4HlMrQF+QQ2PI18zDP4zQzpSs30fb9hchMiUJIoG9PNaPRhIrqOqQkxrK/cbg8KHk85MgZ9dEAACAASURBVGqlaB/iveHKmPqW7Quw6DiPzx8VAIutz7bafRTOOWxLr30dERkPMtKL3QG3wMgb+IPCkUaW7WDsgSx7FxPVoQuWtG3GByTjtZ0fIDsqneVPlHVb9JZs8z0env1/2Nd4bFhaNIPFe9YdqoYk2h++wTEwSWchRf0ucmKawI24FGZtG7RVn+GIKRjl/guGvfbuamA4IIv0Ubx5nli5Yy1+LT+AWyZfydje6pTNPS8lCsdIiJgOjk8KNCVrYYA3PAMiYap4D/ycT5lWVrfwAuj9LuyZ0mgDWYOxYrrrPIy14/oK0K5gZmAKEiUxvSpLNV042lrA1NjNcP1RJ2+RQU7eruRQFmbYWdMBAmOSSD8IvURODbTk5wKkLho4tt6pRsYKuW0F3Bk2GNi5G5nyX8FLuR8QSGDuyoeh/F1USOaiIewGt42ZGqKwy47GDpafNdLWF2BZ+3MWaOWET0RJZ9Wo9/qTHtW0sicgnvYOm6Kx+D8oEE9CW2Dv93J2cBr7ttjdeHTIS9/X49SrIbMBkrw/QJj1PDhCf+iPPITu1PdgEls+ZB3lJ9uGDQpbv4HElw/ou9BliIHev78XlUCbM+BtKJP9PQEsWp+BHAGDrR2BLLK+QEtj1EOl18BTIGK5TVqjHif3HsfGt79Cea5FGiFzRhYLIRw/I6tXF9a6ffu9iO8HP+7QwuZyC2sQEeKH0CBJT7M7dx/GwaMnsOfgcTzz2HLMvmAaO2bSa9Fp0LHfq00adPVhJRwJlkJ7YYKjCWDRWrgNZE2vWwnvcSugLHoNB6IeH/TeHA7IGgxgEUEGn8vHeP8U9rE/MSoDOYkTkd9RAvJ8EU3ywcrjlqT6i5bicFMegj0DkRaY0DNelV6Nk+2lMJpNiJdEs9yQGlkjWpXtCPEKQqxvBGuL8jz8xb6I9A7tyQWhMJQUvziWI1LSXInco3nImDQf4wNSweMSjXkFJMZW8A3t4HiEAOp2tHIkqIbEbi4JhSXQriu1aTXSZyqUlqNbK4eAK0CCJBpR3qH91psS7HlcHoI9AtCp6Wax5LTuVqPwhzgfCw1ttbyetZfmn4hIrxAoDGpWx1foDTFfxH4nHQ/rRyqBWaKqloh8WD3a2aN+iAWur8l1CtQrW+DbthWZvE5wo66ErngVZFEvwCwIgCT/cnCNneBPfQdmZS20Ba9DNmUno8x15uUylJfAcOqMgazhrN7I1Q3y8Ee8RyQe+vZFpl1FlhqSgPtybsGC1BzsbDgEmc4SSz4c02v06K7rZFIAIWlhrKnGvHr4hPrCJ+z0bp+1D61cA023GpKo07viw+l/rO7wV8CdICuq6TMk+4UzkgJj+TtoldWjKvr+IVN8D392w29hIIBlbdkZoEXvF5JeEPOEoFzDRmXr8Ac2Ai2kVL6EyMhZ4PplwyQ9hPrmwyiLf7pfTxdFTmXvwfxhMAsOBrI8y56CZ0AUuGHzYSx7G3LxDOjCbu01Dkcbjj3sgpTzHJYEc/cJdArnwOid2audkfJeUSe/N4BlXVjLt6fzoXhKvYYBKCKKkAi9ep2fgcDSb19tY+QYHc0W1u651y5kYsZhMeHs/wTc+nIU+HH4uEhgyXF3h23fdRBNLe2YnDUOhWXVaGhqw61LLkdQoB9MOudSdyjM0GrdOP17p8nAgJmzYMwu0YWTYc3uWAtn23ALyHKV9MKVD1XbmNfBAJYnc71y+4GsC5MmseR4snjfGByoOI7jDRaQ1abqgJAjwHsHv8LOsgPw95QwXZsrxs9nwOlI9UlWlrxeh5rzMS1sAt7Y9SFjGMuOHQcPjqiH1UzsKUK8bzR+LNjJ6KH/tngFWrVSRIri8PXxbdhwcgMT6r02exGWjpuIUPl+yEKuxr3fvIhbZ/4RVlY0o8bIWNGovsqkAdfEwXv7v2Jt9owvcz4Ot56AgMtHMD8Az25aibK26p5zToxrKy5aCo1Bh5U712D5zBvRZpD2Ejwk8dNvc7ewOldPvASF0jJMDByH5za/irtzbkJCcAwq22rxQ8F2PDF3OcpltQx4knkJPMA38vCvX97B0wvuQWxAJN7dt54du3XqlaDz262U48mN/8JfFj2MMLEeqQ3vQJD6AEw165HHTYA6YC4oxEHYthHeLasBkwH8rJdg6jgEbdUGKLJ/gJnn5XAHz9kL3V3lxjSy3LWS7m2HNjsihMHs/vzroofg5yGBVNWFl3e8y+7nhJBY+It8e+LgCXCd7Chjf0sPSGSDaVK2MmIL2riwmlKvQq28ib0MieWQNivoWUNEG106Oej4BEkq+xuFDbdrO/Hrif1ok7bDN8KP5XqN2ehaAXeCLA9NHaY3U7jzXxnd9klzeD8viLtnX32iCmEJ4RB7uT9v0BHAornwXQjFoRwt2gRU6tXs3hlNRmGemcpd4KU/BRiUUBx5FIfT34KJ29tDTZumM8KyUNpVzZ4FQ7W+MibWdgTtm+Db9bUlH6zjENSNB6BIs3jWbM0RyKKyBOQi6t6Fb+JCmBo2Q+q/FCZRJGtmJL1X1P7vFWDR3O2BpcGuEyvIojL2PGEDAS0RePju7S8ZOYbVbnjwFlz3wE1QGHuDHAJ9Mzh+CPG0RJX1E4I3m2E65XkaaKx6vRECgQU8lpRXI7+wDBGhwcjJmYzq2ias/fBrrHjgdgT7+cBsMg711uhVj0AYga8qo2ZQwNU3THA0MAnaWwC3gCxfxQlM5jlPetGtkzu9q2wFWQSwlAZNP6ROF5IVYLEXQB9P1uJxF7F5U33yxPxUuKsHZCl0Srzx6zrMjJuIS9JnQ6rqxsoda3B99qWYGjsBPxftYl6vR+fegaNtBb20cuYkz4D2FHX0splLkBqagA5FJ1746XV4CMQMJBFN85u7PgbHLMLSmZczQoi3d38KH7EXHp9yETg8X9z/w2tYNvlicP0sD0JbEVXKL3t5+5pT45sFqfL0+IL8A9ka+nF9sGb/ejwxbzkkHj7Iqy/Cj0W/MRCptQFZXSY5Y32y2oLomQy8kd0583qWqJwVkNoDskjbJ7+xmIGsJ+fdhbJuAlmWm4jEVGEw94CsuIAo/G/f5+wYATS9UY9Vuz7Eh4e/wUe3rESO8QA8Q6fDLD2CsrYS1EXcxspaQxw8y5+F2FgJaFrAy3wRZnkJdGUfQDHhO7TzBGjQW5Tnz7aN0bef7TMwcP99QdbRjkLMj5qJ70/+wipdkjoL63M34f1Dlmv+0YvuxOUZ89izYFvpXhyrL8BT8+5CmG8w/r39f9hbfRSL0mbDR+SNR2YvxZaS3aze+OgUBIgkjHr9huzFiPWPxJfHf8TqfZ/CW+SFFbOXYnxECjbt3QaVWs28XVy+xSs7ZqNjBYYTFm1vBhOKHkDwpH/AbFCipWAVClL+NaITlbV3o2BvAWZemePWfpwBWM54sfoOKswzCN5CL5R3WcL2R4tNL1gK7ymrAL4njAV/R77vAkj9Lug3PHq2pPsn4HDLSdC3y1DNHsgStn0Hz8a3IJz4b4DLh+HoY+gctx5mQf8cGmdAFo0tu/49BKbfzogzpJEvwsz1GPHNyvMZYFlIHYTs+4eimMicYbW26rsOdL3YtmGPQEOqsVxrJINB34KkLWgFZE01jfhy1SfY+a3l/RYUEYzL7rkOs687HeZ64PUtEIuEePFJy/eWrRFRm9God+h9Wr/5IG78w3RW9dc9R9Au7cKC+RfAx9sHv+05jG65HJcumA0PIbc/iBvqjWJTbyA2Q3t5WIyYh2MhvSCj9RoN5haQ1Zv0whfdPhMHnZsrQsR08RF9sz2ARZ34Cr2YB8tqtiDr67yf7Y6DPD1WTxYBBk+hBwNnHC4Y8KAwu9unX+M0yCJPEQmKkjeHPEpGk5GBLLlWiZW/rMUDk2+BKJh2HTngGbl4ZccarLjoNqQJNHjgly/w8KTZUJ8KCbSCrH9dchfkXAEDIp7C0wmS1vEtmfwHVHTXwodD2kEWkKU0qtHa1YGfrCBLr8XKnWuxPOdGxAZE9KwF7eAT1W5fkDXBP4V55ggo9QVZIr5ld09tUEOuU0GlUQ8IsvZXH2N6RuRJ+NfcG3BheCjMhm60ln2IkzGP9jonNL9IfigCal+Dh+YIoO0AL+NPDHDpit9EXfp7qOENLZ7Y3TeYxqhlOQamUx49d7c/1t7QV8CeJ6tbI8fLO/6HP4ybi3GhyajvakJKcDzzVv1n51rcOf0GtCul2JC/BX9acB+EfAFe37WOCRwTADvRVIKfi3f1Almzk6fBgyvC67s+YCCrWd6G8rYa3DjxMnRp5Hhz90fs/imWVaFdY6HhHbPRtQLuBlnhrd8hTWwCN/JKGHIfx77Y53uRJozE7FuqWxAa1z9MfDh9Uc6X0TDwbjR9vPCHQIlM79gYn/BhifgOZ1726sbXvYM4/yhwQxfA1LwNNdIqVMY+ZLebjIAk0DWzo/7AsIZhK0TMMWngUf4sPHgy8FIeYgDLWPwqjKHXoMt7sd1+nAVZGbWvISzjIRhL30Z97MoRy72yDvJ8BljWOdrnBjAx4EWbr7SBTuYM+BroIuobcmj1dhHIok8OLo8DsUDUiwjuxP7j+GLVJzh50KLdljwpDVfcdwMycrJAIOvlPy/r1R1PQBpZfJjNJujVqkE9WYdPVEHA5yE7PQZKlRqbt+6Gl48XFi24CHKFEp99tRlzLpyK8eOSHIK1Yd04pyoT4PrN0MVAJ4XrO2Mkr0TGO+WNc6aOu8u4BWS5QnpBE3CWvp3KegrEjALc3sXbF2BR+b6erIvTLuyV8P5T4W843lDEQBblC+kNBqw7tIGFC8o0lpwN+kgi705fT9bU4PFYufM9Fi5o9WQ9/+PrWD5zCWhn4LOjG7EgJQff5G9hIKuus4n9/uC0PyK3rQgeEg9k+qfg71vfYmGJ4715eGb751iRcw2SAkKgFIYgr6EYH+/7CKsvfwhQ16CMG491BzewcMG+46PEYp1aj7X7v8CLix+BwqhGe1fHaU+WXovnf34dB6otdLqkBXRN1iWMlELi4d0LZHHAhUanwdObXukFsm779HR+XXJwHJbPWIKFqReirqvJLsiief17+zuYn5KDDce+w+Mzr8TUqCSo8v+EQ+H3w8jrz6ho9WiJ696Cl3wLzDoZeOmPMTFIfeFKHE38C1Qe8e6+9ofUHgnTjoGsIS3diFaygizbnKyEwGjcMe16BobIyONEnqzKjjqkhyZi1dXPo1PVjf01uXjgwttAoIzAFz0b2nWdCBEF4JOj32PZ9CU9nqy+IOvHol/x2m8f9MwtxDsQa274B9pNXeekVtCInqRR0ri7QRbfqMAFFU+DP/kNmBp/QqlSjYaw60fJbF0bxmBAy5UwQdteuRwuMgOToTcZGBmGNezctZG5r7SPogCTWteBn/UvmHVdUBx9DIfGrxuwg5zwbJY/QwQ6wzEryBJ0bIVX/UrwY64CN2QOYNLCWLIKen4UjONegVKlsduNsyBrYt1KBIxbAW3xKuyJHFyvdDjzobq/B4BlXSNnQgKJIZDM6vVyFXTZAi3bkEGDzpJPT6Ah2Kd/jtWm9Zvw3dvr0V5vyX2866672M8/P7cUEp4QHB6XgSurGfRamPT6QUGWVqeHSGgJd6ffP/9mKxqaW3HVH+ajtr4J0s5uXLF4Lnw9xf1CBWmcBOTcbbl6OSq1rudW80/Nw93jcaY9t4Cs7NqVCMxYAW3JG8iTLIbcK23Qvl0BWQM1RLTuViE42zK2IGtCZBqmxWfhWFshKzIxeBwOVVJOlgVkqXRq/POXdzAnaRouTp0FoUDQC3hYQdbjc+9EUXclMvyS8PKONT0gS2fQgUDWkol/wLaSvSBAR6GC1pwqAlkb8rbg8fnLkNdRzG4QaoNCCm+fdi2S/ILw159X4dfqk72mOSd+At6+6hkYtB145Oc1mJUyGxenzYKAx+81vmpZA3PXbirYgcfm3ok2TSeksi78WPirJVxQr8UrO9firpwlLG9KqVOz8MUovzDcPPkKvH/gq54wP9sBUIifPU9WeXs1Xtq2Go/OuYOFRllzsihccM3eDxn9bYinLxpkLfi/rLl4Zut7LDdssjkfRzU8yHwmDHhdWJOCRU0fwbv9M5hNGvCSHwB4YuhO/h15sU9D7n2a2t2Zi3skyrjihR2J/sfatL8C9jxZlo8AFZpVbVAolCx08LE5d7KNGKsnaiCQ1aHrQrDIvx/IuiJjPgvDtdYnkDUtJov9sxqF8e5qPMzyUM4Fo1j90RJacSbWazh6gAONL738zwhPXQaOOAQdhx/D8XFvj/hUlN1K1BbWIH3mOLf2ZQ9oDRVg2Q6MvFnR3mEo6aw+q17eySdug2Tyy+CIgmHMexa5QTei29d+9A19Y8yKmAJ615Z31w55na0biR4Vz8HTWGXxXgl8YGrfB0P1F1BFPAiPhJug1uqgO/VB3bczZ0HW9PqV8E5fAUXRqzgY9cSQx+yo4u8JYFnXgoBWX0bAwdbJSsvuaC1t27clwrCGDNqGxwV5+/XSrLPlKtj49peMiTAzMxN5eXm4895b8a+nHoKn5+nNbQI/Bp0WZvIIOcjJso6LKxBBoVJj9dr12Ln7IJZccyky0pMxISMFAq6ZhQoyrxEjnuAzpsF+OWDOLsIA5Vg4s8GIjVrXdOrOtiixW0GWWVEJs7Ia3e3HcSxm4JvbWY2sgc7JYJSZVpBFuUxE4W4FWeRiJLKHwzX5PSCrRd6GNfu/xBNzl0Fr1iHYKxBr93/J1N3Jk7W1eA+O1xfi8XnLUNxVgUTfOLxq48kyGg340+ZX4efhgwBPP9xzwc2M2cwKsihckMo/Pm85tBw9lM1y+Ep88Nq+dQwEhQlM+PO2tViRcx2mRmfCpKrD0aYavHZ0J95aeBOk8GXEFQ/Ovx9ajhFB4gAWhmcdH4U97Sk/gpPNpXhg1h8Zi59MLmcgixFfnAJZ5GlTctSgsAdb79wnh79n8av3XnAzyJPVrZb182RZc7IaVW2I8AxmRAKTosYjIyyZgazn5v6ReeT+e2wnjjRWMJD5wrzb4S3yxv0/vI4V0xcjgidFsXBw8WVbDRFh67fwbnoDMJvBS1wOeIRBf+IF5Ec+gG7fScO8VYdXfQxkDW/9Rqp2X5C1r/U45KdocknjBlozdlUcwkOz/g9Nsja8+tv7jNDGFmSRePbbez9lYUQULpjbUIgtxbvw2JxlyG8q7qnf0N2Cf+94F0/OW46azkYmWfDonDsZE2lRawX0PCNqFA3DkocYqXWy1+4YyBr+agdJf0OmqQLc+P9j+T2Hg26F0tNCqDKSdmDjPqTnZEBiQ7Hsjv5sgdZQwwTtjcNH4IlU/3h06xQoOws5WlFN65HsAXCjroOpcRMqZe2oieodUmU77hCPAEwISkVeezHa1EMP/w2Vn0Ry41oIIhf2aKkZS9+ERguokl6Cme+HwAAJpJ2yAbU7nQVZFzS8CnHaw5AWvorc6JEBWb9HgGULhGyvET7HQgxhm4Nl/RtxBvQVCnZ0f9p+3/aEDBqMTMKBzNfDG2JBb0F1WyKNjsY2bFz9FXZv2M7Kh4YE4unH7sZdS29i/ycvFhMr1usGJKvY/Gse/jDHsnFIAMt2E06hUEGhUiEsJIh5q8wGA02+x1M2WLuO5j7Ycb3ewO6NGqMG+UbnvVkUZXY286LdArJi69ciwcsLHK84cAKnQV/6FnaF249vpkUcDshypElAICtVktgDhghkHWk6wS7QKWGZvUBWl6obL/2yGtdMuARTYyaw5HcS0V2cfhHuyrkRPxb+htz6AgayhDwB25l+def7zJNFeR5yjQLPbv4PmmSt+PsfHkNiUAxONJb0gCwKz1u99zO2c37L5CtYmMS7Oz+Dp5cH7rrwJpiUDXhu6/tYkXMtpgYIAHE4Dre247VdH2HlvGsBcRQe2/waLp9wCSbHTcaxugJGKEEJ+XfMuB6d6m6s3vMpxoenYnbyVBAAoB17BrLmLIVGZ/FkLZ95A2IDokD09LaerA8PbQAHHNydczOKOysRLg4aEGRRTlZfT9bLW1/HP+cuQVLkFLy6+xO8svtzvHLJctycORtdqi7c/+M7uH/KJZCEZTkVOmUbsy6Q/gLv2r+DAwO48beD45sGQ95zOBn2f5D6uTfh25Ub3xVmTFfaHSs7vBWwUrhb2QV3Nx8FyR2QUU7IReFT8M7+z/F57g+YnWDR9Vg24wYotSoWLnjD5D8w5rBwUZBd4gt6mby26wOsz92M2QlTWd4mgTRb4gtq896cW5AdNw4F0vIeopjhzWxka9NLi/6xpOHfgZHYOoULumrkiSAbSBSWBG1Tu7eBP+l1mNr3o7KtBDVRd7rajcvldRodDHoDPH3cL3RN70zKfRhKHpajiRCDZ5DYj3m1hkMm4agf2+NibROmVb0AwdTVMGvbITvyGI5M+GTQJsK9gtnmJAkrV8nqXemupyzpQ8bpq8BNeZB5Os2duTBUfABl2DLoQm+0fMhyOPD380VHZ/eAfTgLsi5q+i/4KfehpeCNfjnQQ5pAn0q/J4BFIIlC+FwFStYls3q+KB9faVA7nbNl/c61hgza5iH1BVkRXCG8OXxU6RVoObWxSP2XHi3C9ne+xeG9Fm23KZPG45nH7sH82VZdq4FB1uebDmDejHEIDw9mAOuzrzbh5usvc3j50HvSWSp3h431KUBeLCvQzDMoUGuyH1bbt11i/T2b7ze3gCyaFMU5T1bsAC/5PhgK/oHfYp63u4auaGT1bcB6wQ92cgjRTwnOxOu/foDsyHFIC49HibSKVUkJiEdJU2WPJ0tj0KCus5klq1OeBoEtD4GI5YDdf+Gt+LloN/60+T92u/vg5n8jPiCKgawZcdlYMvEylHfXQKVU94AsonCP8AzBp0c2YnPBDtbOtRMW4dqJi9CoamU5H3/Z9DLunn45YnW5SPL2xRHOJPxn14d4adHdSPANwNGmSrzw63qUdzSwfCpiuaFwpaUzrmNzJFcxebFqlI1Mp4Eo4AlkESPi/7N3HeBNVe/7zU6aNOledFAolLbsvYcLQRRx4J6IKHs6f7hxsRFExfVzD3CggqCA7L2hu6Wlg+42TZo9/s93wg1pSJt0gf5/nufhKW3uPffckzvO+33v9756k4HRGQ/ke67J+uTgBvDBx339xuO8phjtZGFOkMVJuHuqyboxoRcqy8/gpT0b8droaegoF2Lxvh+QVlmGV65/DHp9AUR+HbHgt1WYMuQ+BCkDmBmst+buI6Kr3o6IvFcg5NnAj50IfvBAWE49h9TgCSgPusZbd23y+b8gq02mtcWd0n3RKSCO+beRh905dYGzGJlqQkhyfUhk/SxovqYYZpuZBRpoH/LBSQiIRbfgRDaeGr3aSRc8W52NPmH1DYXJr46sHnqFJMNP5KBjUCBjf+kJVOprmmV+3OKJaGIH/2sgiyTFSR2yqc3V7NVdCrtj/nLEiOGggFE9Rs46ZCACF8Jubeph/qe2Jyn9xMD2KNFVMDpeW7eeqVMQ1PUZ8OSxsBybjaNR06GVO+71xtqAiO7MiDhPU8TAFt0zvjT/ujR0zH8Hge2uAT96wsVr40MYNFXQJ7wOm8QhRiUUChCo8ofVakNVTcPvSV9AlsCmx7CqryCIfxjnz76LrNgZvgy1Sdu0JEjepANd5Y3tmu4QWAMhFGuhCMpko+HAltlkBo/vu4odgS2pQAQCTb7WaXGKgxxlkKvL8pPKoBDLwIEr+sm1GpsJR3WVTunzCLEchZsO4e0VHyI710F3vXXctXh69mNI7BBTP5PF40EsD2H/+AIRyfPBbrPAbKiGKrwLKs7t8/qNtAVN0PWgHJWWRDB2W2q8joc2uNrmxK0GspiiTdITLEqTWlOBkrBbPE5Ac0GWLwCLzNjIyyZcFoJY/wjUGfU4V1PglIsnc934gEsGw2pjLToExCLqopkv3Qh0HFpI1xhrmREwGf4yLuhF9RhWj/HXpxiXMgrdojqzBVqNUYuMmnMwWo0gahK9PIq0pShQF7P/dw/rQsqSjoes3YZT5RmoUFciPiwW0f4RTjPjYH02OsuDYAoajLrKw+gu0YOnSILRxocJPKglDvPgWlMddBY9gqWBEPB4yKzJx4W6cogFQmYASb4eZboqln3r4B8N7pXAZEB5YP5ANA6qTSDPK1oQUpQlRBqIYKnKaUYcIQ+FXFhfqEKgPgFV1Q7w2z8AnsAPlqKNyLf5QRIxms0VGSjT3AVJApx9sRo86yUj5IbuDFfKIOdwL9flIiV/MWR8O/hRNzGqheXkc0hXjUJpiGcVJp/uvGZu1Nzrt5mH+3e3qzQDZAvRN6QrNpz8HXf2Gou9JcdY4f7/t2YjNTk+76pG+q7knLZE9MI1005jJrAlTp+C8NCu7NkEsxrW1DeRLeuNwkhHhuJKtbN7zqDLwCSQxPo/rRF9kBSEKWjRVo0yjUn8CkbntBVtRK6mCvntfMs0RspDkKjqAKFAwN5jJGKlMdc1OtSY4s/RQXeMAW8CdfbaNKb2Vxd6H4xRj9bblwCWQMBnghd64g820LJN+Q1mUrldJMYSDDbsAT9qLLIzvm6TbOrVpsxTPT4Fl0mMpK0aswZCOAzaSEgVFyAUX5Lut5j8AaGarZksFgvsNscKi0CXt9pWyoo1pJTt6VxoezpP+kfPasrkJMhUiJD6M5DlqREVsMpYhxNWLSxCAUZLw9hmy1Z/irdWfAij0SFDP2PKfVgw81EopGLwxX4QBXbAN9/9gC1btiA723EvJiQkYPTo0ejbty86hAlgNesanPK2zGJxB7VarSwYQc1X2uD/C5AVXLMX3YXV4EeOQfXZZY3WYzU3E+DJR8D123Z3u/bkBk3ytHQjeEodUkoxQOpfTw6e65/rm268AWE9mLcW+W+RgTABCEpjco2CXHSxVeVWIrgjcVbtKEsrhb5Gh4CYIKiiVbAarcjbmwOpSoa4QR0uu2gJ7Cl1ObjZTwt++LXsc1vRrzhbkGOjjAAAIABJREFUdhad/WTsQf+z6k5YLlJYvD1ouKJJT9xUX+kzQkstuhZ/gKDIYeAF9YWtfA/Ky44gM/IRmERB3obg8+eUzaqyquu9TCSmUvQ/9xIE0lDwVN3Aj7kN1tMvIVPWC8Xht/ncd0s3dHi11TGQ+2/7Z84ABUU4Hw2WxXGGIOqfD3HqKfsVKFWyWgwSz6AAjqdGC3cq6NdbDCza3ZjgBdGC2snDHWbGRg3bnjLnV6vRs8GhPPW/QRdsieiFO8ii7yzw5HUQ9V3Fgov6rHVIj5qEapWDjnMlW3lBOc6n5aPPDX2v5GFbfCzKEPUITWTvNE+LZmJY0H3S0H3qywD4NgMGn30UkkH/hd1YDvWxp3C0W+M0Qa5fzmKEfkokYgQoFczGg4CWp+anP4eO+SsREtYX/DhHDYwt70sYqrKg7/g6rH71a5PlfjLWr8lkgraucaGcKmtNg56RND4C/Yq6DPTjnQdP1RXphXtRHH6HL1PUpG2uJsjyVK/kbfC0bqPrx9cMEtefJzVBAlgEvNwzWwS2iFpL7xQSgCANCM7byn181K+vY2GBf56A3RuxEMPfzkeCRAGB5HKVZtfjENCyW8zIhAntRH5QCcUMAF4oLsObyz/Ax59vYJsHBwVg8Rv/wYjrxmPuvPnIy8vzOJ3t27fHsqVLESY3NAi02jqLxQ2M6NHcu/gXU4W3rx9XU1mQBtcqmawBBUugSJ4DW/43OCrugVpF1wZPvLkgizpsCGi5Ayz2YHPT0qf0LkUcxNLL0T/dDBKJhHFv3ZurcgtduGGSQETIQpncc766GHqzwZk2Fl2UiTTrzChLL0F0n1h201ESjMCdQCyA3WoDATpPjXuAcMe8rvwTBIlE8EuYzFSIeKok8PxiYa8+hq0VFbig6On1AqMNaNyc/wlFOt2jLQ1RaCizRI18gaKKv4B/dC/wRCpYstYiUxCHC2HjfTp+a2yUkvk0wrvOhTXrXfD9E8CPu5dFjTMkKW1CyyGwJ+M56jCoaax1SK3LYv8nQ8J/Zdxb41v13ge9YDoGxCLePxpl+kpWO0gLsjhlFMtYl+orkF9b7Mw0e+uRjFGj5RGgjGS+pogV4Le0jWo3AN8d+w2D4nrBLLKCaIhEX+wW3BkdVbGXdU+CNJw64Tl9ESpaUFDf0rETBeVqc9Zbeg6+7u9rQKmh/tzNZIU1u6FSr4cgYQqsqa/jcMh9qJNdHjTzdXwt3a66tBqB4YEt7eaK7k9ske1fbcWK5SsvO+5tEyfg4dmTUG6pbjDA4ctgu6fPQkiXJ8Hz7wTz4SdwuP0L0EtjvO7qTl+nHQgUKeQypFefQ6G2pF4fcl02ehcshShxBnj+iUwEzJq5CjrVOBhiptfbVm3go0Atw8hkEVucN0YTdN2RY3i4/o2jshLI0pavR7KfHRApcaayAGXB13s9z6Zu0JI1XFOP5bq9p3p8T2s/T8dwrO14TZZWb0xNkMAWgS4CXByNkMAWNQ5w0f+9gS5vc9JR6Ad/CBHHF4PEH0Qi4WViFJ764NT9uPWeyAWYHTp6Cm8sWYvtOw/g6LGjeOGFF5wAKyYmBqNGjmJd7vhrBwoKCtj/CWh9/eV/YaqidVD9gGNbiV14Oi/K5nGJjV3mGic10tO2V1tZkH3/f5zf5xvBuIErgdLinajWQRKM8znrke32MHHfraVREPeLvqGbjMveELjg0qwiSou6RWy5L8GT5xaNnfo3m80MpDAE3YBZIy1UXEGWWWeCPFRRj7/tupghhUCKqlINCNVFUYSbi7ATyKIakVx1AaKqt2G4SsH8NOy687Br88AL7oeDmT8gPfhmb/en83MOdDaktEK0xlBJEAMWBKo4gMV1ICn+GMrweNjVZ3EKnVDp197nY7fGhlGlG5DoJwE/agzMuyeA3+5mCGLvQvmx53Eq6Z3WOISzD9f6C+6PBLKOak4zcMW5vrfqQf/tzOMMEG1vWEQfPP3rYkwf+gD85XKkVuVgcHhPLPnrI8wfOQmuIhfeprFLYAdsS92HTqFxUCmVjN7a0nZXp7GsrnNQ+14QSoSM9hTqF4wO8mi4+nbRcchHbsGoyVi790vm31VsKmfU4qvRuGz//wrIaglVkL4f10W3oC4V8qyZkCTPZ3QwzaFpOJT03tX4Gi875tm9Z9h7LrJjFALCAhjF6O+aqaRgCWWByeBeXaPG4kWLMXnaZMS1j2PnRVkjlVjBxKOoERWd2CNKsT9IlMK9EW2+1qRBmF8wo+pTC6reBb6qE2DWQ2cXQCd19O18tpu08BcrnL+LeSII7HyYTVanYhwtbmkOJRIRJGJaR/BwvvYCai11zG8zQOyHjrpTECvaAUIpoC+HjaeAVZ4Iu1AJnc7A9pdeDPLqTXzIpEKIBXbo9Abo9UaW0RKLL3kZ0d9MFxXVuMG5Z7Pc31UBOVMh7jIdtvPf4oi4FzTy1rc9ofXJBZ3Dj+lKNfdyEXoHUzaoKZRB17Uj52dFlD9qjWWWGgJaBLA4GqG2qhOkihInjZD6Ywp+F7Nb3Dw11Rw3ji9FT+Gla9NmI5EiHnhCEfiCS9eKL98Drf0EbqqER0/nISu/DKtWrWJd3HH7HXj22WchEDgSAUTPe+ONN7B+w3r2+8yZM3H3+BEw66qch2wqTbA1nkecCIY3kHW1lQVpkloMsgYXLYWsy2wYM1Zhf/gUWAWNqxx588jyNbXLyWU2dHMQyDIZTU5QRGjePYtFoIYvEEAkFNbLYnE3sN5oYC8oyoI1BK5oEglcuWanOA6oq7eBOy9USpHuwM5MmGJ/3vF69wiZ/r4+bj7KLVWMKhGqy0CM9hB0ggD0k1pY5LTm7GK2zybV7TAJLt2Ejd1sHNj0lM1qL49GsqxhmXVx6fdQBfgBxjJU2xKhUfZucyd513ORGQowoHQdBF1fhDX3Y5hL/4J00GewHJ+Lve1fhUWo9OU549M27hFrbqe/ag78C7J8msHW28hfLMfgsJ6Y89Mi5s322ti5yNUUIF7RzgmyivRlSAnq5DzohboynKhIg1ggxqDwnk5RinJ9FRO6iJKHs20PlJwA1WkmB1267k9VpMNoM6Ozqj1UEn9nnxS1prpLyoJRDQnXaPvuIV2cIIuy1WcrshDjH8m2JbXDl0bPRKDfJbEF10zW1QRZzsDLVVZfar2rpfGeWgqyuJpRAliKrJkQXwRY1nOfIs9gQ1705Ct1Ko0ehxQHdbV1EEsl8FP6obayFmf2nGb7DBw3CHwBH3ln8mDUGRAcFYKQ6KarLbbWiVK2t7iujNVBR/KCnSDLHiRk92oH/xhs3PAzPl33XwQGBWL+c/PQMaUTTFojFj61EAf2HnAOZeCQgXj17Vch9Zci60wmVi19B7nZuZj/5G2458HH8cv6jzH3hQ/rDZ2yZdPmTMOa5Wvww3c/Oj9bvPgt3HzzOPzyy6/sb2PGjIHZZMIbb7yF/gP64fbbJmDVO6vRu19vxHftiJr0vVi59kc8tWAOOoTbsPNABt5c+RVKS0vxwP33YdKkR2E0mTB//gLs2bPXeZxhw4ZixYplUPorcezYcSxesgRpaem4aexYzJ4zCxKJDOaL2RFuJ9dsluu7Spb7EhQxpLxrR835PUiLecxrDVdzv8crKX7hCrCaA67cz9ETaCLQ1ZiBsDd/LMpqkUAGgS4CXxZBFXRmh/odo+7Rz4uAi8B2Q2wm17G6AyzXz3gkS+4GmHz5LgUiUT1TYokyBvc+9DgyMjJAGayffvzJCbC4/gho3TrhVpbRSkxMxGuvvASVvQQSuWPd2RSaIFdTRWIvLQ38kAiGV5DVCsfxZV4b26ZFICuoZj96SE2M/5ubswF50Q6X6cZaYyDLPVrh6p5N0RNOfMIbn5UuaoNW75R7pPFIZVK0D4hGp6BLCyQGsng85jtVWHcB+ZoSqIQKtohiN4XdjjpDHU5eSEOdWYe4gGjEB8UwcQyuUR8nytMYham9KhoyoRR5VQXQ8PSI9gtnwhYUjcutLXBKStO+fkIZUgI6YuGm5Xh80N1MFp5aTuV5LN72IZONrzbVwGA3o0tQBwRcXPBFmAohlCoBMymrCKC12FFzURDDdd5ZvUdtEWpMGhYppBoQemlRZIXGXFBXinJ9JUJlwUwkJECogsQiZudMkTqK2HGNogbmC1ugFJYBQgVMst7gKRy0GIPNiDxtMaoMNUxMoy1b37QnoOq/hh3CcmQ6BJ2eZJm1s9YglIWMbpVDe8picR0TyCKaGV2L/7YrMwMcyFq8Yx0CZCrEBETirp43QW2odYIss82Kzw7/gK+ObUS4fyieu/ZJdG3XmSmCfXdiE9bu+5IBtDnDH8F1nYdgzd7PGbUvMaIDKjTVzPNq77mjGJM0HLOHP4JAmQrLd34MhcQPm9N3sRN9efQsJEbEo7C6lNk8bM3YjZuSRuK566YiQhnqGWT5RWDl7osgS6Yk3ggT4aFIOUcXvJogy1mr+Td4EbX11dRSqiCNj0BWrKnyMoB1XqdDbhuouLXlnBAQ01Zr2EInIDwQZqMZh38/hLjkOLTr5BBYautGVOCBET2w58IxRq91BVkIFiJAosShbfuRejoVU2ZMQXFhMdat/RCzF8yCVCbD2pXv4slZU6EKULEsGPd7rVqNd1c4PgsPluP9ZSsw6trRGNFdiiplX5w6fhKHDx7BpCccwhdGoxHvrXgPE2+/A4mJnZ3AyhVk0f+3bduORYvewJw5s3Dr+PF4d+1aDB48CF06xWHxW69j7Nix6N8jDulpZ7Dmv39h3ry5CAkNwSeffIrg4GBcd921WL58BebOnYPQkGBUV9dgyZKl7Hdiyyxa9DqeeGIK4tq3x4cffoTgoCDcdvvtqNPVr9Xislmu7yqheh8CdFuZCq8pfTVqOjrMsN2VMFvrOyXq9pWoJeXWhASudOaGRUGac15EIXRdyznXOxf9qDxluRrax/X4FedHICDiWL2sFve5r56EATwhRogc5RqeWnNBFmXShGKJs0tJQDz6DxrOMlYPPvAg5s6d6/F4y5Ytw2eff8YA2J4dW2FS57LtmpLFcpVgp3V3S60haMw/6RvPqF5t0Quao2aBrCCBiokTMEXBlJmwnf8eB6UDoZN5p5A1FAHxRT3Q9SagG7yhVDEBBUOdvl4WS6nwR8+QJLyw+ZKkOdcf0XxeHjMLOqsefBsfHx34HjuyDyBApsTdPW/CzSnX4mxZJnvorzvwLfrGdMP6k7+jvK4K9/UZj7t7j4PBasSBc8eZPPzklDuhURggsPCw6I+1eGzgnYCIhyqDGnyBQ2fQX6JAkqoDXt2yGo8NugsyPwlTLxNZRViy/UPMGzUJZpiZGuL2rP345tivTGZ+ZGwinr9uGtrzCqGWdsHUHxfhr7wzzhtj+sDxsPHFMNrAvLTOVGUhWhbOjjNl8D04X13skLAf+QiOlJ9B39CuWLN9LYa1i8eECAkg8EOqQYpVh//Ajvw0dAppj6mD7sP1MR0g1uyDLWgIfk7dh9WHfkWBugQ3Jg7HlKH3EN5jioYtKVD29qCMKP8FidW/Q9B5OmCshE2dCn7k9dCeeRNn2j8Hnaw+DcRbf54+byiLRdtm6nKRqy/8tx6rORPbzH04kEXUwIf73Y51B77B5IF3I0Qe4ARZBrMJNYZadA6NZ551a/Z8gaevnYKzJZn4K/sgA1dqgxbLd33MzIh/PL2Vgazk8AQs2raWgaX+sT2wL+8Yu9fIKJxAXdeITrit22gcLTyDXbmHWT+5VQUIlCkRpgjBXzkHkV6agyeH3NcgyJr50yvMoJxr3z24CikRnf9WIOvv8CJq5uXh827NlW53PUCQvgDJ+W9CnDwPPHkcKIP1TwRYjU1axqF0JPbv4vO8tmRD8raL84/E0bLUy0AWP0SMcFEQVi9fg7G3jEGX5CRmTr/u3XUYMHgA4uLbO0FVNV+DQJu/8/dD+w+horwc9zx4L8TmSqQfP4lDJ3Lx5F3dkS7qgNKMIifIyqkuQKI8DmtWv4s77rgd8fHtPYKswYMHY/XqNQgLC0N0dDuW5Xr33fcwZEBPnE3LgNFQh8cenghUH8YPe40wGEy46+6J0OmNTFnYarUwJToCWU8tmI+AABUqq6rZ77NmzYTcTw6L1cwyWrR4PHToMA4dPownn3wC6trL60YJaDmo/Y66YVX2VEiSpjPlRLWwD8xBl2qxCGiRMmFrNvI2o4BRW7emiEQ0ZyzeMlSuJr9c/74ALdexNNVjyxvA4vr2Jn7R0Hy40gabA7IO7t2BuvIMaGrUqNXqERHauCUGU+e2WC+zPqC5b4kaao3dgu26ikYtFf4O77YmgSxXpZ0Lhlx0LV0OQcKTqEldhqM+Oot7AlneDIa5i8XXVDEXoaVoHRc5CPRXMf8bAlmTBt6JHtEOrvLJwjQGql4ZM5vqIrF4+4cYGNsTNyQORZWuBst2fozbu49Gl7AOqNKp8dKWVbi16/W4octQVOrUWLHzE4xMGICbu16LLem7GIB5vOtE+If6M6NgiqA/2G8CDhSfYNkwrgXJAhAjj8DSHR9hxvCHoIUONA8OkLWOgSyRSIRz5YXYeOZPzB01CWH+wdh29g+cKDiBp0bcDz/YMG3Lp5gz9B70v5gJs1vqcDj/GJYe3IT/jJ0HG8+GgsoL+PrYL3ju+qnYm3uEjZF8tI6Wn0Wf0BS8v+0dDOw4CLcnD0GhpgZPbVqNKT0Go3/i7ciqyMNr29bghZEPIyVIgZ+zTuLn1F144YanESIPxIYzW3Co8CSeue4J5GoKYWkjmWu69gjchxpKoMqZBmGfd2De/wCEyU8DfCm0actaDLQay2L9C7Ka8wpr+T6uIIvqr3IqzuPX1B2YPPAuvLvvS1aTRVHwdQe/w/qTm1GkLmVmwctvfZ55XBF4Is+3Un0lAkQKkC0BZbYIZIXIg5g58azhDyO9Jhedle2Z4fB9vW/BR4e+x4Su16NndDLyq4pYRoyyXCWaciz96yPszDmEOpMOc0Y8gulDH8TqPZ+xPuvRBd0zWcx+QQsxX3zVQRZXj/V3KAxu+VXivQdXqiDPboFClwWiIMsMhY6fplJWy10rT0StIgUaRQoMkkhnx3GFH6K9/hQEibP/3wKsegtDs6XFkWbv3woQ5x/FWBokJOGayRKGSqEwSy+jBFKfr7z1CgYNHdQgyFr/zXq8/8779Q5/790T8PSjPXE+sJ8TZE2fOhV6jRFikQArV67CxLsmegRZLGhrMEImuySExEDWmnew6p330C2lC1ateA2xkkyYA4Zj7UffIiYmFrfcPI7V+pD0O9XR1FDN2ZKlWLBgHhQKBbQaLft99uxZ8Fco8PuWrfjss89w8uQpNvaZM2dg6tQnUKNuHMxI8xfDP7wTIA6C7tzvqOv4er1zbwuQdbXEL3y5ppqzjSew1Vj2zJvatacxNAVsjRd7p/DyRRKvkvENzYVALAH5RzaHLvjFx2uhq8rB3oNnIBIK0Kdrw8kVV8l1T2NpCW1wp7kGVRYjY2c1Bij5wqurnOszyHJfgEoufAplYCARTpFant2gL5bryXvyGPIFYNHFTlkrV5og47kyucz63gRc3REdl9VTGUwgwQt/ifwSyBo0EXKFo3ZMq6nDxwe+x0s3zoTOpAdFPP3EMmfB6yeHNrD/P9h3AssCrTvwHaPyVRiqmMfW7pzDbMG14JrJ2M0ATCpmDXsYp0rS8f2JzXj22iko1pXjgrasXpYn1C8IweJABrKovxqbw4dBxVNg6Q5HJsvGtzM6Hx3fT+x4wOdXFWMZ22cyQkVWPLf5XczqdwP6SYog1OeBF9gPtf4DMeu3lbiz7x3oHtUFXx3dyPa9t88t+D1tJwNZT424FzWZqxDZ4UEs3bcRA2J7YHxUAKywQy/vArm5BjZFEihL8Oq2dzAoOhk3xMXiub++w4TO/TAo4SYYjEbYBDb8kLYF/eN6oMaiZZTE1m6uBefCmj0XFb0eh/Xks9DpK6FImgnwJdCmLseZ+OZntOgaTzRWQag9Daufo8bHouwL8BzUyWJTGU7Uprb26f3bXyMz4A6yKAP8/v6vWZ1VdmU+A1l7zx1DcW0ZHuhzK8hgnBPE4EBWfGgMiupKQcqCEX6hTkDkC8iifWvqahnImjrkfqzZ8zmu6TQI/WK743jhWezPP+4AWReFLxoCWXuKjjCARYBwXMdRWLHr06sqfMGBrL9DpK+5NwBRAOl5TX6AtOgzW82MzuveXKmCBKp65b0GcUAyeLJo8PyiAb9o8KSOOj27OhX22lT206grRY0wBApLBRTRY8CPGse2+f+YwXKfsxPbjiM0NvSKUAc7qGKgEMpQq9Y4a7IEIRKECgOwetlqjL9jPBI6X6q5pLG60gPdM1l7d+2B0WDEhIm3QaHLhFQeC/AF0GSsxvmoBxjIOnrwKGZNmwGtlryOTFi2dDmrgQoMDMSvvzrqsDi6YHp6Bmpra7Fg/jzs3OWgD9Nn7y1fiCFDh6OotBZHD+3GU/PnQB6cgJ9+3oi6ujrcfddd0BkMLNBLWSzKZq1YsQoL5s+FVOoHnY5A1jLMmTObZd4+WPch5syehcioKGz6bRPOnz+PJ56c0ijIEmhPIaD6Cwg6PAxzxmrUtF8KO7++vHdbgCxi7lCN69+9cRLonsZJ7CnKVLk2Lkvlqird0Dn6snb1tK8vYMsXkMWJaPBIAMNtHezte+FogwKJCl9u+KPJwhf66iLsPZqJoX06N3gobwCL29FXoEX9sRIfPh+UxSKQRc11ze9pMJ40CLzNT2t+7jPIcpczVWVPgyRpGqxZa7E7bBKsbje2p0G6gywylaML1VNzz1o5pNAJWDl4oNTco7Dusu3sC7iorESmu91CuEyWC8iq1eKjg9+zmgumHGcx4r+Hf2R0wVqDI4L0+KC78OiAO1lE+8OD3zF1sNOVmQiWBbCU/br93+Cpax/HgfwTOF6YyjJXK3d+ijt7jmFR9OOlZy+r46GIeqBYiWU7PmaAqdxcBZ4NCBQpGfAikAU+EKkIY7Skb4/9hjMXHK7jnDBGgMyf1XRNGug4H1XWYvTqPhV2YTiWHt0BK0/EMmxvb/sA9/Qeh5TITtic6gBZbw65AcqAzjBYTHjhz48wIDwSt8S2hzAoBaeL07F6/wbsyE+F1uR4CK0cMw3XJfTEs398gjkDxiM8sBcTBKELWG2vRYW5hi10WlPanGogKHvFUSJoHJLCtfBXCMAPHQpb2U4Ycr+A3WaGX8p8BrSsme+gjBeI8uDrUBE00uu9IjWWQKU5wf6FGvIhDkwCAnvCXncesGhhqzgCXfiDMLabjEJjCU5p0r32+e8GrTcD7iDrgqECQUIlnv71bSaNu3z8c+xepWAAqfWdvpABCoy8fONMpJZmO+mCWpMe7+79Ao8NnOgzXZAyWa4g64nB97J6rNu638BotD+c3oKKumpMH/IA3tnzOQa3957JopmhZ4wTZBnKUHSFlbq4FxM9UwWipilUtd4327KeCDgFSlWgn+6N3jNUI0vMAfq/K8iKKPsFSXIh+BE3OHcj7yToigCBBDxlfTU2+oxH6l4CGav/tOZ8iDxZd+RHP9bsE3BdLDS7kyuw4/6f96LnNb0g829czKo1hpIU2BF8gx0vvfQKUxekmqxgaSC2b/wD53LzMHnqY6CAwNbftqBHv15Q+SsbzGRVVlRi7cq1mDZnKrqFqHEy2wy9ToOk4H0oi5uCsoxiHDt4DDOnTWfGpqdOncKPP/yEZ599GmKJBJs2bWKnxIGst99eAhLCGDhwgJNKeOs1nfDuR+sxeNhIdEsIxJJ3vkR4TDLuv/8+5GRnY+3a9501Wd988y0LlN407iaWMZs7ZzYT8aioqGR0QQJZRYVF+Orrr/H0008xIa73P/gAUqkMM6ZPRbVaU8+L03W+VdkzIEl6EraSP1Braw9T6OW2Km0BsmgMV1L8ojnXWEOK0VxfDQEpb6JqrmNxBVoOH03HeonqDalxfbn+jf2fL3DKvnvSGOghVKC9jz6oruNhwIsA10XlwcbMkR0iGCLw5NG4576HmizhbiebJItnj0d6t5Aipy+tsfoselbSmp/W8Vyj7TV8G3ZZa9mfXC2KPB2P5kQgunom7c0CWYK6dARqvgc/5nZoUj/CoRjvghd08q4pZk8AqyE6IH1hhFbpJ9c4ZUDyn2ITbbeDaIINNQfI6oIXNl8CJbStRq3Bx4fWM5BFF/tbO97HyE4DMTpxKIQCET4+8B3rkoEsymTt/xYLRj2G05UZCJIGQGQX4sMD3+O565/EgfzjTC2Q2vWJQ1hdCEnK5qkLL6tVIpEMu9WOj/Z/h4Wjp+NMRSYTzQgSq5wgq50qHH9m7sO2zP2M3hepDGPZNKrZouyXO8jqmrsIId2egqn8EHagL74+9itu7zEaP536A/OueQxSkQTbMvbixc2Xe5KsGv0Ibu0ynHl/zf3zc8wbdj+GRCdAb9Dh5T0/YWBYEK5NHo1nfluMWSNmIFLeDqTuQlEFjV2LYlMpU2Vz/Y58ucEa2oZT8nL/XKDLgn/WVAjb3wV+yGDAqoc1bTHMNamQdH0OvIDuTOreVrIN5orD8Haby2Qh4AX0AC+wJ3iKjoz3D9gAekhaDYBACtuF32HO/RTn5X1wIOxeBl7/bVdmBjgJdy47daDsFPqGpSDtQg67bwlkkTHh29s/wB+ZezAu+RrUmfQsEEJ0Vlfhi2eunYJh8f18Er547c81jC5Iizm+leekC6aX5eDlLe+wom+iJUqEYlbn9e7eLxnIMvCMyFMXgTLVCf5xcK/JuqcXSbg/hrX7vsLEHmORrclHpUndYqWlpn4b9KwkZVXu+dnU/a/m9o0BLG/jkuty0K/qWwiSnoY1czVqazKgE4XBII2CwKqHUpcBpYDHwBZPlQyeKgU8oRzWnHUo01YwBUFfao8bGgezFLHZWHCqpepa3s71n/S5iC9EoiQOr778Gh6Z+ijMgcTe5yFaGo6IZAa4AAAgAElEQVQfv/sRX3/2NTudhyc/hNG3jgFZpHBCF+W8GoTaA5y/k6LiycMn8cGaD5CVlo6bx92I+TMegLZiAyoiJ6ImuxwnD53Ek088gfz8fLz44suYOWM6uvfowd5fW7duYcfiQFZqahoDQrRY+/33zeCZa3Db6G5Y/dlfGNQ3GT1jNCgTjsCi19/APXffjb79+mLv3r0gcOaqLmi2mJkf2Lz5cyESiqHT65wgi+iC332/HitWrERychKGDxuGgsJCPPPMU5DJZDAaLzcrlhS+B2WAkvl/6bK/h7bj2x6/8rYCWcQOaM2gamter75kmXz12PI2LlfT4iqDg5HkU7OoIDDEMzVCKE+BJ1Q7d2tMWdCnvi9u5J7toj+7Ai/yzrJDgFKNGHPnzfPJjLj8QgFMZivCQlQM4Li3hmqwGhs3V5/lCVR52o9UBWthYxoHdD6eEiyu+11Nm5JmgSzZuUXwj78WtuoTUNs7o1TVu0EnctcT5TyyXG8AX+qsXKXQuf5caS7eABbto5T5IyUwoV7mh/7uCrLURi0+OvAdFlw7GSaYESINYqCK1AcnDaJMFoGsbzB/1GSUGMoZn/xUUQY2pf3FMllEHTyQfRwP9p6A79N+R4R/CKPonSxLQ6W+xgm06IUyqF1vHCk4zfaZO/JR7C8+zoQ1XEFWbGA7fHzwe7RTRWBM8nBGN6rSqrFk2zqW/QqQ+jtqzAZNhL+fGENK32Py7kUZn0CT8Bze/PN9Bqzig6Jxd59x0JrqsC/nGLIKjuDVsfMgFUqgqUnHf/ZuwcDYfrit6w04mn8YP5zehFeH3wKpPAx1mlIs3LMJQ2PiMTr5Bjzz6xLc2vNODIntA73RCIGIh7PlWfDz80O1qZbJoLZW42oAqT/XbBbPooYsZyFkIoNDBIMnZAW/ppyPwZOGQRg6GPzwa8Hz8244SXRXe81J2KpPsp9WMoa1GSCQR4IfOgS88OvAEwcw8GVXn4LpzOv4JWYhtOKw1jrNf/tpZAYoIuhuPEzBiK7BnUCF8+dqqQ7Qih4hl4r16XlwsjKd3S8k7ELUQmolunImFx0g9mdKn+SR1U4efpmEO/UXpQiD2qjBee0FhEqDWN0IKXYGSwOYPDsr4LE7fHxIAEcoEEJvMSC3poBlUIgW2D00EZ0CL+erF2guwGqzotKgZgEYymzRy5B7YVyJC6I1vEquxDjdj9ESgMX1NTDtCcj7r4G98hBKz/2As4kOOwyuUc2WUnsW/hf/iS01KA6/HeVB1zT7lNk7iqKyNkeg8J8Esoqzixj4aEvVQaoPCZKq0DWoE7LUeSjVVbKgp0Lkx+5/wcXMANHRyUOSrgP6jAK3JMKgEvs7f9dZ9KAaPPpbQO1RiIJ6wV51AFnnf0dJu4cQLg1BlDiMUfhILU0sFrGou8FooiQAxCJHEM21nspINi42O6S2MkjLvoQg7i5mbkvBN23Iw+DLoyEWCVlmjPoidV6iQXGNfLJUSgX7XKvTO01lqaaFRAGsNjvkMqqxcQSN2fGtNgauyCuLDJClEjG0dXo2Tr7+HAJLlzGFXUvmGlRHvwy7yHMdT1uBrJZ6njb7ZvKyoy8iar7QAZsyPg5oeRLKaKwfuz4WMAcAsnzwRJdAFu3jC2WwKWN0Pt8o20VXr0AIvlDEtAj4AikE/tH4+tsN2LJlC7Kzs9k2CQkJGD16NO6563ZYNYWwmnX4YsMOjBneHYEBistAFgew6FnXVkEktd3CpNu5xgEoTzjBdX6E4qsTHG8WyArMeRKiLjNgTl+N6otSoZ6cyN0vAFeQRZ/5YiTnC8Byz3K5H5e+bIVU4ZRM5+h1tB0Hsl65cTaMNhMWbV3Lsj/94rrjWMFZrNr1X9zYZbgTZBE9j+hCY5JHoFpXy7JK1yUOxo1Jw/F72i5GF5ze/36YhBa88cd76BbZmQGtIyWn2aKN6geSgzuxBRrVcfSL7YERnfvjUNEJhMiCLgNZ609sBkXPSRmQ2qeHfsCp4nQsumkuAqRKJ8iKFpahGwpZncGBvB2I6roQ3x7/DR/s+wYrb1sIpb+CGTgeyj2BzIIjeG3sPJjP/geG+Jl4dc/P6B/TA3d2HcMoVi9sXYH/DBqNLjH9senMb3hl1/d4bfRU3NYxGRsyU/Fr5kG8eN1Mlin48exWpr42Y+SDTBa+NUGW6/foCXCJy36EpHg1JPH3XMpqZa6GvTYddmMleJLgBp9BNp4Adp4IWhsPakU3yAOvBz9oBOwChzcSz1wNUdUWCIo/gxQaCBImgx/YC3ZdIQpPvYVt7V9qzvOt3j5+5kroRA2PscUH+LeDNpkBT1GzxmqbXKN9bIl9caHtmvV11JdeWaDVJpPThp22hgw7WzjkLUVMWHfww6+BrfhXFJWfRWaH59ps5LTgcC/OFgqF/6gsIlEHO/VNREg77wX5LZlIqs+iAES+prgl3Tj37Zn6BIL7vAW7vhh557chN3Y6C9iRimxzmv/JmyDtMhU8RTysZ15Ghmoc+KE3M3n/xhoBOT+ZFDXqJmQ63Dok0KaQ+zFwyD85BdKkx2Er34tagxymiHsbPPz/GsjyRhOkiWqtLJbrpHP1X76sa3259ppLGfSlb9dtSA6eAJdAKIZYEQKhRAlcNP+GzQKLsRaG2lKH/1pVNc5kFmLIgBTYTPUl9TmKoNlCgXY7o722Rcu3GnDKWl8Mht6dFCBxpRW6H/tqGRM3GWSJqv6Eip/LvLG0+Tuhb/+s81xIJpRu6IYa55Hlq+GwJ4Dlnvbzhl65ui3O/JerYRJIHVEms86Mjw+ux6tjZzM1v9zyAryz6zPkVp7HbT1Gs4i00WLClCH3oLCmBKt3f44+MSnYeHobyrSVTCadQJmeJNxzjzOQRdQ+tUkLjVaLRX++izt63Ih2weEoqStnUfVov0i8vGUVBsf3wQP9bkVqdQ4q66qYMWqENMRJF7Tybczf6vPDPzG6UofgGNzS9VpGIZw65D6EKYKdIKuzfic6xQyFrXQ7NhpD0S7qWlRr1EzU4z+jpyOzNg9hsiCkFWYjveAwXh8zD/z0F1Gc8BIT0ugd3RVjO4+Av0iBP7P3YtnOtdCaTZjU92YUqMvQJTQO90QHwhh0DX5J24a1+79EqaYCd3S/EZMH3A0rbDhXdzktsi1uMlfApTaeR+C51xAllULQafqlh4OXA1uz30eeWej0dqM+Y60W+JlKwSMBj+AbUGIqx7Has+DBhp4lXyDRcArS/u/DVrAeRzR6pIbc2uTT8zddQK+SzxBjKQBfmYRKdR5Oh96BAuWAJvf17w5XfgY8Fdm2lngEB8Ya49FfiTOmRYpKrHSKSFB9EycoQeIS1DwJTLTl2FoLYHFj7J42DSGdHgEvsBdseZ8jT2fAuZgn2uQULGbLZTTqfxrIoomhLFxb00vpfdsnLAX7Lhxvle8iMXcR2nW6FxAqUXHiZZxKWsUAliszwtcD+WU/Db/gOPDDRsGW9wW0liAcDneIoXjrM1DljzqdASZz84WhaC0THKiCPvM9yERa8EMGQZ/2ITQJyxs9hbYCWX9HhcGrkcVyB1pcjRUnzsY+v1TpwuhtvtxHrUUZbOjiYFRCoQACgZiZI/M5YOVhB6vZBJuLP6h7PZYrwDKZTCw73FYgy5sBcWM3w9WgDfoMsrgaGUXOfPh1eZR5Y1Wr7oHV75K6iDfju6aALE+LGXen7MYAFlMdFPCdKUui/MUoItFOEY5qo5rRjKjFyiIR5BfAqEPlhiq092+HSHlove+JaIR1Fh3MRgujC5KSoErmyHhYrFacqkiHBTZGH5QJJTivKWHHCNEpEaOKhFlhRVplDmqNWlbD0TEwDrHKSEZzOluVjUpDNYtOCSFghsbh8hCU6ypRoCtlwKt7cKLbS9qOIk0pi/iRX0+NqRaG4t8wTCkDZFE4UrgfiR3uwZ85J5BdXY57hkzCX0WH4CeSIk4eiXjLOQQHdIAtey0OhNyDGFUCWzSRl1CcKAoyqQQi6CCC2lGPoMmFRV8FHcLY9+0nk6AOlwwSC7V0vrVXlZ8dWvknOpWvhziop9d3Jr/dLUxNjIBWVVU6ZDBBQjK70jBAGgEeX4zSijPYHf5IvUxTTO0BjLSehSD5WViOz8fvyvGo8Ev0ejzaoFvZd+hYsx3+kSPAj54Anl+s49lr0cJ+YQsM579DnqwrToTdf1l/IpsedQ1QQXw6+D98I6L+jGzX3+NZVOircaCU7BHqG3a2xSl7oiW3FsBqi/E2t09fPKXoeUG0SKJdtnVdRmsDLJoXkbkaPbOfhX/KAvDk7WHNXIUsXhSKIogG1rqNoquUyXLNXP4TQRbNCokdZRxMR0xSLFQhjfvjNHcWk4M6MhouUQapkak4Zbgaauc1xYzK68mjMaRyO7pJzYw+XrdrAg70/qVRQERUQbHYQfujmmOidRKlj1+5E0JbJUzKQfAznoYu63PUJa3DaUMGG1ZDNcSnLkjQN87W4iwWd+6UzVJmToEwcTpshT9CaxDDELeg0aluK5DlSS26ud95a+3nzfeKjtMWWSzq18GouiTM5npO7mtXX863rUAWB64IVDnEL7xnnGitmZmejeiIIEjlCtjMRidVkFMRpAwWASxqbQWy3KmC3DwSeKL599auRjarSSArmi9HUOFzECQ8AWPau1AnrL7snBq7oTk1GoeySsMT4glgXaYkeLGA2H0AjAfKd8g8+tp8idCFyoIQwPdn9LsF1zyGs1VZ0BjrnIfw9OURCFQX1EAW6AeJSup1TBaTI8rl6YZsSEGFW+Tx7Dbcq90AUZf5qDMaUW6R4I3d3+DJfuOQYDqI7To+dMIgtNMcxZAAJfhRN8GQvhKbQx6BUhLoPA9ORZI430Ga7xilpjZ/Dwyxc+pNp7espa9z35rb8W0GKOocCoyNtW5F70LS7QWHbLPdwmq63Ju9+iR0We9hf8BNKPS/tMDvU/IJUsK7MbGM8lOvYFPcqw0eKkpzDCkVPyBMJICww8PgBfYGSA3NqoOt+hRgqgSP6r4uOruTdLQt/2vATYaap+wCc8l2bA2fgkpZfSljb+f6/+FzUh7blX4Qy3d+ctnpkLlvDbSoMFS3+qm614Odqy6AyXIpEt0QwOK8+ZozoJbs25zjedrHF5DF7Ue+eDbYUW1Qt0l2qy0AFjd2uT4XPfPfhqTHIlZ3SfSvVMUwlAVfMnJtrTl1B1qiq1Qf0BrnU11ShfzUfCQPSoZYJoHZaIZI0nr1DiqxAh0DYnGszGGXEe4XjN8+23iZ9xV9dtvECXh49iSUW6qZAI57o/fiiILXIEh5HpZjs3Ao8cMGqYK0xpCIhXjjjTcxfvwtSEpOgdGgx4qlb2LB49ehoEaBz774Fi882omp+NXxxPVMft0VmNUGPnbn+uGeAXzWT0uyWK7nRTXxcpkd/JjbYExbA3XCmka/1rYCWXTQv6vCIEfdo/p/Wm9eel5ZUWu65FfaGvdDYxLiLc2ctGZdliu4YutVAVGWfVsn11VX4LvNh3D/7aNgM5P/rGP9zgEser7pDZfogxSYEIvFrTG99fo4adHivAtbjtbKXGaQ3p3uwSz3AfztQVaHit+hDFQxEYCKqmroIuvzgLkUPLmRF5mJw3mp+RL1oBuDImXuvEp3gOUpouwNXHFS8ZaLwgyeZDM9XRFUf0GpXhKlCJOQEAZJuD+GExVprGDdtXmrqbBZbPBkjMbRhLiiaLoxPTV3oOU+L9eWf4KY3q9jY04Onvl9DRYMHIsH+98BgakY1qx3HIt5WQT4YSNhO/cZ/rBEoFzZB5F+9UUcukkTwTNXILjiHfBjJ0KT+QP08QvrDcmXGrxWv8NaqUMqau9W+A4kyU8xwGPXlwCGEtj1F2A3lIAfOgz8djczdUFr+hLs4SfiXMAI59HH5v0HoT1eZEIZZ0tPIzVkAkRWHUQ2HfvZvnY3YmoPQdbxEfAjrgXEwcxPzq7JgC3/G1TXZCIzaAz0wgAkVf6CMLGY+ZzwAno5VA1duQV0VErrW+pgOPAQ/oyajQpZw94UrTRFbdINdy81tfMIeQhGxQxku+VWFTiV/kjUhQrhzUTzvChuoTPrcaoyEyqJAgTOuGa0GrH3wnGYbRb0Dk0GBU2okUrg8fJUhPkFo4Py8mh5jV7t9N0ioQqT1YSk4Iv98ng4WnaGZXFJeIP1abezrNqBCydYJn1geA/n2KoMNThadpZt7x51d1VQdSpCUbxIcGWlZ0mAIFwWUm9h4uv3Rc/41gRbbQmwuHMiYYQeJZ9A2MehuGo5Nhsnwx9CDfnjtXJzBVr/ZJDlPi1pB1JRXVqNDt07IiI+olVmrVdoEuRCGbQWHXJqCpyZLPLHWrxoMZN5j2vvqKuirBcBM+HFiHyNsZZ5OJH9A2XBg9WHIAjuz+qycrWVEAk7QyZwCElQ1ooa4TNaMBKjhEDWrTddg74pYVBXFmDZ+79i/vyZCAwKg602FWZxPMz8IJjtZuTozrOSAhLZoGdJsCAQcskl02K1QQSl1MZ8tigLJfe79BkJXtDClLJmTWnC2iMIMO8DP3gAavN3whD3VKO7tyXI+ruKX7hOCJfdor+RxLqvaz9v30lD4MqdReWtn8Y+b626LJ5bxopUBX1pZJdks1iQlp7Dgv/xMWHgXVyf0PXLnmluAIv6bSuQ5UoV9ARgvQGtvzXICrEL0KVoeZO9sbgv0hVkcVEGLsJAVD4qFtSbDJcVCHuTandFsnQs9745cOWLiqHjYevw46LmCvZIsCJWGcUUkErqKlCkKYHVbmOqR+HyYHQNddDG2A3GAyvcPa+5wB681EhyNndXFuIGdYBYIXauo7lj0JfPLA68RBZcgZb7BZNQ/ScGt+sBvrwLanlyVAjDIMhajBhlJPhhwx0vE0MpAwf7K0uRFTSaLaYCJSpIBRLnPUfUh2iBCkFFCyHo8Ajq0r9EXcdF9e5JT0Dal5v277KNf10aIkt/gEWogkESAYMkEiJNOkLU+xEa0h386NvBk0XArs1FaubXOBw52Tn0UF0GRtf+DGGvJbCmvgFYdAB56YgUjF7JCxnqkIPn8UA+O7YLW6E/9xXOKwfiZPi9MF4U1+A6JDpgUsXP6FCzg/1JK3YYo1KTWGsR6BcJYa+3GeiznHwG+/yGIDeg+UpnV+o74EBVQxSKpo6DVP2i5RFOkPVX8UH0Dk3ByYI0LN/1CbTGOjw5+D7ml0Wm4H9k7sXZkiyklmZh7ohJuLvXOHbP7sw+6Nz+0f53sr8X15Zi5o+vIK00hw1LLvbDGzfNx9p9X7K/kVz7svHPQ62vxVs7PmAGyDenjMK8kY8hUKbCn5l7XcZwL+7sMZb18/3JTUyuXSGRY+rg+zCq80DsLDoMjflSFpy2a4j63NJIaFPnuDWATWuAraZk05p6ju7bh1ZuQ4pmBwTdXgbMahhOPI8TsfNR53cJpLf0GNz+9LynYBrR0P6/NaPOCInfpfdIa5zfwIgeOF6ext6jBGYiecFOkGUPErIgSwf/GGzc8DM+Xfdf5j81/7l5SOqejML8QnzxyRcIEunw46aD6N0zGfNn3wNebBJCRIHITc3G4iVLkJWVjdmzZ+GG66/FMwtmY/d+Rz3Y8jefwYhR12DJ8rWYP+dJVBWn4puf9mD6nOewceMvqKquwt2P3g3y5Vr2xjJMmTEFWrUWm3/ezOTnf9u0CTfeOBpPP7UAKpUKOp0OH330MT7/4kuEh4dj5szpGDlyJKvVaor1iTR/KfxjB8FefQw1gn6wqBqv5/1fB1mtcR269tEQuPIW6G/OOFpKGXQHV9wYfKEJutZhmQwGmI0GB8uKFrhMv8nuEWDRZ20Bslypgo29FxsDWn9bkCW01qFP8XtQdH4MdqsRJdlfITV2dhOvGTuTWhW6gAiiDBK4on8NXbjuUu2ckiAV1YlFYmfE1ZOpcWPAihaA7GXnZsbpTUjD9aQJYHUMiEGAWMmU/Dan72IGxoPa98IjA25HqDKYmRZzReIV2eUQ+4nhF3K5uWNTvnwOaHmiK7XTHIFeGIQqWQfnUDtVb0W0uRhqCKEVhkAjjsAFxaXaJYrAu4Is2pGoD50KFjKJWF3aJ9Am1Jc5bssHdxMvrBZvLrRo0CVjPkIjhoAffSsglAM2E2wFG6Ap2YldoQ+iUpZQ7zjJFT+ir78f+O0fYPQ+qq0i82KYNQyc2dRpsOZ8hFK7lAlblMq7Nnucnar/wEBbDgRdX2B9UHYtR1uDfe1mNrvPttqRA1aNqfw099gMZPlF4LuTmzB7+CNIrc6GP88PG89uYwCG2rKdH2N81+uYWM2GU1vw/HVTmXXBa3+8iymD7mY1ke/t+xpPUV2lVIl1B74BWSXQPlw7mH8Ce84dwYyhD4IyY+TRNW/kJLbIW7X7v7ir502IC2qHzWk7mfjLsA59mQHynBGPQCaSMs+uO3uOhcagxZaM3Vgw6nFWP7n0rw8xLuUayOQypFY5JHKpNWZB0ZTnQnPn1XU/CriQNHZrtOaCLU54ozXG4GsfUaXr0dmaD0HibNjr8qA5uxgnEt6AWXSJSu1rX962+6fK53s7L/o8bX8qkgYl+7KpT9skqGKZNUJRXdllIIsMi4lhcmjbfqSeTmUgp7iwGOvWfojZC2bBYDRi6etLMGvyOPTrMwgbN+/C3t3bMevFRSgvK8faFQSe5iE0LBRLly7DqH4xGDJ0EF5b+hkmjB+Dvr17oLq8gIGsuVPGo7JOjO9+PYQZM6bDZDTi9bfexB333Yljh49BKpPi1tvH49SJU/j4vU/w0sKFiIiMxCeffAqj0YjZs2Zi/YYNKCkpxWOPTWJ+RO+8swYLFz4PmZ+cZbPoneqLIIcqexoLdlsyV6Mq/l2v89iW7+q/o/iF1wlp5gYNeTG1BbhyHWJzKIOkGMgXNUzXawxk0bvKbrU4a67S0s8hPFgBAZ9XjwLoKYPFjbstQJa74EVzgNaVfp/SfPhUk9WnYDECOj/OAFZ19mc4ETMbdg91LI1du6TQRql/rpGfAGWuKPPY0ILMHUQQACJwRSa8jbXGvAroRgkUK9Enopsz68T1lVWTj7yqAogEIsSrYlgGiGvnagqQX1sEUtriGhmOxvtH481t7yMhJI5F0KViCQ6dP4Wvj/7CvLNMfDPK9dVor4xCtMJBpaDI/rma8yjWliHWPwrRF49zpiqL0RyIShQoUSIlKIF5WRVqS0EUCPIG4hpHP6egAhX9Uo0Ygb4EVRxCZJfkZLPV51GkLQXRJB19doIrIE2rymWfEcgKkQY6RT8ouxhgyAZfHg/juS9RG3w/REIRZLJLN26FqZr5CF0J0YFmPhe97sYBrLDOj4AX1I9Jv9sKf0Bl2RFkBIxCTiMZowHFaxFsKoIRQpgEcpjpH08KpekCSuUpzVIfbGjAPcq+RneJDYLO0wC+GPaKvahOXYGt8YtgEDYuH+ypz9as/WlLYOU69vog62HmM3Uk/zTm/lw/y/r+na8hUKbE/vzjmD70QdbFj6e3gM8TsKAMUf4mdBuNvNoiGAwG/Ja6gxkKF9SVwGay4aOD3zFQRSbB4dIgB8gaMQnVenW9bBf1+2j/O5AU7gDgt3W7AcdKUxltkMRrqJ8+0V0RHxoN8sY7U5yFzPJzmNDzBmw9v/fis+Byo3X37+tK+nsQvYqyWa3ZCGzRc5MEMoiOSNkHavQ7/TPZHJbh9P/WBHlNPYf2hesQL+WDH/8w7NUnUJn1MdSK7tDKE6GVd4ZBEtXULv/ntt/3814MHj+k1c6b/OlIUOpkRcZlIIsfIka4KAirl6/B2FvGoEtyEnu5rnt3HQYMHgBVYADWrVmH556ejBh+FqqFvfHSwufx6LznkHY2HRXl5bj/ofsh5UlwYv9WHDl8EI8/MR2vLnobt97YH72iLqBaPAjL3vsBs+c+herqaqxfv4GBLKFQhAOHD7DMVEhoCGY/NQt8mRA5Z7KwaeMmvPDcQtCCrrCwAGvXvoeF/3meATHy0+ML+DDoDVi5chUm3jURYWERKDVWsBILTjm3IbDFs9QiqPglCDo+Bl3aR9AmLPU6120JsnwpA/E6wH/IBu4BeHcWVVudRlNBFitbETeeUaZrU+AGwjhqIKciSL+nZ+Qjv7gSfVNi6mWnaM3u8I7zTHW9EiCL5tsbaLr8OxN4LNlpq++O+vUJZA0pWgZpl1nQpi7Hoeg5sF80BmzKwDiQxcCV0dConj2bPCYpeakojxaFtMhXij1HWb3RAblMGdH5BkX1wnfHNzERC64NbN8Tr4yZzSLMnQPjUaquYIukPblHMTJhAJ4cch8EIgEyqnJZVJroAH0ju2JP9lEcL0rFvFGTWBGo3mZCz5AueH/v1yxqPjp2KIxqPfQqKz4+9D325B5h/U0ddj9CFIGo0FTj+d+Wom9MN0wbdj8OlJ1ki43BEb3x/fFN2JT6F14fNx8xgZH45MB6vL/P4Xzv2tbd/TrIMZ4WoQfOHWeS77SYo+NMHnQX+CI+A2+JAfH46dQfWH/yd1Tr1LgucQjz39JY6xhPOUoWimd+XYy95446ux/ZoTfWjJsBf/URFMmHYtW+r7A5fSdTZHyo3wTc0u06ZKvzQfPf1EbZMmqcx0hrUxDpReXJUiCscivalf0Eo1AFvqkKHMCyFW9Ccf4vyAga+7eUVI+tPYD+Fd9CnjQPvKDesBsrWLG+mRTeeALw7HYIeVRcoMc5YXvsj57R4FdCIiuctwTJybrTVEflL0IYtLC5LLhzRR1wNOJh1idHq22LjFVDg6agB8tkndiEOSMeZUGbPdlHYLNbGWhybUcLTjcZZKkNGiz96yNMGjARdiGQV1uIfqFdnTVZVTo1vjn+Kzs2ZawuTgR+Pvsnu38IZB26cArt/MOZiinRBD2CrB43YGuBA2T5kjm/kpTBtgBZvj4XaMHW2gDP12Nz23U69zaigxLAjx7P6iDtmkzHv9oM5PPCcC52WlO7/J/aPvdEDjr0bNmJa18AACAASURBVF2a5bCoPth74RhEfJGTLjh12pNQhCthN9qw8KmFOLD3QL15fuWtV5DUNYmBrAXPL0B88Wswd34Vy5e8gevvfhR//v7nZUIa9949AU/NeRxvvfkWbpkwESk9h0Cnq8Py5SswZ87seiCLgpwGix4vvvgyRlwzHNePuQEV+ioUpxdg88bNmD3vBRSr+YhTap376/V6vP/e+9j8+xao1Wp06ZKI5cuXQRoiR7bufL3xN6RWKK74BSqpFhD5o7aqGsbIBxq9vtoaYLVmDebf+UZxZRs0RymwuecWwBNixEVhrKb04Q1ouYOshiTa9x/PRpd4R80+B5y8ASzXbZsy5sa2bUhVkPahc6W1eUPN9R3rDZS11nhd+/EJZKWcX46IlJmw5nyI3cEPwCpoGp2EsiJkUltrqGMUGpPNsSB3RAJ4lymCNHQRezKZ88W52/UGoUj20HZ9sXLXf5EYFo9RnQaiSF2KL478jKdGTYbarIHVYmNeWU8OuRfxwdGs/oKMhkm6PaMml0mxU9ZoREx/rNnzBeICozC+2/XYfn4/eEI+y1ipBArU6jUIFQVBbdcyU+OpQ+9HfBD1d5RRjSjTpTHU4blflzCT4tdumotqay2L7MbKIvDS7yuZ4TGBrLigKHy0/3s2b5MG3cl+qvUacL5fPdp1wYG8EyyDNmvkw4gNiMKW9N3YnPYXXhg9k0lqbk3djXOVhXhy6H2QCsX46ugvMFqMeGzQXThVmYEuqni8+ef7DFC2D4pGQUUWPtjzGd4YO4dlAJ76dSmGdb4B41OuR0VdFRZuXY6JvcYiPiwGF+rKm3R9NmQI2VJBDeo3iOrJBAHw1Feg+hC6l38FYa+lsJuqgbo8h1dO8SbkFu7Enph5TTqPq7Hx0MKliFeEQNB5BiC4VEjtOhZ7zSkYz7yCLHlfHI14tN4wqXBVYDNBYDfV+xmuO4uY2oOI8FM5xD+ibqq3n/Xks/gx4B5oROEMHLR142gY3LOC7BXCxcEMZM0f8RhsZjsy1efw3r6v8Mw1UxChDEV6aQ6iVOHIqch30gV1ZgPe2v4+Hu53W4N0wXHJo/D+/q/RLTIRwzr0c54aCV8s3rGO1V7RPfry1ndwa9frGSW4pLacid9Q0IWjC1It1zu7P8PY5JEudMHJF+mCH2Fc8jWQSMU4W5nNajDdTWo9zemVejG0Rj1WW18TV6L/5KxnER4xGDxVCnjyS6a11rQlSJX2QFnIjfWGIbDpYeX7Vkh+Jcb//+0Y/cK7MmW+Gp0WMpsQb776FqbPmAZhiBRSvgirl63G+DvGI6FzfeXV/Lx8J8iKufA2tO3m4eWXF2HytEdx7EwejAYjJky8DXybEUHGPPD8O0NfmYZXlv/AQFbXrt0aBFkikRhbd2zFzz/+DH+lEtPnToNU6Yec01nY8ssWPPvsM/UyWc8//xw+//wLxMbEYMKE8ahR1+Lll15hAh6mIJIVv9yk2JP3luzcS/DvPBH22jQYivdA02GxR3Vcuga8Weq09DrhLHla2s8/YX/ufUdCRL54XLXWOTUXZHHgo7GMFolf0LuL1AKpkfcVpxpIP+vq6itiEsgi64nGMljcebd2JsubN5Y3oMUlWa7Uu7TJICuy7CckRfQAjGU4UWdFVcDgJl9Drq735CGltxpYtoprXLEa/e5eJ0V/a8jFmzwPzGTw56LeSlEmSslzN4NrvRfRdga364MVOz9Br+hk3Jg0HPlVxQ5p9lGPQSlVsAUT0Y1u7X4DG57OpMeSHR/itu6jwROBeVS59tOzXRIGtO+BI6VnYTVbUXQwH92v7wm+nYfeYcnO/iZQfzweq/NYvG0dbu9xIzve4u0fQCn1x4C4HhidNIzVqB07fwbv7vkS/hI5Xrxx5mUga9+FE0gJ6OgEWV3CO2DZjo9BGbkRCQMYfTBRFc/AYkpkJ9zQZRg7D5FAyBaa1E4WpePTQxvw8pjZyNUWoIMiBku2r8PUIfdDJfeHuk6DtXu+wNvDxkHlH4I6ox5iaQwEYoc/yvI9nwA8Ox7ofxvSqhyCAb40b5QIznvEl764bVzBFfc3d5Al1+WgV8ESSHq8wSKBpDbFk0X9owAWd24kxT+4eDVkHR6CuegXmPlykFyxiGeFMP5BBpJoFW+vPAhr3uewmOvA41F2WAQeZaf4YvBI7EQgd9Sg2a3gKRPBDx3umBuqLRP5O1QR9UVMMIUnUqH4zFJsjqqvNNmU78mXbd0zNySCQACAjLmpBotA1txhj8Kot0AiF2J79n4mOlGqKceDfW/D4wPvQmppNsskUW1Wc4QvaJwkdDGmy3Cs3P1fpJZkYfmtz6NGr8Fb2z/A1ozduCFxGJ6+5nHEBbbDH5l7sGLnp6z+a9bwhzE+xVHj5RS+EMtZ0GZUwkBsP38AGlN9x3pv89LWlMErKTTh7Vz/Dp9Hlf4ARV0G/I0FUAh4EPZ8mwU0zEdm4HTEQ1BqTkOpPY0Anon5zJTwQ1EaehNqlH3+DsO/KmNwBDOtEF5U7GvNQQwO7w2L0QzKBr36ymsMZPGDxSCVxu0b/8C53DxMnvoYqMRg629b0HdAXwbMqCZryvQpGBBnwe97CnH06HHMm3EHMislWLtyLabNmYr4uChk798MoyAMA1KC8OrKjRh70y3o268PamrUHjNZWo0Gb7z9Fh5+4hEcP3Kc0f/uvv8upJ9Mwwdr1+GFhf9x1mTRPDz88ENYsWIlBg0aiGFDhyItLQ1Lly/H7GfngBcsYoqjnpq7LLxAewrK0rUQdZkOu7EKptyvoYl+Bjapw3fRtbWlzUqZvtIp6tWa3/PfsS8uSH81PBFbLHzhhTrIABaJvdnr0/6MJhNqNAaIXRJEHLPMF/ZKa4OsX0wVXi8NbwDK4aPF+/vRBf30+Qit/AMdlMHgR47B+YzPkBX9uNcTdt3AFWDR30lZyQIrKBLCNW4hxZlcuu5PNURyjp7j8gEBLDIDdo+qe6rl4tR7KBo9OKo389y5pvMg9IhOQqm6HB/s+5aBLIlIwgDYj6e2XnaOH9y1CBACJXXlHkHW0fJUGLVGlKeWIH5wAvhWoF9E9wb7I5pfgEyJJds/xPhu1zEq4dxRkxgQor9Rnde+c//H3nWAt1Wd7VdbsmRb3nslju3EznJ2yGDTnxYoG0ohQBiBJCSsQlsohQJlhoQQdhkto9CWTctMAkmcveMZ771lSdZe//Md5SqyrGnLjhM4z+MnsXXuOeeee3Xvec/3fu+7D/eceVNAkJUdm4bHv32JRaUcIqBJ24azMuayaBXlvlH0y2Ax4dPD3+I/B79GQ28LOz8CZX85/060Gbshh4yBrLvPvAlKeST0BiNe2vYuHjr9KmRKeWjSW7C25FP87+gu9BmdL4XlC65llMOD3RVB3xPedujcDw6FNkgRKxlf4qIcer5kUuqfYd5ZEpgh5fMgmniP03y0ci1qtN1QWrvQK0rBjtTbgx7/WKqYqC9DZ8TARPOpHe+hQL0J0skPMVphUMVmhEN92GnGLEt1AjRTD3iSeMBhAdtdcNjR9+Nl+Hf2+qCaDLWSZwSbeyZwQgy0sUFS62mSJNgtTk64UCCASWyCUhrl6o6k0uu6mgbQBYci4U5RqhpNEyj5nkQvKlS1jCacH5Pj6ovoxWSaWhgzno2Nisasw47WAyANpvlpxZAfk5fvMfRhV/shltvlLuHORfRd+0R2euk5f+P+HSnK4M/gKvBdGqfaisnqryGY/Gc4dA2wd24CP7oIvOgiVyTZoT3KhHIaEIu6jNsCN3oK1tB0q9FY0YiiBZPDfnZxEiWmxOWju6fHBbIMShtMDjPSpUn4+MOP8f7fnVT6629eggsvvQjNTc0MZJEAxaZvvsOM6UV44A93ItH8BXoyb0bp3iN4dcOrOFpRhQvOmYV77vs9YvhN+GJXF/70wJN46KE/Yf78eYNA1vLbb8O7770PnpiHK665gtEISV1wyc1LoNfp8ebLbyI6Kho//PAjUxe8++67mLpgc1MT/vrEU9i/fz8uv+oydLZ34vLfXA5xpgKaAJsuXI6WjCdBgtWAuOanIB13JXjSRFgq10MbtwTWaKfNBZWRBFh6q4HJ5v9UCq0vyY4jFO/VcM3NYqESyiDMgv31x9IChPT+drBIFRet8nWM2WKFTqfHV1vL8IsFQxOxCSfI8kcV9DyHQJuR4cxFD/YaB6QLzm95lvn9QET+WHaoK17FnvTgeeneABZ3s3rj4NPDxj10TjQ1b3lYlAOkt5gG5TR4W4y4czLJO2NyfD4e+Xo9lsy+FGmxSdDo+vHa9oEga352MRaOP04boglVGzU41FXJ1I486YKUm/RDyy4maxkvjkFOTDrz3SD/HgJt3trj83ksikaA6o7FS/DFkY1YMG4GIsQyvLf3M1xV/CsG/oYDst7a+RELCV8/51KWq0VqaMtOuxrRskgWyfrbjg8ZyKIkf4GNz3K+iBZJeVoiuwAvb3sfD565BAq7Fvd+9x7Oy5mCC6ZdxYDg89v+DqvDyoBdsCDLF9fc84YNRBv0B664tmxl1yIpbhL4ab865j/l/IQ8wg5qenEwcaDPW7BfmpOlHglzjLc2MI8YnizNmWNi1TlVENmPDg6bgUnD86InQZBzHfuek1eYZd/daBKmIcnaDlnCHMDUDU3vYTZnNRFzQ5IcDjRfngnEtPAnYOUrP4d83NxLo7EVR/qPm1BTorzIImAg64riX2JTy85AQxj25+7RctrkodB6IGPEYP1UOB+9QPYOoZxEoDkOpa2fQt3M1rcxXmwHn74jx4qjvw4O9RFAIAM/+WzYu7bgqKoFzSlOpcufWmmva4deo8O4qeHNyeLmsShqAssFtliszM+qXFcLnVXPnhVZUansnUyFhFVIDErfoXXRBeMVPEQ7tIBQDOPGM7Cn+DMm8kT+VpFCCcTqveDJYtm7oSvltxDLMyF2iGC3OZhkNedl5Vy7ONiCu9uqQoehm23AkMphhFCGQ/sPMuGLe+6/B9GyKFCqhMFggsVqY5R9qUQEHdFLmf0Lnx1HCsSUMx1acaCo8Tkkpp/NaK226pfRI5kPQ+Kv0WLt8JqLHFr73mv/lIQuaAY4/0Jv7KpwzGegNsIBsnz1QQqEEPABG9lKHDcX7u/XQ2eyobKuDdPy0wIN0evn9P2QScNj5xCIKug+gBMRbQw0QcGBrILVMFeuh8URi4rEX6FP5DTyDFT8ASxfx/YYVdBbjexjAlgRQukA2Xf6O5eH5Sl97GnOy/VBSf5UaBd6Qmw2y7l6aeu7+P05y9gDDxaHy2SY/Gxe3/Ehq3/T3Cuwv7OUPQhpp7zXqEazpo0ZmjqFLyazxPsDLeW498ybUKdrYTka0+In4pVt70EilGDJrEt8tkdCHkTJI5BFQKpT240fa3ZDJpYiLToZREPkPvPMyfJHFyRwWNpbjYnKcS66IOWeEZ2QckUof4sS9Q+1VuDNnf9mIAt8oLGnjYG7P557O1r0HVDwIhiN8g9n3wpoqvDs7o14ZMFFkEVNZ8aK67a+CTvPETTI8pWH5e1e8JWwGwy4ovbkFbdBFpPJEtgd6lI4jF2M7kq0t6PanpM2chXoO+ft81hDLWRWFax8KSx8KfvXypdgUvenmGAqg3jyn5mvl8PcB/vRF6DqLcMXuWtdTSXrDsPMj0CvbODiiRb/LN5yLPISitcL+z6Sp5zbDmEwURVf99C2vr1QW515DRQ5ovwtmVCKpv72ARFzz/lhyohUjoWRvImABDPnnLyv+zPIv18HfwBdOpg+wlHnZ3A19FksqH4IyYp4OPSN0Jm0EBrbETFjjStvy1a1Hvsiz4ZGMXS7hqGP7sQfaTFZ2KJULPUtHT2cUdJ3vzhuEsgElVgW/mjl9AwQqeACWS32LsyvvB3C4udgO/IINmc9zIZC0fE5iYUQbFkIYfE62GrfwgHJNBft013lz5uIkvv5kHpvX3UXA1mr77sT1bpG5IgyBsiye0aYpsTno07TDK15oG9esPM0vmkDMuMLwE88HabK57E19c5gDw25Hq27aH3GWdKE3MBJeABtnrmntYz2KYSqLOhvfC5QxfQQjplw22ywW505WUQD1Gp1LFBAJVIhh7Z/aPdluEBWKFEsGvNIMT6Gc90DgqxpTRsQN2kZe/j0pvwBh6wdQfXnCbAoYS5QwiB9ibuMPQxEUfGXh0UgwT1C5QtguQMxklyfnJCPl7a9h2hpJK6d9WvwwUODqsUFsqJkkajoqMZj376EZaf9BvOypjNhjL/v/gi/mXkhmnXtLJJFhdrLikzDU9+/yhLmifInhAA76w/ig0NfMmGL1OhE1HY3em3vxrmXs3PlgBRFlx7+6nlmqkp5UhabNWiQxQlfkGri6tNvQGpUIjYe3Y4vSzfhj+cuR0xEFItKkVnzNTMuZLklG7b8g4FCAlkCvgD/3PcFi3pRZKpcVYsYQSQDWQ+csxwibSXu/eFjXDtxJuYVXMKiBI9vfAkXFJ6JpfOuCCqSFYgm6HljudMGCVyRoEUwPiIDAJbqIPqOvoqjkfOgESihF8YNAgtB3dCnUCUSt5jV9joUk+4EP3Exy8eyN38GVf2H2Jp+F1TS7CGfLRd1IQ86T8qbe6Pcw5CiVdzCP5hOfYEsz2hWoLa4HUp3YOjrGRKoLe5zp2Ijb0BOqSfQ8jRXD7btcNQ7kcqB4Rj/WGgjsr8MRmkayPphTvvLzMDY3rODbUJpunZh78SXxsIwT9kxpItTMCE+A2qNDuX6Gp8RG9qgJUsSinL1mbVsg3T23vMhX/QJ7O3f4rA5Aqq4MzAnaQpMdgvkWxdDNGM97PXv4oAgDyrlcepdsJNJqQjUJ9mukOoeRdOIFszlC/fa1IPGOyl2PNp13eg1qYPtZlC9jNZ/YELGQubRWN5Vjbaki4fclr8Df0pCFzQP7N3gIOa803x3tMtwRC9orAxUUWEbmU5Q5V4oH4uLYBHA6tfpoe43o71bjdwMJ/V9qOWEgSzyBxMeVyUf6vjDeZxfkEVJlyldXyAqRglY1Og0KHAksiBg/0MBWNQoAQ4Kv5OEOeVgeRoME0WQRCEIYHmaF/sKE7qDrNkpU/HxwW+8yqBT/3OznDLuCqkcpW1VeHX7P7G78TCLKJEUelZcGg53Vbl8XgiY5CozESmU4929n+P7oyXQmwxYkD0T18y+EDGKaFT11mFKQgFquhoGtTctbRJaNZ0uIJUZk8oiSQSyCOg097W7PuMk3GmcF08/D2W9RzE5Js8lfEES7pmRKdhSs5vRAmt7mpiEOwE5sUTEdsqIxkgRvG8qt2J25hQsGD8Tm4/uZBG9zw5/j9L2owygGWCC1qJDijiegayHz12NNPNh7NfL8ZdvX0JlbyeuKb6ICWgYLSb8du5FqFU3uWuPDLpHQgVYXAMEtGQ8aUBwxbP0gm/thbTh2eMRrGMAa1Pa3dDwFQHv21OpAikIOlhWECCxaSG19kFm7cPUzveQlDQX/OzfMpoT+QHpD/6RGSZXxA5UEwzXfLiAFzVod7DdJs98q1D68iWcQpRBAluBijeAxd5FQWwE+WubnklE6fN8KXNA60Tx+mnMPysHBrorgvtcYNMhqr8Ucn01JlCecvLZMO9ZgdKk69DLFuYnZkEW3OhHtlbdoVpkFWYz0amRKrTZlhORDoVChl6VxqWgR/25R5oKYsZBKhCzqAt5tNG/qSVnQj73dWY0r9p7H8RnbmdUvx9b9mBB5TKIZ74Ae+OHOIR09MQsHKlTGNBunjKbeWB2hkwXPN6M0KbDaV1vQDjhdujK12BH+r1hHzulcATKGwt7pz/xBocDsvgiySBbFm46SeTCYbW4zIYJYBlNFvz3h0OIjozArMk5cBzzLhzKJQgXwKK+Q6EKcmMNlJc1lHMazjFeQRYtYsb110Cu2QGxtQWiyFTw036Ntoo3UZZ+84D+PL2IhgqwqFEOZIn4tAg7Lk3tDq6onidN0N/iyB2MnTduEd7Y8S+kKZOYqiDbbT92NkSdo88IZJHvU7IiAakKp48TlQ5dN46q6pkyoHuhHbMkeQIK453ysTaTlSkINhra0KRpZZEioi2Nj8kc1F6jppXJTifK4kBqPWpTP1NQ4zl4aDd2sV047jMCSaly53jqtc1Qm7TIUKQwPx5SayTKAXHS85Q5iHUTAahRNzEzYwKuKfJ40MvHvdCcU9tEr6CduDpNCxq1bWypUBg3AUpxJKL6mxFt2AF+0lmw2kSwy44n/hNX/YjmqN8HcCg0wVBuZkXpEgitLaCNJqaEJ4oGLzLfSRE8BrC+SVkFwxDMekMZx4msG2FRoaDnM0Sa2yC3dDEwJZHEQCCJhdnUB6FIDgHlU0piAXEc+AmnMaliyruylT2FWpsMW5KWe1X0HInzGg648hyP530VTDSLo/V5tjXcKBZ7LtntPl9sIzGXobT5cxQrlNnyXlehr8KUxjWQxM8GZGngJy5i9OPWyjdRkeukn/1UC72Tt39WElYjYl9zSZu/5AlJOc3afr2rGkcxp5zMKLGCmY3TO40ogSzKdPQJKOMmMjEg8w8XQX9eHdoNPWjp78CCitsgmfUC7M0f44gtFl2xZ47KpcyJSmcqfa26zmH1N77xBWTn/RZ29WEc1tnQHXv6sNpzP/inlocVtomjPUW28TbYhzKYPsKhLEiCF+65vJ4Aq6quneUL1jV3obgwGzLx8DdIKBcrHCIhoVIFuTkdsyArwlCHGPUepFhaoRDxwVNOBj92BnDME4vMGFtbNqMi3anC5r7AoYebwWFEt6UX/WbnQ48tWkL0FKAFf7exF5Fip+eIJ7jiJnGAuZiHabHnzeted3bqVHx84BsGsgrSxqOiyyk7nqJIYAJqHMg60F3OwNFwCgE/WtAFylPxdkMQ7Wgs3ChxUiXixDEoav8YkRmzWNSjTzgL1qjZA6bGn5LRSAEsWf0TkMv54Kf+atBlIoClr34LXyTfdkoCLIlVgwztTuZplSYRQpB7GyCOAU8YCZAsu2dx2OAw9wKmXjisWgZAu9q3YFPmA9A7IjAa3h8jlQvkGdXyF83yBbBouoYbxRrOs2Kkj/05ijW0GRba+iEzNEJs6YbE3I1s1TeQFv4evIh0Z4N2C+wN7+EILwtdcWcNrZNT5Ki+zj4mepGaO7RE+VCmgRNPUkZHwmg0sbWGVCpmoMvqsDFA9UPLHubN6V5Elj6c1vwUU4nUlVwH2fm12NS8i1WZX7EMslkbYG/9EqUm8SAvtFDGF0rdDEUy+Dw+GrSBI/D+2pUaWzCv/xsmzKIqW4N9GeGJZhHAIlEO2qT9uRyfAWJZURSUCnefcWkuxLZijwfKd7LZmVkuXxA60JoqVCCb790HM5Rr4a4uyOVf0fF7DtdB3W/A6bML8OUPB7GwePiCNeGMYjXYjDhkC83qZCy+y1kkK73tPUyIkIDHVMhS2fVzmLrg6N0Dm6YGFrsC/YopOKx0qu35UoijhFQqBLraHZ0wOpwJdcEWUtvpNfUxxTqOFuh5rHsUK5jdZ3eQlaCIQ3pkMvtSNKhboTY4ZchZpEmZiRhpNJq1baAIE6n/DKcEA7J85WcQyBoLCXwcyCpufBbSictgrXoRmthrYI2eN2Bq/IGsUGmC8soVEBqrXe3bIYUxfRkscccNQAX6KkTX3AFh8RqnqIVqPxwWDaO0Osxq5uf1VeryUw5gZWh2oLj9bUQlzgMvMhe8hIXgSeKYUiCJVpACoMPYBugaYddWw2ZRQ2fnQe/gs7kwCpXs3x5ZPlpEzsjrSIOLYMQshvM9447lwBYtCkgEw7N40ovdPx/pOQjH+Q2njRhJNIuKn4pFZmyCQZoRtlNTavZBqdmLeNUWKKJzwVNOAUiBUxLHouQEsGy1b8DYsw86iKFRTEZD+k1h6//nhoKbAYpmxYtiEat0Wjeo1BocNTZAZzse2fJsyQmynoSg6CGYjzyGA/lrXIITcyuWQU4gq+0blBusaE+4ILiBDLPWBGUWdBY9WnVdw2wJmNT4HFIK72C+j/uQCXXk1GG1+VMUugh2wrzpBdB80bqVfkJhW/nqc7iRLG/tdvVqGTUwPTmGfUwCMt4KreWD8cNyPzacAGuoUaxgMEGw1zhc9XjlO1c4JkRGg5/yC5bA6+g9AIsVMEvyYIlZDJvC6XnBheI9zfH8DSRUrwYKZXYZe9lN6qtwoCnYyeSUBak998WUv11tb31TMmteTA6S5HFo1LShpq+B0RupTZZzYXeCspqNVcg9K5/Rr/yqi/mJwDGQFWICXyCqkpAnYDK3SbJ4lvfWoGllu37+CoGsKREFSK69B5K8G1gOj73pIxh0/TBk3Am7OMl1X3hrJ5h7RdB/GCLVD7DJ8yFteh6SjPPATzpO1SCwb2/4AGZNM4zpt8MhiICk5Q1E5PyKyY5b990Jbdq9cIjiYBfFoslmxkGD0wPsVCnj+jajqPsjKNPPBz/jMkAYwTyt7B2bYeg9CK3dAY04DWpJGvqk2VBL0hmgspG31bHiLQ9ppMBFqGIW4bxOBLZaDB1s4ULFV/4V12ewz5HhjJGpMB5TbHIO6nhr3J/ZhssIJeyONMjiRGmCmSNiPLRYghNPcm8vuesLNnFdsWfDJpAhWnsAOc2vQhmZgZ7+ThzJfwaOYxLewYzDvY7Y0oMJdU8h1qGBQFkEftxc8GJogTo4v4oAVoPBjLrM4G1MQh3PyVafduvp/ScUDU6uH6lz4TZ6pRIxU0NTG7XMG8pfcQdZmgN/wu4JT7mqzy5fhsjZG2Dv2IRKrQatSZeM1NAHtHtaynTs7DjkEvsaTqeR/aWYaa8CP+1CtJeuQ2nmXcNpjqUwEJXx5zJ4BjxBls5iHLBudV+nDocpEq5oFp1Byb6jaOnsw3kLiiCTiI57MPL5XgEVfafJizJYsOVJEzQYTZCInWuQUOmDQ8nFon5G430e6veBZy37o4MAFr08qoSFMMWdixhh3CChAXoxBqvuEUIKSQAAIABJREFUxg0iVJAViPvrvjsQzALR325CqCCLlARzI7Owbsvb+PN5d2Bz806Wn8XR+uhL1XqwBZFJUYhMjhyQ4+K+i+7pCeTtgnHAMBTKIH0R/N3IJIW/MHkGntn8N9xz+lJsad/rksr3ddNQHsckaS7kJJrQtBYyRRT46b9m/kq2urfRLyxCW8pVXhdN3miCPEs3+MYmCIxN4Jk7WXQquvJ6CLKvBrRHwYubBV7URNi7tjJPNvbljJ9PupwsskpgC0I5eLJkZoxtb/kCOr0Dhuz7WN1gcnJC/YKcqPokVjGh9xtM1O2BLOUM8DMvB/gSOIydTGa9vb8ThxKuQIfcv1w0ybf7KmJK4je3IMrUwmTda2LOglacPORTDme+1ZAHAbAkd1LCCgSwqI9gniPDGQt3rL8NF67OSEWvRxpkBbOZwp2jL2sGX3NMkarc+ucQn1jM7n9bx2Z0CFOQIjCCn3srY17YO39Ad8PnQwZahVX3I2ncZeDFTB8wDIe2Cva2r2DTkNiRA0YIoIosRkP60nDcEqdMG9X7jiIiKmJUqILuk+bOkghmreEOsjr33ofDBetczc0sW4boORvYu6eqrx0tyVeO+PVRSiKZOnGwHpPBDGha4zOIK7wT9vr3sEO+GAZpZjCHDapDhupqs5Pp83MZOAPu3q2cX6t7DW69R+ux4cq/DzeaRSJxeoMZkXIpTGYrxCIB85njyqffH8DMyTlIS4z2epmDBVpk6SMRD7RuMJnNzG6BCs0FKYwL+LyAgGuoUazRfJ+H8p3g2VVbHASwjggmDEqWpIUyOYyniYa28ApkKOs50EAgi9sdCHZh5E+BMFSQRYm26RHJLpC1tWUPU+ATiUVMnGJu8jSnGqIDTARiV+dh5qU1O2kKyACZ3LapkJyszmKA0WZiHj5UiJdN5071KRFWwj8egajsq0dzfzvyYrKZ0AVXdnYcZK7rhbETQIm+rH0eD1vb9qJN18U41BRRIPXDyXFO89Y+g9oFso5qGlEYm8vMkqkQ73pvZ+kAI+hseTomyXJdfQr7tkLe/T7ESXPBi50BW81rOBh9EVSS4+PiKnsaxkZUrYbM1ghIkxlIgjge9pZPwFPkQpC3wtWHvfFfMKjqXe710q6PIUooBj/zKga2XMWqhWn/n6Ce9jX706kCsGKM9ZjY8yly0AdB2oXgp5x37N5xsPk2NX0ESer5AAlXGLvgsJlgt+pAzm1W8GHhSxhgIiVBuSQagphp3p8HQgV4kgRAmgCeJJFRDu1tX0LXuRNt8iJUxv4SvbKBIim+HixjBVy5j6/HoILG4PTN8lVOxK4Xp7Toy6g4lI2VYB/0Iw2ygjUYp/G62zIEGn9y5+eYoPovRHnL2eYLVxy0IRPppLvaOzczjyAOaHXFnhGo2QGfU97VBJGJ5bLY2/4HR88eGPsbIcv8Nfipv4TqyNNojJzDJL1tfOez8ucycAYqdpQjKi4KqRNGPh/LvWfuvgsWuMfxrZhc8yCjC3qCrBnlt0E5+wU4enbiaHcNmlKvHfHL7KQKGoYteuE+0OzmVzFu/CVwqMtwwCSGKjp0KfpA67ARn5gx3gGBLLFA6DWlhdvYDwfA4qZhqNGsXYdqUdPYiTPnTkRSfDRIlI4z1aa2WzrVUGl0KMp1pgj5KwS2KDLlrfiiCfo6huoT2CLQ5S0wcCpFsWi+eNqSSxzVETN9qtGEskvpeQFCBVn9Fj1TyvNWXDdvAKELOjYYieZwgSyZVIZCZS5KqvfhjV3/YkO/a/FSnDdxIYii93npRqz98U2kRiWBDIXnZ89AenQS85m6otgpmf3hvi+ZH9f4+Ew8/t3LSItOwn8OfYWsmDQ8/ItViIpQ4GhHPdb9+DbKOqpx+dT/w6pF1zMD4dquRjz89Xo09rXgupmXMAPlH9p2o9+sw7joTKRI4vHk969gW/1eXFh4NrSmfuZ7FSlR4MMD/8VLJe+CDJjvXHQDpmQUoKR9P5O8pTIxcjxyJIPzHSRtbyFSZgY/YQG6y57HwYyBBojuUSyBrgIRR++GJONc8JPPGXRp7d3bwY+fB+v+e8ATRUMvyodh3J8H1JO0vwNp+z8gVKQyVTw7yfg7pDBm3Q1LzBkIVro70IPkRH6e3/Nf5Km+gjKmEPzsa8BTjGOJ9SDAbdPDsucOlET/AvO0GyEqetAJVL3JRVMEkGigPD5A9CmH9Rg9jUD+sR+e0PkZFerDbmYRQlZI3lXfyBatpoZ/oS5qLkrjL4FeFD9oekZKzGK414FTOG3ub/Pb1IkAWe4D4sycHbbjdMJQacLBzBXRfiOEIwcQQgFZ/t4JfLuJ5UMp1XsQoy9HZEwhBBNuc96mzR/D0bsXvOSzGaiifGFL7VtQIQIJmee7gBa7l0Ms9Fxy6JvRd+RJlOf8EQZpGooa1yBp0kr2PSKhGKLSq016dIoz2MJVL8sKsZefq4/EDNBmXqAoVoIsFnHSaMTyrBDv/a1XkDWlfDkSpj8KiKJg3L0Cu8c/BrModiSG7GrTSRU8DOsw5LI9Bzi/5VnIClbDWLEO1WLaXOWhM+EXcNBiIYjibqMTRPWfZBXyGqUIkbdCgYBwW3WEGs0i+iyfx0NPXz/ilE7rGk+ANZQL5yuq5U9N0D2axfVJUS8CVyLhYHrxcKJY3pgggdJohjIPoR4T0IzYMyIRSgeh7FpSu2TIx+VSePZDNy8VynXyVzwpgu51h5OT5S2S1W83IEIsw2RlHvRGPfIScmCwmvD0d6/h5vlXwmwz4+WS9/G7M2+GQizHkxtfwYyMyS6QtWLBdWx4L2z9uwtk3ffFU7h86vk4I3cuA2i9+j5cN/NiVHTWIF2ZjChpJN7Z+yniIpRYNH4Wnt74Gm6eeyWSIuPx+s4PsWjcLLRbe6A29+OC7NPx4rZ3kR2TzkyDdzUexFu7P8KTv7qXgbXqrgZcNf1X6DNq8cKWv+PW+VejQlOHbqOKjes05QxEk2KdlxJVswrSglthq34Jm5MoP+F4/gJH4xB3fgR52wsQFtzFQAPtEpJ6k92kAk8ggiDzKia2QsWw+17oCl6C3Q+9QWCohl2SDoeb4s7JDLBS+g8iV/UN0m1tEI1bCn78XJb3RsWhLoe941uYKcHeasLO1NvQFVGATE0J0rV7IDd3Ix4aCGNngCdNBCQJ4InjWII+KQ1CVw9SBCVQyoAa5WfxSc5VBIepG3ZtFUz6Nph4EpgEkZBbVZArJ0GQ9kvwogsBIT2cHWyBaWt4H2ptPfokWWhTTEFb4q8RK/FOLwjl+TASdW1uCbu0YePrecKeJcP0xQrn+BngOmbgTD5D7rK7nv2E+uIYafn2UBREPUFWVP8RBqqUmj2IETiYoi1FyXnRThqsw6yCvXIt6gUZ6Ej4JRJ6vkWiZhf6xSmoy7gVJnEiiirvcQGtoV4T6/67sS/5ZmgVhawJmbERk7s+gFyeAl7cHOemB43H0AZHzw70qhtwMPPuoXZ3Sh5n7DegvrQeBXOORx1H+kQ9LWQ8+yOWB1Hle0xqaLX1mNP4uFeQFdtXgima7yAo/CMcvbvR2vAVKnIHbvaF81xGgioY27cDU6VG8JXT4LA43+G0adZe/xnKMgduhHo7l58jWMO7wrRGHU7+lb/eg4lmlR5twaHKJiyalY+0JKewBRVPgLX7SD2yUuOQGOt9bRdoFtyBkzeaoPvxJA9vNpvhD1i51x9qFMvX+9xJ03cMSd0x0DwE+3lAkDWcSFY4QVYwinuBolPhBlk6uxFKaRTOyZjPokIUySIT4ILE8Xj+ogdR0V0LjbEfVxdfwBQNvyjdxK4LF8nyBrIe+up5rFq0BGRMfLClHNvr92PFwutwoKUMz27+G0rq97E21lz0R/xq0hl4a/d/8L/yH3Bu/gKcP/F0pEUnY2PzDuisBixOmYVnN72O1YtvQK9FjXix0kUXJKD23A9vuu6TREUcXrviMXTb+9Ch72F/L44qRLI4weu9JG18DlGZ80CRqF38POginLRCbsElq/sLIqzVEExy5kuR1LFB1QTDhKdhFyeCb2yAtPlFSI2HwJMmQSeazCJT3gpnEcB9prJoGB2yzdwJin6eLCXS3I7Crn9DYtchGXqIY6eyKB5PSUn2DjhIFbDlMxg6S1AXMRWN0fPQFeF/wcJz2KCwdIHaVrCfDsgtnVBLs9CqmAYbTwy+wwKBw8r+5dutMAmjGRWQMyvm5o/ywMarvkeWugRKgQPivBUsT855AS0MnNECRFfzDzRk3ILOuLPhoKjYGChsc4UsE+xuqhIA/EWz3J8HRPUlGoiVkn1HOdmbiWI4HAE9tpglBDs/XkgvjZEGWXT5g92Ma9JsRYRqCwNVsbZeCKPJt2gG+LHOnCuuOPoOwa7aB13XblSn3ghV9EDbiIG3nAMTjz6IaGv3kO5EBw9oijnXq9iBxNyJmL4dSDQehVIkgoDGGj8X9vp3sDX6IlhOYQ++oUwmUQdpo6Nwgf9c0aG0Heox9H2emzQVOzoOMmEJfzlZ1Pb4hueQGT+JGUzbjm5AuXACOuL/L9Rug6o/ElTBKO1hzDDvB+TZrjGQL6Kt5nWUxFwGsyjO79goj5WA1s9laDNAz2ZPI/qhtTT4qGCiWdWNncjNTBxwsLtKIEXg9pQ2oFulxTnzJw1raBTVslitg/KwhtPocKJY/lgpXD50qO/N4ZyL+7EBQVYoVBDPQQXLleaO8/clp/wqcp31Je7gmX9FtBtiTLnnPnjuXPuTdfY8F2+RLAJZ2dFpkNrE+PTId7j79KUQ8oWMHnjFtPNR3lHDolkXTz4vZJCllEehrquJgaxrZ12Mx759EbfMuwrj4zLxWen3bHgXFZ3NqJFqowaHWivx7r7PsGLBtdDzjOgw9AQEWbMzp4J+uEK5ZD+27mY8cSq+6IL0majnayglPYxmdqS7AZ3x57Fj8iFHbPW9kMZPdCrh2c2wlT0JnXQ6jFm/GzCtdH9YjPXgW/tglhcwpUIqWpuO/au2ahmY4uT06f+Uy0aF86QI1xdhpNtZ3PQkMuXx4OdcwxbJvIgMOAztcHSXMNl1U/N/0SqfjMOJVzB1wLFQZra/gQKeii06SGCAJ0sBxLFM0poiktaO79EpTEd37BnoiVl4wobsC2Cxe8iscck0D3jwkY/fsai4u1KU2qzzSQUZiRN03xjyJ3zh+awKxXslJSKRAciRLMGALEH/IUTX3g1+6vnOaJXkOAXV0V8Lh2ofHL37oDVpoJJPQl/UDPQq54/ksENuO6P7W0xIyALMajSZFGiOmu56boXc2Cl6gE6tgzz6GP34BJ4jARmivnMeVIFAFm1YzaxYgajpj484bXAkqII01RGGegitx6xpTK0oVFLebSKqGzeiMXWJz6vxM8A6gTdqkF17RrMaWnuYYiD5XKUkKge1wgEsAiC05hCJBDATI8xd6TbIvke6GgGsg9Z+0L9DKYFYKe7CU6G8O4cyFs9jAoKsUKgg3gZ02FgZ9Dj9giwb5Zl4B1nuXlhcZ+65DVyyOVvc8gfK8voDWs6b05nj5QmyYmRRbDxUiIb3Y80u3LFwCdo0nVjzw5ssGmWz27zSBYuS8/D27v/gnjNuhslqxqPfbsB1M3/NcrK4SJYLZDXsx2+KL8RTG19l7VO/L5a8i9z4bMzNmsrof9fPugTx8li8u/czpEYnIi4mBrWaZvwq63SWc+WNLri/pRybq3fgrtOXQiaUoLyzBhaBDQ39LS4Aw6kL0j3gWUglMLbvLfDTL0Zt2euoy7wNSZqDyGt9DaLcJeDFFMOhKYel6iU0JV8PTezZDDSRbDznZWI5xkUnTjrxiOmzU830MFf1HaZ3voeI6U86aXhWPWwtn8LWuRXNjgi0RM5Ai6KYSa6PtUKCCcnmRkQYGtjLm6hdsbIY8PPvAI/ohEQ9NLTA3voVrN0lUAmT0JJ8GfqijkW/RuGEuPwrf115i2a5Px84kEXAXXPMTH0Uhu4yq3TvyxNo+VNIpJeFQOQfPI2WEXEwfnji9vcQJWhhghJOH8a9DFQZ9K3olWRBHTWDAauRzoUZzrXNsWiRbdwIftJZ0NZ+C0P2/QxkDVWafjhjGcvHGnVGSMh789g7cjTHKuKLMD46HZFiBXZ3HHZ1TVL985uf8UoX5CrF9m0/Rhv8w4jRBkeCKuhrfhe0rIGkYBUMFWtRkuadKdJv0UFl+llJMJR7lKJClHNPhTawSMJ9pAtFs2K7TMhMcUYk95XWY0J2MlMO9CwcwCKa3qadFRAJBYxGSO8Td3XBkR5zMO0PJ4LFtR+sYJQ7VhgtsBUQZNFJBLNL6WsyQwFZTQES1b3JlPsCSaHIIXsDaXQ+XAiSPo+XxTAJ9zs+eYRFqLhy5+IbsHT25Xh5+/t4f//nWDTOSWshAYrc6Ex8XbOV5WK5C19wNL8Xt72D4vQi5vh+y9wrB4Asu8ABtVbDBDKWn3Ytvq3aiqc3vYa4iBgUpeSxiBblU31XtQ3P/fgmOrRdTPiC8rO2deyDyqhGTlQGMmTJePy7F/0KX9B4b5t/DaZlT0Jpb7XLwZx2wBNFcSDKqHshGigtLAqbHoY4fyV6yp5DlygdE/T7IJh0PyCKhr31C/Q0f4eqcfejwSb5ydEQiJp3Tt2DSEo7E/zMK5kyor31a/RV/w2lCRejNvqMIfv6BPPgGmqdQB5XCv1RTKx5BIrsK5yS+6RQSGIbJBBg7ICj80dYmz+CSpyBI/nPDnUYQR0XDMCihigvy1NQx33nK1bq5KaPZhTL3+YO9+zyRn9mkfwgZHC5CRwNqiD1FYhWTs8Mh2Yf8lQfQJC/CrayJ1ApcUarhiozHdRNEuZKBCbTGu6GMG85jOUvQ5P7vKuHQAIMYR7KmG5ux+fbMfv8OaD8wtEsmZEpyFSksOgVp97L9Z/Q8z2KeO3gKSejoWkjarJWex3a+Ia1yEwoZH6Nht3LUVLwclhPYSSogr4GmN30CsblXgKyIzjcbxkkcPZzHpb3mSPgJODxBzAABDwBhPT89SieHlnhuFksejMsRguEEiHEcgm0HRq07m/CpPREnD+9gAlb+CoEouhzyuttau9Bn8aAqQXHBczM5rFDCQ0HwApVwGq0gVZQICvQC9TzYnOLcIPDFBKVIhDI8nVTeVuMBAoferblC2hxCFlo52NKQj4mxBznO3ORrGp1A3Kjj6lNHQvFkvQ6v98BkVSEjLhUGC0mBraIRhiliESqnCg8x/NZGrQtMFrNiJVGMxPAVl0nUiISmCoY0fjSFckM6HGFPm/p70B2VBpIPYkVhwM/Nu1Gh7mXRYREfCEDelPiC1zHUW4Y+XJozTrMSpzsknAnz6/tHQfQY+ij7CBWn6MZcbvUBKzo2vbanAqQM5qehnLSXbCUPQG+JB6C8Texv9sq16HJIkBN1iqXZ1E4HjwnSxvTO97BRFMpRJMfAS8ijeVamQ89gLKImTiYeNWYPI1A4Mpz0KkdHzFD2FhzE0SRueAlnQ5+9GSXSqG99X84ZI0eMRqhu8BFMBPaqusYECV13/kikDWaUaxgaMq0y0bm7C56dAjAipuP0YpiUX/e3hHce4B7XvBgx6LKFRDOXA9744c44khCV+xx4/FgruOJrMOxOqKqV0I68TZYKzegd9wG15B+BlnHr07Jp9sw/6LTRu1y0YJ4ZmIRi8jUapq80slz659FZtZ5cPTux2Fehk9F5ckVdyJx+p/hsGjQWvG3sAtgjARVsKc7C3Hxg82YpaYWzOv/Fvzsa9FT+hwOZN4z4Jr8TBMcfIvKRVKnHU8QxZtPVhCHea1SvbECuWc612ot+xpZbmNMVhzzXuVKoNwsimDx+Tw0tvYiO32wIjC1M1ZAVoPNiEO2/qFOl+u4UNf6dCCn7Ms1QvZJI5VPFxTICpSXNVRQ5T67w91R8TT7HMrEewNa7ouxAabCPqTkuTbImC1POQ576w7jzV3/ZqdK0aKLJp+NjS07XHlPw77D3Brg+g4liuevf86Xi64/CTNwiyXumIK6vyJtyu+Y5DcvIhMOQ6tzhzrm/9Ce8CtWzZ9iZDjPfSy0JbVqcG7dH6DMu5nlMZFYhK3+HXS0b8e32X+Bg5IEx1gJFVx5G77cUAulejcSe76DwqGHeM7f2D1R3/AVajPvCOsZ+8u/8teRezTLfeeLM5bkQBZ7+PrirHOaGkMAPO5jC2RMHGq0ytd5j7Q/lnu/3DvCE1h5jm1G+TIoZ29gVMGajsMnlbEvA1miDMTWrYAwfwWsVS9Anei8vx0CGar4CGlTMaxfjDHW2JEth1G0cDL7Lo0GZZAk2pMjEhgTw1tJ6N2IQs1GCCY/DOuB36Ek60GvoiVkI7Cw+i4IZzwPe/MnKDPL0JFw/rBnl6PcyyURmBQzDj+27vHaJm1WtFg6QupPq02A2ShDZFQ3xJLBQlCTG59FYuFqtrGxSzoHumP+hwSw7LCfdPnNIU1OCJVDAVfUbDg35qo3VSIhLwnRaYHTBrwpDdL3jH7MFhs+/nYvxmUmYs4U7z6XYwFkhQtghRrFCuF2CFvVIYGsQC/SoYxuuCCL6zNUw+JAix9PricXNfPlZ8P1LxQIkRyZcMyk2OmE7S1aNJS58nUMBwKp74zoFBYt6zNpUa9tGZJimrv5sbc+p5bdhvhZawC+GPaurXC0fomKyIVoT7jAVf2nslMmsulxceODkE173ClqoToI/YH7sSf5RtQpF4fzMoelrXCAK28Dya95FGn5SxhltGfv/Tg46cWwjJctZH0oCAbbQae+B2a7eYB0OweyiCpotVoHCOX4ajccD3ZfQCscbXPjHi2qYLDzT/Xyah9H+oTfME+89kNPoj9iAjSRkwOoB4bSw8jVpYh+TMvriEzMBHhCZpHgKmYVKnnj0Bozb+QGcBK13NXUhc6GjlFTGRwXlc5YE839gwFKbN82FHW8AxEBp8YP0dDfi9rMlV5nM071I6bYa1nkx3bwDyhJvxdmsfeIQCiXg9uEsPJtkMnF2NdVNuBwAmFpwiSmzhuKv6jZFAGKYqWklfscDuWZTZUYwI+difqqv6MmYwWrS8q8NGf+bC5COceTtS5FrQhghVLCCbCoX6IHiiKc68RAJVA0S9NvQJTCty/iiQZZ4QJYNE8j4SsZaP5D/TwokEWNxgqiB0UyQu3MX31/RsSh9kNAiPwKhlI8Fz/eEuqiRQosSpvlotq593OgowyVvbVsl4M7tml3PTJmudEMhzKwII7hQBbRBM/JWYBXtr3P6Il1hhZ0G475ZgTRDlclEMga37AOWSmzwIsqYItqWHVoP/gYSvOeZE2ECziHMOQTVvXs+j8hrXA1mwt73d9R112KLeljz0dnpMAVN/HJXV9gYmQUSDpYt/Vq7Jj6YViuyXABFg2Ci2a5R7kJZEUIJQMEL3xRh7kTCVekmNrz7GsoEXhvEzyaVMFQLnBq+7+QH6Vk+S4OYydgaIa9+VPsjb8GWsXo+SuFMmauLoGs2PrHochc6PKz4z7jiWOhLVuLXRlj7zs/lHMNxzGHfzyEyYumhKOpgG1MT5iIo30NLkuPaM1+JPRuQqKxEuLYYvDTfgWHuhTtrVtRnvuIz/Zy659GZtYvwYvKh2rnCuyb9FLAvoOpwIEsEiKIUsjR0tuJFmsHi3y6AyxqK5D1DQEril55owf6Gsvc5mcgn3gnLJXrsSVlpdd8YE6+nRQZufe35dj/ud+DOdeTqQ4JWAyl+DIjDrUtu9UOvjD0MXhGs9q71UzcgjMf9jcOytnyydYI9QRCrB9OgEVdh+t9GeJphFQ9aJAVUqtDqBxOkDWE7gccQkCL+LBUvIGsDHkSunp7cdenjw84joyAn7nw99jUtINFjrgbQN2sQkd5G/LOGZ43QTDnRWMXQYhfjjvDJSXfau5i+VuhlmB2wqeWr0CMMheCvJWDQNZPhSpY1PUvFEfHg591Jewd36OyeRt2pi4LdbpHtP5Igytu8CSMMUv7Hfi5t8Cyexl+LHht2OfFASyj3qngJBKLfFo5BOqMjLZpN5krtItJqpaeL01/nnvhfrBzQOtERrFoU6jfqoNCGOF87rnliwaa01A+j+wvw4zu98FPuxCISGMeebQpcUgwAT0xC0JpalTruqvsSlpeA9ykhoWmBsjzroK9ZwcO63k+c31GdcAnuDOL0Yzdn21FT2sXEnNSUTC3CNFuBqnuw6O6VTtLUbH9MNIn5qBo0TTIY7wbpepUWtQfqkZrZSPkykjMunABRFIxFqQU40D1+yBaYEL/AUQoC8BPPB085RRGY3d0bEZvZwkOTqTIum/RgDnlt0Ex+wU4evegtuMg6tNvCctMEsgap8iAIkLGcma6evpYuxzI8uwkkGCY2RwBsTg4j0jK2c7p/A8U0ZlM3basp34A2ySUE/wpArFQ5ifUupVflSL7tPGQRIYWSfOMZr3/xQ5cet5MiI/Zkvgbx4kCWYes/Wg4ZtMT6jx5qx/u93A4xuStjTEDssbagpwDWt4upCuSJZQyGXdaBL69+yMoZVE4J/80FskqTip0SbxXquqg1+kxKWUCJALvIWGSMd/deRhyoQyT4/IH8Ni3te1jOVy0W8eJXBCI29F+gAlYTFBmIz8mx3V9K1S1yFakuUCWXegARaW4vklIY2fHQaZAONC6deAt4g9k8e1mTKtYjeisC8BPPhewaGArfxoVinmuB/hPgSqY1r8PZ2i/hrD4OTj0zejadz/+O37NSH1fh9SuXBSBWEn0kI4N9SDymllUReIGL8BWtQ47Yy6HQXpc2cizPVp8kPw155HmrT+i8dGmh8no9EijnCV3oCUQCphJL8dL99YGLZJlPCn0NgPqzS2uKrST6WtX0n2zxb3NYOViQ5k7ikKTGlS4km8JVLsXsZ9Ebop80/PE3XuOInwEtKLF3he7oZybZ90Y9U5E9ZdiXFQi+Kn/B8veldg6YR3svOCSzYfT91CP9ZeXLNBVIMbwJfjxp6Gq7ktm8JhaAAAgAElEQVQ0pfx2qN2cMsd9vvYDLJy3AOnp6aioqMDBgwdhNBuhTHLKTydmJ0PbpYZBZ0B3Uwfy8/NRUFCA7u5ubNu2DbHJceCLhAPq6dX90Gt0mDFjBnJzc9HX14ctJT/grt/wkKjeAZEsEfykM8CLmwOHuQ+Ozk2wd2xGFy8S3bFnojPuHL/zS0I+09X/hWDifbAdfRH75Quhjpw27GsiE0oxUTkecoEM/To9i2SptTpmnu6rhEIZ9Pq8E0qQKItjKQMaSz86+o6iqOVFCCYsg7psDfZk3Dvs8/LVwM9ALLippc13XY8OqVOH5ovJRbPUWgNqGjtRXHhMfC1A9+4Gxe5VSZGQrHRGooQbYIVzQ3Ikzte9zTEDssZSJIubIKe/lhdvLZuN5W6IxRLMTZ6K1t4OJqV+1+IbGSecFrTPbv4bvijbhNNyZuC+M2+BUhaJx797GalRifjH3o+ZdPu1M36Nf+z9BPuaj+D2036L62ddigZVC97Z+yn6DBp8V1WCG2ZfimXzroZUJHXJtfebdLhx9uVMwr1W2wRYgPVb/o5vKrfglxNPxx/Ovp0BPs4UOTEyDv8+8BXe2PUvdmp3LV6KRRNmYUvrXpe5r7cbzR/Iiu/djMn8DmY47OjZDX3tW6hMuR6q6LmsqVOZKihwWJCpLkGWpgTpYiGEk/8MCCQw7liKz9Luh17kXEic6ELgSiGKgOeCe6THNf/gFZAteB/2jo3oVTeCX/go7HyJ12779BpE2SN95iEQwCIARSDLbDa72iCgJZFKIBQKBwATsnmg+lKeBFJIIOVLGNWZKyKREKW6ajQaW9mf/IEs+tyTPnwyPdxp/BSRo50UeneSWiEBUgJzwZZgotnBtuVer6jyXiRO+R0bWMeRZ10U46G0NRrH+PMBE/V8A6WkGxBIcVjVcVIpJo7U3H3wyBt47bWBUWyj0Yj6+noGjghMSaVSBsLi4+PZD1eCrUf1b775Zrx8TyYDV2R8b+/YxMBVj9nMgBWpV1qFgTcKkrs+R75mMwQF94AnTYRpz3JszQ+PdPu0+AL0mwyQWZzRCnmEjG0I6Q2+vZUCUQa5uaLNEHrGu/9I6V1kMzPRqdb+DvZ/KpOa1iFl0grYWz7HHn4etIqRZ9b4ur84IMbWCjYLWy8QNdH97yN1b54q7UbzjqtTc+eULZAi24uvqfs5u0ey6P1HG3v0Ph2pCNdPGWDRvI8ZkEWDGaqE+2h/aWjh4rA5kBOTgQnRWQxQLZ1zBWwCO5NMf3X7PzErcwqK0wuxp+kwttTuZh5WD/xvDa6ddhHmjZuODw/+DzsaDuCBc5ZDLBTh2U2vO9tw2LBh6zu494ybESmRM9n3ReNnIysm1WVsHC2Nwms7/onMmDRcUHgmqrrqmElxoiIem2t2oqKjBjfMvswFsmIjlGjua0NeQg4MVpOrr2pdI4g+5av4UieLU21BUcsr4KdfCH7GpTDtXoGduX8doNY0FkFzOO6TuS0bMM7RBWHiIvCSzmQvZPKHsle/jO/Fc9AaWRyObobVxmhRA30NsqDmYaQocxh9EmYDnn/re6x95dNB1S+54mLcftcKRPIVDAR47t66y7RTFIsAFBVvAIuLVMkYqHIqNJGNgd3GRbicx4rFYgawjvRXBZxjBlDIb4SBFafq4FhPtPUEVd5OMhSgNVIKhQsrb4N45guwk1iOwY62xF8HvB4nsoI/r0iiD0Yl58KhLsMeRxq0cmdumfs9Gapi3Ik813D07Q1khaNdzzYYyPrdODg6NqFP14numEXoijsTJvFAb8dAfReX3Y6YOetZNVv1q2g0WlCbNXxlVAJBc5KmoLyzzuU3KRIKoVDIoO3Xg6IK3gpF9skSwLNQ1Jm8wDhQRZEHMhOm9y33Q+94b0Wp2YPpgh7wExejsfwVHM1cFWhaRv1zAlnEsDnVwZauux/yeEVY5tesM0EkE7s2GxcLlVD6oHu7AynaoCTqKldGAmT9aOkDeWGFs5wsNEHunMcUyBprlEFfNwYtZIgyeG72QrxKYEeZyiJDOzsOYWZcEe789DEGrLjyfwWLcf9Zy/Dy9vdw9+KlTEmmydCO7fX7sWLhdcxDi4s60TEfHvgvVi+6ARaHFeXt1djZcBA5selsx+eSKeehXtMC2u37smwT7li4BC3qDgb0fqjZBZ1ZDzJIvmnOla42s2LSWJsUyartacLEpPF4/uI/odXUhRad71wtXwuswsp7kTz1D4DI6d9g3L0c23wYNp5KD81Zba9hYmIR+OkXMXNHitToe/ajG3JUxp2PdvnoJHn7e2CNJjXQ3zgSer5DXte/IJl4H/hJv4CjvxYdvX146LlPcPPym5GV7aQ2GM0mxEtiXA97Av11/c1QCOVIlSewOkRgYOCBNmLU7dDbDchVZiFSomCGkSKeEHq9ERbyCOHxIJNRhOu48A29POiFQg1xKvpaqw4aaz96jWokRQyMPJIiJ1FuowRyFMSNp1g2O65F04FmXQfb0IgUydFlUEFt1rLjud+7jL0nLKk4kGCH+/UKFmiN1P00pXwlEoofg8OiRXv5BpRNGJjfGs6X8ki3Nb5pA7InLYO94T1Uxy2FRJTCAJZ7GS79a6TPIdzt/+evf8eqO1YxCuBIFaIhvrDuKTy2LAGlsqnQy45T5kPpk4zjFx5dBeGM9bA3/RtVRj5aki8PpQmfdcnrMlIsR7e2zwWyqLJELEKkIgIGowm6Y7mm7o14i2TR83BcVAYzWqbnDoGqUOldc5qfgYIEMKpewNak22DnB6doF5bJCKERvdXIDORpo+xUK4276iFTyphkezhK48461pYsxplPSxGu00WDpeBpk5DehVSIkUGsDq64fxaOMZHABeVf/dQBFpvrbxtLRoaEOYQrdbKALBEEWJw2G/uaSnG4rRKrFl2Pjc07YLKbcVpiMZ7e9BruOeMmUASJK30GNZ7Z/Dfcc/pS9Fm06FGrUFK/HysXXMtMiL2BLGqvsqN2IMiafC7qta0ukLVs3m/w/Ja3ceaEeSx6tr+5FNsb9g8AWRpjPz498h3uPn0py7Pg+gokiOELZM2rWIaIWRuYyIOj7zBsmgr0CBJRNuExn1edwBaBRHpwnoyloOdzzJKYIJhwO/NZqbbK0Bg9H62K6WPidE4UNdDfyYstPSAD0KSkOeBnXILejnb8Yd3XDGQ5YoWw2C0oiMrBF//5Aq+8+hri4mLxwB//iOzCcVCr1fjTfX/Cjm07XF3Mmz8XTzz9BOKVsTh06DCefXYNjh6txlVXXYkbb7geYqmMKSzt2LEDTz31DDo6OnDtb6/Bb6/9LZ57bi0++GCg0uGDf30Qs0+bg7/c/wh2lexy9bPh7Q1IKciAQO/Aa+tfw8avNyI3Pxe33XkbsiaNQ29zF778+Etcc+tvUaNvRly/3PX7vr7yE+I740+ow9s1CoX2GEhldChfgNSOfyM/QurMydpzB7ZNeBa2ADSXofQzGsdMa1yDuMJVsFa9iN6cF7x2GSz9azTGOxp9tB5tQmNJFR544AFXd/39TuNRheL4Dr7n3wg4EZ2QClEJlUoljhw54vqd/saVRx99FONOm4jE3NQhnRJFvCnyre39FsW6zRBMWA5b6aPYmbgUBunQ8mQ8BzI5Lg/N/e3gWfkDQBZbfLG5iGAbQqo+LTuU7hPyo3TPUY0SK5ATlQabw47qvka/FH9/E5Hd/BpyFEr2LLa3f4s9yIZWPnIgeEgXxe2gLkOPi+o43LbGyvE2sxUt+5uQOWdoGwLezqPtUDPk8ZGISj1Oi3cHWvU2I1Tk2Wmxou9YVKlYEo1Y4XGAHS6QRaCKA1jhnnNisJCy78lWxhTIOlkoZukRSUiTJmLDtnfxuzNvQYIi1nXdLVYL1m55C7nxmbiw8GyojVp09vcgOTJ+MMiq24eVFMnyAFkcXTBKqsBzP7yBOVnTkBmTildK3mc0Qsq34uiC5+YvwDObXsclU87FhPhsfHT4a3TrVANAFv3+Y80uFvVq03RhzQ9vYNWiJWg3d6Opv93nPesNZDGzxtr7IZz+zIDj7A3v4xAvCz0xC/1+B05GMYx07W6cYdwOwZRHYatch53WGFTF/uKEfdeJDig6JmTA5VsRfWSsloUHLoZ48WdQ9Vnxhyfewk0rbwfihFBKorD3+12oPFKBO+5YiebmFmx48UXc97t7IZZKsGbtWtyxaiVio2Kg7uvD+vUv4M47V0PV14cnn3gKd999F4uIffLxJ2jv6MDy5bejrrYWL730CvssPiEeb775FuLi4nDZZZew6XnxxZcxd+4cFBdPB0Wz2ns78dJzL+Gm5UsRnxiPt195G8WzizFpSiHefOkNpKWn4ZxfnoP9u/fj+6++xx2/uwPdXd0MVN14+40MZCnUItfvO3oOwWIPLz0i0HVl6ovHdigD1WWLOx6PWVwEK7IxEpRBibkT85qfgWDqX5l3UaktFp3x5wUz/EF1OFpeIAGVITUexEFzmp6GYtJdMFe8gL7xvn3hAinGBdHVSVOlqaIRJR9+x/KyCEg9/PDDbPPj6aefxty5c73+jU7uggsuwFlnncXOk+pRWbduHebMmYPKykr22WWXXcb+TlTBK/9045DmhEx/OVpxb/1fkMdsBc6CYfdylPhgZYTaEUXV5ydPx9a2fawv6tNbiY9VoqqrfhC4orop8gRMjBkHEs9q0XWGOgRX/WlNzyA27Vzwogthb/oP6vrVqE+/ecjtjcaBJ+NaYTTmxbMPm5ksi/jgCQaqZhLQ4iJJ3qxClAIRpgkUjFpIIiw22/CihuHOvXI/z1A2BU/ENfDX55gCWTTQk+GLlRuVgeau9kES7hwNL0YWjWc2v47PSzdiUlIu7j/rVmTHprlAVnVnA8vx2NVyCFfPvAA8B4/lcZGnFZU1m9+A0WrCrsZDuH7WJVg2/zeQiST4tmob1v7wFvrNJHxxGa6afgFTS2vsacXDX69nCmEkIy8RiplYxrotb7M2UyIT8PL29/H+/s+xaNxs1sdNc69gIKvD0OPz/vBFFRrX+ALSDKUQiJXgZ13NHtzWfXdiV8a9fpXkqKOTJVrJTYrS1IhfdL4B6Yw1LGH4SE8d9iVfP6LfY5p3KhyAImW40RavCOcJFh+5ATFzXkWfKQ4PPPwUblh1J/jxYiSJYhnAueSii1FYNInlZW14YQPmnzYfOTk5WPvcWqxadQcsNjuLUK1b9zwDWZs3/8B2u6+//joYjWZoNGoW1SJgVVKyHSajEVdedQX0BhPbLSbBDOJxK+QyF8iaNKkQPcY+6M06vLb+Vdy88hZEK6NcICuvKB9Wo4WBPYFAALWqj0W1brnjFmjUGheoIvGNxrrGEwqyQqEJ0nUNldM+1imDngtYigJwEYFw3se+2lrUuhai/JUwlr8KTe5an13+lCiDG//xDSLsAhbJam5uZqDqq6++YsCJfrz9jSbu6quvxvvvv++aQwJm9LN69Wr2N/qcgBpFtCiSlTk/D6kTfKuXel4MT08q+pxXdj3i864BTxiJjoOP40j+02G5bYhGTBsURD32BbLoPk2PS8K+zrJBmzOkGCwTSFCuqmXv9qEWmbEJc837mFcYedI1atpRk3H7UJsbleNOReGszvI2JOQnB725FexEB1Km5fxTufY8AQuBsdNAedFDI7WF2/vK87xD3RQMdt5Gq96YA1ncidOXjCJbY1FxxlPCnVsAk1ILgUSlJBp88Jj/DhUS9CCpdcrb6DB0o7WnAznxmYgQS9HY18IofGmRSSyZtd+od+VkSY+Fc39s3g2d2YAZyYVIPJY/Qg/dkrYDDGQVxeUhK/I4ZaLPpGG0PMolIbl2s92KmYlFA+6pst5qVKsbmBCGrxJocbWo8naIZq53yreX/RVHI4rRknyV33v3ZIlWssWo3YzzGh9BwuT74TC2o6HmP/gh874R+W7SXNN9NJYjUkM98Zyml5CTeQ7U4vl48MEHcP3q+yBMkEJhkeKh+x5CydaSAU0//fSTWLhwIZ5b8xwDWXyhiJKy8NzadQxkvffe+8jISMf555/PFLpsVgv+8sijWLFyOf73v69cn1FiOe0mE9Ki90d0lHwAyKIcLpW+B+vXvYBbVt06AGQVTi1CdeVRvPP6O4xKSBYMs+fPxgOPPwB1nxoP3/cwqiurXeO+8PILsfLelRjtSFaoUaxQARZ3giNPGVx5jDIoC/k28wayvIkGhNxwEAcIrRosVH8CfvY10Fb+E4Zxvo1uA1EGucjKiYrIBXG6QVUh36tPnn0Pd66+c0BO1tq1a10gi2vI82/Tp09nxxAoIzBFmynuIMu9PlEL161/Hpfef21Q4/IGdHh2I+SHLkDErHVw9OxCTWcZGtKXBtVeoEqFcblo13WzzRzPvt3vhanx+YxirNKpobJoESuLQmZkKltL1GqaA3UT1Oc5TS8jOzKWCVU5+mugbfwM5bEXoF+eH9Txo13pZNhsD2VOemq7oW1XI3v++FAO81uXA09dFR1ImeKd3urt/UCUO6LeuZc0uxBT+PKQxkbgqtFhYtGyoQK0YDoc6jsrmLZHow5vb0upgzjAY72MpQgIl/+gkMlxUc5Z6DNrUadpRqxUiSRZHNt1qlTVok573I/H1/y67zIkRMQiNyqLgaxb51+N75u3D9jd8mahGIocc6jXOBDIGt+wDhliQJC3gjVtq34ZLXodjub8zm9X/lQk+Tz+CU92lVlVyNDsRLp2J9LHXwVeRAZ6Dj2OrzP/CAs/9EWgv8kYi7lUod4ngerLjC2YY9gGbcodeOihR7H8xnNgyshDrDgFLz73Iq66/Erk5+cNaKavT83yqAhkiSUSWC0W9jsXyeKiVZ6RrJ07dzJAxCJZeiOJA8JisYAvGBzJoqTxjvY2/PODD7Bk+fVMUvpvL/+N0QXH543Hi8++iMVnL2a/Nzc2482X38Lq+1cxkOWkCy6FVHZiI1mhRLG8vVwDXTvu8+GALFKF9HypU7uelMEj9kR0xTmpYqEU9wWsL1W2UNoLpa5CV4FZvCbwlJOhaauEKc2/ea07ZZADVe6KmFzfdB4t1g6//nGhjHO065K64Pr169l3iivBgCyu7nfffYevv/4al156qU+QReJPK1euxKOPP+nTAoLao+gV2TjEW/vhEMbAIZCDZ+mGvHIlxLZO8ONmgp+zhJliHxTmo1c5f8jTRX1x+VRkkExUQSrcPeoLaBMtMD86G3yegG20HtXWQ2XWDHkc3g6M7StBga4E0nE3gCdWwlb9CqqQhNakS8Paz1AaI4VEKkS15iTdh9LOWD1GVd+DmOzwWLt4RqZqNlYh/xeFg06dgA/V9QRAnqCFA2JThAqQyXGg4p53xb1TPK1OArURyucnPcja2rzP4c8INJTJGOm6J3p347qCX+Pf1V+BfKpkfBmSIuMxL2UaStr2Dzj14oRJzOy3Xd89aEo6K9oRESuHIvG4d4fVbGH1pEIJxsdmQSmJRKuukyn/haoeFM5rQJEV8snxVyiBfUL/dggm/R48cQzsrf9FU08VqrPv9nkYdx1J3lYikLAIDkeJI1NmKhR905r7WTRwtBSG+A4bFjSvQaaYB37CIvATFwKCCJj2rsJX8UugkoYvWXUk8lzCee3D3dacipWwFr2Jhx5/CatuvwZpfWthTr0Mn23qQF1jL5avXM1oeV9++SVmz56DyEiFE1StXgWRRAqL2eQCWSqVKuicrH/+8wPmhXXJZZdBJhW7IllFRZOZuhIt5KqqjuL2229jCegvbHgRhTOLkDk+E+ufXI9Lf3MpE73Y/uN2fPnJl7jvz/cdB1m33YhaY8sJy8kKJYrlC2BJBCKYbM7nj78ynPuVvM5Y0rLH7ikzrq5eDWHxWrbAPSAqhCraSWcOpXAL2BMBTOJ7N2FKTAJgt6BJJ4I+7ixmes0VT5VBGiNFqjiAFeg8T8Q5BRpTMJ//8M7X+OUZv3DlVdExgUAWUQjph+iELEq1bh2WLFniky5IEa7tO3biF1ddAF8S+dy9IS9fBqlAC4dVC4dFD4eDD9G4a8CLm+U6HeuB+7E98/cwi47nWAdzru7XOk2YxKiqfDEfibJYlPXWsI/dwZevNlMk8ciPHYcelXPTm1uXhRNsC2w65Le8iqTE6eAnLIS9axs6O/eiMvWmoPzEQpkPb3XNdjMDUVzeKjFbfi6hzcAAkGXnoae2C0mTUgY14m0Dzltuk/t7ZKEP+XdihNCxB+06NNgMLN2Fiud7JViwRW1RCRQBO5lzsbgLMmbpgt6/oBYWQj9R5bqCi/Bl/WbwHQIIHHzmueMNZC1Om4WNzTvR6kUevauyHQKxELE5x8ELFxkba4g9GJBF1yJGvRtTut5jYhgOXSNUVW9ANfFZ12WSw6kIIz/m3dBk1kJtMyJHEgMdbOi0mqA/Rq30vLYEurQWHUjSlcpIAS6pVY2FTc8gJfdq8BNPh6N3L+xdW9DfV469yl+iMcqZhD2ccqL9q4Yz9uEeS/4uBYZOPLbmI6xevQI5SWY4TL0wCbPx/j//gzfe+YKe2LjllmW4+JKLodfrXaBKKBTDajW7fo+MjMShQ4eCVhdcuvRG2ByAVCLGq6++xoQvCguLUFp6BM888ywee+xRJCenQiQSsM/nzJmNoqlF2LF/F9Y+sRa9vb349ZUXo/xwGW5ddSvz66JI1m9uuQZ1xtYTpi7IvUTpxeYvou1NlYnAlVwkZepdeotvyjB33QNFtf3dHwSySD5f6CYZTPVlxkbM6X4Xgom/g63sCexMWDIkVTdaSFOkIpyL0WDv9/S295CXfR4cPTuxi18AXcQ4r4dy0ZRgwZVnIycb2Nr6r01Q2MW45557XKcSCGQRRZDELEjkgiLSS5cuZUqE7sIX9Nn11ztzYp955hmkTcxCgg+qFCduIer9FlGqDyAouGvQtXH0HWJCEFpDD9piz0JrklNUI9TinutFICsqUoFugwpdht6gm6J7Y0piHlRqDez2gfkx4b7+KZ2fIN/exNRyYdHCWPM3mO0OmB08HEm7DTbB8IWUTvXoVDAXtqO0lflhKZKcdjfhKO5Ksr7WjL7UZr3V96zLAS3adOyzW6HhOQHVQZtTHdS9vq/Nu0BqtzweHwKRAIFA2SkBso50H3W06bvCce1HpQ1abPf4MdAN1yBYfpTbLgv9fmHOmTjUUwW1SQurxQqRSIT5KdNYYir57XAlLyYHUWI5NjbtYH4W7sWoNsBhd7g8DbjPKJolFIvCNfywtBMsyCouvx3Kyb8HT5YK677V0GU/AmvkVNcYHHCel9Chp0w18DFYfU1nt6LTZobOYR0EuAhoca71JPtNv1OEL1yGhVGmFixuexmx+bcCEWmwHH4YFcJsNEfNQWeE01h0OOVUzrcKdl6IBhorjcY4/RHIzS3gSaIBcQx40lTwZNlM0NjedwSmqHksz4qiT/SQp7wp8vagqBOJX9DvZFIskYghFh/3+fDnk0U+NE6vLAHEIhEDSVabjf2f2jWbLTCazBAI+CCjUKIXWqxWSP+fve+AjqM6v7/bq3ZX3erVlmy540I1BEggEMo/5BcgpBAIHdNNCYQESAgE00wnCQFSIIEkJPQaig3uvcnqvUvb++78z/dWI41Ws7uzq5VtEt45OrI1r8/Mm3ff9333ajSsnSAXZEyE9Ox1OnrZKSyRywy4h+EIujHDmHPQdbKEp4/0oaItmZhLnvAjRcAqYj2OvI8UB2L3Sz9JTtVlkBeVpr4IgVaWdT0WhOohL/8+gluuwSezSAx2YqyAlOeLNqeHKo5pVvsalNRdhVDL8/gs83sIKWK7E1eryybpZ0kZnzBPoriuZOubzvxvPfkPFGbnM1CUk5PDrFREyS6kcBf7G1moiNiCfgh4RVO4k5vgG2+8gR37duH4C8VZXoWgJ2PHGdDOuwkyTS5CDU8yjwuQjpDawkSMt1m+BZspdSkOMTINc6ZhzFVQ6hzTc1ybWcHWKlqPxBIPtujaVD2Q9J4WzB58Febi0yAzRajcOXcH9vTuQV/u6VK7LZqPYsL/161UPocPresaRV35pjS5BHSCIfYdo7NplW7yvpH3jopuRwxkRVu8iAjDjhAUUYdiwrr4+mOBPCleFkKARt8wSmQhE1q35HIF5MrkvwlTnd90lpfZfU6ORHS/TImACxE6TFdalDsHpE3xSde4ds4sSwUW5tSi0dY+djpFQCvbYEFtVoRilURM+ZSry8QsSzk+6drExAgJpG0d2Buzy4lOo6drrInqTbSxsti3YKF/OxQVFyI8+DmCLX+Fu+gq+HPPjls1AS0ZAlByHpZPCLwIcLUE3TGtW5Q/XQQaue79OH7wzzDMWcVkb117V+OTnAswoJ+6fsj/QrxVoudH7HqGcw+yrWthcrfA5DoAVd1NkGcuRrj/U7hHOuGuvj+VatNWhreWhkMcW/C5UUFMe9CB3c4GeMM+kNsLpUNlfRZ+GIlogD5YJDAsTARq9FrdBGDFXxcCrIjffuzpI2pgAnCpugzyIIu953L5WD8L+/6OmgwT5PknwrnxKmyY/XTa7uHBqmhh+2pk110PX/0arC28Pm6z/2sgyzXiwEcvvAW33YWzzjoLJ5988oQYrVTuEQGwv/71r/D5fTjlsrNhyIy43ZPVKlpfiv5eMvQBqkLNUFRdjHDrH+GQ12JAoYfX3wVVYISx4SaSHUnUz+j7atDr4ORc2D3SkKjohOsEsqqMJVCrVbA7IjFKsVI6Yw/LO59FAezQFZ8BBEaw1aOE1bQkqb4LM/83MgOmMhmhQAhcKAylNv2H57RfDLgDaFkrDuLELEmxrEJiboWJ4nfTAbJoTsUMC7x1i67LFJPdzFO5F4eyjKzT0ctlay2MWrvJ1jGJKpTcMJIhxjCrjai2lGFL/x42LoNKB1cgspGmRG5DJcYZ7N9TYc7p9wxNidY01qST9easykjw9SuN74B3kyk25iNPlw2NIiLgRvFSrbYuhuhRdAYAACAASURBVLxrciqYO1uPa6JFkIAajZVis2boc/BO+2fspfM6vNBZpm6OPxgPTiKQRXw0i/avhKrsbOZmh3AQga03YGT+O4Bs3NIgpa/RwIs+JLHAVjpAVpFjM463vQnVvDsBdxeG6p/GpwVXwK4pktLdmHlS3YxOqdEvYWE6AZ6pyEHG9tOgmXcrZIYyBHfcinD5NfBkngZfjNNcTffvoXLvQVBdhlDGfASNC8ClGEchNm30MeKtXGTx8vv8EYFhDkxLpMvfg97AIKxeO0JyctUTo6SZvhsSbcXyj4Is1aglXCFXgJhJib00Vt9sfhdC4TDT14rnFy/8MKfqMigEWezDqlSyflW2r0F5yUmQGavQv+UW7Kp9dPombZpqJq0v/ezrYd/7EDaV0EFN7DRPO3Umty+TJYufiXWvfIyehjbotDqce+65E+K0pN4WitF69dVX0dbWhuO+fjzOOPVb6Az0w+51geKg+JgnchlV2Tcj07oe2fatMOkzoai7A1zIDfv2O7Fnzu+nbAES9jkaYCkVCljMGUz3KlacWKwxE8hakD8LVpuTWdrjJWLPnKolS1h/afcLmFn1bYT7PsBe/dfRpxwXjJZ6jyjfVwBrdLbo0GqaPwtt65uRP6cQWpM4WUU0QYbYgWAsi1Oiw0P+uzEVSxbNVCIwl8yzd7jmHYvJWpo3F7uHGyZRetMiIlVzhCjDl82YB5VMiU5XH0gngv69rnfb2IectB8IkBiUWjj8bgZWUk3pIMLQKbXwBL2Yk1XNGAHn59Qyd7RMjQn9nmGQm1OhIQ+52kwcsLZikOhYtWbkaC3YP9LCTLZEv65XahlIFUtEZGFWZ2D74D7YPU40fVyPmSdP3Q0t1XlLplwikLW4608wZxVBnreCVUsxWcF9qzGy4INkmhHNy1u3vGEH6v0ThRinCrIqrR/jaO9GKOffg/DQBvQ0voTPSm6CVzmump7MAL5yCUw8WyRhUGke17QxyHVQyOSQhbxQOjZBpjEBgWGEWv8MzroLfmUhAplfQyDzBIR1kVgXWciFrM7boKi+HJzfCjgOgHMcQNjTB87vhFe/AJ7yn8bsDLkEatRqxjroGyWc4V0I/YEge5/JhdDjcuI3D6zGTy6+GAVFRROEGmk9HAqMwB32MtdB6ygLWLrcVxPNZLQVi/pMSaOPfGzJVZmNMQb4kwqwqK7oj2ii9UCs70KQJXQZrDtwK2bMvwWcfwQdTa+goWJ65BESzedUrh/fuwbKmVehd88a7CmNb8n6XwFZucMfIXv4U7j1FejP/jpcinysf/1zVM6rwOY31jHL1imnnIK5c+dOoHiPvg+Dg4OM9OLDDz+E1+/FUScfh7yZRVCa1dArdajLqoaaU8HhdEI58BZUwx9A5dkFZUYlZDlHQp49HkcbOvAYdmsWYjDrhKnc7gllxSyTZpORHQ6NeOxIVkag1lIJi9wEl3v8UFqss+m0YvH117Y/iqK6qxlDcEPx3UkDRL6edOzJ0naDDlFFjj47hpoG0krXnupQhEBL1GokImQvJQ6KrzdWiIsUd0F+TIdbmIzYXJMhilAzkbEl+51nIIvA0TEFEWVyYaLTIVpIKJGQYl1+NQMkpK1EDRFVOU+3Sb9LMwoYgKKPPOlCkQWn2DgD7oAHnpCPnQaTejm5JxK4Ife7L3q3p/r8MDBEYrqpkiEQc96KwiVMLJDcASlQk6xPb7d9hpnmMmTrLAxckcWN2P74RAt8TWY5ixMicEXBrTSHbY5uppxNJ95C1x2iZyVLFsWZ/LPpA9S/s2da/HRTnsioglIBQ5nKhBlNv4Gh4puAUo/w/gcRcHQikHM6AjlnIGg6Il1dQjjUPcGqlSrIMgQGUGpfjyXogmLunQh3/RttnZ8wgBWWTXS3ktJ5qXMlpa7/9jx06PLmi//GM489M2mo5/3f2fjZD/KgzYqAMJm+GJxvANzQJnDDG+Hz+uBc8C9o2x9BRm4ZI8ngnM2QZcxiFjA+EeAKdb8HjywP/rzvImSYM3FN02rw3nvvoqOjE5deegm7xpNh1NbOBgEtiv167bXXYDGbceo3T4XL5WExgImsCLQmjnhtSS/Cydx3MSsWX55AFlmxsvSmmADLFfAyNsFEFix2D2SySX75say08djTaE3k2ah4KxbVv2TfFTAvexzhwS/QONSKjsLvJzMVhzyv2j+IY1wfMO2h5n2/R0vJ5TH7JPyW8pm0HY/BEKpn3wtK3rARrqr74o4r0TM43ZOSN/Q+Ktsfg0+Vy6i/+3JPm9CkybkXi4dehrzqMsDVAl/T77Cr5Ab0y2dBa4gcAgR7G2Bb+zo+a8xBhsmCk046iYEtisEiYNXY2Ii1a9eivr4e5QtmomrxLOSU5I+1w8dAmUY+hm7kLSjdeyHPXgpZ9pGQZcycsBZwg18gNLQJ3ZoqNJaPk3BMdZ7EABYR69CP1R4JZRDS9Sdqj/ZMc7NmwmGND7ConnRbsajOIzpWwzLnegT2P46RqieT6js/tq8AVmQmaH9Hh+jTFUs00jYEU6GFEUdISbTWUxKLsRJzK0xkxaK6+HLpAFmHe9xVNDdBsntPBrJo80NubZtHXfz4G8d/GOhjm2HSo8fbjz730CjltpoFUI/RbytUzP1k19CBCfedwBQBDJ1SA61Cgw5nLwMluboslGUUTGpTykMjzDMV8zTFXrmDHphURsZgR1arDLUe3c4BFsdAAIwmdGPfrkndovkiQEkgiyxbrfYuDDpHxvIJNxP0R4vGhBJjPj7o+ALegA9yxeEVzJcsWKhTmaBU5EB74GYGsmhTjJAHnKsVnJN+GuBGMTwVdyR7S0Xz67gIyOXjtawhL2OanDfwKogZkAMHOcIgWmg5F4SCC4D0rrRBOzSyMFQUC2Ioh5w+wvpSyGecjHDrn3BgsAHri65Kuo+JXKcoRoBPnnCEve1QBecnPbhpKiC0ZAXsPtx7z6+ZgHBFBRFfAMGR3dDADplcyeL14OliPAiyzCWApx9+05FQObZAbqoB5+8DN7QWnKsDMMyEPPMIyLQzwNFcB4YAiqPiFAiHfAgrshDWjot1v/76GwxkXXllZFP85JNPM8bBOXVzGduRTqcZmwFyDyRBUY/cixxtJlsj+ETsoUNe26RDHh5sUb5kT70STb0QZFEsFm/FonIEsrKMFiijqNL5OnkmQakAS65QTAJr9NxX6yOgNlrfKdbmjwdZ0cQXx9VfCfWSxxi72+5wDgayTkw0/MPqusmxE0eoRiAzVGBfzzb05J0Vs38TQRYHQ9Md0GWXQ557zFiZcN9HsPuz4Z9xfsx6DiXI0ntasaTlTqiW/Q5c0AVu8HMEml/AsLYC9VU/Z4x0C/dehqw51zESJCgMQNCBwI5bsCfvBxi2HIWChidRHd4F5YJ7GQHFvn9fjreDl6G/pRvDvUPQmwzIqyjEioXHorSsDJw64nMVWTt9MFrXoWBkLTSenZBnLWQu6jIjz+jIITy4HtzQeoTsrRjQVmDAvIy1yyXpuh7vQYsVW5eTZZ7g6kcH01JDLZbk1sHvDYALxPcxmw4rFo312K6HoKm9loEsW9Et2IEIm6/URAfUI7706npJbftwyxfwBETJKNLRTxI07t7emfQhPZGtiXk2RH8LpFixaBwEsqjOWOQYyViyqD4ySkyn5utU5j7WwaLUQ1UGskjPgSxMbc4eBhb4RD7CJZoZsJgy0OnqRZND3B0u2QGQJtKyvHnYPrg/LQw0ySJLvr+nl5+AT7s3MasbgcVMrZn95hPpVnmD4vTGtLmh01mDVg9ytfxP24YJ0xANsghoVptLme5Tu6OH6WhROiKvjoFTciU8mIkHVbw+VTJtG2QK1KlN8Mkyoer5C4zuTyGzLIDMWM42HBi1CHk2r4JjwZvJVB17kzIKssAFoGx+ENzQ+9CYZkFWfBZkGhL5kwG0AaaPKd1DuRoyYvqSR2LoJiQuxIQY9zhd2DrjR5L7lwwFO08fHF05WeQoEXU9+x0KiTIqSu7UlzCjWZWBUnk+7rn7lwxk5eXPgKL/DeizZuJv//4UTz33T2RnZ+EXt16OBaUetLoq8ewzz8BgMOEf/34fi49YiDtuugjlM1SArghbdzbh/tVPoKGhGed/+3j85IdnAUojrr/tEXy6dv3YDJ13zjeQnVeMJ556jv3t3HO/i9tuuxXPPfcHBrIWLlgIq82KRx5+FG++9RZmz67FDTfdgLr5ddiydQs+fP9DaHRavPzHl7Hiaytw3c3XwaZyxyXhkboQS72N/MeLwCDFYlGiD51aq2FxZCa1eKwnT3QhBWCxOkfjpsT6dVqOuMtVrA0gD7KEa6I6MIijux6FYt4vQK5cm03fhNMw9ZglqfOYjnx5g+9ibm4F4B/BNrccI+ZxzaXo+nNkOpTZt0BtWweN0gt5wakMHIQanoIvqIaGRN2rLkbwwBOwFtyMsHbcOius61CCrKO2ngb90X8GFFpwvsEIkCIX8eFNCDQ/jwFlAQryyaK0FL5tN0Odfzzk5T8AUaAFd/0MIa8df9x3Cn7yozNYudD+h9Eky0dH4Q8m3Q7h+qm0fg714OtQuzZBYZkTAVajbHhkBgz3fwKu72P4vS4EMo9HMOtkBDMWszrTbfURCl8LO2006JhF0ilw9ZN6r4oM+SjRFcDlPDRWLBrHks7nYCpaBplpNvz7H8f+gpUYiHFYE32zpnLQnY738HCpw+f0QWMcP6Cbjn6RFctcZGGxTOlI0d8DKVYsvl0qmwrIErLg8oeEh7M1izzehLhA7PmP58EyFpNFlqU5WVXY2LdzLC6rXFuE8swiWN0ObLelDwTMz6nBkMc6pXis6IEmC7S0CjW+WbYC/2z+IGXWLPahCIWQoTHC5p54ihMNsvj+Esvg0J4+uMrCcAXcqDKXgk6xPu3ejOmm0o9nreJdMOjEkD99ixVYW67SI0dugE8WEW1U2jZA4doLhbseClc9dAtuBRewwtX8Btw1RMs89cRbsjSbToVq7q2QZdREwBQXBAJO8m1i4I5OLGUErGRycEE3s4ZwrjbA2YywowEhZzP8HIeurJNRX3gx6xiRu8xQ57JAYgqcjk7xXjCxkREILVcaoJTnIhx1gqriHFBi8seULHR7AhPp/qc+a4dnDWXaIpg43RjIKgl/AF12Fd783Iqdu/bi+qu+j462Zqx5+i+47cpT4dfV4hd334frL/825i86Ev9+Zy2++Oxj3P7TG9HX3Yb7HnoON19zPspLC/DK27vQO2DHykvPhSo0ALmMg4cz4b6Hfofjjl6Kk4+txWuvv4+2bjuuWLmKPSe8JWvBggV44oknUVpSgjPOPAMbNmxk4sg//eltzHXpvvt+gzvuuR1FpUV48bk/Ijc3ByeccRJa7J0JJ3oq1i3++VMpVOBCISg4BbxeH7whL6Aad+kj67sYyCKA5Qp6GYFHIvFHGkii08wqfSlqYuhBiZ3e0xpJp55C+nayAi12r4Oi+lKEdtyGtaU/OyhiqAlvVBIZSruex8zqcxDu+xDr1UsmaXwpgw5kj3yGfM8+ZKk1zGols8xnLXCeLgTa/glH3mUIZSyAtvNJZJiNkGUuhnf/s7BXrxHtidSNexLDkJSVXATLCpZBnnUEgttvw2BIDotrN9SVFzHiEpllHottlWctRWDLNdhReDnMjm2o8OyBct7PgVFq+217OuG1tmKZ5RN0hTQx4/AyfQOYSQdp9s+hMFdDnnf82NxRh4nJloBVwDMMf+Y3EMg9AyFdlehY0gm0xEAWSUNQLNbQ8LiMi9T7RERgx8xYjBGrY4JVWmwg02XF4q2sxqZV0JWcCJmuAO76p7Gh8CqExQ4pBZ37CmBFJoMO3Bve35e0hUnSyzdNmcSsTekGWWOASk4BNfS5nejBJdTJOhxJMKTKGNEtinWgOkGMmNwGi4z52Nq/l7ECLsmdC7fLi92OhrQx2ZRlFLK6eSX0dD4/xJBIwEVKqjQVgxAqxVslu4mOrp+3agk3MLFAFpVtem8/Tj/3NBa/0eLoxDEFi1mcxLvtn0npuuQ8PKiiAgTuEiWxD4iYXznvKhge1b8S1mvZ/nWolz4aEfJ1BOAtuTpRs5KuE8hS9rwEjdzOYiCYiGTXmwgNb0VQXwU/F0KYI+ICP+RcAAqOg0+ZAZe+BnbjHDgNs+DVjLuMUaNi453qB5kAaJ48cpoVhnIMiPKDVMALNSfuViGFul7SZB3mmYihs1iei/t/eT9uuPg0zCwIwm9cjvvvuw9nnnYC6uYtRFiRgScefQDHLSlHdukyPPLY0/jFjd+FhavHMGrxi9V/xbXX34yt27bDarXiwgt/CK/XD7vdxkSKb7zxBhgMGdCpObz9+l/R3NSI666+EEpdLl574320t7Vg5Y+/iRCnxON/eAfLjz4eCxcuhMfjYfpY5L4wPDzCrFo33Hg9mpubsX79BuZiSKDltTf+xVwOf3zZjye5SCeaflqMKYY1OpFVmVK89Yi3CpF7LImhCxd2iusQcxUkogupAIvaT/Sh5V0GhS6xwrFEv0NsXeToAzvuCpU/+DbmqP2QF30L3k1XYV3tl4++vbb9ERTVrUSo8Vl8kncpOJkCZKHLHlmLfG8jLNoMyHOPHdcgcraAG1yLgMcBr3YucwvkBEQ7psbroK29CJyzBcGud+AyHg9//nljUyt1457o+Uvl+tz6VciffzO4kBc9+5/Fvup7WDUkxZA9/BkKQt2QF50Fru9D7DafMkYwYbFvRV3rr6Gu+AFCLX9EMBzAoGk5Ogu+B7dusrVOxoVR1vV7lLlJFuSHkGWNU4lzw5sR7v8YQWcX/OYT4SdgFRVzGT226ZizaAITYhP0eH1jbKjJuAkuz15AHwqmDZgoTfXbFKt+ofsjPYOaym8zj5DhhuewvTQ+Y+ZXcViRWe3a1gFTgRkZM9InOhx9v3wOL4vDShclfDTIEhOtj/dMEvlFOixqPNAigeLpimNL9G7Fup4KU3T0geoEkEUNVZlLWOwUWbaG7VZ0uvsk+xVLGQgRSyzOnYOPBRpUUspJzSP1pT+haBlsfidTZU9XEoKteCAr3OTB7IWzkWvMwqb+3YwAxB5wYs9Q45Ste8nGVkWPPdrNLfqDQVaa2eqsSeCB6pGF3Mjcdw6Uix5kmiQ23YkIZH09LdNLTIPmzcuhOvIFcN4e+Hf9Bv55vwWilOnjiRrzHSFwRdYrOsFL10eZt14Z5BPN+CFo4ZdNXHh5q5zYxOwO2OEmuvBpSvEICqapyUnVEsgqQgYevueXuO7aq1FZYsTIQD+uueMZrPt884T8D931EyxYeiIeeeI53HX7NTAHt8KnqcUjj7+I/zt9Kd5Y24PisiqcdtppbKMSCgbGLGSlpaVobW3FmjWPMWuURd4JHYbw5qdNaO914pqrKSaLY9ePWlyDBcu/gb0NXXjmmWfx2Wdr4XK5cOyxx2D16gcmgqxgCG+//TbaOzpw4eUXYt9Qc9oOoRLdA1pj9Aot6IOkk40/vwdczdApJ7vGJguwpJ4mEstgLNcpKSfuZZ2/R9WM+cxyM7JxJbbOfjLR0A+764vbVyOz7np49z2CJvVMFHrrYdbnQEbAajROiLPXIzy4FlaPHWH9UsjyzkRYHZEwiU5ybyfM3fdCWXI2i3Gl+KLAwBY4im/FoCojZca3dEzc4t0XInPpGmaBa23/AM2lKydUq/YPIH/wHbh15aK6U5m2jRgxLxsrExjqhCq7eEIdJE49q+d56Eq+BXnBN9k1zrqDuQOGbM3wmY5hFiveFTDeuHivhHTSnPPtCb+RWq0GGrUKtlGyi2SA0ExjOQqMuRixJo5lkvJOpXKfJ73DXAjmpmuhmXUhY/3sb34Fu0tvFK1a6l4rlX5JKUOHUemOeZXS7qHK0/zJARQuLIHWHFvwPJm+UVxVRMU+ooOYbEq3tivrjyy1viTbd6n5E7kKJqqHns9JIIsKkeq4O+CF2q9OmoY0UaN0fV72TMaCtX1gv5TsSeVJJFTMx16dWLQcn/duY6xhU0m06Yl+QOlvZByNRaFsdukwIz8fYWUY+bocRtrwn86NWJo/F2+0fpxUdwhUUaJxSbFWJapcTL1eaM2KZ8VSuPbB0vcQFDXXI9zyIhwoh684NuNWor4Ir6uG3oU5vBPywtMR3HItE6yV6SZ+pKPrEwNcND6dTIMilfhGJ5WPWa5cgwoRSyEBrJBMhRAmLooabniC+DLfbxcXQkvQNW0giweXtBGgf1Mi91D2O5z4JDWZ+xUvL4GsKp8T9z34Mq69+kLMCL8LW94FWPPoczjrO2ehetZMRu2ugBxaXw86Wxvw6LP/wl133giLMYxhpxp3/fJB3LDyx9jyxQdwcVk493s/HrdkrX4QN137Y2QohnHvg7/Dmaceg6V1ebDqvwaDXou333oDna37sPLi0yFXGfD471/HUUcuQU2JDr967HVGL00xWqTJ8/hjT+Bnd94xAWRRgPd/3v0IncRQeMUlaBrugIfzTfsc8gcD/L0TznGzvwPt7k74wgEoBSyZRLIjlmKtetFrGRNjDkUo4inxJ5c8lXssoJXoNL+m6R4U1VzEWCJ79j6BfdV3p+vxmvZ6aMxE+lHZeivUtdeACCsoPomPEyL5gfDgOoz4vOjT1mAo81gEVFQm/trDOh72Qdf+IPSyXigqfsQIXHobXsae4kunfVzxGli+9SwYV7wCLuCAY+MV2LTgbyn1R+vrRk3Tr9AyWIbOwQBOmN0FtyoPXm0hykOdUNTcAKgywNl2I9T8B3i0ixDIPRNB8zgdu0ajhkGnjbkxJIKX7UP7GBNyupPQrd7H+TEntwoHhlqZZVrqGkB15OoyUWEqxpDdCm/AL3rgJ+x7MuAtlTHzVml6tmWBEZjbb4e69mpw9n1o7/gYzcWXgJOpwI0S/4z4bGmJp5fa11gx5FNxw5badrx8AW8A1o4R5M7MS0d1Mevw2Dzo2NCCWd+YyJY7rY3GqHwMnMVpPB0WrkMxNmGbybgKivWV9oV5Co04yKIC/Cn/dGy+iGgjU2tC/UjrWN9IR4oA0lST2OnKqaXHMeYb8n8e9tpY27TRa7C2TbU5kAaMkK5dSoUZg2oUlRUipOLG+kCLBbkwUmxZNENjdJ1TtVYl6mM00CKXC2twELlKzYRYLLF6MrafAW3dSnYSG9yyErbqJxHSTz2gXdf8cxgLF0FmqIR3wxWwL1nHgIqKs4sClui+8a549Hf6WPDSBNH5knUvEboHRtclZsWiPDHjsrgQ9oxqLiW6R1KvZ1m/gCpohUlbAaOmFC3wwK4woE6/QLQKet8JeCUrpCm1P5TPFLKjWqbHL1a/hKsvOhWOwnJk6bLx0b/fR0tzKy658idQKBR49813sfTIpQh7RrD614/gukvPxvyaGXjj3S+wZXc77vjpDejud+JXv7oPN95wDSoKM/DPf7+Fvv5hXHPFBXjlzY2wOXz4yUUXQBEcirhhmZbjzffWormpCVddfRXkQSueeuJRHHP8yZhVYsQvHvgTfvDDi1A7uxYff/wxXn3177j33l9NAlnvv/M+ujq7cPHlF2PHYPoPi8TmU+wAhM9HByHTcbIs1FkRxmoJ3SiigZaUd2je/uuRd8SvWLxka9v7aC67JplH6JDkjR6naffZ0M6/M0IE4WhgsVmDPh/6DXMxZDmWse2JpVikOMK8cm8H9J33QD/7OoQan8K6rO8zoHaoUnHPS5ipV0NedCbCve+ht3f9mMtgoj5VdDwNoysS022CD5qaqxnBwsdfNODoJRVQhYYBdwdkWRHJj9CBNXD4vFDU/RwudTm0QTX8gQB4cEVEUWS1DoxSU/Ptk76dRq/CgG8EjWn4tsd6B/k9UW1mJWMnJiKrZBKRYJWZCtkhM8ngRCfh3osH5lJZCpPpR7y8Wl8vjhh8CVo6ROj/FCHrLsiN5fhcczScSjNba6Y7pbLPSTY2f6pjoEOooDc4bWyCfP9CgRDCwfC0tyN1PoSxVNFlEsX0Sm3jUOdLxCAdq3/RXk2iliwqPJ1uRRSXRdpWROdOiU5FCw25TD9rqknsJftu9Texb6SJgawaSwVrYmP/LtG4iGTaZy8YMawoFZLMrVqFCt7RWAyKS6P+WH3jwJKYB48rOALvtH82gbGMEDUFvafLWiVljNG6Lrz1RSzOSFif0r4Zps67oVxwH8hVxtP4EpzzUjv1FNabsf1M6BbdDi7ghLvxb3DVjmstJQO2qE4HByjlsU+epLiaxLJeRc8t6TWpBt+AzvoeAsoCtsnnzPOhko9bB/gy0a6COcOfsMiugNKCoMrMfgeUZhb7ISVlOPdiSXAPZFmLAb8VXMAW+e3txYi8GuGSiS4/wjpTsehJ6RM9V3XdfwZXdhl+ftdv8JNLz4crP4tZfou1+fjn3/6Jl158ibnx/egnP8JZ55yFzs4uPHjvaswoKMBH73+E+YvmY9XN12Am9wE0eUdhW1MQ9//mITQ0deKC889hoIpIT65bdRc+XTeu/bfi2GV48Gfnw6Gch1tv+ymqq6twyy0347lnn8Cxy2ZiyZErsOWLj3DXgy9haGgY3/ve+dixYydW3XQDBoeGWEwWaWvZAk58+N4HDGSde/H5aLK1Sxn6lPPEoo6me7XX2zgtGx8h+5QwViv6A8Rbd6SC8yP2XQEL08haj8ahlsNWI4sfV7T1kMWulJ0Kmb4UwabfoTmoQ0/+OQgSbXmCFMv6xxfj1x9z798wJ7sU0OSgqe09tBVdlKjqab1+zL6LoV32LLOukb5g9+Be1Ff9LG6bWdZ1mB/YG7HK8UmmQLj9FWbFlOlLmKSGTJsHzrYXgYancCD7W+jLOY3JvhCYrzSUQKVUIhAMioIrqpbmjGKjmh0d7CB1ulOOLhOlxgJsHdgr2pTDkQu/V4fs3IlrQyKANd39TqZ+k3M3Fjs/hmLmFawYga0twWwMG+ow4B1isanTkVKJgxH2I92MrrHGSGQXmDS5QQAAIABJREFUh5sUz3Tcj3h1ioGtRDG9B7uPqbaXiqugWNhITJCVaseklKMA7drMKoS4IAMZFP9F5vZYC5aUOoV5OpzjJ0u0GVicM5uJIpNYMJ080UvcmIaNEQ+yovVfxPpL7k8ahRLuoB9BP1FfKhiLV3SiRdikMWJ9746DCqrE+lyiyoZFkcMu8YQNRNsuRnghLK9t+w2MGj/kJd9GaN9qWAtvRUg/K9nbyPLLgg6oB/4BXcuvoD7+NZC4pN2thK9gMvU6gS0l54YMwbjWrVgWpugOxnLRiLZe+WUZTJdLrF2u720YQ/WQl38fCHnBXIlsuxD2ORCUZYDLmIewaTE4TT42+sbjAwv7XkWNOQcyTS4QsIHz24BABCiFQ14EQiEEuTD8nAwdpqMwbBnX2+HHMb/jKeTOvhjhoY2QqS2AysK0aejknTa33sE9cJXdOSH4XjgHiVy+kr2hBLBKQ0EUDD7D3ILC1gbs087BoHeEyRiQuyud8MqJh4iLsPXQ+uAdcOG3T/wWq25fBbPFzJrt9wwxvb2a1geQX3EBi+0BsTMG7PC0vgCPvhIaiuvgOKiCNqgQhtwyF6Hu1zCMDCjyT4FWpgHn6obc3Qil7Qsocsi6pwanLkRIUwpOaYz0IxBkrHz0vtKJem9gAEqVgrk8E0sqaexNdxITs+XbnC6QJQyMFjud5F0GUxn70fuvgG7p4wh3v4W9XsUkUdtU6kxnmZhWw7AfpuaboKk4GzJ1Npz7H8P2vB/ApxF3P47VJ95CIbzOH2wKrRbHdD0Ebe218NWvwdrC69M5xKTrKut6DhXhLijm3MYkM0jfrHdwV1yLFhFfLPR8AUX15eBse1ib4Z630RY2wamfCbWzHTt22vCN6gb4FEY0lV4Lr7ZoQt+E8bNinjW8m97xRUuxa6gBw15r0mNLtsBRMxZi93ADk3+JTkODZWzdiQZYdLg8w5AT04KVbB8ORv6c4f9gHtcJefn3EGr6HT7NuRBhuWZarOY0nqkCLOGcJEOEluxcekbc6N7RgaoTpu6lI6Xtgfo+5NaMa29KKXMw8/AeD/8tVqxUXQUpnCY6Lv+QgCz+5lPsF5FPkPWpPKOQLZDpSPzLRfoTSrmSWc2IuYu0wEgHjNpMR+JBFtWVyJplUKqZkKkj4MXOT3agckEVjBajaDfmZc9iG8jeg2CSF+sAoXFyDSSWPD8yEJJFYooUnGfs3/HmTxZyIXP/d6Fc+ABbmG3m7yBoPlrSlBvqr4Ry+CPIAyPMYkPCs/L8kyAv+AbTPiImL2v2xQgZ58WtL551SzimRJ0SWrVikVsIgSe1S4ncGBVdL0CvckNe/P/YyS8p6xLVscwwzqpFp7ecbRdC7l4MhmQY1lbBaajFEucHUFRfBm5kGwNHUJsho98CMVy+7+79j6BVWQllyAFl0Ak1AjDLAb1Kxerw7XsCTcZlgL8X6sAwyuUuKGddyQBJoOlFOLP+D4HMr4lORSyrHp1Qk/CzWBoxL2cfYmHiT+/1TT+Dsep0cPb9sHkM2Ju5bEIsUzAYZHTffDKq9dA5lWMgqzPYP+5iM8pYV9n1WwakbBnzYc9YAK+mYFK3coc/Qp1rPRRzbkFw201oyDgGecMfwqLPhyz/BMDTA87dCc7RBEXNSgZCnYrZ8BX+eFJdQvAd2SxrWYwOpci/I4QUYsyciZ43sevx3AQpP7nn7XIeEGVWVQgCmgnIJpOEIEvsdHIqG6IV9VdBtWQNwq1/xg7FTCYYezglMVArCzlgarkN6qrzIJNr4W74Hbbk/wh+VUTKYjpSSfcfMbPkWCDowv7+A+jO//Z0NCO5zryh91A78CqU8+5i1qdw95sY6P4Mu2seEK2DYiqXtd4N1ZLH2RrYauuFUz8LA9knjeXfv2Ef1Fo1+yZOJZWbiti3Pln3vWTbnGkpY1acWNINfr+eHc6oNeNMx0QoVmKcgS96d4i6CCbbh4OZ/6iO+6CfswqufQ9hr/lU2DMi3950W4ymsp7Emo9095Fvp/6dPahcMRMqvYgO5zTcHGqv5tS6aag5fVWSVYsOX2JxEaSvpemvKRWQJQawqKeHFGTxU5WjzUS2zoL6kZaYs0cgSYz2WKwAvVgU90UaVDRZZEWibRvZjdb2jLsPxWqMiCvG6NhHN3Ji7CtCkEV1qdTjQsbCuql9/SjzlxSQpVNqcUTuHGbZc09D8G68R1TMDc6HrEl6T4ke88wdJ0G15DGEO16FXbEQ/twzExWBedNyqKovZJoowkRB0BRcTgKYAa8PjoWvJ6yLzyAGtqRY46IbYO4oMvckC1ks90lt22oYjUrIZ3wD4baX4JDNQtC8nGmKqdy7oIIdCl1eBHSZxxdPilEh0CUv/Bajwd9vH0FIrmdxVaqAFRrOCw2CUMvCUMlk0FVcwCxdBEBlqgz2O3ruhqwO7Mg6duzPek8L5g++Bn3JaZBlVCPc9jKcARPC2mIW9ExxSvJQRHvMl/UNBC0rILRqEcVyVd48ZhETS86ud7Gt4BLm3sgnikMx+odRMPAYFFWXwL/vcVirn5xQL8U38uKEfDlZWIY8Qxaz7g65reh3DbMXmbRp2KmZgpTiJ1uExfpV2b4GZZYyRgvNjWxm4J30eyiWRqbOYsLGCHsR3HknVEufhL/h97BWPTWpKiF4iuf6lS5LYCw3Qb5jBLK22vZMYNoizSy9UjuJ0j04CrRCJBA76u5DbsqUokFYotPJVD5E1A4B/aO7HoRi3t2HtRCxMHZKFhiEqe3n0Mz8IbhwCP6mv6C95Ga0c4kFZCUvViIZFSEXjh34PZQzr4Jr78NYX3LTVKpLS1mDuwHzGu+Eft4djOwj3PlPtFs70VR23Vj9xCZY0PdP5CnDkBV+E/Lc41j8XUfTK6LaWCN9I8jMz5xS/zJUBlRbSrFtIH2antEdKtUXMGv7noFGSazLZJ2vyaxg7v/piAGf0gSlWPiE/meZUDbn7QfX/zE2q+bDYRz/ZqUDyEwHwOKHm47+RU9d0BtIG5V6otvid/lBIsT5cyYfHiYq+9X11GYgWVfBWACLWj8sQFaBIZe5DJJFi35cfjezQJVmFLCTKbMmA6FwiIn1Sj2lWpI3F422tgkxTxQDFQhHLA2kN8PS6KE5Y9GKwTQYy0rFa9bwt1EMZAkBFuUjkOW2u6HRR7R4YiWaEyLCIGtWs62TMRBOd4pF4pAoDkusX5Yd34B6ySMI934Ih88AX2H8eAJtx2Mw6gKQF5zKgsgpboisCnA0wAsLfIUXM5ACmTiQTTQ3QrCVCshiL0vQDn3b/VBwLshA7oFhcLJRkT1E3MkImARDcqhz5jPxUbLkOXTHw5971oQukvulxtcIuW0rZI6dkHF2qNQZkBPosswDF/Khr+EF7Cm9IebQCHgdNfAilLlHM9YvBCPucvTvcNgHZyAAu9yCxuJLJtVB4KC64ykYjFoWzE66Y1CZ2I+Mfo+KKLOg55GdCHBayDkPVARuDKUMBLIy0UmbB5kqE476JyYBrer2x1E26wJmxRpwqYCCC8ZAVvS7xFdLwMvvnxgcrtFqWAxkPJmEWJO2cO+VyKq7AfCPMHDlsLei33I0FGEvsu1bYK67CZynG1z325DNOAlW2XwEM1eMVRcdqxaPxGCqIIusKeQqJcYmKBwftbPDNk6+oVGoYFCJA+BE7wmBMAJdxC7Lx2PF87FPZXNkcDdiqfVfUNRch9Duu/FFwdXwqXMTde2gX+cBtNzXBVPHr6CuuYS57fpa/g5H5QMYmmaCGH7AVR1PoHzm9xC27cVulw8DWSce9LmIblDGBbFozyUwl/8f5AWnINz+NwSaX8C+ytsxbDkSxx64Dqq6WxnrIvvMkpt09xvYr12I3txvTVv/jy5YNLZH6ByN+U5XY/SuV+eUwul0o8XdmRBkkeWKXATrrS0YSKNUTLrGI7Weue0PIUerh5yEtLUzsLdvD3pzz2DFaU7IvZXWxVTBTCpriNS+C/PxdO+kT5oq9XvA7T9o1qtUxvhVmfTMQDKu8PEAFts3vt/++fTv3iWM26w2guKn6OSHRJE9AS+CINN/N2w+JwNbC3NrEQgFccAWoUyNlQigZGnM2DPcOClLrM1cvC7Shk4MEEkBWbybIF8/gaxkEgEtvUqH3WlypYzVdiIiB6lxTHz9GTtOh27JA8wFK9TwONyGY+Etuznm0C1ry6A+4XVw7g74dj8MT+UvENJXIaxO7+kNgS0CjckmhbsRGT0PQV39Y0CZOLid6g8deBJ287cRENkUUT+ITESYtni6YXLsgsmxE9qwC41Fl8RkKOPL6b1t0Hp7EFBmIKg0IUi/FaYxqt1Y4+Q3kOqBf8PoeAeKGSeCC9iBoH0UqNkh05Dmz4pIPJcwBV3gXC3o6PwUQ6YIIxifShxfILvyvDGgNSygry/WKJkVy7nvIWwoXjVGrhNtERbWFw2y6CCDwJXYwQd/UBJP88PgbkZFx5Nwa0sxkH0yHMZxSlyj+wAWdTwE9RFrmHWPC3ngC8jhrFo91qVkQJYUlr1E90fKc7rX04hWVyfLSuCKQFaqiaxbrqCXWbWC/kDEWqiK/b6kwsBEVo6Fgd2QV/wIwa3X4dPqRySTuaQ6rlTLLeBUMHU/EKGzdnfD1/YG7NUPM9ffqYJoqX0i2vOjHO+w+bLufRhbDgNrFt/30q7nUBloYnFa4ZFtCO2+B/sqbsPswVegnHc3uP5PEOz9AD2aSvTlnD7hfePr8Hv9cI44kVUwdbfLImM+kzAggCPFa0XKPeDXSoNex94Hp8vNXHRjkbxo5GrMyixnexYCWNNFECGl7+nKo/H342j3fyAvOQfNe56FreKnDGDxSehCnQyYSdUaPtVxUR/pQD8QCiQFuMhtb+bXZx80wguK/dJaIs/dV+ngzEAyzySFkNSp4wtQHzYgS8r0kc1gcd4cxspH7oN2vwu+kI9ZuWghoxNY2hyUmQqwfaCekVww1z/SeZHLmKVKGO8hpU3KE4vYQujeJJYn2opFdRHIGmjvhznPwvzQxVK09taxBYuxrndbTEub1HHEyhcLYBEYIZILJSIuMcnEMumafgaDJgh5xQ9Y2XDHP+DrXQ9X7eMIa8sndSVr65FQLn8OoYan4NQdDV/++VMdluTyspATsqCNWarARSydwkR/Nw3/Gcoa2mi1I9z1Jjgu4lLKfpgjqhwcp4BSKQc4P7vuyLkIQdPSmP2IFiWebiFiYUeEMSdyfy8U9s3glJngVJljv4kQQjX4FrShVuaWR/FSI+EwHIosuHUVGMya6NbJ17+gfTWyq86HTDuZDIAb2ojddjv6c05h2eMBLPbchMPweSNaTwSeeCtW9KEHX4/YgYgU8MX3PXfoA9S51kFRdwdCe3/NiEaGZ/99zIIavbFO5MqXbFxWPKHsWA/Sdtc+9PsGRd0D+TKkHUSbT3IjjJWEAIuPx0rEFEV++KWmiUQFiV68vMF3UKf2Ql50BrybrsK62qcTFZnW6wGvH1vf3YDWHdJjghctPgKLT1kOpyq5Q7NUBzKn/WEU1F2DcM872BYugNW0ONWq0l6uqu1RFLu3QzH/XnDORga0OvL+H7TeLthMi9Gbe/qkGE1hJ7qbuuFzeVExvzJtfaNvZjpAFg+wyD3ZbDJiaHicuVDs3c5QGLCkoA6t9u6YMVtpG+RBrmhFzxqoZl0F775nYa9+ZFLrYocOiaxbybplTceQpWptDRzoYzqB2ZURMrCDkb4MsVgHYx4OZhvJPJOJjBPU7y8VyBJOdKbGxE6KiOGLNg/8b9pEkGmOCC5IW8Dj8UClUk355EHMFTARyKITZbVgUxPiwoxdMBHxBVnICLTxJ/Kkx0Hif33uoQnPGs0BjXtwCq4I8ZA471Y3wdUuifgsTefTMAy/CsXMqyAz1TB2KVfHWrhrHp30zpg2HgHNEQ8yq0lw5+1wZl8A/4zvxX+3uCD0Lb+Amps4L1JeSIJFFMsjkykhU+ojsUwq45ibXHQd8vwTwY1sh6d3G5zV4kHeVCbDqGf6LV7fZP2T6DqjRYlbAy70hxOXkzI+KXnmaZNjRkpGEJOAVpZ+8sm03TOELSWrWPfYRj4USnjw4XF72LtA7yCBPWWUZUVoURY77CBwSOWlqtqXdf4elVo55BU/RHDTlXCE5VCZliNkmI02lRkDxtqx6U0EsqTOmVTXQLH7+pl9I1QxwBOBKzp48oUCzMIVy42QAJbdPx6oT4KTdCAVz4pFfSGAkmfOTUoInWkuZRYxd1rbxquwefahBVkb/vUZiox5OO+886DVJnaz9Hq9ePnll9HnGsIRZ0oj9JHyPsbLw+QYQvsgLz4b/Xsexa44bsRTbSuV8tWtq1Hk2RMBWo4G+PY/jC8WvAJu1O04Xp2tu1tgyjYhqyA7laZFyxDIIvY/oURKKpXzICvTkgG32wuff9yDJhpk0Tu8JHcuhj027LFLB+yp9Otgl6F5mNN+NzS1V8G//zHYyu5lh3HRSUz6g/RPKSZNLCXjlnUwxpwIFB6MPvBt2DpHQCLEM+oiLrdfpYMzA8k8k/F0UvnefmlBVqLp9nq8TMOKTsJ5F6NEZeJdF4v/EDKhiW3uokGWK+hnwPDApnoU15RAbxIXq6R+CEWOs7UWkAtktMtgpakE5aZC7B1uSpmJMJY/qVgcFoEtYhgMyDIkT6XCfQC6pjugLToe8vyvIbj1Blhn/QHhKAY4siRlbvsalMueZoAnuOkK2KoeRShj4aS2lNZ10Ay9AY3cDkXJOZDpkqNPFu182A8u6ARGY/ai8xD5hss6DE/lnewSDzzJ0hcadYkLy5TQqFVMNNPuiE3rHYv5sD/kQ2twfKMreZJTzJgMyErFNUoRnkwKEJJHmCopRTMJxhoGgSyyYBHAiia6EHP/FR6I8G3EcvkVa5NcNhd1Pw556XchzzshQr3vamUukrSBbEQeOgsuYEUTgSyp88ZTekd0mRJv9Klt2tAMhYfQ5x8cizXlx0PgioBVNJlFlnbyu0t53YGItZBPFI8lT0AqQlYscvVSqlUotxRLfgor259AefEKdvAysOlG7Jz9mOSy05Hxr3c/h8cee0wSwBqbX68XK1euxLl3HjztqoVkIa67HuG2v2Kj7ki4dOmz/KRjXiNAay9kugLGiNqgKEPXjO+yqnm9seh26BmeDqHdXNKxyihk1qSp6mYtz1wApUIBu3Pimh7NMrooazaL8Xa43JB6uJKOeZ/OOoSWdWPjTdDPvgicbwihtpfhVs2FtziioSVM0Yy0zoALIz77pHzJuGVN5xij6xYTdXcPu6DPkhYmcDD7+lVb6Z2BZJ/JRPFY1Lv/OpBFwMrv87MNHJ/SAbLEYkCEm0SxTRydLpMAMSXeiiX1kYi2ZtHJ3AFrG9MHEqaFObXQKtUY9tpxwNoqtXqWL54VK14MllQqd74zcn8fLPU/gHLxIwj3fwJv9wY4655nl+W+Tmh6/gi9KZNZ78ItL0C57LeMxMG/8QrYFv8HnNIChacJqv5/QBtshjJzToQZjqwhrjaEOt9EaIz2O7HvMrVDVqxQSM7cIcMyLTiFETpTPtw+AbOkYDY5VTb8uWezvyg4L9SY/NEgYEp1G7PKMTw0JMrIKBaLJbxpQq2spG5mCpkTAQS+yukSJpYKsshdkEBW9EFHrPhKPl+i9zPWlGn8A1g28ALkROyh0DIQLzOUA4YKyPNWwL/hJ/i85gkWL5cIqKYal5UIdNnCdgawaF0Z8o3rAsUCV/xYo61ZYgCLrVcksh4nFossXT6PDwhzUGrVyNFngej2pVgLa5ruQVHtRYBMge69T2F/9V0pPL3SiyhCbhT2/R0FoT60aedM0uQikPXb3/5WeoWjOS+55JKDCrKyrF9ggdrFLIAd+3+HA3HExJMeTJoK1B24GXnVFzBX4d49j2LvzHvHao5+V7Zs3QYUyKHOlHaokGwX5+fUMI+WWFYUKfWZNUYszJ6NkRHHJHd9/gCF3tX55hqoVUpY7RGLTarvvZQ+HYw8YrIRStt6GAdfhKrga4wRlxvewmQ4/HnisgI80AyGgxjwDk+KTUvGLetgjJnaIEsWgSxhav7kALKqcmEpnhr7pdQxDLcOMZ21rIqD55YotW//7fmSfSb/p0AWuR4RCxn78EclPo5D7AGJFVAYzTQoBqKEmzgxECYEWbwVK5mHNOAPjAX4Ex1zXfZM9LuHmKgynwwqHeZn1zDwRe6D7Y5etqDFYkoUth/P1JkqA1+s8Rl3nQvdnMsh0+YjtO1m2IpvhXbwNWg0csiLvsVIFiiFez8AN7wZijm3gnM0IrjtRnB5X4dSnwdZ/kmQabKBkJuxFoYcHeDMi+ApuBR/eP55dHZ2YMWKE7Bw0SJoteMWE6rX6/XgH39/FXabDeeedz5KSorhdE20tPR2d+K1116DyWzGt8/5zqQ6qJ5YAEs4br2lFF5nL8JkuRyNayNrF4kVi4EzYdmDCbLiMePxfYqlk5XMcxwrr1SQReUnAaxRund6L3kKd+EGX4wOnu8H/85H2CAjfxW657L/c2FkertQHvJC6dgGpbseSvceKOfcBs7bg87+XWioWJXQkkV1JRuXJTZfvDsh6XA5OCfccDHrFQEsr9+LQDgEb2AiGZBYrDTNVbY+IugcC2CxtWNUuiLWvSN6dwK5fo+PxSlYDGZkaS2TXDnFypd3/hYV2ZXMShjcej2+KLsTRl0125imM1GwPoGrElUAysIzGCsm0Y03uAPoLBiP+YwFspxOJ3bv3o25c+fCaJysaXiwQRbNzdKOB2CacwNCjc/g86zzplWjK5V7UdT7N8zKMEM+42T4Nl6OtbPHwWu03MHGjq3Y9vl2HH3WZCH1VNqOLnNEXh3z8vBMQQaF6jAodXC7fFAo5CDdOYczQnzBW+DosCo7y4zhEfuE7+6X1ZqVSJdP2/kUjEZimS2DbWgQ/hkRq75Y4oEokUxQyAOfkrUYpON5kFJHtBUr5A+id083ihaVSimeljwtnzWgYH4xtOaJe5i0VP5VJXFnIFmQtUyTGHh/qS1ZY3pWHG2ifQgJrFfCmYwFsmJRs4sF44uBLOFGTqwunvgi2opVv2k/SmpK47oLUv+pfkp8kD8Rf9RlV4NOhvYLNMVIHJFYcog+vECfC7lMxhjC9gw1THIjEs5LMq6CU303Nb1/QYbGyjZW4aGNQMDKNKQoERlC0HYA6gUPINz9OkL1v4GctFUKT2e0v5yzFYpZVyM8+DlCQ1vhleUzq5IqeynUahXu/NkdWL58OYqLi7F27VrU19ejrKwcWdnZMBgM6GhvR1tbK4455hi2WVq3bh27lp0dAXZkderp6YbJZMJJJ50Eq9WKL9avx823/HTCsKUALCqgMWSDuVIlGSvn4kLY459sIZvq3McqHw9k0SaCNvRdwb4JYsHp7Es8ICRsJ5HQd3SfUmEQjUVuIzx919evhDbYCuXC+xHcvBLrK34Onzo/IdBKB8jix0iWcTq8oViTQS8BLN8kbTHKy6y1hLJGNcSEANSg0oCo2smdUCzRsysTiBgL85AFK0xEQvTejroLEsgib4FyS4kkzTK1fxBHtd0N5eKHEe7/GFbrMIIVd7DnLB3Pm8HTjOKB11Gg1UJe8m2mgcbZ68FZt0Neei6j7m8ZakFryWVsHGIga//+/bjrrrvYurJhwwY88MADbH0RpkMBsvIH30adJQfQFaOp5U20Ff8kna/klOsyug5gifU1KGpvZAdhjbZ+dBR+f6xefs3hreMep4cBc5UmdUbMWJ1ePmM+tvbvjfsNjDdgYjqek1XFKOEr9SUsK5Fptbq6MDdnJrb07WXvPqWcLAsGhyceEnxZrVmJPByU9o2whLdLAlk0N/y95gEMxc1nqIxJxXFO+cGUUIHQiuV3+2HvtrL1LLvy4MpLULumwihGXwn9/yrL1GYgWeAvhVmQfYsPFwp3semJFgVmH/YoPSvKQxYfISNftKCpGMiKt3GLtUkTI7+gtmizGEuzJ0OlRSAUgjc8vqFJRHzBzwVfd3Rfq82lyNNnTzBrE7ja2L9rjNqeqGyJxpbiuOgUKTrFe0CSYRGU+lgTQ19Wy0oo5twSKcKFEO56HV5bF1zGE+HNPgMF+TnMsmDt3Y+M7WdCveRByLS5CNU/ioCjG57ilQhkR4AZJZ1OA41ajauvunKSuw9tkjo7O0FB6tXV1cjJyWE/lOhvra2tE66Xl5dPiMmgDdQv771/rC2pAIsKKFQ6aPRZcNu6pE4Py3ewQRZvHRHrJNETk0bTdMRL8O1JAVmxwE+siU3EVhirXKz3V7jh0DVcBb3cB1nOkYwgxb3n1wxk+fRV0GeeHPNEV2pcVryHhQ5s6PCEEhHgOLzOMXAlBFQRQhd53OeOTuOjY7USPahCcMXn5UEWtUdMqTnGbGSopcUtHNn9FPQzjobMPBf+TSthXfjhWBdStQCQ9EHpyAfINeYzcAW5mrk0efo+RbuyDH5VJupCDVBUXcqs5f096+CHEvc8b5y0frz66qvMglVbW4tHHnkEFosFF1544YRpOhQgizpwdNdq6Gqvh7/+MawtuCahXEOie5vu68c33Qjlwt8w8fj+Xauxu2acKIi3ktA9piSMPU53P6bKMFiXVY0hr5XFO1cby2DU6tDl6mckKTQOpy3iCUHvX5bFhKGRcUsN/X263KzTPU/C+qR4NyQLsvi5aPF1wBZ0skMijUIz1iwfg0rzdSiT0Io11DTADpMI7GiM4309lP1LR9u0jlOs7Vdp8gwkq9f2pQdZUl2JKF6DB1UERmizxFM+89MoBFlM9yVBQHcyIIvaoPbJysS7LQlvH4GsaFfBgY5+WHItUMWgcBeW5zei0QBvlqV8kq85fQyEiQgzZmdWYr+1ZRIDYTzqyXS7CqpUSuh1WijWfw3KBfczgBX4/IcYqn4WAcOCsS5nmjOQkWHAwJAV8pHPYe59BIq5EaKJ4PZVcBSuQiDzhLHMMZ2qAAAgAElEQVT8xOSn1Whw2WWXphRTEW+hEYIsFecYo7GXujgZs6sQCnjhc/UjGIpI0VE8Vrx0sNkFpY5luvIlAllTBVi8KyEBL976IjaWeKQYwpN3ZeMNKMyZi1DXayy+kPnUBT3g/CPMShJsfA7u6l+Pxe7xbaUDZPF10abP6XUyC5UUQDXVe8ezDIq5H9P9Iy0tSlqDDhqNBgX6vIRN0pxWKfohP3AXFHW3I9zxKhzhUvgKx0FMMlaALOvnKHV8jkzzTOZ6zNbk/o/hGtyKNt1c9OV8c3yNsW3CPPc6qGatHPvbpateiLt+XHHFFbj99tsPC0sWdbqo92XUFBzB1tH9fbvRnf+dhHN+sDKQ0PQy96dM04uz7UNL16doKbkyZvOf/2sd5h+/AEbLZHfMqfY5VZBF303yDiEB4SZbO+iA46gZC+EPB2H3OxAMhpGjssDljoACIjrSazUYsTkmdDnVw4KpjltYXqfUSnaXFMp6xOsDD7LklgUIND0PR/b3ELQcl7DbYpZqoWsiXfdwESKUgw24yIrVMdAF54ATWeXpY7lMOClRGYhgQ6lVQa0Xl/dJtr7o/LSek8eTlNjZqbb1ZSyfDLMgje9L7S4oFWT5/YExN0EeTEULmPJ/l8owFmvzl6zbEt0EOrWheIlUEw/4pPY9uh2K2ZqbPRNdzn50OnvHLh8MV0Fy5SNwRQfwbord2H8njLkVkGUugmvjKgzP+eeE7uq0GuTmZMLmcMLr9cNQfzX0hUdCZqwE5CoEtlwD25y/IKytYOWyMk0I+INYtepGxvRFp87pSGQFI7axO39xD1IBWNQHY3YlZDIFggEvhu2jOk8IQsm5WWyWGOA6mDpZ6ZinqdaRKG4q0WGIsH0hHTwPrvgPSby1JBGQI0AgdJss6n0FVX1/YQQYMtNs9mzKtAUAyQCAg3/tubAu381iNqaDOW3YZ4NLxDI91XsRXZ55DITCoq6IfF7mQTDq0qw3GSOuNVoL9MrYsQS8+yWd/AfWngbt7EshU2fDu+UWeMpuY7pynCLCuprIEpA3+B7KPDtgzFkcYYEkcNX9BqwjDWjPOBJDmceKTgu5tM0d+RfUCg3kSi2ueEoZE2T98pe/ZOvKd74zGcgcKkuWnAvguL6noZx5JXr3rMGe0uvTfftTrq+y7TGUl57EmCPDzc9jo+FrcOljsyC6HW7Ub9iPhScukuRqmkzHFuTUsPjlRDTuSrkSSlnE+ltuKgZ9MxusbRMOMQlokds/xZXVZVfB5fEyqQ4CWBkGHaw2J4K0gR1NhwPAomOYE0uW49OuzWMuk+SqJyaOLBVg8eMzN14NdfE3IMuohm/fU7BVS2cIFRKGFCnzRdlU+bWTQNfBAFzd1j7s/WAXyo6qPKSxUI3/qUfpsgqoDdMHsujAkRhhv0qTZ8Cg0iNLE4lZlpIkgazPujZx/nCIUYsfTkkqyBICKp1+/OMeDb7IwhUtYBprvLE2f6kCneh23HYXNHqt5P7QZoZSKiCPlZMpMC97JnMz6nEPsLpiPRzpsGJpNWrodFomyEvgiu4FJU3P88jQOBgzoG/jteif8+aEqaENb0lRPjxeH6NAl3taYKr/CZQlZ0I+4+vg/FaEd98Nf0gB56K3kJ1pZn7w9fv34dNP/oM77riD1ccHrB955JFj9RNwolgrShRbQe4/FNTO/18Yb0EbqxXHfw1za4qTtmAJB0SkF5qMQoQ5OZyuiS6b0ULEVO4rkDU+e7Hc92K9s/G0sOKtJYnaoU1V9IdeFRhBZc/zKJD7GPsgZ90FWfZSKKouYQLGG3IvhEcrndI82XV3KkCL2AVpo8XrZ0W3LQVc8WVII4v3ItAYdCy2JtFHiic/ICt0uOtf0FrfgKL6MoQH14NkEkhLLxBWIGSYzwCX0zgf7Uo1fEEb1IEhUDyX2bETxeFe6PKPgyxrCRD2M7HzAWcfOjJPhE1E9iHWHMvDfrz0yz+JgixyGaR1g19Xous4VCBLFbTiWPsbkJedj5a9T6O55KpkH6Fpy3/Ezu/DctRvmaumf8PF+GxOhEVWSqLNX0S7MDFDrJT6igx5IEtOo609bvbFuXPGXHH7PcMsBkss8c8uxV/xz71cLsOIzclIYPiUTsu1lHHGy7OicAkjxaIY7prMCuRqMxmdOu0DhNT2ieKwottQOLbD1P8MVLUr4dv3JGzVjyfVVR44SZGrSFesZqwOkhWrx9GPgCdwyF0Dmz9tQOWKmUnNZTKZeZF5uVwBuTK+W3ky9f435U3GbVCSTtaHHeu5dAIstthEvKNYkgpsom+SVJBF5XixUrJYCRMPtPQGvSTWK74s3zbvdkgxBxTHQGPh6b+j2ciSeciatjdCZ9SjsFqayBwP+hKdusfrg1apwZLcOmzu3wNFOIg6tUk0+1RBFulEabUauEdP+oSNqAbfgDm4FfKS7yCweSV6a9+e1Ie8nEwWRD84FAFEsrA3orOFPihrro9saj1dCG68HOGKlbAVXMfy3fHTW9hGieKwVq1aNRawTn8jsoszzjiDkVpQ4sHXo48+yvIRUQZd40+rafN0/6/umBLAonb4ubSYM+Dz+Rl45FM0yDrY8VjJPK/TlVfsMIM2MhTX0x3ql9ysMB4zulC8GK1k36f57Q/CqACsIQWGddVMaLXUswsZJWeAG1oPefkPkt5YSh5kVMZkgZaQuj1aeJivmqxS0fGs8frHW7JoHglk8Wt9IpcLsmbRQYxKqYT88+OhnnMtZPqJ7F2MqGIUdIW9g5ApVIyBVJZ9FGTGckapz/mHGbjq8XrRmfMtuPRVKU2nGPHFBx98wNaRH/3oR6xOOoSJtmYdKpBlcDdhGXeAAcz6tg/RNeO8lMY9HYVW7L8EqqVPM+BrX38ZNs17UXIzzhEHdn66E9ULq5FXli+5XKyMGoUai3JnY33vjph1EblFbWYlNvdHDtxiJSEzotDVKjpGPBk31ykPMEEFpK1ZZSpBGByLLSPL1v6RZuTqslCgz2EHIq6gB267V7I2HzWp6f0TjL6NUFRfDs7dCU/be3BWr57u4Uyb9hgBrKAsdW+jaR94mhvgXbzZfjZB/G6am/7SVJfoG8YPRBLImirxxdgJDheJTYpOYmQRUmY6GZBFYIpOlOhUOjqRZpbOoEvKB5Xapg2gMLZLjDyDDzin0zfhwpvIRdBlc6FhywHmIiE1kf4XLehTsabRopuny0bQ1g2DfHLwo5gAsdT+8fkIjJrNRkZnG52U9k0wD78IxcwrENp5B1yzn4PNN1GQ2Wwygn4oiDg46opE9agG34Rh32VQLXsGMiO5C3II9/0HgfonsFn/GD5ef4CdOFOQOgWsn3zyyXj++ecZwKLN0fnnn4+XXnpprEvr168H/Vx3XQSk0XWeQYwsWScfvxhzalIX+/TLMsZEiunZzLJErG58+gpkRYLehWtGoSofOaosBOQB9kFNR4oVX5kswDI7tmOxvB/yGaP6bM5mcNYdAIlHq0yjAGA5HGu/h40LX0lH1xPWkQhokcWKwBX9CJPN75pAfCFGapGw8dFY1KCfRIvlTFOLX+tNagPMMQ5xqF7asJZqC2HKMMDR8Qk0Xc9C6W2CUpPB9Hf4H4y6cE3qS9CJUNPv0RbUonvGOYx8ZCpJTIyYDmvoh09k+Ra6IxN5zsEWI+b7kmnbgEV6GUBAc+BTuO2t6JHnoL1oIjHHVOYklbLZ1rWYj27IS84B5zgAZ9cWDFfcnjRjZE9TNwqqpB1AJurnkrw67BtphiswWRidylLslTvoRZezL25VUiw9idxbE/U1XdeJJW1WZjnkMjnTzjSrjaDTeQJYwkQgdF72LOYObbM5hGfjMbuib74DenMeo+inuEfPcCdcVeNaaOkaQ3Q902UdPLDtAKxeOwrmFU1X1w+7enmQ9ZU1K/atSeSRwZeMx23A50maXTARqIrudqoubsmALNqsRQMdYT+SBXp0Qisk1Iins0Xt8MCHwBXvuz2VOKxYt542pORSQZuaVAMXiQgjg3RwPJM1aaZqxeL7LUZnS9dkgWFkNVwExYJ7mc4LSi9Ft3/cNE4EGcQWSLFWpEVC1rDolLHzO1Ar/FDM+zmg0IELeXHNHX/B1dfezDZBQmBF7j60USIgtWjRInadXAkJTJHroBBkETgjCxf9RGKy1uDXP78mpQUyGqzSqb1apYLd6RqrLxpk/a+RXtBE8ACIXEaK1QVjzHTp/KDGWkcSuQlG3/hZ7WtQMucKhHveBucbgNyyELJMIm2RMa0nRc31kKky0Lfz19hd82BKz00qheIBLQI7SpGTSh5kpQquhP2MgOQI6Q+/ztLmrsgQH/jQprUkZ8aEgwe5vxcK+yYo7ZuhdGyBSuZlcW/y4rMh0xWwZknnyt3yV2ye9weEFOkhS9jwr88YY9x55503gWE01v0ggPXyyy+zONflZyUO+E/lvsYrQ2LZSwZehDpnKeQ5EY0pzr4fewdb0JsbIf44FGl2wx0oqDoXMvMcBLeshHXWHxDWRiyUqbh89bb0wJiZMSVSDHIZJP22XUMHJk0JgYyleXPxee82hOmbmCDFA1qpjC9Re6lc561XLY6uhMCRr3955gIWW2azjzOWRrctC7lgarkF6tLTmBU51PQ7OJXz4Cv8cSrdTKrMdIFXkg/44t0vMPOU2Un1Zzoy23ts6NnZiZpT6qaj+gl1ktA8T2T0VWxW7OmW4jYYDbJC0CIkU0PNjRsZJIEs3gUwGVcSvusHA2TFcxdKdjNF/SaAxVuxaOMgZiGjfPzYCFgRwKKfVESHp/2tEjRglKuwbMZ8OO3D8AfDEx4GjywxM5iUvpJ7nMvlQUBEt8yy/WSol65BuPst+JVlCBR8H9ZRViYCWQQec7MtCARDY3+PbtPAdUO98etQzLwc8vwTcemqFxlRhVarZSCK3Hj4dMopp0ygXiY3oHfffRfnnHNOTJDFn1KvuaANgTlrpAx5LE80wFIqFSx2zOFywz3KRkWZvwJZEcs3BT7nqLMmzHE6g8bFQFayVizq3HHdj0BdsxLOfQ9jy4xLQZYti2MnMuCFcmQLzEc+A87djuaudWgtjugvHawkBrQMKu0kCxb1h1wFrR4HuDAnSbCcytA7GWvtZ9Z8hZxZJYWHWYk+UIxAIKeaxSoKLdb8nMmCNmS13QhF7Q3sT+H+TxBsewWe/B/Dmv9/SVtH4t0Lii3b+u4GDDb1MC29E044YUzuQVhucHAQH3/8MdPZy6kqwOJTlktiiJ2u5yDLuh659g0ozJ0LWUYt9nVvQk/e2dPVXNx6ieFxvmsdu1/h7jfhdHPwlt08oUyyrnQehxvbPto2ZfdBomK3///2vgQ6rupM86tFtahUqtIuy5uQjSV5j3cDgXQapjvQJCcrIZzZwuFM04TFNOnJZE83zGQCITiEzhBouqeTHHoyQ1Y6MSTpBAh4dySvkmzLi2RZ+1L7XnO+W77yq6dXVa9KVZLB3HN0JFXd/b133/3u//3fH/WjT+FrRYC1vq4N5zwDQqJdb8oUqLeYa5bevsx4L5bZQbGPQyMnEIpdpqbnqo/iPjwUoUjVpCfdv0yWtQ68gMqaBsBShWjvD+Cr+8/CZ7LUqVQAi/1WxsUq9Tgy1S/W1STQ+9pJLH9/65x0Q9LChdJ22Uz215x04m3QiJ7DQg5D6hso934UNitLeoTAWU6QlY9FSc6btLJISfNCrC6FtKu+boVspojw/V6/2FRoASylcpkSXLFtvQBrpG8EpESsfd9l+fK5uueoKlhua0R5RSpCPW8Ca3JcNE8UHjFo+2rl0z/6ZXHBVkvasg5n51/AvukbQizAP9KD8g3fxMWh0dR8XwJZLqdDyEEPj6b6pU6kE9K/ydjzt7AP/wDP99yDDdtvnfa1kvnpU3H33XcLyiAtWtJKRV8s+lpkogvy80N7f4O//Ggz4h2fRcS5DYGVz4pqDUiJeJiTwRkKgXzIogYnErhMz6pyOxEIhBGORNKGcbWDrEybFU5SsYL3avlj6QnhoL7faibewDqHGXAsxclzv0Vf079Py7Lt0O1w3PQTJAZ2oSNRhwnX1nwel6LkVQIt0gQrLek0XDbCjVcwEkE0ph2EWNkRsWZfokFLZ2mtjprMZmHFUh905aJb8Pqvr2pDIpHUtFhbL/4znMZ+YcWKH/4CApZVCF3zBSSNl8WNimXxlOImo2MjOHv4FLp2H8G6NevEerF+/Xp0dHSItaLzSCfatq9B89rlcFQ5i3LdZluJ09+FTcYLBYEspejAbBXcNhy/F+73/C0MZW5EDjyMyfWvpg0tX4ClLEx602xO3Cn8xMDER8d64In4USjAkn1Sr11XAsBi30j9GwmO5wUaWU76m6WUEsvFe1sp5ME8lafuh639XsRPfhfji//ntALobO/fXOVLObeMizU1NgV71cy1Mle/ivG9cs3koZdWCKBitKOuQzIY3gVZuWc313uMNRBkae39+B331llBVj6BPbUAjSyfL12PnSsGyCrEf4mLC0EWrVQWy2UZzWzgitKuoXhMl0Ijfav2/XIvrvtQiuYxV4lmTYfJhHqjVYApS0WDEPEgLa8UQIv+FryGVBdUpvLu++FouR0wVyBw/FkYtvxIbNAmJr2oqXbBYDDCbOLcmwWQokxuPJ4QPiQyOLWajnjixx/HAe8H8Mgjj4imSBPcu3cvXC6X8NOS1i2KXPBzCbyUwhf8TgYbfeKJJ7BtpQ3XX7de1Jf0nULs0F8jUvXv4G97Zno4aqCkpltWOOzTc6y+zlczyFI6kavnpZgnl1rrVyGW7VXnv4XGVQ8gce5fsNvxPoSs6fz9G098GmVbnkO860m82XAPomb3XD3W6RvZS/LuapogwRWtysFI9tNtJbBSVqykl6gHlm3z21BeA4tRW4qY98Bi6wLwGWGsu1CYBxFRoUTK61Zx+CMoX/tZJBNRBI99F741l/0plX2YzeadfbAbU2JJDL6tTGc7TuLUwS6MXRhBzcI6LN/Yhub1pVP9KvSGkSDLWL0JF7tfwPE85dwlBU4Zo4h9yQd0NQ29hFZzAMbmTwlfOa91MyINl8U4ivVMH36tE43NjQWJYjC0QItrMQ6Pds+wYBkCSSTp45ZnksHc1fdOntUUJTvFLEh57RjpKqg+GVqBB5hkXEgWit1uhTE8CPv5r4vYZ4ETz8O3/MmC2si3UCkBFq1Y+367D+4l1XAtnPv1mtakWDiOyfPjqG9vzHdqZpVfgiyj2VSw28msOvA2K5wrLAkNF2ZTbdrhunKIWUFWPkBHvXlRxq0phDKobpuAQCsgZrbrVciGKuALIInkNMDixkMCLLXlim3nA7Dm495Sgitl+2FUw1VVJUAQle+U5s0InIgbMse60TMOzhlj4YxPetKoRrbzT6HC5YSxdjvC+x+Gb+OrQuhifGIKtdVV8Pr8QsSk0lkhNl1SmttE53qjMaXuaDCIzRiBF0Ei0/Pf+TvULGgVQOns2bPCeqWUZWcenkbzM/5ImXd+Lj/j3y+//DI6/ngQD2/9JcpMMZhXfwmw1oo2kt5uxA48iHD9hxFYsTMthpZS6IJ5HXYb+IIaHZ/SnK6rEWRls17JSZrNpjnTfSmpbjwtzEftlL4vqwf/Ca6WO4VP0MSxJ3FoyWfTmqHS2+apf4VpxX2I7r8Xr7d9T8/jUbI8DJZqMqY2jP5oCMFwKKdioFjjzDOFcFiHfCGLA45Eym9Fzicl28usmeO5ZDsFlJt7xsYrt1sR50ku6StGI7zDx1Fx8j6Y1j6GxPn/C4+xNW3Trp68fO8ZCa74O9+yJbtws6h4U9/jcK18GInB3+BYyIjhmlt015YpPpIEWSIwbJZYRaZ4ENtO7oBt8zNC9TV07Bl41/10uv1iASxZ4YFd+9G6pRXO6pmMC1JWsz3fFLmgz1LPxFlcmBjEkpqFsAZN+PUr/wZ7gwNNaxbrnrcrLePWhrVC4MMT8RXUNS2QxeeRVPfIme/DauPJtx9T/jJE6j9aUBt6C6ViZE2KoMSlSARYY/4JHHv1CFr/bGUpmshaJwEWgx7TB6tp3SI4G/XHZSpGZyUzQbIQilHnO7mOXLTBXKI4RQFZWlYsJUgqxKKkLC+l02kF0psKoQpGSKWJRAXAUvZZC1yxHwRYgVg6DUxv/0qdLxO4ku3SmpUoq4K70onxySlB2yk20OIGylJmxpT3suBD2egv4IoehHHJJxA7+AAMN+0Hg87GE3Hhm0HnWyYu7gS7apVCx6VYaARZPAX3B4LiWk1MjOOZ7zwtrFcEWmqAlWu+6YdF0YwjR47gMw/sQHV1NQyJMCo6b4fFlEwJbQjfoSSSnhOIn/gm4hEvUNGOWPX7Eay+FQnbUtEMx+1w2OHzBRAKa98fVxvIyma9Ul6bUp5e5roHlN9X+o5i9dQrsLc+gGR0Er5T/4QjdZ9E0Ja+EWsY3YWVDguM9Tch/OZdOLZ0x7zQBWXf6Rc6GfZgLDQFWqAypUxWK2V+AqyQP4Skhmos88kAxNnmNZMUrtzUsSz7QqowJd0JuBLd3wAMIRFPL3bgAUyseRlJI3d52kkvUFKCK9ZULLphPvdVKfI6fSewKbRbWBrC3Tuxp/4exMz66Yy5ns1sz2TL+WewtHaF8I2NH3sMU/V/hZg7xdIoNsBSz92R1w7DO+lF66ZW1CysxbljZ1G3uB7llZnpX4uT9Xhl12+wfvUaLF3TjEH/KJZWNuHgiU5Y6+eHNjbbe4LBk1fXXIu9g4cLrop+WbwPpCWLgZUryu2CnRM9+0O4XBYgPI6JRAti7tKJvczFM0maIIHWXFL0pi9MEohFo5hvgEMK7nz3oeCbdR4KZjowlM9Nti5lBFn5UAXVFiOt+Df5UgYJshjXQZ5M5WNV44DzAVnS6kaxCwY0lj5kmparRALxZBIJJFCIgmB/d59QTHLXl8ZE7TCYUGe2ClpgrkSLlaXcLZTvJLhhGfJICbiKYdGiCAZpf7SWMZn8x+AefAqmth2IH3sUU83fgNV9rbBSKtUEGayUfl0jY5PTJ+c8n6+qqoTH4wdfAo5yG8wms/ieVi2/34+Xf/Fz7N27B3fccYeQcdeTqCb47LPPwu2uwic++SkBsNJTEpWHbobZYoFp1RdhsFRd+jqJZGQK8J9BcmwfEuP7EA/7Yb3tDCa9oekgzFp9eBdkaV+ZKwFk1Y39FqtiXak4MJ4TGO17FUcX34+EIV0KXTwrkWFsH3oWppWfRzI6hcTpf8DUZDfOLrpnXsFWMBLCeGASkcRlkK8HWCmvSjQcQURF95XfG00m2J25N6VaL6dM1hPWTSVO6/5bYd3wKJKBcwj0/gL+tv+V9THOBbLU4OqdBLDkxCy98AKWNW0FbI0YOPl9dC1JhabQmzJtFrIBJUewF5sGvgPz+seRHD+Ikf7XgPbnRZOlBljxaByhQAgOl2N6iAFPAB2/+2NWKr533IsldQsxEb+s/rWlYQ3OePoxEpzA0NkhuOtdsJZnBvV653Qu862sXpYKMuwfKahZCbQJsnjYIfZEiYQQn7IMv5QCWWYHomf/H3w1d00D6YIa0yg0F+CKzUbiURw+eAQNK1NqpXOZaMGaODdOx27UtNTNZdMz2uIB3LuiF/ldArWYU7b3mLLmjCBLGV8mG1VPDWbU4Ezpy5TfkC7nzgfwyVJ6qYLKYIKZwFUkHi8YVKnHfOzNo1i0YjFcdaUzEesJkMZ+SaELLqyRaBRBxYZKAi3SChOGwhVoqK7nrqyYps0Z4j5Udd0hXszx3n/AlPPDQO1NIKiiX5ZMFM8gQKN1iyCK1i4mUgkZQ4t+WpnS4OBF/PTHLyEUCoogw5nAFh3aSQ+8ePEiPnnnXVjR2paxTgI8syGM8oMfEIuTqfVBGGwLRHBkZUqGBhE99N8wuXlv1tv9agNZnIxci1KpN2Z61h+n7xg2xY6KgNmMA3N+tAunF9+XteiK3sfQ5GyEqYVxipJIRj3wn/4x/vFX4+j1LkRdyxK0bVsNV4ME5+nVUd2uZ+8xIbiwqP0arL5xfUZhBf+EV4gzDHSfh8PtxOYP3qCpcMeDrkgsCn88gGA8JEQs8klcFwmwZEwVdVm9IIvl1EArF73CfvpLqGhcCYN7HcL7d2Bq/StZu54LZCmtZqxorjZ0+cx3MfJu7nsclaQNXtyFI5FyjFb/ie5qtUBWrudRKdkePXg/9i39Eq51va/kACvboLzjHm0qYZZNJUUxjo+dhjfqB0HYkTcOY+X2VSU7CNV9UXRmbCivxVLnAviiARwfP62z1Mxs6udE5jBGhlDZ9zWULfkwDOULkTj7A3iNKxBeMPu4bLme3YIHo1GQwa73/dt+1K1shHux9lpczPaUdUlFvzNvnEbz9haUlVuE+mssGU+LWViq9tP2KDQSkFr7rrJg3tMtmRm59jLKinVZspQ8Z8ZpUvpGKcGM0g9L6cuU90hUBfK1YrG4XsuZWhXLZioTUuzFBFbK4QycuoDaRXWw2DL7Msx2vvQESJNt0FqVNJWLYLmTHm96AOCkF2YEMVugRYofwTjlmpncnTfDsunbIuaQN9aIcONdQvSCIEspFd1QVy1ojBOTHmG5YqJ1i8CNvlu5Qpv0dHfhtd//DmNjo7jtttuEUhh9tQiuKOXu8XjwJ++/GRs2bpqecoI4AjqKb4jfZv5tTMVDiseFVHU8NALDyUdFPB9j4AwM1moYqjfAuPCDIoZIggFCBw8j0Pb3GS/l1QiyOBnZFqdcm7rZPhd6ylf6jmCjeQwGRwu6L+zBhcZP6CmGtlNfRaM5BkP9jTDU3oDP/Y+fY8u29wraKi2lnZ2dCEVCcDfUiPrqmxvhHZlC0B/EaN8QWltbRRw3yoRTIry6sQbGMnNavsCUDwGPHxs3bsTy5ctFrLc3dv8Btz90x4w+Kte1WCIGXyyQshbHQroEenjSyUDufBlrJfpiWey5reWyrBJo5QJZ5onX4fK8BNPy/4L48a9jskAdH2IAAA+sSURBVOlziDsy+05k26ip77crwVKq64YqIFOl9zA2RjpgbL4Lwa6d2Nt4L+Imfb61Wtck21ylJNv/AFPbXwvJ9l7PKM4t/DSqTS4Ek+G8hDMKGGrOIpFQZPodyz3Lnpd3Y+MtGzUtVDc1bcH+wSMIJLQDFudsbB4zVNtcWFBeh/PeiwIkzibloj45Tn8RdlcVjAs+MGsBjHzBFel9DLJcSGI8LHuFfd4k2yXAYt9jwRhsLjsYYoNMKU8ktSeayyQMC/EkjGbua95N+cwA32ML7Q0i9IxSnTVbHbpAFitQgxbpCK0EYGqKXz6dz5S3ECtWIT5gBFfctBdKAyzGWItZh15rltT2p+XIWeEQ9AAJaNgfE0IiltZsgZYMMEy1QGfHbbBvfhzJyU74hnsRvOYLqHCUC9lYUgtlYrwsXsvh0Yk0YF9P8CVAV+p0nsCIli0RrJkLiPxhLCAA42Oj2LNnN/bu24dQMIhVq9dgzZq1IkAxVQzjsQRMZgprmERZAabiKR+x1N/pBwvK6yQoi2YzwhMnYd93I8qufxEwlQulOa/jTxFpvFPzsl6tIIuTkQloXQkWBkt0DNf7XoVxycfRe/x5nFn8l7ofS3uoH1WTu7Fg5Gf4m5+8H88991xaWfr9UZSF4IhginHdCMJqa2vT4jLpzcfKGRPuji9/WncfCbgItIKxkNh0aCW5KaCFTSs+Fg9MyuxW3QdZsg3SLeqs1eCGnokbLaaUo/tU2n1R1XkzyngQM/x7+HwxhBZnDgyebcOm3Di+kwGWnOPm/u+hZdFNgMWNC6f+Bd1LHtR1b6hBVq65Ukq2+/ffjz3t2SmdujpRxEzH/nAUFVUVWLqqGac7TqF6QQ2qNCzJa92tqLJXCt/fXGMuYveKVhWFPMrNNpye6pt1nUrfPPlMqcWKqs/cB/OK+xDr/g4YVzNS9xHEK9ZOP8eyE5k2oFLQQq96pS/qR5SHRNHADIu4ngEPnhnE+ePnsPkDWzAcGsu45umpq5A8XEujwSiCk0E4G50iNA2vFxkP/lhozq1YHIMwkiQxZ5LxhczblViGAItAf72jXTfA4jiyCl9QBEKmQhQCizFRStqi3vry6SuVQ0wGQ0H+VXr7I/MxPlbtwhoYGIOmxEkvyGI3pO+VBFoSZFFcgn5SZUkvjIgiisqCqYMWAeLKhTxs2eG7YV32cT7lCHT/EP727wnHdyryMRiiTJSBp4iEzx8UAhcyqSXc+X8wHEYoFIHxkvogY07wb4I0ts37yKMQ4JB1EcgxcHI4Gs1KQcx0uaggWFFeLix1CW83Ens+AvOWZ7mSIbb/Hky1/iPi5TODDKpB1nA8jLOxuT/VKvFtmLF65cubL1650Z6v/ijbvfHit1G24j4MHduJo0tSwXDzSea4Dz987EczQFY+dejNmy/IUtZLwJVAUvgpiHWAzuD0xYjGEY1HEQ6FENEQ9iFV0OqwFST/22RvQEVZeUZLh7wvant2oHzZh2CwNiB46Cvwrv95xinJBrIkeHg7bqD13gPqfFv6HoeTtMGBl3E4Vo2xqtxCBUqqWC6Lslqy/YRhEYbqbi20uyUrt/tnb2H7h67LWP97atrhMNqnhZmU4+450IOWtS0wWwqnypdsYADaq1twYrwXzc6FgnLW7xssSnN8Xi7EhmY8n/K5XHBmB8qaPwGDrQGIhwQbZcq8EdGaP08DqRJk2Q3W6Q2pUKpMhHT1UwmulAX0xC2S+SlsQfeM1e9dMy9WLHlYNXhkAO5FVahpqhEWLKapiH9eABbb5gE1Q+XMVVwuXRf8Cs4kwRXfW7msvVrD0A2yWFgvBa+Y86VFFVRT/NTt6fXHKmY/9dT11s/enLP4WNTudxi1ZZm1+spTKSZS5KT3hstVgbHxqek4WiLg2iyAVm2NWwhgGHoeg8VBGffrEDnwICbX/Vq0TbBEfytJRy0zm1Bd5RIWJX4ukxpk0aeMgEor+HGu60IQR4CnBcCylSWoImhMxRrzizpoCfR3fAUO0wSMSz8JRL0I7/5PmNp+jPa2tOrUIItfno36MawQKsjV97f79/JFrHzxkkJB6yNVreYrbet/Ao72HfAe/xb2LU7FXss3/fS/P4fPPPg3ggJYqkQa4s6nd+Kjn/sPRWtCud5SCGgiNAn/JUoLD4dIny2zWWf1glY7EKs7Lyyd47tRm+xKqZB2/FdMXvsCEpaZzuK5aEeZNo1Fm7ArqCJaIkjX84z9K1ZFD8O49A4Eu57CnqYHNEVbZNeVluVcACtdsn0Ao0e+gcPtT19Bs5DelWg4ijLrTJoZx7zSsUyEClEG35XjZ0yuZeuWweGuuCLGVm+vxnBwXPSFm71NDatxaPg4FjhqMR7yiCDEc5EqY160jP0OztgZmN1tMDbejPCJv4evbCk6Gj446y4QXPmjwawWp1zrh1YnpKKg+juGjDAbTGAA91A8khfwybYPVVIER3uG0bCyCTXlqbADsUR8XmiCcuwEWTwoezdlnwEluGLOXCqsmWoz7Op9IylO/TWsK2qAUwgNT6th+jwJhb4cGyktqiCtK3zRa/VXtnUlgqyR/hH4J31oX9uu+zRnNg8Bo1Dnk7SUBGlJ4nxThlzSBiW9MJ+6Zd4qt1OAGcPkQbiGn4Gp7WHEe76NqZq7EavcLEBKNJpqTyb6ZfE+IGVQptpqV1r8KZstFameSoSFJMrFU11RSZPMVg/VGCud5SLGmFIRkfPFvlv33QJb+70wVCxDMjiA4Inn4Fvzf9Kq1AJZV5s1S2uOHWYL/PMcFmHd+W+idtVDiHQ/jTea8lNpk2Oq+PXD+M3AbSIYtkyMzcZEv8BMnxE4kU7IRCqh2+3G0aNHp/9XhiZ49NFHseS6FWi6tjjxfZTrLQ8PJJOBFi7KwieMiVQsqyI4TOfaKNEaeH3v52He8C0k+n8CT/IaRBo/JeYhnzg63EzrPT0vZO240spIi1To1MNYvORmIczTd/rHOLnk/oxdVYKsXBY/tWT7H923Y6ryPVfaNGTtj3K8VotFhAIh0JLUWAL3gz2dcNW6YHfq82kr5QQw0PCKqmZc8A2BgVGpunzBP4QmRz0G/MMFKwoW0uel/c9hASYRSxphi4zBuu6rSHpPindd1+mf4kLj5SDU+dRPcEV1RL0p1/pxuuM0mlc3C3Vqrl8EWUwEUzzI428KT8iUL/DJ5tekBFisn2smaYKVlpQa63xasdh+LiOF3mvwTs2nBlccZz5CF+p5Mfyq9/WkUipdmaEYUuyyPgIr3ty0OITisZwAi+XUII8nq0xWW3aHay2LG2mBSlDHh4Q3/1wnGQCzlO1Sxn2VZWawxlxtSmuWzEcwW1nhEAGFxbxfknYvFGhRLZDiF7RMuTtvgWXTTiF97hsfQLD58yBdkRLOyrhaBFlMDFYcveSET5EMcuiVAizMNzRS2GlevtYsEUskGAL9y5SJohy8pQJTF+Hu+FOUXfcDIJlA+LUPYer6dNUnLZDFuo5GPAgktcUGcl2/d8L39I0MXaKvzc94krhh4Fuwtj6ISPe38UbTjoK64fYcxLNPdQrKIMHV1772NREM+/HHH8e2bds0P2NDt99+u1DEZGI+pp07d2Lr1q3o7u4W333sYx8Tn8+GKqgelBQt4ruAB1j0ZmRcQp70ElTxXTDoG0EM8aI5TDeU18BizCwAtKbrIdSv/yqSMR8CPT9EX+uTVxSttKAbo8SFlLS/ylP3wtZ+PxL9P0NncgHG3ds1W5cUmFwASy3Z3t/3a/S0fKHEIyp+9eoTaa7/NptVCCwx5ZqH4vcoe41tVS0CFITjERHXa7YCF7Pp/40Xd6JsxWdmVJEcP4BOXxhjVTfmVX2+4EpZeab14+zRs6DK5JobU75iSitWpcUBs4ZBIV/gw/Uyk0KfWpGV7CCbxSqogrSWBaKX/c7zmqwiZX4XZGlPpBa4kjkLtWKxvABZ5K5q+TFpgax8rFnqOFMM3qsXYClPVXlT8FSVvwmwslmx1JLyBHcWChoA04GDpZ/XXNEfh84NoWFpg7heMmbLhehQkR6ZmdXk44+lLC0l3ZWfUX5dxLmKRKdpg/y+EKClBCflJx+BY9H1MFS2InTgEXjW/VI0q6QC8lrSZ4q/2T6phhS5KLfbwcDRKb+rFLeYaoAU7WC+QlI+1iwRKDmZnL4Pxf0ZiwnwKIMvOztuhW39l2Eoq0T09Q9jYnt3Wrcygayr2Zol1guDCaEMggyFXNd8yyy6+CJWLNgAGMtwsv8P6GsqjIo3cLIP59/qEZas/v5+Aap27dolgBN/tD5jX++88068+OKL090mMOPPQw+lLGr8nkCNFq1iWrJ4oCUVYcXznUjMWGfFfZ6IYTLiKZoDeTagtXDwR1jhrISx8RZEDnwGb7R+N9/LedXlV/oMlE38Hq7w6yIcQfDEU3hrEf0LZx4sSiESgotsKV2y/QHsW/pFhKxzH2+oGBdVLfQhVWuHpsYEyGKi5Ld3wocFLfMzRmmFdVocaKlcjM7RrmIMfVZ1LB74Ppa76sQzGT/NmGgJGGtvQHBgF3Yv+qzuuifCU0LMYrZJa/1Q7rfUVixpTVK2my/AYlkZ6F3Lqq8EWRFfBCM9Q1j53naYDKZ5pQnKMTO4/FzoAsz22s5V+WzgStmHQoHWNMhiZWrQoRadEFQR+uzkiLkirVb8LRMBViAPGpAEeCLeSyRFH+MmIJcVS4IsNcAjBYmWLCVwnAuQdfytY7A5bGhZt0yMQV6oUiqp5euPpbyR1LRBikbQmuXx+QV1kCIYlHUXGzGYETaoA/dmfjQknU7UM7YLruDvYLzmPyJ+5CuYaH4CCdtSuC5R7gSoMxpBaqAQlUgkBD0vmUwIGXeKYZDexwMCKgrWVFUiGIqkCWTk85DqtWZZrRYh0MH5IKhiMpmMAuSRpkoQGO7933B6XxF0SApgRF7/ICav02fJYn37wpepkfmM4e2el1TBoE4rd6nGesPAk5esWE/jzca/QiKLpSVbH176+j/jwfsfTPPJeuqpp6ZBliyr/oyKl/TjIigjmCJ1UAmylPmL6ZPF5yjXui77zI3LRGiq5EDLHurD1qHnYVr9ZcR7X8DhstUZrTGluh/ebvXOsNL0fhkVi28Qw+g/+yv0aKhlEpjlOvTLJNn+dpsf2d8Z82S3igO7zsmuNHop/ajbtrajulH/e64Yc0KARf86eV2uX7ABb148VIyqZ12HEmglPV1IBvqRDPYjGp5CKJHABVsbBuv+YkY7XDf80QCGLg4jMO5H3YrUwTOV98psZpht+Uu0U+2tylaZ0SKey4qVL01wej97icWiBbIkXZD7lvEzY2JdbVl5DfyxYF4+X7O+UO9WkHUG9IIrZSX5Ai1TMoT/DyVe8U626w14AAAAAElFTkSuQmCC"/>
          <p:cNvSpPr>
            <a:spLocks noChangeAspect="1" noChangeArrowheads="1"/>
          </p:cNvSpPr>
          <p:nvPr/>
        </p:nvSpPr>
        <p:spPr bwMode="auto">
          <a:xfrm>
            <a:off x="130175" y="-1004888"/>
            <a:ext cx="2962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1kAAALrCAYAAAAMdE35AAAAAXNSR0IArs4c6QAAIABJREFUeF7sfQeYZFWZ9ntD3cpV3dVpch4YGGBmYJCgiGDcFUTXgDmLCggIioppVRRXMGDY3901K+4qiq4Zs0RhmBkmJyY1EztXrlt1w/+85/atvl1dsbsnwHqep6d6us4996R77vd+4f2kP/Q+ZGOS5eyu09EeiOHBQ+tRMPVJtjJ22RJtPoJyQPxhU2HHlNt7KjXQJfsRVhR0y/4pdduCCl1KVG3DZ6ehIg9daocF36Tu0xaWoQWikCQZplFAPl9AVh/bQpFwEMGAH+lMTrQfDgVhWRYURYFt25AkwLJsGKaJTDoJvz1U7se+UhZ9VrGpfoUlBcu1mKgb7ToFueFe0R9Z8SEYmwXFF0Q+l0YqW2rYniRJCIcCYkzpTFbUDwWdfZjLFyZcH3jyK4hENaCURtaaiXzP6+rew6/5EPCrUFUNerGETNaZm+koiiIj4Nfg92uwbUDXi+LHtCzRvCLL4jvWYSnoRZT0FAJ7b4O/fS6QP4qC3QWz5yXie+6fkhRtan/IMOCzU+BnrSLaQwyWpJarcK4BCdlcvvy3eCwi5rpUGmsraPeV+1S5p9vjUbHHuI9YVFVFoi2KvoHhhtPKPco5GRxK1qzb2dEm+pfPN3+ucY75M5LKOHvoiQ8h1HM65PZVKN33UhjP2QhDd77bXExhSWIxukMd2D68BwcyRyf05Rn+dvG3Ws8r5919fvJSd9WxKChAs1Pl7/islApJ5NKD5XMiEPAj5JeQH+mF74lb4dMkKEveCXt4PYpbv4TkM9aMazuy6UqEVtwMKEGY2+7AyKxbYIaWVL1/V0cb+gdHGq5JM3upYSNPgQpafBZ2pA+hP994n7rD4Tsxb008h3gGLtVmw5SCCOz7HCKJTsgd56O45gaMrPx9U7Mh2wYkqQQTQfBcC+cegLL8o7D6/orhffdg++KPoOCfPa6tC2asxNr+LSiajc/WWp3wvuuHzBEcLE3c/00N4ARX6gjEsbLzNORyBWRyeXEWNjoTvV1W1ADC7fMx0r973JnLc5PrysJn3HvGVjtT3Ta5T54o7gfliYW+UM3ZYRv1zu3pmlYtlIAWbENu5ElYU9gv09WfZtp5VG/+2Wymvco6h544iGKhhAVnLJjM5XWv0XMF+EMBlPQSbMuG6lchyzIs04KsyNN+v+PR4AJfaMpycbV+ahvfBO3Ud8HOHUBxYBNKSz85LcMpIlp+dtmg1Ahk+YwkSmp8ws1nhbtwemIJdid7sTd1cFo6x0b4QuEB/HQHWS6o4pjrASsTAZiSD6rtHOCNSj2QRYHLhtKUAF15H8V2XvLxeEQIiqVCCkUpKl7OzRYK0iwUXDXNB0WWkEsdEcCPpRWQtdwXQ1hWIMkKoh1LkOrfIYAVARaBVjqdRq4wXgggIPGpqgB8/F1VFHEAEfw5AFDC4LAjeFNY9vnUMlj0jtE3eC/ihb9Bal+FQt9G5OZ/WHwtY+x+/N27XooWhRrqFi/jYmnywol4aCVJAFm/3yd+J6gq6CWYo4Cj1nqoqlIGZNaaN0Cd/1JYT/4UhY6Xw4qeJQBWLYBerc3Kl3+9feAFAZxzAqIBD8jpTLRhYGhMGPcCCLZb2bfK+gI4aVp5/er1JdEWg2mZSKYcQF2tdHe2Y2gkCcNwwGqzpS0eRb6gizVhaXtsNbQLvgfryB9gIYJ84vJyU6GOxVAVH+4/tBa6OV654FUiVANZfB41jIGnWiDLVazwpv5wl5hJPTs4YT67OtqhD66Hcv+F8F30U8AXh/H4zcgmXgF95pvHDT+y8RUIrfoIIGswd34VI53vhBldUa7D50bzqfD5fKCCgUCYL3wqWyzbFs8Un7fKUrnmzc75U6UezycjlMCavs1Nd9l9H7ogK28XkLd08HOBEkJUtsVa+je8AYHVn4Wd3Yfs/j8hd8qXmr4HK4Z2vR9BrSjAtbXvhzg8/AR2LP44bGm8YBb3R7EwOhuPD2xvqX1vZS/Acv/+VH7fzwx2Y1n7QgwnUzDNUeVWhXKj1mQFojNglvJC8eEt7nlX75lgnRE7VFZM83oCLHevuEqaSS/UNF3oC8RAsEWgZVuOUuxkLVnbxJbi2Ll6LPpZyORhGCYibY48dCxKNpnFhr8+Dp/mw7n/9IxjcYtj3uaxAldux6XsTgR2fwzq6q/C3P4F6JELYXZfNuVxNQ2y/MU+nHH0u4iFupDN9aMfUQzHV2Mktlp0YnliCbqCCfz14KNT7lRlA641q5r2btpvdhwbbMVaxQPUkILjQIxXYKrX7VqaLh7Y/K5eEZpNGGXA4AIgXkONG01R6aEDTVs73HsRYBEEZLJj1otIOCSAVjG1V1RrFmR5BVCfP4pgbCbyqcMIxmcJ4S2VSqFQHC8cE1i1xyPCkkShjy9D9oefBCr88Qr+FBRpzUqOWiW8cybn96D9yY9COfV6lLZ+AYVlX264izjvobb546wvDS+qUYH9kmVJWKV4WE+mxDa8GIHVtwtB2j7nbliSH8l885quVgTiauCNIIaWK+4Hgr9oOIThZLo8lEoLDL+gwqEoxQRQDoeDGPHUF8DJNJFM1wZObuO8N9eVe6FW6elK4Gj/mJW12Tlm32LRcBnshbe+DaFFL4EUno/Sw2+Cft5fYFu0HsjCAmvbFv504JEJzbtKhMq5q6UpbwZkRToWIzu0D7ZtTrCOsd+R3e+DLBWhLH477KE10Ld/HalzH57Qt8iGlyJ0zq0Ardl7volk7OUw4heW63Uk4kKRQqtkyeBYJcj8kWWhuKByYCSZqQq0qq17s3N/stcrRXtwIHu0JStWNUBSOU6l1I/4jjdDXXU7rP3/g5RvFYpdL2tqOiRjBOFt70SgZyXk2VfA3P557Ldi2Dv3XVWvP6VtPjKlHA5l+5tqv7JSQmnDbF/PhGsPlo5gyKxtWZ7UzY7jRee1rwAVPUPDqbJ1vZFVi1YsKgUzQ3sm9NR97uspsvpMHfuMnABZs9Ue0CLoncNjLaS2Mr2+QLxs0eKZd7KW4wGyTtaxnyz9amSFnc5+Kod+AL95AMqit6K09j3Ql30FtlbdK6TZ+7pyilu/qiUrnlqPM9J/RuDU68SLVBSzADu5BbavEwOBU2CFFhwzkNXsYJ4q9bhpuhW/sLw0UyoXyXtNo4PbrVsJtOimR1BDgVbXSyiOgg1qxB2ry3jLS2U/A9Ee+PwxJAf2tgywqN2nwOV1D3PbF32SDeipA9hnZDFgGUgE4mjTouJlPlAYhlGh/XIFULZB4MeXFcGfZRSRTKdRNKRx3XcBVp7WBdsuaxsp9Am3OttGqVRCe1scwyMpoW2npSsWjYj/VyuJDZcKDYix9nrkz7yrmWVFKLEUQyOpqsJlUw2MVopFwtCLxbogoV57kpVH++bLoZ7zZZQeeTuMi9YiGAwKgZ/rpBdN0TYtD7VKK1asSksMLYgUxAkSCXYIGimIe/dHNYWC68oYCNJddXx9WmJoISno9d37uK4d7XFhNaPbarVCwNHepOthteujkZDYY46rqYWOzZdBWXWHEICN6DOgR54BVQsj1DYXlqFj89HNyNgmwpIqXIZZXOu2F2RVWq+8964Fstx14rOrhRMCZFUDvUpuJ2Lrnwvfs+4B1DCM9Tch2/l66DMmusJGN1yO4Op/E7e39v8QycDFMDpeINaE7qkUNr2AuXKOuN7/14BWr2RhdmwO1vZtaeVRx5mBUxvW1/p/jpixHvK8K2Gsfx+GT70Lts9xNa1XlMxGRHa9D9ri10KKLYOx+VPYGXs2Dne/tOplPaEOnNGxFH89sAam3bpyx7XKVWv8qewyyPFwnWhJj0VDyBeKZZfwes9sOLEAZklHIX246nzXc+lzAVa99T2ewmqjvcbvtWA7VH9EWLRO1nK8QFZ6OI30YBqzlsw6WafihPTLq0A/Xh3wbb0e/nn/LG6n9/4GpdPvnNKtG4KsGf2/wjL7oKPNTG7FwMHfIypL0GJLIXc9G/BFgMBcSIH5yBsFPHh4/ZQ6VO3ip7oli9q6hOK4WEbk2iFvij2mSaf1iKXZeJhmrFo8pCWtEz5/QLiJUeij8EwXHr4QZIluciUUc0MwSwWhYa9WKKAF4zORGjqCvNl8zBiFrjZaj/RS1dgm3su1Ymzv34Q+S4dPVjFb7sLtn74d77jmHSi1A9nSmPWr2osj2nWqEPAYT5WriKFxAVYmV0Ahn8MXv/glvPe9N2B4eBg/+clP8Z73XIsdO3bghz/8b3ziXz8m3GPYX5bOBIXx6trV2IYXIbD6CzDW3Qj9jG81tBCyvXDHKeNc4ib74NBqk0xnymCx1XYiG1+J4NIrIcVOQ/G+V0L95/3IJw8In3nFF4LPH4GiRWBajrWMP173rlasWOLgqogBZDwVY7IURcLQSBoEJYztK3risSpBnHtwcT1pKaI7HgGh2y+CNq6VRde0OhNCN8tIJIT+OrFbBAGhoL/m2jeab+5FAjkCagLVyIYrEFx+HSRfFMa6m5Bf+VOhwaYbjZ7ph54brNkk507MlZ0vu9VWq9wIZPnDnUKTnB54ApXuDGwvtOM6BEMBKIveDGvg7yju+g5Sq++r2q/ohhcjuPp28Z114GewY88AZr2i7HbL/UKXyXrFBVrDI2PWS2/9Zs63RutwMnxPYZjn2pLEEhzO9rVkxaoHSrxjC+28AeH5zxXW0vzaW5Be8auGQ/cN/BqRA5+HuvxmoUDVt30JW2e9FcPx88Zdy3dZ0OdHTzQBGzZ6U4eRK+lVY8Qa3ZQWLLZXqzyVXQbdsdENnudbJj0CK3+k5lj5PNLVvZBuPRatGYDl3vhkcRl0+0O3QdUXQi55oNF2OSHfHy+QxcE99L8P4sIrnnlCxnmy3tSrQD9efZSKffBvew98q78Mc8+3oStzYM56/aRvX6nEHGfJWvDkf2Bh22zIs/4J1pE/Yv/QbuyZe7W4WSS3C4nhB7A4PgPyzBfAOvRbHBzeg4ISRcmXQNHXgaLW4Xz6OmBLzVltqo2ELhIsB42jkzrMJz0703BhhxzGLG1OSy25QmurhBTVrFo8uKklp7DMT7oliZidklmOE3GvYxxkINwlXp6Kj9YERZBHWKWC+BTACzainUuQz2WQzk0EYQRJtKzQKpQvFATIoeDL/7fFIsjrel3yAGq9aVE4kDkigp/9ioaZUkcZZM2eNxuq7Lg4qpAQHf29mB+CrPjFGGVVg6xoMA0DgyNpAdwEkQUk4Z5EYClIFYp6VZDFwH8WWZJFPQqJLN64HwrOAb9PxHORZAFr3wjfgpfD6v0xlFNuRrrU2L96ukBWZTxSK5tNkHZIByEvfCOsgQdhDW1BYdFHJ/jKcy8qarAcw0W3L8aT8bMVl67KA4dWrER7TLj6MWaH+ysUCEwAny7pBeNYlEAHfBpj/yThEkhBpjKmh+tT+Tf+n8YqezQWiP+nlQoSYNLNkm6igHDvcV1GafHl+vLvbnwF+0g3oFYKQQT3CoG/nNuN9kOfgnLazTB3fgXGnKugzbgYsqwKVyFaYGsVA8G64IrX1Yulc8Eqn29azmjJyluRcXGZSnYLYhsuc6xYil9YZzM9b0ex58qq3QrtugnheZdCiiwUsWapUieKVSxe9eaLc0MFTD3ykVaspa2szbGsSyGt39CFZTJnO+dlmz+KxfF5LVuxmnEVFO0//gJo535JgOPMcD8KCz5Qd4j+A/8PkfQfoZzxMVgDDyG5925sW/Qh5APzyte5LmhtwRii4aBw63XPxWqNe2PG6LJWy9XfbddVpHrbeiq7DLogS1iuFAORthnQc0Mo5SeSvtDFXQu1Izvc2/JWbAVgsfGTyWXQHSwBpqL6kUtOXyx/yxNZ44LjCbL69h9FpD2KUKw2Qcl0jeup0M6J3KtK36/gzzwEZdmNMB67FoXFn4QdPmVS01YVZIXy+7Go/6fonv0cSG0rYO39Lrab7TjcM9Gve0bfL3CaMgR5wRucDtCNsDgI6EPjPk0jj5JlQrdt6DYje/wOGNM6BJFG0deJbGjRhEF4tXcuU86kRnqcL6KFJaT4EVNmtnRnF/DYUEW8yWQKhRF/IAy69NlmCUYxC6OUg1lkgLnlMMaNMrzVt0JIAmzR/c79JIChhYMxTiKOyXJimQiiQgG/+CQwofAcDPqFsFoyTBGDkc9nUahg5/OyzHGs1PjTtYgafwbtWpI1DmSxzi033oJdO3aVp+aG696Na959FbZs3YZ/u+NObNy4GZdffhne/74bEfD7hUXkm9/6Nn7wgx+gp6dHWKsuvfRSEatVzZJ1+PBhYdW6/vrrhCDP8dC6QquHCxgr18Xc9mnA5wf0PlhK1zhCg2prKMkqAvEFwroxlUJ3t3g0Mql21OH7EXvyX6Ge8xXYhSMwHr8FhXN+Kdwl3VKLXdBlKHRj1LiPJJQEIQtLLVKWSsUBY/NIikDGOY6FWl/uKa9Fw6dYCPtt4Z5K3ol8oSSAsguiKkEm14lCO61hksz4H1l80nWNsWvco+KH7myKXLaAiVHbtiANIZByCVDCwSCKhlFWSrjuha2uG8EkXRhpcYutvRj+s28D7BKMrXdAu+RB3hypvqmxqDYiK3HBKvvOGLB8uh9pfTyzaHj71QhG2yAveD2s/gdg7b8bQyv+UHO4vsHfIl58BPK8Vwlvh3TfHhQW3NzS9NAayzWji2g1Bk93T3nZR1u6wQmqvLmUQq7CvfmszlNbtmLxfTJDa8w+pmS3ou3w58oAPpl4M4wKa5Q7FXKhF4EDX0dQTUJZeg2s3h/hyMBW7FjycVjS2J7wxk1FI2HhSl0PYLnt833drGLUvQfdBF1A9lSOyXJBY48iC1dfKv3oDljMDwtrdXkNFE0oOxy2veaYdN1rWwVY7nUnmzWL/aKbP2WTk811cLJzfIKOm6fNbU+Em2Dl5Pl2fRxa53JIobko7vg6imd9d9Lz6/UskTau+5h9mrkX8tx/geTvhL7jy9gSfiaG47UZSTqGH8BpuUehalFIWgLwd4z/lB266MpiF4cEGEMpBTu7ByPpJ3EweCb6Ol9YrlrpUuAFWp3BdqFhboX+dtKz1OSFrvtaI2GnVnOuEFHJ6kYBRNPqk1S4bdISYBhFmIU+mMUx17rKexYRG8dI1swQFUVzAtyVGCSF2nlZCK8suYIuYru8ha6IpG0n2MoXsoIinIH2lYWHWUb1Y0FsNrYMPFH+uhJkuZYs2hb04SRu/fTteNtb34ienm58+rbbcdU734WlS5fi3t/9Fvv29+Laq6/CT+/5X/T3D+Jtb38rdu/eg6985Wv46Ec/DE3T6oKsm258L2jVYt+9hcI3gQCBJH9n0D6O/Bwx/RFh1S2tuRaFc+tTJgciXVAD7U3RWddbF9fVMzVKNd/MGrKOrB9EbP0LoF3wbUG9bTz6TkHYYQfHtNeN6NsJNhgL5iUvce/vgizVzo0SpzhafC/IIrhyqNp1IVwT+MSjYREDRxDFaadbK8GQWcqhZEqwMJ6Mg2vD/Z7Nj+1zXkNrFElA+L1PVcquh0IxYJhlSvtmrIC0sHCMLqlIJV18s3POtaJFi0oEdehPiOfuhbLwzTA3fRTqhb+BBQWZwYlB782232i92I4XZIXb5sGEguHkGDmIktmC2KYr4LvoHkBSYTx2DYwFN8Gc+QpkcxNpw0Xf7BISmy+DevYXAX0Aua3/icwZP2i228ISGSapTDorLM50XSbQqga2WrGaNt2BY1Sxmha8lhWLQrnrUl7ZnS7Fsaw3w9wa6P08IhE/5J5LUVrzHgyv/FPV0fmG/ohI721QZr8I8qwXw9xxJ3oNDXvmXVuu7/bJdelzXa0Hh5uLI/Uy2x2jKT6hzTYTxuB1Z6eXBUmZaLEhgyAPOHqFFFJHUNKru8nWGuBUhP8TaSGot2CBSLdwmSRp1clQ9pVywrX3eJSj+44i2T+CU85tHHN5PPpzou9xUsQPWjoCG98EdeWnYB/5I3TdhDF/7HxsZY68hg3J2HyzLc++HHZqB9IHfo3NXa9BPtCcu5tsFaGVBss/viJ/H0LAyiKAEvySDZ+swKdokLS2UTDWAfiikKKOKc4efhzFvvtwyPDjaNeLMDN+yThKUgpmiqYg6PfDpzigo2iV0JcbRF9uCEP6sWUkCkmKCEhncYPSw3BcIcOyWjW+odnFYNwBCScqARbd3dpipIKuIeRU3IAxRBQyj6VAUo+Mo9p4iQ/9miosbKViDqV8BqbhCHe9pZQ4zM7sOAVJPY3ezNghW+kuaCdUkYPt7PhifPc730c8HserXvkyPPbYetx3/4O44fqrYRRGIGsxWNAEgUM+n4fP5wB9/n7nnV/Gq658Fdrb26uCrCNHjuCee+7Be2+4Hn6/X2htaa1zXNBQJmRgzh8CA7LOyfm9aN97A5QVt8FYcxXyK+6pu+zUXvKlOxnGOm/DJAph3xrFvHivUZMPIbL34/CdchWk8AKYu/4dhdilsLrGlBvNKAlo3SOgqZf3yLUcKZLlWI8UTQBzuukxT4cXvnJuHTzLf2hJomGJxCSmQ7rBF55VEiybbnHcNUneMqYFDgYDKBQcN1UHZKllmnxR36Xqhy0AHEGeYJg0zDITmHe+3Hgq13JG4hbmNpsMkyNBZaFAkpIi4o+cA/8F/wm70Adr3/9APu8nyAw5zJqtlGbWym2PObKYAkLkQfJrCIXIgDZ2ZoZ3XItgJCo8E6y+v0Hf93Nkzv69sDAPDo94jZzjuhh/+DT4L/qRWJ/CmpuQOuevTQ+Bc8L96ypoqLTh3qIrajVg91SJz6pmxVrZuUwwCg548mI1ik1qdiJl/QDadrzJsUyndiC399fInv6NcZdLZg7Rxy+DtvDlkHsugZ0/BGvnl7EjfOE4T5VqrH88a2htqAm2Kzp6okCWX/FBqyCVKpomdGtqqTK8w3Pnp9EYK4VFsuox9pJpReh+z5MulzrU7BKLelN1YTspBNgaIz4ZgBbnd6+RnWCBbmmRWqzcu60XXXO7EIw0nwKnxVs85aov90WFTH2ii/b4a6GddQvswUehpwdhLHr/pLukIwHJGr7ftvb9ADuMCA71vHzSjTW60FcaKYMx1UyjJ7MBncEo5JkvghScJV7WtlmEWTJRDJwCBGYj4HPc11hK2SPIWwyYh7Dw0C2MRTdKGCmkcSTfj0wx13QMF8ETSzUA1epCcyIr3eDqzQf9tlXkhItVpTsVBUQKIYzlqEcxXav9YxnH4JpAXZp39qFebii3jyJPRrDNSZYLCxsGdyFnFHDhzFXYMvgEksUxrV4lyJI7NcwOtGPn+m345a9+i1s+eJOwlP3yV/fiyQMHhNsgNYXCwtE2V+TKovvfl+78Cu699/dIJpNYtuxUfPGLX6gKsm644Tr0HT2KH/34btxw/XWQFbVMDU6AHwxQ4+4kkKUVhIDBBUqJdc+Eet5/wdz6WeSW3FH3EaBGU/XHmkqWW68hr3tlo2eO3/sPfQvhwR9DWf4hYXUwtt6O4sw3wpr5ivLltYR2AiDG9BGYOG54ktibFLo4DwRRFJDd76r1x4mLInpyABXXKVcoiPxTBFLMn0QQ45JEeNugcG1KgXHxQ4zho3XKCzKbsU6xXQqN7AMBFoEXf0SSbNhlwGWYlohBIYnGmHsiAUdz2vzKOWBMoKB0H0rCf+SHiEr7Ic+5Auaaa6A+bz1S/TubWcZxdVoBWd4LOffuXHFsSm6HsG76Lvq5E4v12DXIzLoexa6XCoZAr4KhspPBfbciHE9A7n4OSmuug3nRw0IZ4cax1RqUSwrizYnm1iWjIwFpNQXCUwFoZUeJg/rMIrK2gY5gO9pDHdg44LiE1otHankT8N214z0IzToPUuJsGI9/AMn5t8GMnFFuSkk/jui2t8K34hOQIothD61FeuvnsWvhzRiJnVOuVwv0ca8wb2C1nGaV/T2R8VRhxuR68nlNN8Dyzk+jcdYCNLTYBKMzoGoRkdPRLVReUjlarzSb2qReGyeLAFutjwRalPMmE6M2mefGe81UAexU7/+P68dm4GRRBsjJx+A/9HWoKz4Lc8utKCSugNVxyaSXStIfeZW9OfgMDLWN5TmZdGstXqiVBtDT/1vMsY4iuPgtjrWLxT8bkqzBzu0HSkPC8sWgXnNoPQrSTBS7XwE7ulxoZt2kse6tHaHOSXrp/FgwbEME9stMOpvtr8mi12L3y9Vr5aWq1p5XWKgUliiQMd6GrmCVbnjN9u1YWrOa7UOteiVVgxLuRFyLImvkoMka7jv02LjqlSCrZ3YX5KSOWz9zO2647mrMm90prB4bt+zBX/72AG64/loUdLqeETQrCIcj+PJXvorZs2bjsstejHQmg0998lZc+55rJoCse+75GW587/U4dOgQ/udHP8Y111yDSDhcJmEgiGBuLQrYLGQbpFBOSw4BQtvDp0B79s9gHfwV8r7TYLWdXx6LnFwLyD7YSgRQIwh2nAbZ3zEld0GCnPa2WFMJd9mR0K4PIKimoJzyHliHfgPjyH0oLP4E5NBcSIoqyFFkNQzI/nGxTIIEosYi8jsK0tRwm6MJZt2cY+J5I8nE6N+9TQgWyUhYtFsZl0aXMVqzKin+q4Es4brnsSrxmaHr2UiVfGaVQ3BYGbMTkjZzTAJwqYpwNaQCh+NwxmoK8hSOjZYsxqcUi07+p2YK90tHewypdFZYSOMPLYP/2T+GndoJq+9hjCy4dUIzXtZR75etMpBWNkwwy3UYGHSC8UM7b0QwKIscISRAKO7+IVJn/1l854KhWtYsNb0O8f7/ELnizG2fQ2HuTQjOvEhQ6BOE1xLMGT/HueYaVhbek0CLBCvVYoC8ro/NzP2JrhPpWIR88hBSxQxKUgx+uTE5Tr0+Mz+f1v+/4vxjCRfWQVl+iyCpyiaHkF/0r+XL/Ye/j/DRb0Jd+W/O+7P3bgwcfQSbln1xwi2qgT8qmOjq2sxzdSJjpxVJRkgdC08omCURCz5dpZJ8ZLIgy+1PMD5byCLZ9Iiw0FvRqmrnAAAgAElEQVTwoZECoZqFdDLjmw6gRbdFxhzSE2U63RDDiYUoZgdadqOczDy415wIC5Z77+EjQ2ifkZhK95+W107HHp3KxKzftAurzlyKJx76f1ixsAR59ktQWv9B6Mv/E7Y6Oc6EqnmyptLJyV47I7kWi9MPQ0ssE24NohgZ2JndsNO7IfVcAklrF/FcfKmUMkdQCK2GPuvN4qXNwHyhVacUN5pc1mEMo/jmJJul9p2EELlJsPo0GpelJhAIxcuxIRTIRA6m0eK1Xrl/q4xXYV4mWk0YKD+VciytWZPtl1djpCk+nNt9BnyKDw8cXAvDE7PlBVnvuuYqnDZ/Ab7y1a9jyeJFuOyyF4m1ZDnaP4xP3/Y5vPOdV4mYrL/85S/YsmULrrn6Xbjzzq/iggvOx/kXXIBNmzbhy1/+Kj7ykVvKIOvGG28QJBh33/0T4SLY2/skfnz3TwRBRigYFLmb3LXzWkloRaKQSu0u1ze+7jnwr/682KOFgw9AKg0KJjkZJqROUiHbAF0kTbqyFQEmoWW8ohICsvthmXnxHQvFJluMTQYkWlf4SSY8DTavkf2w5QC0QAR6iWYhxfmeDGZMIM1PqwhJ3KcE2Cb8sy+BPPsymLu+BluOQ17xFef5oBKCWndJhg2fo5QYBUZekERLhvtd2XWOMVVVYvGq7QtaPF0LL90IOZeMdaqMvall3SBtuelxFeQ9Kq1WTo4tunTW1wY7gDnaEKBWJqEeA1+qAGAETRwLTxUnVo/AyxTuiV4XRnc+yLxp2hYCmibuHdh/ByKxCOTuZ6P04KtRfM4u4eroPSsm+4zVus6NfWMsFAEuzxe6u8bXPtOxYqkRGOtuQKabjIKvKjfTyJrV/vgl8J37NdiFo9DXfxSp1Q8IKzOBVK0YK0Fvnc3XBKkuGQoJQ7yW/FbTBkz3HLbanmCQC3ciNXS4LEy32kZl/fjjL4S26DWujy0Qmgcp0IPimuuQPOuXsGXH9Si083oE1TyUU28Qz7q55VPolXqwZ941dbvgBVvCfbNkNEV40ciFbqrjrne914o1nQCrltVxqiALvjjCse5x6SHqKUan29IyWSHWTUVQSeoy2fYq15QeKGQdPJ5EGNMFXlvd35vu24i27jbMXTYWD91qG0/X+sfLmrVlx170DybR3dGG0091CIb++2d/wtKFs7F65TL84W9rMLDz13jNv1yEsC+L4qEHUFr2uUlN+0kDslyNEQN0g0O/EIx4hjYHZvh0WMFF0Pp+ioDZCyVxFuTuix3BdPhxpEeSKMx5d1ODZ+4bwZZUSKGQOTqBtrqpRjyVaOpnvEMg1C5ckSoLBVe6JllGDjByMA1dJB91Gf/cWCwKPxTGKNw3qyGv19fptmbRDYaHvavBCo3GqC1Ug0370FY70Ja2zUeulMfBbF95ON48WTdc+y4okHD9jR/A9u1jblWvvvKV+OCHPoQ9u/fg9jvuwMaNmwS74E3vvQ6xiIaDR4Zx66dvw9q16/DqV18pLFWvf93rMH/BfHzpS3fi5ve/D8PDQ/jRj+7GNddeI74nu+C111wDza8JK6Ir4FGzTisErTVuTFbfwLAQsCPb3obgklcLQhBj3XugrPoCJF8boASEcCOKx42l1f3l1Bcc5KM/pgBP/OEecmGZo9d2FAkCpNEBLn8Y8HfC3HobjBlXotj9KshWdvS68T3hs8ZCrSp/yHQp/j+6zt7aJHMgOYjLMlhvTF6QRQVIZ0ebYBEkIKkszHOVqRCsK0EWAS6fM9K/u4WueLR6NLL8ugyEjK2qVzg2VZGrknt4r+N4CMj47Dpuh477JPcJhVPDNARwpZWOrocUWnkW5PM62h46BdrFP4M1+AiQG4C17FYRr0ZLpTgvCHhHmTwJegnA3P8347rl7Sfvz5g1EYtW0MUcs4Se+CCCvgKUJVc5vuc7vyFAkrc0smbF1j4HgXO/IPa78eg7MLSKjIkQyi6CLZ9PAfPTueCzWaDrxqQahiEITLi2lqnjqcQ0GIjOQKFkoSJt3+SOALrIH70bsdJakXrBW8w930FGPRP6zDdAsnTEH14O9bQbBBGGXRyG8fjN2NrzRgwkntP0veked0rXgroxeW5jJzqJcHQ0nGA6AVa1+LRmx1tPSKS8UJLjoEWdChe31FMg8N2718ghN4nkz7UWvBVg1IgMgrLAGZoTxjHVEm6fJ3J2lnTHPf9YlkbjOlb3Lukl7Fq7E6dfuPxY3eIp3+50s2FSlvv5b+4XivHnX7wa3V3twiV9cCglQgXmzuoWc0bFfU/XWBJ3K7sX4Sc+BPXcr+LAmv9AonsJzJnV05rUm/STBmQ1k9meA/EN/xX+od/Ar+SgLL0a5q7/h+GeG2EFFza1uaidpQDAYpKRr8TcP05OqHr5aryNUwiVfDHIPr9wV9R8PiEI0AWGQhDz7FDw8qlOzh1FGU+ZbJJmnUH3Bi0SZFTzYySVnlRgfa1BV7og7B4ZfxC2B3QkArUpZL1uAfUmlodsLbA1VNDEPWppjKJaGEvj87Guf+vYC0eSkQjEsSTYCZWWH0kRcVZuIdUwLT75QlEIc4GAJogO6IKRTx0S+b38oQ4w6aFpUth1wA5dvISrkurE4jmWh5LjOkYrpywLgEumMwp3rruSK8Sb+gg6/CMo9j8EvX8dlPwuqPld8K38LKQwNVISbFqtsnuEK5idecKxUjHFgSBwKArrk0QrlhoBrIL4lPg7XfbcHyUMSWWdkGABdH8I5GjNmlBsC7awiBWcH97LzMEaXCOUEIVFn0QucsE4lrlmHpRaOdsIJjgntZLIetsm6YKbloCWZjIJEqBWK/FYGKqiYqhvLwK9d8JffEIk5i61Pxdm9CyYoVNFigDGXnjdCitJKmqNTZAt5PWqAM97DfcTKdy5L9xEzM3Ml1uHVi4R76Uynm+MqZJgiXuvf3AYwZ3vR3jmKkhtZ6J0/8uRefaeMlCjBciNdROfo+DN/Rv/TwsjLWiMZ3NdNIWb9Oj/mReMACkcDoo9Ttcv/t8V7Mg0GX9kFdSLfia8A4zH349sx2ugz5iYgLGeNSuw7zZEuxZCajsL5r4fYiT+SpiRFeXp4nMpXEElxxWU/2c/Kt1Ca55hBLE+n4jBlWwT+ZF9rSzFCa0b6VwqNKXTVUQC6JUfh02ikY2fKTdrhlcgt+QzkAv7EH38JdDOvVNYt0iEkd/0CWxc8hlkQ4ub7gYBxsLwHLF36ylS6CJIgHUiadddV8GsURQW9+kq9ZJANwKV9UCWmwS8WgxpPVfYYwW0vPNFJaq3uArVZuZ0uoRixmbJagC5kdbzhzXTT7fOdFsHW7n3P+o2noHpSkjcPzCCrk4nBIlAiwriVoty5B5o+Q347vrVeNOSH6Cw5DOwWzhPeT9p7cEt9ok8KNmJZjPbeyfIf+jbiEUAKbEa+e3fQnrJRF/zWhPqxnHxpU9ttFsopFDQpiba/RSgiUKTz3EX4jUiWaknaIWuLZUuUIIcQhrV2EtMlusI+OUfRR11O3LuTmRNIXA6LFlsz6sdGy5oWHu4G/z0lnNmDmBR2/i8TVOhinUBl14MYd3hLnGrCxb0Ykuxdm6oZ/SciU2Du5A3xty9qr2oqtFVU+CkkG3T0ja8f1ysXTA2S7A6ifm0CXaVMlsgXTKruXaxv7HeWyGP/B0G/FD0g5ClEiTGLEUWQIosAcKOiw60hOO+SvAkazA2fFi46Ukdz0YhuBy2r9OxaMlB2EoA4c5lsGwFQyMe6l6rCNlIQjKTkIwUJP5ujEAqDY9+jjif4u8pSGYGikTWQ8ZEUcDmJlRh0VdYicFWI7CUKJRAO/wzLkVaOwNFyyGOaSWepR6xgkMG4hexTfUK9x/p3F2QRYDFmKdaSX215N8QOfglyD3Pgdx5oQM6aZNL74Kd3gErs58ps1GS4ihpC2GGl8OKrUR7R3fdhLZuH5slx3DrU7gn4OIn90q1GKJ646eFi2N2mRgJ4gVph2UJK1li7flQz/8WrMP3QvJ1QV5ynbBiERRRAVDLMucyHfKs8hKSEIQRwBDkCbISWUI2mxdu1AQ6jCsUCgXuhd0fQ0gZFLmS7OH10LfeidQzHq06nHrWLLl4BO2HPwNlybvEOmUPPIzcks9OaMdN68AvaBXmOFspnMuQZkNPt8bK1so9JlPXtQBX5oijoBhJLBAWTHfOx7VvlwBPXqpG9/YN/QGx1M/Fepm7v4l08GIUu15SvkxNPYbormugUuET6BG5ztI7v471Z3wL5qgLYaN78HvXgkMlCoWSWmdkI6DRzL2mo05A8aFomdMKsNx+1ZJJGo29GZDV1dmO/gplU6O4LPZrbyk3juHYJegiCNtSao0Sfjrmn21Mb34jCZHOxch4UrpMVz/ddk4kwMoMO2vEBMT/KLVnYDpAFt+fd//ir3jdK54/5an27bgF//P4YrzpimUo7vwGimd9u6U2pb1HDtr0qT6RpZ55vl6/Yk9ch8Bp7xLUwyk9juKM105qGBQcCbZc0EWBxS0uLbT7fxH8bhhOEPwoIJvMTQn0aFEjOKMQwf+z8OVGwFXrBdfKvbwHNwHWH/dOpOb3Aq2pACz2q6iHcPjgaeUuav4cZs7eVrfLpDh+ItmLTMlxY6p2aNfKB+RaJQmwRB6S0UK3DFqCQhGHcp0gmcIi14wWw2oMaNF1zxMByPLSd0OOLxdudRIF/Up3P8Y+GTkw55vd91dYyW0iuNzY8CGUzvoejFL1PBsMgjdMe1yOolbW0q3LsdD1jLmXqhUCIMYpUQvtFWabBVmNmOtCIcf1rFquLG9/3CTbrkssSUOY9NfrrsdEqlrfPQhYB8e5AbMdO7sfyB0QYEuKnepY9EYLaagd8LVTMJLqVgSlyCqUOi9ziEYqCp+vRpr5WmvB63g2EBy0UlwFQKXljvPAPGv+TW9EaPG/QArNgfHwW2A+dxdkxnuNxo466QMc6xQFde5dvVRCLBJqmumQ5xndXdPZvEjUzCIX+xH/+3Koz/wxpEA3zA23INP2Euiz3lpzePWsWe1rVsF34V0iVja/4bNIr/h5zXZ4xjWT1LayAe5nsrGWcgOtLMExr0trrxNrOz43IZ8hX2T2BBZMJbNZxOT5rcMgzjSCS2FEV8GMni0+qxW58CRCu96P4GnvEOulP/Z+JFf+rlyVcaB02/Rf8E1hGbd2fwOH00ewffHHWxq/9x1cSyHhWq7c5MEt3eAYVKZVezotWJVdrAa0GpF8NAOyugmyBpkeYSwJ/FRd/Kf67p7s8kx3DE0ksUi4cBXSh4V30XSXExWHxXHs37ofqk/B7KXNpUia7rE/VdqbDkIVEljQLXD2DBKlTbGYOQQ2vxXqyk/DPnwvdN1qKX+WdKRv0G4UzDnFLja8fLJ5Q0S2+8FvQFn8dtgjG2EcvQ95dQn0mW+G7Zs8cwuD20W8hY9WK0W8LEm4UDRKgvlqqoWCG12fkskxggXekzFjrosRhSpaXCaTm8ftX6Wvd6Uly6knYe0Rx+qUNQ10dO+HpuUwODAfxcLEOLN6Yy8Wx9dvBmQ9o+csrO/fipJl1ARYlXnE3D5QYKUlSYCs0fi4ZhJ4Vo4hsuEKBOZfBrnrmc5XdMFj4uzCEdi5J2Gnn4Cd2g5bH4CFACz/bJihRSi1X4rI3o8KIdPa/z9Ixq6AFTkdqu0IXV4Nd6RziZjrdCY/KUHT2+daQhABEN0dk6m0EM69pVmQVctN0G0r0R4Tbmq1QF7l3nNp/ylY8BpaibWjP0YgfT80uofMeIFgPxOENsOPw0ptRzF1BDpp5sPLIOd2QE1vhM84BEUuQfG3AeEFIs8ehU63EHSREKdgRqB3/QuM2Lnl79wcTKQHb7UwVozPaavWF96HVlamYmBckVsINGhdSg0fRfu2K6Gu+hzM/f8NJC7BYODScd3j2eP3+cRZRCugQ+zjgC/nBw7bIUl2qPgxHVr8seejTQA071oF934KIftJQYpgJzejuOk2JM9bX3da6lmz2tdeAN/53xTrl9t4BzJn/aTVKS7X98bweRuJRQLieTSOQ6xGs513lRHVhGN+Z2ndZdZLWqaD+29HsLgZ8sI3Q4otc44Zni2pbbCT22BlnoBhh2BEVpRBlzbwS4SG/hfKorcImnYyBKaxAPrMN4nr1dRahHd/ENqS10OKnQ5j8yewJ7gST856Q7PDEPW871/uTVoevUqFk8E1sKUBTWPlSqA1HSCLZwot+pXxlc2e0bWGdyKA1nRYHSrHI0hjQglYZgnF3KCIZZ+OciIBFvv/5PYn4Q9p6J7XMx3Dedq2MR0ga7onRx66H4H+H0E5819hbvwwCjPeMo5Nut79BMhqZAKf7g5XtldJk9rK/QJP3omwtRvy7CsgBWfCzh+EdfCXKBhRFGa8ThBnTEdxWK9iZXrvybbJdphomIKPVyBy26NAQ6AViYTA2ArWmwrQauSGQOB138EEvAAp0dWLof7pYb6ZOWebAG21yrNmnYMHDq0VX1c+XPUSIFNYZZxNJj2CbGFy/viSmUZ0/YvgP/VdkBLnCMuIufFjsCVVWEaM8GkwI6sQ7DwDVnCBsDzS3YsvSHft4mueIbTIjH9KJdPQ51w9bqgu0OrocKjnCb3oyiVIUURgPy2Xxap7odacEejQGuLdP7Q20MpVi3K5mRd4IyuW2x+CvGp5rbz9dYVPF2R16n+DceBuyJIFpeciSG1O7I7V91eYw5tQkGaj2P0y4QZY98AyRqBkt0HJbISv8ARUZKEG4pASz3AsXrT+HP4NSsl9KITPhz7jNehIdGA4yTUbDzwbPcO0oPB5pTvwZIqI16wQWNkOGfaEBXvNPyNwxvXCAmGuuwkj5zzYcB/QfZFgmgCMVi/uAa/lXcypxaTMDg07+y7iP2k6KY0IYgTfBd+GFJwNc9PHkYk8F/qcdzUcXjVrllQaQOKJq6CcdatQQOi77kLq1P9o2Fa1Ci6pRTWFCtMoFNMHYJmtg+RJdaaJi1xlRDXSAvfcEmyaG25FcOhnUOa/CnLXRc6eP/grSMEZDthiTKZbqNwh6KJCJ7UNUuw0yHOd3JWCUffAb5Bc4VixSAQVOfw1QeFOgKvv+DK2znwrhuNkNW2+eAEW95FIc+AhYGoEKpq/01O3ZiXQ2lQYy3NVOap6AiL3TCgUE7GSbhoQ7/XNnNGNZvF4A61jAbLcMYr8mgRbhg49N9h0zHy1OTre89Jonf7xfe0ZmArIevJQnzCKLJg7Y9qm+Be/ewD//LwLEDjwFfhDYUhdF8HY+AkUzvpeU27fAmSxN/UOjmnrbY2GpgKy2CRf9v5D30HQ3AO152IRUE4CAOvA/0LPjqCQeAlKifFa4smMqRGlcTNtRsMhIahXxnBVXkvhjPEXJHRIJ4dhCVY5G/Yo5TeTAPMF7wbT1rt3o8P7UX0Yhw+cNg5oNTOWZuvQZZBWrcpC4ovV3cvxlwNOPIj3wK4HsFiXc0NLYy0ihUZ9UzKbENn2FmhnMVHnQlhH/gD9wB+RXvFL4Y5Hogy96Ah1glFv1NWJ9yW7ncs+GN18JYLLr4NtFZHfeRcyp32j6q1pyaGrlKshpsY44PcJF1WREJd04KaFYrEoWODqJXWtZNTj/1nqubQ12gO8vpEVyx0YwQeBYj2XQX/2cfiS90NOroEv0gW5+1JIobmArMLOHYR1+LewoQGz/gVG+yVl19vJKBT4/Gv9v0IwtwZq2yLIM/9JdJWCqnnkz7B9M5Fqe+m4RK2N9ge/p5BMcNYowW69tqoldKVliufAyKF1TkzTsvfB3PVV2AveiyEsrdocwR4JOXhtNp8XSXt5RkRCwXLeMRHvqTDPl2Mtc3N9Ca8kCbC2fgJIrYdy2vsFMUJpw0eQedb20bxn9QFoNWuWmnwY8eSPoSx+B+jCaR7+C1ILPtuy1c+bcqLac0+LdXZwVzNLdlzqVCojKp8tPkdyehOi+z4MpevCMlCyBx+BufcH0NsuhcR0C+ktUO1hyKHZAlARdAlFgacwPQRdAHOBVcgvuEXEfwZ6P49wYS2U5R+BdfTPGN53D3YsugX5wNyWxl/pQULwn9d1sbe85UTKBi0N6BhW9gKtevNRD3RwnYPBsIjvrBYO0Egh2uzw+D4/HmV647Fq99gXiMMfSsAo5QX7YKvKlhMZh3U81uHpdo+pgKy7fvIHvPplzxXK0ekqbNON7dI2vAHaadfCzu5DcWArSks/0fA2gvgib+s4kX7WzTILcjTsZ94uICiNBvTLzqdb/Ed+gEDmIfgSy8v5tvgiKg1tQz56EYo9r244KbUquILGZKnWa+UD8t7Pm09L1cIItY1/cRbzwyikj5Yvacb60GwejkqgFYn2o6OrV4AvfjfZUgtkreg8FYey/ejPD4mmXZaiohRFPbc/CpJ0uSBQnYyVQev/BSIH74Cy4jOQtASs3h8hP/wksqd/S/SDbpskD/CyoLkCt5PrKVfOyxTc+2lEZpwGKbIY+qPvQfKc+6pOU09XQhCbMNF0teKw0WlOHiZBYOCwHXpJWNzrvLmhaM0jCGhETd4IZDWzj7z9rgQPjB1RRx6Ell0HH5JQSBTSecF4l77CURh7vo98YJV4DhVfAJYcEp9uPCTXli5uHDvd7Dj+VmjL1eQj8Pffg4CagzzrRZDCCwXrIq1bxfRRFGKXCotZo+LEnpHKfXJWLLd9gilB3V4Y7/LClA2keVcfOB+Bcz4rWOPMrZ/D8Jm/Hh+rIcvCckWgz1xgle1Q8UME5faTZwxTDXgBPV84CooI3XcKfOd+FVJ4gchkL3VeAvmUm53UtmQsZOzXaPyX87s1jrihUsnkP/w9RH2DkGe+ULx0Cof+Du3sO4USollgWi2nn1dxJM7MtgiyQ7sbLdlx+75SGVEpHPP74I73IrTwxZDC82Fn9sDa+13k5XkozL8Jkj8BMm+y8LmTcvtgpx3rLOO2fLLuWLkkBUa2H+oZt2LQWuScTTuuQzCkOQmk9/0Ah4f3YsdiWt9bEyoqARYVS3zOqilO/gGynK3lAq3JgCwy5zFOeCSVr3meTTUuy30Anm4gyx2XL9jmgK1idhRsTUwFUnkInMiEw5V92btxDzrndCKamFxS2+N2wJ3gG00FZD2ydivOO2d6vNfE+WxZ2L6rt5xLS8puR2DPJ6Ce8xWY278IPXI+zO7L687YSUHh3grIqpb4kIdfUPKjU4kI8MX8Pk6+rV9CCycgz7lCaADJ5JVNpZBf1FpQsHcG3ZxWtBpUy/dTb7bJ8kWhoZ4FoNL9hPlWZMUhxRAJlX1B4aNMoGWOkkVMxZq1r5RFHxnyBM15CIN988WnC7D4d8ZnZVKTDyCsBrK6ggnMCndhw4DjeuFqxRoBLNZlriSHMc1JCtxKCW95I4KRBOTFbxNCDFMA5EtB5JaOJZqjSxYBj5dBT1CAF3S0xSJCC+l+5xv6PeLWFiFolh56PYbPXTehO1w3WrJaAYXkDRRkLKOELARhtIC6oEPQYctcs1LDRLxCQLDHcpFVm69mrVjiWruIiLEbcv9vYQ+vheqTobSdCal9FaTQ7NHmXfNJEVbffSgd+hOKsWcjP/+mUbIAB7xUcw+jRcYFXVyLgaGRVpbYeVaMJLQj/42gvhFq++kib5A4NAceRql/LfKx59cEW64yZGgk2bKLYWVHORYCKrpXekvZNWv3zxDP/A7yojcJ9z1zxXcwoocFyCaYplUql2cC54lxCYKmPRQQCbQJbHge0dJKoFo5Z4HeLyKsr4Vy+i1C6C+tfS/kF/UiP2q0IBDjnPN8c9wqR7OvjcaAETQRdBHsDQwxTxxZCj+KyKxVAhAwJi5zcA0i532tnNNLUOBXgEvvHNRLmq4j4ZzjqopoSEE++WTLe+BYXFBNGVEJsugi277mHPgu/L7Yb4Un/4jC/PfBiJ5T7lK151EQ/CAGCzbi5nbo+RHIPc8X7uOp3b9AcP+noc15EeSZL4K57XPYhw7sm3PVpIbpBVncZzxnalG2n+iY7UkN8BhdRFmjnkK6ks6cz2ggNgu2WUIyWxJ5COuVRud0M8M6XiBrKsJwM+OoVUcLtkELdcDQ09BzQ+NYhSuvOdFxWN7+bHlgM+Yum4tYZ3wqw3/aX3ui9lWzE6scugt+5uxd/HaU1lwLfdkXYftn1bz8hIOsVujbG/mHe0315QSr2X3wH/kx/H4LyqI3w05uQeHQQ8gs/FRVJrJmJpovfgrdDGp33caaua6ZWBa2U0+jRdN5INojLC16th96dlBoQ2uRQ7j9qtVm5SFEgJVOdgoLFstUARbb8AI27zyd0rYAYV8Q24f3IGIBs7TZDV9CjItyqbAHBlsTvv0Hvo5I/mEop39AdMPcdgey2ukozHvfBAG4LR4ZRzfOJLWk8KcQKuZlyMmBo+R3o+3IHVBOeQ+MNVdjaOVfJ2wFWqZI20vLWCNWvnr7yEvIQuGbVrxKy0at6+u9vOvtH7l4FOrwfSCYVI1+SKGZUFQ/pOhiyB3njY8pcW/OZMl0czr0OxTsOAoz3w4z5LjBeQXSRvvWzYE2GWuldx58w3+Df/AX8PslKPNeLTTK9cCWm0ev2XxOjZ79RHtcWJoqadkdpYsM5c+nOnF9hT5Y+34IfdXdInceQXk1t2IC8FAoKIRvrj+tT9wPbF8wT46kx6eCsE0Ri6Wd/TlI0SUwt/4b9OBKqKd/dEIMnxuHRquZsICRnXM09YQiO0mXRZ4uJk1++HJop79XMD8yL1z+8GNQV3xRtEmhnRT2pDGvVuoBLNZ39wb3QEDRoWf6G03zcfnem7jbtbZLkjHOMoUjv0IsWIDU9SyYvT9CMvRCGPELy/1j0uBgaTcg0jakJnzaRgZ+lWytWSiKCql4RLiGy6dcC9gGzG23Y3vbi3C068WTHrMLsqjE4J6hEqCWxfgfIKu5aa50n2OOR7LKlgopFDJH4can1mut0XPRTE+OF7CYbmbBZsbmraOF2qEFEyjpKWHZYmiFt7wz16YAACAASURBVJyohMO1xnF0/1G097RDC4xPpdPquJ/u9Se7r6gkYugEFRvTVQ4dGRCyG2W/cTLFtvfCP+f5wnhT3HcPisv/veYtn1IgqxFBR72keMx95B/+DVS+qIwMiru/h3TPu2BGzprUelBbHI9HRC6aZmiJnUS4qgBmzZRqhy2FW+ZgUX1BKFpIWLhoOqdVi1pmAyEwUbJbqAn2lso2G/kqT2ecVi2g1RPqxNL4PBSy/TB0CabkUHVTmBMJnUetSvybN8CfLI+t5C6aALC23oZM8ELoc95ddTkqGfwYg5RoowbKFi59FGwzmRz0oo7EhudBXf1VmNu/gOFZH56QGJv9pgsXAdZ0Ce6t5n2qB7K8Viy5sB9kNdNSDwlCCSWxEoguheTvBDz7iWxvkhyAbWZhZ/bCHtkAqzACQwrBUGdCCXbD7L4MphQRubLoBqthvDWnUdwdFRkU8qnIIICYag45Ob8XwUP/hYBWHAe2jP61yI1atng/uqJWUiw388zWqsNYFyYNrmYpEG6v27+GMA5Cnn05jMeuBi56EEOp6q4wdB0MBQIo6LqwYLqCMclQ+Lzwb5V7LHDgawhn74NyxscFo13pkasgvXA/skVfVWt8vb3lEvfQchZd/zxoq78khm0PPgo93Y/S4o+UgT9jqaqBLPccImBxzytbksqsnOXzSw4jFOuBWRhEqTB9iX2nspaNruWe9m9+JwLL3y2eGWP9+zC0/FfwH/oGgv13Q2KeO0WDpEYdBYUv6vzuY1Jy/u78zc0TJxKY++IOPfuBnyF56E94Ys67kYpO7r3l9t+lbKdCgTTodGWuVRq9dxvNyf+V770giwAr1DZH7Nti3lEGNgJZ1c7Iyczd8QJZ7Nt0JSKezDjda0iOoQXbUcqPCIIMlkayzVTu949rj/0MLPdF4eaBa/ZujJ16zcufJ8Itpqt447G8bUqlIfi3vhu+s78gwk10Ow5jztuq3vaEg6xWcmRVcxV0R9VMEKakH4Z24N/hm/cySOF5wlUsHb4Uxa7GMRrVZo/CM93HKPxRgK4XO0IhSCTibNK9jZrLoJIVPsgyLQeSIlh26CpoGQUBrtRgB4KRDpHTKTu0V1CeVhav5tUly3Dr1GPcqWfB6ujcDy2QQ7scx7CVnBCvxe/Tqa4JRBpkGSTbYGUJqH6c330GJFtCKlsQAjWtVcI9UlHKmbrpxkQBshFpSGX7EwDW5k8iE30+9FnVHwpez/xCqXSuajJRWg2o/eX6E2DLf1oG34Xfg3XoN0gqK1BKjE+AR8GUgmu1pNWTPQzcpLTN7qdaIMuEH/bwo9CO/jf8sg6l+1lA+0pHsPMUu5QEMnthHPwtSmoPDG0BmIzWjJwp3KDMECnqneJ1eRV01vBNyCXEes24KLrrTwsiQQTJSLg/WrEgV84xwVb46LegKfkJli1pxuWQ5rxKWIOms5DOnfF4dPf0FpekAvfOg/+iHwlCCqvvIQwu+MK4erQw8Yf7je6DlUyJIp0BUBXUxP9+FrQVHxfkCub2z0P3LYXvzE/XpOHn3qqXq4/gt5BNIrzhxVBXOf00d30N9rx3IqmuFG6tLNVAFveGeyZ5B1jpJs14VLpK57MpmIWTw4rV7H7w//1iaM92qOyLf70cCC+E2vMsyPOuHGvCLMA20kApAxhp0HoFJpQ1Ms7fDUcZJ89/DeyRzdD33oVDsfOwb847mu1Gw3p00xc55PzjXaMrL/wHyGo4laKCq4F3LViMn9azY7nd6oGsaiyVbJOJhlsVNo8nyDqW7ILNzfpoLUlCpH0B8ukjImfmyQiycqkcgpEgJHn6QEBLc/QUqtyqNWvP/kPYf+AoLnlm9XyDkx36f9/zR7zmX54n5PvB4RR6utqF18iW7XuxYe3fkFCfxCvf8G4Y62+CPvdGWDGHNdlbTjjI8vqG8zAn6KpWGrkKtuLHqe25Db6O00VeJOvAz1HIjCA/482TontnvAVfVEygNxrGIGKFvIUCOd0yqglZ1cZKIE4NI9nnstks9BKTklanKQ8HNUQiEWQG91Rl3Rku+EXfEoGJ9MfewziddnJlCcFAD1WNwSJD4Lz2Errj6fI6EfgmC/I4oMUYLLZXLY5r/iKHrt1bCJDP8LcJ1wrDsEQQN48hbmw37o1MgiXDbIkEgfeYALA2fhSZtpdCn1k/lwxBFhkGa1meaNlqb3OsB/k/XgD/qVcJhrV0VppAiU13K1fIrqcxbuUgEC6TpjUpd0Epvw/K4buh5HdB7VgBqeN8SKF5DPord8HW+2EPr4c1uA6log6l69nId70Cutw4x0ctgaFyfM2ArHGHlSQJwM3njc8TKfAJtvhT6/moNafCIqP0obDtiwho+hjYOvoX6CO9yMy7BbY6fb7zlUyA3n4R1BhbPo5gJCZczIyHX4/ixduFiyHz6ZFVkOCSVqpq46TbIc8LurC6AMdt33/wvxBJ/Q7KWZ+CnT+C0kOvg/2CfShYkZpAlfs1Ho1MOMfcNgWNfGk7lD2fg3Lq9eLP9E2XnvPYuNgz0oGTra6ZPe91Zxaa6UAc+WOUkLSV56zluraF4Na3Q5n7Mph7vwMpcS6UBa+HrQ/C2vd9WJkDsKAIS5XFd51r0VJjsMXvMfT7E/D5OxDf+j6Ez/svGGuvw/1LPg+rguSp5b5VXECQ5cQfMjVJfUvhP8gvGs82ZZAeJTTBguVeWQ9kVXqZUAHaZ+nIWSZCkoqFarBpsHU8QVYrclfjGZxaDVULwR/pRnZo30kJstb85hGset45ULXxHkZTG/XT9+qTZW9Rkf2rPzyMRHsUq85YKhTslL2Et9Xu2+CPzxGM5sUtt6O44q4JC3LCQVZCcQSZITNZZu+p7GUzPuGtalTUA9+CX8072kXbEia/Ql5vGmxRyCbAolDjxozQskHtLYkRyIxGgZAugrR0MYZBxNSMEhgwsIEAgtYvuhIxwSt/Zx0KTNQkN+NaFgv7EAxFkR7YNcEnmfP4x72zhfB89ozxxAc528Q+Y5R8QA83lReLAOusmWNuJV7g67V8tQqy2E+6HahaBFq4E6lMEYyJorY+Vyg0JaRVO2pCO96DoJwai8Ha8CGkO16LYo9Ho1zjjGI8CdezXtJdCqKMGcns/w0CAz8WbJbZ3r8ht/SOca1yzWnJJFlGPSKAVo5LalMY99JUvJJdQuTIf0IZ+D3U8EzIXc8azdHjSR5tZEV+HrPvfpT0PIrtL0Sp43mwNCffhMMmOCLicRqVZliyGsVjNboHv+f4+YwxATOfnVbcCt1nVTxn/VtH3Qh1wdqGUhKlPd9DJvZilDova6YrTdXh4exaY70XCHKHaAj27xfBd+EPQapvK9sPLP+0sNrRcluLrc9lE6RCopqFN/7oOdCWvx9S21kwd34ZBWkW/CvvmEDEUTkAkstwTmudQYnMbyBn10Oe8zKRI6v4xF0wVn5vXH32LR4Li0Tu7Fs966O7Z2i9YpwaAVZTm62pmT9+lfhe8fX/HFL8TMgLXw9J9sPc930YyX0w5l0Fq+0CkTjdkILCwlvNhdsMd0DacRtmaAqkjtXo2/pVbD7189M+CFfBWS3vXuXNjgXIKpg6VEmFKo+Pd5j2gR6nBs/0t6Ozff44F0HvrV0yl8rueJVStbxLmgVaJyIOqVWrw7FcDn+4U3j99CZ7y/LNsbxfK23//ZcP47wXn/8PS1YLk9bIbfDw0UGheJw9c8xI0ELz01JV2/BaaGd8UCil9eRhGIs/OK7dEw6yvL2pzJfVDLii5YtucIvU1oMJ5aG/QR3+C3yJUfaxBmCLVgtqpP1+nxDAqaGtFGwYe0Phgm49/DQNE5lcftyk0wpBMEWQRf9R1nN/WJGCTbMUyIl4ED4tKLQ3plGYsGkIsmjNmmyh9YqgifFZXW1prOp0cjKxeEGWN35rMiDLBcn+cBdsyQ+fPyQADunUKURTGOZcN0vnHdzzcYTp0jf7cgGijcdvRqb7HU3Rd3NswoIQCqIeuQbj7BhomR/ZA9+md0BZ/mEU1n8SqbPuKc8R15VAgC5WjMlpJn6vmbWitYH04LVAoJp6BNrh70Mz+6B2nQ85cTYQ6B5r2jZgZ/fDHvg7SiM7UAytQLH7lTDDyybcnvueIKBZF7pm8r1MB8jydtTrVsj5pkDvUpKbhkNF7rXycH0Zf8XiWpnt4XWIHP0vaLOfK/IVWYd+jXwqieyiTwgmyukotdwGCcCkjdfA37MaUtsZKD34WhQv2YVsAwp5WotYKtkL+Tf/4e8iPPRTqCs/K4CQcf/LYD1vL3S5s+E+5N4W1rHhZNVnLvrkZxHoXAYp0Amr/wEY/qXIdlxZNW6OVmjGktUDW5pSQiwahVHMjXOxmo45Px5tSLk9UJ/8T/ikHOQFr3dy7+39AUr9j8Cc/RaYXS8cB67cPlUDWRE1i8CGq6Ge/SXBOLk+8XIkY9PrBsP7u676Ii9gyaiau4neJTznqQSdrmJYJgiwdFNHXIs9LUBWUA3gvO7lMHJD5RisavNVjQmYe6C3lBKWq0alFtg60cl22a8ztGij7h+X75n2ZiDTj83Zw8flfs3eRM/r8Af9SA4kEf8Hw2BT01ZvX1GW+ukv/4ZXvuQ5ZUKyphqdxkqPrtuGXTs2YJF/LV7w6g/A3PoZHJSeh/bF/zwmA/6h96EmdNPT2KsaTXlZBpvxAecLIij7y25r1AZJKIngaf7eSrEGH0Fg5F74EsscqmcP2LLanwm55wXwR2YIixOTxVKAqxULQ2GP1izWzecLIrEjSRK8hYI5rV1TiSthexwnhTbGbHktWcOFAHpTUaRLAZQsDUM5uhtOnJG53QdwdCQxLnaKoMrvz4qYKiGAjoIssg4ypsq7TnszKewf0VAsMHnvmFWkHshiGx3d+0Vb3uI1DQfbF0GSlTKDH62GwUBAsKlxLoXwbIzl9KkEXoHeOxEuroNy2gccgLXuvUjPugGlzubZuISlo6MNff1ODi9vEU51o/FidLURhAx/XS3IL4y110O6+FGRrNcLnHkJSVIqAXcr+7SyrpegQDKz8B/4d2jDf4av8yzIdAGMLBTsN25xXAAfh9n3oKCK1me+EaW2ZzfsQrW8YfUuagZkjZgmgoqzxyoJWhp2qE4FAT4jIWHhIzjk8+iSqHBNGeRP0OXzKUimsmLtaBWk8sRN5hzc91mEtawTD5M/jNL+nyKbeBVK7c+ZStec56kigbDYSoItMICwX4Lxp5VQz/umSDcBtQMDbW+seU/GaFFh0z8w7Hoqjz9n1lwA/7KrISXOEfGnBSsO/zlfHseaWdm4E/vlF66yVGp4zy650OsopZKPwDf4W8jheZACXbBFLFEWtvjRHddpJQxbicL2tcFSE7B9nZCCM+CLzocUnIO83ANdngFb9os5iVHQzx4VTGxPpSIVB6AQXBV2Qln4BkhtK4QLunXkXliZ/dAvfFTEoNFyVS33XzWQldh1M3zzXircj3v7t2L3/BuOyZS4IEuweCpqmUjIAVUj0wKsXEAVGE1DYtgmsqOpRziopwPICqtBrOo+HUopj3yqsWBfpuqX1HGKylYW2QVbjD1y3Qpbuf5Y1D1ZgJasatBic/Dw0Q0oWa3JgsdiXirbpEXr/MsvOB63elrco5aldGgkLdKFdHZMn1v/ZCdMffIb8CsZFLuvwG9//DXMP/8GLF00RzR30liyaMVikuGDpbFEu9UGXAmuqtVxQZbPTjUNuKhhkofuQ2j4l2Ngi6xZyS2whtbA1LPQlblC0DLi59dcC7peFPUiVJ9PuIZVs1w0457RzGLTxaajoxuSrArXGhJgMHlSJYVltmDg3g0FDBfGBO5FbWkQZO3MQVC2F/XwuPxY+/c4OV1ckOXtjwu0GI+1p3fhBIILgixKjm7OrcqxEGBF4gMCzLlgiw/SPF9CCCOBYFTk/yF7IEGqtwg6aUURtNIUoPk7x+uCL3vbJ+Av7oCy7EbA1GGsvxHpubdMIKNoNL8uWQXbpQZ+fOFcc8pt4bLGUvrLM6Gu+jfBJmaf/1vYclgAbbqHsS0K8rQ2VBIfNOpHre+l0iDazY0oDW2CTIp15s+JLwe8hBUUetM7YfY/BDO9H2bH82H2XAEooaZIJ9x70wpHgbvZvtejIWYgNwWtzXmHzOCZkTlCCBX5gSrYMCczN95EzVXPBlku04v3DQyLKoyJyuUY/zf2QmZi5cjgXfDNuwJSaC6s3ruRLcjIL/xow24xtI0ugARO3kJGTII6uuJxX1DRQosaLbXOOWFDXXslfIteKYCI8fAbkb9ou4hrqlaYe62WmyBzhEUGvgd11ecd90dasS7ZAl2ZOeFM4vPDeaMSg30S7okVWpnwtrchEI5Dip8uEuxKgRmOdW/0zJnQP9sErBJs5uAzC4CZBUpZ2KUUUBqBXRwG9EGAwF8fgKUPOPXkoAPQRHxSHLavHbbWAVvrgu3vAfwzYfnaAV9i7JbKmHW94eJMVwW7BLX3P+FL3g95/quFC6519E+w9t0Fuee5kGdfBn3DJ5FZcU/dxOqVz4qv/xfw5TcJt9XsY9fj0VPvnPZYLO8UMC6L5xNdn58Y7J12q1WymAKBVq3yVAdZ7f44licWY8fIPkDPYqHP44JdMWiefQRFjLMiMOJ7lKVe3q3p2q7Hq51m3RqPdX/6tQDCWgSbB3cd61u13P6+TXuFy+D85Qtavvb/6gWN3AZPhnmh26D/7M/iifW/Q8Q+gvCKj0EefvDkAVmNkvzxe8Zv1SLGqDfJBF3NAC7XlO8bvNcBW8E24RMvRU9xmjcysIYegzWyBZnwJSh2v6J8W9e9hgIWg4hdqmMGr1cCrVbpt2uNjS/ocLwbKg92uiYWyXBIcgjLAVy2BeF+Z5nC0nX3tkWiKQKsc2Y6Qq43GTHjqjQti2hsQLgHViYl9vbDu14uIHO/d5MPk0Dj8MHT6u7/RXP3YkbIV15XziMFPpKEBP2O5aoZNkGCrsCef4XfPCRyVsHMwVh3E9LzP4lS+8UtPYNuwmm6bXLt6rkokijIhoTojnfBv/iVsPb/CCNdV8OMjrHMcDy0rjBBbLNuoNU6rGS3wn/kLmj6TijRhZC5N8MLxnJV0QUwdwDW4KMgLXkxvBL67LcDgdki9sNbmklg7dantZSujpUW2Xr7ks9cbzGNlOkAhKxtIDsqbJm2URa8YoqGM4KOG2Nc0aYMuAiYaDGsR/dOwhLbskQ+J4L0WCxc07oT3PMxhMNBkdCcub+KB36HbNdbYMRW19xTdD8sFQv49ne+i1/84pei3ktecjne8uY3QfMHBPgmrTuBDPe2lxiiI5CCve4NUFfcBqv3f4DEczDgdxIpewtZTbnnaxEWxNZeDG3pm4RF09z9DeglFb5zvo5hT1JkJ+GxX+TkIiU8+1LJWsh7+gnY8vdDEXmaTIcBTx+CnT8I5A/BJkOeVYBEQKW1A1oC0NogqTGHmlwJ4f+z9x1gUlRp16e6OqeJTCDnDBLMAf1WN5hd86q7pjVhAgQTrKurrmsWRV3TqmtEMeuaV1fFBJIFJIeBYXLo3F3d9T/nFtXU9PR09wQQ/LmP8wxOpXtv3aq6577nPUeSCZ5sgGTRwFlbMrvivUWAFoVK+pQSEgBNi5Y1AwRnZjdU3xqA2+MRJJqWIyF7IYW3ikUmmJxJEQkB0uzdES87DapdN8pu1+ug1c7yludgqX0Xco9jYep+jJCvj294XihuWtxFkPudC1JPfQ11CPfShEGyPSvcTs8s+/KLNTuIVbOwxjocFUUtlUo7V/PWR+s50WPKh+LzinlIIL3AUkeuS3BFkJWpuCxO2Dku9sBS5izGgLxeWFq3Gs1Rv2iBkZFBCh+LDqr2wCZ2qMo/N9DSRUP6F/RHY6QZFf7MC/cdamQnD4qGorA62p/i0snL7rGHG6NZGzZVoqq2AQeMG75btYfpR7Ztz8I85i7E1/0L0ZgZZt/3uw/Iaqu3OgOu0p1TB1zcpke8mIgclyytVhxNka0wN/wPVv8PsJqCMOUNgVS4LyRrAYIrnoF/4F2C6sLcBVLYOClnnkywYSPUpkWwBJbCHlsHJIJIqDKC3qOg9vwDXA57KxPQ9o6WdApuujRyMpJnz4PDWy444mHfNgGyCuwRHNVvS/JyXcHlbi/IGlBCD6yWLS50xtG7gDQus5jQE9iQVklaYC4gy7nmejgsYcgDLxZSyJTUVEY8CL9933YpzzGyIEDedipZrvfFVXEvnN5i4UPUbBqGaMkpyUMZuWBkjpGTXHPK9IMtDZ/BWvUKrCY/zGW/EnQkyNoKKIUqVP86qMGNSIRqYTJ7ECk7E353y0l5urHSHpClebzJuYlsAFgbXI7NWSZX6fqVgIslT7bDK9vgkV2ISR7xO9dCQEiAJahuaewSdKGIxia/2I9gh6qVmfzruOjibnwT5n5nQbIVIbH+WfgTZQj3ntyqWjw/7/UjjzyKvLw8nHHG6WIfgq3Vq1fjhhuuEzlgsVhcRKhIdxA5njQXj8W0CFhoASRPf822YcvbCJWdA7Os5Y+x6DRI0o0ZLSfdSy/hSAyofAtudSPk/pcIwJKomwcUHSY86Bj5Ir5xu50iJ41Aj9Finkc2U5hHFv2xo16AZfGfYB5yBUg3jX13EUwWl1BmhWcoJO8YSLYSwFaygzrI8RjYiAQBf3gbEK4S6nqI1YNWAKS2EpBJZgckexEkWzfA1g2SrRBglEoAtO1eUWan8GMTtFdG7DPlxhGgiQcjDqgxqHFG0UJAeBsSW95BIlSNhOREwj0EqmsoEu6hUF1Dch1akKvfhqXyJcjb5dj5/FExMCaXQul1MeStL8Le4xBIniFIrH4EdT1ugWopynh+YyTLsuZWWLuNFPYJkQ1vITZ8ppDwXq8EQaGinVnGdhuGtU2bk2ChK66VLYrFa+ypIKuPpzu6OQoEwIpwnBlKicmWU35VV/Tx7nwOgi2W9igjdrY9RuEPi8mMA0pHY2HtyhYU1c5eY+/xu74HjCBr8Y9rhCbCqGFa0GB3KvK2OQhXz0P++KlY9NEskNK429AFUzuqq8FVuhuhgRFVqDzlUszNPyA/8hlMJYfDv+lLWIZMhSm8DuG6FVD9a2Bt+gLWbuMgUWDAUQ7YyyBtnxCLb79vDRJb3oUSDSPsOQSxkpORsHZcFUVGCCosLXxndJUui90Lh6dc5Eds2rwR6xo9WNfgxfjyWvTPb7m6+H1Eo021pzBKpcu+G6Xa6ZHl9tYKGfi6mj6tqIS8xuHDALupZSqg3azCbtmhZkagowOubPVyrpoEh9OmrSBHG7UI1qBZsJYeIgCTLpohREZMkpjQ6jlT2m/t/5mgTxogaX3tBUO2mjfgif8IydULvvoqhPtcm6w2wSLpgjo9LVN7SAO01H8CW8NHsFjNkMt/oykBGiiLYhxt+xRhywCYe5yEJvQWp2QbGCVl9E3PLxJ/h9KpSBbPwfOyX7JJpZP68l3zomy3rF3bhzvKUGbtmTOd0E7RBoc9LdgiACLo1QEYI84EK+mMgo2VlOJBODf8DY78cpjKfg21cSkilV8hUHoh4p4xyV0FdTUWwVNP/QsXXnA+HC63NpYScdx62+34858vQHlZGe66+15MnjwJXq8X/3nvP1i4aBGmTJkshHCefuox/Pu5l1BaVorJl52GCYceglvueQ6zZ7/Sot/uvvtOHHXkkeJazz3/AsaOHYsbrr8W/SxfY1OwN66cdjdWrNxBlznzzDMwY8aNsFqtmP3yK3j0n4+hqKgQM6ZPx8hRI+Hz+XD//Q+0qNei7/6D66+5CE5rGLG5p0Dudx5MPU4U9ZAcA5EwFyGumuD3B8SHj/0pfpu03yZZ+7deYgsmAvVzRQ5XvGACfN2vQsLeG1IiCFNoI0yRCnBxS4psgylWDeY8mZQGSEoTJMUHKVYLiRFbYdxLAGYDzHZAdggfMMnRA7Dm7TD7NTPKL2v/z4hJPALVv1q8i8VPYAPiqqz5Upm9SOTvh3jRb6C6+kOi4XasHohWg5x7c+EIyH3/qNEbCa6iCuJUDHQPF6IW9gUnwL7fvaIu0S9PQ+OBP2Yd50b/OvviM2HZbxaUBZMQHnA7VEef5PEEW9XxqIgI7wzA1c/bE7FErMtW/f2xoBC2yFb2RJC1f+koEYlfULM8W/P2bjf0gB7h4p/a6/2VrSPbWizu5ihEb08Z1jVVIKiEWwHibOfdWdtD/hC2rtmCAWN2+EvurGv9Us6rG1/XNzRruc0ux27ZtFeffwjHjw/g7RUjcN4+X+1+IGtXgKuO3hlL3QfItzeIj2ii8iOAH3lHD0jOngB/W9N4fJG+x9VbUmj0Qjof8xICG4TRZDBiQbjfDAH4mFwed26nJ3awogUugF4zakIRieSVtY34obJERLH6FzShIMUzy0gZzPWSRjVB/RgdYPH/M5kZDyyPYVwvCUF/azVEHkuw4/FoFK5sYMe18lLY80qEzxFXy5kTFR18FxT3KFGtuOSCw+mF1W4XMvkUPiAlSkjnb/9/7e8k/WnCBIw06FTBXPtD9i9GfvXDIj8jtHo2/EMfSx5KCpugdtU1pj0daYAEVvbgQsiuUpjKjtQmi8bx0vQj4pUfIRpTES47F0rB4QJUFebnIRQOw2TSBR60yS1BhK441xUgi6qZxAp19Y1pRRb0qvriAfzgW5prt+W03yHuHnDLLkQkwzOUw5HpwBbBIkGVHrlKikfUUZ4+uwaQtfo1uAP/hXnABdp7YP2/EYh5EOo3XdSIIIuLA4wIyaYduYMEpzMffBDDhw/H/vvti3vvvR9XT7oadXV1ePKJpzB16hQUFBbi9dffQG1tLS45bRQ21EiY+chz+OtVv0PZkOOgmqx48MFZ2P+A/TFu3FhBPX3mmWdhsVhAALVgwQK8PedZ/HXKqaiNlmL2q2/h6nPGwVF+BNZursGrr8zBlVdegY8+/gTLli7FVVddiYqKLXj4kUdw3bXT4HA6kyCL9Xrqk2GVCQAAIABJREFU0Xtw/dRLUFzkRnz5bcLbSe73J6hNy6BGQ5AHTRbg1GazilyuVFq02bcQ9k33warWbReFIBjd0cdq/Q+Ib/g3Qu4JIiqoyu4c7mr6XSTSFaNVoNG0LEBaJeTYNkjROkhKIyQ1Dhk+mOwlkDwDIbkHAp5BgpUgCs22IWmKm01LoPrWaRExa4F4r0vdj8kqx57/3UhYD31FRM/C86aiefxnWdujgyzJvwKOqqchD7oc0SW3IjLyyTaPJeBiaW+EyynJcBnyHl2yRidwQYbN5oXdUYBFtSu6BMTlEsUS197D6IK9PeUotOdhUc3KrPd27w5t9wABV4lsBT0yOwO4mOO2XgkISmZbpZ+3B5wWByhQYjVZEE3EBOAK0rRYCaMquMMwelfes6/fmouDTzxkV15yj77W7uKbla0TX3jtY/z5oPVQuWA+6KLdD2Slyrhna9Cu3O4KzIW95kWYuh8nkr9ZGDlBaIvIhREfaCWERLgOqsmCuORFwtEX9rx+iFR/C2uiCnL3X0NyD9BA13bqC1dU45UfQpKtYnIdba5AoOS8Fivk7Wlnvscucj98NatyOqwjlMFUEKXnYekXZJSrvqY3ehaacOQIbSX7zR/iaAqqMJuA0w+woLmpdQRNN8ekp1Q2oQXX8vPhKBwAU6+ToYaroCy8FpFhM6E6068OkU7JqCVVvjKJLBAQkQJKsEKZfVKnWK9k1EuSxN/5o+dYkQJVsOJUITQQ/ep0NO6/OHl/hcy2hLR5P+7lF8DebbgwoZUsmhy3KIkYEg0LkKj6HyIJ0gDPgpLXWpFIFz/QJcpZH4IF+nwp8YQAi+lAFlfeo5LhellGikazKxB5ZXo0a2u0Oknl0yl9OwNkHZ2n0QI6KvtuBFuMKFKWPHnfRLvyBRWSEc9MheCbkTBS4NTlf4U1vzdMZUeJxZLY5ncRyD8BsaLfiVNw7EBVMPWaa/HFl18mT8vo02GHHYYHZz6I8y84D7NmPYJTTzkFY8aO1QRr1LgAzDw8Xv057n/mG5x56m/RJ/gs4qMewiOP/BMHHngARo4chXAoiH/ceReuuPxydO9RjoivGg/edyvO+tNFYuzNfukFXHXxqXCWHYDVq9fglVfn4JJLLsasWQ/jxBNOwIiRwwVwfnjWwzj4kIPRv39/AbIYgXvkoXtwxgkH44BDD0di6xtQt7wDedQtSGx8UXiBOA57TdAKKetP+iJ97fT8MOu2F2Hf/BAsBYNh6nMOJGdKLpTJKt6VEqP9vK9VnyK+6S1ErX2QcA5C3DkQcecgJByDoMptCwnk9HJL2ckU3gjZv0z8mAPLYI5VwmRxCvojvcSEoIeeIxQPae93LojVzUesdh7i3c8VcuypioGMQBduvRnywMugNv8E/9aFiPS/CdJ2pVvajGg/SotxrIMsoU7l1lSyYtE4wqXn5CzaZIxy6SDKCKBymcTKZgcceeXC1F4INCCOaiXSYcDljwVyihrsScIXpc4iEGTNr/4xpwWZjozP/x+PIeByZ6AB+zNQZYNq+9UDbbIFTrMDTrMdbqsL+TYP1jdvQXWwbpd2PyNZxT2KYXXsmTmJu6qzSBXk+4w03DnvfI5fHTYOunXJrqpDrtcxyVYoJi/sljjUxZNgLR62+4EsNobRrB7mUtEuXYEn10bujP2E+pLXLaIDfl8jrJtmwRZdB0VyIW7tDkv+EEjuQfCp5VCpjmUozGehCh4FMFg4GedquLnhc1gTDZALhkEqOgCSZ1CL4xIbX0IoFEew9zVZef2pbeaEx2I2wV+7Jufu6BBl0CDbTpVAvqwaI77kNQm0Du01ABZLCKqkwAQr5nyrAa5j9pFhQ2sgxX6OxWjAmnnC6156FuxlYwTgpdSxsvB6REY82oJik6nxuSjaCa8sQTfUxC800+iEWIvnhNtqNQt6FyeqSvXnMK+8DvK4B8B7F4hYEOp3k6gCoycEQUZPK3PTt8irfwHygPOTOVZUV0vUfoN47TyETd0FnTSTwIJ+bgKfdKUg3yPqHg0HWtEFcwFZnPPTTJt5Qrrxr1HNblVwHQi0WIx5UwRaXVmYq2XM07KbNYPk9haCLYfN2spbjHRORk/bEpFIgm5JQiAUFgbBLNaat+Bq/hDmPr8XiyOJre8j7K+HNOSvsHtKEU/Ek4BUBzPDRwzHuHHjMG3qtfjyq69w9tln4brrrhXiExxXlZWVeOThR/HhRx+hqakJw4b0x6yZd6BP7DUk+l6NWU+8LEDWqFGjUVGxGZMnT8HKlT+16IpXX3ochQX5ePm5x3DllJvgzCsTIGvOnNfwpz/9EdOnT8dXX33d4hgd/E2dOg1ffTUXfzzjd5g+/UZYY2ugfP0HmA9+EfEl0xFwHwHzsOkCbHI8630hvP+WXAqp+kOYB14IU+kRItKnFzWwXsuLqvsBiZLjBHCRg8tFZEwq0DygSMNDYBPU4PafwCYk4goUU54AXDr4otJg3Nnaz62940Hfn5RAc9NcWOo+htm3ACalTgDehKUMqrOvpnDoHIB42altyrHbN8+Eu6AIpoJxAogGPL8D3K0ZCakLBTrIsi45D7YxtyC+ehaay6ch5hqZBFm5iDZ1tO36cZS9trtLEWzc3OJUHQVc9MEySrWnqx9NiAmy9oTCb9vIwkGYX/Mjwkp2GuSe0Ka9ddR6wGNxgdEuMg/WN1e0mMPsij6KRWKw2HJLWdkV9dkdrmEEVuLboKp47+NvMKBvDwwbvINGvTvUVa+DbLbBVdgXoaZKxCLNQgzKvvS83RNkGTtOB1w/N9jiRJnKXKnSxtoqrietaScnqG6nXSThG+WhWwyMRBR5DbNhavoOMdUJkxqFtaCfyPtArBmhNbPhG3h/u8YS1dNkSUWgfm3LS8Hc5upoRyiDxpO7LA6MLR6GuJoQCdRKNI5yezeUFhSjsq4GzYoPg0v6Yqu/ER8tdGNcHxMGl8REIr5eGD0ioDXmE6VruIhglYyBqfzXUAObEFs8HdFR/4Jq01bG21Myga1scuC8jq7QZq15G9KGWZD3uUOIUURXPgLf2PcFJZHRJtKpGJ3TS+G6S2EecpX430Tdt4hv+wph62BEi49G3L1DmTBbWzIpVTIXhmPB52uCKbpDYSkbwCIYYSSM0R6KQ/BHiSlIUIJbVcWKPHNDfgisz2m1Olsb2rudgG6ws3+7BDEyXUN4ohXmoa6hWYDh5EtTNomIJql/gWA4vYGvGodjw61w2eLCVwvxKOrqg/jn7IW44II/w+F0CfAUj0Vx2+1/x4UXXoDS0lIRMZo48TI8+eSTGD9uHI4+5mixiEPBjF69euH4446Fr7kWt918AyZPuQZ98ysBOR8zn5ufjGT5/T7cffc9IoeqtMACs38hTIX7ieqvXbkAs195HVddcYnI79sY6I9X3vocl517NGY++Q5OP/EwDBnQC6rZC9WcD9Wch6bqn3D/zH/i8ism4rGnX8f4MUNx3EH5kCKbEN/0KoKugxDrf4NYNOB4pjojIzi2rc/AUfcazMOmChPnZP6g4kN826dIbPkPoq6xLaKxXrcL0caVMK29Cw5Uw1R+DCB8t7TFtRYlHtaA13YAJlFdkFTDppWI2/sKJU/SZ6PFx7XIXWzvuDLu795yP6wNH0NlHseAv0J1ayqpbQnGuBefAMc+NwjRith3f0bDuK/FwkaqZ2NEKmiRAyxAluKHY+Wlwnw4Nv9qNOzzcdqq81xmNSiiY+31gszUF3wfWMyJtCDLeNyyaHPOkS0jyOLklQsOeiG4oqKgbQ9RFaTR8Phuw7GsfvUun4B3ZgzvPbZ9PVBkzwdzE4NKSES2Qkr6dIb2nTX73j/N+wnRUASjJozOvvMveI9UYKU3lXMOkeusxEXaxe5YTIyO5vdGLNSASHCHkrOp7tPdH2QZO3SYpRDm7Qamu7qjOeEmACCtSC+kHvHvBFHGfARGr/hD0Qkqd7VFQ6KsNz1yCNyM0sqWuo/gbHwLtqGXI/bTLDT0f6RdzaXCGqlKwYb1LY7jB15WwzBjB7Ax7tCRaJZ+/H4lIwXX2SHb4bDYYWJ+AyclBlEB9pXLZcd/V22FFHdjwmB3kkLHiW5hvqfNaIJ+HdeP58HRbShMPU7QwMyKBxAb9iBUa3G7+ih153Rgi1E1ymuTFpitmELrkL/keJgPfVX4/cS+PBmm42gSq4pIkG6eLAyKg2shb3lGeOkkqj5D3HMQonmHaIAmprSLipLNDoARqHyvB6HGjYgrYcjOckTjpmQEIrVdBBWU9eaYXdWwEZWRKoxyFAh5db2QB/9jtBm5UoKy9V1b262yGdF4ejpIZ4AWnwGV1FFDfgrNcJnbRCpkOBoVYg2MLpFumY1GyPqbm+fBve0xWIddiYRzGB64715067kPTjzpRAHEqS64cuVKTJ16DcLhMB54YCamTb0GgUAAN06fgUmTrsaQIUNw333346CDDsShhx6KpUuX4qH778DNN12L/j2dUEO1eOjZL3HQuIEYU7oGUv54PPivD4WK4TknjkfY0gfvfjIfxx9zJGrWfYFXP/wJky4/F3ZUYX2tF7PnvI3JV16Mt979EGvWbsDVV/wZFM95543XceBIL9xlY3Dvo29g6uTL4K/fiOk3349rJp6Gob0daLbti4TsAcERI7yNlYsgr38I9tBC8SySNikK802bVyK+4VnEwkGEe09JawJu9F4zN88XJsdycA3k6CbIiGq5U67egLO3+C05ewOmNKu98SDUcLWQ1xdG23XzkYANcddQxPMORLTwt0g4B7R7CHoXHQv7fndDrV+AcN1qKH0uF+dIBUn6ifO/HgTr4W8Jmm/km4vQtP/3YpMuRMR/RyVPUsGWuZ98L1AG31T1LuyxVcI0OljxFQKD7s1aX6MXJHduL+gisEqYrDBZPLBZTLBqQnCtIlmpFckVaOkmxG6LE0pCQVPUJ0CVxSTvMeBK9KtkwviSEdjk24qqXUwnyzoI9u6wU3qgu6tERLZ8sSBqQw2oCzfu9MXEjT9ugLvAg6LumdVId0qDf+aTZsq1Wrh0tViIP+zA3ReAUjiNACsarNciWCllt1UXTHffR1i8sJjyhRTxz1F05TZOxAiwhM/NdoNRY33oYUNaUWpOEWmDXBXXEuPN2wUKlLRy7o51t8Az+BQkKt5Aff55SNh75dxk1pOeRpHGHZEsnaZi/OinnjDXaBalUW2GSXcvdxkKbF4hKBANKgJ4aqsPaEH74/8zr4cmw8FoCCX5hdCltDm5Z1I8IwZpSyIK74L/g7XPyTB1P1pQ8ij7nFj/AhTveMQG3Zxz/2Ta0Qi29OhGLoIIPGf+lz1hPeJdITetfHUqGvd5Hyb3ABQVeMVEnT88l1z9Drwei8hVif14J3zDn09S8oS5sQoxdnTQlcmfKhvIYr3Y57FoABYr81to3KyIKBVfXlwMIFVO5JhFaZTLaKKEDzfOhZH2p/tZcRX6h1CNUNfKRT2sozfFY3EgGI+0ihynnq+7tUREtXIpBFeMwumLDBEUtsrN43NJSXXepzbHYoaLFa67DOYRM9AUcuKJxx7Bmx/MF0CKwhQXnH8e7A6n8NC6974HMHnS1fB43Fi04Ds89/xLmHHtJQj4GvD3ex7HwsUrcdbJ/4ctlTX40x+OxtixI4Qy3kOPzcHBE36N8cMLxDhrinjxxBNP48XZb6O0rAxTrr4ER+1fgvUbtuKVD5dj8hXnw6pswPptJrzy2ruYdOkZwoPqpdf/i389/7YwMb/sojNwxhmnwReI4Z77HsY1Fx6BfI8Z3y/Zgudf/RTTrz4VHv+HgHcs3MMuFf5UytfHCZVBqUBTVhRy5hVvIVH7NWKlpyDQZzpU2dOqpxj553imdH6zP9gicmjc2RSugBxaDROBV3A1TKE1MKs+mGz5MJX/TvjDUU5fSLunloQCNdagRb6alwN186AEtiDh6A/FM1aoGkoF46GAUUYNXaTmaOYt+h1s+92HRPUXCAd8iPc4N2NOYNHqcyAPv1FE3ILr3kVgyKxkrfQIFHMgheUH34/MvYopcNplKD9cBHP5EVAZ0S44EpGi4xCJRtvlqcdrSBzbqpaDmVp0mxJdjVanyJJhQWEmNRZAPAcanL7Aksvz9kvYZ3TxEOG1tMlX+Utozt42tKMH8m1eFNvzUeTIF98hgq3acAN80a6lw2erEgVrWJhvubPURbPVYWdtp/DJiDYowxs2b8OyFetw3G8O3lmX75LzOvN7QYn4hFVSurLHgSy7ydWuhP3O9GIq3YMhQZunDLJsE6INsTitG1uvrupy1zqgIm2QPjd8UOmPo0+eM8lhM98jz0X/DQlNAQui3TTZ5FwKJ9WKosDfuHXHhNJAUzHKBhvPl4sABsHU8MKBIqQuSyZYTBYwkTQciolV/2yFCYsEEjpwqdmu6qb1WVNaM1TKN3t/mADr+Ht2qO4xGXb7yydR9x2UZbdB6TsF8fLTslUhp+2qyQ5Xfg/UN2qeXbkUGsDaRk8XapPxxdejueRioOwkFBZ4BQVSj4i4lp8H1+ipIuLlW/s2Qv3/1uL0jHwkwbjFLLjivJ+Uw+YklWBWj4zRl62tnCye1Ga1wMG8MvpG0ZPJahGRV908m/s0Nvu255hRWdEMfzCEr6q+RnOK/0sufdDZfTimnGaa1gK+aPbxxOtli2oRXFmR3hQ1HdDqTBvMjV8iP7EIph4nA+ZCxEM1SNj7CvnxeM0XkP1LhZiDZC0C/CsghTfDVPo7gIbnVMKjIA79pyhNvn18x1feAVOvEwHZhcS2z2AqPhAwySJqApMNaqRJAx08VvEh9s1pkMuPFddRGhZDiUuQiidAcvZBonkF5Ob5sPY+TVgDSLZizVMqsAqJ6rmawmnR/gA/fJZCSCYH1MA6IFoDkMrHPKtYYzKqlKj5SoCriLkPIt3Pg6noYCGRrytbGvuSVA+OVy428TqaJUBuz5Z+HvajtXoOzE1fQ/b/CFOsDnLxeEgF40Req2QvByz0VaNWqLEwcTIANbQNqm8V1IaFSNT/IEyM6ZWVKDpcs9QQlhgWeJYcB+u+DyKx9T2E43mIl57UJlWQyqB58cXa4s/W/6DJtA9iKSbCRnDFhTk9Os53sX3JH2DZ9yEoP1wJ/z7/gdWZL55TvnYItiKRWM5G4HqLdWCXzv+R+/B9W9dA1cXW9g6Zxv//TyBrSEE/oUa7unFjZ14Je4/9BfQARTKKHAUCdPHfteFG1IU00NVVJa7EsX7pOgwcuyM/n4EFF9/1hrKrvPO6ql2ZzpOufbviul11DYe3OxLxCCKBtkVT9iiQpevkh6SSruqjNs+TCrBsbqrAFMLvb0IwrE0MOGkg3S/puUQFOlkWgIqrtYoOqBQFcqxGGKvm6sllCm9GYePTMPU6Bb5VryLUL/dIDSNJpCKGQwFEfZtbrcBaVF+blMFMdBCu7OxTPESADlJAFCUBWdXaSlpkroU5SoxmCbqMqooVXU5C0uViycFVcK26Crb+ZwA04m1aioRvFRCoELLLUo/jYSo+SKzOJypeh7LlI8SGPYBEjtGNTHW2ubrBYs8ToCYUjglwnKl4Fh0P+6gpIq+Ejt/BeDHig/8iVu0bm3ziPCwFK8+CZdQMEBzW249GwppdyIF9RdNZTtB0sMXxR7CUyX+LK9a8LnNoUgupi5zMpUpvcz+jqEWu97Wz+5EeKAAWAF8slDWKlXq98Z5RyTwtTjJlNYRAvBFN8Qh6Z0iwb48xcy5tdK77C1y9DhNgW0zk1z8LU+n/bTfspWlvCWDRlOTSlpgPaqRa0OBo5Juonw/J1Q9yv3OgNixBYtt/kSBIgEkI7TAyR2EKlsTm1xCp/AaBEU/DFNoAc8N/YWmcCzm6BSZXd00ZNW+EBq4IdUKVSKx/RkSiYPEiHvaJ37LVrvlO8Sd/JJgHlSyqIvz+mG8V9h6OSPn5LSLtHHN8plNpllw8oCgPrRk49nJdvMilzy31n8LS8DlkCleE1kF2doepaD+AbSXdkCbHNDNOLYko1Eg91JovEW3cgNjQO8UejiVnwUyQtfFlhE09BMiihUC697djwz/gyi+EqduhUL67APEjlom26TYRwn+PVDwDuDKpjDwpsPu/gb3qOcgDL0F4yd/RPPqtZA25oMKoKn3NKLBDwJXaZ/GEilg01q5nhe8Sl8shFgrbK6qRy0JcLvdrd9+nr7cHSHVcVrfDZ253r/Pe+u2aHpAlGcWOfBTZC1Bo86I5FugyWiFl3YfsOwRFPYqRDYDs6WArXRSLc8B3Pvwavz/2MMGI0gsZRu2lRO/s0UBxK66Ehf2a+FdbZY8BWcYbsrNBlnHlm4nhdmc+rDaH8ITRJ8r8UDGvgNEbXXWOv4USm1kWVBi96BLamSZzulodV3mFoadkgvrDWZAHX4H46kfQlH8mlPxDcx43nOhwAh72VcEXpvz1johbKmVQMplhtroQCzcJ+d4fYzsUAo0XZLIyjRirffWwxDquhsO8DnrrcCWb9eRkgiAkFcRQgc+9YTosFIiQZCjL/4FY8XFQvWMRtfaFYimFY/3fYfd/DXnEdCGrT6+sxKpZUBQV0RE7KDs5d1yaHQm0LA76RJkQDMfSCyBwYrb2L3CXDIJUuC/U+vkIbfoYyvhXhIgE26rTR/N/+iOsI28Q7YmPf10oT+qS4u2tJ6Nk7Lu2IgK50AnTXXNXgyynxSo8TFgonpJrFMtYd4KsGGLwSCq8kgZo5/orkCfbMNKR2fQ7mxhIe+4LAURBzeOwUDlSMkOliS7NcAlqlGaoTQsACjkwl4hASgdU8SgUWCHZukF29YFiKUdELoXq6AtP4HOYB14MVWmC8v35aBzyPBLWEnjnHQLrkIu06FMiitjnv0Ms//9gVWshFe0PU8E+IsoFI0hKRJCo/h8SlR+Ij4RkK0QkrCDcdxoU7/6inpLSDPpcEbRYat+D47CXIZnsiK97Esqqh6AMuB62oVeh0RdpNXZ1wRVGSlKDwB0dj+3pf31fObwOltoPYW76BnJgJSQ1BLloP0iFY4RPlgC7Bon4+PI7ETX3gNLrIjjWXAfzqJuFKI1a9blQMFUJfinCoZqEWEjCUgjVWgJLYAmsBz4BtWk5Qlu+ETYSND3nODCDACiOeDSQlHA3tsW86THYvN1ENDESCCDQc2paewn2qTWNAhmj3FQ5laDbSigCdPFb1FYhNZtgLR7c2u6JS66U8o7cr93lmHJXNzAv54fq7GbSu0ud99bj5+sBnVZY7CgQNPoK/zZs64T3VqDRj/27dW8VwWqrhXsq2EoFkZwDvfvx1zjsgNGC/cOiW2WQ5szAx+5SbK5ikNkWas5OI94jQVZnVp5DCS3npy21Qp1mIQtzRo/Im2J+VTjFQ4cRAEaxmv0t+bkUDeDHVc/n4Pn01cK2JnKaN1SeuEZku/cSqYSO9bfCVVgOU/HBHQJaVJbjKirrSAEHY0n6s9jcQlWKxsXRcCNiobaBVg9LKYaW9hMqeekiI7k+AIzAMG9NeAltl+dkNMUoKsKVaffm22Ee9VcgsBGxNc8iOuhvUF1aKL3lGFDhWXwirO5SyAP+DFg8wqtGWfEPJORuUHr+CYnCI3KtXpv7SRY3LI4iWCw2AbhTQaGl7j/IC34KU/8LhW9XZMH1UCYsFlFFUvp0IFW4/nKYB1+O6E+PIzz8UbidDkHh4097i8j/S5MXyPMwb5DUTGO/tuf8C3wLdgll0AiwWL+ORLF4XL7FixgV2JIcdgu2RrQXs+61pbd/U9QHeqzwo9gUD4t2knZIoNbZwsg2pcevnXwJvvimpTHz7CdmYETBcigJExK2HlBtPQBHT+SVDkNt045oI98JXMnjQgnB+eLv3sfb732Cv8yYBsu2F8VzGnSMh2ftNJgPek77IFX9V4x7RqpM3Q4WAI++Wyp9vZpWQq37Bon6BUIUh35OVLWLV3+DQPlFiJac0mazmafHibkS8aOueUcdOb4YESHIT10k4P7MwTSqh/ICuxJkGRuUXDhj2+s+g6nxG0i+HwVdUy77lTABprBGYtNsRLd9DWvP38LU/Zj0faImNIplPAwoQdGPpCrGf5qJpqJzoeTtyCFoi5qtn9i6+E+wjfs74j/dj1D5JYi7hrfbdJvn4pjjQh3FWwi6aLDOeyIYFUocKk3Yt0fXvB43/L4mmJWadg/1XzrIIrhiFIsAK/Iz0KXbfUP2HrBb9YDH6kJPdykKbHkCbFX4qwTltD0lWwSrrXPtSWArUy6W+JbBDEVyJIWC0im1tqdPu3Jfq6MAZpsLwcaKnE67x4AstmaExSPcwdsCKzoFQ295SA2hJh5BSI1AB1cECoVyvthFKL0lTWYlQckgbY1RFjL6mRTM8GUqRYPHkLrFCRCpL8bCCQk/ajoFyzg42qo3JyScsHCSnUqxcaz/G1yF3TsEtBgRo7IcQQ2lqQkWdbBFyqDL5RIRrJBvmwBZzryeSaCl00Ioq2mV85N9RuNW5uykgracRpthJ1IGudZKsMI8DU4AuFobjkSgbJoN59aHYB59u6BbKZvfQ2zkQ0hIzLXQihFk6UCWeRqWn6bD3P8ckRzP6Be9d0gFokdPXC5GvPwMxIsOB0w7QtHtrbvd2xOBUBTRFPagpDSiYPlpMI+fKSa3sf/+GrGjm4WnECl9QgwkVoui6vtg6nsO4hvnQBl6J8LhmKDtyfQ284ey0hKN9aXSm9VsbiEPr28nAKPfWC7qiOn6oD5agSXB3F4k7e1DfX8KXPC+60WPYiXicVC1hxGBrigU7mBJl2fmNFsRVDTwkC2/K5e6cPEgEY/htttux6SJf0Sfvv1gtheK+8/nm9Ra0sD4XDISwedUA9kR8R7gJDk5zqOKeM8sWvgDXn/5cdx0862wyT7El90EqfxUmIrGQbLkQ43VA/FmgGqMZi8Q80NV/FDjUSQ2Pi38+eShkyG5h0PltuAWRCNBmMt+LdQU6f/Gd1/y3SnGjaZ0yWeV7zxvqmC5AAAgAElEQVTmT6bmkWYCWhSOaWjytxC3oAgM/bXam4uVS7+3tU86M27jvpTZtW55EuYhV0DyDIFa9z3U4GZB1WbulqB2mt2QmI9G2XGCV2nHmE3eq7lnoXH/RclTZ7suAZbZ2xPykCmIzbsC4X1eFsd2RVRVvPvzPJr1Am0X+K0zmbZ/84BA/YZ2R7FYt2WxZgQNcuyduS+707G0IBmU1weKGhc5WHsB1u50d/a8ulAYrKe7DOXOYhHVIuAK5wDaCT7Mm5sQCIQwbnRrn71cemJPAFvpgCQtVAoKCluAK7Y323s0lz7pqn0sdi8IsugnyIWrXMoeBbLYIE76+1mcMFIGU1Euk3NrlAiqE1r0hlGrQjkvCRT4N4IhRqJ2mMzSbDYhqGs61YKrg6TtcYLBwu2cHHAfggECqUQs0oLeQWpYMBwRq8+pgyPViFK/QZn8oXgtb8UdMDkLOwS0RPvtNrEqzkkd60V/mzyPQyTshX0an1SoU5nkJNCKR4MwO0uhShYthZwfaRqwWi2ifxLxxPZctB2TDcqVkx9Epgr7NVXaXm8vP/6kVHIF3ONxCcDGySf721UzG9aqFyATYG37EGr9EpgPel2sMivRAGLhZkFr1Cci6R5A86bHIVc8CfPAS2AqOQygIAAjZtF6qKRJbftEHB/vdqxIeFetabx5Mjw9Dm+51j5fLWLwtrj/BXP7wnLEf8TRsc9+jfhvtgq6qZ43Za16BXmOEGDvhngkDPQ6L+n9oOVxQIyt1AhApoeZYCocjbWItrIvKTLSlsFuLi+HNdGN2BauFtGenVXybTuAM6/BKJaWz6gII+SuAllt1Z8gL67GkyBL368zUS0jyLryyitQ3K1EPHfMzWOkgSImX375Je66+x5UVVXhnHPOwYUXnA+73YElS5bg7nvuwYoVK3HsMcdg8uSr8e2332LylKmiahMO2RcP3HMLPJYgZr/6Jh597lMUFRXi5hnXYMyQAsybvxSvvfeNEMZ47/1PccyvD8R1101FoVdGXLVi9ovP49Fn3kVhUQluuukvGD9+nDjvosVLhOfWkiVLxXUnTb4adrsTTqdNvCf5ruOCSLrSFtCi3xoXD4zH8dknPZYLUbuiaJYVwayAQgptgGXVTbAwglX+W6hKEJLZCWX+5VDc44FoNaRoPaA0QFL8fJkIcRLJUap5exFAqwUIDnkw2axMq6+m5gWw178NU//zBXU0UvEZYgM183KWzrA1eDwZDG6nDfVNrZXQOjpp+aWKXjBy1cNVgtVNm1C9V6Z9VzyW/99cg4sbBFv8aYg0C7CVSZ1Q8kex6rMlOPvUX3e6j3ZXsJUuisWo+8tvfIozTz2+lbBdJkXsTndSO07AgATzsAiwuIiaa9njQBYb5pTM6Gkphc3kRmW0otUHVAdXjFg5TLYW4IrHMw+IJZvpbWonWqSoAAIJRZOC1hPxjLLfBfkecV4OmnQf2dR8Mk5gGOlIp8bF63NiRtBmWjkjGdFKbH0X0aYtCBafASU/d3lLgjmCSwJFTnRaJabT5NIkIc+bB5NsFpEErbTm9xNo0QNLX5HWI4Ji7+3mcZxgsR90sMUPvw4oqSSYR/+m7QCLx9m2PA63/7+QR94kEvjDjRWIjHwKLqcVJsRhttgFEFQTcUTDzI9TxASK4Ctdkes+hlzxb8iUfu59OqTiQyCZt0/qY81IVH+ORM3XiCcsiI58NNdnRuxncxbBbPeInLdYjJlAGtjK/7IHrP/3vljtVr45B+r+b0HOH5VUAPSuuRL2YZchsfl1SL3+iJqY5l6uJ6Nrk09VTGwpDsI+zla4al2Q592u1qatrjDCxQhRe8Ca8Tr18UZsiVWhrgvVk1LbQSVBj3WHHYMexSLA4hja2SBLj6IFlUhaPy4CLf6w6HL2uZgg6yDr9ttux8TLJ6Jfv77JphNEb9q4EbMefgRTp04RK3dPP/0MioqKcPiECfj7HXfgsssuRd++ffHkk0+hW7dinHnGGZg3fz7efuNV3DT5ZDgKh+Dtt9/Ekh9XY8rkK7G5YisefPBhXH/lGahozsejs+7HLdPOQPd+++Cp594W4PuqC36L9z74HItXNeCqydNQWbkVsx56GNOunSbGGo2SL774IgwaNAjvvfceNm7chEsuuRget0vci0ziKuKdvD1JOZXyyvcXI+j6OOa7l4Atl3Gdbdxn2p5JUTLTcZbVN8FiswkhCpb4xhcRq/oWkTGvZARq/AYw7zWO7eNZQsYcAnPFv2Bze2Eq3Fe860L2MUgUHdmiap3JPWa+sBKugxIJtKIfdpR680uLYlEpd1B+HyHRToDVlUIsnRm7e4/9ZfZAmbNYgK1YIiZohJSETy0EIIMkp1gkyVTe/ehrHDlhvFhATy1VNQ1iTsm5HsvuBrbSRbFWrNoomBITDtqnlVBbR99XXTmKZLMdjrweCDVtEX6j7Sl7JMhiAwmgQmo4SQM0NrotcCUAhMctaDDZ5MYjCb8AcxqY2gGo9OuQTmekTXCCXWQpRffCYhE9IPgrlU2C3mgsxg8nRS505bl0XkgEJKyznlMjqINOM0w9TxKnpMKXP2JHuNdVOd1znovy7qSPNTSmF7fI6USAoBAxJ4l0J1GXREIAKlLe4koCgVBIRAHzvK4kLVMoCSoKfP4AmBdgBFj2ikfgCs+HPGwqEhueRzAQQnDw/eLcnMBJUgJKYBtsdqdQ/OOqgl5isQgCDZvF/6ZVoFETkKvfgnnLCzDZ82DqeaKICpLSR0ohPbeidT8iXn46EkW/yrULYLY6YfeUIRpqQDTYIKJjtoUnwz5yihAbUBZdD9OgaxDvdpyIHrL/vasuhWXoFVB+egT1/VsKcxAscXJECipBl9vtEH1JsKVPAFK91phzxSgJxw9Bsy6uQbDPcdPeiAH7b2ukCpVxfgAkNEXTS5/n3EkZdkylCjKKRcCq5/fIZjmZt9cV1zOew5gHlmsOWK7RLYIsNR7DtGnX4Ysvv0xe9owzTscNN1yPDz/4EJFoBGef9QfR1lA4jGgkCofTgUgkAqfTKfKZ5s//AT/88IMAOwsWLMRbb72NmyYeAblgJO68ZxZ+f9KxGDViKBJKADPvuweHHHygoAW++fES/GXGDbCZg1i7eh1m/fPfuHbaZDz27Ls46aQTMWaf0WK8PDjzIRx8yMEiKj137lxcPekqkd8nmySRc1lUmC/k1kldIUU4U2E0i6CYizfGIiIqLqcYv+wXjnGO047mCWYbB5mUU7Mdq2+3/DgRtoFnC+ogCxUdIytmonnfuTBJiaQfVZvvmxwuZFl+NWzDLxey+8r8KxAa+ayQ4zeWtoyPs52e7Ae+R/z168X70LgI2NEo1oZYMMkMyXb9PWH74Py+yLO6BbgiyNpb9vbAruqBQnse6C1KoaegYcLe2NCEssICuNOpoG6vHN/bL7/yOkYP64tB/XuKv3K+ye98UWGeYAjNW7gCq9ZW4P8OHYvuZZqKLMvuALYyGQ8b+19nfXX0fdWV95ICFzQbDvsqoURbft9yuc4eC7LSNY7girTAdKIWpMoRYKXLe2K+lg7YjPlbBFks/cyOJFjSwZUeLdPrQUWiAd5e2OKrQjSiiCgAi55Hpu9n/HCSzsVV3nQiEpw8U4WvrqGpRVPNTd/BUfMSbJ5SARbiqx9FQ/kNSNi653K/k/kVPG97J+DGCzA3q77RB+bOpMa5OOFyOu0CZNEbTAdg4nciIVZZWkSwtj4Dd+ATYeYZX/s4gjEPQgNuTV6OETHKGBOcJVc1ZCeo8ELQxcJJHIEjVxkyyRJLkUrI1e/BVP0uzAXDYCr7HaT8EVADG5HY9jES9QuheMYjUXIsEu4RWfuU0T4h5Ul1r3AjTMtvgLVkn+3UzlmQ8vaDadAUDTiQbzn/D5CHXIXwisfRPPCBVuenWAnbqd8bAkyCbfYdo4VUKqPXGilnBKwc0wRwxlwZI1jL1gBGaPRoDVf/5/mXJ/OWCKB5vZ1RUqNYvEZzJChkqvWys0BWqtBGYyQ3c0mjRHymPtFBFnOyLr98IvoaIlk87pFH/olevXrimGOOEaBYiEooiriHH3z4Ef79739j8eIl4hJXX30VLrvskiTImjH5D4jFoph0w/344qtvW1Tj/n9cj559+uONt97HjGkXwrL2DjR0uwz3/vNtQUe89bbb8eWXX7U45u67NcnyzZsrMOnqK0W+FMcexxXzxlgnrjBmKwRTXFWlKE5q4TZGvPVn35izmu28uWxPNZnO5ZhM+0iBVbCtvhHm4ddCcmtG16pvLaJLboZv9Jst5Or1RZ32SqHbF50My/6PC9GMyOK/Izrq8VZV6ijIotAO+zgRqmyx6MSJC0t7pZB/aTTBft6ewuvox/o1nR0qe4/f2wMd7gGPxQXz9kXqOY+/hn0njEffoX3h8EdR7taMy1MLkzasriIEGzYlN302dyG2Vta2STHkPIGLtnr5OcCWnuZjbA+/NZ99tRAn/PaQZMqEcXtH31cdviFpDuT8jgArGqxDLNKxwMQvAmQRXFHQoq3CSTppL5y86hLsBFakRNXHW4KYts5BwEU1srbKoeXjML96WdrkRh470qpJOOtce9JmOPFuK6JGAEaqV1uiBUVNr8BkCkPyDkdgzasIDNAmS5kKgRsndOwPria3ly6pn5uTeEaiGhqzrwByX9LW9FVs/uYEQKcqWqtmw9MwB/KoWxBf9wyCMRdC/f/aohkEyFwNZw4XC/2P4pIWCmc/cbWdUSI9DywUjkKNa/l4mSY/puaFAnDJwaWQiw6AVHYUJEd3qPXzRN6WEqxDdORjrVaY0/UxkyElmqCuexjm2CaY+vwBicoPoYZqoQx/QLQ/EWuCpfIZYSYb/uF6NI9+u9WptKgd1Sl3RA70aIAWBWy5ksIcQLbXOE4IYll0hctMY8Io1U5xiF1lQJxO8KIh4GtB2dkZICsVYOUqF59rFIt9rdMFb731NkyadBUKi7olI4x8/j744H0EA0GccebpwjuJUSty97dtq8Qjjz6GSVdfhR49euDd997Dhg0bMXHipUmQNf2a8yArNbjr0fdwxmknYmhPCxKxAEwWh/DSmr9gEd6YMxs3Tj4PqqMnNlcF8c9HH8MNN1yHR//5GE455WQMGdIyoZpRsv99/j+Rh0WFOorkRKNREVGjFUWqsmq68cRn0Ot2CpCWqaQKA2V7Z2Xa3tXgyngtKbINlh8vg2XAn2DqdpjYpAY2QVl6K3wD74OSd0CrquWaOyCFNsKx+T5hO5Go+kQYucd7nNvqfB2hC3IcFRbkCXpyV9Fsfkk0QeZelTqLsaBmeYeGnu5/pivjdugkew/a2wOGHqjeVI0NS9dj/G/GQ7aYsfizRejj9uI3h44Xe7369ueCXv3bX+0PigmRPcN8erJn9KJHflIj+Zxjvvr2ZxjYrwf2HTO0Rb9n8kTtqhuUDlzx3Jz/vf7uFzjuNwcLttPuWpz5vaBEfIiGsi80ttWGPRpkGZUC22qgLvrQ5PMnowN6vklHbyyv65DsyYiZbrL5fdXStPRFXkc3UibIsjkLhLS2MSGcEy2XU4vKaIV5U+kpOlzhEFzcBefBNmwiEhVvodF2CJT8CRmbJPImJC3/h9Gm2rrGdplY6ic3RpY62oc8zlr7DtxVj8M85k5h+hkMRhAc2BIsEmBQ7dFhp0Jfa58E9gMBK1fKCbT48LJ9nCgSfDAyYpTRb6u+cs0HMNW8B7PaDFPZUTCVHw3VvxaxJbchsu87GZtJmiDlRpmTYal7H57aZ2Ae+VeoTSuQ2DQH0iHvw8c8vbpvUGCthOQegNC86+Eb0xpkZYpCcYLKSTAl+fVIl4hyqYkWao/0mODYysV7a3VwFbYwoX8Xl1SQ1RTyI5pi9tzVOVlGs2O9ubmCLEb1hjj6o8RSJA5lBLAyUoVyW2kyEqifMwmy/nYbrr76SvTv3x8KVf+2lzWr1+DRRx/DNddMQXG3Yrz88myxEDFm7Bi8/NLLuPHGG4RABvO2GMElyFq8aAlee/113HTZIXCWjMQrb36GNWvX46o/jILs6IZ3/7cOBx+0Pyo3LsNDT7yBv/z1NpSVl+PZZ58VEeULLzwfc157A2vXrsUVV1wuFiaYe3XAAQfAZrWJXLBLL70EI4YPw0cff4KlS5fi8okT4Q/mxj/nwgDHXV195kWrrgRZXQUiMg19y7LLYC3ZV7AGgqEonpn9JTasX4ffHDoco4+4qNWhmzeuxdNPP41jfzsBhx44ptX29Ru34L1330KeM4Hz/ngSbOvvRajH5VCdA1vs25ZIUrbHlO8DFi7SdEX//JKiWPQxGpjXW8izxxKZjeXb6mdGnCmPLxYNzRpVfm/Z2wOd6YFwIAy7a4facVyJw2OxJRfmU8/N6Iqn2yD4ateI/PTUd0W65/6dD+fi+N8e0qqaOyuqRXBVItty9vrqTP/trGMd3u4CzEYCdZ26xB4DskgBNHpcDbRqggGZCj84nKQTYOkCDVti23KOXqU7N+uRem090jK/ZllWkMUJuSu/h8izMdL19I8jwQGLLgHPf3PirasDcrJHCk841Ixo1VzkRz6DqefJiKx8GE0DHs7YH+Tph7Z7MZGWxg9xR4QRGClhAn9HfJ30CtIHy1PxD5jH3Sfk1YON25LKXOxPgkD+6NQiRrK4OptaODktLsoXURuHXVOLJEdZB6LkKFMalH/PZdIhRWshV74MmyUOU9+zkaibh9iGOYiOeipt30ZQ2EJd0OKbB8+ayTDv/zjUUCXiy/6G8EHfib6yVr+OvKJ8SLYSBJbcg8DwZ9KeM5UyqO/E/D2CSIJKPa+FAJRjXI9wse9IF8ol546rXpXRaiwLtd8vJ9uzl2l7KlWQPPOGYMsIiDByzZL82546pANYPD4ajwllQX7YCNIpc52tMKqlC2Fw31Qaoe6TNXXqNHz11dwWp3vxxecxduxYkQN1112auuAfzzkbF154gQBUr7w6Bw88MBMjRozA4RMOw8ZNm3DdddciEg7jtltmwNdUg/sfuFcAo5deeQNP/es5kVc48ZLzcfrvj8KC7/6Lh579H7xeL/73vy9wzDFHY/LkSXC73eK98corr+KZZ54Vdbrk4otw0u9/L94vq35ahbvvuVeoGx5//HG45prJkM3WtAIVXHnk+5RS9Lx3er5gOg8sMmRNhmg2BVmi0ew5sdnuAbfn8jzncp6s+2x+Hg7ffzH93f2w/4GHoWfPnvjkk09QuXUTyrv3Qa/evVFfX4/mpiY0NjbgyCOPxKJFi9DYWC8i7X16lWPj5kohTEOPvUMOOQThcBjff/slbjvqQ4THvdmqCh2Vcec9qG9oEgqw2Ty6srb7FyTZ7rW6MbpoMBbWrkQg1v68CvaVDrD0fsvlHZVqeWAU1+BCx96ytwfa6oG2okDi3ecqhmxxwN9Y2UrYpqvymAjA0pUAWqcQBLbPW7l/JnD19gdzMWpYf/TrU75b33iRAqKqCPs19e3OlN0aZBml143Rp1wiWKkKggRoW5SqNkFQrp1IgJWa88UJPQHBivq1bQI4PZLFVQdPUf8WgEGT285DXUOjAC+phbLHpOzElLiI0HByocAhKHOutdfDNfBkqL5V8NduQajvda2OZ5TM63aDEus6RVCTkzaLerTXsyYdRS3X/uN+9LPybJgBCyNYNV8gVLMCgWFPiugcAQJpcQSZzFXT68YwuQ6WjNfiJK6kW6EAMcxvEQnfgVCSbqeDU7Y7VzoPz29ZMQXWsgNgKj1SCIxEG9YhNvhvrZppTCrnRntoCZxLz4b5kNlAzAfluwsQOnyNAEX2zQ/B22s/QLbDv/JFBAfdlbbb0lEGCWydDoeY0FJUhMntvH/MbePY02lajBQw9yWTj5kxsrc56tvlICs1ikWaYKpMfFdGsdoCWOx8KgtGlJiQjGfpKEXRCLQ4+dJAvubNJc4r0xPLJGidgUA46ZOlb+ciAe+ti3TR7d5guodWiGp8kSg84e9g8g4GEkGosTqYHP01r47Aes0Md9Or+L5mLN56+z+YMf1GOLdHNfg8NTUHBJjSTYJ5XT5bpCsyEqrlUe7wLOPiBkFBquKaTr3mu4Tt0bczakqAr9DaQaLjA60vtNZp7zTtxca/B7m4k0VII5f3ya4AWUkaTsNnuO7uD/DEE08kq0agtGHDBqxZswZ2u12Ar6FDd1ByKioqwJ/a2lqxjT/FxTsS0S+66CI8eG4jYoN35J/qJ+9IPhbfn7wHSaEktfMThF8CVdAuWzG+ZARWNKxDfTi39IDU8cfvLiNY6TwzuYiQjj6YCspSz9mV77hcnpe9++xePUAA/uNXyzBqwug2K5ZJKMJV0BfhGA3fWy8apJvrcEGM84ZdVbjYzZ9+vctFisoPi38Sc5bRwwfsqip06DoEsBS7CDVXduj41IN2S5DVljogfXsIltIBHWPDhAmjoiSjNJ2lB+rnbuu6/LhxAvNT4/qsIIuTDEfhgBa0GkZp+MCliwwZQQLroa9S6B9hU7QKBVtugTz4Cqj1PyBa8RFCxacj2u14UW1d8IOTfOP5ORnXBBVUQS1rj2EtaUGNTS3FFnIdjbJvEbxrp8A8+haojUsQ3vo11P1fE3RAUvtY33SGvIzuNPvSU+B0xURS8roVF7SK0OkglcCtPepj1kVnwTrkEkjeoYh9dTrC+3+qGZGmlBZKOMpm2L+bAMsRHwKqgthnRyN0VI0Ajc41N8I9+DRAjaF5w5cI97kmbbdpJtJuASr1wj4XuWwhgm0NEPCFxftIeiRfZhxDYiW7kf9Og9ZFjpoPZuygoTbFI/javyXX29fp/dIJXqSCrFxWiHOtSLrrGY+l2AbHvnHyxOvzHuQS1TKea5x7BLxmLfcyXdEj3rxPXAhIXeVOdwzrotNEE29aYDnyc2GEG1/1oFCwNPU4Acq8S8XzH/b7sdh3GN5+6x3cdNMMBEIRsSjDhQsCIopSZJKp5mIFcRHfE/woineDsKPQVi5Zf5qbNzZr4hjsI7vNpskNM/K43T8wKXQjfN9omsf/VBGN53lzEdLI5f7uCpBlBDszbryuBcjKpY6Z9iHIuv+a8UgUHtFqt46ArKKCPCGCo9+vzkayfglUQQoFEGDRn4imsF1RjM8tlTn5jHJhJBVoZQJZXfmO64o27T3Hru+BRZ8uQI/BvdCtV7eMF9cX6I076XMOag1wUcuXklrCMZr6fnxhzsdZ/bc4T3ntnf+hT69SHLTfSPHdaKtQpVuXml+4dDXWrK9A317l2G/sUDHfoahFcVEeRg3tD7thwXHX93TuV6Q1j2x1INhYkftBWfbcrUBWW+BKb4MOlkbZNWnddIUfcr7sdHTfWXqgfo10NEF9m0afU7G6eWNakGU0X6PevtnVXXwMWXSPo3RUOG1So0229cmR/uAYP8LuZefAOeIywFogzqk2rxRqWErjCpgPfF3k8KTzpSGVhRN1FvZXJqEEJlSzkJ7GiZJe//aMRDn4EzyrJsIy4nqoNODc8C7kwz6EEqdxcURMOnUlvVQPL40SGEoboaF0KY9tavKnBVmc/BFoUVFRUmMZ/WtS22Ob9ztYxtwGtfknhCMS4t3PghSpghTZAtVcANXZTxyi++TYV18HS2QNzOM05cDYf49E8FdbEImZ4Fp+IVyjJwtT5KbqrYiWndlm93HCxHtCoRZGZTmZbWhqTgoo6Adymx4l4b6U3053bzLlpb3ftK49t7FT+zrNVljllqpJtf6mFpP/1BVeilWEKe2eiLcb+KRGzfTK6zRB3ZOrM43SQJmMffNGw2t2iygWP04Ew7qkvvH8pMy5HA4xnvkxElEvm1WLQIYjSRoxz8uPE583BDdC/nES5BE3aOPqU07MJVh+9YnI/YsvvgFNB8yH1VUmnqFUQ2u+F/nDCBLfJan1098FXOhgBI3vDO7DBSD+m+3QxHi0MZlaOF71/dL1JftHAwG+LvPIas+CSUfub2quw99u/guuvPLKFtGqjpyXx6xcuRKzZt6Fv988GZBaPg8dycfie5nRSGOeb2dB1oZYANWJHWqfHW3rz3nc6OLBaIr4sdG3dZdWg8+YHh1Pd+G9IGuX3o7d8mKN1Q3IL9HmbJlKKm0w9f2gi5np5+D8l3MFNR5tMdf5et4yscvB+41s83LUDFAlCzZXbES/Ht0gQcGiJcsF/bispBA9y7tha1UdPvtygVh0O+W4w8VvipIx2MD30J5aLDYP7N5y+JnrRoZIF5XdCmQZaXgOyZak5VFkgoXbGc3KlI/FCTdvuD8W7BJ6oH7dTNfkSjFR/Tr/pqwgy2L3QjXnwxfQEsop087JWCqo4DYh8R4MJSc1RoPNVOUp18qJcHQbAlPZDqfwRO3X8EnDEfGmNyzmw8iJD+mKLFydTpWM59+5X2G+J0llJDUtl1V44xg1hTfDs+ICWIdfBcSaEV7zAkJjXkVeQfcW1+SEkg9qqvJhUYFXmA+nhsY5YWUfkiKj567x2NT+NEYE2zM5M/lXwLr2ZkhIIBH1QwpvgWTNA+xlUEMVSNh6Q3X0hqT4IAXXQi49FPKgiWICrIZroMw9FYEja8B5qWfpqXCM+5tQKWsIeqDkt05E1fuMY8pBoZLt0QC2KXVySwBOCgCjIpr4ikf4TKUqEKZytDdFtfyn5ngEm3P0wSLQicSVDgmlGMdBNlVB4+RDp/kREDWHNEpERyJMRmBHoYuIoiCa0KJXmSZCubxjdXrhQe4+sJnLRTSnpqYKc+a8hisuvxxRZUfOUovnwWSCx+UUz15jYyOumTpN5Oqce+6fxP1j3ShyUlVVicmTp+Cis3+Lkw4vguTuDUQbEZt7BqT8kTD1OgWm4oMQ++JkBCasE4smRm894zVpu8CyZs1akful14+Tc4J1QUUVaodS8jnTI+E8LjUarp9bN73MlN/J9wzfGdnUB3Ppc32f9jzH7Tmvvm9qNOnHZUvx9dwvMWPGjOTp/H5tsYw5b8by7WIe07cAACAASURBVLff4sADDxR/4j7Lli3DyJEjk/vddtttOKrsfQw/oXWuZ0dAFmnSOmVar0dnQdaeThUcVzIcvmgAqxs3duT2d+qYbO+WjtKSO1WpvQfv9B7YunYrmqobMeyg4eJa65esQ2F5EfK65XXq2jptMJd3g51gx2oRCy6ptEEutqeThv9+wQpBlR8zejSikrdFXbds2YpAoAm9e5SgwLlzLF061TkZDjb2VybrCotFgsdTgEDjFiCe2ROyvXXdrUBWLpXPJNfOyQIH0IbGLUmfqlzOmW2fbPREPcqypnkj6LNlLKQ3GiNZ5HvG4jICETVJ5UsFNpzk6BLvOqgwTpTbetAorOAOfAooAZhKDoXkGQzf1mUI9+SkP33hajUfSi0CKGl5GqGwAHe6kSUnUfrfs/VVuu1SrA6eH8+GbfCFguoU+elx+Ic/B0c+xUu0iZ1edKVGGvIaCwEEAYcxSsPgGulxrBv7SacFpvPq4bmMtMH2UI3orWVdeCbMQ68SE1qYtq/WcKIertL8ryQZkKyQbJr6nNq0DMqi6yAPvxlN3S7U8sWW/h62cbdDbVqOeoxBPEVRLLXvuPrPMZ0q88+oYl6eW4Au5tSwcDLMMZPab9ymj53OUAPzbS4EY1HYZDOC8UiHwFY66h5zooJhLR9Ja4cZNosFNpMWDSIoMkq7p1L5eE72P6NAmQr3kyVZgCtxfzoJsDhO+UOa0GHePvC6esNi1cxk16/fIEDWlVdeIfIobVa+l7SIMfM66I2X9EGz2xBTopg0aYoQ37jzzn/A4XKJf5MK8vobb2DmzAdxwxUn4KQTjwEkfuRswtfNVLQ/4ptfhal4P6gNiwDnYEjFhwr6ozCoVhJwOLSxSvDHunBbTVUVXp79ilAZZA4V80H5LOkUQC5ScV/hfeVgmyTxb/6NH27jAktbfn7Ge6HnWpImmImu2N53y84EWW29Y3XKIIHTLbfcAoKpu+++Owmo2IZnnnlGbFu/fr2IWPHfVHH87rvvxL7MzSJVcOafTVD6TW7V7I6IXnDBhUqQpKjppTMga0+mCg4p6Iee7lI0RwOYV7W0vcOqS/YnZZNUwtSivzP2SsB3STfvViep2VyN6o3VGHGoFiniu37b+krUbqnFgDED4fQ6wX0iwYgANOUDcvM21Rs5zFoAq1SYbHMiTeqC+N6rCvLyPIhEQoiFfTAh1tIvT1XxzgdzMXhALwwb3Ccpp372qdoCvW4zlNq57Zkz7S43Jpd3KecZejoKgyW5qFG3p317HMhqC/BwQkpBhrWNm1ER3taePsi4bzYPLh7MFWJO/o3UIKPQhhFkURYyrsqIKhDARqcM6ZUgSGRkhuIGRvEC4wDPupqRiKJo8zTIAy9BcMW/4B94T079wQk9J0SsQyjQjEigGlFTkYh2paMz5nJSKR6Ee9lpsPc/E7AWIrbiATQPfQIJe1+xks9ITCtqYGF+q+t5PE5YZLNIxteLnldG9Ui30ykmigSsbeUj6bRBtqU9IhjWpRfCXDgMcr/zcmkyEuufQbziXZj3ewZBz4QkiMxffgqs+9wKtfYb1DmOR8JaktP5jDsxysdxzmiHsd9oHkuql1GVUj+usyBLB0c07dWjQgQ1BFss2QCOXo901D1fLCQETjj5JoBy2hxg1EwvqQbF4iNikE/Wz6nXJ9e6dIYmaFyF9lo9GFswAJtWVuC22++A3x/Ascceg0AgIIyEKcW+bOky3H3PPVi9eg0mTboap592KoJh5kslkp5a995zr6BCUg1w3LjxmimzmsCdd96FvLw8jOgZw+//cAmiMRWvvPgs/vnMG3B78jHxj0fgmONPgdnuwYP33ikEMD7++GPccMP1GDZ0KJ566l947vkXMH78OFx37TT06tUbGzdtxOuvv4Grr7pSLLAsWrwYd955N1avXo0/nHkmzjvvXDhdbvh8zXjg/pl47z//wbBhQ4XK4dgxYwQVRbcHEBTCYCgjBbBE5ElqCzddWXYWyGrr/WqMZFHQgkDrgw8+EADLGLWaNm2aiE6+9NJLmDNnjohgURDjgQceQH5+Ps477zwwknXEvmUYPe7QVl3SkXwsLiD5/UHxPtXL/28gK9/mBemBNaF6bPZtE2yWn6sY87H2Aquf6y7sftcN+YLYtn4b+o3WTM7bU4x+q9mOM8lWOAt6I1C/Xsi8pxbOHRYsWYUhA3sL7y0uoFGJWXzPYW8VzdpZ79ps7ejs9lzepfyGMbCQOnfqKrD1iwBZzIniZGFd02ZsCnSNIghvbqY8LP3m69EzI70tVWjDCLIs9jzY3SVQJZOYKBuNPkU7bDZBldPFDcSkEkoLbm0u6Dx/zURYh12B+KpH0Jx3ImKFO2iE2QZuvpfcWpcAWnGYt9OHOjZBci85Ffbev4Xk7o/Ysr/DN2gW4q5hogoUbHC7Ha3kxvPz3EKBzdgHWk6JTQg8sJA2xigWozlcWSc45Cp7OpCht5eRAUbDKJ8vrp8iApGuX2wLToHsKoU8qrWyIBjJitQAoa1Qw9u0qJZvLVSTA+Z9/4VAQptc6qVw9fkwD5+GROX7qCucKPbLtbD9bKOIIkho0WfsR9ILjQDUeN6uAFlOiw2+aAjpolG5AJy0x6kJcU4d8IgoltmaBFmBaATBSMtxZwRYHa1LIk6VzvZzro3RK71/86welCr5ePjOhzD5ysswYMAAvPbOe1i4aDFuvP561FbV4L77H8DkSZPQraQb7r33PkyYMAEHHXSQAMm6p9b99z+AI3/1K3w/73tMmTxZRJhWrlyB99//AOVl3VBsrcLvz7ocb77zAeZ//Qmuv24aInEz7rzjDpzwuwNw6FGn4cGZMxFRJFx06WRYbTYh1U6Q96c/no3vvp+HN994C9Nn3IiamhoRaZsyeZIwQL799juEZ1e//v0w59XXsK2qCpdfPhFPPvkUSktKcPwJxwtJcm6bPv0GARRo7M771RY1Mdk/XreIsmbzz8r1OUjdL5dnuL3nbuvDnC4ni8DJCLIuu+wyTJ8+HQRaBFnGom9jJIsRroceehB3/PWqVtXLZWKQelBBvkd8N/Rx3VkZ5z2NKnhg2T5CJXNroEaIXPzcRY/27o1Y/dx3Ytdc/6fvV2LwfkPEXGlnlkyy7qnXdeb1RCKhIOxr//NgjGYZ01Qyti0egCm0EQl7D8C8nR5JQSSrS8jNJ5QIlIhfsJmY/2QyWxGPBqFEKcjU/u9xtn7OGowAhBo1F0Qy6hFAgYX+qeiYt94eBbLaAj1Ojw0rmtahOarx47uqZKMJ8jq6pxENP0kJ8sWCWBvchJCyY3JNkDXG2ws2ZyGUWAihYABx2SPoXSy6gS5X81NzkdKh6bbCucZ2O9bfDldhKUzFByO+7mn4rPsiWnpGxq4xXsuR1x0Wm8bNJc1H/2joD1yqP1Tqia01b8Kx/u+wDPwjpIJxUJb8Bb5+d0Pxai7meuEqAttsXIFNp7ZIjrHX40ZNneZyzr4j6GAeCCNaFM7gxK+twn34wTP2b7aJiFz5Cmz170Iee6+gTImSiCK+4QUktn0ChLYgbu+LhL0nErae4rfq6Iu8EZeKvfV+Y/ieof2iTZMhD7gIiQ0voLbH7TkPUz1fhqstBPWpHmV8UeiS9+lO2hmQpVKMxGpH5P+xdx3wUVV598zMm55JIyFAQu9NEFHB3taKHVdd69oLHVbs7lpRumBv6669r72trgooRSlSpIYWCElInT7zZr7fuS8veTOZ8iYEdPfz6vwSMq/ce9997/3Pv5wTaa7HiievSCToy/207HwWozkmQsV+askn+G/qYqnbxacJ8vv4OoZkpBbaY8fPR2vTBJPVUHRxdULNhgosWbAYY8bdgFJPOeSqAD545wNcc9M1WPSfRajfW4errlSioMuW/oglS5fipptuFLWjKsiaPn0GrrziCvzzny/hxpuuR0lxMebMnYfhww/BiiVfo1txDk458494cNpcXHBSNwweeTrg3opvfqrC4h8WYsqUSXj86VcwYlAuhh57lYikTHv4ESGG3KljJxFZY9rhHy/8o+gHQdbkSRMEiNtbXY1rrr5KpNxyPwJBgq6PP/4E7oYGXH75ZcjOUZ4F/oBCd8/ICamrGT3xiXTPliuP4EqJgtc1Md7pXvQZbNhWHkdxe0NqoTujdoWpgvPmzRN07WrTgixqZ7H2asKECbj44otjQBYjV4xmjR49WplHv1+QaMx8IJZhVI9hkGhq+BxlNkWTcR/nmMtgOsWmSwLKc/a/oZE90GyU8EP5yv+G7v7ex//BGVj0r4U44uzkNdZtOeRUtO6x5zEgu30fNFRtRjRD8e0YxuRoddruG6s+h3XPK6KcgsRe8FcBwUrxPGoouQ1/nfUmxl9zJrrIH8PY8TQs3RDGy29/jdvGjkYeNiIiZQPWYgWgqeUYac+aeoN0zipmUtFQi69hT3bU1r5n/qtAVqLUPbIH9iroihWV65rqLfbx2ojd9QAsFqY7HLbGeocw9vj2ImwIg8ryNLKrfDXwy0F0c3WCFA4g6K1GRFbYmlR9JbvTJcBCfHqgOoZEebDpFo+6r23bDGQ5jTB2PBWRHe/AW0fB3/kJpycecLB/9pwugoSC0bZ6txdSpD6G/jsR0DL6t8G55kpY2h8GU9cLlDjc8ikI9nkIct4xoiaEhqWaWqnWgmmL5rOzHMIDr61V4z6MXFVUVYv6EIJbplOaG2tdqqvrGpV4Wg6P52AKJI1abUsHsqRSir4aYOx+udgtWvMTwituRSj3ePi6394UkYs/I/vGPkbkMNx7N0Fcr2gUBXsegbHzeQhvmI/q7o/rWqYqwFIfBKy9YE2POn8KjTvFh2Nr2JKNc6F7J+ob16CeDrA2yGyQIBuamf3iI0hM+WM0ixEiGtt8sMYzBCaKOqn7KULASn2TCuDq/J4YWQE9x1PHQ4DGWq9EqYOZpglqI2eJ5qt3bjes/PpH7NqxC3++4c9CK89ZbxYg6+qbrsarf38Vzz72bMyuF134R0ydOhXBcFjoRkXkEO67936MGXszfvzxJ7HtiSccLyJg48aOxdsvz0XX7r1w7PEn4Z6/TcO4K45Cz/5DIW99A0vdo/D+e+/g7gln4tnXv8eIISU45LCjsXGHFxMmThYRE22jGHJeXh7efusdTJ48AU8//SyKS4px/nnnipqsmpoa/O1v94m+dCgqwnv/eh/vvfeeuB//MmUK+g8YIECVqJFsrPXiHDGCwnubDiN1bSppKIpG14FobVEzkOrZ+srL/8TIEYfH1F9pQRaB1Jo1a8RQOe/nn3++IMlgyiD/rSXMYC3Xku+/xZWXnBUzNa0GWUJWg4RECtpN92xLdz0ONMhSsz1WB+vhjeovrmf9Va7FhcV7VqUbUsLvGRnwRBUPdSbnbdXJft/pf3YGNi3fiF4H9z5g40tE657o5BZ7LoySrVXRLGqxauVekg4uEoBt5cUwH/oYYIxlSiVgqg0U4p57p2PC2GvQo2snbNqyHY/MegK3TLgWPTsCEfd6GJ09AXOecGLzE9nyJOSqxTDk0468VNS8RyEBRkkQikW8u2Fw9UIkIovoWMScj6i1k3ifklxOsmRBNsQyHfLZSCdrMBgW2RU2q1lkQvG9RzuK2VHa5vMHhUORNrBaU83v/T4vwiEvJMkCuyOW8IiJRsFgACaTAaaID2GSpX2+bWFUW6CpLUxWf/+t0I1qgY+25unYTofim11L23SB66nFYqoMa8HqA+4WTIY2yYoCWx5cZge2NewG5BAGWVpq6MSL2WoHkShNUDaYIUN/mpl113NwGbbD2OVCRP0VCK6ehfpBLyNqau5LonCw+rKnaDEBCj0hfnclQhoxx/i+O9dcBpvRB2PfsTBYCxH17YK88naYhsyBseOoWGMiEhVGGammXU5nTA0WDeq8HEatamP2KSrMx57KajQLKdeBrIM06pJRyisiqzaRXtdCWDVanTIEbKr6DNaq92A6SBELlX+ZBbd9BAKdrkm61jiXLDTNze8Ao2SFHKiFf8k1MEerYSb9tsmO0OoHUNP35bTrNR5gcQcCTW19HEEXDdtEtNrqCeLXUSZAiwBI9Y7zwaRGp1QwxJopGtJaMoRkUZ94oMUar/jG4/rDIaUmSYjXKveYKtCrbp8sipUKYGnHkm7yed5kIqPafTtndUTtxkr8sOAHXDvmWpT7qhCu9OPDdz7E1Tdfja8//xpSKIJLLqTDobl5AzJ8AQVcakEWt3jppZcxcOBAeNxuXHrZpXhq1i3o2nsYTjnlJDw8bTouPOsI9O2ejbAhDwtX+wShwuQrh+PJ15Zi5OHDMLRgHWrzLhH1XKwLY5qitpGY49133sXEiePx/gcfIeD345JL/gSfz4/6+jpMnzETf5kyWQjnMgWLwHn9+vV4/vkXFJFjp1NcFxX4i1o6m1WkbKsvKqY7sqBYjTynm++2+j6TlA6CMm1LB3B++nEZ1qxehSlTpjTtFp8uqH6hRrIY3WLq4BVXXCG+Yqogo1kzZszA0EHdcdiwgTF90JOlkGiuGDHUikfvK8jyRMIoDXsPCPDQptNnet4jOx7cKpFhnrOb5ITTGCvOyvN7IMMjy20KvhwGE5yNRAWVkVhyrLZa+78f5//PDAw0Z7dYu8lG78zrCr+7AnJISb0nqU1p2IPuJgecxpa6n5nOonnj32ApHAhj++MQqfgPDOYcQMoCJIcATnWRHrjnvlmYMPZaZGe7cOc9D+OSi8/D0SOHIBrYBVg64YuvF2PW3KewZ08lrrjsj7jumkthN1Sh1p+NCZPvxrcLfmjq1psvP4aB/Xvi/mnzcO6o4zGspBzR2p8QDeyFweTEVpyGsXc8iXUbm/U/Lzr/ZFx87rF46sUPcO9t1yLPtBurynLw6tuf4/ZbJ2Hd+i24+NKrm85x1FFHYsaM6XBluUR2Amuq1637BWecfjomTBwPm80u9MkemvYwXn/9jab9pk9/GGeeOQpPPP4YupQU47STj4bh09LvYkBWogn+rYEsbc1TgZSPAYU98e3utgVZnAc90axMhI5TFS7yBc8WQrZILWNTPbNBgysjYBV/DW075iMr1wVj/qFgHVH4l9loyL8YoXanCCYaCS0LhMMGOyJQvBI2ixFOpxOSZEYo6BWsNWaTSahiG6h5tPYORHa+CWnwXTC4+gJhN+QtLwqqcvPRnwhAx3TAUIgGu0JpzSggwRvXFo10RrK0Wl7xYIL9oFgqDTtGurg9C+lZVE/ihESMgjwHgYq2UF+dGz21HNLWObBKQRh7XCV2k5dPQn3xLQjlnZDwOaQNJxu8W5DVfiAQ9QGhZhHMSNkHqLUc1YK+ncaptk4oEcAicQcJQAgY2Tg+1vGlo8VOZHCt9lXpom+PByYqux/TY40wwB+K1dGJf1ZEwhF467zIyncKwVptOiDrscS8ikgWBT2NsBgleAMK22CyKFIqgWE1OhZ/gTJJE0wXvdIeO9uSheJoAeY+PBdXXnclunbvis8//hxrVq3BuL+MQ9nOMrw4/zlMmTQO3bt3xbJly0Uk6ODhI4VzIB5kFRcXg/VZK1euxP3334s+vXvjsYcnokvfETjnrFPx3uvPYdmaMky94TS4LYMxc9ZcjBp1Bo44pBeefPIJHHH0CTg4dzGi3W7C3Meeg8uVjYsvvgh+nw8fffyJINaoq63FW2+/LaJkO8vKBBibMmUyOnfujPfefU/UZF177dWYNu0RnH7aqRh5xEisX78BzzzzLO668w7k5eWKKHOiFEHx3Gok0GEEPFWNZKYv87bePv4ZkCqKxfuTEePZs2aJ8d9www2iOyTAYI1aPIU7I1dMD+T3/KiN2/LfS35YgDHXtdTJ05ulED8X8c/LfQVZ6vEr5AC2hvedQIJse3SWxLdENSYEOmtCsVkHia79gPxeyLdlY8EuJfqrt2VS18Jjsj9smYBOgrhCyYr2RoVxVNv0jk/veH7f7tefAUY8mO5+oJr+lEGAjNZ05NFBrgIsb0RGJkQaycZl3Ptv2Go/g6n/LYhUfQ//zm+EbSMFtsEYqoDRKMHd/krc8eDfcdLRg7Fk+QZ079IB11x6KgzbnhJszJsjozD/2bdx25TrxPvq/ulP44xTT8BRh/VCrdeCadMfx6QJ16OofSHmPf4cRo4YjkED+uG+h2bj3LNPw/BhQ5TuyV5EZQ9Ky7x4/a33MXHsdbBaJWzZshlvvPUhbrzucsyY8zTOOfNkHHLwQLzy6puQDBH88ZxjsWz5Onz93Y+YdMM5oqRkxuPvYPKN5wsJlvtnvYqbrz4fXXsOxNP//Ajt2rXH+aNHIxwOiXf1eeedi759++CDDz4U3Th71Cl4/Imn0LmkBGedeTpEumC6FJrfgqaDWo+lFRfm3/o5esDusGFRRWYPWj03Qzrii9YIHXNhd5fsKT0IqrAtQ7V6SC70jMVa9ixcpt1CV4ctUvYh3H4J/i6T9OwutqHonaqJI46x/Z+QV/0Fxj7jYGx/tGBDI6mDvPV1yIPnQ+p4iqAYT2ZoCUbIbKcgwIjX6FIKub0xtRwEVDSW+VEJMBjdYq1SfF4tqafJOMg6k3j2Qr0GiLTxXlhJbd8IskILzkfd0M8RsXZOOWfWPa8hy/sNTH3GKttFI5BLX0S45hdYel6NKuc5IjzNhzLHzg8jQUralSzS3DjGFmNqjBSoqZVM2eLYEwlNazuYaLw0nlb7KhFIkzqYjIo42QTEp/UFfUHsWLkNnmoP+p8wEGabWaQEqjVeWhBHgMYP5yKVYydZFCsZwFL7Gkogoqsdh97olXYf0sL3ye2G8g1lmPPQHFH7dNJpJ8Hn9YnIlmyKYOfKTXhs/lNY98sGjDr9FEyYOBFmi104HoRsghxuShfs0qULlixZgg8//EhEjbIt9Zg/71F06X0wzjnjaPjLl+Gtf2/Hk8+9DqcrD9dffx1OOfkPMJpMeHr2rTjy+DNxSK8IAmVfwtdlKp56+lm89trrKCoqwrhxY3DcccdjT/kuvP7Gm7jpppsEcFixYiUefkRhF/zTxRfjqqv+LKJVO7Zvx+w5c/HddwswYEB/3Dr1FgwZcpBYl6kip7ofKL/yhlqG0URRLDqBRN5+Y0SVLIrl5eV4+qknkJerAC1G+/Q21mG99tprWLb4O/xl4vUi5Tm+/dZAFvunRpcoUsoMkkwan2PMlOE9HW9HpAI76YAIZSyO6Tgcv9SUiuixnpYK+OjZX2+UTQ+ISzc+Pf35fZvfzgwcyJosjlrPGlNnx+Kg4LEBNZ5KEcEiwFJbJmCtxWwzTfDnK2E++GHAZEVw2UTUDXoTBsnVRNRmMErwyzbcdsdf0aNHd2zatAVnnnEqRo06tSmF0WSyIBwOwmkzApEA3n3/C5iMEZx1XA/U+iTMfOJtTL7+TORl2zD/719g5KEDMah/b9w/+1W88vaXolt9e3fDpLF/xkknHo3SbbvwxtsfY+K4a2GVd2JLubHx39fjP98uws6y3bjwgrMxbfo8ETUjlf2y5Wvx/Q/LMPamq1FTW4cZs5/AlIk3wuW0wh8Iw2GXYAjVYsnixfjhx3W4+fo/wxdxYe4T/8To0eeje/duLUDWnEefUN4dBFnpDKl4w+nXWtoEPepDnr8XS0UoymmHkBzCkur9o4eRLG2wNQBLnTc9QEs7x61NIYm/Tva6r2GvfAlSf6XYWt70NPZ2nd1M6qDjwjL1zhHeivAPF0IqOgrGzqPFDRapWY7wyrvg7zwB/i4KYxb1gaxWcwsyj/jTkLiBaX0EY2QIZFMFnk1GgxDlpTGuqomrYsM0ilV6aIIpgja7zSKORdDGOii+jH2BoIh2qU137UY0Att3A2E+6Tuxa+ibUag9dCmiZkULK1Gzb74dzvxiGNsfL76OVHwrvDuegS8garShfUG+MDgYvWMkQ/2pHospeQRdicSpGd3iOGjg0gBkrVl8ndkG7xZ0tBbBZVJIVdgSRrJC9agINCDQSMOebDzpng3a/bTAaPOijSjs2R7ZRbEijEFvEDtWbEPPI3qLGq5ULH9mS1x+N8kvDEa4LC3TZanhpWpgJRtLKpCVSfRKe3wakeaohG45JShyKuuC8+AN+7HdvQvekA9dXcXo4MiHy2iFZJDg8VOvKtxEW8/6PdY8keWI65b530ajSaTT2rfPhKVwOAw5AxD1lkJedRdMA+5GJHckTBYlVZb1kiS1cniWwGqoFYLF4aU3IHrkVzCYXU2pnOLYZrMA+LzXeHyCCL8/CKPJABGdNBlFmh/z13ntWVyq1PlQuFm5pwjs/1eaNpqlZhMwgs+PK7ewSeBXm2rs9/vwzttvYfu2rSINcOjQoWmng9Er6mcZIl5cdmwIhdGfERowJ2a/dOmKqU6yvyJZPCcdfcxsqJI9GelPxj874kFWurqSVFG0YfkDYIGiIVgvl8OAUMoUv0yM0nQXM1W/MjFat4Y8qGANyu/tv34GDjTIyiRdkIzWstGEVXVbYwCWOukDza5WpQ1afzoPUt/rYcw7BPL6uWjIOgXB9uc1ZWCJd2EjyLr3vmkYO+YG8c6b9shs3HrLRHQpLlBSGM05eP2Nd/Dyq28IjUm2mY88gDNHnSoAz6zZ8zF50ljh2Hrsiacx4vDDMHBgfzzw0HScPeo0DBvSB7t3bce0GU9g4o0XwhAN4c1//VsQbUiVH2I7TsCb732Bideehr21Pjzx4ic465SR+Pw/P2LKTefDGirF0s1mLP5pA8ZedwFq6n2YOf8VTB73Z2S7XPjki0V4/qV3sGLlWtG3SeOvw5hrzoOvvhyzHnsFfxx9Frr1OQTvf/Kt+J7pgo8//iQ6dy7B2aNOVUAWv0hlgCQydn6Nu6LY2R5V/lrhfe9n74GiXMWoKdtbgU3B/afqXmwuAsEWm7YWbF/nQO/i3peXr9pHFVgYPOth2/UspIFTRYFhYNWDqBv4um6glb3mTzBLERh73yxCvVHvTkTWPgzkDIFh2PMCNNBYJtYXXQAAIABJREFUZGogf9erscXtCDBodJMEhMY0gQQNQm2j91+lg6ZhTI0yYRA2emdoMLLOSy0AJ6kIt1M1evRGsdRz2r4dAPNJ34j5CS+9DvU9ZiOcfWiLS2/yboBr50Mw97wMBlsH8X14wzy4nScj2P7cpu0pXF0VV2umZx3RcCeDGAkuaOiyLo1jorGutkB4N753K/fBAHsHFFvaNaV8WlCPOjkIChLXywHQUEgHsHgcvSBLWzvlrmrA9hXbMOAkRZQxvm1csB4lgztDsrcEUdptE0XQuS4cklUAAbXpAVhiLJr6MnXfZDVfeq6Jug1BM4/NlioCN8DeEe2tFODW37KXjoB18O1KkW/1MkS2/F3UVtYcvlqsazojSLJDWQLeO3lLhsF85EuI1q6Cb/ePsB76dBOBDIFcfq5LrBmuI95z7Ls23ZSAjxHSiqoacf+R1ZPOEt53jJjGOwX0j+S3uWUyvTyjxQWLo33KVNy1a1bjww/fR8cOHTBq1CiRHhjfqqqqBPHF6lU/4twzDseIYT3gsFsQ2fUJglUrEerXrGG4L8/5eJCViQ5gsiujgis1bZzvPr3v2UT3mtaRwahSf4sirJqqjo4Rnwo5CGdjqmGB0QlY2sGZ5YoRXk/mOFNT/dqi9kQ7T2q/tH9rb7LqrpPhfr+DrN/mM6E1varfW4/sdi0j0605Vrp9tDWM6bbl95I1C3UmM9bUbEm4eWvSBqUNd8PKOqyiExH1bIVvw0twD3qlhUM3HmQxZf7DDz/FgkU/4K47/gK7zYzFS1fg8y++wsTxNyMnO1sAKTXVbkvpVgHAJoy/CXabLQ5kzcBZZ5+DQYMGizKUhx6ahrPPPksQO5E9d+zYMaB/cE/5brz99juiBlkySZj76DxUVFTg8MMPE+nwBGVMpWdK5dlnHI+6unrMfvRpTBpzOaoqK/HUC29i8g3noLhDNt7/4mdsL6/DuDE3CAD4yMzHMWXMn5BvrcO7ny1F1JSLUef+CY8/+ZwAWaef3pgumMwASWc06LnAbbFNt+xidHMVo9xbKcgk6JG1m20iFYwe2Uwe/q3pj5o2mEn9ld7z6AVarY1mJaKdNHg2wOFZAGPJWYgGa9Cwczn8ncek7LJ90+2w134B0yDWXfVCNNSAyJbnEawvQ2TER4DRKlIDm1LgRCqcSRiC9JhTh0Ar1hx/Mhp83I7RGW1Tae0ZTaVOFlN2mN6qRqkUCn1lHWjJF9Rj0GhkJEyNkOmOYvHlX/cjLCsvawJZ8up70ZB7PoJFsSQG9q0PwmEoh6mXUqcRDVQhtOkFNJTcDtkRyziUqNYs2cQzOkHdNBUokvyBlNmqLlg82cdPDT/FMAdmmyzIMdl01V4l60OiWiY1rU8lo8hUC6a2rAY5nXLFdUzVUkWXVLAlR2V4w/q8wfGAsbXRK7XPqoAy/81rwrSoRCQd/H6QvUAALNVg1fN8MET8yFnQFeZj3xcpGPKqOxCVXAg6D4O7U/P9SsKJLIddgG7Dmr/A2b4vDPmHIPT9FZCPW4uQHBZMnIXt8kR6otBTiwL5edmCYMTr8QumQzZGlbmNWven9pPRVUbYCNRYG8h7VY2q6hnLb3mbRKK9QWM+8vIKdImwL1q4AF9+8Rm6d++Ok046SUS2GLki6cXChQtx2sAKnDL6etjNQUR3fQRjd4UEQ/5lOvy5pyOSf6z4dybPeN6DJL1puj5mSUS4o5GoICsxRIOQjHQseGGSHAgH6hGhrp/MCGpqTRqCq2QES5sDm1KSYaSrfVQdtowsdbB0a+q/CrQYkZJYx5oAfKmp80wl5/skPk06k2e7emIeUzyzqefTeN4DtVZ/B1kHaqb/t86TSRSLI5csDhisLizfuzHpvZtJBNa8/jaYnfkw9fiz8hz7+W7Ud3sEIVuPmCgWv4sHWZ07tUPUYMWsOfPRrqAdrrryUvznmwVYsWIVxt58PdweDx6ePgdHjjwcZ555Gj797Eus37ARY266TgCk2EjWLJx19lkYNuxg7N61u0mPMhAMtABZBF1TJk8UGl0//LAYM2bMxIwZjwgiItoFlC054YTjccghw+H1ekSt1cSJE0RN9SuvvoqpU2+B2WTEU0/MhU0KY+yfT8ZPa3bi7Y8X4647b4HDasB7H34NhBtw1okDMO+5T1HSrY8AXE2RLK0BojWiMjWg2nI5Z5kdQsF9r78Oe7xVqA00CIHg4QUDFWO70Xu8v0EWx6RNVWzLMfJYehe4z9A+o1On4vU3b74Ptr7XCMpN74pH4B7494THNgZ2I2vVebD0vhrGwiMAaj7t+gjhbe/A3XuOKHJkUXhutiuGcl09GL9jihI94gRKNATjU+G43tSIFwGF8M6zNicaRXUNNXYiAnzxGPSoi9oZMjsaTSL6Ve/2CCMyUeN2eTnZom+ZRLEM4XpYl/wB0sGPwJBDAosIwgsvQH3/FyHbe0Byr4V1xzzYCvrB2PEUoNErG61aBG/lBnh6PZKwPwRZiYg4tBvToLXZLCKCQCOY88W1ztQuRhc4L3QwaEErx7asYVVG9Ox6FpNaU5EOUPnqfSj/ZRcKexYhq10sran2POmMsPg+JYqi81nFNFCtDpeesajPuDaJXskkcYnqLnYekdUNNkmJcKqtQfbEpHXGj8FS/gpc1W/ANORBRBs2QF4+BbCXoHrof1oMV0S1nA4YZDeMi46GdOhTgunJ2+CH9aC/CocHx62m5DJaJepkTExPVQgJQmFZ3E8NDZ6UhBU8jhrl4r3NyDUNfFUYXM+1+C1tE0+AoUaUmJ5LQ14veQcjWytWLAd/8uV95OGDMKTTXuT5/y3qM+UtzyFcswnmDiNhLD5LkBCFFl8F/8Hvi+dwJvVYnHehE+hVAAmfs4IsprGuUTLKsFokkY5jsechFGgQREX8iBzQRqAVCrhhMJoQDjQgHDEhHDUiFImlPtZeqzp5N7aHkstFcNtUNd7q/UxD0WjqmHYZaMEXWXXjRenjD5AKaKngkfvEM/S2BqCl7XyaDX4HWfs6g7+d/Xdt3oVOPTvt9w5lGsUSzwazAxZHLnx1u1JGT9M5/I2ejZDWT4W5+4UigsXG91JgyxsI9Z+DILLBjBlt47PFL9uhpgt2au+E0WhGnSeMe+9/GJddchEGDRqAp555AS/+4xUce8yR6NG9G6xWKw4dPgzTZ87Fg/ffg5KOuTBJdjz5zItN6YL3PzSridmvT58+oub4xBNPxNatWwXIGnPzzSKSVVFRruhCTp4obNBtW7fh3ffew9gxN4ta5ieeeArV1dWYOGE8IlEDQqFAE8hyZWXhjTffwpw5c0Vd8jFHH40dO3eCMiwPPnA/xl17Dg4t2QajvSPeXxIVz/FzzjwVj85/CrPnPS+mIkYnSy2+3+8rRecJKDBIoUFVZJBpe3aDTQAebTsQIEtnl1u9WboFrrwYbAga9IWk06l0G7yb4YxsgCH/UITWPISaPv9M2HfXyrNhG3ATDI7OiFYvE/Tj/s7jYen/FxhgQF2DW9RACa2muoaUoqM0BEXKW119TC0OUwL58lSjTQqwjzal/LFjNAo9Hp9IV1Iba7TozeV5E5E/0Bikh5/bVVdXNRVj6rlIlp/Oh7nTSTB2UaJWjNrJ9EJ3PA0GZxcYsnrB4Owq9BvY12jDRsjb3oIn+w8IdFQ81YmaOlccq3Ys6rYkF2H0jXVkZGeLb0wTJOCprol9mNFI+Kxug56htdk2cjAMU6NO2ZbFm5BX0g55xSyyTdxoBDKNyFvtgT1PIRRI1xKlDKpgqTWRqFTPONaIcc2wJQNw2kL+TGtVWSfHz65ghfjZx9EjJcjKXjIc1sF3wJDdF5Gd7yGydwkiIR9qh3yWdNra5ecgsOA82HueB4OzB4IL/4S6EatEWi3HpijbRwWYqq1rFm+nA0PVkxNjjEQVgO8LxAiFJzox16ulsf5SpLM2ajWlu7a/9vdkVjVAYVfVpqypYEfUPdqsSeUh0vWfx8xacxmsvS8Xz4rQ0nHwD3kFluV/hGXwrTA4uojnRnD9kwge9CKoO5iqqayz3EaN+Cerj1PTBelJduSWwFOt1DqojX83mW0wGEyglo4cDgBGG4wmSRgidGzRoUWBd23dZDBSg/XBinRDT5iay53U+1kvyIo/Ed8fvkAgqVON2ycDTMmclHqYZtMOuBUbrA7VJ6yRacWhft/lV5qBvbv2Yv3SX1DUtQg9h/ba773INIol7gdngZDgCfoUSZxkBC5J0wZlNyxrxkByFMLY61oYGh3KkT1fQd72JgK9H0TUmUQjjBFiixMmsx2RcEBoWkX5/rFkiQgbU/T4sdhia7cjEWpIGkTkSQ56EPLXCwcRAWM0ytpgIyR77POSjmg6xOg4ZDkB7SvaCkr2hVEQt/H7N994E/n5+TjhhBNAyRen3S5qmr2+gAgC0B6l45HHkyNROO3WGAkZZgvwOUb7lw5wHtNS829YwzthRj0MWT1hLDqlqQTnNylGbDWZ0c6WhwJbLkiRvHD3cnFhElGqt2WN1H6/Q9KcQA/QSiQAzMOqBgM1mshKyJob5oinao4td8LUbwKivjL4tnwAX6frIWc167ZI9UuRs2c+TAOmIrL7Y/jLf4R70KtNh+SLnhTiNMoEi2AwlDBlT9sHRmgINLQGnjaSlai/vAEK8vNENEqbEsjzM+rFGi0aBPFNrSdhpCuTF6l54z0wRyphGnyvOGSUpB4/3wPzMe/HniLsRqTiG8h7FiDScwrq7EfrWkI03rKznCICpwWH9ExzblJRsjPiR8NHW4ulRug+qUucc62rUxlsVLe7FtuWbxXRxIEnD84oosTrt/rTVeh/Uqw+ULLTJwNSag2pSimfaVRLez6CK1WosMkIFfpcSt2XemwtUce+yFoQYB3iGpxyxo3+ncj58UiYj/tEbEeNNr5wAtFcuHsmjpJyO94PYXcZ7MvPhnTYk4iU/xuRiAnmAXc2Aiwa6FaxfuJJUxi5YSog1yXXIu8fzj+p2lnnqLJachvOjfJRXmj8yRdaOjmBDJZZm21Kh5N4RiIkfqYS2IyXyyBoZepkolTkdB20VP4Lrqp/CJ09Sjf4g0bIxVfAEK6DbeVFkEa8ABgkRLa9An8kR3ynt9mzOwmjSQ6lpldnPQYNGn9DedpDx9eE0bHFiLmaMcID6AVZYs0mqIHkeso2W0Q9VsCQGlTGd5hGEtelVicw2aASpYAmAlmZZDekncAMNzjQgs8Zdu///ebhYBjuWsURlVOYI4z+uspalP5citz2ueg2qPsBnaPWRLHYQepk+ep3I6JhEk5G3hKTVRUNw7xuMiQ0wNRnPAyOYmW8wVrxPgpKxQj3uuOAzoF6MpWBmxFprfMpWWfE+9oYxYSJk9GrZ0+MGzcWcgTCbqQNy+i++j7zeLwx9lWiYzLVvq6eDqhYu9MYrICl4m2Yq96HJasIxg5/iI1k/SqzFXfSYmcROrs6oMpXg73+WtQEmj32g219Y7b+XwJYHJge1kFtNEsVvo03GraGvKiIBNLSfEqlM2Flulu7wxVih11fobrw5qY5zllyCKyHPSYAbmDJWNQftqzFEuFLjyCI3k+mubFWI556PH4nGnN8cWu9sIyE0ZBJ5Jnl9kyPYa0B9yO7IBv34Q3CIv14oWF+L0CW1dK0far0yaY+yl7YfjgC5uM+U1TGQw0ILxgN6aC/ASYnooEKRBs2I+LeKdIIw/1niPOQUj5RH5LdU5wr1r8oJB2kbzcJJsZEkQB6VpgaSFDJB0H8/Kpe60xEhvflXmftEcdKbw6BB0Pueht1s9b9ezX6njBA93wlTBmMM+BaFdWSqdmm1FOlalpqeXW7TKNY2uMflzsi5fkIXrM33gzJUQBjlz8KgprQ13+AsfMFqGv354TEK+oBud6tZjPkpRfD0e0MGFw9EfpuNMxnVgonhSDHyHGJjLH4uiumsnr9fuEwURvTzwj8bXYbzFKjxIDwEEYQjkRB0WEhO8A31m+g8R43RX0CUGUiTMyuJyKeoGEvnEgZMiqaq7+Eq2w6pIMJjg0ILxsL36AXRLSIzVj5GWzuBTD1Ha+kIi++Cr4hr4tnjJ6W1a6HiE6lq6+K92KnO7b2/RIPsjifoUgN1gZjRZxTHTNRHWRrQRZrCmkU1Te4U663ZMApEcj6NdIEOV/UK1oTTJ12me5a/f79/p+BtYvWiJP0G9FfOJzKNu4UmqMEXQe6tSaKZTAY4czvBvfeWAdssiiqysIpbfwrzA0/wTTwNhhcjVEq2Qd5+5uQy79BqM+DiLj0OUpbN08GmCQLLI58EW1XGx1L4ZAHWpFGPrfDcDA+BqPZqtiKkYgASuq7XXHkZ4vnBsstfJS+aawJF6nXdqvIpGINfJZTeUa7PZQfaplNxGOJd6WPmVXUf1WYguOb1PATzBVv/7ZAlmQ0YUTRECytWN1Cvydes+p/DWCpF0gP0wsXVSIDgt4JgiutDkK66Jixdgls8jaYSs6CwdkXpCducIdgcK9BbuUTMPUdB3n9HNS1uxLhnCOS3i8EfKwDyMrr1MT+l2xjNXJVW9/Q5CWlJ5ypfzQEtY0AhiBLJbcoyM9BdaNnmSCF3xNkJWu8GRTh1OabIBXYMvi2w7bmKkhHvCYOGV55K4zOHogaTKh3nYmIpQMitmIhsMzEMhoivNHo8c20MarHdEaGnHnz8zjxnhERUbBaRLibljFJC+JBgWooHCiQxXGq0R/+nrEII69Fox6WysqXau5SpQxq99Mb1dKm/GV6zbj9vkSxckxWHOw6OOVpGa2UP8yD5YiXRK1fpHIBIttehcGSi+pez6aUEOD9wDW5p6IS+SuOgXTYM4js+RJRUwH25vxJnJcAkWlXlXubnRM0IHhv0Vmgri/+jVEvvngCAT8iPnpDlWiQ2uJpz/mi0+NZbM2869knk4h1/PESEU+oWn7x6bmp+iLV/QDX1jthHjoNkByQ19yPgOsYyB3OEynfJJWIwoystVfC2vlkGPKHI+rfg9BPUxEYrghaprwfzHbYXR3gri5NtykcOSUIeKogh/XT7qvzoAVZavp5a8CBFmg5DCYcnEXWUymjSBadaXRMse6Pv/sDJFPyJXauRasTvh/jQdavGcX6PVUw7dL9fQPNDLQ2imW2umCyOGMi2YnuYYevFFme9XB51qOkfglM/SfCkNf4nmId/u5PEd78T4R63opIwR/2+7VhKjNtLJXavbq6Bqef9gdBjpGbZQZrSQV7U1yzOIvw5DP/wIjDD0ff/gNiIlJ0LtKOjM96EszNednCbqW99fnnn4l3PJkKCaCYwaG1uRQ+AOCRR2YIcgymWKdKkU+bLkjqcrLqHYjWN7cb/HIQ1f5qNIRiXwpavar/VYClznFrND3U6FX8ddID2riPMVgOa8EwmG3Zolg6tPgSWLqfB4O9EwLfX426w35MuATijRpbbk9BJ61NMUm0I4EDDTitN11EdvzUgWpmi+OLlWxSlXtrxQuVOl30rnPh0xhliwdm2vMx2kV693hijGRAy1j/E6xbp0Ea/rg4THjRn2AaOg2BXx5D/eAPWgxFm5Ko9x5huhVvdKF7RcIAjYaXegyOmy072ynSungTM6IVX3umGgqkZl/kLtPbhVZvt+rjFeg1sjfMTqU4fl8AB/dXWflSRQH1pAyKaJNRqadKRtazr+BKnbR9iWLxGEwXVLXMtHpm/I7RSqnibUhbHoE0XBEzDH9/KUx9xkHe+ASqD1mc8trR20/vG18mznXXw9H5WMCSB3nb26ju/WzTvqzRYi65GhXVUrdzfdKzR+IVn98Pv88DS2Sv7jVDAzqE7F8FbO1rZCJR3/ly5vMmUQ1l/KSY3D8je/NESIPvhsFaAPmXmQhYByBYfK3QmtKyS/LZ6VxyBCyHPQVYcsEah+DeXxDqdXfCuTZKNlE/ZZKsCHj2IhxsrqlLdnGy2vWEe+9m3ddO3ZBp6dm5efB66hENuZtSLFsDstT7nA6VAWYX8mych8xAFtcrMxhUEWyFAMMm1qdSZ6i0VMBJSyyiK6shzaypDgY6FtRGAK1tZCyMd4i2dg7TXUQa4jQ7vdGWqfPp9v39+9gZqNi2B1tWbUHPIT1R2CUzwrH9MZetiWKxHzZXEeSgVxDfqE0lXCkufwMF1d8i2yTDxDpzVx9R/2vI7t+0baRqIcLrZkIuuRbh4sv2x9BaHJPRN4uzPZ5/8WX4vD5c9edLYbPZ8cGHn2DJ0mW4646pMEU9kAggNSUxAe9eWB3tmhgIhw4ZhIjBDJNRUthDJQmhYFiRCIqp24qIKJdSz2VsEhU+7bTTYTBEBXU8neC0I2nXimdQJIzp02diwsQJcDiYaSWJ7BC10QlEu46ArAlkMVKkkEoodTwquKqW6zJWedd7JcxGM+ySFTaTVfwscrTDuuqNYvd4kKVqVf2vAyx17jIBWuke2nrZC3luvsRtWUUIftIZ5iNeQ7RyAeSwAeHuExQNLAqShtwiHSc+TZEvHZOjU2OBvcJ6laoRVDENR2XJ40J1OOwtakUo4Ms0Op5fjYLxuGrNDF+yySJJLPBn/ZOgrU7Q4l+2pqrPYa16B6aD7hdbh/5zGsxHvArP+pfg6acAL22jQZ+bk9WCiCLZuDlGAj/ekLzR6wUBBmuCmtOtOC9q499TpV+2RRSLdOjsj5wkbU4FJ7vXlsGR54SrqJl8pTWAgxTu9Xvq0GVYM4VzovoN7RwmShnMhKgn3fHTrVX1+0SgcqC9AF0szXNSLwcRgg1RgyS0yXYH9ijPNFlJc2VLRHxB50E+pQy+PASW3lfA2BjhCC++GuZjP0BowUWoOTy56Dojwbweas2KIRJA3qpTIB36OMI/jUd9/1cRlgrE+bOcrG+xiW15fS2ShNxcl3iBMGrKImCVBbS1wOXXAFuJanH0Xlvtdtq+07vJ5wgdI3R2CMeA+ERjI+S+Lchefz3MA6cIoiB54+PwGUoQ6HG7YF/ls07LrMpnj823EvaNt8F0iCJMLP98D/wdr0EkOzbayboqe3ZHYSzpqa/isVgoztotT03mGpIcP6NgIc9uhRSjsaV716Sa6wHmLJjDJF2RYDBadEeyCPgdNlsLZxrvRaZzMp1VZa1NtVa1ICsdC6G4FhrAxMgjmwqs9KypZORT+yuKpTXEVR0vTzT8O+jSc7ESbBOgTEAgBGe2U4i0/1qttVEs8ZzP7wFP7TZEG3VE+be1gQoUb34IHV1FCg27Jh1PkHjVb0DUtwuRzc8j1O5EhLtPOaBDN0pW7K0LY8bMubh16mTkZVsQJRNr1Cb0py684Dx06VyCL7/6D+Y++gTK91Tg8ksvwjVXXwGH3R5D8z5n7mNwZmXj08++QDgcwuRJk3DCiSfEMBASgG3csB7vvvsebr11Kr744gsxXooKE+Q99/zzeOmll1FUVITx48bhuOOPg9fjwYyZszBhwnjU1NTg+edfQJbTiXfefQ8HH3wwbrv1FnTsVCxsVENpeVk0nq2PJygLlYMAq60bGTmOKzkMITmEUCQMnxyAPxwQP+sDbkSiSjqKX3zf7JEh6QWbXjHEtu633uO1JdW7XnCk58V3mDU561v82EzV38AWXCuY9VgrYDxxFUxSM6NjwFMpPKnxTeTGSgXIcWUlBTXafQg2SP+spUhmGhNBhdZrTBBDMBOfskONLOFBoLc/LIPph4lqQxgJc7tTe6JVsGVdPwVmZx5MPa4GojJCX50A6cjXUbe3BsH25ydcBploX9FgMBqMItpAA4GNBhz/xrmgJ5LpNSrJQLp1R6NyX9MEVc2pBqqvJ2ipaNdbA7J4CkbEBp18EIwU82lsqaJaiVIG080Nv28rcKWei+NVGLAjTUyEgxzt0dHSHlGjuQU1tLaPBFn8uMNu9Hd0FDnk2sgGSStkOQzrpzkwn/CloIOVtzwPBGtg6n0jAj/dibqhnyYcNrWyCAaYq66wwinpq84td8BR2BfRYDXCsgW17W8Sf9fWBNLJwaiqKOxmtEATWW0twNJ2MhP9Jz3XNNk2maZ/qc9NRvuzDCYUmiyIF61VwZbVTuphSkcYGz8Gcc+qbJQR7y5El4yG1Oc64RGWt7yAQDQfgZ53CYDAWlWFtUqKAVuMZtm2ToPVmQ1j8ZlA2IvgoksRGPFt0zCtznaQLC74GnYLhi6VMEKKegU7YrLaMyVVyAF/gwLyM21KqmFlq0CW9j1IhyHFhNsbrQKc0pljlLJ0M+UyikWq+mQyHTRk+CylcyDk3SMYzBI1FWTFrxNeY96LybTBMp03bp9sLep5V7fmfNwn2TuegKtSlBLo0xNs7fl/32//zEBro1hGk0U4ZrROlorqhSjcPg9ZpGEvPBpR327BGh1tWA/ZvRX1ESPcjt6wO3vDUXzp/hlQmqOSjXDthh14570PcPutU8S7i+9bMhQyjZDvuNLt5Xj8iWcw9ZaJIM36g9Nm4vTTTsaRR4yI09KaiQEDBuKcc89B2c6deODBh3Dr1FtgkqQmLS1GztatW4t/vfcvTI0DWW+99Y4QLr7mmquxbds2zJ//GO65+y7Q6Ttz5uwmkHX//Q8KCvlBgwbho48+wuLFS3DnHbejrKwMhvKKvTGJjUwN3J/Rq/75PQWoKq3fGTPViqHXrM/hCQcF0YHaGMkqC7XuZXEgVwojgPQGtBVA1QuO0jEV0ZBg6y7ZWxgS8fNDAV7LQXeKcQR/nobgQdTQMsBktsLqKBAK4r76XYJWU9v44oS1nciZV4vsU829oCEmdaYm3YN1SixEVMktuD9fokwNZDRKm4ZIbzxJGBj9ao5qtdThoqeTxrFKEZ+sTwa5AbkLe8J87EeA5FRo2VdMhWng7dhr+QMi1sS6LgSBHo9fVzoRjQH2VTs+tT80wAi44nXE0hmVjJz87KtotUYW7zuLyYygHEoo7Lt9+TYUDyxGJC4HWo3qUK+MofRMmr/BD5srVopB3T8REUWmen1aJsBU/SJ4S9ZI1Rrf1O3MaKfRAAAgAElEQVS14K2Po7sAWdrGB7faeL3T9Z/Xnc4J37KbYZfcirA1Qf6/j4P5xG8Q9ZfDv+VdNPR5rGWfTCZBZsFoLw1Y3hdksGxo8CJStxK5O++FadA9kH8cj/o+TwnRSDbWYKn9IrAiwNK2dDIQmVzvAxHVygRkpTJ2E4GuZKyunANqk7lWXwhrr0thyB2CyLbXEAxGEB00S8wviYFUNlWmYjLlmfc6HUked71IxbQsvwCWwbcrUhl1axDY/DLCg5+FLbuj8EJro1fJWPJUIV8VdFmzChEJBxHyt85ZKiJZ/rqYVCO9IIFOUQl+ZBsSG/Z65UjSZSJo16BD8sLu4PsXYOoQ097Z4sWV6Thoa1AV8x5EGOZofQvwm4zRLdV9RIDKRpBaEQ4kjUrpiXasDtb/HtXK5KEFoHJHBfI65Gded5zheZJt3lqAxeMxK8lA/T1PpTh85fan0cX9A0z9/gKDrVDoKDZsfQs7Cs6E29kXHkfPpm5kkknVRkNtOgydQ6vWluK99z/CHbdNQTSwN4bgh/ITRksOwnIUTociBfPuvz4ULLdnnXl6E8gaMHAAHnhopqitGjJkiIh4z549Fz169kT//v1iQNbatWvw/vsfCNFhbSTL6/HCbLEIB5nf58fcuY/ioosvQmFBO0yfMQvjx48Tkaz58x7DXXffCbvdAY/HjQfufxDjx49Fx06dYkHW/opeqbNXklWEPGsOft7bUs/HKVmEZ5AtPorV1hdxfx6PLxdf1N9mgFBvNCsdyIp5GRmklGDLtmCo8KTTWPDZhiGS10x4Idhq8rqCIV16SNQXGVlgzLY8UQQoXnLBUFpQw3omRrNorLMOS/W+MzKkJXigkcJaEy1wI0AjIKuv9zTVNwlPfoomIjJhpT4rEAq2KFZ0rh8Hm90EU89rxVHCy26CsfgcwNYRVVkXJj0yDVxVL0HP2mLUgBE3pri0pqkMatp0TdbkbQlUtyCM0XN8Fz1EQpsM8IYDCMrNWmT8G6NOiSjXed1yHdmwmqyoDdLAzwxoiXu9wQeCuD7H9NPTVV3bZAKw0oEf7QlJzMOUajXtj6Krve3dWgAsdR8yRtJI1NOYJkjGI+tX3WE+bL6ohYzWrET457thPuZfQkbAXVcHX7ESidI2Rmq5prURYUUmwCHS/szLzoGl65nCcRDe+DT8Q96A0VYgvP8ielXvbiG4mwlg0TM+dRu9YIuSFGyM1GibSsPOv8X+Hrtdqj7pBQrqMVTQ1c7khMWYF1drFkXWqtGwdT0DxoIRiJT9C96aXfD2nZdyWgiyWG/JFFEmoRkiQYQ/7wdp5D9F+g4jmIZ2xyOUfzKCvlhin3Si9CrbqCO3M/zuChH9ak1T0g2LBdBS+5Bu7mjsdzHnQDIWQu1HonPrBVl62R2165VOQNZmMKLr9XoRlJtrplozD5nukyj6m6xmOtmxExm5yfSNeAw9tdfcf02ouTYn03H9f9x++b9/Qr/D+8OepWSdHMimBzin6o8tq72Q/fDXlcL7y+0ocHWAqefVYhd501PY7anBhu5TRVp7oqbXwd/Wc5I2kkXbLGJqIsUoLVU0AGc+8kAMyOo/8CA8+NDDAmQNGzZMPGv/9b4iw8OIEwWKx44dA9q0a9asxocffIhb4kDW7t3leOLxJ/HZ55+jrq4O/fr1xezZs5CXl4e5c+ZiypTJqKyqwrxH5wuQJZkVkrJ58+Zj9OjzUVzcCLL2d/SKg6Le1eB2vbFkz88iTVDbbCYzzEYTgrKMQCSWvaqtL+D+PJ6WAZFpjawf29em16OQCchS+5TIY2vc+xXs4Q0wdh6N8MKL4Dv0yxZDYOG1I6+rELjz1GwXP10FPREKR1Bb7xVseC6nQ1DtqoXK6eaB7C4iTTAUFsYfoxlqREcBWfmo2lsj6DeZVkXjmNEgLWECQRvT8QSbVVwUgmKpFJhT03vYHx6LKXqsM6NX2fZlIcxHvwWDOUcYuCxal0b+QzDr7M25ElFzS10X9oV90Jvex/OqOlnxrIfp5igdZT/3rwvWI6wBOxaTJAT3ktVbcZ9cayxtNNMG1e2D3iAaKuuR3bElZW23rBI4zA5Rx2mGGT82JK8XSjU2griDTh+abvi6vtcLsFpD2KHqW6kgi/9W6Ftj6cszAVfi2dioT2Wo/g7RZZdBOrKR2fKnyTA6S2DsO1EY73XWExDKodxCcxP1fYJutiW7JcfI9WkKVsCwdDRMfW8Ggnsh7/gAhiO/EOuWxAE+f8toQ1ukCaa6YKrOiQqUMqVb17UYkmykFn5negxVYoPPeZXYI2vN5bB1PBzGouMRKf8cvj2r4BnwvO5Dq+BAMjtgqvgApobFMPW6TuwfXnYzgn0ehmxrrl3k39OBLPWYrSW9iOm8wQBHdjFkOYCAu1LoL24NJ2ZSpVHYTaLWWkFTGmyyGjm9KaTMYKD2WjqZBe16VQEcnW7pmAh1XyidG8ZHfxMx/qY6lDqHTqPinIlnEk4FlPTYCq2Jpukc+v/kZqRsp6unuHejRtQBHOW+RLHUbtqjOyH/fBvMXc+HsfAoRH3lkH95BBtdR2NX0eiko9Hr3N8f09GyJsssbEzWZD32+DO4YPS5KN+zB59/8RUmjr8ZOdnZInrVuaQkBmT1GzgEDz00TYCsww87TKRsPzb/saZI1huvvyEiUWazBStXrRSEF6zJ+vzzz8WwTj/9dDz++BPo3Lkzzhx1Bhrcbtx37/0YM/ZmAbJmz56DyZMmor6+HnPmzMWdd2kiWQ88iEkTJ2DX7l0w/Fi2JtpWqW3aCSdqPLLjMHjDfmHkWY1mbKzbhuq41AU1TfC/OXrVtKCNNiGYzEbg2lbpjXo8Cq0BWWq/tR4TacfzsLXrBkPOIAS/vyoppTC9hUwnYSqLp6YUjpwuqK6uhGxQPD5MoaO3lqyAehpDuQQfBE6JQBbJL/ZUVgtvRGFBnvi9NY1AjNEFhe7bJIAXf4ZXTQa8pTD1m6QYOAsvgqHLn2DqfBaiNStQbRgC2RmrCyEY2Mxm1NanZ/ni+fjS54cg0KMh/Eg1jl3BCvE163joGWark/0iNfCIrBLURMKCtt8d8iIgKx5rAivJaITF2Mx0lShCxW15/7kssV46AixtfRYjNiqYJUlNd1sXAazybRRobE6L2+zfjh3+XRlflvJfdqGob8cYAJzsIKIWqjHqFr/N/gRYPFciEWGh3daot5EpuOKaIMkJgT5BumP9WDhyi2AsOQ8I1SP07dmQDn8OhqweAvDXdH4QEUtR07AVhk6bSBNM1Uj8YgttRHjJ5TANvluJkFX9BF+fmcIY5kdlSCP9+v4GWBkvEM0OjKRUhgNwaxjU9KRAa8+5L4amVstQ+uU2RWew0xmIVH4H/46v4B78ekbDi4/2WH88C5aRCkiLurdA3vAUpGO/RjjkE3WwFBRNB7LEWjV7RKqhu2pTRv1JtjGjYkHvXmzyVCas7VHBAZ8LWpHhZGtJD8ji+4Opr+kErrVRLJWYQtXN4Xom0GJBPJ12rZHa0DuB8dHftohesY6MRj7nUW2pgJYe47i1Tga98/D7dvpngNeLzUOboDF6T3bIfY1i8Zjyzn8gq/5rmPrfAoO1OT1wQ+ebUZ81KGEn9QB1/aNr3Zbx7IIktKCTXMsu+P0PS7BixSpB6e72ePDw9Dk4cuThCdMFGbU6/7xzsHlzKWbOnIWpt94Cp9OJ++57ABMmjBMg6oUX/o7y8t24/bbb8Olnn4mOn3rqqZg1azZGjhyBo446Cj///DMefXQ+7rzz9iaQRQp3pgs++MBDGD9hHPr3749PPv4Yy5evwO23TcF333237zpZiUgzSlxF6OAoQDAaxmpNaqAnQWE9I1hyNBpTf9W6S/Pr70WApZ2Pn/3r26RTeh6c+8JYpPWYSNvmw1Y0RBh2gSUTEBz2ZtIxOHK7QLI4hAYL67MafNEmDyaTYAoK8kQRfaL6o/iDaskpUoEs8cJ02FGZQhsr00kX4q/fdYd5xPMw2NqLmojQmocRcfaFbcgdiHp3oLbBhFD+SU2HZo4uIxAk40hFP87tCKxYZ0ayC1UTS9vHDd4t6ONQ6mTURnDFv6dr2noogiuHlDxlMlHNFYGYw9xcC6mej6CMtXJM57NmN9dOdbAVoq+thwBEZnMsXTH3/b7hp1alLKYap5Z6PRmdeyYAi6BapXtPN7/a73mNOsXVXvF7Ai011TmT4zF6S8kCIXQbDcO16jxYO/8BxqITIZe+gMiO92GmVhbT/JbeiOqh3zQdnumdJH4hvX+87oe2DyobJ9c4qr5FeOV4SMNmQy59EQGpO+SOydNgMxnLgdiWAKs07InRAeR59Yi4a/uXLuUt3Vh4voO3zYIlu0hE/KPVP8K/+Q24D3oL0cYamnTHUL+PByHSjqdhdeXD2P44sUlk92cIyTaY+04UbIE0uP1BWei/hEKhpKK82VY/GB3zNZTr7UrK7fictzjaYUnlmhbzr42+aBn8eMBkumV6QJaQ35DltDWqqdISVdBlsrdHVlaWiNryntNDx69OCIEe90l1n3Fb7bXMBGDFR6/U82pp7uNZcJM5CvSkDfL4v9dn6b8tKrZXCHZBZ46zTdMG9xugiUZg2HAX7HZnU1RcSQ+sbkwPbPne3m990T/NMVs262S9jRf+/pJwjqg6Wfk5TgTCwFPPvIAX//EKjj3mSPTo3g1WqxU3XHdVHPHFDCFqvHTpMvG8nDRpIk484QRyKOLzz7/A9OkzxHPhlFNOFoyBBE2ffKqQS5FdcNvWbXho2iNYvnw5LrroQuzatQuXXnIJunbrKiJZKsgi8UVJSSd89tnnGDbsYNw2dRI6dypEIBSFocJbHd3h3o0sgxNdyUQS8YnIkyfkxU7PHkFSkazFgwrxoLGYQaYrGtY7g7vbjACildfqgO4WPx9tVeOm5wZoM5C1ZTpsJUfDYOuAwPK7ERzyj5RzmF3YVwjLNlRtgj/qimFLI7CgoGV1bV1K3SwyBBJYqR7LeJDFWElhoRLJYr0WyTKq9tYKQ5+phGSsFGmA/F/8jX9RGAdTpcmpA7NUvoussjmQDm3UJVp8Ndwlk2Cp/gKOwRNEVKGubDUCxdc0zQWjboy+pQKQ/J4AK+SvRsDvb4oYqGKtTDsjkOLP43JHiGPrBVfxF0UljTFp6FjVOivttvFRKm09Vsx20QhWf78WznZZyOmkFJOzHZY9RDgSkoEsRnDXeDZmVJ9FgglPjQdZ7Zqp64WBKctC2F2bKpSIzVAvwOIxW8uGSHClAmFGQknJLfqo0nnTUdTInJaK5ludR/GctFpR1+CGVP8jHBsnwZzbuzmSuuACRGGE+SglMhJadBlqDm3WquN9RQdGOpIUpgsSUNqtVuEMiO58HZFdb8HUdwJCS29GoP88RBMAxwP64NRxsmQAS901U6C1L5H/7IZVGNbwJUx9xyNatxaBDc+hYeBLKUWiEw0xUd2bwbcV9u0zYBr8V0RlHyD7EFgzF6GBCuEJi75NWZ1FpJoPPz47KWFB/bxQOCTuF7Ycp4Ro2N2CnEjHVCfdxJ5TjHUNu1Dhi80iUJ10ieqskgGgeDCW6KSJhOQTbZdJ5NVky4fF5gIMqtMrmNJJRqcO2Q2ZakSHFtOD+Tt/akFXawFWqnd7/BzFA61kESk99kKq+q59WSP/K/t66jwCVAX9QWz9uRTtuxYht33ze3Bfx9kWkaqEzxT3Whg2PQBb17NhLDoBUX8F5HVMDzwyYXog10p7kxVqeuq+jqvt9jcIPUDW+muzZYK+Wsghr+AEYN2ltlFqgpF+ZfsowlGzYB0899xzcdCQIWLTcJhlKEpGkNNmESRk0cZsHCrYmM2mJiI2OmJoL9issaA0GAyLUhOT0OU0YOfOHZg/bz7uuetW5OflivIBSm1Qx5AMj4ZJU/8Sve22WyFFTXjuuefxz5deRvuiQlw35joMP+YwwQJI0BXftPVH2u/IkEWP/W5fZZuly7Xdhdt/R0o0H22ZMjjQ7ErJCtjaFID4m13a9DfYuo6CwZyNwOoZCA56KuWkWZztYHMWIuitRp0nFAOyxMs+W0kbVLV7Eh0sXpQ3HmRxHxJf0EgU4m4Gg/Dg0hshDEcaFuIn/8Jfld8J8hhlSEff7tg4BY7sfBhLzhGAKrjwYtQeWQp76d/g6nWOKB51//IyvL2mNXVfL8jiWNzuahiDsZT324I+rPXtbjoeDXg9kavWrGChg9XYCMJk/teoiZUIZKkRr9Ilm9Ht0B5N6XDZJiv6OfsJkMWHTzLSCNYj7vQ2j01Pn7V1Wclo1xPVUaWil48/b2sBVnyaIMEz1zRFtxVKbyrAa6i9Nb8zasYUV9YbagGRuuZR+iQcm26Fqf9fRNoZW2Tnewju/haSIQRp+DxBYRta9wRqB7ysvBwcdnHOVPpp3I5rVJBbkGAkEBT1WZwveemlMLYbLo4VKPsaoX6P6LlEv9o26QCW2rFMgNa+pAz22D4f3TodDkPeMISWjkND36cRtsdGovVMVrIoj2Xl5bAOe0hEN0UUc9lY+A56temQ2nRBrkWuQZUenkCfUS6rxYRAw64mYiI9/Um3TdBkhsVVJOqq1aa+P1KJCyeqy0oHsvjsZjp2OkbY1hK0hMwdhZOD80fQxEgVf8Y3fs+0XPaD9xGpmwlsOd8EXWyUXZBMBkH6xPdPkGAXzOpQMnRoP/Gn9ndRz+zeI2jtE7Vk86kXaOnJfvmdCCPxiq+rrMXa79di5FnNhF/p7o1Mvt9fAMtU/g7MlW9B6k+dvi6IVC2Ce8vL2FByI+pcCsjQ3reFkjXp+stkPL/FbYWj3dIODz0yF+ecfQb69+4Mf0hRC9ZqvMbfZ2TcrarWz8ZKttjKyj2YP28e7rlrKmwmX4wmGc9nuPf+B6Ljxo7Fhx9+1MQHv3XrVjw6bx4m3T4J1RY3fI3RrDxrs+BmsVQEgxwr0KZqr+yoKv/N61m19cJIFNXjOdKlDJLynWyE6Ugy0nmnWguy4h/G5vW3wtrrT4BBQmD90wj1V0QyUzVqMZhtOaI2Sauxo+5DT2AoJAvDMJEosDBazVKztk8c8QXTNSAxpAH4faGUUbH4fiYCbPHbODbdAYfTInTBoqFaBBddibojNsBS/ipyirrAYMmDb9UMNPRvLmhPBbJ4HzjZZxJieH2iv/EG1Sd16VMB0817W3xPAEbgJREoEIBF5Rgad0EiIitOlv72DmhvVWoOeb20HiZtX7b4t2N7hrVZWpCVTC9LC5LIaMhUY/a5IUSGybDoZ7LUzdbqbMUDLIfdCpNJEudLptujnQuhfUWND9bIWczCS0awRS998IuhkEyyQqnr6kXxLcjrpiPYsAv+LuOQE1wCY9eLEa3+CQ11dfCX3CyOwfshXjMu0VogaYBqOBKQMXrGCFjEuxPyojMFgJPXz0Eg6wjIhae3xXLaL8fIJEqfCdBq7TPz8F9uQNahj4laTX/5MgR73tlEhKGdAN7zfKEnqnvjdskiMKayF2GzSTB2PEUcTt78DPxZxzaxvKaqyaJnlmm8WXYa74qpHwl5IQe9oq6Lxn1rG8FuNKsQtYEG7PIotaJqFCsVaEoEJtOBLNYRCvCj0WxL1O9Molja/bXpigRRdiu92qbGlG4yzyrPPOEMCQQTEjjRZHPYLUCgAhE5hArZH0MKQucK04j54XNW/d1pNKO7oxAWySqkUJrCj5oOppqfeKAVn/qXLP0w0fxlcm+1dt38t+234qvl6D+iP6yOxBIj+zKeTK5NJucxb34AZqNfRNfZIqX/QHntFmzofhtkk1L3pbb91YdM+rv/tzXAYs8BNQb97ioRVdIKMqvnj0nJNRhECj4JyfQ2grksS1DobpFpOxz0tLifDffd/2CUNIZMuYnngx/9x9Hw5svIsWSB9Ot8uLLRsMmzZIsIgfoS54vfarGg2l2LVQ0tKdr1dvq/cbtkUT2OJVk0i/vkm3IEJbRegeVUQEv7sOQDPVH0MdHcxjPYmDfeI+pCEPbAX/Ezwj3Sq30LWvf8HiLsWl1dJ0Kp7fKy4fb4BTU7X/o5Lof4O19YTG/RNr6M8vKysbfRg6AFRkILyxDFxzv/gxNLRiDflkvbAWE5Io4l6llSNL5A6XlM5fW3b7kXTmsAxm6XIBqqQ2jR5ag9YiOk2u+QZ6+HIas7AqvuQ13/Zm+yWuuipZqnRzmLophmEzweX4sXs9bY+K2ArERTt+3HUpG6165boYhiqcDl0KyecEgFSEXw0Np0RwIk5r1rWzzY0oIsepGzJAcko0I/65cDIsVZvGAiETAFUY1o8rp0c+TCE5FRnYQZLdE8EGAxwsifauN6ZBSVxl+qWjx1ewGmQiGxVpleRKIKrsnIz7fC4F0vIlhs0fp1AmD5XUfB23sG7NtmIKugMwy5gwWdd03hWMDeDaR6p1c9XU2JcEzQqx4KC6ZPrlP2l+fOzc5CZMtTiNR8D1P3yxH6cRL8B70iIra/xZZpal86h5R2jJnWprjca3BI/aci3VLeMA/+vDMRyWmMCiI/ht5dBQB8PpIoiCku6ouYL3eLxSoENkmxTgFdlaXSENgN+5Z7YBryoLI2COYqViDcXXkW6yG+UMfItc/nn8WsRLsIDJhuo3x8AhzobQSlfsmMbtklWFW1vqk4P1UUi8dOlDKYDmTpEXhvbRSLfUqY2mg0ilIHSoPQMcZ7zGm3pSRvUq9xJpFR9Z3LVCirIx+e6q2IaMBvuvlUr5d6bm3qXyZrf19rE/Wum9+3a56Bto5iGXyloM1m7nSikgkRdkNe+wg2W/tiR6fLW0x9W5//t3xt6fwn6InXc9X2WfscoCOUmVeJAgHJxpksG0G7vQBZE8aPExzwj86bLwq3FD74fnj00dno3qM7dnkqsa2hTBS0ExwwipVtzRI6LPTK2m02YUxXNtSgLLwnbVTmt3xhWtO3ZFEs9Vjx0SxGryiuzJYp1Xuih2h8ka3iNTMglEa3KNENJ5XOhK1oGKK1KxWNrPxjdE2JyZoDZ05H8XLiWmAtkqrBQxp3FZSo1OzxtSSKXhYEGFL0eyDS/WjQfrXr+yZtInam0JGPfjk9kG/PFayVjBZpBY21HWY4l9GEVAxV9q3T4DRVw9jjSiDUgOCCC1B71HaYvJuQH14AQ7vDEPr5AdT0U9K11EaDmZ5jtc8cs9fnE9pEyZr6Ylzo3tlq8WBdF6SVG+3ZUA5PjVukCdJAU0EWUwUPcQ0ERKpgYu0n1pa1lsY9VXdV0JRIOJhgq6+9B6hh5YsEEIn4BBFCbbgOdXJAOIm7WrPR2ZINGiMrvOW6553RsqHO/jFkNkJAm3piacC9djyqpIFK2c9omPWbAZCGPgCDs5sAWOGl18PbezYCHS8Tu7pWnQ/74MmAJRfhxdegetgi8QIgYEsXQRMaTC5nk0dOiN+aTE1iw4wcC1bDhaNg7DIa0ZofEQjbES65qpWrZv/u1hpvux5GVrXXmQCtLM8vGF7/GUx9xkD++R74uv8VUUth0wTEREii1UKQ1ihZsKvCi3nzn8Tdd90qUkrY/LId9943DWPH3IBO7R1COFhtllVXwTrkTsBkBygounQ8gkOU508mICv+yvC9QKeXVYAuEsAYRaQrHFSAVyrQxesgSTYBsjbv3STo2tVajlREFonAUCqQxYgr75l0hEmtjWKpc5JqHhkxFs6IaFTU/yZqqoHVGoClHs9V2AcNlbFOaT2kIOr+WqDF+pBMamtac1/t3zv91z96KBDCjnXb0WNoszBvol6F/EEsfX8B9u6qxODjhqHb0N4tNqvasQffvPwZhpx4KHod2l98r7W5SreV4aPPvhNaoReef4qwmTJppspPYN79D0h9xsCQ3Vc4Y3ybnsH6DlegOndki0P9fwJYRqMER14XuPemzhjS3mu0FbOyHIJMSk/T6+QRIIvKxE8//Qy6du2Ks886S/C+/+1v92LM2DEoKGyP+oA7BjypICE/N1sYmVSzrw/GbqOnk/8L22gBU7LxqEBKBagqAyFTBPVGsbTHVoFWsloFkUYFI/xpNMcS3XTmDXfB2uNcRMo+gD//XERcB8UMS2VrUv+oUj/z36QM5oNCCPP6g2Jt0FCn6C4BE409vjjzc12od3tFsba20fBjQTE/VqtCDFBaWZbScO/q6oSheQNS5u6n84rat9wNh1WGqdslAPUYvj4JNcdUwCB70G7vozAWn43w+kdR3ePJFpeYxyYg5JgZodMT3eCLca2vHDuCqam3f437Q61xUln8Qo3XqJMlD/2zByStw2JftSBLy3qodxwbF6xH76P66t08ZrtEUSdVe8mAEEzRkBC2rZOD+MGtiBemagSXXL+FtgIMcvRp2pSebooNZqKLxnuCUTgyJIlaweheOBcOgfl4RY8jvPo+eJ3HwF9yY9N5cn4YBOtR1MuKIrDwMoSO+0WA23SGJw9Apk6VDEE9IGtl6ZlXwSHH4fIuQrTsNRi7XYbgd+cjMHJhumn5Vb5vjTGopyZFHUwmtSmWUDWOKJsJ0+B7IW+Yj115ZyE3Z1jMvDTpNEWVlDpGq8r2NGhAlhJ998u2JpDVpbhAFFFHo7KIMJndP8GS3QWwFQjyi2j5vxHIOwky7ILGn0Ca15PRUa4vwR4p6oMiwsmjOqnUGi1+L2pUSdQSjYIGBX9nRoDDxhojiyjkNpDcwV8nNLEYeRORNhHtisJgdSFEKQrJDq+nEsYgC9AtorhbRMWiRiFyLcbGyG1YFiBTSz+uTlQqgJPjcor9U2ks6jVwUi3YVGCGjgg6+zgGktPEN/X8mUSDWqTmW10w23Phrd0Rc/h0Ub74vrQGbGbS71/lpj9AJxXZDiI1lDV1SiR/0b8W4oizj0zZgw/mvI6jRx6FkpISfPnllyjbXYbconYoKGkPT00DvA0eBOp8OPHEE7FixQpU1lTBkZOFjp2L4C7bK6IlZrMVRx55JPx+P374YRHuvkXRx2MLGlyQoizvhAEAACAASURBVD5x/yRqUulsWOQyQc/ODITI9jdRWbEMG7rfiqBFuQe17f8TwOK4rc5C8SwlV0Cqpr3X+EyljZquDpTHy+T5o4CscWMwZ+48jBhxOI4++misXr0ac+Y8Kvjgi4o6iJQTNm3URQsY+EDfGGgb8d0DdG+1yWlSpQmqJ1AZBuMBVvx8Ztoheuu9jboKLR66LFA2muAJB1NS4yeKipnXjIVt0ATIGx+Dr2QiorbOTYcPxKXDJOozQQeNU6b+MXpFj7ooto8oKVZMm1LZ2WrrG2Lqq7g9gTujUqxp2l1biVV1v8REsRKd84TikbDIZgHsEjUhaFlbL4yLRC1r8y2wORwwdvkjEAki9PWpqDlGoT5ut20sTL1uFA+xqqLbAGMs3bkAhsEQvP7k0av4c/IG3ejd8JsCWTU7q5FdlNNEJiJ0xCSTiGT1cXRHZ0enlACLYyTI2h3Yg47WIlQHd6I0UJPRst5XUeJkFOvxnSDBiKo/lqyDKvkG52FQdnd0sCpilPSy08udjnRCe1ymaYkCeotFUFJHvx8Fqf1hSs0NmYj+fRxqjq2K6Uq7lcfDNPwxRAN74V/3JCxHf5hWLoAHUKKrJjS4PTHHU+8t9ltN8aZxbvtuAMwj/4mopxTBdY+lZRPN6IK20catqZ3KJG2K3cwkGnH0+hthGT4fke2vY5uxOwrat6xn04rIko64bI+7CWTZTX5BkKAFWaQgpqDmiMMPw9DBfVFdW4s7brsNN425GcOHDcGjj87FiEOHYeihx2LL1jLMmPWooCOmxsvbb7+DZ555VlARX3/9dTjl5D/AaDLhySefEu/0fv36izVLRyr/TYrhxx9/Uvw+dOhQlJaWCj2Ym2++Ca+++houGH0ehg8fjoaGBuFsvfaaK/+Pve+Ajqs4v7/bm1ZaSZZsWZaL3HtvmA6hhI4hYEpoMc3dGAOhBNNxw8aYYtMJJQFCD+DQg417r3K35CarrbS9/s+dp7d6Wm2VS5z8/nPOHlu78+bNm5n33tzvu9/9hGrW7Ofm4ct/fosePbpj6j3j0Kd3d+zZux8ffvwpJoy7SxgSXnvjHaGKed1118MfCMaNO0sEspIZxcR9WO8lPJolFosyKLdHL5YwjLhcTd4rypioVNdmrPXIPJNed5WIl5NLqlTB6OtOhbakPKY5houjGeuT7VhnjQMWWwaOlJZj17pd0Oq1GHieRPstWbENXQYnNvb97bHXsXDhwshlEShRy2DHjh0wGo0CfJENJpeysjLwU1FRIX7jp0WLBjA0evRozHryHlE9Wrqf3+nCtdB4S6G2r4am/HPo8vqL9BGgUWbLdOxBHvYU3RF3mNN9Hp5s85Vef1TIyC2Go2pXzHhHZVtKkEUjFKnCyQyZ0TGRyfqmevKpZwRdkAsglh58p85dhMUsVmyRDBwOBo/QHgtnMPYmN1kn/lt/T0YTVEq4R9dtrhcrlbGy0LqoUsMfDCb0ZkXfeIwFMG6bBO2gFxBYOxXuLnMBrSRVzZLopSTXoTWA+X9oJZUTERN0cQErKYLcrNI1W11T10iim/EDtqxM1NY5sL56a9LNMM+boTPjvDanirZieZIIhGjBp4csVsksuRv6nE5QF1yAsPsAfCvGwz58s6iave0G6Hr9GaEji1FlPA8hoyT8IJdYOb1odGhapC+1YcmKvcN7EHvd5SnHziVKwpvKmkhWZ8PX69DjnJ5CEUsu2cYsdNAVNUk6nKwt/l7u3dtIPTGVY47sKkdOmxxo9FKcVbploLV3o/ipRMeT1khQGK8oBT8IUIbZesKqyxaWLm6+UrF2xWpbJFj9sQV0p38OaDMQduyEf819qBkmrTcWjWsbbNVvQdP+BiF6EfR64Si4I2LsitdngqvsLKugCca6Dwj26CWQ4gilebYeegWG8EFhYAjuehNeQ4+TUgQjHUqfPD7pUAbFmg16GwkXxBvnIVvuhHXIfIQO/4htdXa0aduQ2iHWMfT0VNYG8dzc+fjz/ffAYmDMYBDugD7iyVKCrAED+uKdv34ggNDLLzyDQYMG4PkXFmBY3yJ0G3A+Zs56Hhecfy6GDB6Iz774GqvWrMO999wDj88nkm1efPFFIoGmDKR69OgpNg/y30qQ1b1bN8ycNRsXnH++AF2ff/EF9u0rxZ133oEd20vw/gcf4P6pU7Dw1TfQrl1bXHbpxVi6bCU+++wTPPTAvThcfiQCstasXYfvf/gZkyeORSisBfyVcS3x8UCWJIJEI0b8ezMdK3KyZ0i8fjCmkQYLvsOi7yUlwEsFrMTyItBLmJHdDpSdVhaJKSK9K9KJDWH9VIHn//dipeatSrR2okFWsnWW7HclyJL3WRpXCbT2ZdDWLoPWXQKtMQsqWx8Rp6uydkG4dht8Jc9jW94fcCTn7ISniI69T9af/+bf9aZsofTpcRCXJC7K+z9VA2qq95l8ZpXT5Q6TtkV6EClayuL1+nHIXYEj/qqEcVbypp4b6/8rQCsZTTARwOIYpxuLlWyxKH+X54Pf1fnjC0M0oS+UPAJDwVARgO07vAr+zo82OW0yvjg3clRo4WuCwCah4ISgXmmEFDaLCDzMyogkaE0nxqdPble0MxXGPF8yhUHbxsuha3cVVDkDEHbugW/d47AP/k30ybZlFPR9Hka4rgTV3lYIZEn5rOTC5Mh8CctxWBqNlLtLXE9YeoFyU0CqWpmnEjUBD/b76lIGVxSk4Ya4uQl0U103e1bsQpt+bVGgs4EU0ExdJtqYW4l5jKcimKjtQ9792OpuTINJtS/NqZeqF0tuW5mjLN75lFLymRo9Ti8aAb1aL6iCqdBCY7Wrdu9G1pqzoTvjK/FzcO19CBX+EZri0SKWkRQp9fZnYG3RGipbX4R2vQl323vgDEsxnIkKre/0FidSZKMsNg0eSpBoW3s+dN3Hifgv/9qH4e0n5eY6mUqqAEjZ53Qog/JxqYC5PlvGIm/wHIRrN2H3/t+Q1+mBhENFCl5Ya8PjTz6LM08/Db/73Vmi/p49+4RHasrk8SKZJj1ZQ4cOQ3ZODt756/vQhF245LyhGDT8bMx78TUM65WD9buD8Hq9uPWWP4rkms9Mn42rR16B7l3bCy/7b0tXCRA0fsJ4vPLKgojniueLBbI2btxU397NIg5q795ScdyUKZPx9dffCNbBVSMvgdvphMFoFLTCmloXZkyfjnsmj0N1dY0AWSOvuBTPzX0RkyeOQdvCXPg9jGuIzRxI5K3hGuazNJacujzI6W5yEk1OImoeQZZO2xDLKLcje41SASuJlNwItJSKZxwXn8oGW1aGiLtMlgMv+rpSHZdUgOHJdO8fj76kQglMdN6Pn3kbE8ZNaOStam4/t27dinnznsezk8+GqnY1ULsRWt9+aCwFEqDix9y2oflwEKGDX6OqdBFKiu+D26j4LUYn/q9RBTNyOsBlL0tJ1If3nB+ZQrBI1gJIFAqQ6j2mnAbVofLKmE9Ceq6qgvaURCyUm/pk3pPmLsST6bhkNMFkACuWF4ttJpJxH5TfE0atAb8eWJ10KKy6BulRT9AfVwBDad1Q166B8eCr0PSehsDKsfB0ez5mktJEL0ha+amux00eX8602tP1Gu9locw3RLBFgEVVPuUmMRVqlzwgF7U9E35PUMR6iWS5Wm0kQXEihUHb8gHQDXgWKlMhwnU74N88EzUDfhHNZm2+Foa+jyDsPoiaGg/8LaRcRnJRCiF4gnXwqjywMhYNAVigQamvTgCrfd7UZUHZNjfxVNyj4aK5+Z2SLhRFBZ7vTHNn+FVSmoZEEu2ptNtckOV1eHBg8350GJI48FjuAwUvOpjaRoRkUumbsk6JexsO+2tjJk+O9mbRs0dqKuM0GGfYnGLcOx2W4M6I1K7/l8tgH7gEYUO+oCJyo6tZdhE03SZARdGL5Xegqv+/k56K1D9SwlLxsFEem/Rd5TXYVg6Hrt9jInjaW3sYgeKpSc95oiukSs2S+9Ucikwq8Vlddz6Gwm5/EmkuHMvH4Ej/D5Gnz04wHCrojFbsP1SD2XNewC//XiLqdu5ULOZhxrNPoUNxMea/uACDBw3CsmXLMGzYMCxfvgyn9rFi8OlXCJA1e+4C9OrRBXOem4m2Ra1FgLYsnFHYMlNYb9dv2oVPP/8KDz4wBa++/jbmPv9io369995fI3TB55+fh549e+K52TPRpqhIPLNJ554793mMGHEKfvjhR1x33Sh0aN8O27ZuwsuvvCr67nQ6cdqpp2DWjCcFyJow+T5s3VqCe6dMwOjbbhLxXEwKGq/Ee4fI4kiJcioeSy9WKtQ8ITbj8zd6h8kgKxWwko4Hwa9pgcwsW7MAFsc6Vj6y6DlojrHiRN/nJ+J8FK7QGfUi2bDe2DgEIJXzH9hein1LSvDQQw9FqjscUuweabss/JuhN7169Yp8J39P5phMJ3ziiSfw+7bfo0/X3AZPlaFBTIdKz6Ga9QjXbEDYvgHBsB6HM3pje+FtqXQVzTE2pdTwSVhJZ7AKJVd3bXp5OkMqHaw57VFZLanwxirpUnLlNpqArHTAFRuhkp1Z27BIk8UBnYTz0qRLvCaKRxCgxCqJaIJKD1W8eqxD6XZTfSJCesWSebZOaz0QBo0eq8o3odqbWDBBCbISeReVLwD9htuh7zoaYft6eJmLqu2dcaeK1j+VRrLyyUkwGTRK5SoCKnqvKA6QmyNlSGeMleytUjYqgyyCKr7MSBGJFez8U81ScZhFZ0KWXqIvUumSHybO9dULfOQas3F24RAIJhRl3gMBQT3hxpP0j3gKg9Z1l8PQaohIRkwXPAPanYN/EX3J3TcFmo63igSxlS3GIaxpoE+KF5sIOlcLVUGj2oWf7VsRCIUjfZKvl54Qltr6zQeFGijIIP+tHBelB0UWoDie943f7UOWwYjBlmIBso4WYLGvzZVy57FMgsx4sLYD2ie9bCoAki7a29g8wYxA6Ai2+KpQ6YkdPyYLf8hAt7U+H0Nb9xXe1nQtzbyYrBWDoe91P1SZktqUDLJCCoW67FXDoRv2mljE/sXXwXvGNnGueA9/ihrk2KS4QznJdLKBY+wjQVZE+TO8CaFNU6HtNx3BTY/DpytGoL2Uc+VkKunKuadLGeS1JgNznXc9g6LiK0RuM9KLvcvvRLD3QoQyesYdKlnGXWfIFDFLTHdBevPjjz2BsePGoEOH9sLTxGcWP2PHjsGrr76GEX1yMHjEOXjh5b9i+MBuKC3dj1Wb9+PeeyYLA9KsWXNw9dUjUVzcXiTH/W3pcixbthwTJozFK680xGCx8vwXpRgtJV3wwP4DWLN2Le6bei80Wqq5BrFyxQp8/I9P0KpVSzC9C6nKzzw7HReefw5OOWW48HYRiFEpUfZkXXft1Zg1ex6uG3U1Bg7oBZ+zMiJJHz0o8cANn6X02FMgJl5p7kYnVh/8KqvIYZaoUJmWNHOl4U+WpE+2FtPxIHBMrLnFIk9XOqI6yr4nA1nRKsQn0319ovtSfagK2a1ysHXZFnQbKj2L0y0yZZBgatq0aVi6dClmzJghDCT0TvG7oUOHCqMJv2cc1kcffYSPP/4YI0eOxFVXXSVOSargghk3RU4f9lZEAFWodgf86hwgsw/Cmf0QosiOSotUAL7cYDpAP90xONnqm21F8Dor0k7CbjDnkrKDWmeoURoO+fo0YQ/0aJ5QWQRkpQuu5JMTjBg10oOKuZlcChnak20CUumPfD3xwGIiL1YqACtWH5Ser3h9HNyyt8hX5g54sPjgmriXogS9vmAQfrqWw1Jixegi33yUAjW4lkPT8Xb4V02Cpy9VzZoWvggCKhOsmXlC+pebAaEGGAiKl7OyyDLR8nesF80xF2IA5ODXe7yUFBF6tvR6LbQaLULqoHj5UjkrGAgIcQZSC8NM9qhWIawCfj2wCnZfHf7Q6UJU2x2CSsNCTxMttPQSyDFi0VemtS9F5vax0A5/Gwh6EFgyCqqe01Gr7wFbcB1UWT3gW/Mganp90mRQeA1sX34xVnh3YqO7gQtcJEChqonIxVBrJxzwljf6ntRAXqNcaNnV6poXn5TKWpfrUHBi6PkDMDyjNbzqlgKYHm05GpDFc7tr3TBlSrmekhWC6+aCLG7avKE6LHHuRyBGygMCXgJdVb16G/tybvZgZGXnpCREoey7rup7WPc9Cu3gVyJf+3+5FPaBv0EGWYaDf4VVexjq1hci7NwL185PoBr0jlDaFHnhPJ5Ga4QNUVyG92Ki1AFN1rxWA1umVQAzJijmGvZtehyaUCXUba5EcMtMuNreB+hzUe0x4LvdkvCHXLJNPpzbvizZ1Bzz39O1xDfXipuINqjzV2H4zqnQ9Z8l4upoafavux+BnAsQKGzYLEVfPBXDqA7IwjVF1b5okLVo0SLMmjUTHTsWC9A1fGAnDO1bhBfe+AbDhw1CzzZhzHj9NxQUFODGG2/Al19+idWr12DKlHsE7S/dmCxa2Z97bg6K2hTiuuuvFxRvZ10d7rvvflxx5eX4/e9/D5fLhaeefFqcr0+fnvj+++/x979/iKeffDQCsih8sX37TuGpe3zaQ2iZa4HfS8t+U6twPJDFeEI+RxPlgGsOXSfWIkxVwY/GiFqHs5FAE0GWP1SNTUnUYdPZ3Aa0LZCZmZ1WItTo60oEstLZlKdz05pVUjoPV7jx+z+dNk50Xa/Li39/9DPMWRb0PaOvEMBItyg9WfRKEWh98803AmDxQ8AlC1zMmTNHfMe/7733Xrz/fkO+TZ6XnqyL+9vRK2crgs798GvbIJA1FMGsoQhYBzRRskuFpipfTzpAP90xONnqUwnVYGnRRK0zeT9VsOZ1hqNihzAMKSmE4lkdRyE1ebtSDdXuiv3hGl8t1Do1CiwKFyUAZ8CNsrpDwoPQJqNVpM1qrx2HnBXCWq+kCv63e7GUgDFWLFOqAIsDlYxSKA9mvGTF0RN4TtEwqKBCmeMQtlbvjju/MshKRBOUD5atvIZ1o6Dv/wyCe9+DV98dwZaXN2lf3iCQakSVvkTWRh5MzxTV1OjhkWOiCBro0ZLz/JBaSIohLbrRL1aKZzAmUFh2o8BHdOcIoIwWPZYeXoszWg8Rm18eIxduIkkXtNfSUxabxpK58nToi6+BuuVZYnMbWDUemrNWQO2T8iw4tr0nksQ2OXdUsmO+gL+vWSuqEWAxV1Msb1UPUyvUBV0CZMlxV0pPhVD30zCPTUwVjVTv76T19m8qE0CufcfWOMVaCOhyEFSlBm4SNX60IIttOysdsOQmfwFadGZ0NLYFPcLpFtkqHS85ND3B3BArSzdTEXoV9EQiWlOsfli23gmTrRDqopHiZ/Lqvft/QV3fzyLVM5cPhnHYAkBjQHD9Q6hp9zSCZslLx/xazEnItS0LudBIYTYaEuaBizcmNBBYMyzCUEEjSUWVHdm/5EN3zk8Iu/fDu/sLlLd5HKsOthBAK7oQaGUbPehgq0WO8cSJHiXzNCn7SRXWXvXe73TWRjIwl+EqQe+tk2Ea9DxUFkkMJ7hzIfyOI/B3my6szcqiBFj8nmMeCgYaQFb79njxpZcFrYhghutOxFQNHYKhnbyY/95yAbIGFJThkOYMPPn0TIy69lr07df3qNQF+/TpC3tNNZ5+5llcc80f0KtXH6gQwgvzX8S1116DnJwWAoBv2bwZTzz5JKqqqnH9dX/A2rXrMXXKBLFuZHVBPu+//OobrF6zDpMn3A4N3DHVvWIBHN5jsmhLonk6FiArVYClDgfQIq8FKo9ISrNqSIY7/rvZXwVXgjyU6W5uNRntROxtOvn3lOMUbyMYL81LOvdCrLrJqLjKBMlHe65jfTxBVuWBCpisZmS3TETzjX/mWDFZMpgioGIh+KLnip4sKhESeM2dO1fc4wRlL730kgBeIibr+dl4ZuqlCJq7Ce8qP4yNZqyQcm7TAVjsQzpA/1iP84luz5TZGn5vHQLe1PJcyf3T6jOgNzOVQmOjoXAqwNxsD5bcvmpf5f7wkWANMgNmPDz1YSxdLFGzWF7960J06NUJQYcPL855CYu+XoQu3bpg/D3jUNC1CIdcR2D6H/Fi0RtHkCVelnE8conof7HiqWLJtisXXqoKgwS/PXM6odJTgzVHtiRcu1QVZInnvZIPll8C2rI3YNB6oMo7Bb6Ns+Hr+1aj9pWKgqTc8WWYTOKSDeS3yBZxUQRUpBISCJFiRXEVerUItpi7h5Sl6ED9FjlZcHt8acW9kOKWYTVBp9Y2AVkEKxYGMes0gnMbq+gPvY+MwwuFsqIkq30W9Fc6EK5dhXDddlQFOiKY0avJobESZ1KeXYMAaoKeuIlvSTvjBn+Pu1rEXkWXXKNF0IGyNNLmNh5Ya+6DjMCO1GNu5uTCc3Yzt4VZK0nLcnNFz1pzRB6cwRq4AxVwhoI4EvLC4Y9PAYp1DSW/bIW1hRUFPRp7UGLVJWWQ9Eu9UOYCKIKRakkGsmK1U6jPwfA2Q9ICWapADWyLO0J35reA1iyapce0rtPz8GefIf7WOLfCVj4Xmi7jAF813GsfR13/b5quuXpgxfVBjy9psIwTS7fQAyYnwJS9vMzPJUm674Fn/09YZpqFXTVSnF6ick6HshMGtFKJm1L2tbnerFTA3MD1NyCr2xiRsJwlXPEbfHs+hq/Pm5EuxPLc8NlIww+9xjQk8T6UPciyIUjOa6XfMxPG9peLxMSh0r/DbR4Gdd5p4t4k4CZYbm6eLBq3GMtHg5cQXVGrsHnTFnz77bcYM3aMJF+uUolzsJ5ep4lIjgd8DvFsoLAH82RRxIHxEEwE6vc5EPQxbrGxJysWwBECEzqtuJ5kxrtklLhk61T5PiOIoiARixJAybmJtHoLdMYsuGsPNGo22UY3kdhFrP7JVEFeO+eDYCvdZ24skJXMUJBsrGL9zmvL0xqQXx/qkKiNdO/T5vTnRB6jC9hhce0Qn9kLnJg3b56Qa5dLNMiSY7Leeust3HTTTQJk8TvGcTG3FuO1Jk6cKPJkjRs3LiLhHu+amgOY/6+ALLVGB6ZEcFTFd0DEG1ejtaV4phGgHY+imv/qy+ErR42Ew+7AvFnzcOe4O9AiPw+vvfwaBg8dhF59e2Hhi6+iTVEbXHjJBVi5bBUW/XMRJt8/Cft8h0Q+Jpb/Zi+WoT6vlDzAsa4l2jNFDxRBEsVBEpV4QCtVgMW2h7fqB5PWiB/KGgBwqouBdCc+sEXMlMIiz4dlL3UYhs23QzdoPoKbnoIn7w8I2SQrDF9GpAbSoiJewhaziLMqr0gt9xFfmnx58uUsNh98GatUgg5BcMX/U4WPG31a72QLHjd+pALyd3udswkNMdF1M7eWxWSC2xNb1ZD8eilZZ2zFxeyfc6E7VxIZ8P9yCbQDF0JlaQWVLg9ebQfU1DZNSsmNEhO7KoEnlesIMra6Eqvr0SNCBb6uWhusaj3kuC3SJ8NqaSMeVOkExehYeIbYnuw1o1c04PVDrZfuX66N3tY2KDDkRyhNnHPOH+MESEVTArJU1p+8IeJmdYvrcCqHiDoUvyjfcRhF/RrL5afagJyYOEttiMmvjm6H/VzsKIsLiKPr9zAVoEdB37RAlmH/QmQ4foCm18OiudDe9+CuOQhnD8ZeSSVj/ZUw9RwHlbElQrteQ03WNQhkSpv3WIXeYoIsgi0aM9KxglMVk/MrwhdDIXG/iUTU33aCbtjrCHur4C15HUuz3kwJZLF/AwsqUGxrHm891bmV66VDf0pmdU907lTUBnttvQd5BaeImE5pbv8GrzeIQPvx0npWZSeN/UnUB13FV8j0/AJNh5sQ9hyBa+vrcPaUjGG8b/ms1WsJ2CQjA+P30okXlGOhCPZef/11rFixAo888jBaFbQWFFW5MC4x06yB29481dBob57cLvMYCtp3fRytx+cX540GGkdL20l3jRFgabQGeBxSUmllIYBwIojygLcJVS7djS3Xh9mSJQyRNI4KejIjdv0BON3ulAwo0WNzPACWfP3pxDmejEBry9LNKChuDVt+fOaD2b03AqgIqjJDtTAYbIC1I1QZnfDyl24MPOViQQOUixJkKemCMqAiNVcGVvydH4Is/rto8fc495rz0EFrgkXdNESgOQArXW9quvfHyVSfyYdp7PE4DifNjRXdb+bUclbtiRtDerTXqXpw2l/Cd46/Ex63By/NfRF3TbgbWbasCMjq0bcnfG6vkG+lR6Cmulp4tcZMGgO7uhYBJkP7L4/FUoKseNeSo8kSY50MVMWbEKUXjABrf+BwSsqNLYzZ6JfXDYddldhQWZL2fCtFFCgmIAMtvgiydk+HIbczVDobvKX/gr/bs4KPSnAlxw6Qky7iNfwBASTS3WhzE0jZaFmFjxZ3t9crKE6kJ3FzR8laUgN5nnAoLLxcIlGqUS+Cufni4XWwD8k2DzwPPW6sS/UtZZEEAjJRXVWFICRwoSy2X1pBf9a3gFqH4NoHEA76oB04Cyp9PmDuIiyMjBujkIdMb+S1kQ5ZUVnTqK1UQBHphG31mcjQWOALqhAIqQGVHuQWR5d0VBZjLZIdi0vE2LYfWizUCjd8sw7FQzvBYDWgh7kAbTMKI3POzZpQq6N1ORQS6lqkqdHCzo28Mm4s0YKUQdYBvxPr0gBZyjZljxvXbjqFgHVERpsIv5rHknoRq7CfVIFUxtLFqkevYi9TCxg1LZCdW5AWyMpa2g/6fo+K/CYIeuH/92Wo7fc1gpYGsYTc9b+DZuBcERfo/e1PsA+NryTKuSFIYpwj89BxfmRATMCVSACDRhNSs1hq7A4xr3J+O/+Pw6HtMw3hup3wVGzFMt3DJyXISsXLpJzDdDaGyuNS3ax22j0TbTLzRG4zluD6h+FpeSMC2afDq8pJZ+k2qsvnI4ttzZnQDZ4v/u9fdhtCZ6wXoIrUbREXK2JjA+J5ynuX1D0aR/i8THa/0rBFUMM1w+cnn5N8HpNhoAQ6XF9GbQBeh0SfS6XwfULaXc7QawAAIABJREFUE4uvXrlUeRyZDaSgE2CRfst1TQos+8/rkRPY8xjZ6xzvvJJh0CzyRR2TolIhI6cYjsqdCZuTqXGsxNnqqU/u+ZUbTKRwyPEmnZ7vPhl4xuuIcmyOt8BFup7h4wO0aB5Kn0rvrnNhzQ9rcMplI8RQaoJOZLh2RgBVhmcPMtRhaCxFUGVIgEpl7dgoXyiPW7x0I5ZudGDKlCmRKYkGWaQGRgtfjBo1KvLdX/7yF6EwOHPmTNi65qN9v86iLVKcCbZYCK5YykPehPTUWOvifxlk0XPFZ1M41JD71JRZgIDXkZZHikYUQ0Z+M+K4Un/CqK694Ybw49MfFyhOBk9KkNWnf1+UbC3BGwvewG+//gaX04VhI4aBx9g1tSJY/L/Zi8WhUsZiHc9rkXNrJVMSVE5fO2trdLa1E+P80/7lqc9sfU2lDLWsVCe8WP6DoJy0tt+zCKyeCE/HJxA2tW9idc3LzYa9ziE22kdTGBfFTQEVCHlzcFPAxyQpEtwEkCLI72J5i/jSJ1jLtGaIJMUEUIkKz8N8K2yfQEtJpcowaaBTB4V1Ukr8yAzrOlBpyrakE/SnvAPoshDc9TrCFcugHfKKUBYMd3tWgEBlETe5kPtU4UhlYw9fKqCItLPO5i6RJoUVs57uGX19qbQXa0wIUnxeP1RhFSr3HEFu+zzhKWIZ0LpYeK7UOqvIhcWXOkEjB46bM4Ixjr3spZPBMudJ5HTyJl4TcvwEqY5LHPuTLp+aA9VwVNQJiqA8tkcTmzYioxCZ9XTLRIm05Qzu39rjGzEIrorqN0+0POfk5KUMsgyH3oel9BloT5ECnoM7X4XH5YWzm7RpZjGXTIalzXCosnoidGgR6ryZ8La+Ne6YMWbR4XA1uhfkDTbniXNEsBUd68g1TCVC7t0pMiDLuNMby0TFvu8GQdf/GYRrt8JdvRfLNfelBLKKbXUYWJA8+WPSRZBihXRBVrobQ2U3Uj1X9+0Po1XhGSKuEwEHvKvuQ92AReL5wnGXAYzcNueHdD8CXD6bacBRPquERzscEsDDuOMBaArOgsqYj2DJfDhbj4PX2D0urSyyFowGcQ6eK17uKT57E0kXy/2lMUkbssPnbmxQUgIpet5ZwiKuJLloD2mKelLIA0HU1TVOQCxTsflcooHL7ahEyFvZaIXwvpa9/fxB9ujI32vD7rgJkVNZas3ZuKXSrlwnWd5J1iNollkYDiqCKryL8jXrwrVwh73YHXCmtBlvWfE1OlV8Dg1jA0NhBBFGIKxCECqo/dXQBhzw6XNRkX02ygquQUhBD2xOnOPRAi1t0AGbfSXaHHwPGcEqaIz5CPjr4A0E4NXnwWMshMvYHk5zR7hM7eHTS5R3ZTF6D0BXUwJ97S60xA5kBKpg0psbgSmVpUOT48LOfSJpPD9w7IDHV4c6dRYW/NgFLdsMwp13SkrMjMGy2WwRuXb+zU+0hHu0l+v7JT/hnFsap4ZJZw3Fq/u/CrLoYabABenJIgdhKCBSRmh05qQGkeixoqoghdR8rmNkmIkxGapyV5UgTe/dsxef/v0T0KtFr5VMF2QM1pzpc3D2eedg8LBB2Le3FAvnL8TUh+5FrcYBN93l/+WKgrJYxMnmkSsyF6BDVqF4ATMf0K8HV8MTlSE+2c0YD2T12/EwDB1GIuwug9d+GIEOkwRFMNrayBcwPU5HWxijRc4/N898aQivWDgsYgFYCOJiybwrz0vwRKphqlLVtNbzmDqnG24FRTA3OwPe2v0I1o+lbE3MXDEUhr6PikD20OHvEdr5BrSn/BWh3e+gos3TIqaLHgPGStB7oCy8Ll4fN7UBfxB1fgeqUQNPyCdAy5662CDjzHp6ZrLxTcUzFt2Go9IB+8EatOiU14gq2t3UKkILNBjoZZQEFbgJI7jiBp2FwJibcPlvuX16UHgMf3O64ie7luWWUwFZPrcPW3/cjO7nNnh2jgZgsa9KkCXWGKwJRT0ICh3Bhtgxe9AjYuHobZTBGtthlvgWObaUQJa2bg2sq88T60hlLpKU6H76PezDNyKkb0gwbFvWG/pTmQQ4DN8vV6BmeHzAx80uwW+iRN8SYJYSZXODTVBMAwfTKvBYzrOS4pqbkyUMGZ5v+8IwaDZC9g3w2MuxXD05JZB1ImOyOAepepiU94RsIY5Fx0l2/yWT65aPH7bmclhO/xjwHoFnwyzU9v1cgCgmKf/www/x3nsfoKqqChdeeAHGjrlbJB5et24dli5dhttvH91Ivptz+M4778Bmy8LIIW4YjCrhCQ3ueAU1Le5A0NIjWbfF7/QKEXjLKTZkNgDBm8ViFvTsaHXYWA0TKLocVcJDxiKzHVLqRJxKpApyzdfUJqaG85lrMQJanQF+j12saQkUNPb6K4UxvMiJCAfw9AQicrxVqn0WcVkmG9z25EaiVNtU1kv2TFLW5RiQ3cF/a2ol46GSJpgKhVYV9qPTntkoJEuki0RnjV3I3XQjXLsZoQNfw121FtVZg3Gg5dVwWLo0K/dSqsYKuT9ZtWtgq12J7Lo1yNLpoM4eCFWr3wlDQ0MJIxxwAr4acc8xnyVcpQg5dyPk2As/r0Glg87cEou2d8MZ/VvAmt8RoIcqOrddwIWwY0cEUPF4RxBwGIsEeHOaO8Fh7oSAVvJUOqvr8MNb/0RedgsBtFq0aArs4o0u47A++OADLFuxDBfccQUs2Y1TwzRnLUUf878IsozWViLm0113KOLFUqm10Gj1UKk0aXmxOF5UFXTV7EcwzZjxdOZH9e7HH4TPveBc/LDoB+zYvhO33nkrdFpdBGQVd+6IWU/NwrU3XIMu3bvg3z/9is8//hx/efIRAbKqvI6kIgvpdOg/VZe5pU6GRMp6tQ55mhzkarMFtY25o4KGIFqYsrG1ehfKyDlNo4g4i/pNsywJ3s+xFjb7t9B0mwL/ijHw9H4LIXVGTFpLqpvJRF2SqUjcFJJuJlEQKVBhF/FMBC9UGEylkNrCYOx4VtkmDxqzUdD5CIDkRK1mA2Ay6OCqf3HK4JIxMcb2l0GdO1i8XAJrH4Du9M8Q2DIDVZ3eaNQ0x1LQZ+oDwpP1vdxdiR/LljWpNtDaW4g2pFLkfGGp1KWYxsZv16PHOb0QVknB59HgirRKbsDkGI5oKmi8uSfQ9fh8EbDJeY21SUsHZLF/QX9AAG+WVAAWDQ+t9S2xz9M4MD16fORYN34/wNIT/iDjWGLL1MterXibMQJynzoH3BwmMz6oAtXIWjYQuj7ToMoZKLoV3DobHr8Ozm4vRbppLHsJGeYg1C3PRti+Ec79K+HqPD3mNHOjSy9tsnPLB3MjTbBFAEVwJTwmPn8jNUL+RpDFsfd+0xPGoS8gVL0aHocDyzE2JZDF813dXVLiPBElmfhAoj701Fljxj0kOiZVUDdky52wDpmP0OEfUOnWAW3uRIbZiDffehtulws333KzMGh88eVXIvbpoQf/jC1btwqQdffdDbkJ3W6f8DbKm2rvpqdhKDwTqoxuCNk3wW8dDJ8/JOh0nFell0yKO/WK43l/8/kauafq4115m/HdQGMRPRlibdYrssrxeXIcLdcMPWoajbbew91gYJI8ZAGxvhjnJzO4BC08CVWRnip6aHj+6PQeseZC0ADVRmhNOcJQFyR9mx51X4MHMFoYQwZayvbke5zfpQK6RMxG9b5G1KRjtcYTedg5NzRocT5oLCTdm3Na63AJb1a6AEsTdGHouj/A0OtBqCnUEqhDqOwzIagCjRnQmqDi/w15kkFIrXhGhoMIu/YhVP4rAvu/gEffGrpWlyOYdwGgSa4Ay/FKdg9ZXDthq10lgFVOqA4aW0+ocwZClSPlhoqUoBcg40PZv7gTIguvqPDzsh3CKzx8QHuR3054p+rondoJr7cKdSqLAFIyoHKakgsoManxis9/RXVZhRC36NevX9KlQe/Wm2++CUfAhYG/PwXZBblJj2lOhf8lkMUQCgKsgKcWXldjb3ZzxkY8D9UaWGzt4Kg6vu8t1aota8PVVdWYN+sFPPTEQ9DlGUXC1w9ee18IX/Tu1xub1m/CzKdmgfWuGjUSG9dvwsR7xsNvC6Na5ML47y8EWceTKphshEglzDZY0dbWWlQldYxggqCkRm1H19wOsHvrsKJ8Y7KmmvwuJ1TlDzaDEf233AV9n4cRPvgNPGgJf+sbBV0uOjEjH+652Zkpb+jidYwghxt6Xgs35DLoEtLsgWBMimC8ttIFWWyHGwCbzSoCIqtq6kRcWXamEQFPleDwyoHplpJJMGaYoWl3PUKHvkNo7/vQ9J+Bur0/w9P+wbjjznEiIGFuLhG0rJIksYUEuwriX5aD1RVwet2gMIYjIN036SjhpePNctY5oVVpEOSs6nUCYOUbGoQkcrJtYpMl08WiL47WUlq/ZWAq/84XP/MrUcCEhSCTc8K5jU6iKccJJIt3clU7Yc62iDEjOEw1PxhVBYdb+4vxXFW3IeF9wWtl2wPNHWDR5SXNBRYPbEkgK1cYCuQxiHdiAbCKR0Hd+vfSPX1oEYI7XoP/rBI4XJI3gCVr+QAYhr8JqLUIrByH6t5fIqyOLaNP76zL421CGUr2UOB9TMOGJDTjbiRkQtDMzTznUPVjXxiHvYxQ5XJ43EEsD9+eEGRlG70gVZClOLtWSL3zcyIEMFL1LsUam+aIYaRiiT91210wDHoBobJPUKvuhVDBlaitqRH5q+67fyqsmVliHYbDQbz88iv4w9VXoaKyEv9a9C8YTSa8/fY7OPvss3D/fVNhy87GP//5T/H8uHSICnW6Xpjzwmv46OPP0b1HT9w7ZQp69+kt1Ak//vgfWLjwVUFVuuOO23H+eb+DWqMR58jPz8d3332PNWvW4M4778Af/3iDWAc7tm/H9BkzsW7delz0+99j4qQJMJvNmDfvBVx11Ui0bNkKPp83IjPftUtnrFixCjNmzsSWLVsjx1gsGQKEvfXW23j99TfQsmVLjB8/FmeeeaaIX5UNJ9HzQGBP0RWCpEQe8UTvFT6PZLplMBhAyF8rlA6Dfo9EI4IWfmTGjcfkfa4Nu4TKYDzAJahJ4dBxoRTFA1lkChBgyewPOc5SNoQpk6Om4sHiGA5ady0yB82BypiHUNUKuHe8gZKCW6AOuaEJuqEJucS/Ga7tsLi2w6TRQ1t0uVDOpBiPMgYqTM9RzVoEDy5CqGYLwhldELSNQCj/QoQNBXEfR8p7Vu+rkDxVtauQ4y2FwdoWKnqrcgZApW+IYxRgqGqVZPhxHoCf0uZqPfRBhwj1IE1MbWgppVIwt5E8XfpcgDR4jRmbt5WiW+Zm+O07oXHvhIMqlvrWDWDK3Ak+XfPjJsW7fUcZVn65GEUFbXDxxReLWKvoUlFRISTd121Yh77nDEa73h2hM0rCYMerHA1N+nj1Kd129eYc6E02eOoOIeBLT6U40bkSCduk28dE9VXbqneHtWotLFoTqjx2HHZXwKQxwmawwkcFHb8LuUYbbIaGYE6GG9Z47ThQnyvrWHboP9UWJdyZW+pEF4Irk9qAFrocZNusIs5CktKlhVGS197tL8Ww1n3hCXrx6wEpGJ5WCtpoUkkCqARZfbzr0dK7FurCS+FbNw2+vu/GVb8ijYQKZqlYGZXjJltVebxWpxOqhMoiWU7D4hppkYsVhxVrHmj1pGU2lbisWMfL9EFaAgnusqx6oSpD+heLsexFWAKboOk8BqG9HyDsqxQvl+rMUQiapaDUeIWxa9y8xipywmU5iJyehFSvObq9cu8eASpIY2OJlYPLU+eGPyhR/vRGPWw6EwZn9REgmlZvCh9wXisT0EBFPATH2tE4ToIvfq5LWcmOG0AKl3DjyLgKpQRzKiBr76rdMOdYkNchX7Kkh4FURS5aGfPRzShZGxMBLWWS5+EZhbAaWyKsTs17GA22RHC9JktQKZmPLV4hRdDQojfUHW8TVcJVK+Bf/yhqB/4Ea35PQcHkGOoqv5GU49rfgLCnHJ6Nc1HXt2nSa7YhJ9ZOJYWCsl9ZmRaRzJjzxtgbk1EfoYdKnmUpRosy7hlLB8F4yqsIHVkMj8+A5cGbE4Mskw8DWjWor60+mCdA1onwah0NyOL4pLsBSWaJV4WDOH3HJGgHPIfgrjdgt14GTf5ZKNm2DZ98+inuv/8+4fWhR4KeCYJeeibXrl2LZ5+djicefxzt2rfDq6++JoDRVVddiS+++FKArIuHmjDv3VVoW1SIS09rhZKqNnj5lQUCjC1dtjRhQuIjR46IZMV1dXWYMX0m7rrrDmRl2fD0M88IQNapUyd89dVX2Lt3H/50260iRxZBVkFBa3g87gjIyrZlYdpjT+Cuu+5E+/btRT9zc3JwzbV/wEcf/QOHDx/GbbfdCrvdLkDl7aP/hJYFrWMKb/AZZBXqlmGRvzAVumLCBzCf32o39Do1NDqjEA9inCkBl9/vhTtgaKLSx2v7x8cfoaysFOeeex4GDexHTT8o47h2792PBW9+jCsuvwxD+jZVO+XvX337bwGIrhl5fiQlQrK+yr9Hgyzeh1mZVmEYjPeeUwKsVEUuuux6EoWtT4U671SEfdVwLLsDq3u/hUASL1ROzRK0Kv8cWXXrYGh9IdStzhZiEI29SGEI0OXYJYGhquUI+b0IWXshlDUIYUtnhBh7rM3A3sp/w1TzG3Lq1iDTYIUqZ5AEqiztI0PG52C4ejXCVavhdu1HlaE9ajIHoiZzEPy62HmtGLPFJOEmTxksrt0weUph8B1EyV416vxmFA0dUe+l6oRwnLjnVOcsUb2SZZuw4cdV6NihI84991zh2aLnigqDixcvRq8z+qPL0J4pgStfyAe9+uhBWHNi6I7FWBxtG/Q0UV6dFiFP3eFjrv5nyW4Hr/PIMQVusa5Z9a99S5qmZE8yOgQk5He3trQSeYm2VB9fd9vRTtbJeLwsgsG+0XIvWag9Ul6SqEKhjL75XWHUGvBTmSR+IcvEppL0j5ZOvthZBvu3Itu9UjzcPAeXwVv8cEzVJ9alhZAUkGSAIKJoZdCJY2RFLIn5xdcopcNDEZVCKcGrKlKXqlLJFLDYEjf+pD5FqwamM7/0qvHj8XmhCgUQDrpR65ZAYCyQFQ5r4O7+Cjweb1TGl8ZnTUSrJLWF3h6CVQpbUDGKgKs5ao3RClvR8U5ulxuHNh5AbrsW0Ji0yM/IxKnZHRtRQUk3I80oOj+ZfEXC85dljfD+5e8lzyZpcg2B71QGYxwaqUEEwdwQytcl01kSebKYD6vj8M7Q6DQCBMjqlzJVKdbc0oNl1OiRr2uBQl1DXBOBFgVCuFEi+GQbcgoDuZ2eplx0sOTAr2oRsW4TJHL98UMDR6wNn3wt9HpCbRCUvXjGh4xNN8Cg9UPT6y/itMyz5l9xF+oGfCfiaGjBp4eQlKrMVafDMGgWVFoLgtvnw55zU0zZdhossm2ZqKqxR+hdqax7pjVg3CPHggBLeW1cl7wX6A0g6OP1ZC0bAMOItxAq/wnuYA5W+EelTBdU9udEgKxULfjxxqk5m49EwE7vr8Qp++dA0/tRBLc9h70tRsOQ2x97t+zEl59/iT8/cK/wnAfD6khsID3BmzdvitAF+cz88ssvUVpaJuiDAmSpNTitB/Dswp8wZeJo2Cr/Cm/xg/D7SSlUYebMWbhq5Eh06dpVPFeXLV0mEqCOnzBeSmg8bCj69u0rPO1PP/0MLrvsUvE8XrxkCSZOHC+8Tdzc0/hD8CN7spQga9z4sejQvj0cTqfwdrH+yhWrBOWRwGrGzFnCK9exUyex1nxeD7QaPvupDtvYyMb5oMGAgJP0rXSNePHmMzpRMUEWwRY/ano7NFIib1mJ8cnHpwkJbiaE5Sb44MGDAlgWtW2L6qoKARZrauw455xzBBC211SJe7BdUQH2lh4U/dbpDBgxYoTIdbR06RI8MvX2VG7LSB2luiABd3ZWpjA8Rhu35AOaA7Byq39Fb+e/oek+VbyPAyvHYmmHx+Clam4aRe+rRJtD7yK3ejHMltbQFF4GVWYXwNACUEWrv4ZFuoFw3VaEnXtB8QjQaJnREeqcwZG8cuL0QY/wUhGgBWq3oUqdUw+qBsJlal4aD/mySlZuQ5eBXZsjRJjGyDStSs/W7tUlKN26B7mFeeg0sBvyuhTAYk6NWnnYVQFfSDL6M4REr9HBUq863BzgxWddhkoDMylyKk3adOmjGoxmHMxYSNIDfa7KJkI7zWgu5iHWFp1RV7H9WDUXt520QZZFqxcbxZbmfFj1Fuy0l6LW979BGTzuo11/AiXA4qaSG3C+4OLluSHIKrTmo31mIXxBP3Yc2Yo2UXzkRGCLG81caNFOZ4bJvR5G+yKoW50D775FcHR6Li6VIp43Q3hD6oNwZaqGcuxk+Wi+vBlwLwMoyROli9AP+YLlS4seEFrtSClMVvjipIhFPICQ7Hj+ThBBryFpLMxHQtoXNwZNQJZjJ4J5v4eu05h6z2JYvKQ5VwRdSpnsRCBLpkfyxUnaB4u8wW2OV04Zd6DM78QNtKvOBfjCKN95GAW9C3FWXjEshsIIFVQKgtcL6e54hVQ4p9vThJImeyhlWqDsxVJ6xBquyyni5tjXje4KlPpSz58kgyNtfd6f6H4SZGXozIiXHJyAyBWowIba0ibxoj1NecgzZUREXnhNBBlSXAmTZuvjbvokOlEYKo0EmpvEEYb9sK69DHqDHprejwn6X9hzCIHF16Cu998RyD5LAGwCJtJmtTW/IKvybWi6TQbCQXh/Gw374Ni58Oh55LpLlsJAOVb0XtGLxcK+xopjzMulEIZaGC4IMLOW9oXh1HcROvQvuFVtEMqREiXL5bvdbVDtSW5dPREgKxX6XrLnQbrerETnZEzJ4JpPoek6EcENj2JJ4SRYrcWo2XkE337+NR66fwrCvioEQ2qE9XnCk8Vnw5q1ayIgi8D766+/jgJZavRpF8LcN77DtAfHQb//VTjbPSTWUSDgi3iaSO9jPsTNmzbhs88+xwMP3C/oewRZPXv2EpZgGWTt379fnGPcuDHiGSjLveu0mpgga/yEcWjXri2++uprvP3224JiyDJp0gRcd90oTJv2OMaPG4uioiKEQgFoVNwgkhapQgh68hYiUyHHs8oxW+ms6XjzmUoOLXqNQrpsKQm0Votx48Zi4cKFkSYJlPbs2YMdO3aIJLMEX0ral6wWR9oXf+NHKXYwevTopAllY/WfTAprBhODk6XhjPtuUwKsZF5V+TwE/kO2jYdh6GvC+xQq/Rg7nS7sK7w52a2R8HdryIcuNb/AWP0r1I5NUOttULU8E+rs/pJXql7VNV4j4boShCuXI1S5AtVBlQSqsgaiNqP3UfXrZD242msXRtocg5QKKFFRAqxY9Qi6WAi6CL6aA7p4PIEXS77GgHxN8md6sn4fq99JzyXIovcqGIgvrHU056MEvCmzNZzVe4+mmZSOTQtkKQEWvSoGjR6ryjclPdF/ioqXtGP/gQq0vFPUghZM0sj4oiRgiBcbwy7Kku9nFg4RKoMsfrcd7rqDTa4gGmwx9iAHGhjDUk4Jk287jBV/h7rNlfDu/Bv8XZ9CrOBgUZf5VgwSPY8UP8Zu6PWS3LCy0AMh57BKJPXOzSw9IUqLOmWjKX7BzcW8F+bj+efnxZ2Va675g6Dc8IWUauB/oikW9EG9Dr56ymI0yAqV/4jqnp8jXE9R4FgYhbeOtDuOQVgASIInjo3Sw6M8LzcVVFeUY9Lk3yS1RIuIR0hno6G02EYn0fUwh5fPD01YjZwMC07N6YSApkH1iONPSX6lVLSyr+wPgWSsGAkey824DC6VXixlG7IKJMGrCRUo8VThQECK29Eo8pO5gk3zOSm9T5ybWCUZyJKP0cAtPLgi1iscErLSUhC51K5KoxeWYxlk8zvZs5OIkkeQnpFhbuRR1dqXwrx9CnQ53aHpOknqgr8W/p8vgqvzDCHHLuVp4/qXQL11w0gYe4yXYiQO/Qt1Hgu8hX9qcsmywEoyj3KjOdBqQZl3FllwJrphzhMBNY0NR+qTjGct7Q3DqR8gdOAruHXdIsnJ5WMJsKrdxkS3lfiN8VnHuxytJ0vuXzo5tBKBLMaX9POtg6bDzSItxi+d5sKiz4DFqcMLz83HI/dNQXamThJsCGfgxRdfwtVXX4Xq6uqEIIsA4szBhXh23seYPGYUMsKlCOSeh0DAL9bzc8/NEe0UFxeL51IsT1Y0yOK1//zTz8LbxVQMfK6R8cD2Zte3V1TUFk6nQ4C4CRPGid9JUZw0cQKKitrg8y++FKrEt9x6i+jDlVdegeIO7aAJ1YHZHTSqEBDiPRhs9I6hMY3vk3SSZydbS8lyaMnHK+l5D/35vkYgK9k5kv0ugyyVrxxhKtCpjVB563OKqXUI65oKHOhN2dCZ84QxUhj6DMwf2Vgin+eVRYT4/1QBFusO2HgzbFTMNRch7NiFyk2zsK7Hy8kuJeHv8eIZVY5N0JZ/BVXNUrGvUWX3hTq7n6AJSh+TAHl++zZUGItRmTkI1VlDEIwTf3pUnaw/+PDew2jZroHtcCzaTLcNu69OOCK4d8sz5oDhOfFKMoAV7ziltytd0JVu8ux0rz/V+gQ+9F6FAj4pqfBxLqas1gj63PC5G6ffOdanFRLupP5l6jMQCAVQ463DpqodTc4TDbD8oYAQYjjkqkjYJwIsX0ja5PxfL20NrdE2q0BY0fhQJbiKlseONUYyyKIH8YzWA6Cpt2TQMumuKUMghvyknJE+X20QdC45vssYKIXp4AKoi2+Bd+sC+LvPFqfUWfIRDOvgl3LfiUILp0hKq2fAvBRDxSLyXDFRpEe6BmXCymRzzI06X9Z2RU4UAhC+3Bf96zuUlEju20OHDuHdd9/DpZdegs6dpXio1gUFOPucs8UmmbSaRMA0WT/k30mnspiMYny8i0fCYGsHddurRUyW/9BPsA/4JW5TnEcKBnBcRPJMJirvNy6TAAAgAElEQVSOI0og1NtCYSE/ryzceDP/F0GPMp4pUf+VL1zWU3qKCCg8Tsn6c0aLDrAYC6Gqz3Eie23iSX8nAxhKb10sL5bcZ1kxjPNj1tRivesgHJSyV5Q6vxvr/rkGbQd0QGa+BAaUACuR+AVBVp4hR3iyUi3y88ego9qaVvpotWDeGXollYVeIzlmKlb7nG8CdAJjbhSNpfNh2vs0NN3ugbrgfOlaPIcRWHI9PIW3w138qPhOznXDY9TuXcgufQiang+J3wKrxkqAPipGQqZoVhPc1qu/Jbtm9o+pF3gsVeaoUBqrkBJKz7IS/Gf91gOG0z8UqmNu4wCEMgckO91/5PdUY1FS6Vw6IhiJNrh5ld+hl9YOdZvL4V05Fr92fUlsrLpmdcDf3v4AIbcXf7rtJuj1Bnz25aKY6oIxPVlBOy654BQ8v+AfKGqVgYsvvRr7DtYJo9SUeyZh5apVCWOyYnmyitoU4amnnxYxWXy+fv/d99i4aZMAUy+8MF8AtosuugjLly8Xhq9nn3kadQ4H3nv3PTz40J8FhXH+iy+BKSBIa2RMVvnhQxh9240i9mvm7Hm4+Y/XoUMbG0L1sc6ywBCfI0rDRipzlKxONFUwUX1ZNv2xRx/GuHHjYooUJDtf9O9bt27FC3NnYPalP0Od0R7hsE9S6qNqX9AtPiHXAcEoCJs7Q5M3ArrWFyCgbwu3s0Z4/1iyWnSAvWK3SOAsp1OpCR6Bl2JJ4SBc4cQ5IpX9Kt47F+1yO0FdcAEQDsG77Db81u0lBFNUs42+RtLM2mstsNQbepONkdq+AmrXLui0KsBzCEH3AQTyL8VSU/dkhx6z3yvKjqBkVUkk+fAxazjFhlwBNyo9Emjm/o2icmRhxCrNBVix2kqVYniyKBDqjJkwWPJEjJTfc/wNdBwzsqIYl0VAdywFNaLnQ3XFVVeHmWz4gosuEA/sgCmMrdW7I/WYQ6qVJQ8drIXiuxpfHTZX7cAprfqLvE2JCpVf+Plvz6OV4v0Ut5pJbUQHYxvkZ+WIDU06Xgs2KoMsmdqi1uhhyW4L5gdgocY/JWbjFW7O6J1gMYYqYCqdLigt3g3ToTv1K8FZT1booSLdSCmXm+yYWL/TG5SZYRZB9nLh5pMAgF4hnoPAY/XqNbjuuhswY8azuOSSiwVA4QaEYEiWNZYSGjeEFLo9EmgVyTujVHtIXZQSs6rExlL+nUCSG26Vvwah6hVQZRRBpctBqGYz/PRS6QeK/hCAMA6B109wKcWhSRt2tkHqD/tObx29INHURymxL+WzfYjVT3pH2CbBp7gGxp/xGoQaHJOWBoRXkX0nAUcd9bL1h0OoDnrgrnWL+Ka99n0YkFsMvSknwkcnxZNeKLZPTxWvx2w0Qq2RpL25caJ4B/sXLefOvikV9RJ5sTifsiiEWV2L9e4GkCXlovOiZkMltJk6mIokjnp0/NSxBlmyFykSk+EPiPUQy0AgXytBL+c7VmGdLIMHWD8Wau9eAbCE7DG9c1tnIlj+KzztpsJTNEYcTkOF1WKJKBLqyz9Cpnqf2AAxZsG5+2u4uj7f5FQcZ/ZZafVXgthYfeMmluuQfY8Xv8jxoFgLizImMmtJVxjO+ASh0o/gtpyGUEZD3rLm3O/H45ijkW+P1Z90Nxrx4rJaH/4IXTOzoc4/E3XLx2B5d8ljQANme0NLfPHRp3jjzb8KY0q8PFl8Bi5a9G1juqDvEC6/9Hewu3WYM3smPvriV3Tv3k2oC/bp01us40TqggRZ3br3gFqFCF1wwIAB2Lxps1AKXL9+Q0QpMCsrC6WlpXjsscexefNmXHHFFXA4HLjj9tFo06YQH374EWbOeg49enTH6aedhtKyMtx331RBd337rbfw6utvo1XLfEwYfxfOPnOEiKmgJ0uOPeJzl0yAeMC/OeslFapgdLvsz5ZtO/H9zyvw0EOSoYOF18pClUb5740bNzZJKMt6pA/KdMInnngCl5yejz59kuQuC/kQ9lYArv1CQjxQ+jn8nR9BKPtUcT5rXhfUHSkBjQiZ2laoCtagKph+nsqWFd+gu2ctNN3vFe0ydcQm00AcyTm7OUOMdAwR8gn05mzQU8fk1cpkr8eC5pvORdSUV8OSlQGdITYzIp220qnLmKoj7qpGDgaz1ohcY1PxjmMJsGL1UaYYZhslgya9Xek+99K59nTqEmBR6Y/qgbJBJp3jj6Yu974SbXCPeE4dj6LatGVzuGWbVli48DW0yW+NEZecgZ12acNOgNXJ1k4EmW+u2inoUf5QEEUZraDT6LDLXhq3T3KC3/+kLLqyc+2srXHYVSkU+k50yTVmoU9ON/Fi4cbHHfJgfyC+O9SkMjYK6CfIUof96KlvUHgUN4q5BYwZpCCQChiGu/aQSNQYXRqBLJUDpp1/FkH5/vWPQX/mjyJbNhc31Vw0WokKRC+Z3x8U8VL0SKTjrUo2vrLHRNC4QhJMIvDixpUbEG40GAwug6wLL7wwIg/ODeZLL74kFLCU5dRTR2DmzBmwWq3YuXMn3nzzLXz//Q+wWCzCG3bLzTdBZyCQC8Lv82LKlHuxZMlvjdqYdPcojJ8wEZ/+40NMemAm3nvvr+jWrbsAPAsWLMSiRYvw3HOz0bJlgQBAy5YvF4Hlv/22FP369cWNN96Iiy+W5Lrnz38pJvXx1FNPxcyZ02P284orLhPqXlq9AU6HQ/SxsLBQxFYEg2GUlx/CpEmTcd555+GUoQNw7fW3xBzqP435E8befhv2l5Zj0uR7UVLSOLHtc7Nn4pJLLhFB7J9++ik++eRTEWMxfPgwYdkeMmSImAc5fw5PQhDIsadHJZYXizFKBHEyIJBpowaVE5s8ZcKTxXjCOrcbRZaCiHQ9pddrA44mAhXJQFZXcwcwtjHVIueLipakj3e8lI/Kimo7xSKaeuF1Vf+CuWQKtAVnQdNJCnYPV68RAMufexFcHZ9qFLMnkgCr6H31CMCUsfF6mHrcDpUhD8GS5+FpdRv8mcMF7VYuBNSM4VLGfpE6yO/YJwLhaK8kKYL00HHjnUj9kG1Q3U0WvJDPaVvSGfozPhPpC9yZFyJk6ZTqEJ+QescaYLHT6dJl4oGsdmWvomOrflBl90fl8vFY232+GBMaYfqa85BlyRPWU8YnhVRaKaFuMBiRIKeRhs9ZesVpAAkEQ0JgynRgATQt+kJlyEfYfQT+rBGiXb/PB5/HATVVuMxWUZeFzzinh1RCiHtSpnPzHibY59qRDDla8WyTC/vD572IxTVIlGje66TcEpTLRi45F5Z0rpAQudCF7TCYG+hwwaAXfndNEy8WPcD0HqfC4Eh1QSljlVI9Rq53z4OzBGWQoGnatGlYunQpZsyYIQQx6J3id0OHDhVCIvyecViU4f74448xcuRIXHXVVaIpUgUXzLhJajboEQp+CHmEMhq0Fqh0mVI+qqhCj3do398RsO9CsOBqGLqMwY7qvSjzpQ+s5KYznCUYUPYcdINeqH8urcbBPZ9jS6fH0x0eUT/duEUew7gaAiwmcY5m2pxokKUUVGrWADTjoEAoKJS6oxlcBDtZBiuMipi14w2wYnWf/SDI6mDMhk1rRLY2uaG9GcPwX3EI5eG1+gy47GXHpb+qak9tmNS/NSvXYNOajRh915+w+shmIdlOMFXjrUVZ3SF465VO2IthrfpizZEt8AabKuHxdxlgSVbr2HWOy9UkaPTUggHYVVuGA84GueET0YfOtnZoZW6BXdVlyAlLm0Jap/b744Os6IB+gqxieq/iuOkzcjpArTXUX05YcFr93jrxgGfiNqH25Jcs8gZNEKatd0Pbf4ZItqse8W0jL5js1SL1LVF+kVTGTva2MAcJ6Q/cWMiFm0UVk6Oq1JKsOKXetVK8WZ3ThY0bNjQBWdx4G/RaYY3lC3DMmLuFB+m9994X6k4EWU6nE/feO1WoRI288gqUHzmCefPmCUvtpMkTxYZmz569GDd+Anr37o2LL7oIR/atwbyFf8OVV1yKcXffhk8+WIDJf3lNgKwePXoKr9eLL74cAVnt27XHypUrcd/9D+CMM07HOeecLWIqPvnkEzz++GO44PzzMGfuPBF8Pnbs3WiZ31J4oj744G9wu92YMWN6o35eNfJKVFRWYM6cuYKic8/kSbDX1mLy5HsiIIvikIcPHYyArOuuvQo7tkvg6Ysvv8bWbdtx9523QWvQIysvB92Ku2Hd2g24/oYbMXbM3QI47dy1C9OmPYbZs2bg0ssujeS1uX30aHTsWIxPPv1MAMb58+ehXfsOQmhBLtyMcc7opYvlxeJv9OpFb/plkFXudeDAzv2o3WvHLZfdoFCgDGN59VoBtJRFbPDq10P0WiNdsJ+lO+ghTrUw5xfXWjoUU14Tj4sWuDDteQamQ69D3W2KkERmCe15F8E97yPYay5QeK1Yy7wGbnjpPeRm1O3xCI+o8Ch+XQj9aR8J44hvyY1Q/26HuB+40ZW9VqSY1tY66z2wEOPL2D8Z+BH08p6Q48eoeEhvJzcV9E7V53WOOUQRwYtaRyOBE9vijtCf+QVCu9+GK+dqhE1FqQ7xCal3rOKw5M42x5obb5PYac9MtC2+XADnQ+uexqYuz4jTRJ8jUQLaWIOYtfoMGAbPEaqWvp8vQ80pDYpY0cl3ebxMyztWE0KFWTINlOwDZdvR9OXo88peLIK8zExLQvCfTp8JrrRwpZRQOFa7m7ftwnc/rxaeLHqlCLS++eYbAbD4IeCSBS7mzJkTUSK899578f777zdqkp6si4qXoGd2CYKaLIRMxQhpsxFW6aH2V0HtLYXaewAaWlrMBVBl9YQ6qxdUjFliCTgQKv0E/spVUBVdg9qWl8ChbqpER+oZQzpilXxTDgpMNmT8PAKGATNErCfCAbiX341lXZ9PmyYYz3sl0y2j+0CPImOxMqxW8dzz1h2IOzdHm34hnXWy5LPFGHjeIBhM8h4pnaPTr0sPVrXHHlEHjG6BlEF6t1nK3ZVx99Hpnzn1I2wqLdprjMiCFrnWPKhSSuycevv/bTUpFS9y9jmPHPOuqy6+7PLwxvVSgttxE8YKtSFanKu8dpE3i/mw6L2SSwtTNgrMedhQ2dg6Lv9OgGXUaKUNTcB3UsRitTDaBOWRYCNWvNmxGlVa1nM0WcJLRW/VoPyeyNBbsK5im7jpKHrBOvyNwClWiaWYluwlxnY0WgNMtiKomwRVhuG2H4DLWS0oRMIyuuE6aAfOQ2DNvdCc/gsclfRSxi5KiVllDQIogicWNRo24/x/vKSOyRJDMl6Lm1M+oJevWJkQZHEj+dBDD4r6jz32BKiWRZBFeWGXyyXUoSiowRvn8SeeRFnZfjw3e5aggezZuxcTJkzEzTffjMsvuwila9/H+Gkf4sLzz8bY26/Bpx++g8mPvilA1oAB/cU1KkFWQUGBAHpVVVV48onHYbPZBHh65C+PIjs7Gw/cfx9efOllfPvtt8Lz1a5dOxGv9eyzzwoaEEGW3E+LxQyL2QyHw4knn3paXAf7ybmaMHEyWrduLTxZvJbdu/dEQNaYu0Yj4KmE3mjD/JcWYNXqdZg140lkmLQIBP0IamxCZez662/EX995G4MGD4xQMOnJuuDCCwXQ43qwWjOExXrpsuWRMT///AsaUdQYm8c+kUpIyfPoHFsEylSKVH4v1lvIjdXOXThkP4Ld/96J2//Q1PtGa5/dWysEGPZ5D6AmYKcuWUKQxSTE6RQCEnqJKI9MYEIAxD7LIJ9/xwJgpH2yvkiiXflPmLffC21mZ6i7TxEJM6kWF9o6C16/Bq4uMxEyNuR7Yf+4PvlRpmbQBQ4gs+wpaDrfjbBzD4Jli1Ddca64HHoE+ZwSyZNDoYgACeeHXgCKlii9AOwfDQ2MuWB8jCTVbk+YEoGeCsZj0VN5pLJx0K8MsoK7Xocr7xbAkJfOMB/XuscaYLGz6XqxxMYo6MWeQNOkmIPWX4esYQsQDnpQsfZRrO8ueRKOFmTZfusG/en/AEJ+eJbehdrBSyLjHC34EO95fTQTozSwxGonWTyUDPqOleDF0YIr+RoemPY8xo0b3ygmSwZTBFksBF/0XNGTRY8XgdfcuXPFe4Sg7KWXXhJAjEY/GvMeefRxoajKwrlgiTZWUlwoXLcZ4d2vQGtfBnXuAKjbXAGVXjLChvZ/gUDFb4JS6DK1R23BVXDk/U78RoMtk8zvd5YLg7FJa0SBJU/syezO/bAsPgeWPo8KqXQW0gRLLcNQm3Ou+Jv7M5PBgkpvHWqTsHriebDigXgaeOgdp6fS53GC6yJeSUe842jW7qHdB1FRVoFep50Y1cJkAIvXwndOoaUl/hMeLJ6fAKuvJgM2tRYqjRYa89ElYj6a+TmZjjXb2gomGNNsMFn8sSqqDTs3hxkE+6+vFmHPvr249Y5bsa16BwKhcCPvlXzCvi26odRxUACwWEUWyDiZvFg9czoJ0FicWYTFSeLImjOwtKgTXMn0JYKoI6oqAbIY37a/XimF9eRg/Q2ebU1OpZR2j/4xOilqvH4yTkuWwCQ1RSXEKlQIBbzwOiuEh8u0/lpoB72AwKpJ0J2zArXlWxNetvyyiAee0hmzRECLm1HG/XBTu3z5Clxz7XUiJkumCyo9WTwnwQePeerJp1G2fz+mT38WjClYuWIl3nr7beGVIZBgkemERqMJBw8eEGCF+V2uOC0Xe8oDGDd1Fi48/yyMuaY3Pv95NyY9IAmCKEu3bl0FaCKQIpXv118XN6lDBcRHHn5IJOr8+ptvJHphqwJBFZs+fboAe3I/16xejTfefEvQFqP7SfAz5d6p+OWXfzc5x/jx4zDm7jvgrDkIi62VAIDLlq/EAw/chzXrNuGM009DTrYNmzZuxHXX3yDAYv/+/bFmjRTnRjBKWqO9xo6//f1DQRfcvbshDlM55vLJ6YHhpp8begqXxIor5NwxpowgmRszerxqaioRCGlEsuAMteR5iVcItoKBEEq8O3HYV9lExVI+zqbLRD9LktiHqJMQoBCosJCgSoDB65E+Ulwf11IsOiE9RH77Vuh/6Q/t0IVQWbuI+qEjv0oAq/WtcLa9L3LG6M0Fg91FfQa9QwvjjvthKToNKmtnhHa/hZrsPyJgaYh9oreKdC3m4SFFS+TRs1kF4CJIjC6yQie/5zHJqFg5NqsQj2F70WIrtt+6QH/6pwjueAWu1uMAqqSdBOV4bMqa48XiUMSjLJ6y6nyYzvwnEHShcsU9WNtzgRi5aCCXricre/UQ6Ia+KRK+ujfOgaP33xvNiNIIl8yLJVPr4nkjYk212WQQazCW4ijrx/KmKds5VoIX7DuNeFrETvqe7jIlVZDAiAY5uUSDLAIpxmS99dZbuOmmmwTI4nf0fjG3Fn+bOHGiYFJQROOpp56MCS743uP9H4RJMDpE6hJ3DYKeCmiO/BOaAx9Am1kkgS1lYl7vEYSrViJY+ilcfhcqbSNQU3QLWpmy0cK7DyH7WniqVkLjLoNJb4Km42jp+RTyIbD+QagKR0FdfCdUKk19Mtew+D+NMgE+9tQqIWBGNhMBgklrwE57GZx+V0yaYDwQz+craaR1dS5BgU0GvDneJ4I2GGBqjjipQNJdL8nqpwKwkrVxIn4/Q2uLAKxaven/NFVQOd5UNyTFVWuwiv2y31t7TEQ4VLsO7w1z4/TGgjcF1eT2u0djQ0UJfPVqN3InqMnPuCbehKvKN8dcC0qA5QkG/uNeLErM0/JD2qPd54DX70NJ7Z6jWsfMS2DVWdA6Ix91PicsahMyNVbBf+eLSGwhVZQmCIPsPtb/oWxZ5JyyN0sWs5B/UAKwRB1MFWwp26Aspo7Z1dUahPwOBP99FrQDnkNgzVTozloCR9VusaiOtlDR0JJAnlTZfjywJSfupWLW1Vdf2whkkYoQDgUwder9aNmqpQBZLPQqMZEkPUQM2p4wfqKgw40adY2gB86YORvl5eX1ni4LtmzejFtv+xOmPTQBV5zRCntqW2HsxAdxwTlDMPaPZ+DzH3dg0v3TMW3aX9CxY0fhHWBS0PXr1zcCWbRgjrn7bhiM3IRI8QncyGdlZeKll17G11/TkzWrAWQ9O12AwRnTnxX9HTN2nIiNuvbaa8TamTv3+Ug/eV1TpkyF2WzC9deNgl6vx8FDh0Sc16WXXioUvZjril4lgqzVq1eL6+ODgsCBoIjxVg8//IgEsvr1w9p16zBq1PViTM8//3whu8zjJk2aKKy59HzdetvoRmMuz5mgrpEqaLU08WJFnhH1SW/5kiXAImii8ELJ9h3o1FGyrKZSCMgYqxWvWDUW8MN60UX5XWt9fiT2i6CV4CoRhY5jFgtoCZCzayLUphyoi0aKUwZ3LEDw0I8I9noedZbGuaTiBeLLm+usZYNgGPEmoFLDv/QWVA9seD7IaoJOtxsWk0l41/hcphqpnGNNec2yDDu/4/wkE9Xh+qTyIEusJOC2Zb2gP/XvCJbMg6vtnwVF7T9djkccFq+pOV4seSxi0Z1O3XAtDKe8K+Jxytc/g41dZ4rq0eeRN9wy6GYdJZVaOd6qkAc5O/8ETY8/CwluZ+liuDo93WhK5PWWzIsVzYhgfqZUitILHF0/meiE3CeR/kKva6Qqm8q5WedYgyv5vG+++zmGDD9d0ADlogRZSrqgDKh69eoVAVb8nR+CLP7729JluOH6URGQFe99KIyWaiMycwrgc1ZEJKTVNUtRW/Y28nUqoXCryurVeIhCXoTrdiJc/qNI9KuydgIyOol/VUwILJeQF/6VY+FvPxWhnP/H3nWA11Fc3fN6V5ds2bJl2XLv3dhgSCjGdAi9hUDoBmxsOpgSQgm26cUQCCSEnlDCn9CL6e4V9yrJTb283v7v3NXKq6fXJBdwyPjTJ+u92dmZ2dnde+aee65CZ+aDj3HWsWVjNAB/NAqT3giT3oQ8W5bkclpTtxk6vwclMUp4sSDeYNDB5XTK+0+lVadaE2ofOD+rgvGpj+mujZ9TvZ/KM9WeORhmdKK4mWZvcGT/4mmCieZOFcTw1JWJZsHeFN2QYSOiffv3xYTDxqOifDuumn4VNnrK2wgdTOwyStyba+sSgxS7Qcn79HOgCQ7J6wuH0SoS83TP5hgzsb2hMmksVOxEElASUJHyJ79NdpG5bwy6JddBja8OefpsmHTcoVYU0pSHmbJbXhtqRHW4Go0xEuuDrX1REdzZohpEgNXV2KldMSbp5gVpGZNOJ3KV+lAdwgvOhWHAbQj/+CcYD/tQ8m0x71a6ReThKSfbTCPdHdkD0JjgrsRoSxtsxcvRxZ32ZcuXC8iaM2cWTjrxRPGOkH5GOh1pdIyDuuyySyUxsYCs7Tvw8COzMe/LeZh2/Qy88cZrGD1qpND47rzrHgE1BCFZWZn4+KNPcPMtt+KlR67GiNFjsHlnBFOm3opjD+2Na2fcjnf++Ram3fowXnvtFYwcMUJeIE88+bTQ/x5/7FF07twZd911NyoqtuPBB+8H6YNE1+4mN/QGg1D74oGsBx/8k0IHfHg2Pv/8S/GGqZREn9cndEG1n7wW/J5A7s6ZVL/SCXWFwhyTjz0WV199JWrqGuFy2lqBLIPBJLE9BAykt7z//r/xyMOz0b24B35ctRJnnnWOgKjDDjuslbAG+7xk8RKc06zoqBUbUZQOLc0Kj/G9WOwvDX6CKwKFuoZGAWQLFi3F2rXrcNzkY9NdXlLvi7r4SXnb1QjVugwOAVr8nU5JBLSyvh8I06jHoLMVIlr1PULrnoT+iO9R7Y6vWBV7fwZ0LtnF1gd2I2v9JTAOe1BoZb6FN6FxxMctXRM1wUgYVMMkhTE3O0MEEGKl/3lAa6l2X5t4uHjjJWWLY4wVvFDrZi0YBvP4V4Rm5On5x2ZRnXRmbv/W2de73nsDsDjSeP05fP01MI54BFHvdlSsewlre97eLgUvGt9a6W6eRxf2IGfrVFGDJXjzLbkTjSM+aTPZXG9RGFqSjmsrJNqYS9ejRk8pwbtWlEVtP5VBrRrl9AYzvUWyPIqxg5IYn6h3n3muYtufv3gVlq7cjBkzZrR8FQuySA2MFb4455xzWj678847ZYNq1qxZGDhoCEaNHIb60A7wncj340CTK+G7kOp73DX3aJSBua7cTatRuPttFDQuhDlzAPSdj4Eus7+SaypOoXhGtHE9QMBitCG0bi5Cve9COFsRSElW4gEd2jkDcnrB7auHw7cHBGlBPJ89TFzNdBeMIVUT1MtzCaGkVEFtf/b1fa1tu76yHqu+XYnMvEwMHD+oRWVXrRMOhRNS0lPNW+z3BwPAIk3wcJNCSdWbrNA3Kw22d6y/lPp0TJhsWSDQ2psiebLofZGcKiEfdnuqJbBSK43NE2RbMtEjo4sIXiQrBDQ/dU4seo9G5g/EdzuXSl6CQbmlaKzzojpUmzbI4kOGcpsESPRYEVg1BTxt5oVzES+OSp2jeCIXCq0w2gKykh2faK7bDbKaGzIFt8NU9hj0Jb9FZMubMI59Rb5h7FIkQpXBgAhnKIqDiupgUziAypA/7Twd7QVasV4tCg6sX7cWZ5x5tgAjGvw0CrdvL5cEnp9//gWefuoJHDL+EFHYuvfe+5SYq0dmY8vmLbjiyqsxduwYnHLKySJI8eqrr0lsFT1I9JBREdDlsGH2baegU8kwbC53Y8q1N2DSEcNw3fRb8c5br2DabY8mFr7ooQhf3HzzrSIYceYZp8Pt8eDll/8uSoYXnH8+5j77bBtP1gMPPIjt27fLmLZs2YKrr75GBClOOeUkoTa+/vobGD58mHzPoqoL3jnzDlEQ27xlM6ZNm47jJk/C1VdfLTFFBPaPPf4EFi5cJMcZjWYYjXrxYr300t9E9ZD0RavdhgXzF+DCCy9q8WQ99NAsUWCkPHNmViZeeOEvIudMEHbccce1GO2kr9HAststCb1Y6jrltaMnizQ3Kt19+tk8GRMphlRNI1COZ6zFrvOOgi0TCt4AACAASURBVKxEHi7V+1VoURJTJgNdsUBLF6xC1g/DYPrVR3JsaNmtQNGFaMo7K6nRqN6jKsDisbZN98CRWwh93gRE61eisXIrfMWKzDJ3++1Wiyg4sqj5uuQ7s6nlc3WuVKl2bur4/H7xdClpChIXNScdExvHox5mLRoD87gXEf7xQXhKlXX4cyn7yiDrKE1QOw/x6ItHbLtb8p7R4N287TNs7n5Vu6WvYz0FBOXZm66CYfA9cnrSOL3WYQgXnCyASusN4/exHrFUynvp0AaTgaxk8cKqUc6N16wsV8pnhzq/+xtc8Ty6pjUwlj+PRz/MRla38bjiiivk9NzIYoytKuHOv/lDD5b6GevFern4nrn08ivbxFvzXTjI7Ep4CzlzesJdt00YGiyx68ocqERB9SfIq/kcrkg9DF2Ogz53DCK7vkS0cQ08QR8aTZ3gdvRBwJgNp9GO3M6ntuuWTUTFHZxTihyDReTXqcAWhh56g03YGnz3sNB7zlyZ2pIOVVBbf3+LYDRUNyAjN0MYHos+XCin7jO6L+wZdiRKeN+eCTwYABbHo6UJ/i8OK70rLIIY4ZAIyHW06L4o/yHKhMGNQSWBaWwhvU1Vwhsm8Vg7W5KrdfSk+/u4ImcnUIGMUvTsszFihN+jSKcnEpxQ+2Q1WiAxXL56bG5IT9IxmScq0TkZw8X8F+nSBGPnrKMgS1+/CNb6D6HvfCRCO7+BaeQzIiucrDCh3vxdK2SHPd3SEUNGfeFTbnvt2jVCbaNIw6+PPEoekJ988rEAqiuuuBwXXnA+PL4AzEY97rv/gRbhC1IXPvjwIwFSu3btEiqe1+PBgoULMXv2QwKEFi1ajLunHo8xw/sAtjxsKmvCNVNvx6SjD8N1U6fhnTdfxrTbH08p4b506VI8+9yfBfT17FmCs88+G2ec/hsRtXhm7twWkFVQ0BmkVagga87sWbDZbG36ybgsgjdt3Bcl3G+77VY4HXasXbdeFAePnTQJl/z+Etk9ZKzOM8/MlTHRY5WRmYn6+noBYwQ2d905E50LuwjwWbxwAX5/6eVCqzzxhOOFfvj440/gww8/krw3xx47SfLgkEp4ySWXyA6lml9KyY+W2IsVb10QZJEuyN1rJlymQhmvI+OGUpX2gCwCJoIn0gPVQtog6THrvVva0ApD/iC2f7wBOyt2YOLEIzBs+HAwVk9baEO8+urfUVtTi3MneFHi2gBD3+skH1Dw018hPLkBC5csx2effiJzftpvTm/TRuwY9f5yZK48HaaxzwE6A8LLbkV90R0IZYyUTS4Kv3C+1Jx2FKdoalJiHDh3WqDF+Dd6DglmKXShKiHSpU6vQ6zhw77QW0mDmQIjlVXxs9xnLx4P09g/I7zqXnh6P5LqMh3w71cGGuDZy6DkvfVicdCxhqkh7MFhVS/CUHo5IrVLsK5qIyo6n9Uu+etEdD/7uutgp4Js4TGyORf67rcIdL8W4fz43mE1hpYALFX8UiqKIceaDGQlMqi17VKdkG6EVMqeBwRceTbCWP4CTJEa6IvPQVWoG2Y9/QEysvIFaOXlaWh3KVY347Bee+01SSo95dppyMnJiascnEwCXWTvmX/RvceISwY6HJ71KKj+GDWZ49DkHACLwdHqfujI2k5Gx52Y21dyGIVDPrh9IXAPR30+JZqedIS6tMfuj3jLRH0LBRQwqzoRGCpD5kdHS62/Hk0xTKWOtrU/j9N6sf5HE2zPTOtA9W5v43aEE2CkVK3pvt+xOEqRCoPOhCyLS2KxuHAMUUMLhU2NHyJXtzgNb1aqk3b0e+YWYM4pKhySP0wxC8rIB+hp8e4xGg7rMhLLq9ahPtAoin7FmV1kl5gxM2FdGFajWW4Md9Arv+Un4IHdZMWA7F5YX79NqJHtKfHAUjJQx/r8niWZ4MW+epCp7TDI1hreKjxuX+VqREpnQK8nxcyg/OiMEtdD1ZmwjjtWTChthC/kF552lWaek80PH/Y2vQVBXeLAeZ1GlVBti3QZxoGoRqUos/kDEqBPD4PivWG+Ia8YmJTDZmA2X1RUcOMLQFXCi+0fjyP1z1Q7D4j6oLNROS2CSMUHCHe/FHrfNhhs2Yh6diOYeQhCoUgL0IhNRky6BGmN9ByoiYTZPtXfaOgSYBBc+AIB8RgYDUbJb0RDmeuQdLpE/QwElCS5FD9QkxFnZjjAzyknT8DD+eD4OT+cK/YnwpgwkQ7XyXHhSFjmirQO5jzj2BkEzFcK2+AP830puXSiIjMvL6AIwJggts+2uXPJnDqxioKJrj+1VlatWoPepSWw2x0CEDlP9EaSQsjrqcqOJ2qjPSDriKw9MRWx7dGr3hBoxFr3JjRFPDI33879GBPHHyZUzK+//hpr165FcXEP5OTmSl61sm3bsHXrFkyYMEF2r7/55hvkZejQpUsBosEG7K7YiLKGPGRkZODII49EXV0dvvv+e9x4061JHxmuZSfD2vs8ibWIbHsTnobqlgTEnBfOtzbpsErFUYUs1HuCF5IbEQSssbLaBF5cV/yeYIuJrNUcd2oOLd47WnqPttM5Sw+HcfTTCK+YCU/f1rno2vM83J919wZodWTzJ9FYtMaww7MBYwKLoO92OiK7v8AKrx5VOb+SQ8dY2iYfjddmMtGKnOWTYOh7LXTOEpHlDm/6C0JVSxHsPwtR697J7KeiDSYDWfFEL2KBG+M56+oaW+WNix1/ew3z9q4vna8MxrIXYAxug6H4XOiyh0oTkR0fonHLh/jr0vHYvFsn4hbDhjXLqic5Cb1bL774ojzLTzr5VHTp2lVqJ0rPkmgNUKjKkd0dTdWbWs4Wz2NLOXUWR7N4T4EmVlK9HzqytlPFO6r9TgeMa6ervd6svbmn27MWlLADA3xuHwwm5gVVUm10pDQF3aj1p94w7Ejb+/oY1YvVYLEhJ4lndV+f97+hPaPZAXq0fE27RXlQLekKwunmVSyIGnQ6FDo64/XnX8XosaPQrU8JMqN7XNyMHwoaQhiS2wcb6svaDUD21UT3y+4pgIq0RhZSE0kNdBhtMOoNWFe3FQX2HHS25eGHXctbeYmY74ZG71K3QnckcCD3mD+O5t/8jBLvDYHWOXvS7X8s0IoVt0jWTnuBFl9K/khj2rFP6rmNm2fB2mk4og1r4DOUIpw/qU23+ODdHHK3xFzl23KEcsn5/rQsdayM9mGfDh0l2bww6JrGZUOTO27gf7rXRq1n3v02HBtvgGnie/JRdNfn8G39FxqHf4DMDVNg6X8VgmseR22vp5M2TWOdngYmfBXg4AsI4KGBy75SbYnfxe76ka7FsjuBJyHRSSlWwLb4QmC7BEyJRBzUfvB7VT2O/SLII+Cjgc3YHNL3CH7oRaEhTsOcRjmNc61hTrBJCfpkogqq8AvfV7W1DfjPhx/hikt/J32kaAMFSCg+wXM7HFYBfYl2tlMJX8TOUTKQ1fJAbJaJX+veiPdnvyHxatpCCWYaTtydLi0tlR1tdVebn5Heqf2+R48erVTJmIz03vseTLhm7GuvgT2vl8RXRMr+CbfbA2+v+6Q+vVD0MtGLpS0qINXGsfAzXksW0goTxbhwnbAefzj/vM6kfbJU1VDiPb5XOnfF0TCMeBThpTfDM+DP7b29Dlj9jhplHdnpTzQorTGcW/sVhli80Hc6EpHyt7HAMBBNzv5yaDrJXFMZsZ2yTfB/0A+m0U9IHi55dvl2IfzjAwgzp+GAOYhaunR4/uPFxqqNJQJZ8WJvYsfBeE5SYElPjVdS0Rk7PKDmA3X+XTCUPw+Tdw0MPc6BLme0fBPZ9RnCZW/DmzUJ/m7XIKq3Yd3aNXjnnX+isHNnnHDCCa2k3dV+VFVViaT7ihUrcMykyW284IlAVrI1YMvoIkpmWgOOMV0OGNJ6v6txVe0FWbHv+Xhzrd4vHXmPtwdoHQhvFt9pVBskk2HN/DUi695RkEUlwfZuxO/tWu7o8aoX639y7R2dQSVFksXZCZGwH75GpmiISooGvy4npZKmbqe7MkqJ8W6uLnj+mecxYdwhGDaYOzk62b2WBxJDag16/Fi7AVXeuo73dC+OpIE/vvMwfJ1Agp0qgqT5ecN+7HRXSuJhbbJSm04xTLxRf4sHaS+6k/BQFSy1B2CpjanKg+n0iw+wH4M1cMDYRgEo2fHmpefDMuohhH+8D97uN7bZBd0S9EjQbmyh8AkBLUFWbLxebF2tIZPKeEhnrAQY3H1KtgOvtqMohCvufxUoaM+R9XUxTONeEAEDumyCnx+DxjHfImwtQebGKTD3vRKB1U+grjT5Lj7jDOhpIPVNPA4enxiy9ArRECYIE6pcsHWMTE52pniWdlUmziESOycEQXm5WXIOFZgYjYpHT+7PZglybWQvx04QSFBFcLR+/XoR5hg2fM8uLb0eVrNZkj+zcEzcjLBaFMOc9EDKG3MsibxYyiYg807t6fXu3dVyvfLzcqW/nQvypC3Ku7MQONNrkwi0aUEWwUA0Qtlh5ZqqCvBaKfhf5YxPZxkpcxWNYOZtt7QBWWk3kKBiMpBl3TobDsMuGEouQqT6e/i2fYamQS9LSwSeXBMETLHAhx5AzptK/SMoppokC8EqvZCKlze5pDUBHGMQCbxUemGi8eauPA6G4bMQXjIDnoEv7u207NfjaVxuDnnSog/SAM03WqD1AOxt57Qgq8uuf6BvThH0OaMQ3vg8vsk5C0GjouKYKKmr9vyppNezXSaEa5dCt+wKmPLHQl9y3h7lx0ANwptfRnjnpwh3OgWh4quANIVe1D6ou7Kxc0LKoSMjFwEv87O1fi/wOzP27OTHe9YToPnoNY+TekCeOfDBHN333gBdsAYG0gKbFkNffDb0ecozIlL5FSJb34A341fwEVw1XyPtuL/95mt88vGHKCkpwVFHHSWeLW6wUGGQXm3S18dPODQuPVgraKVtM9kaoPiF0WyHr3FXh5ckQQpfe+1Z3+nknVPBYUfe4+1VQt5XMZfxJlEFWPyusboBu7ftRq/hpR0CWQcTwOJ46cXi2sh17r+kw3x+ceN/X6T56fBNcAAOZHokUnx97kr4PA0CsliSeeJ1z/zluegpp58Ck9GEF595EYeMGyciAcuWLsdDs2Zh9eo1OPHE43HpNZehSt/QYS/P3o6fcVakC26o37a3Te3347VUwPaeLBnQ0krZat38aQtNhD2w/XgpjCMfRXDBFPiGvtbSvWS7WgS4vy4aK3W/rFiIYGRP8uHY8cXbTUtFR4ltgzv7jBuhAUoDn/LlpNmxELQwwF+ltrUc26zoSI+Ju6kRBqMRZrNVjGoHY4GiUehWXg+Tbz0Mg++Uw6I7PxOOeW3+5TAYjMiqfgGGTuMRWPs0vP2faaUUSSpeOLJHApcUQYIFGsf0WjFZreq1Yp8pSkAvQ+wOLgEZx0fDOFWMgjo2evIY1xAMhQW4EWgwxkstBFsENdzR9vp8cLkyFAGEKJCdnYH6hkb845/v4OSTTkp7OdID4nTaxfDnfMcCIknkqwFWnrAXVcFdCEX0yNJnwxZVEuMy9ozKYowbUgvnhmNPBLK2B3ZjnUehz5ASRxWoRMVldGJcTvsSE99z1x2S04aqYPuiaBORxrZn3v0WXHXvwDDwVkQ9ZQisehgNg95E1KgwBeLRBNU21NxknCducjFmi+Cyockjqpos9Eiq6yleHBbr8Jj83GxZN6Qe8m+2qfVYqufMXXUyDMPuR3jRtfAMVkRxfu4lFdhKx5PUkTFqd997lM1Fz6LDoMvoK96lL7rd1qrJZCpzqQxYGi5Oqw5Ga5YoipqqP4B9w80w9boI+kImqW1+FkTDiNYuQXjTiwiZOiOSNwnhvGMk/m9vij2zCH5PDcJJYk/ijUGNM2SqgGQlVZ6tdvU93CS0QFPDd9B3Px36AiW9Ajc3IltehddxCPzdpiCiid9M1D49WwsXLhBV1qKibhgzdhwGDByYNPayIyBLb7TA6izYaxWzdOeJ61ZVP0x1jPbeae97nG23R2mQ9feHCIYWYPEcfFfSo2W2mlMNv833B0suLLXjqhdrf8ZhtQjc7KcNk3ZfpP18ACm+VAY1WTLh8QWF4s81lgho6WbcenP08IkTcfSvjhQp6HHjxoLJie+7/35cffVV6NWzJ55+Zi4c2Q4cecoxaYtB7MtxEmB1dXbGyup1Ekf131z4UMvS5yGs2xOIHy9PSLxdqFRgS1/zJaye+fLi8W95D8E+98pUpnLVZ1syMLJASZb67Y4lLXTNeNchER0nER2FYIVxQvTuCKVMr1eMwRCDbCMiXkBPDT1E9Q31qKtVPEASX6cBPfyMiYhJT2EeraKirrjjjtthUxNNBusReC8PxonvQGfKRNRTgfDiaWiasApTp05HV9a/9nhYrREE1z2P0KAnIVnPmvOf0cjl3wRO/mBQjH+n3SYgiiIE/M3P1EJBCoJTLbjgd6r4QCIJ7XhzSi8WgQY9iMyNJXFlJsbPKTS/UDAMh8OOZ+fOxYcffSzCGfkFnVpi1tiXyuoaxExX0tuI1yWz2WuierHiea3YSGWgBlv95Sgr34mabVXoOqQbJmaOkf65nA6Jh9Qm+aXHzOGwCT3R7fbB62+9Q84cWdp8Vxy7dm61HafoxZjsYe3i1a9dsxrzvvxcEoqyqAlHtQpiBE6MtWJh7BYVx5h4VP2bn6nl3nvvlXxnAwcNgtvtbfE8GRsWImPLzTCOfEwRzFg0FQ29HkHYOVgOZXwdPYmJqFQE1/Q20oNJrySBLemcjU2t84PxWhFsyViaYxW1c8R2uCHA+6iyurbFY8l7g54yviQYn8eSu/oMGIbcjdCCK+Ad+tZB9aiNlaNOx4O0twNUjcI+m+9HUel50Nm7IrRkOr4sbS0akkhlLhnAUp/7VAyM6h3ynNECFtume2Hd9SKMQ/4IXZayptTCPErRnR8hUvUdQpYeArYiub/u0HCduT3hb2Ii+/gep4SCHRIrqlCEk5V9Eo8VCYighbHuCxiKToG+81FyymjNYoS3vgKfdTB8RdcgYt1z36aaDAImtWhZMS2f6fYkMVY/I12QglaxJSmVT6cE12vjslL1rb3f8x1PSfl4LJVkbcXeQ/sbaKWyRdo7br4fhSEQBfQGfbveE/HOdbAoCap9pxeLNMFcZ3o58do7v6yv9cLvk3u5I534CY6J6sww2AuFks8NzpBnJ5jXMLboPv96XnTJgiWS3FQFWUOHDEEwFITT4ZDd+e8W/IDv5/+Ai6/4nQhKHKhCw95msGCXtxqkNKqxWAfq/D/VefhC7m7MhV1viKsOlSpYNRHYknisgqGINm2GD50Q7nQyEtEDtWNnIupDOis0swW7Vkhi50QlUYCv9uFMGhRBlXhfImGJz6GxR2BF8MSdeYIlrTgCDcVX/v53/PVvLwvIINiprKwURSebTXnZnXD88fjd736LG2+6RQFZt98Gk0lJ5Gr4YgiMPc7eo9D19enQD30cDc5jMHXa9ejapQvumHoSrJYwghtfgWHoowJgCOT4kGa/CPgoBMKYJwIEFrfXB7vVKmBKS0+kQcS/VTludb5oEDMQXDV4U60xzoWaAJiGNs9jMhLwAevWr0NxcTFMZitcdjOefvppfPDRZwKyCjp1Fq+Fu6lB8njxvOmo+qn94fy7HHYxwBVPiq6Fqqft81ZfOSqDCvCd9/Y36P/rgZJTboRrUMtcsd9sI5YyRPBIziN351UQRQ8WPVmxJdgMAmI/J8jiuQjUCWrTLbffepNQBkkDuvLKK0XA4ocffsBDDz0koIqgiZ+xqMlK1Zw5FMrgd6effrp8T6ogFR4JfggouSHg3zUPhlUzYBp8M3TWzgivvBuNOecjkH+iHKMIp2Sgtr5B1laiwvYYS6V6oZJdQ64Vgq1YCqEq9a6l21JVK8NpF1DGlwTXB6+RbdmpMAy8A8EfLoFv+LvpTufPph6B1u5woF0U6r3pvLrZNXbJKXAe9jqgM8L/9Rn4eug/2zQbD/S1Se4a9UGPYMtzXwtgSJuurm1oQ4O2bbkPtroPYBz6AGDOAiIBQL9nl55JjCnGESHgsPVFOG8SItnpU2ydub3QVL0x7jQlA4kUWqlvcCeM/1Mb3FvKIKXYjdUfw9D1OOi7HCfNRutWILL1VXiNJeK5CtvST4bO4xN5pPZmrSQTQFHmmN77Zg743pwozrEdjWGMt2Y7Ep/Vnmvc0b7GDpvvX/WdrBW32L6hArld82ChYFY7ysEGsOjFOsKahwazDdnG1uq57Rh20qqx9397PZf7qh8/RTvasbtsOlhtTknF4G2oQKRZRIz90vUoKY2eddaZuOWWmyVPDj1Zw4YOxUcff4y//OVFLFu2XPp/+TWX45IrLsGyqjUHZDz9c3qByYCXVa4B1Q9/iSXR7qf6Ymf8F3fOEpXY481Lz4NlzCMIr7gT5d1uxHZTTou4Rar5ZbxboSNfJPzX1m6OWz1V4K36cCZ9jIDK7WmL+kkR5A4/AX51TV2Lt4rGJnNnVZRXyI7Utm3bMHv2w/jd7y4SeitLbk6OiBao+aW4pr3+IOyb6NEyQd/rcqHWRHd/hnDF+9Af8i80NDQKyBJQdstUWCJbEWishds+WjwxND7VB7RC0yM41AuVkZZvIBAQAQkaPwQKBD/sH2mBpBiKWpxOpwFqUXTKV3i8NJjp1eFrVeiIjD9qNsD5OV+4LpdDjHDSw+gV4jF2m1kCr88553w89KcHcNLxR0KvN+Lxp5/HR82eLIKs6qpqrFi1Cr/+1RGwWkwCQhgXlcgrpL2oBHYEWlXVdW3oiVpgpR7TSKXO2iYYbSbJQaUFWQSlnA/VI8Z55TXm3DJGiP+vrVNEHxKpCnJuOEfaUmjOB+mCheYCSUNAr086RevJYr4b/kydOhVMREqP1UUXXQQmHH311VdbmtPW44f8XgVk9GQddcwxKCkplfq2skdga/hEJN91tq4Ib3wObl1PiQFRC+eDGwXJxERYl1RUXgeuAaFORiIt8X+JxqqlEHItEiyzcP5VSiuTHgcY7+VTvIhc0wRblmVnwtD/JgS/vxC+Ef9OZzp/0XUYR9Lo2YixNW/K9aYYxa6Vc7Cq76y486KlX/ElHYK9FaiKPUi7OcW1QLVS0ndji8G9Gq5VZ8M8gRRPHSI7PpCk2bqCw6HvdMSeONWG1Yjs/hKR2lUIOYcgQg9X5sik1zAZyEpkcIvqq51iLumJSHWEMmio/ACm7S/CUHg09EUnyxgo6ERwFYQLoaJLEHb0RxAZbfKHJRtwOqleOrLok9FW7VndRL0sEmp7bTtyrnjHpKLVxjsm0Tt9fwKtfe3Nih3XhsXr4cx2oXNJ57Sn9mCRatcOiF6sXNf+i8PiueLFkrYHUKd9AX6GFVWQpfXe2TIKYTDZEfTVN6dliELn8/tbtk7oyZow/hChXZEi+Ptrfo9OhZ3xwfsfiHG7P0EWqViUZudPvjUb/kgQP+xc9jOc2gPbpVivlNaLRZDFfFsVoV0JxTx4fIHBDF+gFn033Qjj8DlomH81FjDmqB2F8v6jCgYhHA3j8/L5cY9MpdylRf7cxfcwn0+zkUcQxZ14UgaZWJV/19YRuCjLk7QTyqDTkKYRyaTCZ5xxtuTRmnzcZAQDIYm78no9rUBWtGkdTPXfY1toBHbtrkEo6EEnWw2Khpwpu86BgA833HAjirp2wcxbpyIc8mPpqm0tynJlZUquNAZB5+blSUwY+xDwe7F58xbxpuXl5oqEb1YWlQOj2LRpE8JUc8vMBI8PBAPo3r07unYtkuO5I02K2voNG7F7924ZF71NXYuKZOct4Pdh/oIF6Nu3ryRbLisvh8ViQf9+/SQn09atW/ExwdQjj+K3F56LU085Ef369sVTc/+Cjz76SDxZpPzu2LFdVOzYR8awdelSiJ4lPeEL0GOYPOcZY3h4HRhrpvViMfbqR8/6Vte/qqEOBrNReO4ssSCLn/GaMXaM4xPJ/WZ1PIIHiT2KEkj6JRYrnieL9dl+Z1NeC7DSdoKemXSleLUxWbwO9ESNHTtWpNwJnCjbPnz4cInZ4vf8jNRBFYzxvARk9HDxR4nJegJ333g+bBtugTVvoATbs4Q3vwivNwxP79kt3RWJdTPpr8kNUFVJUCvVzvuCMYapwJZKIeR5CGq5qUFVSvVeysnKbEU9UzuXu/FSGPpNQ/Dbc+EbpSRf/l9JPgPuNTegU88zoHP2RGTL37HYPBz1rtb0PW0LyeKzYs+kNWaZa44e9EQxTo5102AvmgBd5gCEl98OX+Gl0Dcshr72SxjtBdAVHNEiAMHzRGuXKR6uhg0IZYxWAJdrUJvBuvJ6o7Gq9T2vVkpEH6P3VU1fkc76aS/NyLjxfphRC0O/6+U5Hm3aKOAqFDYhVHQRIk6F3q6W2IT3ifq0vwAWz5eMvkqJ6FDA3UphMJ1560iddMEWAVYPowMOffyYvmSKlIn6le513p8iGE21jajdVYdu/dJLfXAwSbWr804vVok1Gz3tihLp/iiJvNj7WzF0f4ylI22qm2Ra8R+1HQpkML9cwFMN3VdffRNlsPzEiYcKXXD8+ENgNBvx2iuvYdpN0xDWRfCXZ1+E2WIWkLW8am1Kdbl0O0z59O6uQpFfzzA5Ue2vlzxM/EmlYJfuOf5b6qlga3PY08r7NNjaV4aYit6QWzsPQ8Ibocsbh7LN/8L6khvbNTUqZZAJib+oiA+y0skHoxoNNIgZK8TdfHqCAsGg0JxUSWpSyWpq6zXKeUp3VeGIBQsW4syzzsHDD8/G5MmTRRBCyRUVbAWyzOXP4sv1+fjsqyUK9a1xF8y2bBx/0uk44ojDwQTA9HwVdSnAzBnnY0d1AFOm3YXuxcXo378f1q1bL/LdI0eMwHXXXYssGqdV1Xj9jTfw46rVaHI3ibgDKWYXnH8+cvNycf/9D2D58uWSZ2nnzp1yPAHWZZf9HqWlvaHXRfGvf/2fJLFsciueJar4MXHyyJEjTv13HwAAIABJREFUwSTH5557Ps4552xkZLiwZs1aAWPHTZ6MCy44Hx999CFeefU1LF26HP379cWpp5yAc849D8/9eQ/IKulRjE8+/QyfffY5vB7GCflEQOSUk0/CxIkT0eRRgjXVsq1WERZhKcjUoXuBQ6S+SZFURTYIsLb4yuGJ7ImxqPO7sfzfS9H/qD1GTTyQxXZJW6MDkF4/FtWjpnq11NgNxmSpRY3NYqJhu96OAr3iBVSLeBuNjE9rH1Xw8ccflzkncHrppZckP84//vEP/OY3v2mhB/IcVBT78MMP5fNEIIsS7xTSeOqsRTD0uVrED0jRCq99FO6c38BfdEVLf1tognUNSfMGqXFUvEa8DrHex3TAlrnyHbj8C6HPm4holzPEc0zPGUEtS6zwisWkg3PdlTD0mYLg16fDN+aLdj0jfqmVLQuPhXm8ohbp++ZcfDPk9aRTkYihEO8g7U4x1wRBMz26TBMRW/S+cmTvngNDr98jWv8jfDu+RajnzVJN514HQ9VHMNZ/B72zu8Tl6nJGtTQRrZ4vHq5QUxmiNiW1RyR7guRMdOb0REPl2rhjigey1ByCXLfplnSNb33jShg3PQBT12MUamAkiPDaOQj6fEDPKbAUHYeAtxYBT1v11lRAiwAr2YZlumNJVi8RwOY7SZgRcfq9L84br43YGEZtnVQAS57fMLbbS8jj0rnWyfq2v+YjXrsHm5KgOoYjLHn7NQ6L59E+m+LpBhzI6/RzPBcFMgi2dNNuvCF6w7TpyMnOxpNPP41R40Zh3MjR+Osrf8cTjz6JgQMGYPxh47Fl21ZcNf0qbPJUxJXGbs8gc6yZGJBTilAkhEA4KGIaB0tSt/aM80DULTUXt0jVJ3tJ9Nr6KIqLDke0YTVWRfKwO5eqVOkXi8GEw7qMkus1b/vCuAem8mSpB3l1ShAmjWN6IPzMy9TsrWIwPnf6CbK1IgLycDYZJY6F5fsf5uOcc84TT9ZJJ50kAf2xIOv2a08CPJvxzjdKPqHxI3og7KvHU698h/r6BjzwwH0wmUwKyCrMw8ybLsb2XfUCslyZObjyisvRmZ7cDz7EX//6Nzz11BMYM3o03nzzLbz62uv47W8vxJDBg7B23Xo8O/c5nH7Gb3Daqafij/fdjy+++BJXXnk5hg4dig3rN+DPz7+AkSNHYPr068U79eZbbyEnOwdDhw1FfV09Zs95GMXF3XHbbbeKZ4Qg64QTjsc5Z58Fm82OV159VcDX448/BpfLhYULFmDqtOm49ZYbcOykY5BfUCjeZ3qyZs36E7p26Yp33n1PzjXukHEigz732Wdl3HNm/wkWq71FoKHep8dXmxRKGcvJIwzIsEaEwtfMipTPN3i3Yqe/dZJur9+HLQs3odvQYuiMOgQ9QeS4slrRBdV2SVujkRgrBsLdeV5zVeI92apknBmBHwsBFq9fe8srf/8bDhk3VsAUPVIUvKBUs0oJZKwVY7VULxVjsQjCtCBLSxfk54u+fgtX/f4U6Uqk7C34dy6Ap/R+hJ2tPQPp0AQ5R6SGsSTLhcXvE4EtU81HcG2cAX33s5XEx6UPwNTtVNnQoFeY11YUKDUl0x6BcfU0GEovR2DeKfCP+7q9U/uLq28sexYWu1NiPaPubdi+7iWsKb0r5TykK8qhNWR4j/AZR+ovKYGkfqpxJ8pvwDJvEIyHvCRCK4Gvz4F/7Gdt+qJvXAF91YcwNiyCPrMP9AVHtBLOiLo3K14uCmdEjTANexjRnAkSPxmJhCTugL/5owsH4I26ZDOMGwHsRyIQn2xS0qEYGSpehrn2A/Fe6ezdEa1djNCGFxDserGioijPBD0szgIBh4nod4nAQUfSrqS80DEVEl13JjyllLuvcY/YRnvb7kh91aulPdYh7BdLQg+Wtm48b4bWk5ForhMBLdZXZcD3pzdLDI49Ar1xp+5gBVgczGnZvaHTt//dmO4aikeVS/fYX1o93W5PTbTSUwNDVM+kFQjyIYqo0PaMOiWY3GWyo8ZXhwr3btT5GzvsZWJbQ3J7w6g3ihQ72/pfST0DlHWnYhFBVGyJJ/m+wtd213Hk6suRNeYphJfdim+LbkDAnJf6xJRM99tRXVmMrt3Wioy7L+RPmKssHZAlD12dC8yxohZSm5ifiQagIi3tk3gdO9X7NAlas7MyhC5D43DhwkUCRGbPeginnXaKUK9IxVM9WfRM3XHFOFjzh2JHlR8rli9D+cYl8OiL8MP8haipqRFaXXZ2djPIysHMm6/E9h07MWX6H/HrI4/BNVOult3FxYsW47zzL5BzHX7E4Zg5807xcBHcWG1WUJTh408+xahRIzH9+ql48E8PoWxbOR55ZA5ycrIlke8DD/wJS5ctw5zZs9CpUydUVFRg1Y8/oqJiO7xeL7788ktkZGRg1qyHhG7IsT344P34zWmnijH13rv/wu13zMTLL/8VQ4YMxuLFS6TOQw89iOOPP14MZ3qiGZN12623YNy4MdixYyeWLV8u5/D7/SLswHE/8sjD6F3aS+hjsQqNX22248iBFujCTfD7W0v1x1L5zAajGFUe7iI3l9WfrMKYSWPigixWoTcrlu7EeCBSoUgPTVRouHGMjOHifPB3vDxo6SzqxYsWYtXK5ZgxY4YA2rvvvlvogpyfO++8U7ySKoWQn11yySVCIdQKX7A+Y7dYZs2ahXFD8zFhRCHCq/4It20cfD1uatOVdGiCitw6PX46yV9GZcF0SizYMq2ZAbvdBH3xOQhv+gs84Vx4e9ws7WZmMI+bXgxjVZCEc5tj8yG65jYYel6MwBfHwT8+vsc6nf78IuoEq2BbdQWMo5+W50Ro8Qz80P0G+NJMCpyOtLy6IcX5JJ2aG1Ok2HJzinReXk/516yCal58Gsz9rpCExeHVD8JbNB1RS+LYE339AvFwGZpWQp89CPrCY6FzFLdcvmiwHqGF16Fu+OeA0SkxpFw7SgoHvfK3qLYpf7MvvJ+5GcJni8QRNscTJkoxoJ4sUVyWLlQP4/p7YHLmi5eOJbL5rwjUb0ao9A5E48ixE7BQFj2RV4ttaKmYqZgg+3I9x/NmERQynsNd+/NPURM7F1qglcxLFQu4YpMV0ysa0tkluata9pUIRmyfNyzZAGeWM2Fc1sEm1a4d33BnIXpaGLqw/4oWDO+/s/x3tKz7eNu3KeVsBuX2RnnTzr0CRV2dnVDs6gJ30INlVfGpB/8dU7rvRkHZ2K7GTuKpSpRJXk1+rJ413svCFKzF+G33wjjsT6iffzUWNsdjNTbmC4hSS27e1pb/q98FfHYEAnYUdl2N40qHSuzM6tpN2OGubDPQVEZDLMBicDTBFV/K8XIx0WtFWgwNahqRFMxgofG5csWKFpDxm9NOEzVMKlmpIKtbng533H4TAlEb/vrymyjbuBx5hSWAwYVFixejoaGhNcjq5MLM22dge/kWTJnxAI6ZNFkUN32+AH78cVXLuQ477DABZRTMYPwiM8ZzBzkSDmPgoIE45JBDMGvWbPGEPPLwbAFxNIQef/xJ/OeDD/DE44/CZrfjmWeeRSgYRFa2AsK+/fY7ZGdntQJZD8+ZjeMYbxYK4T//+Q9uuOEmvPH6qxgydAiWLF4qFEGCMnq8OIdPPvkUPvzwI9xzz90o6dFDvF/btpVJfBk37bTjLurWTQCrKjihXsx6rx6d8xwIBbxiKGkLY6W2+LfBqNfD3LxLVu9zC9VTLalAFqXE2W6swRUPfGnPTS8mxRp4HA1NqlOSXpjMcKMBaLdbJa4stjw392nk5eUKUKKyJeXZtRLurE8PFQEXf1SZd36ufsb/v//++1i17DvccF5XBFfdB3fpHARzFPlobeH1yc7MEOGSZMIjBFg0Vgl+tOqa6T5VVLAV/WQAjANmSHwOJcUbC69DMPfYVs3I/Wc1i4c4FI4g1LgR1m0PQ19yAQJfHA//+B/SPe0vsp5l/iSYRj8GnSUXkapvENjxPep6/wGrgultHqZDG9SCLOYKpJeTXnlSf2Ol/HkRTLVfItM/D/puv0G0fjV8FV8hVHprWtdHX/s1TJvmwJDVB/qik6Bz9ZHjKAfvX3QjGsakXg9cf3Yz4HNXIazPgN5Az6lenk+S4605IXlshxIlrtXXfAFz2VwYep4Hfe44RH07EV4zB8GMCSJskazwfBZnJ/FqeerK4lblO6khasa6QEVac7QvKiXyZlFgxF2zqcObR/uibx1tgwBJh1CrZLT0kjn08cWIVMBlQoMco6Wdar2a+0sEo6G6AVtWbsaQw4e2GTJDIqp9tSDQOtgK38u/zuyZlhfyYBvbwdrftEBW76xi1PubsNtbnXCcfbJ7oMjRCe6QV7wd3pAfvrDyu9CeB6fZIbTAeMb5wTp5ifqtUjjSDcSP144WYKnfJ9ptU+OyEgXt5tV8jsEohy57OLZt/QgbelwPgqiayu6tTp2TtxUWqwd+vyPud8f1K4bFsEca+JOy71odnwpkxcYXcGe/ye1pydETOw8iLW00iJFM2XNVZppGhhb4MMkuDUVJ8Otuwg1TL0e3rp1wx8yZ2LRlK353ybX47dlH48zfThd57bnPPiexSgQ82TnZmDZtOrrmGTHzzrtQUb4VU66/JyHI+tURR+COmXdKXMTdd88UNTqCQO4qc3eZwh333vtHbCsrEwDkdLqAaAQPzZqNVatW4bFHHxGBhWuvm4p77/0Djjry12I03Xf/AxK/pfVkMd7s2GOPFZEKFWS9+cZrQjukJ48xabNnP4STTjpRlH+faAZZPI4UzEsvuwwX/+4inHXWWaKKqIx7j8Q754LGT6zhQ0ob49figazd4V0tl4mqn3XeplaqfyFvEN0yu6CPvWeLhLv2uhLYxXoo+X0qkMU6FM/gTjlBNsdDSh09mFraG9cLd/wJ2mnw0dAikOAcB3idmoVW6NH783PPILtZTVCb9yqd5xHjsF588UWsXLEUt/76W7g6D4OnT+vcSNp2uEHgCwRbzh/vHDnZmQIeCVpjwW86fVLrUHzD5v4exlFPIhqoQ+irkxGZxBQY5jbXlMeocWLuXUvgqHxBvF+BL06Ef3zr+7s9ffhvr2tecSlMxSdDnzcOUX8VggunwT/6PzLsdIUFWDcZbTCWisX7lfGLXNtMTt5YXyXKhGpR/29feCRM4//eTBk8G/6xn7fvcgRrYNo8G8ZAGYxM3G7KROCrM1A3blXKdrIznZIvJhRQNja03gtusCQCWrFeDR5r3PIIzIFNMPSbDhgdiOz8BMGy9xAqmYFIxoiUfWEFiz1X8gT5Gvc8t2IPjJdzMq3G96JSvPhliyNXOGx+d2tK9l6c5ic9lACJu3sF+sRS6QRXLAGdEgagFq1HbH8kKOZ5vE1e2Jxtpc0PNql27bx1suehjyUz6Zz/pIviF3jyFpCl0s7i8ZIp351hVrwI3+1c2mqaDDo9BuT0QigaxuqaTTDpjbAaLZLfir+tBovEW1V62wai/jfOt5o4lQa3Tp+C9JtgAmK9U9pq8aiAya4djy3dMgfdux+NaN0yrEBXbHccjx0V/VuaNVs84qnaUd5fvFaJCkFYcUEQ/bJLYDfasKZ2s3g4tSVRYK8WYPFlS8OOxn0qyheNbxr8PIaFkuIEVFqQRbocARk9BNVlizHj5ntQVNIPd9wyDdu2rMelV92ECROPwplnnIHdlbvx7LPPweP2YE6zp4meqW75Jsy86x5UlG3ElOn345hJk+J4sv6EE088Hu+8/Q6ef+FFnHDCcTji8MPh8XrxzTffYtTIESJcce8f78Pnn3+OKVOuxrBhwwRUPfvsn0VUZtrU67BkyVJcN3UqLrn4YkyadLQIWzwz91nk5+fj0UfmYO3adTjn3PNF1OOYY46ROVJB1iuvvIyhQ4dhzZrVuPzyK3DyyScLyKLninFfqrog1+Fll1+Bww6dgPPPPw8V27cr4/Z4xIPXqVNnoVdyXrlWm5o8LWAlEcii4MU6/wa5DgRYnpBfAEE8afVEIItAOSPD0aJ0p66deAmd461D5t4hmFZ285VcXrExXhQIkPUQjQhAJ5UqKzNDAI7Wq+XzefHBf/6NhQvmCxBlXFY6hRTDuXPnItdai9/9GnCNnYNAiDSu+IqN9NaajcakMWdZmU6hy5IKqUrdp9OX2Dp67yZkLjwUpgmvA/SwbH0FnsZGhIc8DbvVIkYPjXStB5DAlF7C+vJvkN30NvTdTkfgy5PhP+SbjnThv/4Yw653YY1uh777GbKBEpp/GbxD/goYWhuK6e7CJxIMigVZ3MBxuexyv/H5KSkg4IM52ppma151Jcz9p0Bn7YTw6lnwFk1NShlMdMEMO16H1RwUCmFg/lWoG55cCIUbH1kZVnhq2qb4UKl58YBWbG4dnWcjTBvuganzodAXnao8b9Y+gmDIhGDvmamDaZoHZDBZYXN1QVMN80/FL6lyTu6vxRwfXOvAxM/u2i2IRpKrv+6vfu3rdhlXFYUuad46rbdWe34VeB9IEHywAyx6slJtdu/ra/y/9hLPAJ8vuq/LF0dVSppaNZaalml2CnhyNf/eWL8NLrMDudZsdHUUiIeK+ZN+yUUFV5wDUTxLM2dP7JzFA1j0UHmjPonJipdNniAr0Xdsf9Tqy5E55imElt6Eb4tvR9CY1QpMmc3KrmMqkOV0VSI3fxsyLS6MLhiEpqAH32tk9jPNLvjDfnSxZKCL2QWDySa7cr6IFWEwpkaPTJdDjHlVSU4dP6lojPkZ6RosEuD8v9PoBD2klPzmnKrJVGlcr1n9YwuFb9KkY4UWpvdsRm35Qky77z0l79XN1yBUNR+vf7IDH332nXht+vTpjcbGJsyb9xWeefopFHUrEvpftwIzZt55Nyq2rcGUGxRwc/nll4mXTT0XRTaOP+F4URd879338MP8+aitrRPaWY8exTjttFNR3L0Yf/zjfSLBTqOdcutbt25Dz54luOzSS1HSs0SoZ1S0ozfKbrejf//+2LhhowChuXOfwtYtW3HBhRfhrrvuxIUXnCeesvf+9S/MmHEjCLIGDhwEAoTHHntcKG2HHnqoALq//e3lFpCVn5eH119/A/O++kriKpk/jEqIX331tYy7pFevFq+GClaYtJnXJRHIIlhZ4lGU/5gXSxI1h8It9LewPwR/kx+9Cnsk9GTRG8VYIMkfpilyTo+vjRhD7P1BT5jTaW8D0uI9e1RqFb+jWiXnURvjx88da65CdZ0HLy8ZhCZvVJIMJwJbFB4hPXDn9jKce/Jo9BpxmgB+oXGZTLKpIh6zYEh+ExyrHreaurZKmWqfaXgSGKaboDrZc9axdgqsTicMPS6UaqHvzkdDn2cQyhgjf7O/BKD8rVJ06RXhuQO7vkKW9xOhigXmnQb/uK9+yY/0hGO3fDsW5onvAHqTeFf8Hg9CRRfHrZ+OVyuRURSr3EeQRTBOWrSWohtLtdPXzYfNtxD67mci2rAWvvLPESq9vd3XUl8zDzbfYuh7nI/QomvhHvwa/Z4JFeVcDiv04UaJg4pXVK+Ww5XRyqOl9WIZdr4Fc+U/YOhzLXSu3qKSGF7/NAKdzka4k5ILK93iyC6W9w+l0ROVdIFwuudsT7144Npsz5GchxTt+G8pjKvi7s4gsyLmE1sSpQFQNxD2lwBGwBfAko8XYeSk0aKofTDmwlLnkuCKXiyWdEV1/lvWV+w4aCum2rw/EGPfEvRgd8QP3c7d1XFjsmKpZ7yIw/L7gVLeFMeo9zeiIeCW3eJfMsCKlyS1o14srYgFgW4y4KRdJKQWxhPFYB1zoArjyx+CYeh9qJs/BYv6P51wfaUCWQRjzkyFynBcnxJYjAaolMFRBQORZWm9k8t6waAfNXVuMeqYO4VASU3Aqo+GhMe92rsd7nC9UEtYVNluekP65pTsyatU1yjGBcESd/qYkLdPnz6w251Sx/B5f0SHP4d1O22wWC3oEXkfMGahLud8bK+oQENjo8RI2aw2lFeUY8CAAZJ/asOGDXBGtqBXv8Hw12/HinIrcnNzkZuXLxRFxnktXboMvUpLYXcwV40J4ZCSv6qmukZirDp37oSMjEzpPyXcmR/r1ltuEs8RhTyYB6ugoJMY4PQceD1N2LljpwhSdO7cGTW1tZKLieIZzAdFUYx+ffugoKAAHo8Xa9etkzEcMv4QmEwW8ZrU1lRLHyiY0bu0FDt27kR1dTV69+4tVD3m29qxY4coCubk5rQat06vBNBrCwEQvSnMN0YaZyxdUAVZ9GI1BhQZdy3IqiuvRcgfwuD+AxKCLHom6XmKfQgmitWKt1idklyXfdwjJZ/soUmwReEMg14nniwCZxb7uumwhTfDMORe+XvZFy/hg28rsStYImIi9EJS8ILgilLu9bW7cOSRx2D46AlxT8cE1TyX/HCNRMKyscC4vli5dLUB5rwiaGQh9TGVOECyceoiXmR+XQLTxHehM7kQbfgRgRUPoH5MWzVQxqvRw2a1WAQcyvXe8Smygt9BX3ic0MP84w4+CXcazZ5IGPkGc8J4kL15wZpWT4Ol+wnQZQ9F1L0VwaW3wT/6g5RNJqM8JTKK4iV8zc3OkAS/sYI17IAWbFkXHA3ThFebKYNnwT+2/ddS514L2+6/wdB3qiQ29u/4BsG+98tY1We1NtEv8/95aja2qH8mmhQea8/sBr3BiNraakXoIOKHacMfYLKYYOh9tXKObW8gWLkYwdKZiNpaU9tTTbhIJ+v0KcHKgfSSxPY5cWxWT4kh43vnv6GocuyxOT+1Y0uUc4u0wfJQFXaHA/tlKup212HdgrXo9+sBqA+nlzh7v3RkLxqlbZ5tzWyJkz4YQVZtiJuuChTJNralcKYzPTo907iQPRZFNNLatknn+H1Vh+8ggiu+h1gSgix+qUqCFzrzUOTsLJS/jQ1lIuP9Sy/xwJVMaAe8WARJNp3CW/ZG/QkBU0fmvKD6YwzUV0GX0R9byudhU/G1cZux6wwoqyxCU0N6qoPjSw3o39UgdEHSBo/oOhoGvUFAt0FnkNvF7XcDIT1MBnr2TGhsqMGKhq0CogYzLwiiWOmtlDibcc5i+HU58h29WFLH2QcDCkulvzQ+acRSycrvDyAYVDwoBAT8nfndIBi7nwJ9jwsAvRmRXZ8jsOVtmH81ryXRLQ0TMe6btxXYV/5JZaysHbOg73o8wtteR1PxH8Q7QQOZ9QkKKYHOcxF0cTeZ17/R7ZX4H+W2hhjwZpNBQBYV/R579GGYLBYlUTK9Ps3n5xohUMzNVkAZj9u5YwcKu3RBQ2OT5Lfq26c3+vQpFSOYngcWJj+mzDv7tW79BokHIwig14ReGrbLzrz7r/clcfGA/n3lWOZHajXu5r7EWwgEw4x1qqNaYzMYUeux+bW+Ddjlr2kx8ggIVcBEkGW2mXFoj7HijSTQI6BUC+eKACRe8Ds9OSyxHq5Ea55zR1GUWCAYrz4phpxj9jMrw4X6xiYY19wEm3cpjMMfkkNIqwtvfR2msc+jvMaA7xdtxoJlW+Dx+jG0fzf0GzoRffr2a9ctSDBIzxvXGRNO04OreLqCAnB5bZhwmIXXiHPFNa4obPrbdS5WtlQ8C2fTpzAMulOODS+/Db68M+DOPzdpW1QbJLiuXfcWMiPLoe98NAJfM5anrfx3uzt1gA6I55FIZtR1pFtU4rNWvQFD/5sEvAS/ORu+MenFOyUy5pPlI9JSrNX+ck0xhQHXS6JCsOVceR4s/S6DzlYoQhHerte2mzKoC9bCtvGWlk2IwA+Xwz/8H21OS9BksmbAaLLA37gj6dQq4kcZMEUb4MgsFKDlW/UgTDtfhaHkfMnfxTjCyNo5CFgHIlSsAK72FIPJDqurAO6aLcq9FQ2L/HysCMNPRRXUjiWuN8uWBb3ResDl3OU52LzRGYWxjZBFe65BbF3t/RkvpCBRYlu2s7+l9Q9mqXbODz1YqhAV/+YzZaC57Yb33ly//X3sZ/WboAAtpWQbrAK2soxW+eH4eP8SsKuF9y8ZdrRL1LelNxSQez0/zRQE+3pcqvdK225SkMWXvtNug18XwNbGHSBf9ZdeaFyLsEUkvihjR71Y+2tee2/+E7qVnIho9Q9Yru+F6uzD5FTc7XAYDK0CJLVyqaQt2vQWVAR3CbWQXi5tMeiBiw4zi1fz6+2L8asihY7Ev2lUBsNBRBCVxNKucACWUBDfNJWjIcmOFD1XNM7Vku/KRqbDKQClsrpOPibAIACiwa4CrsiyqbD6lsA4fI7Uifp2I/TN2cDRG2FyFckuPelQvG4ESipgUgVK6AHIrX4C+i7HI7xmNgxj/ynn1Ho92C4NURVg1XI3ORwWQ5mUMDPpBnWNsJiNArLoQZozZxYiUUplx99VUZXk6Nlh/xQqZVj6S8/ZsGFDxfDWgjGVnrZ1WxkWLFqM4u7dMGbUSASaqX5sh3X+/Z8PcOrJJyAQDLfbYGe/CAIY89HqYaEDtvjLsNmzR4lLC7JYV01ErFyr1iCLEvzxPGSsy+vJfsdTAox3bxCs8dkU28fW/dVBvF7RqIhlsBD0OJZMBq+5cfhshfJV9g/JbWUY/jB0ts6AKQ86Rz/4q5agLrpHzro996gCxl2tvHb0bnGdsO+kcBJosxB0qqBKm86A9E1+TgCdTsn8fjDMw++DztlLEbz4+gyEJ1fDZLYIvTIRhYKgWjZFNr2GTN0myZsU+OZ8+Md8nM5pf7I6qteKu4bJyr7a2bV8fzjM4/8GGO0Ib30V/mguwl2SA1i1X/EoT6n6FQ9ksT1eL246JQPixvrvkeX+PxExiTasg6/sE4QknmlPoacsqjMJ4FFzE8XOo235mTCOeko+Dnx3Mfwj34s71Y6cHvA27EAklHpzQPXQGb1r4VpzOQydD4eu60nQGWyIVH6N8JbXEeh+DSLZ49NeW1pJafbF17gb4aByz2sBLoE3i1NnQBNCLbvNaZ9oH1dMtAYcOSXwNmxPaz7T6ZIWPLF+WLcnhUrImD/+AAAgAElEQVQUphZwFdtWItXHdM4ZW0d7HeJRZON5btlGIkGvjvQh0TFlTTtQX1GH3Wt2oveR7dtM25f9aG9bDpMdORZls1ZbEsV5trf9/V2fQKki0IQVTanVPVUgmWFxwmm0waQ3CMiS9RyNwBdWbM+fCmTGA1jsm27zzoooPSltbi69XhK/0ijiA/1A5pHY3xe2o+1T6jkRuJLJ7IAXq6N9Sfe40asvRwbjsZZMxzcl98JizGyzy8EHMHeuGgkIYGxJbqxec8bflToHwmQAzAbAZNTDwO2D5sKYvJKMIoSjYTEe19ZuRqW3Fru9VaAcaqoyyJaHAktxq9xZjD+gB4JFa4Rq2yLgchlrof+kN4xCkeLDJorQ4mmIdDkf7s4XS0A/PQgEOuwbqVG8TvQYyP+hQ3TXh9D7N0KXPQyhlX9E0+A32nhx4gEs9oUGs3hoTCbJ/8TfoVCArcrOLumBiYxbGuEEjFqaGGlzquIfARMpjsXduki7HAeNZRYFbJlFbYzUr6rqarz3/n8kKP6S310g9DQCJSXWJwKPz99mTImuCyl99LbQS6Q15MST5d4Exs+pJRZkjXANagHKWpClesg4Jnko0gsZDitxXeGIXBPOZX1Do3gX0ymcK7YXj4rHcfOHnjHVO2aq/QL21ZfDWHRcc74dHSLb35c8UgK4LAXQZ08ADA557iXzFqTqHw1hzl08+h+BM5+t2jjDeO0RwEti7mZvajIqoanq/+CqeKjFIA5vfB5eXwSePg8LVZLXLhG9slN+joBB/Y63kGHcCX3+BAS+vQjfdluIkZ1/nhtr7Y2lUb1anOdEstLJrqlp7c2wdDkcutzRiHrKEFj5JwSGvZpqGYg0NQ3ayrBfNqzUkgpgsV4iQQCum+wsl8QwJlsTWT8MgfnQ10ScQ6F/ftmmvypNSzWmWUELuKyLT4Rp3F/kuMC3F8I/6t9t2jBZXJJI192gPBcSATb1wGiwAbqyF2HzLhKvoM6qJKcPb3oBQXctgqV3AIbEAkyxHVC9IMyzZXN1liTJqkLfT0kHTLk4mivEM4iNFicsjnx4arempF8mO08yD1G6/WO9dJJFp2ovdqMhmaf5QHsZa/z1kl6IbIxAox8F/RPnlks1zgP1vTYOK/aciQTIDlTf0jmPCko6IjaSY90T30cbLhgJC4PKbDBhuCXvgEvYJ3sfibpgPLlw7qrTQKSh0J74oHQm92CsQ0OHBmWy8nPzYhVUfYQBvsUw9L8BtfOvweL+T4nyTJ7eIaCKL38KUsQrWvETqksWOvJR5WlERBdEKBKSH5vOgHxnp2aynA5ebz1stkw0NGzHyoZy7A40wB/jucpoloDXerQOcRbDYixs1Q1KXlOCm7v4sepx2oqZS46EqehY8UKxhJbcgGg4hKZRnwpIIDhhYH+tJqlx7HizfjwT5mF/EHWwcCCAgK2/GOZqzJIKsHhcVU19KxU5NZGumiiXxizr08tFpTgWBawE2ni0aPwyDio2JxINa/b5mef+guMmT4bT6QDjHRSj3CcAQFvoSaNMOUGFUAabi9frQ0OTR4Ccrfk7fpYq7ocgi1Q8q9ksv7VFFShRP9OCrM3zNuKik/bs7GtBFkGH2+trAXqcN9JL+ZtgmaCaQIxUKHIeVXqlJDKNRlrom7HKe5T2b2hwtwhmUAI9M5Oy+UBtfUPLNXQtPRHG+m9hHPUEdFlKbpSodwdC354rn/Ha64vOkc9J2eT16mjhdSCQikeL5Dphvix+Ty9cOnRHVayCYJ7XjmAp1jvqWjIZlh4nCd1K7oOvTkX94LcRdgyQv3lNtfOhjo1rkLFZVO207HwNLmsj9LljEPj+91jd6ytk23zItnZ8Ljo6h8mOS7RjmO65aNzRk5Fu3Jau6UfYtj8Fw6C7xCsa+v5CeEe8D+j2UGHVc6veNRq3VRG3bFipwlLqplU66l+qcWyIKhQayk3wJwQbwjqb3DdcR7w/Y2m9Ldd21W9h73sBdLYuiKx9FJ4uV8elDMbGw2i9F5YFR8PM2C6CrG/OgX90W++mI7s7vE01cIcUYJQwIW00BOO2Z2Gq/wr64jOhz1dYFUx4HFn3BPzRLAT7/CElSNNeZ23uRaepCfbMIjRWrpMqB9pQT3f9xdZLBLjNtiwQbHnqyjvU9L4CWOrJ99arlUjAgvdjAWModQaFEhYNY5WIZRy4QhEvCl9oC0WcLM7E8vMHrnfxzxRLE9TWSicH30/Vf+3zu6NUTRVkcRPfHfK1hC9kG60Y7ijscFxXR+Yk1XoVkEUEaDIY4TTa4dTbkWlwwmqzYn31lrhqdh3pyMF+TCovliRc1MSf/NTjtXu3YuTW+2Ee/aTsEG4IOVFeeA4GmjJgNOS18hrF9lXrnqdU+/jCYdju3o0fazaK0ZBjyBTOK0tmZp7QkQhC62orkZGZI6IUjbU7sMq7ExUBRbq/i7kAReYMZGnybNWFA82JCG1wGPe4vAkK6OVhSSYGYC1/Evaat2Ec+Zjyst71Bfwb/oLAxOWSb0ilnrEtgqZ4xohlx4vIyMmDLnMQNm2swJRb5+KSSy7GMcdMEvCjBVgEThRN4I+2rfzcbDF63333Pcy44cZW03nIIeNw6aWXYty4sXC7FUU+tdB4pkcjHpCk8AVFEag8KP3QJGOmQp4q3qC2RS+QCrJIiVMLrwsNMYov8Hx2qwIAOB+J6EakJzZ5vLCYTClBVlATt7X1s4248LS2IIugkX2qT5CIlH2lsc++ql4neudIB+Vv9pe/6Y7hXGk9V1wrzLtVW9cgwNThsItUuxbguJaeBHNmIQylV0q8nqyVxvUI/XAJ9F1Pgr7HxdAXniSUufo4c9uee5l9ZdxXPHEPtkOwqXjs2idyQeycm50lIiqcT3UDjCDN0LgUmT+eC+Ohbyljq/wa/i3/RMMwRZBBpS5y7XF+GdOoFoIv5ngjcLPseAkuewT6nOEIfH8F/KPiU8PaMx/7uu7eAqx4/Yk18mLrWOYfCfPYPwMmFyLl78DvB0Ldft9SLR3aIp+bpeZiRMI79mqXVUup4sYEY/oSbUIZGxYis/GfMPQ4X9a7b9uHCPW+q80UaHNZab+U2K6FE2Ed+7TQagNfnd5GQMNodsBsy0YtE8FjDwUtVpbdUPEy6G01dD0O+i6TlXVaPR/hLS/L5qW77+MIOwfL57HHJltDWkplTqYVQU91i5rg/lKl29drmu0lonfRm0WRIl9j+9Sb9zXAil0XySimieYnHe+z0Dl10Z+Exql6s9T+l83fgnAwjB4Teu2PS75XbWZbMuE0Jff2/tyAVuz1J8Cq9dV3KOmzw2QRz1VDcz4+TiY9e0W2XAy35uzV3Lbn4FQAi23pFu5aER2Y01sSBwciIYmpYTzNTk+VSHTvi6Ia5lq6xL5o90C1kcyL9XMDV+qcDP3xKuT2nyKJMneUf4o1pXfLTlF/c44ITMQWGqhivAX8qKvfhFXBRqnSN7sE3Zydsb5yDXRhPzINndsANBq6qtFPzwwNZtLaVjUoO4qFlk6tYq1SXTcaftypJaih5yhekXxA88fCeNhb0FnyEQ25EZp3AhpGzkPY3rdVcttk3qycdRfCOPBmREMBbKiI4LpbHhGQNXnyZBHXYAwWKWn0hJHeplWPI/DmTorDZhPw9M4774rM+oUXXiCqgOFQCAsWLpS8WExCPGr06Bj6nQ4FedkCLnZXtZU9JqWRRhTbJmDUSn1X19RJfJla6PkjaOJ65DEEIryeakJszqVCnfNLDBnVGAkgabTzMy2lkcCPdTlvsZ4sCpIsalRk3Fm0IMtb68GxJb9q+U71ZCXyomivK6mhBB6xioex154ghR5CzgcBDUGjxDg156QjWNCKZ1jLHoOt4ikYSi+TfD8skboVCC+aAti6w3TUIujMyv3AOaKnsCOiE2o/2T9SM7VARv2O14XXhH1PV+BDPVabmJuf0aslgigEngsvETVNfUmzbPviaUDp9YgWni5eQQJcNYZHpbbyfg2GgqL4uatS2QixVDwHV4YV+sxB8M+fgsDIt1Pdqgf0+/0BsLQDiEdfMq6/C9aC4dDlT0DUtxOBpTMRGPFPOYwv2MqQoiSVTuEGl0Pf1vuVzrFqHa3cteJFdyRNXJ31/UCYD3tTDg8tvAb+njMRcbaOr5V7Asa47wXXkmNgG3GfxKEFPz8awZ63AMYMRI0Z0EVDsGQUwa3vCn/Uhaje3rKJwTYJlqw7/woLRS06HarkFSO4aliNyOaX4TcWw9N9OiLWbm2mIB2vibbPzB9mNujhqd2TEysd+Xz1xBR+0hYPxTIOYElGH7VlFIrSYLpJivcnwNJOSTrXSFs/HYP0AE55m1PF82ZVbdgNV6cMWFxtQ2p+qr4mownG9ikdWvL+HkcicN0RmqDaV4vBBL9GgE9VWBxuyd3rZ2x75iMdOrIuGo1GiSjX1W4RYLWvi1aW/GCM60oEsH6u4IrXr9fWR9E9uzt0eePRtGwmFvV5GGGDXQCWUZ/f6hLT2CYoUo1xeeGGg9heuxmbA404rMtIBP2N8NYrgYmJ4gTURrlrTgoXjch0RQy0HdIKPRDcMM4pXkxTxoJxMPc6D/pOR8rh4ZV3w2sogaf0AflbJMFDYfFqsLBPNOBbhEuiUZh3vgpT0XHQ6S2INKzDuqocTJt2vYCsE044QQxZeqjoPYk2SxKqOZ74GY1XepjoQWIf337nXUyffgPefOM1DBs+TM5FRUC2efjEibj2umvFiOdxjKViMZvMEi+jgLiI5PviccyllZ2dJXU4p6QB0jtDIQfOEWOmFKBhlO/ZJulnBBv0rKkURBX0qnMs8VnNYIvnZd+pYChGOCmSkYh4W7z+gCTQjQVZbEdVf+T/a7yKIEmhOR8uoxOF5gLpEwEof6vqeYnigQiWzY0LYIvuQoNrkgDkZIWGZWaGC0bK+GtAJuNTSEdseQhX/Bm2qjdgLDwSMDpE3MI46knJaxRe9QcE8k5BdNgzcGUq9wM9Yby2pM4RfCqePqoypv9E5EYF76N46169DvHonumcgcCX1yJWBMMcbYRjXgmMR/wHOqMDUU85ggumIHhUmbJ+oxHU1ze1AuQ8H7/jWmJ/3ZJmIADztsfhysqGLqMf/AumIjDiLdT6LLL2c35iymA6L7N05jGdOirYcvq2wrrlPhiHPSiHMemwb+ALiJqykM6ufOy59oXBowVZ9GTxecHNiUTFsfY62PJ6Qd/5KJGcD/z4MAJDX45bPdY4p3iGff31sI55HDDYJBaNebcQagS4CWfJVSSTyVbwVyMSqAT8tUCEOeIiQNgHfZdjYOh+toAvHh/Z8jKCQSDU/VJEHf1Svk9SGfKqZ4+bTD5fI3T+ylZjiwe0CKgcOqMIPzmgUNRSFa0oVKq6Hf0+mViBPasbgr4GBH3xNx3VcybKOdXRPqU6rj1exwN5D6fqd6LvKYCRqLgrm+DId3a06X12XDKaYLyT7IvnTkc6Hytlrm2jozTBeP1QQeeBFrxId9NAF46Eo1Tm2FC3FRXufZcAj+p0pJVpRTUOhEpMRxZDsmNiaYI0SvhD0YSfY+le8SJ66mph6HutJB9eln8u6jJGoG9md2REGYtlgD4akDHYHRnQG5QdvHDIh4CnFkyGaDAqVEA+0E3WTLhrt4lSU7o7ZDTSaWDTcFXjktKdKwpV0NAlHYqFbcQW5jeyhjfD2JzfiIZzYOPf0TDmh5aqpMZRfU6NxWIy2j1XjOIXQM2WeZg193386/8+Qv++vTBp8gl4881/4LLLLsVvTjtFjPjlK1bimWfmShJfeqfOPfdsnHHGGQiFFfDFQjU+gqB33/sXpk2bjjdefxVDhw1V4qcaG8S7NWBAf0yffr3U27RpE1588SV8+ulnIsF+6ikn48LfXgiHw4F///vfuOGGm9qM+brrrsW110yReCwVuBBEKvLtIemLOtekR9IAq6xWvGP8v9NpE8+UWlRqHr1YBF6KUIQy7/R0kUJGCnE8kKVtI0iLSVO4rt7/v3/jlJNPaknES6CsFmPjIhjqF8DYMF9+DLoIdFmDAcaNbH0Nvq5XwFd8A6JpBL5zPPQ0ar2A5p2vwL7zBRg7Hdayc84ArfDKexGp/h4IB+Ad/BICOUeLaiP7SwCopSDKvdGcQ4rzoM5RsjXMOaYUOmPGYnEZ55agn0A2mUGcqP3YtaytZy1/Cg7PtzAMvFW5jxl7o+8Jb4+2ayi2fVUGn/PImL7Q6vtgcuZB5+oF94KbEBnxKhbtyBNv2cjOrY3XdO/nfVHvpzLOxi87E//P3neAV1VmXa/bW5KbQhISQuglgHRQFIXRURCxjhXBgh0rKtjGsc1YKBbEgopjwTZOUWw4KooiIL33XkJ6v739z9onJ9zc3JvchCD6/bPnYZDklPe85z3n7LXX3mtbhr4KGO0IHl4AT3UpKjvchj1+R4vTmY5W9Sv8HayK7kSr/Qufd9vWW2BJSIa20wQEC/4Lb+kO+LopMv/hxmOrNV9abzGSt14BnbTEMIgoUEtNJNn3vgtfdQECudcjaB9Sd6hYinKR54oFtiTVUddGalZLSw7DGIpey0O2MV5AFes6WwKsmzNnjTnDTBm0JXeAu6YwZnPlXxtg8driBVnxOqTNma9jsW1kymD4OXYu3ApLshXtBjavZ1trjjOeNMFo54unDrS1xhlP+vTRsFj13m216oqNtcJoreuKPE683yVhsg7VFGJLGM3e2KBU0BSr+a2aGkiQFc1+T2xWOIv1WwdXnGsFYJVB1+NOBLbPxk6kIz97PAZl9II9Rrd1Su66+PHzHWnsak5Ih9HKKCXkhc7GiLRYksKR99lsNokcuWpNiVeQDVLrdlThBtXpjWRAKF7AGhvDyK+EoQi58uFfOgHOYSvh0berNxQlBc1RT6hCPgx0or1bMe3lTzD/829ww/hRyOl+Mt577wMsX74czz03E+efdy62btuOBx54UBoJX3DBBdi+fTvmzn0Tt946CVdeOU4AD5kOSpOzBqwOZP3jAwwaOAhutxufff4Fpk+fjscffwwjRoxEYWEBpkyZiqysbPzpogtRUlKCF2a9iHPGnI3b77gdxUXFOHjwSKHzp/PnY8GCr/HYo49g9NlniwAEmS7OGZm5cACjXrzafymydovOPtmLMG0M2UVYG5dHQBrvHcEpt+F9a0wwhM8HQRbTAsmgqWwo0yOdLhfGnNYN/orNCJb8DB1BVeUKaG05Uv+mSe6j/G3JrrtnIUbD9/wd/qIlcHeYCk/2xCbfj4lUj+QYNkyCsWIh9LkXQ5tzEaDRSi8jESfwVSKw6w34KFnd77U6oQ1JSQ0GRfQhmnEtEmxZzGaInHrtHEXblmuATaMja+XUWjoyj5T4b4kx8OD1+6SuLtLsv/SHse+j0CR1FwbBt2gMKgf/gqA5p9FTSQ2f2ST90Gjy733PwGDPhcaWi8Klj8F64t+PO8iK90PWknltbJ/O+15Ax/Q+0GSOBNdlzcrJ2NjvIzhDjYsfNTWO1nB21GwCspEMZqn1oVxjscy2+VpYc6iOOBSB7S/CYR0Od+aVMbc3lH0Hu/ObuhRUbhjYOQeBsrXQ1Pam0dr7AtYcwJisKLsaEoVNFWVAnVmeP7bTILPq6P4sAmlnRpWLbyo7Qh1kLKClNaeLuiEDGFQYPJbWnBTEloyjMRCu05thsbeDs/JgA2n34wGwNAEXdHBBXyvO0tj1rvVVwsd38u/AGmOzKPNubxfdt/21Lk1JjUuCsba+ON7ztsa7p7FzxZs+3Voslipff6yvK9o1NydooPH4vaEf81fGdZ/U4t1oG6ugK5ocfPj24ap1cZ30OG5EhoDykJHMVYCNX8OcyuM4xLpTRwKsQ0iBttcjyLFl1lOcoyhFiL2sgn54XWXws2FwhOkMFthSlP5ABGA+V0WTLBYj+UxNYsqV9LIyGUThTa0liaWkFt6QledjnRHrWXgMOrV0bsPNvrQ3jH0fEScdIT/8iy+Fr8tD0Ha5RRgbKsOpLBhBBZ3/SKBm1IVQsGcZJk2ZiSsvORsTrroaMCRjx/YduP2Ou3DnHbfh7DFj8Morr+KHhd/g+b/ejPYZJgRgxLNzv8feA4X461+fQCikkfGqtTaffDpfmKxIu/vuyZh47TXCfhGYeDxumM1mATTsb/X008/g4IFDmDb9GRhNypjpQK1YvhL33f8Arrjiclx00YX45rsfcPrpf5B0QKXXkqaB2iHPHZkyGD4eAgsCLSUVMiRgSoCtrxzugE0YLHsSUyI0CAQDsv75NwUW5I9faQJdz0J+aIJeaF07YCr4CPqKn1BdUYDkBB00tvbQ2E8QQKXlPdNHpFv4qqRGSqMzQpOqRLhDlZtEVp31Xu6OU+FLPTPmI2ap+QXmDVdD3/8paBK7KeBKtVAAwX0fwVeyCs6cu+BLG1X3K9bC8brjVfjjOuV64juBNVfhqoBKuq2mQZqgIlufJPNHgBWrX1pj7w+OkYxTNDBtKFuIxH0PQz/0dTmE9Puq3ofAwA8k3TOW6hy35T1mKq0KCvnvwIYHYMnsDY05CweWPIPkYa8KyNpdkYQUixd/7NgylbOWvB/5ETsaxqgl51T3sbr2YsiB6XWCOv5Vd2J57gNwmesHcVpyjtZI3VFBCQE8gy40spFMU1WCHco3S2lTwcwLDbS+CgSXjIG+7yMCgnwbnkR5r48aXAKPyYCRZtfzMJkhCoDB4p9F1t+/6naUnfBfGOBEQGOGznMARucGaNyHofEUAN5SwFsCja8UGl8lNNoQQrY8VPaYA4S1iYmUA483eKcO1hQqq6dAaLW3g8PpgduvPeYgi2M4lkCrqfURS9r91wZZBFh6x664HoFFvgpUNDM4Ed5ct6mTcJ2rpm8i9ZNtXGKZrvZ3Dp+rSTEGR0mN0uA6/YiUeFPjbO3fq3PUHMB1tK0sol1DvOBK3bc1WCwyep1MKejUhPhHa8+5erzmiOpoSqrLQ1sr94iDmmxKFMbDbkrE5rKdKIvI/6U6UlMgKp6L2uDeFs9mx30b6a1EVbMwi2S3fguKgjkFH6Jr8BB0Pe5CYMdLCFm7w9D7MRl1uasC+oAXIQ8lyZnIpCQzaeCPKZVrTsiE0Zoi27mrC+F1lTfKYqnpUJE3TGS4A0FRtaPDR1aE9UQEJXwxEvwwjYpzTHaGf5NNEWU5rVJzw/0JtAicNAfeha3wjTrnJ7DzVXiqi1DT58NaR4Npcda6XlJ0LlKTGzqoKQWzsN5xGi4ZdxPeenEKBo4YL2CiqOgwbrv9TkycOBFnnnkGnnlsMj74z48N1uFpJ+Zh5pNTpb+LX99GVO0IXFSQ9cgjf0GPHt1FNWv1mjV499138cD992PMOWPEsV+5YiXefucdLF26DA6HAnJPO+1UTJv2DHR6gzyLpaUlwnilpaXiicf+DLPJDK8viGBtM82iokKc0FuRmo9WAxSZMhh5EawJS9RVIbT/bQT2vgm4C4GAAzCmihBEUJeMoCsf2iAZzlBtqiXXTlBhiOr+MLKvUVKKTOkipc9eQhprrhLNjjDWDIUqNyJUsRGhyg0IuYuB1GEI1uyEPqkrtJ2vhYbRcZ6p8DsEd/8dHusAAVvR6rWSlw+A8aS5tecKSU1S8PA3cmxfQAdTl+vgzLiyntCEzWZGgpU1e0f6jsX7shHBidoaPM491yiZpkiFN65hsltcgwRy8TYUjhwHU2f1Wl1dM+Xw3ydsvBzmzEFH2hcsuxpVXZ6DLvN0WExGSddUenUxJfRIEiOfLfZZUuXwCbypiOhceQcS2FTc1AYHlj6HlJNm14EsnveSvCOiAvHOV0u2O54Ai+MdvP4KJA2ZpTwHRT9gf9FG7OpwZ0suJeo+LU0ZZBo31eakr2GEs0hGi04f77LX44NXejqy/UFI7j3fxeYDs5FAYZM2J8O/eip8wxbWit4owTEa38dcq4ZtU2HK5HOcLbVcmqQ8uFbch+r+n8l3g2OIJdWu9gZLSW2L0ihNsCNTzOJlssInUz23RqMFG/dWle4T4Y6Y8vGtdveUAx3L1MGm1kcsafd4Uy9bYyr0NbukoXs81hKQFc9xj+c2QX8QO77dgjbdMpDWpX6d+/EYFwGXzWCRPlHxMlyN9SmL9xqaK0bUGixWD0s6OplTj6HAhQY6vVFKZzRhgjheVwX8Poe8Z5uTYSHpgmQgVITPhrLS3MvnR0VljfTIKgsoxZYEWS01lelyhdzSwVs9ZkuPd7z2IxigQIFq0ti2ttfP8RhTZvEXyHOugK7PwwjseBlV+mykDpiBMncFiqvykQUFJEaLdEVLrSC4MiewOaRGipdDAR+qyg5EVZ7iccMlzum0qo1+I8Ept+WaIuCKZnQCCMJUZ5TOqTTbrU2JCeb/B8Hll0Hfb5o48Wwi69/1Dryn75S1q0ZvJQqrUfos0VSwVieS4NgNTfVqrD6YgUuuuBHz3nkTAwcPFcZt167duO32O3D9hLE4e1hb/O3l71BQWoNH/3yP9KpSTRvyweZcjOC6yQgYcxDoeCsS8iaJuuDku+/F++/Pw0knDhUHhqzV448/gcqKSkyb9jT2HziAO+64C+eddy4uv/wyGevsF2ejsKhIQJaJ4eNQENNnzMSmTZvw9JOPoWNOOrzuCnm4aXRwfliyDkWlVbji0ovhdDdME4qVMsj9yTSZCt6Hsejf0GZTUnkMNPbecl42CgX/+KugMaeHRaCF8kJI1pMWdG6ENeJLKEZ0cM+BUvz8yyaMG1pYC6w2IAAT/PahAqzMWSNxQNsWAU9I1CfN+2bCsm8atB3HQdfpWqA2Khnc+54wW+52N0oaoVqvlbDhcpjs7aDrch1C7kL4lt8Cn/1keLOugj9pCEI6m/QhYxAgvG6rjsUqr6rrr9XcZ1eRzKc0vUGawlLyPtwoVMG1Hk1uvznnIotVWV3TAKRpPfmwrxgMw4gFMk+h8rXwbJmNqiFL6g5P8MR1QGETppIx3ZB/kw6X/P8AACAASURBVHkjcFabLXOOxMnecCdsuSMAgx37lr2MtJOeOyqQxYh/PKIC4fNxvAFWxwOvolNKB2izzpLnoHrZDVjeX5HGby1raXoLP/pz3piH52e9EnMol112Ke67byp8foU1Dzdj4UdI0u4XUO5deQf8J/8sAR3Jyqh9hpWAlx/BVddBnztW1paot1ZtgSN/NZxd/lZ3SBXQqKAqBIO8m2giUJOYIAGGSAsHQvHW+Ua7YB6HtYQEn+6aIvnGMRykR3zO/9Hez2MlhhHP+ogl7R7Z8+xorzHW/o2BrL0BRYCI7NW+4BExomM1luN5XG+NB8bfWC+t5qYTimw+gE56S9zv65YGGY6WxTopKRftDMdWfERnMCOkS8RH//g33vvgHygrK8eYs8/E7bfehOQEAyrcldjkbVyAJnxNavZVHgplGNMk8kUnmE4uo/KMzm8v24v9DkVtpbFUwfADEkAd8iud7WPVbR3Ph+Jozx2rX9bxAFtp5T+hT9kn0PefJoXF+xwO7M69VS4x2os6MmJIkMUPk19jJaxGos0GkzU835gfaQ0clQWo8SpqePU+2gaDRMRprKFqUD+l08FsMUnth1prparb0cFjsTKj7aox6h6t0aqhcikS1l0A/YBpklJGtoI9jvzDlyJg6SqASqK1kq4YlPVLByOyaS/Pk7hmNMwnvYate12YdNtUXHHl1bjhhuuExdmw/Cvc+cBzuPPGS3DuhZfihZffwVdfL8SsZx9Hz65Z0OgoXkDGTQNDqBTwlSFUuR6B3e9A2+5CzF9pxt0Pv4SPP/4QgwcNEvauqrpaQFZ5eTlmzJiOn376SYQtCMQGDhwAt8uNp55+BocPHxaQZbfb8fHH/8Qzz0yTOq7zxpyBDfl6HKrQodIVgkV/JG1Lb0qC1Z4dtUFxZMqg1nMYhpL5SjofHHXginVtYn6H1LgdtfmqhZUKlSxF8OB/8PPBnrBl9EO33sMEXGkTOgvoYVvVJYWrJWAxKFHpj0PTeg7BvG8azGVfC6ulbXeu/DzkLRNWy1/4s7Ba0OiRGNgEbaerpe7Dv+5BVPb5D4JGNseub+ltUkQ5kWvLZrNIzRnfddEcwOZcP6P+fD6YrUJAxfRWsltMvWNwgIIERyMHTyBH1TRpZu3x1illcozmfTNg82+Frufdyu1bdz8cqZfB0zZ6nY1S92iUBtB0pMsq2FRbCURQYp9MnGXbXbB1HC1y3Xt+mYv0k6Y1G2RFFj33NiTG/eHmWJoTIWzOvYpnWyVNcBr0g16sndMHsSpzImpsjStexnPs8G2aSgmLdTyDxY7FS9di+47dEuwoKCjAe++9LwGbbt26yW7ZWVk4/YzT4fUFGoAsppfaXd9C23E8/CvvQFm/b6Oeiu8O68arYO11iwRdyCxTMKPamwpPltImQJ7VWkYr2kG4/vlMRGPZw9P9jgZk8bwpSRb4nMUizCTPASzNBlkcA6+ludZSRzOe8zTFZvEY0aTdj3Y+4xlbZKogQZWaDvh/HVTFmp/i7YVI797w2xPPfB7LbVoCuNgYujHb629Zayc2e25pW6hfq8kwg8dGWwbefPs9uJwuTLx2PMxmCz77/CssX7ESDz90H8q1bpCKYo+vCk91nfJ0osEm2YBshVXjc0hWYLolFZrNh3eFVJEKfnwtCUYkmKw47CjGprKddXMdT6qgCrD+L4IrTkRT/bIYEZT//QrKg/bqteiXPweGgTMRzP8Kh0q3Y3vnB6QXVke9LSqVGplOoEYU1WaURjPBNUUPlLx+FRixpqS0rKreR5sRUAIsbsN0JApMxDKlh5NXWAOVYeL+FKYgjKMTqTbQ5RwTsKlRdo2/Ekkrh8PQZQK02WMFYAXWToUj6yZ4cm6JeU6mJPJY4R959gFKSkmBJrk/3B4Nnpz9Bb7/fiGuuXg4stITMO+TFVi2ciOem/EYLjh3NHbu2osp9z+CoM+J8ZecAasR+MfnK9CtRw9MuesaGAm01PRLY1t8Mv8bTH7wWTw+5XJ07nYCKtxWfP7lAhGumDLlXlxzzdXCTt166+0YOnQoLrjgPEkZ/Oijf2DQoIECwnbu3Ikp996Lvif0xqWX/gkGvQGlLjMSEhOhS+6G3cWA3exFitmNTslVyMnOxd59+5CYpKR3hluyNQhd4Sfw7P0QBKrazJEiec/id9XIgATzvxQnSsyQBI0hSfk7qadSxM7aDjJYtaxVSEO2UA+w5w//9jsRLF+NUPkaQGNAKCEP7uQ/CKMUNLaVw1JmnvdEp9diXclWbK/YKz8nwCKLFWmUjybYMobKoGMKYb16rbcQKlspfa90ve4Tlqsq4Rz4UkZGXQ9c06pyItlRgiKCipam8PEkIt1vNtUJgyiskaLQyGeipVLt4RfA+SJQpzgH2SjpR0epfY8HCT92g2Hw8yJSAV8FvD9dgopTWTPVuOopUx3VoAdZLbUuj8+JbdttsHY5X+7hrhXvIfPEv9UDWazLGti2qIGce2NqUs1JSTmeAEvW4obxsA+aCY2pDYKlv+DQwUXyTj0W1lzwyTFotXrojDZoGcnVmbB69RqMGzce06c/g3PPHSv3kmua71k+b1IXW2v8nad0AxLyn4Wu+50IFS+DL+e6ur5WTCVnIELEXqxmGKpWQmvLQKhqPTT2/oDPCZ82Gc5gstQlqiBKPX7AH5SAAt/vJrOxrndgdY1DvolM0aWxJtjvLJA0HJM1VZinoEYZJ78RXO/RWnZEuwdqvWJZWQkI3OT4WhM0cfYt4/bhGR5NycVHG0NkbQaD0RaNcq0WrUkydlriD8XDZvEc0aTd1e85f6+ml7fmGg5nsf4vpgK2ZK52LdouICspy96S3Y/5PgRbTCWUlMJmCmbEGpw3qNTLe8P6VbHPrmrqz5kieDT2awEsecfqTSit9GPGzBdw/333ICXJiBAFpUJmvPzqXFx8yYU4UFyEL+d/ibvum4ydjv2gOjutiz0XH839AENOHIwTBvTFjq078PfX/g7NnoJDIb4YHBonclIy5UbsqNiHfdX5dfMSL4u107uvRS+Uo7kBv+a+aqogX+7ypxZMRUuNO9bjGrzlZiT1ewyhinUoPPQDNnd7su6UsaJgkSmDkfnr6stZfTETCNHRYx2VfJAY+WbWGF252jmgsltZE6ppTHkiEKOEtRo9V8UiVOVBfrT5MxXY8ecEW8afh8KYex607cbKGPxLx8OZdaNIfTdl4UBL69qDlJKXoOs8EaHSFQhZe6JC0wMznn4En323Dr3yemDMqNPx4cef4uYbr8L5Z5+EUOVmbNtdgtf+sVZEJ8gynX/OSFx70WCklLwGjSUdmqwx0FjaAsZMfLpgBSbfW18auV/vzrjowgtw/sXjJduPYHLB1//FnDmvobCwUFIGnU4nVq5ciVkzn8D6ld/inr/MaXBpl15wOsbfOAWrinMRlq2Kiwe48PE/P5Vz0Lliyp+x+FNhrYzF86HN/AM0GSOhzfiDgCWxoFcBVvlfgir03rZXwtN2HHSmJKRa/ago2YeguxT6qlVAkE4S67CUWiyjQSt91Px+DzR8oYZ84qj57afAlzwcRmsmkpMTBXyowgusWSorL8PX3y9E2pBMuDVHxExigSx1AoyF/4Bl33To7azXugYaq9K4lKqSwd1vSlF+0JCJyqHLYy4Hqc1LsQseJhg6WhZLrfVjKmB4iwK1No/3gelXokjo9rQIzEUTvODPWEtnKfsS2PFkHeNCFtvpcMLZ/YWmHgmwVo8qiKxxVJ+5ymqHgDfb1pth7XqpPOA7V/wTbU98tB7I4sEHZZWgc7KSAhZvJJ9Aq08MdVN1wPEeq8kLbOEGuYf+ji6Jqcp7JuCCc9l1WNq3oTBECw8fdbeWAC15fKGHxtwWmzdvqgNZbJ5OppZrhEGFHTu2yzsmvPXEpX86D7aDM6HtdhfW/LIQs//+X3y/aDG6d++Oq6+egHPPPVfSX19+5VV889UnmP3iTHRqZ8PWPRW4486p6NCxMx574m9IS0vDL7/8IsdnkKhfv764asIEnHnWmQL0Dh/Ox91334MzzzwTt9xyszRxn/XibMyb9x4ef/TPOGf0H1DtcOPvb83Dp/O/RI3DgVFnnYWbbr5R2mRENkePNecUDmJ6uAh+wC/KhQn2tpK+rIg6xe4fJt8zmOHVJEU9fGOAS2riatMiq0NaOEJ+xFJTbqlPFG/Pn3ik3dUUTh+Sjhp0hbNYZK8Isv5nAGu0yveV/ibqs5q6Hyq7xe1UwPVrAaamxhb5+18TYPHceqMNm7cfwL8/+QwP3n+vZNCwtpVicEwjdGl1WL12g4CsyfffDZNJaXd0sKYAOQltMffVuQKyOnXphCce/iuGDR+mMFmMttChHpp5Aqq8Nch3FKPa64DD74I/6JdarKYEL1pLmp3OCdO+fosWTQjjeIyz44E56GTPgCZlAMo2TsPavJfqRbAbSzUITxmMVHlSryUy5YA1LDQVAImTK6ArICITTUUe6djSoWM0nnNI55sCFbRwRoFiAUzBIkvAY4YO/QuBDfdCP0xpnhnYOw9wl0N34ofixIcrvMW6DyrQYv2UreuFCFasRZXbDluPidBuuR+6zjdJ5FqMksO+SmFJDq58Cd/t7oGuJ16NIUNOrCd77nR64HcdhnnvdBiL/gOtMRG6nvdCm31hPRUtpcapAqGyFfDvmA2PuRt8nabCnNxZnP0jpoHRuxfBw18oTJMlQsUs5Jeao8CWvyF48F/wIAkV+t4o1/dD0NQOOw4GMaJ3EBb3RhhLPhcVP4IrbcbIeimAvK5g4fcIFnwDb+ooeNuOgy9VaeasGlPd+C6IpmbHbfh7psQ1Nve8h6wFYh0UWUy9QYc1JVuwett6HN6Sj54je4kjTwYrPFWwsWepXr1W5+vrAGOoZjeCu96Av2on3B3uhydrfNTDsE8a15esubLKZvdvi5wjskBMD1RNbVtAtT6CLxrngMIVDCyQJVBVL+N5Z8RSxuS+iesugKn96dBm/lEO5V92NVw9X4bLdqT/ULRzCJuYRMCrgKTI/lu2zRNh7XGVqHZuX/UZsoc+1ABkdU6pruuZ1Rxg1FiKXHPkcOOZu+ZuE5kmGNj0N6xNPgcVSYOae6hmbx+LseDc0pzBANjjKVIVLGTOwZZNG3HFlRMwY9pTIMiqdnqE7czPP4QHH3woSuuJW3Dd+d2w8aAOk26bghNO6IPzLvgTNm7chLfffgcPPHA/Lr74Irz88hGQlWjV4KHHXkRxYT6efPJJdO7eu071dOiQIThn7BiwZQP3Zy+/CRPGY+/evfVA1hdffIFHHnkMN998E66fOB4+rwfPTH8eS5f+Iux+SkoK5r33vjBkM2dMQ3p6OvyBkLyHJHAUw8gauz0+eRfRZ9CE/Ei0meF1lsJE4SaNTno9Uk03xHe7KOsyjTLYKMAKP114GqEKVppzk1sKsniOeNmsxqTdI8d6tCqE4SDrfyxWc1bC/7Zt7gwQYJ1u79zc3Y5qe4MpEes378En87/AQw/cK+07pLF6rR3W63Fw60FcP/4G+YnVZsVZZ5+FSXfdguSUFAFZc15UguSDhg7CE888Ds03+5fUVceOaDdElKxI76u2qnAzcrRKyk8sa40mw2adAQatDg6/9zcLso7q7rXSzkk1mzCg8C3o+z+NwLoHsTp9PKrCalp4msZAVnjKYGONBMNZLdZsEBSwxoQRbypWtdT44aQTTgcvFgumqhV6v2gH/QmPKWlr/hr4fhgDw9m7obF1lNNXVTvhcjddWJvkXQlj1Y+SXkZxAFev18GGyZ5PU2A46S1oTGkIFS+Gf/0jKDEOR9uBt8CfdArK3SZUVlYKg0VbtXoNunTuhOTk+n0y9BVLkHBwJjRli6Ft+0docy+DJrFrvSkKeUoQyv8KgX3vI2hog6D+SHqf1lsEfVInaLvdBo1VAVihqq0KaxNZJ0Xw6SkCqNJXsws8btBdIilE3FeTeboUqqtGOXQqpIUKv4fP0A6+9PPgTb+w0T5KBCRKPVnDFFAKOlCIQWUkY60Dbqemnf5wYDmKvUo6j2qM/KXWJKF/xz5xLyVdzQYkrRsLbfZoaDtfr/TkqTXOV2DX6wg48uHq+Gd4My+pd1yyqWRkCYwaa7Dc1GCkn5vRUK+pMP/N9USHkFLtkUEHOr5M0yORyPOT0W3KON6KquoG86xz7kDS2tEwjPhMWSflqxHY8ToMZ20Qxox1iJG9utRzsVYxGAwIU0BT0xHV8SRsugqWvOuFydmy+lu0HzqlbpjlbiO+3aOoPoYDreUepeF1PBYNaB1vgMVx99l2DzL63C3sEDMDDu/5BFu6Ph7PJbXKNgRQrIMgoKoJBZrsxcXt8xLaYvuWfbj8ymsxc9rfMObss1DpDMo9JcP0ww8/YObMGcjJaSdraNYLsySt+KkpY/HGx6uwYsUKzHz6L8jIPUFq/Z566mnp6/eXvzwsgIlM1vPPT8PCb7/DvI8+x4xHrkX/Uy6B2xvE40/8FTU1NfjbX59Akj1J3hXTp88QsDZzxnT4/T7ceddkjB49CmePHo2p992PPn364P77pspzsGTpUtx8862YPu0pjDpLCRSsX78RN918K264YSKuvWa8sFCMHrN/I+vPWGsVbkYD/RSq1wYUER76LRRA0mhQVV0BtlnRG/QwGw3Kz5ntrFHqEfn18niVYF9jvcVa4+YejZJyc2r3KO1OVWCCSq+zrJ5jGHkdR1O3paYKqiwW/UVqWjKl+X8GYbMSMpNgMB9J1f3fvDR/BjqZkjEw4UgPzeYfoWV7NMZkBfRGOHV6bFq7sY7J4rf/k48/QXl5BSbeeC3mznlTmKyMzAzMmT0Hd02dXB9kqcNKNNqQaW2DjonZqHBXw1MdO6eSAKtUUy4vLhZ7+YOBBlcnTkeILH7DegEVXKk7/Q9kNb44+m2ehLQ+94pE9d6KfOxp37AuqbchKaa8ZWQkK1bzxvAXseqg0nnjR4lAqyknO9ZV8COXnqaAFDId0VgwslzmPU8jVPwtdP2elm0DW59FQJcGbf9XhMVgmgit2uGS9KfGLGXzJTAwtdJTCnfxZhh7ThXQ6Fo4EqY2vQFjG/i3zsRy+zzs2F+DcVdcJh/ryEa8dFLoDAwdOhhtMzOFlVNTRclYJNlM8G+djuDe16UBrq7TVcJMsVlnuIUce8WRrTONXunxJE7zWmkW6g+ZoXNskQaf2rZnyrFYJxWPhWr2IFj0PUKFPyCoMUHf/lKEsi5CaUBJtWvKKAedlpIUtYeU2jSaKWaNGeeX64agY1n5GlRTHj7MSMFvW7QV2e2zcd7g0U0NSX6fuO48WAZPR2DjowgWLxIFQm3HK2UN7c8vR4d2qUqPrZ2vIuAqh6vzY/CmK8IZqqIgGbqWrl2KtBBMUTBDrS0kO6SKvzBtlk5fLGNggfVQnF+nW2kAHc0iGwWHb2PZ/Sis2hLouk2SHwfWPYCa1EsQzLlGamkI6Pi6ZXqu2ixb3V8VuOB8RUtHTNh4Bay9bxM2d/Paxcgdcle94RFolbvMSLG4kWJWgGJz2CxuHxmdP951WBzT4PVXwj5srijpeZaMx8995iFUq7gV18I8Dhu1t2agbHs+xl05UUDWOWefgUqXFiajXgAT6zwjbfjwU/DM/RfhpXmLRSjioXtvhlufI/VbfH/J11kDYbJmzVLEP2iPPnwvJoztiUrDAHi9Htx77xT07tULd9x5R10bDrJVjz76ON6c+wZSUpJxx52TsXXrVtl/wIABeHbmdKRnZMjaXLDgK8ye/TJenPUcOue2QSjggstnxD1THkJubg4euO9uBNwldWqqkX20+M5NS05ATdmueoqrTIejNVWHREabzxj/MOhHBk39trX03RBtCbRG8DleNktuHYv2rSkwmJPh81TB6ywXFi+aRZYGxLOEI1MFfw5UI8moZKS4Az44fU0HPOM5z+95G/bPOrTmALqfmfd7vozjOvbjBbB40Q1rsgzyDLEm69mX5uC8i89HZXlFHcjyawPYtXFH3b/n/X2egKyu3bvijVfmYtxVV0QHWeoMd7G3R6ckJXqpGj/cqigBf1ZjcKBL8hHnzel3odrrFMBV7XOixFUuLzGqWqkgi03fyFrxT7ixgMzpbzrK21orQHWIwhXuWuvYx+I4vbdNQUb2qdC0ORlVa/6Mlb1ejXqaxkAWdwhPGYwGslSApealW5JyYDLX73mk9r1q7nWqypWMnldWNcyZpxMrfbU+SYRh2NvQmDMRchyAb8UtqBmxT/r5yEudNSRWZUyxekXxd5bdjyEhdzg0liz4tz4LDP6HfFj5sa8u2gTttkehDTlhzrsXP241IC+vFxJtVvkAR/Y+kodQqxWAR1Zk2bLl2LFrFwYOHIju3bqKA66wCS4kBPcitO2vCBV8Dk1CF6kF06T0V8QjYlhg52sIHPoSzi5PwJt5mWyl9RyEZdcjMJQukMitNutspQ+VvVc9xuq7xVvQNeUw2jk/RsBdDm/6+cJaBZOHSvNiWnPS5BgRZ31GtLRB1vUw+t0YI0OQxWMQZP1QsSzmNVfkl6N9+xx0typpAdFEMPjzhA2XwZx9sgBO2qYvpiLBFEA7ywHsM16CzRU94fEFcPGY/vL7UMUGBHbMht/rRqjXdFg7XSTpeuVRJKXjXcO8v0rfKeUdRaBCxo5rgdcZb1Sc7xumOlGEg8cjGxvexyqyUXD4+JJ/7gDDsHcUWW3K1i+9FhXDFRER1cgEK+mGSv0Z39ns56fWr3C7aOmICesvhrXv3RKM2LBuFToNUYBcU9YcNkvOXQtgnM1sUNrUOFr6+35bbkObgX+TRtm+FZPwY0++VxsXEGnpuVprv0xrGkq2HcbE8dfXgawapwd6U6KArMLCIvz5zw8iIeGI3DEDRxbPejz18gIEfB48dM/VcBs6S0BJba1BsYyXX34FH77/Ls4dOwZr120QBmjmX8YhpfNoOJ0OAVn9+/XDrbfdKmw335dffHkEZKWmpkhT98zMDOTk5IgC4oMPPiCphAxOfPnll3j99bl4/vlnkZWVjWDAK+O5Z8oDUUFWpCpuUoIZmkC1gIho1lwAwWtncILvOz7T/LZ5fL5Gm3nHcx9bA2Q1h806MiaNgC2jJQV+T7X0uWQdbTRrjuR7uOAFmaw1Gh/0YX1E/cGglJg0l9UK+JTAlFanNM826QzwxBhvPPN+vLcp2VGE5NxU6E3R29Uc7/H9ls+fY0nDidbjp9IYqS54/XVXw2g04tPPv8SS5Stx74P3YPvW7Q2YLGYBXHHVuLqarL4D+mHB5wvgcrkaB1kEQZ3tuUjQ2GDWsrmlEgEqKauUHGdYIRKFFZ4qqeNKMFhBFox/G2p73Kwu3ozCqhKJ3jJiFg1cqTf9WLBYfKnXsSUk1JhuFZHuxrH9GoqAR7O4k6rXY2Dll9DlTUFwzztYp++JsuRhUQ/ZVPQrPGUwUvwinOmKlNrVGNNhNJkl6kmLxUTFus5wFquwuH76mMoS0Ldx/3wpTFYbdF2UvFf/ihvhSKek8D2yjljzwtQs1m6xF4ukYbk9UdPb0g49BB3ZjspNqKryw9P2CnH+ycjQ2DvI5/PCbDHX1arQASWAKy5Vinq57llMzn1UuXh+SCg/TuXFsrIytMvOhtvjxsGD+UhOSa03Bbby+TDtnyXso7bDpdAk92swRaGCbxHylMM94B9wBqIrFGndB0TUQl/5s4hSaPVmaNIGi4R54f5t+LFwOM696Bo4k0bUOz6b4lJwI5rMfmNrMlbKGp9jAq3S8gq1dVeDw3AO2X+Ja2S7czfyvUUxT+Vz+7D9x62S4tN/xAB0bdMBSxYsRbvMbPTv1xeZm0bB2O1qaNso6/3fH72HhMRUnHL+g/AULIZl5/3Qe/ZD1+EKaHMvhtsLrFy/H8OHdJb0r8C250Vw2tHlKXjs0RUIm3o2uR60bApcc4SRUxnelkq1i5KbxSzrSkQyXB5JxU1NTpR3bKRRBCSh5B1p2UALbJ8FJ3Lg6vTnqMPnumVqrtFASV62NHDVNWWOdm9Z62Xpdz9C7gKs27AZXQZf39S0yO8jFdbi2uk3tFHerkeQlTdJajPZa3CN7TRUJjZ8Rn9DQwZBVtG2fKkNUJksj6ME+oRcvPTyK/j666/x7LMzpSm68p7zCOg2uTbihblfY8WqdXj28VuQ3uU0ARMLFiyQ99nos0cLG/XNgs8x+8UZKMg/gMn3PYVRI/vhnoemSxF4vXTBpCRhb597/gWsWrVa0gWZksp+g2eddRauveZqPPXUM1j888+YMWOatK2gWMZtt92Bp596EmfWpgtu3rwFkyffg3FXXIJrJlwGd3WBjDsytU35TljhKN0V1+1oboNezhF9HJNBD4PBAH/AD69XYboaY6mjDYY9Rg/5lHY2R2MtFUjhOQm0CLj8XqekERLQRlq8cxQOshx6PVYHj7wL3QTKwWCLwFHQHwjra6mDxWSSoPz/mLGjWTW/v31TTHZ0MqWgk0FhR39NUxVyma7d3pyMJEMy/vnxf0Sch0HKs0b/ERMnXQ9bSgK2r9/aaE0Wmax2ecRNVvz7o3/FBllkm6x6RS/fHLKgrT5DGADKbjNdDDrApDei3FOFVUWbkGgwi5ShykSZdSYMzx6IfEcR1hVsFefYqNeD6YGxrLVBFp02Na0n1jnp6DB3+7duQ9dejIST3pDi3soVd2Bl3/djDrkpkBWefhEOsiLlbFVZ3PAT8aNnS+0oa4HF/FU18fVM4MfLnqSwI7Sy8kr4KG3H9VWrLEjGkylX9mV9YBz6kkTrg2Ur4d0yG/4R65BgIzNSv4EsWQS1/idcdIDHTVx3LiwDnxD2yLViKqoHfFV3KWrdV0VFJT7/agHOPeecOoaCUU2yCZSlT7CZpZcXgTmBHJmBOnVJUVhUGA0KtrA0YNGPi3Eo/zAuv/QSeL1e+Tjz+kQAwVkA3Z5Z0NRskXGo6Tk8ps+ah6Shz8UEe9syGQAAIABJREFUi9Futs6xGfqKxQgZ0qDNuVQc6DZt0urAorqPKsrAZ0EFjvGsd5UNidZvTAEd2qh9cOikUFGQynucM74vGmOziNQoAa0K3jCdp2RpAcaN6IiETeOxoOYuFFfpMf6iITBULIF7/9fwD/1CwDKvh/dGV7MR1u13Q+/aAm3HCVhdMQzrtxVhwkVDBGBSXj6wZQb8IT1cXZ+BL/X0eKZAtmGkm+ciE6ia2guLDirXB/+W9dFIoX5jJyTQ4nzT2LOwOko6ZtKqETB2vw7a1MEiTsEaRfcpq+DSNB75Y4CA94trkc8L1xvvnSrQoY4rce1YWAb8BSHnAazeuAfdBx/pidTY2Nl0eJNPEfv4PVq3vdPRvstlUtMYLF6MnWX7cCA7vms/XtcbDrKenPYELjr7THgcxYApHQfzi0X4gs/7lePGwWK1SO+9bl274t4bT8fOg25MuusR9M3Lwbl/uqZO+IJNjC+55GK88vKL+ObrLzF71gzktkvD8y+9i7fe+RCPPfY4zhl7DlauWIn77n8A0YQvrpowHgcPHsBtt98pIGvSpJuxbdt2EcLo2LEjHn/sUVitVmm2TrB1zdVXITklGe+/9748O9OnT0NGigFBr7KeIgGAPdGCkLdCao/iteYyW+HH5bPPbxa/CQzESh0XmS5v07LUrQWyWsZm1Z8d9lgzWlIR9Lvh9zoEdIWnEjYliBGeKkhFQ4deh1X+ahwNuFJHSPVJAnwaA1kEWTaDGQ6fu0WgLd51cay2CwVDcFU4YU1thb6Tx2qQv7HjsjyJqodN+a6tPey9PqcIC4UbNSlIFHVOageTVg+jRgtnKID91YdR43eJiqBNX79GlOqCFAlMMiZInywST1Rq75jYLjbIIuNEQKQCpxPMSkNGOk8qk3HYWYz9VezNolg4SKLj07dND6RbUvDDoRUSBWoMZLVmqiDPzfNxsTdlvweQ1eHQm+iclAFt9tnwb/orVqaPh8PSJealNbZQG0QG4YYxVAWvJhGBsOLicBaLJ+JLOKAxyDZ0CBXVPqC4NHpdVb0PlV4vAIvOKOV2jUblw8XaFjaGJSNFh0DABnu8/DgQxl6TobH3hn/NPahJvwamLtfK/ayJUn8lOfopSUp6FIFaeRUMpV/CbiyDNnUgggf/jdI2kxGq7cekC7kQ0Fhgs5ixbsN6JNgSJOLr8figJ1trUnL1uY6YYuZwuOJynsnu8GNM9oaOPa/rk08/R2pqMvr2PUH63EQa55LMULXDWQcWo6UpNrWO+fvMdIVBI/CIDC6oNUnh0uqxjkmQxPuiSvfzeqIZwS3ZkfA0Oe7DlE5JBaWCoM0q95lMFhmtWOb3UQHsyPPa3piIk7ZNgGbIm8gv9qBDlhWBzU/DpWsvtVY6o13YNAI4zp1qOtcuWLfdpjB9na6BrsOl0utrwaItGNI3F6nYhsCmpxCACc7uM+BLaRpsMbAk11nrWJEdIiAKZwYJZNnsl8Z+P2QOWmKsV5R3Vwhw1gJUHkdXsw72TeOgH/6xHDaY/wU8hauBk+bLmmMKI0FetGg7mzFzrE6nW54Rpj1Shp5rm/vUXdea0bAM/Cuo2LhqcyF6DFZSVuOx3zOblV76LfrgkDTpRcCJkpX3YV2vl+O57OO2TYopCRU7iyWi+vgzj2PkH0+G3edCUGOFwZaO3bt34825f8c3334rwj1sWHzVVROQVvIyDF1vwtoNOzF71nNY+PPGehLsfPZfmf0C/vvfrzF71nR0ytKjsEKDyfc8hIqagIhpdO7cOaaEO9/rBw4cwO13KCDr5ptuEnBCkPeXvzwiCoQ33HA9HDU1+Ptbb2P+/M/gcDgw+qwzcPNN1yEzIw0OV1DEFCjJ7tMkIgglMCctRRKMcJbXT4+N9yYcDdjiOfjM8PqknktYrkAd6Apv5RA+nqMRvgg/ztGwWeHHMVrTYLTYRWVRo9XL3x5HkYCuSN9AG/JDAz+08EHjOCSgTEREjCaEAgHMdxc0OzUw5vu/9t0aDrK4baXX0WrniHedtMZ22xZsQo/RvVvjUP+nj6HIydsFYNGaKnVpzcmIBrBa8/jqseqpC4afwKY3SnReBU7tDJnSCyLJbgM0IQQRxMbSbXW7RIIkshLZiRkCtDaX7cKh6sJGQdbRsFjhAgThvay0Ovb0CUsXjDKDdDpYr9CUHS9peZOnACfu+TMMQ+YgVLMTRVtfx8YeM2IOt7FmxNypQREx+CL1NQBY3Ja9QFRgFX5CAlNV1l0FNbEGpKb08WhkhpgWRbMn2gSE0Kh2RlaHUt9MEwj+NBK6DpdBk9IP/pW3oqrjk0jqOEoc98YKk1WQwTUQWHYeDL0fEPU9x67P4Ow2XflQh6qhQaiuP0qC1SSR1brGy4FgXdPk8EbGTa0P/l5lx5jqpTq7PG5hwWGktUlDRps22Ll7jzCA2dmKcg6ZsLSUZKl9Up33bxcuwo6duzB61JmwWm1yrHjqBgk6Fv+8BMNOOrEew8S5Ze8qOgax2Cw+B2Q7KLPPMRHw0gFnJJcAQlI0ffWLqPk7jlmVBBcHPjkRNTVHFO6kvsjjFTC0w7kdhyJUBmWdhUIgyAq38/fcBhsbw1qypQG1b/ktcPSeC1/ykXQ/jpcsDffnOcLvl9ZzCIk7JkNb9j20na7GYeNoLPzlIEadlofM9ERR5fNveEycUmf3ZxtI2atjYQ2hmmrHn6mpplyz4amD6vZ0BFUFQopPKMAnPuUtPg9mo1HUGzm3vDaCda4Ny+abYU5MldRXGmXbq7o8B3/ycFm7PCd7aPH+EuRJtgHThQx62O2JKK4FymQJuRbIyhGc8d4SGPPfSav/CPPgZxCq2o7lW6vQa9CF8Sx72aa5AhhxH/hX2vDULdfDOFSR3vUuvwk/5b3xK525ZadhlDQ3MVsiqr6gD3uqDiEhGJJUG5/GDr05URj0cGPrCcuS/jCd/B5gTEOweh/8KafJJmozYemzpa+BMVgEsLeZ66A0HA+EbAgk9JLUOYJy1m6pz5767mRdIQMukspdK8BCcE/RK5uNTe6V0bCmWxoUWwyiG6ia112JgNchynjRAFFKkg1+d3GT/a+amtGjBVvhzzoBF5+9sorKenWV6jbNbW1D1sqm06HIXyvhz7IMAK3BZqlj4vX7NRboQy4YDEaYE9JFxdFdUyTzTlCrxxFhplDAj4CzTFFx1GgEmNE+9ZY0NdVx/15NGSTIkkyI37mgxv9AVtO3PhJgcY9WZ7KYqWa0iVJp0O+RdwffL/mhAIIGpWSk3FMNl//YibY0CrIYV1bT/wiwCLQSk60odVcg33G43ixSXcZX+/ARYKks0ukdT4LD58Kqwk3NBllKRDck0dfGGv56XB6YmI4Vlh4YXmcVGSUPH3g89Vhq6uTRAMGml1z0LU7YOhnprBdI6CziD8u6PA2voX7Nj7pnUwDraKRbI0fHuhHmrMsHOhAUuWmKPoQbeyTRcWSUjwBJ/b2aHsj9yKxEsi5Jq0+HKe92aJJ6wP/Ldaju8RqScoZHFaJQzyfReZ1W1otBp0GoejUQ9MC38UmU91D6bKmpkWpqBJ3LFDulxpWUP+4bi7WJ5/7xuggqmNIYrScSa2TcLidWr1knoGDEaafKYQlU1NRJgs/1Gzejc6dO4sjQQZn/+ZcoKS3D8FNOkXTAWMbr+frr/+LMM/5AiQxx1Jl6wY8WHR/V6aqoqqlzwim+QLDCfekkEQCSQQlnlQic9Do9yiurGtxjghBuS2eKzBb3DWdxOAbWzREosC/biurNqIqoC4h8Ps/Y/yAy826FJrkv4KuCd8lVqB66AgF99Fo1q9ksynqcXzp5BHmcT2EWUQXnz1dCX/oNdJ0mQJt7qag0frt4G9pmJKF3+mH4NzyKoMaMqkGLJPVSNTqKdCTJxKn3iUA6nmbGKvChA8b3mKRNNpFixOeF86cyS6xpI7jWwYfg5ykwjPgUGn2i1Bd6N05D5dAVDZYCgTQZNc47wZayroN1YkXiGCMkrBaNAhx0bJgSmrRqJMxDnkOwchOWbffjhIFj4ln2dds0VwCjWQc/xhvn7XwEWT0mQmPNkSbXK63DUW37fSmE2avXo01CD6TqrHXOMqdNaZwbQkCfhJS1p8Nw4puA3wnXmkdQ3f+LBjNrKPsGdvdP0Ha4XH7Husaa4j1wdXyw3rZUq4zVT6+x20VgxWyCcEc+1vYqINKbLEiw6OCq2N9qKyHeWqSmTsjMHj530YScuG88bBZBVIbOFFUVmOm4NFuUTIimxhbt9+GBVt4LBln5DTCZE+GuIYitn/ob9LkRdCvvwHBrVZBVmzLId5FWr0WquVbg6neqWsjgPv2R/1n0GYgGsNQtWxNoMbXVHbDg8Seexu233YzsDCt2uyqgtyRh1XfK93PQGUNEU+JYWVSQFQtUpOrsYOPiQRm9cLCmCE7fEXU4FYCoTJI64F4ZXdEhMRtLDq+FL+iNWpMVyYKp4Co83Y9sUzSgRYDF7VlXFd4sNxI8iWBBFFYrHpClsnq8pl8TaHXZNwu5SWnQ5l4utQL7ijZgd+5tUdfCrwmw1AGozI36bzIJrAtSjap2TLFQQQf/OzGBdVl6cTij9WHivkkrToKp3yPQ2DrAv3Q8dKd8hZCte1QxAG6viizQGSaQS9dugUYXQqjoR5Rr+8FvHyYAq9odlN5XHZK9wmRVVFSIYl+7du3EmaaRfSDj1hLjdVFkoqqqBq4YvZDoOEtz2tp0MirLffHFl+IUn/6HkejauWO9uiw62WaTAU6nU5zvlGQ6NuUwR6g9quP1++ike5HbPgf+QLCeCiBT0fgMEYgwIGEyK7LNAkwcrgYAKnwOlHRMnQDdSFDcJtWuFD17fPXuP/fnPVelw3ndkWxWOItlRzmG73oQ9r5/VgAWGZvlN8HdfTpC1s5oSgmLcyVCD4yiBxmc0Qi4IIDQBF2wbp0EY+lX0PF5yrkEC1cUiux7j87pCOx6A4GD88WR9GRPlKgtr7miyiHqqAShFIugNVfwRY12My1U1AndisBFuHHsBFnhqaLqvNkK34apbD50Jyi9m1TZdk/b6I2XlXnXSoSd642gkPNAFpnHDI+6Exizbxifm6SVw2E+cTaC5WuxZKcR/QYoPYzitd9zymBS9QYM9CyHrtM10n/u0M4Psa3LX+K99OO2ndl9CJ0PvIS06tUw9HoAocqNIsGPyBo5c4akQgbLVkPX/U5o7HlwbnsPjp6vNBi7sehfSMJOaNsp7Q+CRT+i2qlBsMOt9Z59Rfwm/tooHksXcsOIhg57UxNoSe4Ar6NYpOdb01qL1WIgiYGs8O+fOs7G2Cx+t3sb42vN0RrX3Vig1agPSep8wO+Et+aIYEfAURZVCr41QZa8670++caEg6zfa7pga9yroz0Ge5jRlw83fyjwm0i/ZE1ppBm1R5j31gJaTIl1B8x1IEubZsBedxmonL74659kCKeOOg3FrnJ0TFJ6lNIcPqcAL4veJPVZNT4nKr3VsBsT6/7NbTKsaaBgh2qszWKdot2o1ONVeR3Ra7J4Y0w6fQM5dTpEdLDy0jrD4XejyqO8YFWQFC3tJzUhGSdm9sWeqoPYW3WoTkxDHZQ3EIAnqBSRRoIr1ZmjwyDiArr6jBZ/76xxypgMRoOIa9Aaq7OKjJpzv8YsXAAk/FqP9gFoav/2+e+iS6gAup53I+TYB+e6h7G895sIahWKM9yiRcHC09U4f5Fpgk2dP97fM/2IwIIsAo0OHZkS3hNVHIB1VG6XR0RTZAE73VE/Ruo5RfhiyIsi3+5ffDF8w36CKbmzpCpUVFQLM6aaCrAYtVfTt5J3ToIx7zb4tr6I8i6v1AGsVYfbCMi6KC9fQNaSJUvQv98JsNoSJaJPAKiMzyWgo7lGR5mAg/4zVQfpuBJM0kknwODzEauZr+rsshaKTnk0Ro1zTWawoKAA3y/6UXp1sfdNeBqfKpEfLY2TDrcKJkWUgqxVjF5NkddOMJaaYpdnK1JVkDU/vOhoohoqyFJq99CgNovPo0GvQc/CD9HTsxn6bjdCYz9BeR/sfB0eXS4C7ZQUOVpQZ4Mn2HRBMcdEaerw+jSuUYIM/8rrENz3LrQdLoOO0XqDHStWrkXZ5vdxxsgTESxchFDmOfDnXA9HQImoqgA1UlylOWuE949Rb6ZkEtiqQio8Bu8NmUTVSWPqH6PjDETYfxkAI4MOid0R8pbB//M4OM8oqGMjGxsDr5lrQtK3JC0sIOyxML4GvdTeqf3gklYMg/mkVxEsW4HFu1IwYIDCtMZrv2eQxWscvmYsTKd9KqyPe+FZ+HnIwngv/VfZLtFgQ2e70i7F6t4Pk7cQOmMqYMmCRnekEDvkOQT4CWSCwoTX/h8bVUp/Pv+ae6HreQ+qC7fDnXt3g7GbDr+FRFMNtJlKvWLw0HwELH1g6DShXiCGgZVY7E20CSF7RVa20fWKhmk7lsS2ku5TU7bnmM3z0YItte9ctIyOpgQwTrF3BJgiGfDJH1FuPkbWlB+gBgE9bgdYl62mCkYbTmuDLKYMQquRABGZLPZcrfK2Lqg+RtPa4LCuChdqiqqQ3v34yZETZKlplxzg72k+yXQxAKHagIQspESITcRzL8NB1g233ghPqlbAUjjIGj12FNwuN95981189N4/pJHwTbfdiGEjT4Gr2olXXngZt9w5CcWaCqSHkuv+bUgwYvemnZg180WRdT/r7LMw6a5bYEmy4vuvvgc94ovGnh0dZLFPAVP/VLUvXozKUPHGndFxGH44tBw2veLwq+xONJDF35/cfiCMWj2WFayrB7LCUwy5r9PhEonY8Eg5GSzq1NMiwRMBFh1YWvh2TbFTKqvF/ZpSFgxnsVpTnKOxBdJl3wtobwxB1/12qSlyLrseK/p9iIDOJguPfWaYt50RAbjkHtUCYZkrsn8araSO+HVtxHmnk9iU4mI8izdyG7WeSD7pIaCqmrmvIUnZItigs8i0M36Um0qbSvkxE4aRCwCdCb5FY1ExZCVChlSJ9PMaCNIIhPgyJqhRHH+yWH7pK5Va+pqkuji2vgtv5wclLeXbPe0EYNFUkLVt21YMHNC/LpVKFfTgNmSzyGo11wg42Y8onFVVj8F558+jzYEIYNQqvynKhjWN9qESkQ+vF20z28g4F/+8DHl5PWE2W8A6s+oaCk8o4h1q7Q3HpdZ2hacMxnuNBFpptSBSjWATnNKJ5z0l2IuM5CogKwVFJYpkf7gABsfWqexr9Kr6Htb250kPMBoVJQM7XsGmhGEoyBqP9kY7qgIeiSqVeGvQxpiFbGOGvJ+4viON4EFSF13uenVaBJgKmFFUFm3b7oSx8CNokk8AfBXYVHMiPG3OwdD+HRAs/A6BA5/AmXE1TN1uhqVW+Y/7KkqC3rj7YkWbX1GcJJOo0QjY4tg4p2qaplLb5kKo9Cck7bgN+mHvymECO+fAE7BA2+9F6bPl8/lE+COeui+1pxefT7JaBKFMW1X7fiUtHwLzyXMRLF6CRXtyMHjA0HiXhmz3ewdZg9ZfieQTXwX0VpH9X9LmKniN6c2ag2O5cQ+9H/98ez5mvfZJzNNcccFw/HnSH2AsmCdN0KnQCnMGgnveBYJeaGwdAVsuNAldUe1Jgif7mgbHMh94EYn2BGjSTlSexz3vQpN1EYp1Q47l5UVluUy2NtAZzHBV5kva67G2owFbkenF4WONZLPY4qZdQiZybJnweGpgkSCyARqdUVh01j35fQ5RUQy2Uu/QeMoF+N6prnYiGPAIyIrFYvHaWh1kMXjKedBqkWS0gazL71XGnb2/di/ajm5/PH4pxzaDCSad4jsTYJEYaW4Ps2P9vMV7/JY2KFZB1iNPPI2Jt16PDh071J2Sfaxoo8eOxvx/fYri4hJcNXEC9u/bj9deeh1THrwXBqOxDlSVa6uREkys+7ff58PMp5/FdTdPRG6HXLzz5rtgj8ALL70IC7/4LwzQYMyYUdFBFlUFCYBUC691SrHZ0TOlE7aVK30qwoFHLMn0Ppnd0T6hLXZU7kOZq0z2cQf8dSCOjoWHtQgxUqwoQaua1GextsXpFgdDtXCQ1RQ7JR8O9s8KhhoVvQhnsX4NgKULONFz1+PIyBgAbfuLEdg+G87CH7E+bzbcpiwBWJGpBeHAKnyOWIBPo6KdzpYNi+VI7wHWC7EwviW9Pxp7KBh5T+bHubbCmedQxS0onEDw0FTNk1YTgH1RNgxnfC+n8i38IypO2Y2QVpG3Du+/RGaMQhkEJKrCnenwO0hKTZV0GYdLh7KEUVAZLHXsKsiiUEakEh9re6iI11y5c/XYdJ7p5BME8r8ZIOC9INgIN0WgwCNAgAyGGglljQNFRXg9FZUNmzVHzr+S/lWFXbt3YcOGjbjskj8J6HnzrXmYMP4KUS4kq8UUNd5vVQGR/66MIhPe1EuPV0EgyfES1PL6HC6XHD812S6poeEvcjIpTLMjyKYzT5C1t3od2lUsRoeKH9Am82RoO02Q0zLVKbDnbfjMeViSdj5Ka1XF+DujTi9NKqu9CsM4wn5iXb1m5JhVMEXQEl4n2CYtGWSTyFJKQX6tGcq+g8jhVy6ByaiFNudC7CxLx08rduGU3P3occot0CTmIeD3oqS8RtY0ARLvKa+bgCuy915T86j+nsCaiq1cM0rKpfJcskaCDY7ZINicfQq0WaOAUAC+H0ajcvBSBM254PWwtxbXmSqXr9ZzRZ6fgIpMJNcKa7ZUef7wBtX25QNhOvltBIsWYeG+Hjixf/N6Rf3exS8SHZsx2PULtJ2uEoXFQzs/OKYpg6qYFJvWRpor5AZ/XuU5iI4H5yC97AdYBj6PH7bYsH2nUpd0OP8Q3nn/E5w/+kR06t4Tfn0i2mZl4vwzRiDk2AONOx/a8p+gLV2IkLUr9J690Pf7m9QkBra/iMo2N8CfOLDBuS17nkRCZldoknoJ+xXc/w+4LYNRkzw23mXd7O1YGxTZMsSc2FYJQlTVr/9u9sFbsENL67UkXby6oUCTymYx9YjgKt2cgkOOIhyqKUS2ztAgYErn0GBKhMGcJODS565qlmx9tEtu6pqEQUpOQllZiSg78p74q2P3N1zkqwCbEremqSJmBFktaWzcmmM52mMVbS1ARs+2R3uYFu/POWSz6N87wFInYIAtC53NKc2aDxVkTZ7yIH5evLTBvlRmJchyOZ2iMaA3GOBxu/HqrFdxwaUXIjn5CHNlT7ajsqKyDmSZrCYEfQERTmNwYM3KNVi3cg1un3QjvvxMaRdktVmjgyxVSS+aFHpuiqJoVOhUHr7wGqVwwYvwqxmY2huZKWnYWLoD5e7KuvRAdRvWkBA0xbLwVEBuw5cBmwT6PPVZGYKx1pRkV1msXwNg2Zy7kLd3GhI7Xwlt6iAENv0VOyz9caitIqOsAiw1DVBlrCLnTHHolei+OSEDRqsikuH1uOFw+4TVYAS8Lr3PT8ClzCOdRpFoJWXPHlAiOKL8t3pMtZmzpI5KY2dFHY5ggQ4e559giucJNzqDFHJorE+TNAE2aeD/LBmG07+T3X3fnoryEaX1jkVgQeDAGij26VKV1LhR4q67Yel5PQK7Xkd+6r1YWdSxjsFSD0KQVeM1ITs7EyW1DYfDT6AqyLUkNUyRyGZtTf26AzrTTEfkXKrS6Oo5CQRYm8U0MnnmgkFx4qNJsYePk6wUx0pgo5oo/tmsIpZx4flja2uojtT/MA2N9QO05tYWqecg0EpMTIBBr5UUXbIodPL5c8o1E1CFgxuuB65LcZgKFsKwaTJ0OedDkzYEGmMqQu5CBPe8Ba9XA3fHuxG0dqOAMxZWrJRTSrDDYKoDWPxZN3NHZBkzotZpMhpL8B1elE8GlOIoNP48FvOTptkO7JkDuA/A0e5GbD/ox+C+uYDOhkD5Fvg2PwVXhwfgazNaACzV+QhyyAxJY+sW9Mni/IiSI/sImoyyPkQxsboAuv9mK8+C1ohg0ffw7FuA6v6fyfrgdqqiIp83AX4MQBH4uTxKplitEbRx/tU0WDJ6XG/hc2Rf1h+m4fMQLPwW3x4YhGH9lLYd8dpBpw4bym0wGp1ITDp2hcTxjqcl2w1bfQ6sp30iH03XD2OxZJAS7WxtUwFWrOMaC96H+eCr0FsVRUlNUh4gKYF6gFLtvkos21yK8dc/JhLudBTYp6XKW4McaKHVm2AwKs85LeSvhnbnU9B2vQkaYxaCFRtQbR4kz6kCuDXyTDB92HroFVi6Xg6NXknv5r6ugl9Qk3impB5ynTIYFW7C7HqZ6haSbwvXlsFwJN3H5wsI485zKPWCSjCKRrXXkN8Fn6u2WS6bdCdlIxDwwlNz/NZRS1itSJDFuaBoEJ9Vo5n1IR4crCmU/qGqNaUcyFRJgi29MUHU0chuBVqohtZYXSvfm3yHBV2HBWA1lirIsa/112BflABBazwrDKh5wgL9rXHM/5+OEZ4q+H+lri1FZ8bpLBtphsXLZBUWFGLuK3Ox8JuFqKqsQrce3fDks08KyHp46sNY9vOyurOedMpJeGLaE0hITMDC/36HD975EBvXb5Tf33XHLbj1lhsx/7Mvcc/Uh5CWlhq7T1akgIV6hkFZvVHgKkUNFWg0R9QH+XtfFPUsi9aMvsk9pR6npLICa6uURqyq+b2MsjOa33gqQDibxX1V2XWyWSrY4jZNpQrGe39UFuvXAFhp5T8hr3AejHn3yifHu3UGtmSMQ2mtvK4KsCLnSGUM+GGjA8UXenj6VGKbbvD7lE7vlGiVtEFYRW1KZzQrgItOna6+hL0KpMiwMCWLf9NUwQql+S4BmfKHH2huE14EHZ56x32l3g6o19BVvRdqs1eO3et1QPtFisJkMYL33UiUjzgiFUsmQklZC4nDqApI8FimQ68j0eSANusseLe8gC+0bzYAWJ2Tq9E/qxr/+XIxLrrwXHi8DfPfVZVAZdwK40QnWgUOTFuUOrfaxpSRjnUs1S0yOqqaouo0ZFjYAAAgAElEQVQU0/mvk0DmfQSkpo2AIFJIJHLtco4JtCKbBavNh7l9JKAgyUhBEp6zqeM39azwGpKoHFhaLs8j1xEdNo6JQRCCdzpeCQlWAcJcn4blo6DPuwcaU5owM2SuvKXb4O5wD3wpR+TZqwMOrKreIAAr0WhBtc9VjyFL16QiL7FrA5DF6yITyHsWLqwS3jxYrUGKvD41zZCgNVi0EOaDL8Jk0ECbdx9cPh0++HQVLCbgvD77YSj8BN624+DKnSLRfkVCnemoStNqOivxmMowqWBH/TfZQcvBOUDhv6Hv97QcSpFtfxb+5FOFHeQ6ieyLFQn8CLYIgJlWS2ZMfWcIC+b2SA841VgLaTr1IwTzv8KCQ6fh1H4d47mEum12VyRiQ6kNRpMDaemtpwLXrEEc5cbd9jyD9p3Ok/q34L4PsEafh4qkQUd51Pq7xwJYOuc2WPY8BYNjHXSdxkObcSqgTwCCfmmm7d/9FiqDwP7sa2DMPgdF2/Lr+mQNH3UqdlUeAJ2rwcmdsWfnPrwyZy5+/GkJMjLSMf6ysbji/GHwG7Pw6BMzkH9gN5559hVkZGTgs88+w2OPPYGnn3oSI/8wEj5HET6a9yrm/XuxtG4Y9YchuGnSnchu30Xehx63q16Pq1FnnYWbbr5RjsV3It8Bi35YhLlvvomVK1dh8OBBuG7iRIwYOULAP1OMf1m+HHPmvCYNifv1PQFXXzUOo848HQg6YbKmweepgtcZvT9fq96MRg4mICusT1c851WDF2rbDen/6A9IHUhN0IF9NflRDzPUFF+E3mC2g3/4niPY4p/msujRgBbfjwySu5w1dYxiY6mCvIi9ATfWBZRsC4Ii+i6eCOXYeOYs2jb8zv/WU9vYRFkb4TuFX0vAy15kgDaOFkEtnadY+6kgq7UAFlkx3tvjDXxzzKnoY2kTt9JmJMgKpeob1GSdNeZMvPHyXOTktsOoc0ajproG0/82HTfcekOjTFZpSSnefuNtTLrzFmRmtZUUwYKDh+pAFu9N27aZ0UFWrLQ/7jSyw1Dpe1XuqR+pj1WPlW3IRLuEtvKRp1NX6qjATu8+WRsi/VztaBJgcdtINos/UxUHlUa2Pum9YYzoDdLSxUsWK1zCvqXHaWq/7MJ/obtjOXR9HkawfA2qd8/Dlg5T4LB2lV1bqj5ERioxvbsALPa/iDR+QHR6G6z2DKWvjldJeSJYivXS5j0kQxP5e9Wpj6yBCVdk4z6s2Ql3cOnw00mns84URoIFv8+NlJ9yakGWH76FZ8I7ukrqnOgEkzkjqOPHOrwJbdLmcTBmDIY2azQCu+diWfVYbIOijqVaitmDP3Y6JI2V//n5Ilx+2SV1Utbh2xGEqEwZP2acGwVYKsp8ZAIpZ86/CZLo2HIbAgo6GYwI0sEPZ0vUJrDR1Lh4XXRMVIl1HovRYu6vyodHW0dksdT0svDfi8IeqW+9LqqIBwEcx82PWDQmr6k1q/6ezBwj0nyuVbCrCqGw15M0ZGbdkN8v2+grl8Fe9BJ0vR4QCWn/ilug6/UXBLLHKexXWD8pNi4u9JXAyrpPDeqxWFxL6ZoU9Erq3gBkkbFhumR4TRvXC+8prbFaN27j9nqkJkE1i28PLGsvhrbbzdCm9EVZjQ6pyVYJAOze9BNyHe/CY+4Jd6eHELB0kftWv0+WN2qD4LrjRwBllVVgAMG+7AQYBzwJTUIX6RXmX3UHdGMOy7Oi1vY1dq8ossGxyLs2GKp79lSBlsJipU5ONfvSXjCd9jGCBz/DFwVjMLJv/KkujlAAe/wOOGvbeMS7hn5r2+kDDgw//AJ0efch5C5C8YZnsKHn8602zEiARdVL04GXYCqYB336UGjbXwSNNVe5Z65DCB2cD+fhb1GQPgb7cm6sGwfVuaKBrBxLGjTFHtz3wCPIzm6LCy84F9u378Abc9/C7TddjmsnXocN69di0p0P4+prr8fpp/8BU6feh7y8PEyZcq88T8899zz+u+BLXDvhImTldMC777wLrcGOZ555GgkJNkyfMVPA0TVXX4XklGS8994H8Pt9mD59Gtq1y8Z33y3E1Kn3SwPkESNGYNGiRdJ0ePbsWRg27CSsWL4S993/AIYOGYKxY0dhzZo1eOvt9zH5rtswceJEuGsK4XM1T7Ww1W5Q2IGaEomIdU4JeGq1KPKWSsonFZmbsuaqqZGpNJrt0JsS4feydquqWcqL4UBLCYxp5R3NlM14WCz1ehYEKmEzmH9XogpN3Yt4f0+QpdaQRdunZIfid7XplhHvIVttO9Zj+Zl+3gpsIO8vQTRLiH4LNXLtE7JEl6AP+/g1YfGArD+OOgMvPf8yhpw0BMOGn4TNGzZjzuw5uOfBe+uBrMiarMP5+fjnB//CXVPvFHLnvdffgcVkrAeyzj03QvgiWnpg5DWcljsEyws3IBChgBMLmHU1d0Cy2S7qXGotBF88B70FqHBWitx0PJZmSJai/nqmZRf4I2lpJb6yRvtpxXMebhNLXTHe/ePdThv0Ytj222Ee8jKCB/6FoqKV2NblEfh1R9TT4o1wRZ7TaEkGc9rd1YXwuqJHBJlOGAx4RWWOantNWSynnvuxvxPBFp1lggSV/cpITxV2hhZeB0RAIY1eNUBVFbu6B+TDpNMGYf4m/QjI+v4s6C/w1DWyPDJGTW3dUjVsW26Atee10BiTpX5gZWk/bNQqdT7h1jmlGoPaFiOotUFvToXb64uaNkYmhFF/9hNSZbsJDrnGmSZDACM1SYGAAEeCCDIQBIvM6yV49Ph8cl2qqbVajTU4DmfQ1P0aY5uEGSPrEiEHTtbY4XBLfVy02jKOk7VZNIK4yCbDTa0D9ffM3ydQI8hkjZMqoPD/2LsOMDuq+nteb/u2l/TeE0ggQAIEUEEI6B9EmtIVAtIEFFCR3pQmIAIKSlMpQhRCV6qUhCSQQkIqSTZts72+3v7f+c3et/PezmubDQnq/cgXsjtz5947d2buub/zO4dAh4u19L6611wKz+hvw+QajHjtU2i3z0C85jiRXWcdbIuaN0t9KxGjnw7rSYtiDbCUYJRjtMj96qmXKhJFsKsH88pqgO+3TDmB7IsmoJK6IOJ7i6DGv/F5uDb9Crbi4TCPOF38lBYtq8XyVdtx0BQ3xuEfCHc1CtiKlB+RNAjO5ZPF63KcVDSUUVoqaJobX4N3802wHvCIDHds1a8RsE2CdcrNApzYFxrDMuKV6/4RDFutWpSbYJjgl1RgPc1UnuGPxsNx2D/kXfRSwymIe6dg3wENKHdmf0fvSQCrs7NKlHe8xX03St1/2UkoPuhJoWiGPjodH+z1dL6PRNbj9ADL2voeXLV3wZZoh2XUWTCV7weYbaL+F2/6CLENjyPiHI/AqOuwNC2fkxcxAlkb2rfiwMoJeOThx/DOO+/jnrt/haFDBsu79d67b0Pt1ibcftv1cJk78MifX8O8197D6NFj8MUX63H33XdhxIgRWL9+PX7848vww1Nn4/TTTobZVoRFH7yMH/z4N3jgt3cJHfjCi3+K2391E4785uHS3+WfrcAFF12Oc885Gyed+F3cePNt8hxfd921QitubW0TIDdp4kScd/55uOWWW9HV1YVbb7kRZcVuWQPccdd9WLFyFe75ze0ok+Bd4aJD3DgkS8OEaIrJcV9uXl8BlrxTY215gyvVtkJBlr5PNkex0AlNFmsyd0sZBmfruwJa/K7z3R0NB5JRrHiwE/GIscKumBKLpY4Vn0Q70ZlgpI7f8F0vTNKXe7mrzhE1RJhEct6oBFr9YF7W8AMLo7j1R3v7KxK4J9IOPTY3yh0lArRGWl1Zo1rKJ+uGm3+NH1x0LiJllGcPYJCnKumTRar1ltrNuOeOe7F8yXKccMoJqNteh5NPPQlDhw/LqC5IuuALz72Ah377ECZMHI9vHHoItmzdil/87Cd44w0t3eXb3/pmTyQrEz0w/YbTXPj97Z/0mgdG+VikCk7wjBJlLuaBqEgHFwjtwQ580VGLYCIkCzK+vFVR+T/MLxhiHwj6c2Uq+oVWoe7q6XWOsQ+XKFu68EdfJv2EslGi7BJPxGBlEqvZKn83Blqwrk2L5A3d/iTGeEtkp3r7F89h9ZgbUy6lolgWu1v49SG/sV+F/iQqFDmKqiVpNhYJItC5PaM6UVHFaPhaNiKWoMS7scGxvm6CKC6G0+lpPIb3TPNS0l44jOgw2uT1umWhzMLIjKawx3+ZZGFJuiL/yaih5PQkogj/w50CsizHBeVYgpwgAVx3xIMRI1PDa0BgLcwVM5BoXYqlG4JYYv2x4S1TIMvsrILHW2644FZ0M7XLr3KYiGMoXa6PTjFqwYW9/GHkiX3rFlUhRUQvrpANoOobqykoajk+KrIlC2qCOfUnytw35n719qlJF9Dgv1taO3rlChFIqihdPgIbRgNKmXTOhUg4KqCNfktKeIFAT8BDpCcx2rPmEriHHy5UrOiCc9AyvScRVdHtuPAnVXBtcL3MG9J1ldiFasO+zuFwmit6gSxeU8AalSZ1Mv+MwDJ6k0man/kjJcUepEd2VJSVvmQKx5oDG+DacB0c4VpYmN9Svq/MCe4Er1i1AaaWBRiD1xCqOQ2hoRcgYdYk+dk/RmMJchg55nPAtpaVFUuUifeb84fziNG24sWHwDF+jrb4jvo0lc1Zm2G2uaWtzJ1RYFasLPzBFOqs0f1iG9kOt8slGxQcD/39Kf1oLOyHvYj45mfwQtO5aLNMQpkrLEDLYfcbfsz2JIDFPofDjDICdkffpZ+HbXsMo6smwFxxAOI73sRqXxB11cf15TOQck5pqBGjd8yFu/1dWAcfA9PA2Rptlu+/znWI1T6DaMdGhAbNQWjwOclzjcxsjUAWLVL2Lx6DW391F5559vle7T101gzce/fNKG5+CjuKTsM1196Cd997D1df/Qucccbp8uyuXLkCp556Op565EbM3I85eVEk2lYhPuBEqY+5Bvc/8Afcf99dGDW8Stuki9jx0yt/iWHDhuCC88/FL355A6ZOnYqLLr5YNt00dVNN5aytrR1XXHElJk+ahMsvPV/8mJxFNXjljXdwzbU34PE/PYhJ44ZKdKbQkm6yq8QbCq0nbPIihrQN3RyV9AVY6avMlZeVTx/47Vd0QqYHkEqYaxwJtMrKK4SZYYs1J8GpEVWQC1aIjY6WS8dCkNUYDcAfKRwU59OnPfkYgiy+e8mo4qaVUYmGorA6esZrT+6PUduUeMaeBqLpTUURGZaszw5z4O0exK1ObAq2oinYKlFXl9WJMoe20dwZ8Utd1a5U766WYJsca7fYDH2ywvEIhnkHwmqywm22wAEz4vGIrLtlkcv8+khAA1nZ6IH6gXc4HDh08H54d+vCXvfDKB+LUawKdxlKSopkwcTdEpGvDjFnISjqMXXRBsRs8aTHFSsut5TCbXGi2lkp53GnnrtxKaU7q5s7ZhaLJtiQy48i2wRXu4x9BWqldi/awp1CWaT6otvmkuRWhlejiSgi5NUnEjigZi98WLcEnkAtpm+4FraZjyH22Q34pOpUdHpS5T6nuWtQWTESkVAXYmEf7J4KxGk2G2hNvjwpcUtvDZo0kjrA6BRLyNeMUBYXa048m6tEpHFJn8snksVFGsFyNgqbyvMiQOD9ZqRBKR0yp0lT2dMANechF/qKphgIhYQu6H6zWkcXPAKth2ZWOPKuOR+uSRciEelAy/I/4kX73Iy3WYGsdxZuwDGzj5SdfT3Njycy7Fte6k0BYPQS8nRLfze1ZObAu+lxZbNoQhAiZtHz4clEtUxvrIoyEaBwDPkC5+KHQE6BVZ5DEMGFP3NqIlEKl6i8OZt4MclC3Us6nyP53OmvVex1w9VtaJwOLvL5EPC+McrDiB8BMO+xSM93dsnCnf1gBEkfUfIu/T84J8wRk+nAkuvRuXePFDXbrJT/QqYgVvnXdb8AU3OxOFdqTF6McZMq2BPJUv5gXNTpx10veKFX0tP3kQCRfdDnJ3G8CWKZ92Sk2GeKB+HcdDuczS/BMvxEmAcciXlvr8OU8QMxalgFEo3zEdv0JEL2cZJvFvNMTBoE854Q5HAM+Tfzt7TIrks2G0Lb34Jt+TmwHvSUNDO++TkEWjbBN/kxkXpXQjP8HcedYIv9ZCGA8wcCOSXdueh1OTQJeW5+8VlVICu26S+Y23IZuizaDmyRtzGZY8XdQ/kZrSTMFjTEQ195iqDRfD9s3SWw7nsvEO1C68JL8elej+fzWPQ6xpSIo6bpVQyuewbeosGipCkiFiyRdsR3vIXo5rkIlxyM4PCrRDUyvRh9k4xAVkPnDkz2jhSQVV/fgGt/eZXQ+1jM7YtgrdgHXmdY7BG2lFyKK6+8Cp9+ukRogmeffZa8s5Ig6+HrMHPGXkA8iNj6xxAdfzOsNreArIf/+Djuu/d2DB1YJht4wZgDP7niagwbNhQXXXg+fv6LazFtn2m48IIL0N7plw0ILfrP95VPQNY+U/fCJRefh2BHHTwVo/DiC/Nw7fU39RlkZZInJ/WtELCV77eQY7qzwCr9PhuxVrS8sGJuScKa0CJL7FOuYnUUaYDLXoRAZ51EuNILKYcWqxN2TxVaWlqSUSwjwQuT1QazJRUsrI35sTka+Mp6WeUaw1y/VyBLGSjnOv6r9nsVxfJFgv1CO+zP/tNHq8ZdmayS3yV+k6q6Jes9uo0AbgSuDBdugF5IeyfbiuHhJoRBMb224d8J7qTmUwiyZg7YGx/VLU05nB99W8wKl0lTHHJ2+zeNLB2CoiKXeA5xwUcRhYbGFnnR6kUcNsfrBGiNKxsJGi464ZDfE1yVFnvl5azJXVOdSANbKmIiOwkWi1Cjurr8WNyhqXwUUhhxYxRLvTi3RXrcznPVw4m4T9UkkZg2JUyy805wVdtpnOA6tXICvDY3TAtPhW3U9wGzA5HP70T7jBdEGao91In2cJcg6/0qJyDYWYdotyEfgaSzeCCsNqooWuBv3wp3qWZOqQrlXgMdOxBNy5lL7wephARukVAnckm76s/NFyxQHp2KeczJUfeKO/UC6BPxbnNeCAgg5YlRLxZSPUr/Pbhbwj2ByJuH9lIX1Len9IsLYZ9wMWKrf4PYPk9hzZYuLNpmTH0cURbApJoIXn75FckX4AKTYIALVC4CxDQ4HpefEUzpi6JDEtxwsW5UuFhPjw7wOM5PTciCVMrsZpw8npQxrra5+OVzo/KIWA+pXgQA2rj2RH+5QCK4YUSYzwipuRx3AiEjmhzroRIWS7rUea45z98rEKKn33EM2V4my3Oc+P9sE59dRoDKtlwDy+RrkOj6Al1bFyIw+ubkpRjB8wWCcg+2RrahMaJZPaRHsZSZ+Dj3SAx2DhQQr4Cp2sTRt18BTeZstrR19uqa5E/ZrL3k7BVNMB+zVXvDXDhr78Qa/37Ye9YJYqKdfB59mxAn9cvfjMCwnyJSeYz8ihFcziklvU71NQJfRhW9n50AW/UMmAdpx9KQu33yM4gV7S25rexHuggO5zIFBQjCJCmeOY7+gCFATJnXxUWS15cCsjY8hufaroXfMkgO1YOsfObG7j4mHHKjuXE4Bg5JFVkqpF37rDgH5fvdJXLn0SVX4b0xdxdyOko6l2FI3dOoiNbDMuwkmKsP7VYHBBJtS4UO2BEOYMugM9HULXDE7xBZG/yO8v9VMdo8NAJZLn8HyooH4f4HH8brb7yJe+++HRPGj5VqIo0fwVK2N2zxekT8nbjniQWYP38+Ro0ahY8/Xojf/vZeTJ40GWvXrdXogt/7Gs44+1yYzHasX/IK/rmoDYcdOgvNLS1CF7zzjtswe/ZsqXvlys9xyY8vw2mnfk8sJK678WamLOKmm24QkNfe3okX572EyspKHHTQgbj1lpslufy2W69HWQUp63Hcceed+OSTJfjNXb9CRYm1YLpgLnpfoWBrU8QvGwgs+nuh7omR7H5BE8Tg4EyUwXSVQwWyrAl/TmokgRSFRBiFCvmaZGedhT93lwwRgZF4JCjrAFUMo1hpIIsAa3s8/F9JE1TjpEAW/21NU1PW396uxk7ULdu6Wz2zCp2bXNe6rU4JEOypUUp9NCu9f2ozsNpix6Zo31kN+Yyb12zDJHuxpJckKS+6E01vbPogibAItrKp/I2uGIYKZylq27ajyFIkizcnbLDGrL3OI7rn7jIT47mbrcxquYgltaWltQ3azr+2A0tvierK8qSvkmqjokopSXBFzeHv+f+kcHFhwT8sW1p2YI0vf2d4PcBS1zSiZxgNtsfmwl4V47C1a4fIsrIwn4uLw1xlxpLjUXTI35BoWYy1zZvQOXwOih1elNiL5I8ZJsS66pMAK70+u6sMFpsDNmepvDwJT2jayBwsUjhESdDUQ3mwJHoW9wQy3ooR6GrZDFMijFwfKP2186G9KaEBLvy5COaim/eHC3NGPrh7T2BDfyAFPDgPKPHuSLQi9uZk2A6dJ5c1knBX7aG3UZlvHsyDj4Vv9V8Qn3y3XKeppQUvf94baA0ri2BcaRs6OtpRXdM7qZ+Lbc5ZzjkjBTrSE9lO5sKQXqEvImxR6jUEYARY3M0lhZCRB0oZCwdeON29ixJvYBsIPkQgJkBfOI0yyMJcHtLzGP1hHpgCX6o2Pmc8VkXAjHK7CCTY7kw0umxzmG0kDThdOIPggZE/tl15ahHEOWrvgbesUuh18R3/QkdiJMKVxyYvoVdkXBtaD3880CsXS+ZDN0gdaK/ChKKx0j/JmzMBLa3tyYieqljRIukJxpzA1HtmEm8vLRes55nlHOf7JpvdgNHYWDs/hXPjrbCbumAZfS5MJZOThyUinYhvexGxHW8jWPV9mEadL3mB4nMlFD6HFk1r3gjP/Gmwff0NTdy6eSFiG/4M6xGfynzJNDfVhUiZZI6lJqGtCcWw3wRc6YI1pCsy+qjy0ErnT4D90L8jtv5hPNN1p7wXVKEsuypFxY07lfOU6924s79nXlZL4zAMH9Wb1p5v3TVNr2OSMyoG2fHWT7Gx7lNsGnp+1tMd4QYMaHgJg1r/BUflDJiHniD5hyyJUAPi215CmCIWpYdiy8DTELFlV5Qjo4MMC5b0b5IeZN155+04+uijZWOFz9/2bVtx9dW/lDl9+qknw+204rm/PY1xE/bCFRd/H4s/+Qw/ueYeXHbpj3HEEYfj6quvgbe4GNddd43kOP/mnnvxxqvz8IOzT8PAQQPx58cfBWyluOuOW1BcXII77v4tPvpwPs4+61SUlZbiL089K5sjd91xK4YMHoQ3334XV1x1DY479hh84xuH4+233xWQ9dv77sWsg2dg8aKFuOrn1+KAA/bHscd+G4sXL9KELy69EGee/j2xLijUeDjfb1g+YGthaPeoGubKy8q2Gcp+ZQNdZK5orJewrBec3oEaI0YHrmSexqKI+VMFcfhzfSRLAaxgLLzHLsDzfc535rhYRGMnsWQDWfz9tk83o3hwKbw1qeuSPVWqnjRB7vR2dG/w78w47cpzKYKxqwvZaQx6CDVQFyHb1rVD2HhD7eXwJmxwWBNiIK4HWlyHC11Q38hMXldTB0xAlascwWhI+IzoXpOo/Jr0jiZRHZPJu3f+SYmhcIDKX9HTnxR3mwsDUnRI5eJiXYkLkMbFhQgXhfx4EGCRXsMFBBcpXLjTG4eLWUZKAtEgAtEQAjHt70af9uJU0TZXd7QtfddQHojIjrwUgaZVTsBWXz2aMghLZLv5h64+H7b9H0Rszb1YUHEago7URf9AqwtDLaleJOn1MffK4S4X6qC/bUvy1/k4u5PKZbdbwR10UocIfrjoIihiBCVTMcrLouiDXnyB94CLZhaVh8coDGl4QocKhQVkMUpA0CIUKGiS7OGW5Sj9/PuwHvgXecgjbx6WIuGub5dj2x9QPGAcEp1r0Z4YLxLg7APzwPzBEJZsCCFqcqI9aEF7wAyCrIPHWgR8KJGG9H5KxIkqhxkAEBf0HCNFB2Q9nI96VThVpzKaVXLpnKMcK463eGJRDESos6lmtioCxbnNcWXdPn9Qk0Dvzv1ifg+BA/uiBwgEThxzAq90E2Qu4nk8QSIjO3wWOfZ9MV5m1I4gygiMMjrEP/ydemZN7+0P54zfASaL0GNbR96DuENbgErOksMhVEOWzwNrQDPW9CiWXsF0X+8UlDtLUFlepgF5oSGnCjT05NMZC14QTPE+6uc75w9Ne9s6OnNGgfRzZ/WaNZgwXvOVMod3wFn7Gzg6P4Bl+Mkw1xwu/VYl3vihCH+E3fsiMOAMxLzT5FcCtur+CFPjaxLxY4kuuQJdVT+AaeipKC4uEjpyPM42a0bWKc+D5L5oVFEW3h/eY9JCmd/Ke+/z++X+s3DjS09rLf14MuyznkNs3QP4q+9BOItTdwDDIY/kPDHfaeDgvkeJsr0X++t3zY3DdlpGftayE+GY9SwQj6Dzw9OwcJoxFbmq5S0MrvsbShxumIedAnPFftroJ6KIN81HfNNTaIFbolZtxb3NfzP1mewKFUVhrrA+elLmKEbb+kaRcCfIOvLIoyRizHcNN0A2bNiAR//0KP715luyUfOdbx2CH5xzLsy+dbj6zhdkLtx683WoKC/Hm2+/hyuu+iVuuuFaHHvst4Ry+tc/3o6/zP03fD4/Zn9tL1xw+Q0YNKBK6GWtLU3406OP48V5r0hO5uwjD8ePzj8HA6pL5Vtkd1fg3XffxyN/egKLP1mCAw+cgTlzzsOBM/dDLNAAu6scHy9aIhLzH300P0XCPRGhB1Rh+T35fO/Sx1hFg4yohLvLVDufvKx8vbvYPyOKoc1VKpEtgisj1eGMIMtsgdlmhwJYzFXZXQtwsZiR3G7Ny3N3FQWyRE2y2/Mtn7b4W3xwl3tElZEgqyWYyrBQljz51LUrjtGiWI7ddn8L6ZMSwSjknEKPLbYXYZCjSkQunn/mebS2tOKbs4/AuRfOgbXYjuY1W/DM08/j2l9cBkNmu84AACAASURBVKspmAKySD/uBbKMcqs4iYaWDpTwISM21MvX77KpXBtFC5MPvIa+5O/06JiALZdTdm6Z78B8F5W3Q/CkN8jMNiDK+4aLVH8wKAnk3MlLmBOwWShRboGtmyfJBRgXYiwEcgRo9PHhIlfls6hr5ZvbRZC1vn2zJMUVUko6l2Lf2FrZ6Qx9cAo+mNo7SZn1TbZ5MyqnMJLl9Gq7nIGO7UnOdSHeHlxkKdoZx4ALby7Os42/5GWR2uUPJqMnklcV1/yB+EfRt9JpanpVO3WcmH4GQkkxDWv7fBRvuhrW/R7ICbKK1l8B98Qfys57y9BfI6Gj2PD+OuxWdPo0k+TldQ4ML4vAYwnAZndmkakvzdp/vf+XAvbcCLBazEKLVSpxPI4AhpE6qrsZjSnBAcEWnweex3ms5OIZgWHElyBO1AL9gaSRrCzGnQ5ZIIuhpwmyaCJNkJReRnRU4TWUcp6KLKrfae3WFv+FemaR0sj26sU99M+ABuJtEsVk+xNvToFt5h/lkMjC89C6zwfJwzmfSKNUkabPfKvRFuvopVY11lqJeMIKWOwY6h4k4IqgN5MUvQLE6dYCvLBRzhh/Tjqe+Np0vyvyea6pnvbe++/jO8emWgbIdeqegHPbg7BWHwjz0JNFAVOVROsyxLe/LA7z4YGnI1x1PEoXHQDblJ9J3k4i1IzIR6ejbVatvEfZn5a2dplXnAN8w3JuM6LJ55cbBLwfFElJL7zPpG5zU4PPJRfSnHf6eVm2aCpsBz2N2Jp78OfA4xg6ujf1mlGiro7KPR5k5XPfch0zZc0VqJ58OUyuAYhvfxUbOhpRO/iHcpq3axUGNryA6sAa2AZ9E6aBR8Nk0wSaEr7NiG9+Fv7mJdhe/R0RzYhZtCTtfIueYWG06cdk7GHeQai0l8KS0ERdlCgPN3LsDpuW05kIw+RfD7OzFIj5EN3wZ5jGawBeM7UNwe4ug9lsQzweRTjQgrZ4DFWmNtjdNTBZ3Ii0r0anayzYA1LXSVXn5p6+hFlX2CcRKCXAwOgJ/5+J4HxXxoLNSMQpBOCFi3R1Gup2RwIYYQkH2iTSUmjJN4qVqV6j6NamiA8N8cLbUmjb04/PR004X6Clr9uVyJzXrD8ukzcW6YbrzVGhCLLsTiEEPU3PQpN7A/XNnb0P+ZzfJ5CVAGoXbECwPYBRh45FTXkF0nOeBEQmEv2ilJ1PP9KPcducssb/qqhFMqpvN2vCOv1dCDjHl4zEM088jUAggFPPPg1OpxNvvPI6Pl20BD+7+gpUezQBDb4/ReiCbLaIX4vGO6rzA1mZDH5zudbn22HNAV6jyzCSlg56stWjIluZjtFyFeid45KFKBexihKmgKBmHhpKLk64Y6i8vLJde0bN3ljZsr5gkDVm010YRsNL5wC0LL4cSyb/yfAyRl4A/MARXFGylTeU9EC9+3uhHxwuNgkCiImZ66FJlmtqdqI4SfAl9yQuQIrAlXly2nhF5DhRSrNa5B4StImnlNkkFCW9mAA7SZDG83k8XyRchOsXhbamV+FteBjWqbflBFllX1wI24SLEV79O7SNfrDXGHKRz11cpfTS2NSEd977AF//2tcMQRajbYxupEtbp1esaHYELarvmoAHwY4maMAoFaOzHAevx20Y8dHXqwRDuAhmnQRPyvKAuVMEcYq+pokfxCWawcLrkS7I8eezyqJFgCMy57kg5+80ef1IEhwrLy3VDt5vAoweFcPMCdaMZImvWYaIH+sUY06nA51t9fAsPxHWabcjEe1C8NNr0bkP6XCQZ5NzQW8c/G5bj7u6aluR2Y2promS36Y2czhvGSkzAlH6aKpmKK0BVrUQ5TznNfVG0tx04MK0UJrgqlWrUVRUhKFDh2R8Xdha3oJz892wO90wjzwLcFT2LMpDTYhvexmxhvdhjgdhPeivUg/93gKBBPzjfiP3L914mnNG0XDVs5pNlEY1zuMi1dMhvmR8/lQp/2Q/WGc+idiqO/Fk+FkMG7Uk31f4Hnlc3daJqKiuhZ7qWEhDHeF6zNxyB6zT7hAwEJp/GjZWnYhBjS/CUzpRowN6tZynRCyIRP1biG59AU22wdg64PvoLJpUyOVSjlVRrPQIVnqFub7BtkQn3MtOgGP/e5HoWIXgtg8QHf2LXu1S0aC6yFY0xXwYtfl3GDH06zAVjULj4quwfOL92VW8DHpKehqlxPUWImarHZ6yEcK8UPlBfR6k7hONzHX7Umc62NodtMFsCfTpfSpEpCMfkJUpisXrrkwE0WLRNs53txCCAlmFRpD6MieynaNAViHCFyrXqbm9DTVl2kZFuv8U6+VCPZM0fH/3Q18f20dW0VcFYLHtuzKaRZqgx2fD7+55AJddeSkingRIk622lOGxPzyK0046kegKz819AZdecgFWrlyFBR8vxI/mnCUbRq/866PcICsTwEp+mC0lEtUySg7dlZOh0Lr1EYj2UBfWt23CaEpBO7VIAovKF+L/55OXddjg/fFx/XKhUBZSpi8/HaUz/4BE13ps2DYfm4b+CKX0umByaiyCMHnT8YgAAT2FgB8thvspoRr2NyPY1Zhy2UIBFk9WeUhc6FLEQIFSLl65IOXPNRCUEAonF//ZhBKUEh/rZoSKohZ62XP+XBnWciGcng9k3/E0vJ2vwDLpalnYRN76GloPS+0n6zBFmlDRcA/MI06TfCzfaIIy46LUrVauXAlPURFqDPKxeGY+XlbqCqRDsl4uagkshfpq0saTY8gFPRfxAn5czoIiI0qsQYFUNXdJv2PkIhPAIUhQVMgUefluZULeBwIjBYzZF+Uhxf8n4GDEQ20+KANpkY/vphoqDro+hyrb3GcUDRvuh9kSgbnyIMTr30ZHuBzhAafKXGJfKbm+LVSPrmgXBjp6RCNUvZR0LzK5UGxLNR9UYNdoPhLgEYAQBBJIKIqm5uulKZYyui1KkGIJoHmi6d8B+TzTzCMkiE4XSsl0riO0DkV1DyHS/CnMpOfWHALzoG8DVjdiS6+CqfpQ7d+kyr73LXRNfwcRx0gRKWFUNBOo5b3nhkimyGI+fSlfMgvWAx5GbOWteCL64k7lNOVzvV19TO2G6SivrN2p/LFxG36NQaVDkGj/HAg1wzz0eJhrvt5N/zQh0bFaoladHRuxdcD30FA5GwkdNbQvfVRRrFwAi3XrGSVG17LG21G84kRYp98nHoJByyjEqjTBClX0i3W1wVjT+ComWVphHv49xFbegkWVp8LnHotceUP6et2lw8RYOOl5RSpj6TBEgp0SMevP0pfoTsZntNuQt1DaoPpWF3qevh2FjG++NEmCR5oMZysbg63whgIo1eWcqOOXRruwDREU2917hOlwnyJI/TnZuuuKducHm8UzLDdtUQEsq+7YuoZG+Fp8KB/RIx+u6s2V59XfXfoqAiw1BtlEMHZmnKhB0fZFI1558RVc9rPL8YVvC6KJGErsXgxylKDC6kLtlrpeIOuiC84Tg/aXX38nO8jKBbD0jeeHYbBVWyDtKsClJFM1FaYe2k0+g8hzueBNWBLY1K38xzomV4xGLJ7QgJaJPh6aJHWuvKwqV5kYQq5oXp/P5VOOOWTZibDPehbxjY9jgecIDKg5GKNLUlUCeQJ1+MOxCGwwwW6xi0KQph64HdGQRn00+lAW0iAFAggUGpp6XsR6sMUXiEQZIzHJ4yLt0mixp+hbKo+O4ICFkQbSC/W0UdI6JcqUZlJsa3oF3oY/wjr11mQkK/otmrXGunNkGEoHnOuvQdGY42CiEWL9JoRqTsnZbdLWSANLB33qRD1IyVUZwQgpc1ysUx2LC3m1+6OU47joVZQ8AoF04YFM12Ckj4t38T4KhSQPh21XEZtMAIeARvqXZgqpRGd4PUZteZ9IKSIgoys8gTELARjvU7r/F8GkKnJOVJsHBEfpRshGfSr9eCrsMx8BrEWILroQLdPelcMoFLK6ZSNWdWjP0Dj3KAyyaxYEuYqaa7x+Y1PvRHUleEFgoiJ+rFPNO94vRobYNwJkepMxmss5yv7RTJpKhrx/2SLrNosJpaUlco18AA4BMkGeAmX2HX+Fo/4ZoWyRkmb7xr9EcVQMaT//FeAahsSoy2AZfmYvo+RcY1TI702xTpSt+yGse92I6OIf40nbgq88yOrsqILD4euTZ5Y90oLqptcxuOlVuMqnwjzsZDGgZqFdRGLbS4jUv416915CCfS5Rxcy3FmPpcJgIBFKycHKdEJOkNX2Pko6/g7L6DmIfXYdAiOvR8KufacJBhzmItjNqQIcGl1+B2atuRCO/X6HeP1bWN3lR131d+S8fIGArWgwbDYHzKaE5GpZbC6xI+EG4a4q+QKPbNfXg5J8aINGuVT5nGfUhnzystR5+aoCZwNZrdEglvi2i+DFYbbeayoCrFpG180WAVm7kyao+q1A1u6kCrItCgwV2g5+b6yk3FpsMq7zX1iAmkkDUTqsXNYI7B9LvuCtv56l/jIw7q/2FFJPuqR7IedmO7baVY7GtXV4dd6ruPznP8G6rs2IJWJIetjaXNhW39k3kEVaWD7o3KiB/QW4MvlQ5PqwqDZl87HgIpNy6rFIHImgFoHgAogLKkYMGsPNyCblTlVBSrU3B9sKup/OUB1mtr8oH73w/NPh+/oySeCnSTHz3WhgTL49H0DyTPk3Q5YWk0V2/yL+VuF+ppdCqAP6cxXNjItV5uWkF4JPmrIyd4NiC6RachFPBTMCHz1wYk4IKXoqssDFOhPvVaSQi1Au4vkiIUgpLvYkIyeksXHha+34GMUbroJ1/4ekKZH3joHpG0th8Yzo9tTS2H/Rj74F6+SrAWsp4J4AfzAiICTTgljlkhEYZCqMFjD6pGwCct1YFS0xEo5QwhBcpCuPGI4bI1EiPNEdNeJzxrFgpIUvORVF4rWV3DvnKkGFMg9mRDGdFsYxqShLzSfjuDPfkblTBEVsh4ocsi5losxEeZU7aUSVU5FAZbys8rjYRo4VRUYICI0KDYhdA/eBuWImEoHtiH5+F8xfmy/AlOMxb4vmjF4IwFIUV7bLSLZdASnOhcbmVADG6Bajd+k/Zxs4Boxss37Odf294HX0lGJ1/Lx5L+GkE78rETkCp2zqrDyH0TfmQ6UbertXXwSX1QfLxKtkPKKLL4R5+KkwlU9HYstcxBveR2LgdxGsOQ0BU35ANNf81f/e0rUcpS2PyXuJOXN/dizdrSArEgxj0bwP0Ly9EdUjB2HcAZNQNjDVLFK1n8eu/XglVs//DEMmjsSUQ6fBU5Ya9VTH+lo7sWn5emxfsxmeUi/2P3YWbN1GuTymovV9DKqfi3JLHOah34W5alb3qSZRGUxsfh5tgTZsG3ASGiuOKGSId9mxmaTfeUFn7d0oKi2FufJA+BZeguWTHk62w2kuSqoXpjeOIGvsyu+jaP8HBPA3tW/DmgFnyMZfLkpb+rfIao6hxOvWTGwlfzcquV0EXv1FGdS3vz+iWhYEYU9o34pMtMFcgKivQCtbLra+n/kyV9JBli8eBb2DfBE/PvXVSZUlJitGmJ0oNVmT0SwFsNQ195RFeF/BTX8/gP3VDo5rR0MHPJVF0OebFUJD7O++fRXr2xW0wUyRrGnuAfDY3RL4qN1sHMkKRxN49fV/pUaylHpXoQCLC4tMgEwBrnyiWwoU8Qa3xIy9iPi7bCCLdAfWk+187h7sX7UXGgLN2N7VmPTIUsIM3Mkm0PJ16+tvi9an7CoSNe9XMwUf1RWeszC69l4MJ9fdOxbRxZfAduTnWNdWm9FXS032XC/0QkCW5P0k4lo+kUXLpaJSXabCqAAXxBr9TVOt4/n8Wzx5olHJPeLvVDREXxeBHOX6Ob6cY1ywEkAQpDByWF5eokVWKDiwYyVKlh4J6yxNDCT2+a/R5T4YocGafLK0PdKB0tbHYa4+DLG6txAfc3V3Qr8WNSMATI/m1O2oQzAQxMiRIzP2M18KnL4CFTFhhEifV8RjOD4iS++wC6hgnhbHm2MlRrThiERK+MfEfC5S8qIxoa0RVHHRrgCfknVnTiFVNOV8GtmGwlJPOi2RUS2heoYjMtYcdwpMGAFCRnQo+MCSj2cWI2OMrhF08RosympBn6dlb/gHvB3zYJl4JWicE/n4HLRO/1iuxWsS/K1q3iA0QYKsTIXXkHlHjzCZcz0+eRR9UB5r6nwCXM41o3siQhmxWFIEJ9vHhO80gideT4Al1awI/Lu9vzjP3vjXvzD7qKO0qGYsnjP3jvOFADk9EkwjYNsBD8HkGoSEfxuiC8+B7WuvpzQv3rQA8S3PAc6hCA+Zg4B7Rp+586ZoKyyBjeJfRhU8mJ0oxjqYB30L4YXn4S+7GWS9dO+zOOTAWRgyZAhWr16NZcuWIRgOorRGA1rVIwags7EdAV8ATVvqMX78eEyYMAFNTU348MMPUT6gAmabNeU4f3sX/B0+TJ8+HWPGjEFbWxven/8BTjl/JmqaXsHAjgWwVx0E85DjYXJoRpcUH4lv/TvCDR9ie8nBqK/6NgLOzLl3e8LihN9al8kh38nyFWfAO/VKJMKt2Lrur1g76pcpTcz2fY6sPg+Dhh8NU/F4BD65HIlD/w1rPIZ4uBPRYGcvmXVlGxJDj3UIL8Z3l81qRqB9qxjpmi12WO1uWOweUSskO4OiGX0Vvsg05rnAFt8TfG/yvW2kNst8NisCIChpiIXh43PC/pisqLY4MpqP6tuzItwBf8LYqiPbXMkHaOULshRgXBHpEONwAuXWYLv8bVQIuAi2GMHa04qK9OzufCyOS3+BLP0YR4MRuk0ny5dNGdzT7neh7elvEYz0nKywJ4HBJhusJjceePARnHTi8dJEfU7Whx8twCUXn4847Hjp5Vd6g6x8VE1k4ZfQqDUsxS6PzIsYBRP4EjbwieKxHqtbKIUKcBEMsWjAKDOoSh9oI2+rfN3Xq20VmFgxCh3BLixp02SI9aCNu/9cjEryf7QnYkRTNhZfwo8SR7EsKufvSDVlzmdCzFz9I3j2f0BkkkPF07Gy9CgxIc6nZFMeKgRk0biZfiiKvkaxEeb/ZBMxIF2NERQuOCWSFQxp58cBq80qH1IWyvUTNBgVfaK++j1BEaMgUr/ZjEQ0gMi8Eti+8bYckmj5FKG1j6Bj+nvJKl21d8A7arbkRfiX3oquKU9JBI0RCuWnJvXqzKvff/99TNlrCspKjb1puJDPR6AivV8CQLtz1/QKlunHiXpmNx2N0UCCSiP5c56nco3qG3vom3oqZmenT/KqOFcJ4BToJZ2T8vOcv7ynIuVu1cyL+Ud50tFzi21VnlvyDJQVy7H5eGbpc8LYLvZH5aKxLoKnoL8N7o/3h23G4wCVy7b8HV3hIgSHXZaSB8axo8InozsKUKaDKv6c/SWolAiolx4eGvVR5cIRaHGhpBe84OKJx6jCeknF9AcCKRTCbM+eUDA7NYqpeJJRbt6pjbnmcaXlc/KZ4M845gS1ShRFXzcXBpwv+vvK39sb/4Giut/BOv1+ra5VdyLsa4U11gRLzaEisABLz8I14d8q+TXxrk1IDD8P/qrTZGzSiynaISDKEtjQ83ewFlYEYbYXAe4hMLmGAPEQolvmwbbP7TA5ytG+4Dy8O+KfKCqm/97uKc/e9CgeeeSRlIsHg0Fs2rRJwBHBFFWeCMJocss/quR7HI+fM2cOHjrzC5iHnABT2VTZDIDJDJHZ3zoXLRFg+4CT0FymIlq7Zzz6etVZq38EB6NR21/DqkAcO6p7vOn0dRqBLfOai1FePkJMsWm7sHTIFZhYOkHUAW0OL+LRsJjZ0sg2lnAgbOrtTahEd5SYkAIu+mvbnCWiQkjgZTJbJcKl/hiZexY6FgRb+hKH5s3pdHnFa5KLGavVgWCA1OIw4qae45nLpOTeC70ujydAWxnpbYKeT125gFa+EW2CrEi8FSvDHWgNtRcs1JVPW7+sYxTI+rKpdOn909P6+gsIxSMxrHtrNUYdNhYWhzYHua23u9QTv6x72p/X6e9oVrq64Nk/PBPlTjdeevk1LFy0GNf+8mfYsaM+CbI2bdqMh/7wR1xz9ZVwuEtx1113987JMupwOqjSHyNcXVePPK0vGk4BWTIZYzFZQKtoF1/oO+uYvpdzvESs8gVoBFLVtnIMKKuUhdBnHWtT2qBXadKLZGSbABvbt+KLjh5/KqNjaV5GT5NyRzEGNL4Mc+cymCoPgm/9o/h41M0Fza9sIKtQLrqKLnHRKr5jcW0RqWTY0xvGBSIBDO+heJEpnwqhsnEBr70UuNBlnQRavO+asID2/6RvsZ6ykmLYbFoEhDL69CSSqAEl5R12RN85GKaB34R5gEbHibx7DMKzFsNePFKuZY61IOFbBZjdiNmGIQwNFLMPdoke2TVp826VPV5z7dr1GDtmtKhLapGuFHu4bvU2c1ImPZ8bQ1BHcEmKnYqeMHKUCTypOivpZeUnCDTeKaQpNz/8FCLRFxXhSl+k8xiCAT5rjBARKOnBhapDWR6osVKeW/w3VXAp0JFJDl3fjkwRP5Ftt2njz5Jo+1D6QdGA4Pqn0bm35jPEXCy2k2OgxEb4c5UrpwdVeiCoNkDUPFMy6+wH1fL0yowEHRSx0BdN1t/eS1Uw273O1FdGrlg/nwmVe8g+UZmJc0DLezPLvJdoZVR7B3K+pN/X4sWzYJ9wAcxl+4gnU+Sdb6J95meI22tgb3gezi0PwFY6EuZh30vmBUmbaTq+7R+I17+LRM0xCA04HQHTYImYej7/IRxoEhDFXCLJJ3INhsnV27wxEaxHaMEP4Dz4WfGc21C/FJuGnJfPI7DLjjECWbviYgRZD995ljZfCV63zEWw5VNsqzga9ZVHIWzrAW+74vq7ss4i/zrs1/oCLBN+gtiqO7Cw4nvwuzJH8tkWBbbKtv4eHtMWWEadg0TLInRsehHmKb9PaS5zrKyOEgFdjMBz40YfEdIM592iWqun0WbLESL9htLv/GOxuUWhSwGupIBGPw2aw1MFqh0G2rcJyKMtCvsSDnbCF4gjmjALwMolGpGrOX0VwqC68Eiry9DGpZDvPYFtZ7QVH3RuyRi9ytWHPeX3ca4juOG1G6Xb5V3RnTvV3xE1Sru3bGzCoGm9c/T3lHuwp7ejxl0Jss36qyifrBef+weefuJpYWsdc/Q3cclF56O8tAi1W3YkQRbXp0/++Sk8+Ps/YezYMThk1qzsIMvIM0vfcE4wr9MNvVqKHmTFdDk7hYho9NfgqI8GE4mr7BVgBIeS4vwQGKkHErjlU7hYVcaw7T5tIdcR90FFu/hvqp1wkaU5Z2sl9PZBsO99PWJf/AnLPAejteSAfC6XPKY/QZb+wlyksk8EO0qGXYsuhJI7+NkkPavKi0UpjfsuXEwq2pyWb0RQpuUdqRwXSosz+sUFNBfGpE+pjzCPKfLPh23F+bAe9LQ0M7bxCa7AYd3vUVEcTHQsAhJhxH11SNR8N0lZyzSYRuZ+opxHb6oQQVdIjFkZLUk3tM12g7jQ5oJa5bLpQUw2Ke2aqvJe0Qx1HRXtMPKLU/UbUTLzoToqsQ69fxnvDYERF0Qqd47jIDl33cBVPwaS2+Yt6pUTpj/Gu/pcOMedLVERmO0wefdFIBST+cQPpIDMQDA5bpx/jKSpvDyjMdcLpRC00Aus22IneTijg6xbUTHTPaOEEmkyoak5vzxKFaXTy5zzYgTwzO3iz1etXiObE5MnTwSl0dlOzinOCUXHZT3KE01RRZXARqB+PtzLvwfrwX+TfsS3zkOwYSm69nomZRis7Qvg2PYwHIl6WIaeBFNF6rsj3rwAicYPkAgHEag8Hm7/+7CM+VFKHaS+IbBVwAQpifz/eKgVvrgZrZ6xGF4+RiJm69oasHXg9wp6N/X3wXN//SQuveRSoQDuqkIa4u/uvw/3XVyO2NaX0GipQl3N8Wgrnr6rLvml1lvR9iH2jq2HecTpiG9+Dhv8/qTPV7aGVDW/icm+D8UQm3MlsupuxKf9GZE0gkLY5IWiBvI9zrnPTQe+34PhiDADuBGiZ4So6xp5Uxm1iXRCAVziuaWiXP6kJ1dfBjRqcsGaCMDpqRJ2gV6ll9LZVPClYbK82/1BmOKBZH5WX67Hc/obaBXCXPm8cyU2hXor9Pa1L7vzPOYsyWZiAea/u6K9uwpk7Yq2/jfVuSsEMBhNJG1wXPEQeC09flykN9M+yWJzCgVa8ksTCdg93CS3JiPivcyI9TeElCN6I2UqDpsdHrumIMcSo3dPVKP9aK7cPefuDpClaIWKJkQqFRfRmXyw8hXUUCpupC1xcZqp0NCNghatoQ5YNv8V48IrYRlzPloXX4FPJ6XuCubzIORKOM6XPmB0LX4gFcDgIpVgi3+UIAL/Js2Myf8imtBNQ3M5rZKn4m/bDJO9Ah5vaV7REI4dP2IqQqaMolXbihcfAsf4OTCV7yd5EdEFZ8H3tS2wLT8XnsnnC62na9Xj8I//rVDvuPBlXZx3FPHg3FPKdx3tbfB4PLDaaILtkHumF2/gNVVOERf/bFc+xQgsKSU/PgNGst5chBAspUcz1PUUECLASQdqfIYqaOybSEjETfOVY4TElBP4qPqrKsuSVMX0flLtUSKJpOeFI3KPGX2JxbVIjIrG8HpGIim8hmvjLfC4KBpwouT6xNY/jtheD8Dh1DYbhHZnMadIpasIFRdkRrkRvF8UVVFgmeOij3CpvvUIXsTR0eWX+cu5QXDHDQ+Xyy7R1Hy8pKQv4k3VO7opKpTRmCaEEQ7jhXkv4eQTT5Bm8N7yHhNEEazqxTIUEJY577ALuDUvPQ8WhxOWkWfI+dEFP0Bwwr2IlB4imxZcsOqLObQNju1PwNn2BiwDD4d5yHcAHb0pEahDvO5Vjf5mcUhOYzzUgnjCIqpydbEJaDKNw5CaCniLB2KjyYWGeAilHZ9gWnCxyJNv3jgP60dckc8jsMuO2b5uCzZ/XwuoSAAAIABJREFUtBbXXKMZ57J0dWm0anqSqX+vWLECU6ZMSf5M/Xzr1q0C0HgOj2EhtZB/VLnllltw+KCXUbL3IaivnF2wYfAu63w/Vrz3qktQOfFCmLzjEFt+DZZWnJgVRHq7VmKf7Q/CNv23NP9C5JPLEJpwH5yVUxHo0EQSVMmUE6Q8/8hSIHMgWymEjkcApAAX/1ZRLuZz0VQ5V/FWjZPnNRyJA9EOuD0lCPmbEA0Z5yPbCbbclegkXTjcLvlZO1NIHdwY9Reco2UU0cpHWbA92onPutaiI9o3uuLO9HVXnauU9/YUkLWrxClikZiYFo86RPPh+1/JbwT6O4qlv2qu9Xemd2NWkKWPRKV3kQuFEhdzS3qy9BjFkgVZtwSl/hzmMnzZhSBrnHMkuLhp7+hMqrVl8x/JZe7IPuijBpJbE+tAa7wdwbgu/8NsQUD34p+1/BQ4ZjyM+PZXsCpSlJEbn2mMcglf8LydAVm57g2BqtqpVwbF0UgIpnBz0gyZu2sWV5XkzFBIgwvMTIX1KY8k/s3FNyMPCuCZG16BbcWPYDvk75J7FV3yU3RVnomizn/COulKxJs/RovjKMQdg3I1HfNeegnHHH100qhXnUDZbubXyGI3zedCgEYoIsp5RmqDXGhz95ZCEelFqSwagQH2lUAq00Kf7aGaI8fOSIxEgSTm0LEeyfXqBokEiAp4ZRoUBQKNokZ6Oh7VJBV9TyKROhVEPvMqr0kvS29tfRclO+6HZW+NBhtb/Rt0eo9CuPokAStOh0MiQMzr01MelS+YUT4fryteW93qfwR3mWiWPE5v4sxzekyytfcP+50JIKaPGdvFjQel8qh+z+dfL8m/efNmDBs2LNlG5tRxQ4LvT+ak8B1BwMUxUBRH7aZFUfr+MNgO/TtMtmIkOtYguuJWWGd/IWOkNjh4fSVwom+jY8eT8NQ/AVPJBJiHngyTsyqlC7ENjyNkH49Y9f8lf76htRitQQeKihvhsPsFYLHQePfA7b+DZdLP0fTJVVg28QF0dvbUJ1Lo9t7qozkfvp04QFEGCZRuvPFGLFiwAHfeeSdmzpwpYhj82YwZM/Dxxx/Lzwmgnn/+ecydOxcnnHACTjzxRDnnvvvuk+PWrFmDww8/XH7OQqrgKdf9cCdauOef6g5swn6b74Btv/tls6pz2fVYPOF+JHTAPPk+jLRgv3VXwTn1JpicNZKH1VF5JqJV/4eKMi98OruSQuhquUZJr+SX61j97y1Wh0S4CLi4kyxqhd35XBTT0BdnUQ0sDi86OgNaVNlphxlx+Fo2ZL0kI2lOb40mIORr2Kn8LHWhvoCtdKCVS/Riq38Dlvs3FzKcX4ljCbLImtndeUqKtrgrc8PWvL4S42dP/krclz2hkbsiiqXvV6Egi/ZCLNlBVjf/1WgAM0WxeKwROMsHZHnIj45FDYUzJDKWSBQkK19uK8HU6gmyYOXOP0umKJbqo5GoRnr/FcjKNyeMssB7m+tFtSoy/2z8e8qfC5qTSpM/10n57G7lqiPb7ylxzsUfZdAzcdUJ9LjIpMGrSnbOVKeKZnEByXwjLn758RPhjARg++R4WIsGwjL6XJERDq/9ExyTLoWpdG9EPrsFrROeytkdLmxfe+0NHHnkNzMeS6DCXBnm8SghCb18t6huduccBEJhiVKwj8wp4mI6vdgsFlFMJOBJl4wnZY0iD5k8lSgiwbYYUQJ5HQWSSOdjtIaF46hJ1zOB2yrgi/RORqI1ARctJ46FYJJtZzHK7VKiG5nADAEk267RCx0iWkHQQ/Wy0k+/BtuBj2k+Tzv+CX9zLfzj7kkOj6IF8ngVLSOQq6ook2gcixprjnckxlwxs6hQyrNroOCoKtcLXjBHLl1KnYITKrJkFC0zmhykMLa1d6X6u3XTKrOpcTI3jW0mUOV94aKOES72hX3g+4j9d+z4C4pa58KyNz3hgNiKG9FVdARCg+dIFI0ALRaNylirTQCOC9vPMeQxMlc2zoN1y8NwWIJizm0qnoBEqAmRT36K0H6vpHSNtCUCK6qMpZdDV50D2wEPIzz/DLw/5SnQzFcVu8OPgYM1oaAvo+gjWYxKEWi9/vrrArD4h+BJRabuvfde+Rn/feWVV+LppzWaMQuP45/LLrtM/v39738/CcgYyRp20DgMGvufnf8wsOFFjE9sFfpovP4dbK3/BOtG/izlNvIbs/fyU+CadhtM7qGIrf8DfJZxCA65SI6rKCuCr207TN2Kc/0JsgqJZmWce8wN7gZcEuWKR5OAixQeh3eQ0B31CrD5UhZ5TYI05m8FO3cgHuvNdOB4JNIENuSZNqVuLvOapCqyFKo8SKA1xa5ZE2TaUO0INcAcaUVtuHWPVAfc2XcHFf36S2hiZ9uSYF56HibEfb1Oa20zyoYb21b0tc7/1PMIsMqcJf2ai6Ufq3zX4EbjmxVk8QSjvCwu5Irs3KHtiWIFYxFEuj/cInIQ69lJ4oKVOTjZisVkhtuq8R3TxTP4Mz11kfWZLT1CGkb1DvZUY3zZSAT8IVHOUyVbFIvHZKMMcqefCfaUPl3bvClvRcSpqy5CxdTrmXGBpmW3YvlETUUs31IIgt5VQIsLPdLJmIcSjQRhS2hAK70wmmXz1Mgikwt8pcxm1FcVzeKCnlEhUvl4jqIOWvzrULzkCNgOeQGwOBBddAHMw04Uz6Wudc/DP+b2nEOYifKlP5HAhcBEL1jBRbvLqakVMpJDcKkKoxscDx5PkGDkjaSk3dMl0UkxNAIBqm7mDVKcgeOcHkHhMSpnS+8BpVfAU/WwzfR60mTWrbKwV2IYCkgZ0fMUiDMCiKxbH8VlW3jPOE7Rf06EbdotIqyQ6PoCoc9/h4593ki5P0kqJT9OAgm76YNmUvL8AiQ4JwjGlDS8qoDgq7m1I6OHmfIsM6JZal5vHsnhiseZGxbuUcfMMIOI+SorysTXjeBb0RMzRbeWL/8Me++9V7I2gmkCIs5lAnexSejo6qbh2mXeJN7dF7Zx58Fctq8o/EXe/ibaZtUiYfGIkApBvFIN5Fgz4krgpSKvmmBNQqL0QsP0r0Vp/T2wjLsECDXBX/cpYoNOFU+cxqgGrrKVWcu+C8es5xDf9BcsdB2Mz3doBt9fNsDiNY1yshSYIqBiIfhi5IqRLCoRqqgV6YQEZQ899JAcowdZ+joYDbvv/vtwws/PzPke+aofMP6LmzBoyNdhrjwIsTX34XP7JHRVfUvkyD0WCwavuw72AQdqvmDRLgQXXgbffm/DjIjQ5BjNiYX9oiTI0l/fmf4QljC6NwREBFvMrUrEY4jENQ9CvucZlQqSNthNC2cbTIjAkogwq1iqM/q22ZzFoFgGcy/i8YgY+HI86PtVCOh0JRrkGn1RHiTQGm7zwmru7ZXXGdiM8ojm7fVepA1t3YrIX/W5q/8GMCdrd1MF/1PG8z+pH32hCRK/VDpLUeUqhz8aRJ2vEcFYCC6rE2UObTOjNdSJQDSYNB/uy5gVDLK0HBp7EhCpi6YDI300Kx+QpZnvaopz8gJKUyk0Anu5/LwGeaoxoWyUUH5EzjkeBEFWtpJOF+TimhQn7tr7w0Fs76rHluCOvMfaHA9j1przYTvgj4hveR7LMBQtpQflfX4hAEtVWkhSbL4N4ThUVZYLeA4GA4j4m0V8wuhjxF02pdDIhSAXl4wi6AtBAI/hIj0aDSEWjcDucKO5NVWJyrP6Qri85TCPOBXxHW8hvu1FSeRudn8HCRoR5yiMIFDYwkjiWp3KKBp/n41Gpi1wnUIvTC+agqamosh5xn+Xl5UIyGEkSyV+E/AwEpQpH4v1KgXBbEBMHUN1O7Y7l+gFwQuBGCOLjHAx0iJ5RQZ5X2yjoufpKYNsG+8ZQUZ6hNKz8ky46f1WMUMWaOEF56Btxme9xomiFJw/bE+nzwe71ZaUQCfg4vjrhUcItgg69VROAk+9F5e6iAKO6bLt/L2KwBLV8feMlvJ51qiVUQFS6UXJ43OMlD8XN4/4/wRO/LmeKrn4k08FAM44YH+pSt1r0kJlc6KjK8UiwRlcAffy78N68LNyfHz7q4g3L0Fs/xflnnIzJ5txNudjMQV4ZCz9AsiKGv8Cl8siUuSUePeVn4AGSyk2dfv95XpWpn92JkpnPISEbxM2bXkL70SfkFOKvI2oqPpyqUekCt5///3yzKmSDrJUvtUTTzyBs846S8AUf8Y8rjfffFNysVTUS0Wy9HVQ6v2SSy75j6YMctPQZXagAhaUfPZd2Pe5FbAWIbL4EoTG3YWEczCsm/8Au7kdllEadTK24ib4a+YAJT2bBgQYpM4FuzSAkIuulmuuqd/3SxQry8XSwY/KAVaMBT5rRpRg9V1LB18WM0SJkMbKjqJq+Nu3Qqke5vvd1cvY90UQI51tszm4HR3hRpR1R9jocfVeND9xn3zv055wXF/YTHtCu/vaBn+LD+7yHuG0vtbzn35eX2mCNrMVg81VuO5n1+GEU76L/Q+dgS/aN4NeW5+8tUiGbfrh+2O7TxONGWFzo9rco0GR77jmBFnp1D+jKJYSvNBfVHZZoz0UJQKibIVUQX1kjMd2RrTFj1CIdIv0fCJZ6lpUDOQihwu1hQ2f5ZSOH2MfnvTxEkGBYi+6gn5s6dqOxmiqpHY+gzyk7lmMLa0S49zw/LPw/pS/5HNa8pi+3thCdtbybRAX86SHMSJAgKRoS4hryc3qg0T1JnqRMNpDJTqOI+lVEgGiMbHTKgv2UKAL0WAjrDa30DnSF6Ks09K5BCUrvw8rc7NEGOBsJDyj0TqhhxKUrf2kGM2ePTtrFxl1ImAxUsFKP1HlRFGlUmTvu9UTxUPJZpWFNEElZco55/QgK1c+Fq9l5JGV3gYFYLlAIA2WoCkl18egt4papiT6SdFjMQJzVE3kji/r1tMaldy6How6t9yHIlMdzCO1aEB08UUw7fskIu4J4kVFEMOijL6Vv5q+Ds4TTdVSE4zgXCGIIQD3FmkfGfZV+Xzx3wS1TKrnfSAVmc+49KepNSl4wn9z7mnzNoJYLBVQUf3M7XZKPUzS18veE2hyPujbKT5sDpsARRtNsbvFLfhA+MXDiblZPdQzRqOUd1Y6PbTo83PgLBkg9D4Zt4XnonP4LTAPnC2qbOFoBB0d2Q3CCTjZxiK3C01NDSjbcAks438s9VERbvOIG/IGWDxn9KZ7MHzE0TB5hqNt/hz8vUijB+4OkPXR397GkQcfLiBJFT1A0tMFFaCiAAaBFQGVogmmgyw9XZDH/PPDt3DQyd/I+n5Qv2ReLKM+LB50/222Fkz7yuti3QdpxsJOBBLatzCX9YkCVTxH+VGq69la/oXixkdhmXItEm2fIbzhb4iM/xWcay6BdV+N1kvD63D9QkTG3pTSTAILV/Eg+Fq1Tcr+yP/dVVEs1XAxIzZ55VuUqShFRL5bBHAx9yqUWaxDgUJG9qz0mhNfNRPisSjC/ib4ws4Uny2j66b3e1PEh4bub2g+c0O/Ebyiay0Isv4bCvOgKH6yu/OxvoyxjoWj2PjBeoz5xq5TV+1rPxgQcXSr7MUSMQRj2vOSTYG6r9fK57y+RLFYL/sw0FSBa6+6FtFIBDfefiOC7pgog3/wxr/l0occdSgaA60YUTxY/u0wmeGIRxENdsBkscPmKILJ1INtGNmOhjpBKwqqlFosjtw+WXrqH4GSzWLNGcVSA6MAWq6Ik54qqM7VR7L0VEHxacoB2PQ3hqDJa/eIYerKpnU5KX5Kxl127YvdqOtqwrrOTfnca8Nj9llxDspnPIBEpAONy3+Fzyb05KjkU2k+gheZ6ulvoFVcpKkpMsLBwkUn/3CRyhwRJZSgbw8X6wpwcDEaCbYLxYJJyiykdDi8A9HW4ctohly08kw4K8dLThs9gaIrb0PHjE8Rt/emTKSMRSKBF196Cccda2zAyWMZoaMvlVF+ktG4si/8IGsmulych5PgTAlHaH5gGrWPUSsV8SB44fEqP9Co/uqqcpEBzRbt4nkEhoS1jOqQe8dIRq7CZ0evGkkAkg6k1H1lpIsggiBMFT5DfBZVThNlxYs3XwfrvvdqL9kNj6LLNAqhIReKHDznBl+8Kn+I15a54s8cWWSOEecYZVMJWpVaJGXX2V63yyXgS58zx3ayb0ZiHjxWa3dMwJtexIR9JLDjzyVyZbdLWwPBICrKqJJJ759IUmiDQI4LMYJHFgJs1q1XqiTokTy4CHNLEwKa00VgaBJc+uEo2L7+T8DiFG+q8LIb0D5DMzdPF9ZIv6/sK6OCBJQcH0Y2E6uug6VqXxEsiO/4F3ZEy7GqQIsIKgzuE1sH87CTEF10If5i/0hc63cHyNq0dB3a1jTgiit6VA7TQZYStNALXxBEKTGM66+/XoyL9cIX/N3ZZ58tQ3rXXXehdHw1RkzLruDFd3C1xQGPjmmhvyd9oX3lelbV79OjFgpkEXS1xNoFgLEwWkWAlau4Nt4Mj8cK8+DjEN/0V0Ra18FWMwPmQUfLqZGFFyC412OARdu00JeiilHwtWxCLGFGyESZ4p0rX0YUK4LinKBH9UKpIvL9zudYi3CFU6wi0tvMRb/Z5hSPLUo5U9W2qVVTwcxW0k2ZC83P4nusKxL4j1IOzDVmuzoHKtf1v8zfB1r9aFxTj2Ezs/vafZlt4rU8NicIstILgRa/9SGDfMVd2ca+RrHYJgWybr/5dtk0HTl6JM485wxEEzG8/drb0uzZ3z4KwUAQf370z3j2r39DdU01LrrkR/jWEd/Axo21+OvTf8OAATX4w8OPYdKk8bjh2l9g6KAKmK1OvP3uB7jvtw/lD7IU5U8PiMKxGCKJmKFQBRuoolm5QFY2qqCKYhUSvdLfVBWZUnLb2XKy1AdNhBC8Lqxp24iGQPNOzZEDlp4I76ynkWhZjDUtW7BtwMkF15fL+T1bhbKbV8CHxqguLuqK3E7JByGAUCBLHcvFM3NojOh25SUuWG0OWTTzv1BXkxi2ms02kILChWg2gMVrWNs+QPH6H8N6oBYFjG98EoHOZvgmPpJ1LEntaGvrgLdYU6czKpm8kDIdz4U5o1Yck6ThcbcYAecqIx36iAsX5ZrYQRgEUM3NbVl3fDhPjTyy0tujcrcIHjq7fL3omLkmmcqPSgdSPE8vjqGPdBFgdnb6hRZpijShdNnRsB3we/FWSjQtgH/b+/BNeizl0ly4iEmx+OdEpe70+WPUVuY0caODhX3UqzhqYEcThGD9qojAjT+QAvYJQDjHmAOWruhIU+x4QqOzsvC+MrJFwEWxEP6c40ygxQguwQ+phSoqxWt7PK4krY8g8JVXXsNJJx4vc8Mii3JNrIf5eyqvy7H9MRR1vg7LFOZpavQsX9E3EBx8nvRJ5W9luofMP2MblUWAK7YV7m13wzJ6jpzS/vl9WDz0J1mnQDjkFvXAcLDHSN4Rb8HxkTNgnXY7YhufxJL4FDSWHpZUFWxuGg5vceMuVxmsan4LFGt49N3xsJZPE1BUWVkp+VWlpaVJuXb+m3/SJdz1US4jCXfSBF9++WV89Ol67PN/mpfYwCHGoh75Mgn6QvvK9Yyq3+fr35hvfd5l34aTsu6eEYgu/TmsU28RGwBukoSsoxAboKkvphdX8UBEgh0Ih0M7/03pB5PffPrb1++fCPvY7dp7qxtwRcIB2OM96wHuVntKhyMa8YPGzMzVstpcaG+pQ9iU+Zsj71hEU/KaC1EcbA21oyvy5Sp95jPWu/qY/yaQxbGMR+MwW3t0D3b1+Gar32q2wE3POp3Qx+4CVvp29jWKxToUyLrz1jtx4vdOwNxn5uLUs0/DxMkT8frLr8tlZn97NubNfRGNjU0484dnYHPtZjz8wCP42S+vRNwfxLXX3IRLf3wBDth/Ol6c9yo2b9kiJsUbNmzCgw89gp9ddXlukMULMR9K+VyR1helBxHiSaGLbDeH0SwuMrKFePVUwfRcLO6cc4FeSPRK3x4FshiFIQWHi91MQIsgq9pRgaGlNfi89Qu0BHvLcxc60Q9eehych/wd8dpnsMixH7o8+Rkep18nm/t7rjb15UPDe+Z0MGfGITv1BFdcXOopVeq6BMD0b0r3hSot1iJf/tZa2D2VsHUnE+rby0U+pbuVp5VRX0QgY+GBsIy7EKayaUDUj8i7s9F+4CrE7amy1frzmf/EfBUu0jMVIwpctvHk4l8zT07IuJBuwjqUUAP7wedFojGkkXRHWZTHU7aImdVqlgiKUa5Uept4PQIIltbWDoS7aXm55kLKC4pRM0DGXxQddUXJoTNqpUCIPvdLfMym/hIm9zDQmym85Jdo33+B4eWZA0XaKMEjI3wEQnwO9TlNKfettFhopbx3Qp2j/LnZLECHyeqkECrQxeea+Uscd0qls4gXXigsdGUCw3A4imgaVZDHidS6P9hLEp45XFRvZN95Dwm0uPHC+6LEUVSeGw289fPrb8/PTXpm8RoqN4sCFWwdd/sSb+8D6/jzYS6dBsSCMpdtx7YibvGIGojQIP1Mrjf2KNRMsEll1KLB5ZuvhnXU92ShzPfMYvs+6Cya1Ote6CXZeZ1wSFNt1Jf/a/gaXDMfQ8JXi23rnsKa0T0+VVQbpIx7RXVtvwOtIt9aVDe/gYFdS2CvngXT4GPR1GnFXQ+9jtZ2P4477jgcccQRKTlahcx1dSwB2LPPPgt/MIKp374ajqJK+RX7pQdafWEQFEr7yrf9/Q2yLF0rULLhclin34dEpAsmWxEQaUd48U8Rmv5CxmbRN8pktiLka5Jj+vJdUZXv6ihWeidCKM87opV+rma0rG3oRALNCPtb4OD3zFmCaLgL0VCX5KvRmJQPcDTsz0sYJB1o5QLqXRGfeG7+r/xvBL7MEWAQhBEsBaoY6dld1EB9v3cGYLEePciac9EcNNY34o1XXsdlP7sc77/zvlyKICvg90uky2qzIRQM4ve//T2+c/Lx8vuX5s7Djy4+H16bGSuXr8EL817BL39xBSicxY1at9uTH8hSC0VZNJgteYEr/WAwhE6QlZ5zxWMsJhOc3eFHI1VB/bX7MrEUf5mLpKIil+TeZBPA2LtyHGo7tqM9nDvkn6s91lgXDt50g7YzvPJX+GjAjxC2ax/1nSm5ABd3xagoxkKp5q5EDP5EFPp8s2zXZ6RA7eAx/OT3BwyV7vR1cDEbi8YRCGlUKoqF2G1mdDVvFPUlKVRIcxQLvcJio7dJDxDR09LS28aoi7P1n4it+DmsBzwsv46tewiBsAX+cRpVLb1wvb2jrg41AwbmHGq2nXQ7IzU//clKATHdOFmeC6pnJvhgaX2ViFQ8DtLcGJlg9EGjtIVFFtyo5PLISj+HY8x6CVio4lhoUUCKFLn0KKSKdLFOUhcJcvgzggzPqvPhGrgPzFWHAvEIoovOR9vkv2f0LGNuEkETQQrnh9ViFWDKKJ/erJfXUiqBfO4pUa8ULQm0JK/M4xLKH9vL+pLmym0dolboclD63J40pub85fG8Z+l+Z6RcEjDrQRL7WVrqFeCpCoEW5dwpoKI8utguzpf0TYcdO3Zg4IAawGROgkilbsi5YPGvgnf58bDOmivVU/Ai2rwE0X3/Lu0nvZHPSVJ9kdYB3dfhmLB9BFlUn+SYeEOL4Gh7E+YhxwExP7aufgxrhml5WaqEw240NwwH/1YlEwVwzKa7MWz4UTAVT0TwozPw4V49NgmMZDHyZXf4+kUIwxIPoLrpDQxsmIfi4hEwD/4/sWegf5gAxtZPkdj6It763IwXl42Ew+HBKaeckpKnle+cp5IglQhra2sxdO9jMGDC12Gx94wH6ymvrMWAklZUWR19SnBmHYXSvvJp/86ALM5dvie0DQ3aoGg5zpba38MRWgHL6HOkCbG19yNUfSoS3r2geUzxwHjKRojZ6oCTYg9tW1KarcCWzGcD/y39wZZEMKlYmE/f+/OYnVVEJMXPW0yadkL8ufytm8UQ2agUQtVXYCuQCGFl2BhE/bdGr/rz/n/V6mrf1gbKuI84aPRuazq/N1aT5UunAebq8M7QBFXd6SBryNAhePh3D2PEqBFyCN+dBFn1O+rxp4f+hLf/9TY62jswdvxY3Pab2+SYeXPn4byLz0NH3If61VvxyrxXce0vrgAZf0//bS6efvq5/EBWrg7rf8/dYwFUBv4BRuIW6lwj8YxCrquO1ctp82My1D4QFbYy8ZMRVbNubyF6XG2L1Pe6xMSyUWgItKA52D/qPDOWHA/PjD8gvmUuljumoaX0wL50y/Acgi2WaotdwFTMakFzODuNIN8PNlX5mKPS0taeNRKkb5haTHLRGo8FEQu2IhYNCciSREBHsVAEufClyltxCRMDNUqYPmKS8lG2UBlPi9jEXh8Jy5RrNB+gSAei/z4ObQetQ8Lam5rR3t6GpcuW47BDD8053owKcdGcHolLP1Hv65WtUiWzrqe5SR5NeYk8uMz56ejsfZ+4CeBxuQzzpDJdj7k5fBGqXCDmWGWKEKXXQdBIgGlEGWS+ESNlbK9STGQ0O7LufhRFlonnjtyT5deio+ZHiJQb+5Ap6iHvL9upp+xxvjBSyp8TrBAEEZCxUDCEu8dcIOopixplL6CZiVKS2Wrt1X62mXUTFKrcLaPcM0XN1Ly5ND8xRsy5Y01ApC8qokXqIP+fbe7ojiQZPQOSSxZPJOXfGfXkezG29BK47OEktS+6cA7ik+6CbdDR8n5SUcweFTSb9FFRD9W95dzis5P49CxYxp6v3Yt1D2F++ckIdecqkhJYt22i4dTJBLJcwc2Ysf0BWKbehtj632ORdzZ87v79yDP3q6bpNdREtsBScwTMg46R3DQW+ntRQTTcMB91xTNQXzkbftcIRIJhNG1twOKXP4S/w4ejjjpKaIITJmRODG9qahIBjLfeeksiV8P3PQ6lgyYno1fpAzO+Zgf2Lt85GtauyM/K952d8R1RXirRYwJ3ziv5E66DfdnpsE5+ZT3GAAAgAElEQVS7Q06LLDwX5sMWawBfEkrN3RTvVLqS2WJFR8OajK+/9OjW7gRVRo3MVwHQ6FwVfSMjQ0nZZ/sOFHotgq1lwS9SqqRdTL1fixz+r/z3jcDmjzeidGg5igdpa6D/FW0EdjaKxTrSQVbl4Cq0bG/Cb++6H8NHDceYsWNw5DHfxB8f/BOGDBuMo741G12dXSC9kJEvFj3Iqlu9Ba/OexWX//wnWLHkM7z15tu46NKLeoOs5G5v944XK8rlcaW/8Upq3SgPy2vrkeNNnyx6n62+TqR0fy7WM9w1GIOLamTBlR4tMQJao0uGwRfxoy3YjmC8t+lgoW2raXodk8zNMJXvi60b/oG1o64utIpex3ttHrhtTnisLrhtLvmbcpSBWEiihRvat2QEiekS9dkaQ1DBxSqBqRFNMP1cLiS549/R2QGXjV5IJkkAJMDi7p/w+UMBBGN2UXxiDotSuWNd6WazXOiXFnuTVLzA+sdg3fxAj9DC6rvgxyAERt/Sqxvbtm2F3W5HdVW1RAiyFcmDcThyRoNySaWra3AcGG1IB45KYY/H6QUx1HkEGDyG0SLl4ZJrsig5di7olaGvUWQqUz3Kz4vgR+UMJdtDoM38JDE0jiJW/w6cG2+AdZ+75ZD41n/A54siMErLLTIqqn1KJtloHvE+U1JdmQ4rAQuOBwGwAjxKCUwZiqpInJFJMSOLBGi8B07mbnX3Q9FHGdkuKSkS8QgF1ngttpd5Wkby6Vx8KhGXdBDGvlMEg7L9n69ei4qKMjidbolwMoqneX9ZEX6xGLaZT8DkrBI/MaFZzlwuQ6fRTq2amIlBIagqZ9Q1GEIoGIa7+XnYTS0wV85Ewr8NX9S+idohWmQiG8BSVadT5NTPpy8/XZNyDzWibu1jWDXm5lzTMOfvHeEGiVoNankLrvK9YR5yLEyekQAj7iYL4g3vIr79FTRHTNhRfSyayg/LWKevtRPrF6/GusVrwLy6ww8/XMAWzYgJrNavX48PPvgAa9asQdWomageexC8VfkBxekDmzCqdOcoWbloXzkHK+2AnQVZpMXyHa434XZsexhee4cGcAVkzUFw2j+yNo0AylUyGFF/g+QfZSs81sjeo9C+74rjC4ky6a+v/K0KaVOh0TOybLZF65MqkgRYBFr/K/8bgf+UEdhZdlp/RLE4lukgy1LpQI2rAm+++iau//n1uOn2m3DEUYfjgXsfxP4z98eBs2bi888+xx9+9wf89GpNkCkTyPr4o4+xYtkKzLnw3FSQlcl4OF/JTCOpdQXQjBQE9ZPGiCpY6KRKvz6BXqWtHKOLhsLlcvby92H92yI7UhQHh3kHyqK8LdiKSCy200DLHA9h1rpLYdvvAYQWXYQPJvy+0G6lHE/jNBot+6MB+KJB+CIB+COB5Iu41OHFqOKh8u8v2reIkVrKh+L/2bsO8DiK+/v2epNO3bLl3gvGgA02NQHTMS10hxaSwJ9ieq8hYLCxwcYESCWEXkKAUB1KAGOaCxgXbNzkpt6l62X/35u9Oa1O11RcCIw/fbLudmdnZuf25s17v/cz2IRsMNvCxSFZA7Ja0v47WfJdMWktZuTmuOBtqYLFaoO/VWMKuaMXiWW+j6BjHAh373Pp8mbV8k9xQU9JHQsX3lz4SvtuSricn46AZeJDImhbDTYgvOg0NB2yFaoufwHbTNMLi9Uq8ua8s/A9jBo5EsOGDU3qgChyRtG8wp86WSsXwGR+krEXiWNJ0MZ4MDIuiU6C8YS8kahgCfVxN/EcWQk25JnuFcEf7wmBENvJzwFjjRinRKmudOjrYJMVqzSXcXNmc1Imkfec8UjivoTDiC4cBcvkR0WeHbV5Dfwbnkbr3q+nbR6BkGS16xubkjVBnE9ATzmgNKmQMWwEm1KeybbonQnJRLHU1jd2il/S7mlYSClZ3LncMLAKiR3BKJkoFgJSskLiJxIRmwScg6lypsn4QzoMSukg62L7eT7Pa2howNJlS3HCccd3SAvgqnwU1sb3BEskPher7oFadBSU4VeLRMsEhbyPqTY09LGPQta44RIYR83Q7s/a+VjU72qoMTtZSvvaWjJLkwcNXdbp/vWr+idG5ebB0Ofn8H00DZ9N1IKAu1OKGj4S4KrYEICh37Ew9JkaB1aqdxui21+Hr+FrVOQfgZqiY+MsXLJr6WPK2pqLhPyxtXYjmratQHPVOrQ1bIfFkQd36WgUDd4PrqIhnSSBmfqQbwvgyCE7Mh2W8f3ejM/qKcgiyHc6HR2+/3K+ORH2fe8CTHweKwh9+WtsnfBSWpkkc2PZ7DmwKB4EPD0zhMo4gDv5gK7Gk/XEbr47dvcEW5sD21Hu2b6TR2LPq1661+1qp7o9byTaW+St98BkM8Pi7Jync09ud2LbRE5R8R1s7LapR2+wWGyXzJMlmalQPp+ECkpNhZg7cw4mHzRFyAW3bdmKeQ/Mx7dff4vTzjoNlRWVOHP6Gchx5wqQ9avLfoWmSBsa1lfHmSyatDz513/ghadf6AiyEnNiZZNEWD+IiSCH70lXwGTW7/pzewNkicVGLIu7bDttbftb+ghDgVSuZnojjL7OYuGiUuOtRW9JGEdvuAv9Rp4PteYTrDQMRl3B4Sk/F7zJdN9LVfYtHoPylh0ZA2DZj2G5A1DhqcGmlo4P6q6wWbIdHE/Gi9htNsGyMC9QoqEEJXdGo4JgWzUMVjea21LvwJExIIMhLPmNBrHTn6wIWWGOliuJ8QSRDY8AFS/BOOF+8Vpk05MItFSgbVx7/jEulAluJBvkD/hRvrkcB005QMzHlavXwJ3rhtOlAQiyTkywm8pogACQQJALdC6AM7FMlMC5c5xaAuwkwI0mIWQsEl3zssmRlThGZErIoHAh1dPCzy9ZJAITCXRlm6LlTwLBCiglh0ENtyG89Co07fMBVGPHuBZ9GySjRwBLqRIBSLKk0B0TIDcL2aAEXWwTpU5kwshqSsMLyZDxXkgzCv21E1lH3ne+Rlt2slTi+WA0ChAvfoxGIb8jAOM8EPLLoBZDppdfsh90idSSmDL3VkQYcWhmHu0gfdmy5fjZYQd3ANl5n42A+YDHoNjLoAabEF50CiLHVAv7Z84/l8shgFsioyj7JS2mOa/cDS/A4nRpmw1N32BjYxW2FJ8YH4JsQRbNHshoJZZDV18Ay5QnEN36Ir4xDEdjF+zgnd6NMROL5bAU0R78BGEtr32Iw1ri5cr/oNrYB9XFJ6DRrSVwTlcIsBpqB2Y6rFfeP2PMpl6pp7fis7KNpU3XaM3kxSfSDxh8m5C/5UYYx2u5sNSmb1G/7s+o2OsJDDEn/zzL5MPChMhphq9p1yan7pUbklCJHmgZVBpsxWKHhfuf9t3F3z1l5LoqG5TNZP4r5sH6MRVpEe4J+fe4OKDdeR8CrX6UL96IUceO253N6PG1CbDk92l3gBZzWLlSPKO62jiqvgpsbuRZcoRbZx3DW9QoCqxuFNvzEYgEUedvEtcrsRd2qL4p0IJwlIZcRrQE2+ALB1Boy4PNZAXf42bxoJx+4pxOyYj1IIWLjmxZLFaWTK4nW+aw2eIGF8kGQyYe7upAJR4vc2pJN0SCLAEq8nKFEYF+ASnPlRR9UA1iv5JxWNu4CZFoCN5w6qSEXWknd3P3im6EoeRwVH7/JL4b3jHRo6xrgKsUZNIItCj9IwvFm+cPB+CLaMzEiLxBWFazOqvLs56h7v5Cv0oJYVVM2z3AXIg8Y+pdbgF8xE9UyA+9gfYvH16YIMJhs8aZLb5Ghzc6wfladoiYaYM1H81tyZkhOsKxL7xXdJzjfWFCVdbBQmDCBYFMekwZGRfSnF90ebG/VwzTof+EYs4FEyGH/nsUotN8wgVPiyUzi/8nM7Jg33Zs3441a9dizKiRGDt2DKI0B/F0dHPT55QKhUKoaKsVgLDQ5obDahdtZ/1cbCfmB2P8H4EPF84EZolF1JPvFgt6PUjQcl9pUsJ0RZ+8V8Yc8cHFceO9YeJu9oefXbHJIeMwNPO9DkUGxie7nuiXolmbR6vfgmLVdOHh5VejZdBMhHPTL46liQX7SOAgAQ1lS/wcSkdDgh8CbcrkyMCx8D6SleM8IAvNpnO89U6HPCeZzFHEY+U40drq6SCR4vzi3CPYkyxUYr/ZFsbMcZ5R+sd7pcVXRREK0UxGjeWKaxaOmhygRIdBWafId9XQJLZMLLWvw1X5MEwT/6CN4Yrb4LPvC8uEB8TnhZ8Hs9koDC1SgX3BzgnpZgR5m66FcfivRF3B7+ZhUf/2fFJ8LVuQxWNp+JCT2zHuY9/Vv0XBxDlQowHUfjsTK0cvSDsnDdGgAFZ9at9BvrMYSunRQsaIaIAPAyDcimjDcgS+ewjlZReipugYhI1a/F26Url9TAfDjkzH98b7+fYgjhzccwaht+KzurMpljgO/KxQWkn23FI+D65cBwzFhwBhD1q/moGvxv8DqRwVE+V1RQW58NRv6I2h/sHUwXspi9PQ9Q2trsoGea1Pm5b9aPJgSQc7OcYMH/GGMud+/MFMoF5oaGtlM0x2M+x5qTc2e+EyO60KyWLJCxhi36/ZXrC3ZILZXq+3jusEsiRQkiClKxfSJw3WnycWcjY7LCmSOfYWY8RrJjPeKDC6UegsQCgcxEB3X1S3NIid63xHDmitXO9pgifoRdgcBuV4W1q2obeYNTkOh6y9BNb9H0No6RVYPGIeIobO8WlEy3lWF75v2iIQsd1ohd1kg53/52+jFdvaquJgKdt74zTbhYSQqDvib4abCVCNTkRhhFFhXiQFBrJKiiahUqMhRKNhzbCC8RKqipZWDTBJ9ygu3BkzI5idUEiABr+3ASFPLUwWFxRrIVraOuv2pcuejKuRfZALcjIolKmRsSDTQ2OHqJDWtcdJODbcBru6DcaxN4vTI+VPI+xpACY9q7FjSna5mHguF91V1dV474MPBYU9/ewzRB2cH+xbracJXzVrSWJZ+llKMNIxVMTaEMwR8LAQSIgfOr65HCK2h0YaiY52sh49e0PQwUU/NwKSmVDwHIInyukSGSuOkZZAV7s/lNDRBS8bWaNsiwQ0ZIsIeDn+HIN4CbdCbVuhzY2QH/6mrWjNOyXj9CNDSADBuiTo1VIDaLb3ZGwpZyRTmJhImP3gQ1kCTglACUA4XgSyqfKJkckkQCdI4m9av0v5H8dYxHkxbUCULmrthW0jG5uYT0ta9YvYqliCZMZ38rnGsSPwkbmz9PW1tbZg8KCB4vNh+O/eMI+5EkreBLGwDX08DY2HVsDpdAmZYMx9Xhzr8wVFmxMLP2PcbOBnxfzthTCOvFxsMmxb9xS+76+ZX+hLtgAlGcjqV/0KRrmLxEI8suJWfF08Hc05Ezpdw936jZADlgY2wdTncC2prcklXCdhMCFauVD8tAS9aMg7CFvKLko7bwgOZaGTod4RMeOE68UDjhyyHfm2nm+ydSX/UarmJyYk7m43yQ7zsx18ZxisBz8lqol8vwCrbPuhLl+LgTvAqm30yJIsfqkgz4GQtwHh/2E78cawHzvUoDCUSiyZ3H1T3Z+uSBSbw61Y3NRZytvde78nn5cswe1PIGtPvmPda5uexWINRpOpSyROb8kEu9p6fZJ3Jn1nkUng+X8q4VIVo2JM7i5IoNKdvFSpQBYBm8tiTWrhzsb1RuxT/EshlpcoVacJOPYpGi3YokpvnbCkJ7hZ1bAeNL0gi8U4Jwa/92YZuel+9B9yEtSmFVgTyUd10XGdqmc8VX9XKVbVr+/NS8frGucqRYGFMTKc3AaEAm0IqhZwrcnM9TabDQG/B9GYfb2UT9hchTAZzfC1VCCiUkCRK8CWBFoibioYRKB5s7iWLacUEVjQ0qbtREk5FhexBCXcrU8skmUgK0BZmDRK4MKgk+wuGkT+p/1h+vk7UIz2eK6hyAkesXjXMx6ZBpKxU2R9GpuakJuTA5Ejyc/cSdoityJYg++97fKhHKMTE3PGd6hWMD2mKKxmExwWzdGOC3OmCwiFQ53ikDgeXOzQsl26K8oYJIIy6XLIBT3BGvukL2SAyARRnqbPV8H7QUvzZLFg6cZBAj49qGEfCFJyGp6DsWAv7XRTLhTX3vGq2FaONUFeIpsn6yRoFu7R1ECbCFw1AMHj2S+ClHaZYkDUR1aTVu2cA4zHEvFwFrPIC0VpHsEmS7J+st2URklQRxbMYbMI1zSCT+lgmAyIigSkVouYb6lKstxa7AP7k2hY8cmiT9G/fxnGlTbDvuoCmA56XlQbLX8W0UAzlElPx+O/aKjBthM0M0aOY0KTDo4BCz87nKu06s/1fwFD2zcwFB2IaN1ifB3MQVPuxE5Nzsb8giclA1lO7wbs3/AyjKOuFo5/TSvvw6Z+v0aTexLMoUaM3DwLbt8GWIqmwND3WCjusUDEpyWmbl0vJIGepjWozD8cNUXHIWjW4ufSlWzbm6me3ni/t0CWbEtPY7SkIqOnfcsLLYOp+kUYhlwoYlobl92Mr/f6W7zaRJAlZYL66+bl2KGo/njMbU/btKedz/Qnm8MebG6rRr4tFxZD8jiYbBNVJ/YvG7D1Y2CxkiW4lWP1E8hK/anYtqQcA/bXbMZ/KCUaoeN0+5paOPR2IcRhd7FY2WxwpXIq571JCbK6e+OSGWfI2Kh09u294SzYlTbbjBaRWE2WHIsT4wqGC13musZNXc4Dls2185u+wITAMhj6/wLVq+dh9UjNOlcWgr8+9iKUuUqwqKL3d7CSfSHoteLc4ediWSbWTZR0cbFvt5nhbalENBwUOnV+WUQUN3Lz8uFpLIfJaIA9ty/CQQ9avBHhIChc3JhTKLZYZOxKMotx6bxHAEapFpkKggnOn2RObo51V8JuCcA48ioxhJFNf0c44If5gKdTusMl3ifNSMAtYvW4+H7l1dcwdvRI7LVXO4ha1roSrZGOi26CrMpAtXidrBaBF//PY1lOG3YM+AUigZO08yYjKBiiGOggAOPiWR+PxnEnMyJTDsg2c/FNtkqyTcnmHOumRC2dHC7VXJVW8HqJo2vlGbAPOx2Ke7xmMvLNrQge/JUAATS0kcl/Wac03qCkjvFMvJ+cM2w3gQF/axJMslhWMd4EmAScNDTRHAYt4t6TWeW9kdbtZEyZx0zGc0nDCwIbAmIpMWQ7CMA0J9HGDuCWQJhAntcmg0YQnCg1ZHvJKOnr048X3yspKkjqDCnjBvUAzefzYdGni/GL0r/CVjpRxCYJl82PpyF80CewF+0dZ+rosklAKs+XAJvt9vj8Qi7J1zjm0dU3wT70FJFLKrzuEXzc7+qUjyAmEM5UkoEsniPZd4IseMoRbVgmcldxY8M47LdQ3OO0nFbgnI4gWvk2IlX/QbVpgLBeTwb8krWFjJsrtxZWqzel5XymPvT2+73hMpjYpp6yWr0hG3StOAX2va+HYikQubGW5R6DVme7zX/i90QykMV5mGNX4GvuuUFIb9+3ntYnARYZrIZAs3Aa7uMoTAm0ustqiWcmTPENS327Gb7w34bkid172r896Xyn2Soc3pKVn0BW6ju1Y/lW5JS6fzC27okyQfasq1LB3cViZRsPm2igJ+9er4KsZKYXvJCUHaYDWb0tzevOg4SLYsrMgpHkZg09tZ1kmw5iEtcDHkNw6eVYMf4Z5FqcGODqKxZO/kgADf5mEexJs4reLOPMuXAmSDX1AIuLUmEw4NHkfVzkcjGqSbo0uRVlXXKnn4t9v88DQ7gxDrYsVrtIVOlvq0E40Ao6KkmAxYVjMsMDfR95rGb/rsXRkDHgQjtZfiOep4QakPfZSJiOeA8KKdyID6GPjofhZG0xzgW9jN9JNZaUqW3csBF9Sku1jN4mIxRVRUi34yKBUyLQ0tdJkMUij/nF0KNBo5fq2gaxaGfyXUrNrDarlqvGoIjx1oCHEpfM6euUwIxjLxiYBGlbsj6x/QSNqQw30s0pl8MmHMikbM+29SG4TI0wDDpHAIPwV5fAdOC/ELGPiJtPcN7a7OyTIgCAjGGS1+FnhvMnGUiOuwlGGUtGuWNQAC8JtsX4RCJCginlo6w3LisNhAR4IxjlXCWrxXnJOcSSzIJdtkvGzImFjoi1CguZJ/tAdjBVUmqCNLJsqRJnMyaRslv9vFPCrchbPBTmI/4jYpOitZ8gsPl1tO77jsibxvgqgmIt2XFHwMj2SbDF+cOxIDCNLp0Oyxgt4XDd6gVYMfCalLeWcjuCmEwlWd6svdbdgJLh00WCYLV1A2ArhmKO5WsRckAz1MYViFYtRGtLOSoLjxIOgWGjZiiTqZC5qq8dhMKSLQgEnLvM2CJTu+T7U4dsR0EvSAYTr9cTQ4xsv/RT9TF36YGwTfkrEG5B81czsHTvZzscmgiykjnj8RlW+D8Yl6UHWBwUfY4qmmEV2jpKKfUDR7DFfJVOxYiuxmwlgq01vg0/ClfBn0BWtk+ijsf5W/yIBEJwFmeOae3eFXr3rESZIGvvilRwT2ax9COlN9DTv94pJqu7w5vKWVBauKfLkbW7QZbNaBZAJ5XRBWWQXEh2R0KpH88Dtz4A+9DpiG7/F1r6nYtGIb1SsbW1Uria9HbhA3+wydkJYOl19tz5J9hIJuFje7hw5yKWRcawyESpmrwpCIMagtFEOWGl6I/JmgOjTYup8XjaGYh0/ZNJa4Pb3hCLN0vZsaKupk1vImxwi8W9CKDXFeea38DmyoVx2G/Eq5GNf0E0akTj4LliMc4FaTqgtW3bVqxdtx5HHTlVnM+x0AwYOseSEUBJ9iod4GI9Zww/VsyXdAYWguE1GeFyEOBGBYDlawQlPq9fSMW6WiRw6Q6TxWsz7on3rH7LZ3BvmAHTJM3sILLhMXhtB8I19nLBDullbIlt5PgxxkhK+vg+6ySI4bjysyRdBwkaeH8Yb8Y0AYy3IhvK+8aYsmAwLFwG+RqBEME3NwQ4V8h+SeMMXpPHEahrBiDBlLmmZHvj+asEONTYM9lWaefOtvKa0oiCcj3WLy3lk90f9p11s1881r7p9zCEtsG5lwaEwl9cgJZhDyKcd1h8HGSOM/7WgCXdHUMd3Ds5nqy7rXYVXLVPwDDgdJFna03NelQVkyFLXbKNzSKbZLFqc3+Q958YXPM35PY9HIbSo6DY+4rPo3BCYbxm23qE1j6ISvt41BQdjRZXTFIaa4bebt1q9XRyMJQAiyCQ7oa7K/Yq3bgNzW/FxNLarn4Mszq+u6YYlK+kKnZFez5SWuhTNak2WZH4nA9UY8y238G490whWV2pDOjkdKs3v0iXT6owzwV/81YRu/u/UAiwVgc750eTbBb7yMUeHcRMGYwvugO4VoVaoMIMxo8vb179o8iNxU1mUyyVRuIc+onJ2kWfKhXY8c029B1f1m1L9XQtTcZidUUquLsAlnyOUj2QTUnMb6c/p9dAVqL9Oy8iWaxMObJ6y1kwm8FIPIZtsxpNaQEWWZyu2tkna4sIJnfaAFMONtZvwtayC7vT5LTnOLiTpmjuRyVGa1qAxUU+458om0qV+4pMDOVhWjJVaXNN6/X2RSnpmmDAD4MSFeYRjPVqC5hSmj4k64C54X0UjDg1ZrCg0GFBWAurvkog1ATVux3R5rWIKnZEDDkiuN7QtgrGwHaYf75QBNkLQ4GPjkPzgWsAax/BzHCBnszim21oamyAw+kSSYtZuFDnojqTRbsEWTJWKxF0EWRxPZqK8dD3X8TzRCNw2u3CYERK8NKZZqSaAD0BWeKhQlOI5s8R+uo8KDnDYOh7DBCog7/mWyh7z0fEqpk40BxCxo0la4s00uCcoqSPoEMWsk2cR5xP0txEvmenVX6uxoJQskdWiVJBHsfjHQ6bYLr44Nbi3doXeLymxqhpMk3OQ16LzpAEeKnmt7y2tKpP1h/xRRHh3FZE6gK/TzMISVVkHB3BWO6nw/DU9ivxm19OFbFKwRV3onmyZiISH3OTUcwVm5VGKszHZhLPGxZeh/OR85IbB94185FbMlDYwHOhvDjneAQt6fNhZQuyCsPLMTz0FIYpi2DpcxCUftOgWPLphEP6Faq/CoqtFKpnK5jjakPDVmzrd27SYUiUKfYt+w4Wa/vGQbZt6vUHZBcq3JkgS8zxaBibw154mZC5B4XAi4HYDMrWB2mzSn75E3A1RJqRV/UiRttUGMpORHjZDCwa/hCiCaCNG3PjLBobnA5kuV1WRJmGINA5vrYHXdltpxLkJDO5YAhBY6A53i6qXWjvnCpOK7EDBFwuxYhislwpwFl5yIsaunAmsGe7bTB20YX1ICscjYi8n05T+yYCzXJ+KslHwNfohT2/Zy6DIV8Imz7+Hn337r/TpIfJWKyuWLfvKplgdXkV7DkO5BZqzz4WPlfLTH3E73QlXUwWz+s1kJVoeqEHJelAVm86C3b1AykBlj8STmp0kQgczTEnuXTXCfmDWPLvT1FfUYsxB++NQeOHwczAewDMH7N//YsIDLgYf37ieVSrg7H/tEPg7tNZhlC5YTtWf/w1HDlO7H/SIe118IFtamd0nGiXJ8ikv0z4y5gps9rSIceHkCUoOSJWioWLasqsksmjuKCl/El82UY1C2suNLnTzsUtY0W4mKScjQtiLpwJLPiejNfKdD+UiBeWqmdgq30VprzhMI64XHy1ZyzRANRAvVgARr69C8ifAOPgX4rTwl9fD6gKlMM+FfeUjopsWCIo4KKd5go0U5CmDZRvMSlsspixdG1KZLnOGnG8YHy4wBfjFhs//l+MpRr7HY0KMwNKxihho90385Bx7HkcY8W60haCLMv6uxD01gkWJJKzN4LFJ0M15WUcUnPdu3BVPQ5uLBpGXwv4KhCter/9vEgAkZZ1UBWrkInCYEEg7yh4h88EYommxQMlxoiReWIbpMuhBEgE7LJIcxMCCPZTgkTGJhFYaDFSimDOaPRBwEWQReBBMCoMM0JheL0+sVnA+8xxp/yQrE9Lm1cAFlmKXVQAACAASURBVHlNAbYiEfgEO9U+z5gjx+VyCTmnp7UZBkRgMJphc+QiEqaZg1XMd5rDyBKJUGIYiUsNE10kyTzZG98FvrsNnyu3wOWwYnx4AULFv0BrSUeHPTKINM2QZityHEUSWYddc2Fkv3x+WNdcBtsYzUnQs+YhfDHghoz3Np2du0ltw1D/cxgZ/DsKC/vA0O94KPn7xK3X1bZNwsTC17ACAcWC/D4HwlB2EqLNa1BesxKbB/xf0uv/BLIy3pb4AdIe3IMIasLaYjtb4NWVRMWub0+Dffx14hkbXPsYtoz/I2p9DUKqri/S/CJdfiehgDD6EWjbOUxf9qPX8yNTsViy5m1tVGi0FwKtHLMTuZbsZLHyTAm4HAZjHNC1qRF4RVyjVvTMWc97tmfXoAdZzUFPh40rPm+zkcj3pIcyZrondeyuc1f/ewXUiIqCoUUoGV0Kk7XraQXYdppRUOLeWtWCnNJ2gNEb/UrGYrHerkgF08VD9rSNoUAItdtq0W94PzTXNWPzio1wF+dhyN5DO1SdSqLNDSwCLG5gpStpQRad90JJLEyTVZgIsvQW8KyHkrxkpTedBbs66IwT82UJsLTJoeXNSVfemP8iDj3wEPTv3x+ffvop1q1bh6IBfeAqyIXNYUNw/WfYVJeDgw8+WCzsFi9eDKvbjpwibSHc1tCCpup65OXmYerUqWhqasKizz/FiVefJd5PjK/SA6vEdumBFgGWxdUXFotNiwNSNRkXF7QSRPE3X+OOOR9wWu6ozqBHJkX1eHzdehAa21bCWvUMrJ6lMPY9WjMEiC1go9v+BbX+c8BaDFiLtJ10C8fGCISaAWshFGsRYOHvQqj+GoQ/PR2mn70h4kUooWL8kPFkj+gj5yXjrcgSNTS2fxg8njYBaIqLCsVCXsaMpXOWy2Z+cdd4cEk/MW5kW4Q9vkFLuqz9xP5m/iphN68IwxEupikv5PiTKaKEMzFZcabr5325N4x9j4gnfo3Wfg616WuosEI1WKGaCxEsngbV2k9Yf1tr/gklWAejSYFhwBlQiqaIgPho5btioU3WIl2J1n2OyIa/wDPwFgHmWLj4IljSYo08HRLragmB3eK+cLwZ8ycZGwIu9pmF4yYYM3eOkM6JmDaLOW4rT2aLXw6UGFJqSMCsgRxtLGmuwevr7yXHnfOASaKFLJNANxxAOORFyNcMq7MQBqMFnsYtMNvcsDjyYTRZUdlShdXNm1HvbxIZ4ovs+Siy5aPUUYR8m1uwZyxkI6XpB006WNzfHAvL0LOgFE4WwBdfngvTSS0iVxE/a7zn0myDY0KzDn1h35gEm0DVbrUKB8zCLVfBOOIyIOLFhu9fxJb+mlQ2XaEUr75mUAdJ3gC8i2GhpzAA62EsPRKGvscJMCnkgBEfohXvIFL9PqrNA1BTeIxIGNyn7l2MtUPIB5kr7cuBt8DPuZSk/ASyMt2V9O9L4FUTCcKjhpOCrmycr+RVRALi8htg3PseRLe+BI9pDKIDzwXzV3oiPtT4GkRSzeZAa9zGPV1uJ0p+3S4zvP8DSYlTsVhy7FIBH8ZpuS05GeWDXZkJ1d66H4VUkGNSYNNiishi7Q7WKsqYaG4O/8CKv9mHug216LdPfzB3Fk0wDCYDatZWoa2mFfmDC5E/MLWb6+ZFG1A6vgz2PHu853XrGUsfRuleyZ/n3RmiZCxWV6SC8pqUDKZz+exO2/xtPiz/YDn2Ongv5BbF4ox1FTVU1mPtV2tRNrwMg8YN7sRqZWKv9G1KCbIIigiOspXy6Z0FE6V1TDSXKkfWrnYWlJ1n/8iiJQORyaSPPC+b3GEv/v4J/OUvf+lw39euXYvt27fD7/dj+PDhKCoqEj8sfK28vLzD+4MHDxZ26rL89re/xVl3XiSCainlIGAKUzaH9g9JuolGsGW1WmG22MQilLmhuMDnIlQs+pV2AMAdJB6TKvif1+EiOhAICYDWlcKErGSurBYTDGXToOTvK06n9Cha8RaizRvgLTgJgf7a7rghWAdDYCsMgR0imSkZE0OwCkqwGoZgJUwty2EwmqD6K2EsOhDG8XdrksFFv0DLvguhusYJFzwaMnDByn4K0w5/AK+/8QaOP/YYuN2a2QYX+GRPusIcJeu7tC4n48e4obT3JZaXiewfF9s0ypBFuv1xgU3ji0wld+lhsAw6MeZg1/FoNcDdZkVjp+qXAIEawDlIHCss8IVFsQo17INicgBhr3ATjHw3J+llldzhMPQ9HoprmHCXi276O/xN5Wjb+1UBjDgGBD2J5hNkRsloMf5Pzi+aWlit5ngMl4jj8/rgD4TgznXG65BmFcmAJ0EpC69LJpLSP+lMmNgBGkx4mqpgNkVhsebCaKZZhVlYvDMvnApFAPI2fyM+rPoaoTQxJwRYBF3MrUfgxV03zjECuEDTJhg+HA3zER8AihGR8mcR8XugTHxCzEcN6DFm0SfcA9lmzsvWuPmMlrCaTDEXtGSL1eq3kWfaAaVgEqI1/8WySF+0JKQTSDVPCLTCDREMaH0FQ3yvwVU0VjBSimuIANycA9GGpVAr3kFVYw2eXXUIKmoNGHPIhDgbP6DiHxheMg6G3DGo/uRi/HnTr+Ft9SRl4xmTtXlFK7Z/+xYcuQ4cfPrEOBvPNu7pcsF8WwAT+9b2Sq6sTJ/dbN9PBF79zP0zSlni33db5sKV64Sh5GcILZ2BxvHviHvO3dgqtRb9nCVi44Asu9XA2EaqFsjCa5txIj9dQsqI/4WkxJlYLI5fomRQf796cwGoN9rIdk78kI+TICuRxdoVfSLA4rzuio34rmhXT68RaPUj5A/BVZwD9nH9+2vhKHQK8ERF1ebFG5Db143CYcWdLrX1q3IMPKB3reHV2CZ9zFAZiKrdBra9yWpxkzYcCsMSU5klHXcVqCqvROkQxiMDDZUNKCvrB8a+ZmKv9PUlBVl6J8BsTCkSQUkiGNnTnAUpEzQpRgTokJVQUgGsbFgsVpUMZPX0g5MIsrqTPZ4LUcqRJGMjXej0cS3ZtpM24ZSyZVMMoVpYKp+BrfEdGAsmaOCKLBWp6rrPoVa8hUDUBcvwixEtPlYsJrvTJvcXE2AeexUMhVMQLX8OvuZKeMa253/h9biwJctBBuvlV17F6b84RbAEXLj3VnE5HUL6xz6kc7jj9WTyW7KGZGpq69qZDErFmLOLXwTpDDRYj7XiSTir/gTTZK2/qq9C646qaqxWmkBtIQfb8Cdhz61Y3IBziMiNFF52OVrGvYyIa3zMWt0UT+hr9G2CY9NdsJijMIycock2t7yAcO1SWMbeikjJ8ULeR7Aui3Q+pDQwmRlJQR7BWUe2m4u81pgzJeccDS4SQSeZwIJ8t7i3lGeGo1E4bFYhFSQ7lgiauUEQ8TcgGuwIgJ35g6EaTSJ9Qo2vvtvT4aj+ByI/Uo/QB5NhGHQ6jIPPE/bmwQ8Ox2uRZ3HqqacLlpPAPv7FE0s2TdZK3mvGmFHmSDaQjB/juxwbb4dr9HTRtuDa+VhURulX5lLU+DFKa95AoTEikgUb+kwVbSL4U/3ViO54E8G6z1HpmoSaomPwwp+XpWTjh/k+xpbgPthQXtNtNp4tTidhzNyjnXvEngiwkvU4mb16qpFxf3MMrPvPg9q6Dp4t/4V3lGZq0xypxNZQR8OHA6wFUAxGBI3FgmlnTkWn3YbmVkqr25+V+W4HQm2ViMQkjpnuCjcHueG3J5VsQBbbm0nG1xsB+j8mFotuzrkWx25hsaSMras24rt73m79ajPcZflwl2WW/+vbSnaL8VtGszEuD9zdfenu9Xu6qVG3vRZ5ffLF5ntXCn0Zvl+6DvWV9Rg7ZayoQ0otM9XTCWQlsk6ZmCY+dBOTjCV2YE8CWemMLnrCYMmBfmXWU7hqxlUYPXp0prHP6n2yYA8/8jBOu/n8uFQwnVY+sVKZ+JbSKj2zIvMYpTKFSKxHn+OIACKTrM7U/KUWbxVcJxgTSoxEoRRpx5uI1HwCf86hCPY9FxH7cJHfyevzCbtuWpw3MjYqqxHSDrLU/BOuyj/ANOkx8Xd40S/QvNdLiOiS5+qrc+e4YLGaBRBKjKfpwmU7HSrjhrKV+hGUScmYiEViLBN/IlEhbSP4kkl5pXOfNB3hxYNVi2D9+gyYJv9FAKpo/VcIr7gNyB0P4+ALYXAOAIwOKLYSqHUfQ235DsgZCsXkRGTzMwgFvDBGmmHe/xEo5lxh1R35/jE0jXkaUbMGhikB5P0nw6QvvMfO9dfBVLgXDAJMRBEtfxpq2A9v0dnwFxwfPzzP7dKs2HWugPq6pPEEARhZRc5PKSXUp0+Qkkp5rogNsWj2+61tPricNkQiqpDv8XrCITAYigMuh80EiyGIgKeuQ18s9nwojny8tkkXh9aNiXDUgIPh3vJnqC3LYzGGQHTri4hWL8LL9bfhqCOPQH5+nmBNxU8oHAeC3PigfJpgkTIuslg0wmC8FmPc8jdeAvNoLS9c5eoFWJPGut3h24w+dQvRt+ULWIoPgqH/iVCsJZqJBTc4qhYiWvkealW7SBZcV/CzeG93JhuvH1KyXQ21A7sxyjvvFAKsI4fs+fmf0plSdPoOaFoMd8PTMI66EpH1j6HFfTpC+T8XgCccre3kqseYLH39MhE2Zbr6ku92QYn6Yq6yqe8Jv6+ovCCbblXb2fqddxezrzmTVFDWlI7Nksf0ZAH4Y2OxtETE1l0uE9THCXUlNij7GbVzjqQ80N/kRf9Jg3bOBWK1BtsCsLg6ujjv1At2s/LusFrlqzajanMVppx4YDev2vG0bWu3Ytu6bcjJy8H4n9EpHGisbkROQU4HENcJZFHuQlAkSzqQlQiweE4ySV0q+/bdYXpBmSD7lFiS9UXoR41GsejPtlSs34atn32P22+/XZxCkMS4KhbGabW1tcX/5mt5eXni9VWrVsWP4d+y3HvvvRh40EiMGDk47vqUCWRRNsUFJt3KaOpAaVayJLZa7ExYyEAYEyLak+vS5CFCIqIZNHChz0Us2Qku/KRRRLIxsVQ9D2v1c7A4izXWKlcDm3RWi1a8iWBrJYIlZyHQl65k2rhyp97OndKWNnFNLjbpeNhV6V7OilNgHTBV7NRHN/8DXm8I3pEPJb11wYAP+fkFAkBoduHJ86Nle995nExurIEDNSt3QcozKQ3kIppjLqVk8roSaNCWndW+++67uOGGm8TbvzjlBPz+ikNht0eg2DUtdXjpZfCU/AaGIb/G8uXLcMUVV8Lj8eDQA/fFgzOvga3hLShta0HTkXDewbDUvALr2Cuh5AwXSWWjbdvQoOyDqKVdTkAQyKJnpvTjYq57G/Ydf4ClcDwMQ86H6tmGaPUHUBuWI+g6ANF+pyNn4FECpCWzxydoZDJe3nu9IyPHhoCLsUsSWGrzNShkn5wfNA5h4fwku1pcVCAMROQcFfnJBGjTAJfFYkIk6IW3eXuHW2u0OGDLLcM/Ny7MeMujoVxh8mKwtDMA3Jz6Wb/JQjserXgNkZU3wjD0Iij2UoS/uAjen20QqQi4YC3I72h0oyVyjiBC2ajDrrVdAdravKLt/FwYfRuR3/ISDP1Phtr8HVY1VqCm8OgObVXUCErqFqJfzatwO/tA6X8SDPkTheU62Uy1ZR2iFW/A07QWlQXMaXUMgubCTv3dmWy8/mK7E2RNLK3DsqqOrow/FAaLY9gVNYNj/XVwlk0RyaNDS65E84R3EVVMAvDURTwoD3d0cUsEWalSW/C7QlGiQn6r6BgqgrdkscJCtr6bQdYWXwMUoxluo1W4O26Pufpl/NADSDTASHVOdxaA2YC4bNr4QzmGIIuGPjvb3CJxPPRxQqYsjMx+KOPZW+1c9+5qDD9iFIyWrjE9vXX9rtTT1U0NmlwUD+gsk+zKNdMdy/XI90vWoammCSMmjkRB3wIBupLKBfVGFamMKVghd9z1JZWkbk8BWYwLCwsA0dHMobcAlhwL/SLlxBNPFAYWLFOmTBGxV/xhoSnGqFGjxOsPP/wwJk+eLF7j8aeffro4RkoFM+UvIRAShhSxxaQEVly4pypcxFKSxkJmivbXBJVcwHIxyMSrYlGbwdbc4N8Ca+UzsLZ8BFMx3cemCYt1lmj1hyLeKmAajEDpuWJhn1g0YAeYzEbN8lssmJvjIIvt5NwiO5TOittS+5rGZk1cADXUhPDHJ6H5wO86AAZem6YXiz/7HEcfdVQ82SvNE9hXgi2OXSbL78Q+EAQQKHJRz/aKZMitbSJ2LV2RsUaNTS2C1ZCF55O5ynEy75Jm3MHP3Bv/fgPXXHu9OGz44FI8Ov8ejBhWAoQaEN32CkLlr6DlwBXCvOTRRx/DY489Lo495JCDMXfuHBF/JPvm/O5i2PtMgKHP4eKYyIY/oyXnBIQKYqxjrDGsi8wawXiqQpCT3/QSIpv+BEPBvlD6TIXi6A+1iclqP4Dq3QFv7lSESk5FxD6sQzXSyZIAvrnF0+kSdN+Tiakp9+QcZeG85H3jewJ0USrosKUEt/yMkGlkNjJ/aw2CvnZ5pmIwwVU4FC9teDft/eKbgaYxMDt3wGDWQNbEgrEYmj9IAEHJurWunAtD3QcwetbCN+QOBEtOEZ8nzpGW1jYtLYLFJOKtJJDWX5iyXuGs2OrV3Dy965DvfQuG0qMRrVuMZaECtORou2e5bavQp/ZNlPo3wNTncCjc3Ih9/lTm36l4E+Hqj1BpHy1MLOR5qTq6M9n4Dn1MYsiRcfB74QDJVm1qysGmRi3oma8NzW/eo2Kw9F0laBGfUcUs8imRacquqMhfcRTMkxYgWrsYgcYtCA6+FmE4YEELykMe1DAmT1cIsvQbeXw+M26QG0H6YjGZkJeXk1HOrD/HrtZk1+ydcJQaCSPibUCLGsW3EQ9aY062lpgpl0nRniUEAAwnYGFOrLaQB42Bzjm00jXRaXagwNo5oD7VOT8mqSDHYFe4ByaOtR5gdceAYSdMyYxVVqzYjpJRfWCyJTeOy1hBFw9o3NIAf4tP5M3KttCx1xD7Ts72nN48Lt/qhsuc2s6+vqIOhf3SpznJ1B4+AxifHYyEhDHNAJcWp5Wp0G08pfGFw2gRH4RkICsZwNKbXXDHWLqppbNv35XOgmwH4Ua2AKurmk052IlM1jnnnIPnn38+6b249NJLcdtttwnQ9cUXX+Dqq68Wx/GcOXPmCIZLMllHjR3XIeeVTynpUCdNBWi2wIVqGlzVqR12u1WAF8rneF/1khAyTFyYppIGmhv/q8VboVbk1DEUHyLqp2mCuuNNhOuWwZ9/NIKl5yJqTT4pOcdkLiSey0UzpWU0MOCClTv57BsXnVzIC2MBYWmtCkMI9pntl6xX7pLJsI69GkreBETWPihctPyDNFAiy8qV36KouBh9Szu2iQtfCVY150VN0pUYI0YgRbaQrC0XyTQR0QZdEWyTftHMegieCFCS5WuSbnuJUhzZVnJiRUX5IjaCbOQbb74ZZ7J4zG03X4VfX3g2ohsXILLxbwgf/AlgK0NNTTWuvvparFjxragqEWQ5tsyEs2gkDGVnaPfMtwNQrPAYBog5JBhMswmcH+wj/ybjxw0JjhNfl4X3QSbh5WsRLua+nw9zqArGETNgKP45oJig+rYhuukvUMMeYMjliLjGibggPit438nWkWmSRSTkDUVAswotfYC2yBNGLUxarHP65Dzg3zwnVQJq7shzTmtmL1FEIyH4W6vEb5bcklF4cf07aZ+bbRVHwlH8lQBY+dZcHFiyL3JsTsGS0bSC84WgMDGPl2g3QVg4hOraOvTp0+7cyP5zTGkAwnEguGYhsJZxenGQ1WcqaGSyftsiwUb0afgvcnMHwdD/FCg5I+KxVtG6z0S8Y6OvBVUlJwpwpeos6NN1cmex8f1GDEh62UQnwrQ3oBfe/KFIAtnVxOd8V7tPGXVu+BsYBk1HZNXd8PW/GqqjfZMjFciSTBmfZ4X5qWNwu5r2Yk8AWRzDJjWMj0Pp44r5nElcL3Rl/LPdaf+xSQW7Moa9dSyBgD6s5YcQj8UYLH437GyJYHfHmGMqFtUxx+Tu1tMb56X6rC19dwny+uRh+L4junSZYDQoABWBFVnmxNKV/F0pQZaUDSZK+rIBWInJe1MxWZnivbo0KmkO3lUAi01I3AXed999RXwWZYIETjJWi8CK7BVfI8DSg6z58+cLdos/MiZr9l1aLIYsiV++BCA5LifIiHSncAHKhSzBDD/YMqEq44S4+JVFiQY0h8Caf8LsHqJJAp2aIw2TBwtJoM+DSNkFCJacFs8JlaxNvCYX55Sh6aVoDPonwOKCmU6IlJlRViBzc4lcXaGwtutoMgowQHRDEIKND8Pc+AGMe90h5FHBb3/XIflrtuNEtkRjBimVpNuWBux4vnTbYpsIOiTIY3/0iXdp4sH3NZtxbWeUQIsggHVIFosB5elYImmLznNe+derAmRN2m8cmhqbMGz4CMy+7zY4V/4SmPAYPMZhQgL54Ycf4tLLrsDkyQeguroGAwcMwNy5D8BgssC84wm4isegwtcfTz71It79z4doamrGpEkH4PTTT8MRRxyuAcxAAL+7+268++5C3HzzTbjggvNFrqZwKIg77/qdeP2qq67Eb37za6z97juccebZOOywQzF3zgNCnmY1+NBctxXX3Hg3lq1Yj3n334CTT5qKQNiOe+6djedefhtXXfFbzLjqegFOW1paMWfug3juuecxYcLeuO++mRgzepQYtyVLluGpp58RaREIaA48cArOP+88HHTQgXFQwuN4LziXZO4t/bzLz8tBW5tPgOYcG2B3urV546lF0NuI3JLReH3zB/BnCOTv6yzGQaX7iR1vFkog9fFqhQV0BQwK50AWzhmyWATwdBP9x9PP49RTT0n5MZXJnGkFzxxhLDbPcrh8H2kxjdteASz5MPQ7EYbSqbH0B4rm0rnj3wjUL0OF+zDUFB0Nny05sMn0jNgZbHyqa+5KkPVDAlhdibtKNbauVdNhH3OxcA0NfH0nghOe6nBoYkzSYLMDJQYrpKmGjI9MtdGWbQJ3edE9BWR9E27Dlmi7MU+mz0N3388GaGUy1ejutX86TxuBZPmafgjxWL2RcHhnzAE9YN3TwKqe1aLSrn5HHfoMTp+KRo6RZKuSgarEcewVkMVKpWxQ2riLyRqJgCBKFn3cUiIAk/FZqYwvsnEu7I1JkizfVzKJoJBo9TBvAhcnjzzySAcLdvbh/fffx8KFCwWoYrnhhhtw2mmnCSCVDmRxUTZjxgw8OLOjk1gyTT6lf3Qj66lbHhejlLnJuBe21+hZo0kCPV/BWDoVhjLmttJYByYrZV6doHM/GIf8GubiKXGwJi3i5cNOJuKVFtaMO0nUZTPOhkwiQROZBy5YtaelFhdEkJVY2HcaBhhUP4z/KYPpwKeFEUT462sRDkXRuve/oBpdoj4yBQRAqQrbxsWFLQawCDQ5X9gOMjqJhSwE2Td9/JQEZ/rcR5KV45jQ6dFht4pYnGyAMXeMCfxefe11XHvt9bho+rFo8UbwznuL8adH7sXkoq8QGn67WPCbTQbMvHcmPv5kEa6+6ko89fTTKCkpwbyHHoS75Q0YlAiWVgzCLXfcj02bt3Tqz3XXXYuLfnWhACBLlizBjTfehIKCQsyb9yCGDBmMN97Q2LT99tsXc+Y8gLKyMpAdPOMMDWQ99OAcmK12WMxG/OGRR/FoTLL44D1X4ORD8hA0D8a9C17Hcy+9gWsuOQUzfnsGorkT8Nrrb+Ou390Nt9uN2bPuxwEH7C9A67///QZuu/1OEVumL06nEzffdCPOOON0MV+0BMUaY8TC+8UfzqNk4NqqNsLhyofZnifs2xWDGS9tSM9kHdZvEvo6NRaZmxK0o0+cj5wLZDW1hMqaaQg/k7w3nEeff/EF9ttvPwHeO88lzVWS7KBM5MxYFptnCZzqFkQ2/hGm/eYBhhiTGPEjWvUfRCsXosZQjKqSE9DontKjx+bOYuN3B5NFUJVva5fD7cmSwMSblin2NtNNNgQqkLfhEpj2mY3o9tfgj+Qg0lfLtygL45JWh1rFnzJFCP8vQVamdB2p4rVStY0xWV11GCTYVGGCET0DRVIuyLaRxSKbtatKOknTj00quKvGXF6HVuaJ8v8fQjzW7gJZZPw2fvQ9RkztaN6WOI57KlA1RY3It+fCZm5Pg5RszhFUsaRiq9LN014DWbwIZYPeiPYllZhwmK9JIJUIsPTywVR5srLNwSU7ywWKjMfI9oPKOKxgQkLlZGxcbwAstumzlz7E0QdP7RB/FWekHn4Yjz/+uGC1GGslZYSJIEsvF+R7iz7/CJf8suPOdzKQpX3hGYUbWXdLjsshdn6kQYG57k0NXFlUGPpNg1IwUVRNeVl0x1uINK1FuORUmIf9ViQNJtMRB0UJjeCckMl4RQLgJGYTMkFrNBoRlsF03+NCNlNhvwnOGptbYFv9f7DnD9BMAiJeqDv+jciWl4Bjd+Dlf76Ko6ZOhTXG3NGFjsApGbDi4lwfJ5WsDVyEcNzFhzVMlkqT1BHMkZEgC5hoGMG4HMZaiZibJO8nuw7BBvv3OmOyrrkOl55/NMbtewiuuOZOXHTeybjh8jMRtI8TErPNmzbi//7vUpBFPfXUU8X/KRd8cNadKKieg6a+1+GW2+/D518uwz03TsdJp50Pg70Un332OW666RbY7DY8PH8eBgwcJBimBQ8vwF//9gQuueRinHXmmbjl1lvx5ZdfYc6c2Zh2wgkwGIz4duUKAbIOPfQQPDh3DvLz8/Hdd2tw6WUzsGOH5tbG448//niE/Y2Yde+deP7Vj3DtVRfjiovPwbdfLcRltz2F5uZm3P27u3DCNNZrwKaNG3DFjKtRVVWFu+66A9OmTRN1kUWbdf8smC0WPPzwPMF8yQTQAiDT7ILJjmOyO35xcL5JZoh1yEB8xmM5GVNlNKPaU4uPKpZ0ugW5lhwcDpQCgwAAIABJREFU0X8yrEaLAHLaZkG0k00/72lerpYrjLsCBOhtHo3RlIWbGLzvyTZDeI8Zg0cTD9bPDYG8HBtMJjOiFS8hWvkOjMMvhtq0EtEdr6O1eSMqS04RrFXYqMVB9rTsLDaeDqnJys7ImSWB1cS+NXtsnFWm+9QVi/Zkddm2/QEuR0RLHr1sBnxj/gyYNKMYfSHQYtLjIbG4Bj2DlildB6XEOTkOIY/NpqQDWRJMMe6MRR97ZlT9IoasJ0WCrPKIHysibT2pqlvnJrN5/0kq2K2h7NJJieCgN+OxdmZsWf3GWjBGikYUu7ps/WKzkAEO2H8Q1Ij2XSeLWMd10RBuV7WfecLKF2/EoIOGoW9xn06xWl1hq9K1OVMcmP7clHJBeRBlgyxcVOgTDvM1vZNgIgDTv6c30pD1dtVZkPbqQq7VRX/7xIHKZNghZWFc4HWnlH+zHk3ranD99dfHwRQNLb788kv8+te/xpFHHgnKARlvJc0tCKT0xhc8/sILLxSXnzt3LsaOHYRDJo3v0Jxku5zS3Y4xNXRgS8b46CvhIlSLt9E+ROwz40KaG6pgrfg7rPVvwlSwlyYJZL4lfvHVf6lZsBtcwIBfQS2dpsVH+QOdAqO7On4ELGQjuEAlkxYMh0X7sgWNwqXQZkXws9Ng77t/3NBBzN/vF+CTb0MIlv0KBx16pFi8CoMKo0HE+LBwQZwNsOKxwiUuLzcuVWMbE9kxysbIviWLt5JJe7n49/h84n5lKjSgeOeddwSLdM7JB+H/ZlyPW++cBU9zLR6ePwf9Bo0TDMrf//4k7rt/Fu699x4MHToE06efK0DW/NtOQMGAffHpV+tx/kVX4pTjpuDO382E091XSNk8Hi9mzZ6NZ555Dg89OBcnnHA8AqEQaqqqcMWMK4Wcb9KkiYJZOuXkk3H7HbcJqRrHYdny5QJkydgv5iKb/cADeP31NwSrW19fj3kPzcW0E6fB6/Xhvvvux4svvoRrLjsH0395Hm69Yybe+3AxrrryClx88cXw+YMiFuuJvz+Je++9D+eddy5uuOF6BIPa7jNjtx568CE8+Y+nhGTxyhmXw+sPxCV6PCYOnGOW8HyN7JNkt4ShBPywqC1wFTJORRWh8J9XLEOFv90UY5+iMRiVP0RcVzKPvBc2q1W4YIoYPZMWp0dURymriGVs8cTz0sl7y8+c3WpBbX0DzOZ2F1e+L4E5Nzj4PKXMlK/JoratRPiri4BwG6osg7Gj9Gy0OUdmmjZdfn9nsfFMqJ5YaOjDsq2mDNUtHV0Xu9zw2Ak/JElguj72NB4r95vjYJs0F6p3CwIbX0RodPLk4oltkCCL85n5sZijLV3JBMT055rVVpjQMRWEfD+VY2JvACzxHRDyY3lbxS6RCaYar0T54I9NKrgzQUmqMU8EWdwUNJja13ckAQJJHKczPX94ntNsE7kZI2oE/kiw190Sq7+rFLmxbLnpWZlMbe3u+1wXhn0hbF60QSQwzh9csMcCLPaxobwermIXLE7te4WfNxrbSMOK7o5D4nm9CrL0leuBlJ75SQew5PmJcVnZml4IeSLjYWJsQ09AViaAxbayLwqUHskGP/j7WxhU0l8AJS4wCaIIqqQ1O+Os9Hm0yGwls3B/8803sXj5F7jy4nM6mF6ILwyYEIUZETD/CEQQPAtBilycUYaXaAJA2RQXh1y8Mf6KC0LNpEQBk8wG1z8Ga+tnMPY7FoZ+sTxHkYCItYrWfIyw+1B4is9BxNF7izsuhsn6aBbb5rgskAtZfsF3Rf5Ikwzjl8fBPOhkKAWTOnw2/N//BUrNx/CMWoBwnmbS0Z3idNpFjI02XyKCaUtmRcu4NjKD7IOIF9MVmiMw7omxPNIiPVPusQ4g69RDcesdv8ef//oPPPLYk5h1/31CNlddU4MbbrhRSOvIRlVXV+PMs87BYVPGYv78B4Vt/d+eeAr3zn40bdevumoGrrj8spitvAkvvPgSbr1VS0vQr18/Ed+11/jxIpiY927psmUdQNaaNWswY8ZVOP+8c1FTW4tXXvmXYLhOOeUkBINB3HPPTDz3/Asd2nDU1ENw77XTYM8bgIhjLGxWU/y4WbPux0knnRg3YSFb9M47bwunRfabLJfDbk9qOCFj5XivOO9l3Bz/FrFboWa43CUIeuthsriwsXkrvm7cKGKuDi+bggKb5hLW5vWJjSaZIoG/NUfKsPgtbPhjO378DBJ88Z5yo4B56vi5o6TVFwhi4X/ex7BhQ0WsnCwE5SLYPhoV8kaWoK8JIX8TLN9dCdPYG8VrO5bNx9qR2SUi7s783hls/H8Wf4CDzjyiQ3P08rRllUXY1KQ5nXa1CGfAvFbk2zU5mV4e2NW69qTjAygQzZHP9q60zdSyDO6aR2Eccz0iG/8Kv2MyooWai2imIjfwqCLg9y830NIVfv6pYMjE+rOOdCCL7ycCy94CWEw6vNbfiHLv7nM3lGOoB1o/SQUzzcaev59K5kaQRGWCiU7AQU+XAZIEWbKF4Whkl+f96vnoZFcD199162tQPErbbCdjZGVg8x5SAm0BWHdhfq+dDrL0UsBskhHzPiSCrGzisRKTAyfLwZXtPU4GsBLr0x+Tyo4+m+t5Glvx4T/eRnF+kQBa+rxX2ZzPOKwnn3wSK1auwLGXnIrDSzMn7EwGujTpH8RCnos8u9UqzGBosiCNAcQC0LsE5u1PwBDYprmUFU4WzVTbNgrWSvVWIFR6NloLz4rHYWXTj2yO4fX5Je31+wW44k4/AQmBR1NLa9qcXKnqz698AMZIPQxDLhCHvPHyPzDt9PMFs8H8TZE1s+EZ/gCCpdOzaWKHYyjnEkCQVvA+v8hllKrwesyBxQcUGQ+5AOcCmrnA9FJBAiiOhTDFSFGhHmRNP+1I3HHnnVj3/Xpc/H/X4NCfHylkdkuXLsPlV8wQwIOxVatWrsI503+JwyaPwfwFD4t4nwVz78a8v7yDIUOGoKxMy68lxkYXb3b4z3+Gs84+W8wd5rDatHmziAVbuXIlTpx2gmDJLBarYD557pKly3DmmRqTdecdt2Pe/IdRW1OLu3//Ozz11NOCtZJyQQKN2bNm4/kXXuzQ030mjMNDs27FIPMyRLa9iPCYebjnoefx/EuvinOPO+64uIyV48dNCIIsyZ7l57lhNkTQ5NGs+GVJjFXkOEtJoQQz/Oz7WypgdRVjbd33aIj4Mbl0H5iZXyoWi6oohjiYYlCtWxhpeJMuQrlpQVc23nO6YYocc/6AAK0slEV+9vkXOO7YYwRo44JWGLgQuDP+z+dDxFcDRQ3CWPky7Pl9Rc656NaX8b53GoxlvSMNTDbVdgYbnzeqBIP36ejwNM6cG988avRbhJ16o98K/j9TIaiSJWWcFWNuIr6kErlM9ffa+5SlGewA8zEZU9sMp7uetGun7Tpjk1gyAS/Hxtvg7DMWSv6+CC+dgdD+b0CNcsMy5ggWe8pIZ0399SWjxM8Yk9VnSmehJVNXOiUrT9YnyRyn6q9eoZFtXq2aSKBDri9HbMNRfw2vGoY37EO9P72jYK/d9ywqItiiXPCnsnNHIBnIcttcAlzJ0uDPTu7KNCGK7rwCW7v8tjtALdueE+BwHSFBTrbn7azjti/dAk9dG/ruXYbcfnk76zJZ1Vu7rhoN5XUYdQyVPDu/cD3gMNhAoBUvsVS6ycKZMsoF9U0m08Bns2STsgEu8vzEuKx08Vip8lZ1l8XKtp2pmLru3Db64694fyk2Ll+Ls846S8gEsylkuf70pz/B6rbjwF/8HCUFefEkxNmcL4+RX8yuwiFid5y7kZQRcvdeLjKtdf+GuvlPMFhzRfySsIAWksAliO54Daq5FMF+F6DN0bNA+lTtJliheyDNOrj4dOc4hUyMphEEWMlMJrIZA0vbUjiXHw/zER/gby9+hYNsf8HIof1gHHuzyN+lNq9C5Ls58LuPgHf47GyqjBkncCFsjlvdp0vKHJ/3sdxMXPRzwcIiGS4CL33uGenoKN3xEhumgSwmI74R0884FnfcfisYu3bnbTdh0dLNeGTBfLzzzkK8/M9X8PjjjwoHvrfefBtXX3MtDpsyDvMfnoc8lxELHvkT5v/xJZx55hn43V13wG63i7EOhdu/8Nk3mi/wvhBYPvb4HzFv3nzRJBpOLFgwX5hccC6xENzRXZAxWYcecoiQK95337047thjMWv2A51A1v33zxKvXX7ZpTjllJMx85678NGiL3H+2Sfg5puugc3QCH/Iintn/QHP/fM/mHPXxTjx1LPQFNDARUlRAV597TVcd90NOOusM3HLLTdD2fwo7LUvCBvzqL8OIffBCI5/Ai6XxnAlKyJlQF6OYIA5lmR1mzz1yHNqeTX47OD94FgkspVchPJZJeVU4nMlNjNoE28Q51JemCymkHP8+Rdfxtln/AL5+dqXFBezZL7IcOpjV+wbb4ZpjJaGoHrlXKwarCWj3pmlt9n4qb86oUNzpYtdsj5kYrWOHLI9JVvFRNumbX+GKbAZsBZBsRZBbVqFaLAJqqUEqn0QVOcoRJ0jAP5tLRGvdyhqFArBEX/Cbdr/w57Y79jf8fc87cdEfWBCaEXRgLQwwjE5oDAOyuwE/PVQg3VQAw1QKU8ymAXwoiEPzLlQTXlQzQWApUhrq7UPVGtfqEwMngDQ5PM9mZqB185bcSQskxaIZ3m4aRMw9vdQmC7BZBG/ufvGxaKmEqG9NZl2VUtrEFKgKloScD6jMhVuVHCjrL6hOdOhcXluugMJ8lTF3KXExV8F2uW9qere00BWxsH66YBeGQE9yJLxWE6zVbBYsmQCWXTUI8hJjEWS9ewKFmvdwtUYMGkwHIXOXhmX3qgkEorAaDaiaXujkBUWjUh4lvbGRdLUwXu745vtGDBp0E6+Unv1zLfmMNk7gCyZskqJmW7pG9MlkEVmiZXJihJlgnqGK7HH+risTPFYMv6Kdcj8R+nqTje6yQw5RBxOQsxVNlLC7tzF5upGLHnzUygBVSQZTgW2vvnmG7EzX7VjM6ZOG4GcvX8mLqdPQtzV60dMBch1F6G+sQlGg7Z7bw1uBMr/BrXhMxjyx2nMlSUmS6l8VyQOVgoPg7/vhfAYdt7EpYSLiWPJ3HBxybgeyhfZTi5a5X3vap95vLFtJdzf/xamyU+gqXINbOXzRYJde/2rMO59DxTXMAr0EVk7F8G2WgT7nCXs5lVTcrkSGUEp6cvWqELfbgJJ5pXiIp2LdZlnq6au88KAcjayGhyXxPxcBFnvvvsurr/+Rkw/cxruuO1GWE1BvPbSP3Dt3U8L6/WKikoMHDgAM2feizy3G2+88Qauve4GHHbQPpg/7wG4A19h4bcOXHbFtcIs4sEH52LwoEECYBFAElwJW/oIrdADIsaNRhq0g6dhx1FHHYWnn34GUyZPxuzZ96GgoAAtbV6sWb1KxH4RgFEiu++++2DW/TPhcDiE5I+sFZ0Ijz/+OCGZkyDr2muuFoYan366GFdexTxxUdx360WYdsQ4KM6BePzJtzDnocdx4Xmn4+YZZ8Cw+jqE+50Pw4CzcN/Mu/HUs//CNZecjMsvOBKoWwhD/9PiQx+t+QThra8jMPnDlJInPlfI1LV5PCIFgr4Q8KSTSom4LJsVra0esSDVdrG0/GrSvl8fr8JE4ZwHvP+87tZt2/HFl0tw5umnCkMOWraz6HfwTdv+ClvfiVAcAxDd8gLe9528U1ks2f/eZuOd+TkIBhyo3DEmPsRD81sxsbQ26Uc8EWhlirMybXoAxtq3YezzMxjKThZzp2NRgUhASEPhrxZ292rbJiBQp70WCWhsE1kQow2KyQnwh+DG5NT+jv1f+9sBGGPHCCDlbHd8zPahRVaTbJsagkqQQ9Yt4hWAjkmkEWqGGmwEgg1AoBZqoD4G0BjTZBLtIkATzy2zWwC0qLkYSrABVrUahiHnIrr5afj7Xoyoa2yHVjEG0du8HdFwADR+MVA2ZXUKAKbCCKPZISTk0uRFey4wdjeiPSNE+oqoeE7zu5Tup8meZ4lDkYnJynboEo9Llu8r8ZifQFZ3R/eHfV4mkJUOIElwJeY583QmrBslyNqZLNYPYfQJQGu+q0TIF4rn9dr0yXpYnBYUjegjYspEyE8SENLt/mmpSXdpkekAmGycTJZmAtIZT+gb1SWQpT8xndNgsl7rkxJnG48l6+EinHFS3blBwtQh9mXQoeMJg5OsP9k6DmaTtLByw3asWbQC/kYPTjjhBOyzzz5wuVwguKK9e0PtZpx6SB4OPuwQtK24C8tHzEXYlIN0O76pZpeUXORZWhHZ/AQMTZ/B4PlO7Ooaig4UEhLFHfvSDXsQ3f46IvVfwlh2OnylF8ITak80m24Gc4FJhiaTnCSxDi5IudCkeyDPpQkEF6f8Qk+VSLYrnyQ9yFJb1yOweh5aJn4Ea8WTcGy8GcbR18fjzaK1i6FWv49o1QcIu6fA3/9ShIq0XXeTyYAcp1PLb8S8R14aEnS2j8+mbdKFkFJIKTdkDIOIi4vF9Mh6CHaEYxcTMusyS3NRv/Ddhbju+hsw/cwTccdtN8BS/ya2ewbiytv/ghUrVogqbrn5Jpx//nmIRFURt0SjjMMOnoT5D90H5/aHUVN8I2666WZ89vnnOPOMM3DjjdfBlZMj5GxvvvGmMLG45ZabUFhQiJaWFtxzz73416uv4ZprrsY5Z5+F++6bhddef13IAnkdjsvqGMji9Qm0Hn/sDzj44INE/NXdv78XL7zwojC+OOmkk+Dz+4SZBV+75pqrBMjiPCJTRtOOffaZgIfmzET/PA/WrFqOy2/9u2CE7rj1Ghx/zM+h+qvx8aKvcOfsv4un7GML7sf4UcVAsBpqWznUpq+h5IyCkjce0U1PoNU0HoG+mnQ0sRDQ2qxmEVelT7DMe0MzEz3TKM8l60VWnaCJFu2anDAqYrYSY+/IzlIOqJcRCGlibD5VV1Vj3NhR4jpkDQiwzKr2m0yKY+sDMI66Uly6atXD+Lr0dlisqSWq9XXaxkhObi0slu67jLKOnrLxlhwnxkw9B/ZczdCirUVjB2VJB7J4zPub+wvpIAHWxL61ndgrQ9PnMG1+GCZ7LgwDz4LiZnJrk9hAURuXi7QSBFN8XckdpeXzs5VCseTHcoul+ZZWoxrYiZCpigEf3f+197TXxfsRj5ZkOxKMJUtXEAVBt1GTYXPX3FoonsGKpQiw5gNm/rihmF2CYSeIU4w2wGAReeaYqDv1KoIWl5T+haBGCdD87e0MS4DWBAQ0gBZt24IowZjBAZjzYMobg4DqgGrtB9VWJn5gaI+x0MdGie/BmFGQ9ltLwM7/83uZplh8LmaKKeU9zRSTlc2zNNkxiZLBZMc0B1vREtz1roLd7dNP5/XOCOhBlrQd18dTJQNZenDFVgimIkl6Hy2uy7xLY7H8zT5h3CHNHXpnlHq/lnAgDLbVmmOF2W5B844mVK3cAaPVhOGHa46Jtd/XwGBUkNMnF5YuxFTRYr5gcCHyBxf2fsPT1EgWi9/fBFmF9vysvBu6BbK6m2NKxmVlE4/V2yOXDmwRvOmzgeuvbY7F36RqT6pEx6mOJ7NV/u0GbF29CUF/AP3HDMHAcUPQd3h/TFhzKQrHzIAarEf11nexZsRM6OMWshmToJIjzDDsDW/BUf03GAaeATgGQjEz8Wq7BlkN1CG65XkEm7fCMPgiYOAF4kuzoTGzPITt4OLUJL5ojWJXUzi2MUBaUYTtNxG++Cf+iP3N/FOx8ZRfyGSJeABBVzIXvmz6nHiMueFD5FTMwZu1F+DkSUH4Nr2KtgmvisNMLUvg+P5amAtGwzjqmvZTQy2INixBdMuLCCluRAZfCdfws0X72bfeAH+07iaAYiEwoYOi2WISr1Fqxs+VNFDguBKM6aVmHUGWxmSZvj4P2P95PPzYM/jDo49h+LBhQhZYVtZfLO6lG+Fhh0zB/Nk3wVL5PDD6dny9/GvcdPMtqKioEO0ZOXKksFqnYcbUqUfgzjvvQGmfPkKeeNvtd2D06FF44IHZIoaL51519TUoLCzEQw8xd9YQLF++XDBZLGeffRbuuvN2hMN0rARmzrxfmFwwroobDNzQuP+++wW7RSbrsssuFSBr69atQtpIySzdBBlTZrVa8fZrz+LOex4S7FBZ32IYTWZs3VYBp9OBm6+/FOecdjSw5c+IlD8DQ59j0ZJzFGzbHoG1eAIMg85BZNXd8FrGwzdEM+7Ql+JCTaonc1lpef9ijqpCQhnWzHC4KRMDVzyeoEgYacSYrE6so8sOOizyHFkEEPN4O6U4KCnKE/W31Kzr0DbT5odgG3wCFGuhYLGW2A5AmyN15vrW1mI01GoMDgFWYcmWHgMt1tVVNn5HRQX2nXYK7PkHIBhMHYeUCWTx2ssqi5EYc2Xa+kcYK56HccDJmvMpmXgCq5bvENn6MsKt2xAsPRvBPmciau0v5KOWxg9hbFkiWG6jdz0MJisMZLuifvGlqRDYEOAYrYjUfomobRBUYw5UU474HTW5O/ytf08VACl2LOOvEkpH23IVCkFQsBaGQCUQqIYSqAVCdVBCjVBCTUC4NSZXJEgOQzHaNXBmLdQkkOwvgaIAaLlxxk0ANKNVA5riJ8k2b8QPNdwK+Kqg+qtivyvF/yOc6wMvRzT/YKRy+kv2PJbS2GzUB93Jk5Xtd0AmyeBPICvbkfzfOi4ZyKKpUa5FezbpQVYiuOL7mSzfd7VjIk0eyj/dgBFHjungkvhDvGue2jZ4Gz2wue0CaDE32NYvN4uu0LreaDHBW6/ls7Ll2cXmTv2mOvCeFo/UTDh2VZEslnDhNltR6izO6tLdAlmJVu7ZSvlkXNbuAFlyNCTrkozdSjZi6QwwCLCsRhO84cz229ncDYevHBO3zoJl4gJEy5/FxoCCnMFXdnIWTFZXh4DhYDXcq34B86QFgDH2pa9GoDIuwcOd/m8RrngfvpEPwjH4ZLGI5KKRO/MyAWriNai7JwPFY2kYwnGkdI6Fi3nK3Cip48KTgf6CgKHeX/wInkr8n7E/BBgslKJJo4ue5vfSt9dS9RxyWt7GkysPx69+1gJf3Tp4Rv+x/RA1COf318JS/7bIIcOfOLNHwVr1B4hu/CuMY3+PUL9foqm5d3Y/uXhnHI9YUCeRonGMpRU4f/PDTHlOfQz4crzee+89XE8m66yTccet18LwyWQYp36D5Ss341cX/QZnnH4arr3uWrGQ5/38z8K3ccONt4Iga969l8Lg24pQ0bHCHbGyqhLPPvMsPvr4Y2zatFnIB0868UScdPJJsFptaGxswI033izSD8y89x6cffaZglFSoGLO3Ifw17/+DdOnn4Mbrr8O361dK0AWnQcf/cMCwUax3SajgtmzH8DzMZB1zDHHiLkza9bsOJNFy3a+xva+9PLLwsWQbNjv7/4dph55pJgjS5csxbPPPoPPv/gS4VAQB00ahQvO/DkOmLQPAjVL4HfuB3f/gwXgl4DYsf4GOBwWGAb/EtGajxDY+i5aJ/w7Pg9oT+0SIB/C+p1GJrxHlHdKB0K+p83bKFo9PgEG9YtJfib4HmWFvF+atTvjXtoXuJQPCkMTHSupn6+rV3+Lgw86SMjDAp568Zbi3wF7zZMwDr9E/F25+hGsGUg5ZeqiB1k8ikCrb//vsnn0ZHVMJja+pWE7DphgRPPgeVnVlw3I0ldkrHkLloq/wTB4OgxFh2hsDzeLdryG0I73ESw5Bf6B10A1ZWcFb/Bvh8qYKMZMKWYoUT+UUD2i1rKs2p/tQb0qkYt4oARroQQqoASqBVhTgnVCIqiEm6B4N0NR/RoLRhmkJR+KJS/GjtmgmBkflgvFVgrYS6HY+mq/LQUQG2/rH0fIUAT/kNsQNJVm28WsjsvWyCKrypIclEky+GOzS+/uOP6vnSdBViJYkqYV/kgI3pAfNLVgqIq+ZAJYu2usaDrB4izaeQZIu6tvidclA8YfSg9Lx2lGXbuj6NM7Jct5l6pNXQZZ2ZpIJLsg47L401ugJNuB5geHbFWinlY4f0UlEEjl6QakYrOcJovwaOrN/hTXv49x3i9gHHsLIivvhL/4TEQLfp6yqwyADit2wV6RpaEkztKyGKZ978f/s3cdYFJUWfd07unJkYEh55xBRQyru7pmxYRh1xxAEFAxiwkTgoo5rLuurtn9TYtpBVEUUXLOYYAZmBx6Oof6v3Nrqqlpumd6hhnTev38ZpiuevXeq1fV97xz77kGRxeE932C0J4PgIALhvRBQO4xMBWci6pAJtJTVVU/5gnRORSxgxhyvXQkk+xWUXaTnDwDmRg1f0RvzKuqcdYlpAhI5oohdAyRYi5MohLAidzzlHUXwt7+cKws64NhedvgLfoadYPeOejUVBQjWPg6LKXvwRyqgbHL+RJ2RFNq1iO4dAI83WcgkHMyQkk9E7l0k8dQppusFcFKZVXjieKiUJeVISFoBGUCABxmmKsXwZh9GBTPDgQWHAfjaVUqo1ifM0nREIJmHp9qqoAVbhgcBQhtmY3KrCsRNqvMCe+BpkDJosw0gmCuB+ZkkXVk3hzZGPaXRgChFm9Wh8pwRyrnqSFxKgMk4URGI8oqqoSlcziYh6QKhlRWO6U+WVqqQ+1zvXCEJshCto8J+fLM1l+EQJPCh/y3wjCuemOIH8GktnHSLjdLivjqBUlS1pyFpJ4XSsgYGa26tJMldDA9LVXCBGlkUKPDQAloNQlrPeDSBEI4ZrJXvJfcXOB4NaVCtslxuVxeeHyNy1/z2L2F27CvtBInn3g86iq2S58sOx6EvddfhV0hi/WjfTRcjbBYPCcaZPFvrQ202Gb5Xg+2r9yN0u2rhI3v2jsXJ+avwZATb0LNDxOxuOdrYIHhxmxEfjm6ZybGmrMdg3sb7FtuhXn0c8J8K7WbRZpcgRHo/yCqjA3rCDb5IP7EB7RVmFz0MKyr/wrb8IckGsLNEMYaAAAgAElEQVS3+W8I9H9SasC5KnfCaFRASXRjyAl/5VoYfEUweIsF0BO4WfKPlPdfuOQrhHa/B1eHSZKr2lrWqmAzRqd+B1mtdad+W+2QneKmejyQ5Qp4I3WytGPlnfMLLrr727pDv77R/KQgK1EWS5yvVmZ+mro1+hpbcv0YiYtaG/HCCeOdZzdZBDByFyRQ76A21Z9EP++25zl0TcmEscNJCCybAt+AF6DYDt5V1Ngrk3sbkrZNhy0lB8YOp8GQqgICpWYDQsX/hWH0W5JUTwBFRzAzXRV4qHXWSZI+jXlRDGXSO5sMV2PdKR6TSEFgzSnlXGrtxhqzWsiX1/PCYjEJg0HnuLUsZdXpsHcfB2P2aCj+SgS+uxDVY3c32rzNtQrJ+18Ayr6CadgsGFJ6IlyyEErteslZ8+WdD1+nCYcMthiepoF95kAxL60x4z2gcheZFqrcmZ0rkLZtEsyj/yYS+4H1jyJ8zDKZQ4ILAjNxQhVFLUa9diqsecNgSOsHz9LpcA6d1+ByvO9sOzrcTTtIA99cNwQTvLcE2wyTI+CJxfJR7IF5GvrQU46ZAJMsOIVNeF1RkazhGlSZYAIWHkMAr19vvDZBGsEOGT4+15F8toBanDjZYZf+lVUcvI5SV54MW94wYbRCm5+A4iqC5bjv5TyyqhyP3gg8CQAJbCUflGGuNta5ssg8y7NVz9Cq860a8+cIiNlec/MU9+/biyGDBwvIosKbo/A+mHpNlHYTYbF4XCyQxb+3ZuigNlaGAepzvoZsmIicEQ8jtO15rEg7CeW2w+ICLcqvM8eqOWb78Y/CzBvsecLyeyu2wD/4ZWTmdm1QCqE5bf7Ux7ZlqBzHYnBtRlLxCzANuB3hna/Cax0gxeKT0trDVdX4+0+evz0vwVK9AKaeE0RpNrjmTtR2vhfB1OGtMlVtPf6mQNbvNala5Tb+6hrRgFO0cEWaNVlk3PUgi4PT8m60/K1f8oDrSp0iONH9mNarW/pLHu8vqW+dUton1J1DZrKaW7uqKZEIOlCqF3Og/wRHzbXoGlva+YnUv4oGXNECGHoRj9YIfeSYo/X1h6+7ChlD7pR4fD+B1qjPDjhzOvbKuv91JJe8DHOfKREJdpm+qtXyJek7vkicc73RYaWsNUOYtF1/vQoa+8JQKpPZKA5jrOT/WPeDgICOLp1ntk2WIZbRwdYKrhL4kTlpTbNUfomUbdPgG/oqqmrc6FAxF15kNQwZ1F2QNcTSUlKEnQltewbh7U/CPOp5VWKZFqxDqPBthHe/jWDKUGFC/O3ObVGXWYRY7k+9Kle0jHusRsn4kXUi+AjveAEprgUiRx/e/yXCVetgOuydSJ0rlVnyqYDLZETysj/BOnIOlKpVCNXuRqD3fap6YDAsIIzsY2MANyMtRcI9OUe8ZxqI0YfJRfdZk6iPVmIkQCJTxXtOsELmi2yXJtVPoESgTnAWD/TxWrFAF99DDOUjkxrLJHQwqxOM+X9EaNPjMPR7EMa03jImSutzvrRQQV47GnhpbRJUCeCyWiVslvNNIyhMRNI/3qJJTzHDnpQGv6cGXuc+OArvhanXdVCqV2NFXQjV6aMaXW8EPRWlXeLmQKWkliE7t2lHu0WLmgWqS95DnyQzDI6OKCz6Ftu7TBXQV1ejil0kM7RPCgWrIhbNMevyM2AdeAsMqb0R2vlPeP1GuLs/JKGeXGvR7GVjbXMNUuCE7Kwmvd+cvhzKsW3N5EgOX04fqXMYWDYJ3sFvwWxLgdmaDK+zJKGuG9zbYdk5G5Z2h0sItXfjS3AO+SChcxs7qK1DBXltPcgKhoPwhnwIhINQf2+dkP5DnojfG/jJZ0ADWdGgKZ4yIMMGuVHZEqG1n3xwAIpX7ZHCwNk9EssR+jn6+Fu8ZpuBLL3oRXNYrEQmOZbCX3OvEUuUg9fWpOejQwYb65c+f0uTaSTAspvMUnuK1li9r0TGrIVfRgO5oe6NyKj+FKY+UxCiDG/K0Qinj4DGXhnCPiRtmYYkG2DqPSlyKcW5DaEtT8JrHwx378fidkGTUHc63WCoGB15ClWwH/w3RRmiwVki4+ExGWmpwqjQ8WToFwUy6JCq4gIq86CFWsVzZhO9Vrzj0pcMhnXYA/j7f0px+nFdkVn0KIKeGtSOUhkMzTRAIH0KBOAPhBBePRX2ig9gyD0axpzDYcgerR5OJcaqVVCK/wOqEoZtHRDMOAL+3LMRzBij1rtpwhjSRmecghZZmWmSQ0RQ0VjSOOctIy1Z5tD3/XhY0gpg7DgOoa3PQkkegKo8lfFgvhfD08gIWcwmUVbDysthGnwfQlTZSz0FhnYnyufaPeGmAwvrEnCRxdTk2zXAwHpUBJ96gMVrke0hmxStpqcNn2NjWGB5ZU2DsTHckOGh8gWmKBHZZz7nZLE4D4nU29FPMxkugkWCejrRkqBaX3NKe4a5vk3ze8Jy5JtQqteibt8KeHo+IuMg4ONGAtuJJUzR1D1tjc+tpgB2F5Vh8MD+cJZtiYAs5pL9gO5wJ3WLexmG5sUSmKAKYfuCjSjcMQJtDbIsgWqM2TUD5uGPw7N0Ihb3fSHS3+aK9zS4t5tuhq3j8TBkjUB4z3tw11bCPvrvqtqX0SDrlu8q9dlV3y2xjBs/LEFAcMX3GjeEElHDa41722A8ihNmNGROW+sa9jUXwDLyKQHmvuIlCPS8A8mZXYQZ9dSqAjeJmn31BbAMfRDhve/DaegOX8HViZ4a87i2BFk1IT8qAy4UB92oCwdQFzg0Vc1DGujvJ//iZkADWeYoETNNYfB/XX79F3fDfiUdajuQFQxFQmjIeLQW2o+V68W5ThRkSXK61PFQczYkJM2SgY7WfPgUP6y1yxHyFSIQciEYcsGo+BEIe2AMB2BUAjCE/fKT/zbIT/XfHlsBdnVSk89pzMPSAJafX/CHULE9esxa7leywSQFiG3LToX1sOeheIrg2/IP1A16Gyw+yZyclG23wNz7KsnN0Sy07UX4nOXwdL8boSbyN3gOWQOCHlUkwaI62fXzdyjrXAszZFt0XFWJ6xCCAVU9j9cjM0Jnv61Alm3vszBVzEfKyPuxbVcZenbNRWj7i/DVFEt+FsPdyNaRFSEbwZpQdMC4bhhClmMpgrfw3zAWvwOzPRUmSkRrYIuTo4ShePdBqVyBcMkCKNWroBhTEcg8Bq7+L8ecPi0cTpPrJuBgKCCZnUQcPpvNAseCApiPeFXUxoKrboFxwCNw2oZKbiHznAhqNLOVvoNUZSuMHc9CcPn1MB79nawfVTGPOU9khciQeeRe8HnmfPB3zYnV8qK468/ni/eUzxj7TWc1HsvJ9SShiFGhf/IM1TNWeuDGNcOixyxMzXvRHEsl00cA6vfDbrPJmmboHtk/5pIJqOR9Xj4B5uzBIu0e+OFyVA37TgQCOEaCQm4ysF5VPODYnD615NiivbukaPKYvkZYip6XsK3wnvexKOUEBOPUcON1olms7JxCWO0cR7IwSZRzT0krb3aXKAfPtljfiqwUf2/M+m+9Dfn9Jop0+lpLP1RkHiWHj6ZceQuMSnv2TdfBPGIulMrlcO/5Cu7+f5c8RbJXXF+8rwTzNAllrXPDFwhGvge4mSQ16uqLa/NZ53PH95Im3NOCrh3SKc0Nm2Perc+g1jLUTCT+dWap/AIpzi9g6nk1QpvmwJXzF4TThiMjtzNqKwql4HC8c2MNxlgxH/bqL2DqN11YsZq+r6pKjS205o45kcsooSAWu/aiPOQThbjf7fcZiDUDmmKgyaKy6Zr91kAWVQfdFXXI7PLTypr/r666NgNZGtvU3DDBpm5EPAYqEZClhQZqbFWy2YECczsk1df9sJTPQ1rl62odFUr1GixqKJjRAoP8ZF0SS4O/a39TShbAqXTBjpwT4YYb/oALaXXrkFq3Dg5PIUpzTkRV+mjY/CXoXPRPBM0pcKYMQG3KQPgt8Re7BjzoHEe+/FiPhCp+9SDLsu0eWNsfAWPGUASXXoOwj9K+TglfM3Y8A6a+N8qpSuUyBLe/DFf+NfDnX9jUVEc+1wrstpSxauxCdG54P/hTH45GR5qOOkMWGdqVaChiwoMS/BPG+x9/iJGhRzBscD+Yul8uNWpYcDTw7TgYssbCctQ8cbw4dm38+vnQgwiqFSbtegjmvCNg7DweBnu7mPLIVG8Mk0VELlx9njqoy5wLMir6XCyt0HEi+VlJ22fAEdgA06D7JJwhtPVFVHW8F4uWrMaIEcPRoX17ERLRLHn9JXD0u1wFZEuvReXQReKQssYTmS5VBc9Yz2KpCpMEJRqI0uT2OU90TgWEsvCeQWUR+MyyFpcIyNQrR2pKfAQ5BLEET3phCS1UlYwTjYWMKXqizQPDERvLZ2JIH0MVtVwot9uH9LRkVbCDoadeX4Q5I8iiI64BxZCrCOEfzoJ5+GOS3F/nNsDbUWUBaXTYqbpIIytCsZeaWm7K/DQOXGqSActXb8KY9ithzBos/QhunouvO9zQ5PIn0HLWh+bpwwIryjo3CBOMzqWKbpiAyudPFmDFulZa3hXPa4oNy62Yj4HYA0PuWJRteAZr+6oqgy0FWcaa5bDXfApTj2sQWn8fqrrMhjm1u3pfdLmMLITLDQIt51SVzVdz5Qi8+Xd9rqn2btJUTpuc3FY+oDlhg7EAVqzuJG+aAEe3U2BI6Q7vshtRO+RTmRO+b6p07wTt3CSltMlRWTbfDmv7MfId6d67CK5+LzZ5TrwDErleSxoPOktRHQ5iVagONSzs/Lv9PgNRM0CQBcVwkNy5JuNe6XX+rHOmhieqJmkEUtS+Zbb5s/XIH1SA9AK1NMn/gsn9rd8gb83xSnSRlPc4UPpI336bgizmS9FRa02LFSrI9hsrCEwnT3OgtDDALFMGCiyqfr7JuQqWqoWwVM2HffAtan2ReEbVMrJSWnFHMlr2dghXLEFdTR1qPVuR7FqPVLNZLW7J/1O6w7f2fizrdg8G7bgXaX2ulZosFJygOl2dtxobu9wEl6PHQVeNN16yWQyvSa1aCOuGaTAPe1RCZeQBrNup1qGy54vTzFDC8P4v4A2lwt39figsbtkMo5NNsJyIqEWizdKxTU5OEtZDC9/RFAtZmDUYYuFKlWloC4BFB2pP8R5sc+2GNzWIYXufQteKL2A5foEqa6yEEJh/LMLHrkKN0qnBsPR5RtFqi3TqM3bcgNC+z2D074ch/0SY2v8JSB8Igzk50g4L5QYXX4jaEV8j5GiYjKoBCUqBu+tl7Hki87S4jikhzp14Ovsch6bWx2MMIQ9MOx+HIf9YcXoU9174a0sw+706vPz3f+Diiy/CrbfeLMyRphSeuXwMLIf/TfoWWHotqoZ+02C8zLeSPC9FEdBF4GO2qD+rq2ukZtU33yzCG2/8C3379msQjpWdSSVJVbSDTi1fRCoTqNZGEyBmMgpDShEUhkeKgITVjEceeQRvvqkWJz7jjNNF/IJAiY4w86MaM87LF198LgWWWY/rrrvukHpUAgT9AfgYNuYPREAb2yJLyLVGtiq4cCzMg++Rgsau3d/A3fPhgy7H54IsL8dSWl6V6NJv8XEauGOul1K3AQhWquUPqlfDU12E1blnwa0cOtAjcNpX1A9ZOYVIjcNsxQs91AbXFNA6asPlsB72EkIbZ2Fx/gRYLNnCyrfETPvfg91ugDHvGAR+vAZVwxYJwNYk89mmtnGhsaLChtYL+KhqlAerxpJJ5Z/bYnMp0XEmqjboM2QK+9yYGUIuZK4/A2aW/tg/H3WuMLydp0TeIbGiBRJhligNb9s4EZZRz4pgjDP1ZPhzz0x0iJHj2jJUMBzwIuxVN5a+DlSj+neg1ez781s/gU44NxNjRV2xVlatv23DS2XjMagHUgd+j577aHGOltybujInUnJTW3Lqr/acoD8gBEU8QNTcgan3LCTfH9Fhplpb7Rw5oMpgU9Zs4Quqg7U2ixUvVFAcuHp2p6mB8HM9wLLufxOptf+BIfcoGLNHAiYHwjv/iWDF8nr1Ne50GhGWSrncObBAEUbLBsVog8lfBPvI2QKy4N6rgqq0g2WJQ9tfhqfsOyT3u6lBrSX2R6ndhOp1s7Bi0D8bdD8ewOJBqRYrhlV/CcuOh2EedF+DfCBoznzQheCyiQiHgnD1eASB7BMSmZ6DjiEgopPSmMJdPEclujGNYeDuKXeI6ejqjU4rN5jbMkRn7769KOjRHj+UroE3eCDk7A9bpiIrZ1Ck+HB493sIu/bCcsR7wqqxrxTfoJOrhU8ynJB5S5qDot/9Zj0d677XYS17HybnShiMZhjSesE0aKYUBw2zIOq25+HtNgPejhMi06Ap6jEkTBNM4IcENQQANNl5d3vwwYcf4ZNPPsXSpUulZtSYUQMx7tSxOO7EM2FRyhFcPgGGfjPxyQ9OzJz5IK6++kpcduklqvPI+a9ah4yi+6UUgBKogWfNLNQNVgsya6YXO9H+pgHBysoqTJt2I75ZpIKs/v0HNBAyiXVu9JrQQgAJcAi06NSqIEutmzX70VkYN0512rjOEgkV5Dr6/PPPcOON03HBBeNx2623wOMLqJL0zLuxWeUnjfeWu/gEYBwXGSnLosNgP/xpkQB3lhXC2+WmmM8OnXV+KSdanLtFD6CE7CYJcKCF97yGfe4sZCYHkZSSjdp1z2BF2tMYkV/WIKk/+loERo0VHo4GTrFAlgbAEh1HPMXC0avOQerY1xEuX4KNzlo4885sMciybLsXtq6nweDoBO/iKyWfUg0pdUfYRW2DQhPaSWRdZmakIUgwXv8lymgCbjTIOztGuLTmnHGNNfifyo0Wi+Sw0vju03JOtXlks7HKYiTCZiUCsHgd277XkGrcLWHBodW3oar70wjbO4GbWh6f/6B3sbxzEswNM+17G7bgLpi6XgT/iumoHvKZGvHRDEsE0DWjuQaHVgU9SPU4sSvkxepQ69QzbGlf2vq8ZIsdJoMJrqCnVcL627q/v5T2CbLisUM/BcjS3iuN1WaV8PwWCLw1NsehQAgmS8tZsV/K/UukH1ottNYAWnqAxWsbWZLGfDCb1SYgS0LcmOPQyixWrFBBtUYBw5JiU3XxJp4hggwVzN5+F5I7HyNsk+IuglL5I3z7Fh8kYa2146+XkeaOB1X1MtacKiDrgClQajapYgL+CiDkgZFhaCG3MEwEYUzMZhiSeegjgDlFYuM3WgegJPeUg7obKySKX/ZHbZ0CS6AEpqEPw5DcVZgXes4EiIb2J0rxzeDyyQgl90ftyEWJrL+4x0g4SYrjIPaAOSx0VPk/f2ctLUrAxzO1jpZNwBUdCgIuYUXq2RGKMVAKPpa89iENoP7kYDCAj+d9guweOQh3PPilMrb9COR+0Qnm0S/BkNIDinMrAituQfWYTZIfROED9pVrjo44X4YC7k3GCCtEgCibAVHFCqUL/kpg6ywYqr6GefgT8ifKq4e2vQClciUQ9kOxZsOQMQymDiejKutSCbXTG0EdnaIdO3bg5ltuw/LlK2JOzWWXnI+bJl8C89rrYBr7mYAy9lPCL2vqYLNTatyK0PIrYMweDkPmUCmuXBvIg7+dWgNMfXFQRj8NrKmljYkAhqFYnIeKykoBMhqT1RKQ5UiyicgFwwUZhqeKawQx65FZeKO+OPEpp5wSKd7bWKigtla5Jj/44ENMu+EmnH/+ebjttlvh86v1qhgapdWq0ue58bP09BQR1Ej/cQRsR76GcMUPcLrM8LX/S8x5ptQ+22irnEHmJKY4KBVvRFHdfuRufwiWLufib6/Px5UXHS9S6MswEetdI6EV7S0N+bArqO66MkeKwMjvdUhOlgacmEdFYx4WgRD/zbA/vekBUnQ7zXke2Q5zv7Rr8dxh665E5qjHZM1XrJyB4oEvo5tFLfjcXLOuGg/biDlQAtVwb3lTwtX0IEoDqFy/XGOiDpmaEjM8Tn9tKTEQDktuosq6quCJeVpa6Kt2vICqesEeNXrkQF1F/s6NGW7SaPmN0fl8/DwWUG8KZOmLyzc1b6mrz0TSkFuhhP3wrH9GcndpHCfnJRab19T1G6yXtVfD2vtSKK5CeKv3irJj2JB4JEtbgiz2s9JTha/c+5qapl/15wRYzCHSLFi/GfA74Gr6tnLjJB7DwTn1hRpuCDfdYsuP0OThG7xfWuDnNtWDgDeAHQu3oPeJ/SPRXk2d82v+XF/f7FCAVjTA0uYkVpttBrIYKthaYheRF0YwKIn7tJaoAMZaHDmu7RhQ9JiEUFAVzr/qdtQM/ACK6UBol3YeJ5bqVHqz75qOrGQHlEAdwqyV5CmBdcSTMCTF1sZXajcKmKManQawthk7oDLjyEaVwfTX7LH/bXSs/i/MI5/jJDccFsGWwSTS7IE1d6N6zJZDfiYk4T8jTb6IGdYlwKq+aCyZBzoPdER4DFmIaEl2AgM6z16f6oyyPVFxMxoj4gpkE9JSkiVFojxGDaNDHQRBktFqwMIdP8BpPJj2P6XrsUixOBDYNx9YeSnMY96USwaX/BWhAU8hlH2c5BWx5hPHQnVBApfU5CR4PH4EQmqcP5mQQCAkQDKeJW28DlbfZph6XgtDWh85TAm6YDA5oPhKBXgphW8g5HfB1/8Z+FJGR/KPCA5CQT9mzLgHn3/+BU477VRMum4iOnXuLCBu6dfv4eHnPsXGTVtx17RzcPHFf4EhpZfswFOwgexyVY2qUkjQa6v5Bsas4VB8xQguuxa1/f4FS3Ke3Gcac5gIPrRQQW0zg46kP+CXcMGbb77lIJBFsCPKlEm2BmwcFd44b5ocO6/B+07RAbVmGkMSzZJ/9eBDD+GNN97Co48+gpNOOklkuLnOyPDpjeF6BH5q7phB5ooO9UcffyzhggRZd9x+G+x2uzjImmnXi3yRwSB9o6BGxo8jYCXI2v8FatA/JgvMZyAjPUXKEDRW760la5dzwHBa3gdXwIPV5Ztg3P0qRuf3QbXXgUWrnThtZAiemn0oz74KX+5UxQbO7bdDfrrCQeyoTsOmkoZ18/S5UzxOA0DRAEvf56zc3ags69ySYRx0TpfujBAABm+chNxh98u7qnLpVFQNewt5RluLrmFfdhIsY+oBcZ2CcJerZa3wvnA95DLMlk52dW0k9DgRJovvM7KrDCvUGxmuWpa10LFZvE/chKmti13PjiUJGI5qs1hlrfNdGll3uvdr9AQ0BnISzcNim6yRmLH7dpgG3SNFq2tNA+Fvd16j+VhaXxLNkzLUbYK98EGYhz2G0NoZ8OZfjnD6yBbd09Y+yaWEsM5Thr2eytZu+hfTnpY7FK9DBFy+kP8nBQu/mMk5xI7QV2kNsa/mdIOgj2QFLV4oWnPai3esc38NavfVomBYw7SI1mj7l9aGEED16rIkSowmdXOsORYPYLENIV+iWME2AVnN6XCix2qqgARuzWWtmHvFEMGiwH5Uhg58uWnXblf2CfqFC0VxKbhqOqr6vQfFqIbmRJvshgar4FG8qAxU45g1p8E2YDrgLoIhazgYqmdwdIZStRJKsE5EFFhz5yALBxHaMhelripkhKthTe2GmtpdKM49DSU5J8nhSUYbLP4KGBQ/aiwH8sSOWnocLEe8BkOS6kCFiz8RZ9A8bI44Lfx3aMNDsqPrzzs70Slu9Dg6JTQ6uRqwimbZ+CKiA8KdfW3XVsu7qnN7hZWhY0p1Ozqy0bkOIs+dmd6igsPF/lLs85VgROqgBuPgWln49UIMP3oYVlRvlOK30XZE/lB0Tu0g4WIMRbOvGg9Ldn8RDQnv+wzh/V/B8ofvmjWP6k42T1F/ajvbBCvcKDDtfh7Khjtg7DQOph5XxWw7vP+/CO6dB+OxSyR3SdizcBjzv5yPyddPwcgRI/D443OQ3z4f1dVOJO2YAUfvK/DOJytx6x0P4OgjBmH23BeRkZ6Bp595Fk8++RSmTr0eV155pYz1i08/wPRb78GF48/CnTdcDMOG22A/ep6wZJMmT5EadE8++QTy89uL0IXdZsbbb7+D1/71OkpKSnHUUWNx3nnn4ZVXXmkAsgSYmY1YuHAh3nvv/7B8+XIBd2PHjsUVl1+Gfv36gvlmWg00speff/655IytXr0GRxxxOC6//DLMn78Ab731Nh59dBZOPvlkAWwE8ASwvAbPJ0Aj27Nx4yYZIxm1vLw8XHjheNhsdsyYcTcuvGC85GQRZJEho+O8YMECvP7Gm/j++yXo1q0bjj32GFxxxWVIT8+UdZmxdBQsR7wiIZ3VySchmFYvz19/pwiuuJb5PDBXrDFp/eYsHD4DBPEOh11OW1exFesrt8rvx5W8gJyB06G4dgGOrvBteh51PdXyC3uqgJX7MiIgq8prw5c7C5pz6TY/VpOK54UGbZqC3KF3C+NeuOtT2HvehWRj80NWDJ5CJJX8DabeUxBcew9qOt0He+7QSC4VhWkIvrV8P22Qotbp8TXYAIieAK5LTeVU/xnfUQwv1UIH+ZmatxpfBZW5icwj5HFqza4okJWZFrMkQWN5SgRZQTig4MDGQTzmyF44Cynp6TDmHoXAssmoGvw5YFDDwMnsNcbEJhoyyHkwFz4DW5JVanD5182Cf8i/2nxdNXUBPbO7p+63y2RpRXPjzQeVFds6r6ipe/H7582bAQItRswIIIgRita81n4/mjPAvCzNYoGipmZJCxXnfREPLyqfNzpfLtOWLhv4TVmzc7KaarC5n9OhagxcEfGriitq6CDDAbNM6QKuNIsFsuj4Z3o2YLjr2wjIKu7zL9jNDcUhKkPV8IS9DUBaZs2PGOKcD1O/mxsdjuIrh1LxA5S6HTDmjpWwweCefyOgGJHU8SQYu9Qr/bG+0t4P4ClbDCMMsBiNMFgzha1yWwfC0+0upKy7CDZUwkRARYBV9CGCW55HOOdPsKbmwtjpHPi/GYe6wf+HYJoqhNEaRgYgEQEKMhga28Xwmjpd3hXboFPM3d54bSWyw6wfD8HVFomLH24AACAASURBVLe6e0/rYM1Db0d3+Z0hOHSU5i/8BltrdyBnYMNdfR7TK6Mrhuf2l7WjiReYq79D2pYJMB9JNssgwNuTdRaCna4Vpo2hk15/QFTxCFYEbDJlj6FEZoYSEV0pEfpdE12Jvg+U3A+tvQ3h4vdVBcuMwTC1Ox5I6wNDUgeQ9QyufwSuMSsFtNKpJ9CYNetR/P0fr+Caa67G9JtukN3o0N73EF47HeajPsL2vQE8OusRKEYHbrntTnTq1BnPPPucCrKmXI9rJ1wjTM/nH7yMG++cKyDrjoknoM4+QhzFstISTJt6g4zp6afmonv37mCY7OzZj+Glv8WWnefYmJM1cOAghMMhPP74E/jnP1+VPDGCKrfLjQ0bNyI9PR2PPzYHI0eNEsBE5u+NN97A/fc/EHeZPvbYbJx5xhkSanXQHCoK1qxdi4kTJ6O4OHaNHwKu22+/TRhG3pcn5z6Jf7zSMP+R7Q4ZMhgPPvgAOhR0RPKSw2Ae/QLC215EVe4EhBwq46jljxHw1ta6Gi2G3Nznjg4vQ9v4/trt3Id1FVvgDKjMSIZnO/5oLEQ4/zS5Rwwxrc69roFoSo3HiHX7VYe7ymOVnyPyy5GZ5AVB1/J9ahFKgp3s3EIwByva+Bll3Mlc8Xf+3xjLlegY9QCL5wxfewkyD38O4Zr12Fq2A+mdr2oRyLJsnAZbjwthcBTA9/0VqBm9XC0JQBCvhCUUjhYdYqqCC4IitwiX8HeCDSlRYFR/18pK8HnWb5IwR1VTp9TUMnksN5lYwiAW4NbeayJekuwQgRe9xXvvtUQMguBLM4ph8P/U1afDOuoJeae49iyCu7cartxYPpbWRnNAlqyv1RfAOvhuKPu/hC+YhGCnKxJdJq1+3K6AG6XhA3m3rI1V5Tt4o7XVL/wTN9gUi8Xu/F7n6Se+Ka14uXjKh614CQR9QZSsL0bB8NaJWmjNvrVmW1peltbmoYqIEHSJx6cDXfqwwV8NyIo3ydES5wRVSSY7cm1ZkTpV2rkESkUBtaK9xozRQc72b2oAshZ1exA2s/rlnGSwweNaC5u/HFZ/GayBcvk9t/o72AwK4Ogo6n1MuqZik0IBjPCBqvGGnCNgbP9nIFALgi3mfkUsUAtY0qB49gljQuYknrIhQzw81cWw1iyCqdtFAqbopAe/vwTesavUvq46F+bRz8G/dBKqhy5ozXXZKm0xGZ0sQWOhVZRZrmii6C47ozFXztDB4Tlks9qn5dbXuHEJoNhcuBX70isajCMvKQt/6Hi4/I1sBEPFNEvePAn2JIuwTCxKG1x3PwwnbIUCq+QayoOlQFVArF9PEoKXZEddnUfqsYhjVp8sz3VGkMCQPYIuMnyaWIjPuV9y6ixlH8NU8V8Y6tbD4C8FQl6Yh78IY7crBGRR4S8Y8OGWW27FVwu/xuzZsyRc0GIMI/BRJkxDH4ExaxQU124olvYIpR+uJtmHgnj22ecFZE25fjImTLwWwYAfX7z/LG6Y8RIuPPdk3DbtErjN3cSBLy3Zj2nTVDnwZ55+UkDWd4sX45prJiLZ4cD9M+/D8ccdh0DAjw8++AgzH3gQLpdLQNagQYOxYf16XH7FlejUqRPmzHkUPXp0F+D57jvv4u577sVZZ52JGXfdCRhNKNqzW9QJt23bjvvuvQdnnnWmsF7fLvoW9953P4qKiiRckOfQieWOO51nkZg3mxEKBnH3PfcIY3bWWWfhllumIy83B3v27MW9996HBV8txPjzz8Ott90Ki8WCzz79DDfeNB3HH38cZsy4C+3a5YmAyOw5j+H119/AxIkTcP0Vp8K852kY8v8I/5KrUTtmQ329NBUAMXyM4YytZXTQyV4RwLn9Hqyo2ICiOvU9pdmQfX9Hn4ETMG/hVvTNq0FOcgi+jtce1AUCrRrvAUaoV4bazsr9GdhRpYqmZNp96NFxK5ZtGxhzCARZ0bLshzrWaLXBw1adhZSx70ge4Bp/MlLzTmx2uKCp/L+wlf8fTIPvR3DlTajLuxz+vHMi+VgMSSaYojHfiayUZlarGempqRHwRNAspQZY4405gaEwGOLn9arMaSQny2gQUQ2G/klUBdXIqIZps6rlApR6tt/nl/ecBrg0EKUWDE9pUEKBfWpscynRcL1498joXAt72RtSyoOFyUMdLkGd43B5LzaWj6W119xcKWPVt7CX/xumAXcguGwSvL0ehpLU9VCXULPOZ3jgzqAL7hh1sX6LbFZrslhaXtfvoKxZS67ND1YZFIa3xdhtbKWr712+WzYiO45Qc3Z/i6blZUkebRvkuUXfp181yNLqXnEhEFxlmtIiNa/4N02cQisKTCZqm79Q4lz1oW6xQFbYaEdGzTL02zYDVmsKYMuROkLqz9zIT4YFhrb/DcZuF8OQ2hv+ipVYnnMBwiY13LBz0T/Q0WoQIEYL73wVinc/jAWnC+AK7XwVNZXrsDf3TLQvfR9ZqR2lfgz8VZJjo/irYGx/orQdLv0a4d1vw1hwhvyNghkBJRWBHrdL2/bV58My6hkElk5G1dD5v6jng84Od4DjKRQSDHBXlY5JU3VpyFwRZMWyNGsKjsofCUOIDnnDXAr9eaRvT+g8FhajWYBftJqh0VeM9CWDYR77Hgz2PIS2PAXFUwrjmHkwmutV3upBlELWqh48cQecuWcEYPI3ccRUyXKtJo8wrkbKRhPsH5Cw14/HihqYrakIKqqTqAk1VFRUYuq0G/Htt9+CDM9pp54K5ZsjYcz/A4wdToES8iL47dmwjP0UyDoiwqo99fSzmDv3SVx//WRMnHgtlKoV+OyrFZh2++O4cNwfcMsd98EbsulA1o0CCslkMZzu6aefxWOPP4G//OViTJ9+k4hI0FEN+Hy44cabJEzv3XfewrBhw1THUgClalr9qBUrVuLCCy/G2LFHYvbsR5GWmoZ5n3yC6dNvxgkn/Akz778PJotVgKnNZsZDDz0cyck6e9xZ4sySbdQcV7KGFRVlmDJlKioqKvDC889h6NAh9bW4wnj/gw8jOVkUvqDzPHPmTLz//of4+8t/w5gjj5D+sZ3lK1bissuuwLBhQzB3xnnIzMtDaP1MBDpcAlunM+XajMnnWmGYWWsZnW5uLNDWVm7BxsrtBzVtQBhnVv4Tlj5T8PJb3+OiIatR2/PJhLtA4LVmvxp+SOuZXonumbV4d6Nuwyfh1lp2YPuCjcKKaTZ61XlIPfKfCG19Bt/n/AVp9s4JC18wRNC8ay4sNjtMPa9CuPQbuNwheLrcKveSGxhksqjEScaJIFZysqpqBSwzZI87jyrzdEDQJXpkOdkZqkhP1P2Op7bJUhQUtCBYJpvPd57k8QYZJm2WtSv5rTFCA9sSZJl3Pg57Tl8YskfBv+x6eEd/I6CQGxbx6mPp56IlIM+y9V5YcwdJJIZv1/sI9E98vbZshTU8a12gNibA4lGVvhq4Am0rx90aY0i0jdZgsSjswHb0ohmugPf3/K1Eb0LUceomrK4sRP2v2p9akgvUwq40+zRXRR2Ss1Oafd6v6QSyWa2t0hhv/L+anCz9APTsFcFVB0teo/dXA1s8r2z/i0jyFEqB4ORAKRxGwJSUL3lUxm5/kdAwMll2XwmGbJwAe7+bpP5KYyZhXxsegTHvWMCaiaVKJ9Qlq+FFtHZl89Cnch6M1nS4kscimHE0rPtehcm7A778v0oCMgEg87z8VQuR6lwNlzkVAUsW/JZMDN77ImydT5H2g9+eC9Pwx4Q5C/5wBXw970M4dYhc5wDImoSqn5HJYoiLSTkg/EBn3JHaDnXVe4Wd0cxjOHDfKMLA+9NYTZrG2Cu22T2tI4Zk9xeFQ716F9mmH5cuQ6dOHZHRPhPbPTtxRMFwEJDxMzJnsSxpx91wYB9MfabKx6EtTyO0/0sYBzwMS48rBahroYDqmgxLmBFZMb3pd9D5d57DnBAN6EcrjfEYcdKS7AL+GFJHgEBnzeN2R+pSMVfpjGO7AN+fDPOR70ptNDKiweIFsPzh2wbhtU899YyApBumTcWkSRMB7z58+MlCTJt+Ny4YdxxumTFbgBOvW15WgsnXq2N+6sm5aJffLgJ4Zs68DxeMHy/zS9Dh87pxQ7264NtvvYHBQ1SQQ+nrTz75BJ98+pkoIJLp0kwDWRkZ6Xjuuecxd+5TuPaaqzH5+smR3JBkhw0PPnhA+OKcs8c1COnU5mjzpk0Yf8GFOPzwwyQMMTlFZUsZdvfpp582AFlVVVW48cabQLAXz/r16oin5sxAt8wSBArfh2Hk64IWCdgTCZdt7hcNHW4Cg6/2LkGpLinfXTYaJqsTtvSN6FL5XxG8MKT1R93uBTBlj4XHMarFxY/5fBoQwMKd2SAAa2uLBli83tANE5B92NMIrrwRi7o/DG5qdbU4mmSzzLtfgKX6K5h6XCmKmKEdryBQuRG1g9+XEglUqeSzwjklkGDuE//dLjcr8n5hmCpZHKlxFw7HBc1UjmQR7OjnMxYgUouH+w/K8eKzzg0SPu+aoE+s89sSZNlXXwjLqCeh1KyDq3g5PL1mRUSKmsrHakm4oqynoBP29VfCMvJphLY9B599CELtzmjrpRZp/0df/Lp1v7WQwUNhsQiqyFzFst9BVuPLVQ3hU4/RwBM3TRM1+qW0nwpw7V9bhHYDOySsIuit8cCeHlubINEx/q8el2xxSG2sRHKxtDn62XOytI5oMu4dRMxC3QFO1NL33Idke1hYISR3kSLC0RZcMQXfdZuJw1adC2uva2HseKawSayBpfjKJFFbfnrLoPgr1S/7jMEI7/0/hKtWCxBagx6ocHRr0LQ55EJyOIjOqQ0T6OP1XR/amG1MRa8dM2Fyb4DJVwTL0R+KNHxg4SnwHrUm0sQvBWRpiliWpAxY7elQwiH4vdUI+hqCDz3Iklpc9YpgseakMfaKTNHheUORZc2A2+VrwFJqbbk9Hvxn3ic475yzJQxI1BG5q1lZE99ZVYJIXfEnWLP6wNT7emkqvP9LKGXfIERlvUEfyd/o0HG33GajlD1zskISptfQuJdeX2OH7bDYcigo+R/cAaezx5e2luNFhiM7Kz0COpgsT0ff7/fi5ptvxVdfLZQivacPrWQHYEjuBsVfjeCSS+E9ZgtsSaowg+RyWS0RJmratCmYfN21MAQq8cG8LzHtprtxwXmn4657HpBivbSI8AWAxx6bgw4dOuDhh1kYWFX6o5w6HU+O2efzYurUG7Bo0bd46603MGzYULjqXBLq9+GHH2HUyJHCGJnNFuzfv19C8hqCrBeEYZsyZTImTLhWAKoq/mDHAw88GJFwJ8jiHOmVJ5l7s3btGpx77ngcffRReOLxObDakoR9oJpkNMgqKy0V8Lhnzx7JE6MwhsooquIkxkAF0jLzcPP0qehQMgOG/g/DberUZsVouSLycrPgCfrw0c4DzLOvuh8C7gIYLbVw5P6IP5Y8i6yBt8q9CWx6Er6Br9QrKapsPdkaAsvmim/oARbzPDWFwkTfp4kcl51TKDle0TZ647VIHf0M/Euvw6K+z8vHuUZbXDbLWLEQ5j0vwNL+WBg7nY1w2SKECt+GO/cv8HW4TNY6NyPIInMzQgtN5txooZjc1NALTnD9MryXeVQ0LSeLYagERlLiIKqEAo/jsxldfJohgMw/jVW6QUIE01MiEu0/JciKDhWsyThPNvnYByrlxquPpd2v5uZj6e+zqeQD2LxrYep5jYhteAe+DJh+mh3yxkAW+/hbYrNYw4ksVCxrSuwi2WKDzaTmb0bb7yAr9huuMXW5RN6JsY6RIsiM/jA2X+0u0WvuW1uE9oMSF0Pa/Nl6dBjaEan5zfOzE+3Pb+24lgAr/Rz87CBLz171sHaGw5SkJvxHks0O3kGwmUMwBKphCNaA4V9p5X+DacCdMi7FVwG4C9X8Ffdu+ekLelCUNhY5VQuR0W08jO3+IMcGV0xFjd8PnzUHfmsefNZc+K25MIa86FM1D+aRz4ioRXD1rTD1nICacBcE08dAsWQJQ0UjS6WZXowj3kLTgyweQ4VElL6HXlUfwzTkISiVy1G17RVUDXolEhbRY/2lcIx+VhyXagkXbPtd6lj9T0u2iANLUEVwFdYV/NUfrwdZ/Hu83dyF1UviPo+5SVk4rN0QKH5FcpYaMzpZZA4otUyjcxWLRWrQhhJA6qrTYM3oGgFasiYWj4fS5z6ECy4SlTGuQ4pS0Mni7rfGUmk72XS0GKaqCbMQRDBPSRVzUUUyDghk8He1F2yPqmR0GhmW6Pf58aCE0b2JCZedhhsmXQITJemVEEJr74Y/+1TsMpwkwhPEdFOnTkHPXj3wwvMv4vEn5oIg6/rJkwB/CT74z3wBWXr1PfZp27ZtApwICale2LGgQOTU33zzbTz88EM4/fTTJCdFCiMiLMWIF337reRkDR8+DAsWfIWJEyfhD8cei4ceegB5ebmywx8dLkgm6/nnXsATc5/EpEnX4brrJkq7tNSUJBHDUIHdLJxz9lkCMvX3mAVmyZKde954HHnkGMx94nFkZ6uMBeftw48o4X6zSLhT+IIga9Lk67Fp02b867VXMfqwUTIGspnm2pUwWmyqMmigFIEvDkPVmG31Bcjb5uuATj5lwukI7a4rxuaqHaj1uwRghQNpsDiKkBVciT+admO7fwwqSveif3YxvF2mS4fYd7ItBAJ8F/LecZ41dc9Ee62xFVVeK3ZUqV+oFMrgv2MZZd9Zc6spixa70B8/dtM1sI16Fq4fJ2BJvxcjH422NRQcMnj3wlz4FCxmBUaqcIY8CG9/CR5jZ3i63Q7FnCmlCAiINEEdzilBEhkrboAQ/PA553phuLJsENQDKSm5EFQ3OzTpf5Zj4PrhM1dZxU2YA98tFMbgOXwm9Say7s66yPeR/rPoOoNUJ6ScvB4UN8ZkNTcnqsG1d85FUk7vSKhg9ZAv5WOOjXNE0NkYOD+Ua/M6lvWTYOt+jnzf+svXI9BzRlPL5pA/Zz7Wen/s6ASt8d8Sm9UYG9VUXtXvIKt5y01fZ6l5ZyZ+tAAuoxrx0lx5cV7F5/TCWVKLpAwHknMabmrs/mEncvu0w+4lO9FhWCektlPzdGOaAuxdUYiOw7sciP1PfBi/+SM1UMWBNoexijcxPyvIii5CTJCVbD5QUFTrNBPik/a/AXvJazAZQoDZDoM5FbCkSk0qikUYrBnwLbsOFcYceJI6w23vEvkZMHBn24jDV5wGx+Evw2DLhlK+GDVbXsLyQa8eNDcGJYixPx4L6x++AEw2BBadCVPfGyRny180HzU9n23xQotWQqRaYvtdj6JLchqMXS+W3K5Ctws7Ok+KXKPv9nvRoeeF0ue6cAG8na5r8fVbeiIZF4vZgIBzj+QbxTOnApiNDcM8+cVPUYHo3eDlzrWIJXDRN7M7eqd3g9dFKeYDSe3xrqnJOdOpoJOUcPgXgdaas2GBU5LHmUsnO+lrZgADZ8PQ4zrJu6IzpTkskTBCdqaeKdEUyviTx6rXV8QZVNXe61XM6oU0yMbYbTYBbSooC4vYg1Zkd8Tgbnji8dkoyE+BUvkDQpseg+GYJXj7nXdx5513YcyYIzBn9qPIzMrEc8/VM0aTr8GUK/4MWFLw4adLMO2mu0RUgqITZBKZP7Vz5y7ccMONMpbHH38MvXr2wHPPv4A5cx5vkJNlIgsUDmHK1BskR0wDWZrIxvjx5+PuGXfCZrOJ479yxUpc/Je/Rpis1NRUfPnll5gyZRr+9Kc/4oGZ90tOFifDkWQVkMVixGTszjzzDAETGhPBsEYyWbt2FYrcfGlpKV584TkMHDhAQC+ZjQ8+/EgA4Pjzz8edd94uAOS2226X+mK33HIzrr7qCtQ63QjW7UJG8WwoAx6A2RBEuGwB/OseRu2o71v6GCR0HtcA1zwZFM3o4Jd6KrCtZjf2u8swZN/L6DNwEl5+ZxnG9VmCwMCXIsfyWaPUu8buMQeIOUcWs7qrTeDv8/vg9QYaDS2M50gv35cjtbb01j3DKQWN95QWoKS2ISCKHrR2bPTfDUoY/TZfLbUJvd9dgKIR/0EyTEg2Nixca103AWabDcaOZ6lF3Hf9C77yVfB0uQPBjCNl3hgeSFZYq0+lFbbm2mXOkT78mOBIey41cE0xFK/XJ+tTMz7L6elku82y5kSqvb4MgwhgGFlPLagWf69/ZvmsOusoyhKCn5/pTPLEHAcYM61mlrZByEPJWjNnLB7gIRCmMczTpASoeSr/1v4eb8FZV18MG1UF60MF3T0fkUMZ3ig5jbp6XdFttDhUUNeQwb0T9m23wcywwfUz4c05F+HMIxN6Pg7lINaJo+2sL8rtZv3IKPstCWDEYrOaYrE4Hb+DrMRWmXx3a0rC9adotVoTaYF5xtr3fyLHa8dotZzk2Y9Tz2nnoq3wu/xoN6ADMjplwl/nQ+2+GvhdPnQYqta+2v3jLjD8L7d3O2R2yUI4EML+9cWRz5vTp//lYw+VrWps7poNsggKNBbnUG5KtEgF2yXIolnrGQl9+47NU5Dc7SQYkmPLUIa2PoeNpm4oyT0lbrf0ICtcNA9F5euxpfttMY8fvXo8UobeB0NKD5FTD5cvgXnQffBtfhE1PZ9p8dAp0BE9f0M2XIvs3lfAkDlcWLP1GSejPEtl22gF+99G78wCGLNGwvfdX1Fz+OoWX78lJ3JnNCMtFVVVFbCGGyr5cXexLOiLyOnyPva0NlSw4Rd/MBCE1WYVp0djmaJBFsFVQXIerAqVH5sWIdhdZUHXPBvWrf4BRxw+Gi6Xt9n5LHRgk9ZfCdSsgGnoLBWAO7chtPUp+A05cPV7CTCramV6o0PGlzEdQvkpBfCMsvNOZ4yMFXfSZdeqXi1CZbUgymUinR8MRlTPKAwSDgZwx2034ov53+H0U0/AjVOvRcfkEgRsXfH96mI88sgsYWvI3lx+2aUSZveMVifrur9iyuSJwtYs31CNSy+fgPz8fAE4Q4cNhd/nw8sv/x1zn3wKffv2qQdZPbFy1Sphp+iUUpWP4XlkgD6Z9wnun/lARF2QTNbHH/9HcqFGjhwhUvKdO3fGnr17hV1jCKEWLmi3J6GmugpTpk7D1q3bQHEKsmS8xuLFi6XGVVFRsQDFcePObJA/pynHeb0sWvwIXnvtX8JYTb/pRqSmpWHfvmLce+/9ElZJCfe77rwDRqMJ7773bwGgBQUdcM89d+PII4+EpfYH7CkPY9aTb+CM007A8bkfoSb3UoRShrbkMWj2OVwjBEzMISJTopnUdKtaAoMxjJ27ipEdXAVvl5sin5M9CbH2Te3BCpsE4wQcDBWlwIPGbjF8VF/fKRFHmowWQwmpSvjHbkUNxqd9Fj3oWMfqj0lacQrMh/9TFFn9ZasR6PNg5GPz7udgLvk3zIPvk9BuxVuC4Nq74c69GL6Cq+U4Pj+UQidLRZBE00REtPBPFt3WAxmNOST40sR12A7/rgnfcL4Y+hev7EKiN5d9YpkHEcKwWKSWm8bScrOHeaP6XM1Y7Fai19IDMHN9Lqzk3Tk3IKnstYiqoBYqyHYTqY+VyNpIpI/mPS/BZvHD0O54+NfcD/+Q1xM5rVWPIehyIYTSoA8a4PothQzGYrOaYrE4wY2xYN5QAO5A66motuoN/Qkbi8VetVT2W19jqbnh3fGK5/rdflgdsaMO9NMUCoQQDoZhSbI0a/YIEAuX7EDXMT2add5v4eC2BFXR82NYXbZZ4Q5rtNFZTjLYpXAuTQuFiwUSmjPp0eyVdq4eZNGRiK6dZSv+O1INhTB2Ph9K9RqEK5cBdTukMDB33X1JQ/BD52sa7UqiIIsA8Oi142Ab9bTUNQpXLEF41xtSU6e2y71QLDnNGXKDY9d6N0edq+CoH4+G9djPAJMdgW9Oxw8D/gGf9QAbZFACOGbnDJiGzERo81xUdbgTYftPV8WbO7Rut0+k0PkFbVFq5WcsOd1okEVHk44GMUqd240km03AAZ2fza7tUCwKeqV2RbYjQ+LPeZ2mVAgja8aRgrRkK7bv2InPvpiP0049RdiVxoxOCEGjFlakiVx4vz0DFs8WqY1mSFPFTZjYHShbibr+/0DY0Suhe87wIPaf67excTD0icfU1NaJahp/JlnD2L9xHm5+6F2sWrMp5vX++te/YNrUKTBbVAENqgM+8cRc3DBtMiZfezHCNStQ7UnDHQ+9is8++7xBG9nZ2SB4oVAImazevXrJv1mba84ctfitZqyDRfaEqodksoYMGSK5VwzTixaYYCgfnc/evXsLcMrIzEJ6WjI++ug/uPOuGQ3EMdR27aIa+NicR4Vt0+dkMeyTIJSOKnPIbr/9DilkrLe83FyUlpVFQBbbczrr8PAjsyTcktahQz7MCGB3cQWSkx24//ar8efBbtTm/Xy1fZKSbOIEW0xGKHWrAZYpsBUA9s7w+UOSS0OAzjlgDhsZunhGcM/niuuGAIL/S1hhvYpnoo40wVSm/UCJA/31YgGtEe3L0T0jfsiWdf0EWLudK/msfH6CdRUIZR4BU9mnMKfkCzCAEka4eB4Cu/4N59B5CNe/68hIEYySvdKDKA14V1U7hW3iutTqURGQUYBHy3nUQBWPI1itqKxBSopDcrRo3MxgYXLRCK0vvcA9EIfdJiUbuBnEc/kfa6LwPcG1yH4RoGnspAC+el1R7XcyZWTrXcyjYy5mWEFaWrLcy+gC7wm9TGIcZFSCsO+8D8k5PepDBaegesh/I0eSOdPk6eNdIx7D6TekyinNY9QugnXgLVIv0ucJINhlYkuH1irnrfPXCtj6LbFZWXb1vtASYbF43O8gq/HlFF1TSZhsPuOtJKMuKoTNZLniCWaQ0ecGbnMs6A1g/4Z96BijNlbRyt0oGKaSFTVF1aBwRp8/D2hO87+6YwmqaM0VrWiNgRrKPVWKN+jDlupChOqpd+YJxcsvOhSQFc1e6QegVxPkzrQmba0dw1ymTmvG5r7yHgAAIABJREFUwTF4hkhv05SKH+XL2he0wtX/71jj39XonDQFsrT8sJxwNQavvQAWAh8626umIxhSUDvgXSim5BbPuyY1r28grW4dhu2ZA/Pov0n+WN2K6fhx6HsHXWPkmouQftjzUHwlcG//EC5dvkOLO5TAicyLoNMRLYUeCpdhV7DmIDldPciiY0IHiWCCTpEm+S3hUEl2qYtEp4TrQsQxnHUJh/ppjhfBm5pfcXDYiH54dG4JZjTVIDqwDOej80MHjfeeQN6x7XaYul8mipQ0FpGmpL67+73wdToQwhlr6sSxY62dOreEGUbXDSsNVKA6UIMMkxFdM/pKDgjnhaFRDO9xbL8Njg5Ho8p6GP7v/Y/xybz/YNX6Qin0y9ykc889ByNGjBDnjWxvkt0KTV1w2vVX4vprL0TghwvhHfQ6KpzAc88+j8+/+EK6euIJJ+Ciiy7Ao7PnoLy8XEBWz549hC0xmQx49913RVad4XlHH3UULrv8Uvz73/+Ht99+R0BWv379xemsKC/H88+p7RIwnXbaaVKb6sEHH8aWLVvw0ksvoE/ffpKTxELH/5n3KV599VUBSgxzvO66Cfjhh6VS24u1tsaddab6LCuAy+MRZ1dCwtxecWy3bt2CF194Cd8sWoR27drh4osvRI/u3XHJpZdHcrI4FyqD6MeX8xfgrbfexorly4Q5+9Mfj8GF552BQQV1qLKPjZlbk8Bj0KqHpG++AraBN2Lx8p048pgzAPPB8fMErQyV5TrVAw6tI3x++GyWVRxQWxO1u9QUkOmxhCqaDDlLZFAEWsv3qe9bsljdM2vigjL1RoZhX3UWLIepxa0V5xbAVwkkd4UhKV9CngPrZ8HTaTJ8nSbLMQQ7OdmZwgJFb0yQLeImDxk7jTHis09Tiwer9a44HwRc5ZXVEUBDkMUUSDJaNL7D4qmcSvHe+jnX5oXPJ99P/DvXF+eXuYNkJu2Uc7c1vcvMtjguhksfqhE4G317kbb5KphHzJX8Xe/+5fD2vF8KEyswIys7u8l6hPFAVnQurb6/elaNf9eAmLnme9j3vwLToHsRWDoJ3iFvHeowD/n8XQEX9gYPsMD+UAD+sLphEQipP7V/H/LFfoIG9IApERaLXYoHshIFaT/BsH6WS8QSt5Ac5PpQbEYH0Ljx11rWXJZL3x/2Yct/N6D3n/o3uzvM07Kl2tGuf/sG51L4Qg+qmOvF435r9lOyVY3NnYQLdk5tj84p7bGlepfIDTPci85ytMUCCYncGL24RbzjGSrIa6q7haYIk8VrEmBVhmqQXrsSnfb9Czn2ZKkdZMgaKc1RGc7ptaO6/V9FiMKjqwSvF6YYuuwEJB3+NwkJiw4X1DNsRxY+iOScPjB2Prde7e/PqDqqhMGziQw37jGx5o+hgL1Ce2DqOw3hfZ9i3/6l2NTz3oPaKCh5F73TMmHM+wP8iy9C9aj4ctWH1ElR41IVuJgfw/sRL74/WsSD1yVY7pbcUZxl7r5wVzWWY8MdYTqPfKHQiaqjpLI//s69NiY13yUlovLHHCzu3mvGIrVDhwxGVlaW/El1RtV1xePYl8byvIyeXXBsuxU2R4rk4dGY3B1cdBZqR36NUHL8HR86YVQ801TNtD5Ror40UI5qFqmutz9n9EV6bnc1b4s1d0q+QtLaS1TJdksG4C5ByNYRoSSVyuc8cVed61RixjUFDSUMpfJHGNJ6I1z2X7h2fgJPnycklCkp6YATSAEAepyaqhp3x+jd0nFlvzlPas0vXsskzilD1mjBoFpHiv1U1d6S5Fzu1PEY/tR2AOmUEhhkpqfVO8yUulafG4vZItdgzhoBNsEiwQSdZr1qI69D+f00MhtmOsj1KoFGgypioAPUZD55Pa5VOsWSP+cpglK7AcasEer7ofh9eIoXo67no4f6aBzy+VxfWdX/xKLiYUhRdqF7j0Ew5p8Iu9UqTrt2W/UX4ng5Z1y/XLua0AufHzJZmhHYZ2amoaqyAnSkfy4z7/0HrK7las3AtN6SN4tADUJ73off7YSzz3MNukbJdYleMBhkPHoHRxO7YM4ex821z+NFEMPpkrWQmuxQVTxZILy+5hkvkJudKeuNfyML1thGTCyBC31BXzKF2jW1zvNzPhf8n8+jgDIWPKYQjuR4sa8OOF2uQ67BRpBjVtwwb5uJ5Hb9YMg+TGTyvd3vh5Kk7kobTVYkpeXDVbUbYajAkuCL/9NCzE1GMOba4PE+g/rOTNQ0hULr6ktgG84oiyfgaX8NlOTeiTbRZscRaJWGYzO02kX1QKvKW/OLBl5ksxIFWBxfPJDVnDba7Ob8TA1Hhwfqi9YyisZhtsMV9LQqwIo11MZYrmiAxfPLtpRIblbBsOZHL7nK6pCc21Ako3pPJRzZKTCZjTBZG+bL/ky3plUuq4Eqq8kijNUvxQzXTrxWGXL8KAwZMxzDcvuj2ueEwaU6W4WFu/DFZ58iOSUF484+B3uNpS3Kx4oXIqifBIKsVGtKgzDBWE48z0l2b0fH8s/QzrMBliEzobBAIdmdvvFzpey7H4Oj+AWYRr0gTFi48G3sqd2HTQVTGuTbtAsVY+C6S2E+8u16gYwl8O58D86hnxzyPYs1ngFbbkFeh2MiRYi3mrqiKP+8mNc6cuUZsB/9fwituw8Vfdpmx1DLiaDjQNATS+pY3zkCx6JgiayLUXkDYTaaYQ6b4OaucAKgiU6U2+sVMKYZQRGVv6IVArlzTwdLHAY6mDGYL6rSZWRmYMiggZK7QnN63CisLUIgHBQg35QKJJ1+81f9YOx+CYztjpc2FPcekVHHqXXiSPH66k/1d/lis1oldIk75rzXVYFa7POXSIiHzWSDL3Qgz2xAUg56ZfeFLSlNmC/b0j/D3O5I2TzgpkFgzzyExy6StgSIpqfUAw51lnht7pCblo5DUt/LYHB0RGj9A6guuAOh5IN3vUT62uuVUDxK0mtKjPp7qeW8EGHxiyAS+qQJd9CJVRTJbWGoFAFSLGCsiVeQpdN/TqeU4JohXNEOL1kJihLQOZX5VpQGIXMSGuesQ1pKsuTrxFtbBIv2bwbANPB2GNL6STmGwLfno/qohjlHh/wwt7ABspUpvc7Fyk3lGIDXUd37nw1aoqog51jC1eKEiPC+EBhTldHtYYFsNV+Q806g5qvd0yosVguHKKeJeuDeV2Co2wCDvwyKOQ2h/HMQ6nABQrDDb1DZO65tvgPIQKnvHnWTgmPUxC40Bor3Xi22q6p8kgEmAKcwBUOZua7TUlNkfZGZ0kIo9WxfvDFFqwDyXLLfGoiNFrlgOwRxZKi03DGCLK1wsXYd3k/2n5sp0UaQYkQAQTiEhQob4js8BM1hTwlSd06HeegshMu/g69sA4I9DuQUs7SG0WiBz1V20LU0ENWaIEtjxFjjzJaeB4R88Ll9CHa85FCWTqudWxryYVe9QEZTjZa4y3/RIIsMS3PYlViFjP9XAVZT7BXriRGU/hzzo2e5DPX53bHWasAbgMXecuBQvGoPnPtrkdO7HbK7q+kuZLR6/bEfjPWboE09I7/Ez38pbFVjc2P4+OOPlVWrVqGsqhyO9BT06dkb+wqLUV5RLrvWTCBn3sbi77/HyVPPafE8NxYqmGx2oI+je6RtjblqSmCjT/HrKMjtAUPWKPiW3oiaoZ9GHDQ6v2aTAY4dM2Dd/xaMKV1gGnQPDLYcKM7NCP5wFZYNeRM1xgNUapYpiOElL0LZ9zHMY94WxUKl9Gt4d30I5zA1dLAlxvGojFxNg9O77nkBnfa9BsvRH8FgSUdw5U3YlPFnlOScGPMyozdcgdTDXkRw2SRUDlnQ7K6wJhWtva0dUmOEPdLBYYgVd4ibAlf6i3NsYVsQ7VJysbuqGFloXJ1MOze6zgydLAIpMhNMYtcnkNIR08J+9KFDbGv+gq9Q63TirDNOl6b9fh86dsiPOKH6ENd4LC3PY/t0lFTGKIzQvDyYB90NQ+YwaTdcuhCh7a/AetK2BnMv0uL1DJM34EORuwRl3kpUeKtFEIMAi1bhPRDalWVxYFhqZ+Rkd4d38zMw7f27hADRgosvhLPHHKT3PFsYDCbX0/glK1+2OjW+rNXHwjzyWSDsh++7SxqIotBJp4ohnU+OSTMRVRN5+pD0m86klpvWHGEAzpE+b4jAjQwVmS3OZTSYotQ222ctoljJwTyfdYf0RueUgIrtcV3yJ53teOyq2bkCaesvgPmo99U52zgLSOoGZ7eZCYH+Zj9UzTjBEKpD1u6bYeo9SUKDayvK4Wt/caQFsi509sm6iPy4ySQhcRwz38XxQJewXIGAfM6cLp9XDZWiYp1eMKEZXW3zQ/1IRciQFCnITbBII7jh/SV44U8ypVTnI8jmGnW6PML2kb3iLwwR5btCMx6nhZrz7wyp1dfQijewaJDFa2shxTyH+XQMX9WHTXM969VMY4OsTHkP6VUO2V5jYIfMUwjqZhKBl8ZKmrbcjeSCI6RYc3D5ZHj7zIWiy91NSmuPgLcWQX9DwRQ9SxU3H6v+fjTnxicppXK4WrPrTRi7Xw7/ukfhH/hCc5pps2MTkXyX9204hH1udSy/FYsGWf/LtbGi8680cQs92/e/MD/6iBN3hQuuijpRJfw12S+VrWpsDg1Kvbezd+9e8H/ma3Ts2FH+z8k5IPBw1VVX4fwZl7f4fsRis7TQQIc5SUIU9aGBiVwou+pbDA7vgLHrRQiuuAFVA95HEFZYfIWSW2OuWgBTp3EwdT4PsOerTYa8CHw7Dps6T0NRmspSaDYYPuR7v5Q8HObksAAxcwwCC0+EP/tk+Nudh0DWnxLpmjAZsYCVfCmF/aCiYJrFCtPgmTBYVVASXHYdVre/CtVpapiT3gr2v4NehgqYel4tse9VQ5sHsqKL/o5IHRQBWgQ7ZG94j6JzrxIZLJ0Pym5vr9gjTlFTTJHWJkEVc7GqqtUwOjo61bXOBlLvelUwCfthblfwQP4VxQLWb9goIYKaSUHOYDCyC62BrFjKh1yDZADoREkhY4V1uTyyY15ZVY3MbzrAPOZfIoAi92jxBXB1nIpQpyvF6ZKabsagsEzJloOrqDM93hf0g/VbCLooMlPrr5N/p1tTcTT2wLziCpiHzYYhYwhCO1+B11kL48hXkcQwx3pwpSbRhgUEcx7KKqrh2DodyR1GwpAxCOGSBfAYusDYabywaQRjzQFMsttXz1iRTWLyvli9qKKIBNSHQPG+8XeGZ+nD26KvV1J2IGSNx+XlqLWuogu+aveNsuV0nulUS+hlMvMB1VBDgi2NVeDfea9YkyjakjdehaT09jB2GY9w+WKENs6G9bRSua7PFxA27Ocy+54nkVowBBsKQ+ijvI3Kbs81CEEmmKZzH29+NNBFprdByKhuQDJOhhXW/6/f/W6pXHhrzlel14osu1/C2QKmHMlhjAbM3BBgCDHXE593bb3x/vPeE4wThHGMFAkhmOJ6kfzR+gXJY7lmCLqYo8a1Gs/4rFAZUL+eokGXCn5rG7AJXM8VVdURJpvsmaY8qF2LTBbzuKJDphOtU6WF/QVde5Gx516YBt8vz7qvpgjBrtMaDCk1tzec5VvVBEcym45sWJOzoOjqKqoRwQz1DQoYk+c+5IfTo0TCChO539Eg0b56PCyjnpYNQM+gfwGNsHKJtN8ax6xjhEt9yHNj7TFskEzWb8n0IMsb8sMdOBBFQdCh5SD9lsYcbyyhQFDWuV7cQmOv5Lslan5+qXOyfeEW9Di2dUJxfXU+2FIaFwn7JczDzylY0Vrjj4Cspho8VJDF9vVsFpPoNQeKTjlVDIsCJU11o8HnVn8ZxhTPlaTb0Lbn4UYXGEvfg9VfDFOv62DMPx4wHXB8Fe9+hLY+i3KfD6u6PdSgLU3dMLX8NaR4vkd47/uwHPs5YHZIOKJSPE+ctrBzBwJZJyKQeQwUSnubWKuLP9PUfxvtUMzpiK6HpV2sfekH6F74JKx9roex4FRVn4r5KXvehXvX2/hh2IcHzUG6czWGlvwD5mFzpGZSWdJRMHZIPCQjGmDxAhrI0naOCSyid1sTvRlqKNoBafZEz6PjwhefFs4T7diQYdGS3PVOtta+9uLUX4/ncEdZTYBXBOgSZNEI5Fnsmk6blsiuV7EkM8MQN/6NbdD5s1R/g5Q158By3HwpYKvUbUfghysRyD0Ve3rPaQCkj+94OBbvX4l0awrSbWlSyC7FkgRLnPhgArDAv80wH/YKDCndoHiKEfxuPMx/3gJjSs/IFwPvC500gkttp76m1gXH/pdgzlPzEg3phzdwbOhnhcNqKCMdUJ7Lgq2aqqKEZAZZ7FaVoG+Jafltwnoqak0gOrycW46NYEkzOrI52RmSm6LVPoq+plbvTM90kdmisAV9Q95vMh5kBhiq5WK4nK4Oktm5Emnrx8N81P/JcxVceg2cHW+BqWCcKMyxDwSoDEdLuJZaSyYmzjmZ269Cedbl+GbJFpzcZwc83RvmXjIviLWwGDrL8Ld4OYoyj26vOPQa08VNAQ1g6C/Pe8y2+PxE16nTH6cHYFalYUHeRKeA6ljJWd3gc5Uj4G3I2rMNFkJmfa4R+Wo4m2JMgSM9/yCwrEmyE/SzzywpwJ98Jil0oaoDqsbwUP5dM95XPsOanD3fHww7bizfk9djOxqIJ4gj+6sJbag5nUZZd3prl5sl653ni0S/AbK+9eIdXKcer7cB25ao8qN2LZ8hE0kbJ8DR9WQY0voisGwSvP3V0hKaGU0WONI7oa5SjVaw2NNBZousflhRQ3ANhLYshsr8TEIvvpfqQSmf5eZssJnghVU58HxbNt8KW/dzES75El7HEQhnHZ3osmmT4xJlsXhxbnz5Qo3nb7VJJ9u4UeZx6YUu9GFzLZUqb+Mut0nzQX9AvuP0wFJTbPw1CYFEC1a0yWT9whrNtKW3SkHgn3NYCYGsTZs2Ye5Tc3H2rX89pL5qzhgBVkvNFHIjp+prZFd+jVw4YcwdCyVQg/CefwvbYOo9WcIp9KWslZr1qhy3cyf2556CzfnXHnR5rRAyldYsNd8hdetkmPKOgbFnQ1l4xVf+/+xdB3xUVfo90ye9EyD0XqWjqLC6lrXr6lpX175WOioIolJVmiBg92/vuojYwYaNKr33npCeTG//3/ne3ORlmEkmArbd+/vFSOaV++6778137jnf+cQhK1S6TiyYQ3QxCv+EqP/2VyJozUVR45uxMaea9SJ71XnLvcj07oeJrEViE+lDyF0gMsEyYypWd6qZEM7PbZ5D6Lb9QSR3G4tQ8UqUlR7EFzmXy76U/LVLbFXFSLGwr5IEqr9HAqzG1gZINieDv8kc0FKdwYS+tku890bJ/Ri8klmpb1MAjyCCQIBBIleu2RjYMGlcxihKAdJly5dL3gprNukbgxq3x1MVMKg8uH4NuiPBUm3uoPZh0O2jWYPHKwG7MtYgIFGBeMqaS2FBJczdJwtoD/lKEdwyB97DP2Bvo2uxt/G1sJts6NeoO97ddqSslJ81SMxEqjUZWfYMpFqTQPaWzfuuEZYzv9FAwdoHYKTddZdJElhyBZxjxH5wjMhQ0ViDbJY0XxFCjk2AJQuGhNYIhEyaXC+EKkDB+0rWh88ezSkYFPKa6ULHlXupJ2Q2CzPA+6gcGEUGSBMa1gOj5NFulc/rajwPx5AyRK/HJ33nFxnBNCWfimGIdhyu+iuGTNVJIvBmPzkfGAir+SCW3Sw+rWOzUpf3h7Xx6RqLxdX+PR+jsscnwn6oQFixbQy8Iw1K6rq2o/nc4C9FVtFc/JTfDS0sK2Fr9g8EkjpGzN10mYMEFHSvU6wlZYTM9eFzyv5Tpna4sKRGXSyyKB6fv8pNj+xsJHjmeJH51SSYmoFGZKsvANDvn5CWB4stBc7SvUdI1qKNHY0arClNq555tQ1ZLJqkkNVWsj3OU94vfS6envHifOAcjszjJEPN+VtbOQXmfpGJJsjgu0YYqTAw43hLrauSshrjzb7yPvB54hzncxZLLshj6YFhvCwWz0EmK1C+FWklr8HU9nYED3wMt9ONQDOtrphqFnsqDOZEuCpLYbYmICU9V/pE6amS5ka7t9bELNiTc2RBpD7fAcr0Qp3flD8fdhyQ+mfug0vhbz3yaB6Xo963PiDr956P9UsHg4WMHX63ZgrjD9R43mlu9EfOxYl3TEQW7/PDbK2ZzxQJQOM93m+5XcnuYmQ0y9SHtr9ld36Vc/8pQNaPP/4Y6tKlC5KTa+ZC/PTTTzjppJNkICdMmIC8vq3RtGOL4zKwzQ68hBYVS+AIhJCfcSoOZ50NvykZ5kAFzP4K+W33HEJWyTfICZXBmDMAoJvanncROvwdjI3PFcmgISGvun9BL4IF3yCwZRZcxlTsybsO+1LPjtr/yJwwbmT05iNt2YmaXXxCYxjTT4Ah52QYEqMXQ9YfmLbFgW1PI1CyGvnZ56I4vR/a7xgPa7MrYGp5fZVEKJj/FXzrxmN3k1uwt7FmGa5vxqAbJ2waisz2t8k+7i0vYkW7J0AwpfKq9KBKD7J4HIIw/o2NoIrAi42BA53bKCqpqHAoRVi97i1XiJnvw6CNwU+0HJu6DqgS3blKHJlArgJqxb4QYDDHhy2/oADLl6/A+eedW+MUBGUMmAj4VH/IYpFZ6pKj1bniFw6DIrW6rbYjI0DpIoNTnjMyWLOvOg9JGW1h0oHuUNk6BDbNwEF7exR1fhSdMlpj3o6FdV121efZzg0YkP88zH2flb/5vj4HlvP2if06+8kgMjGROVU2kQDVlOOFEHLtADwHAV8F/JvnwtfrHQnQGSzpWQtVd4ksCUEUnQUZcDNop8SKwbZiMSn7JNiVgrliP62596mmzAj4bwWIuYpPkEwGQJwSfV4sWbIUKSkp6N69W41gn33jaj+D5chEbgJkLqzTWVBznDPJvdKMDjQJlGK7VH/I6BFUUzqZYCyCqYNW1FexWPYWV4SvT7PrJ9hSckP2lWMQzZQg7psY54aJZV8gKcEPQ1JzeFY/hLJOb9fYk/eWIJNzXD8uBBlETnxWlHse2cfIRQ2OXaTBg5IXKqYnUs7J81BCybwm3mOC8/oAgIgLQGpOe4RCAVQc3hrXqBjNNliTG6OkrJqZUuw17zkXGXi/yJSTjeO9Vk3VCRPXUJ9PwES0xmeI95tMjSoezsUC1sRRiwbazNL+qwxHyGLzGeK+Ul7AWZ33JdsZIOBLn+8Vy/iCAFmxZPUFsWSxklZdhoS+04CQD4bkrpKv5fd75R3l9boQggVJyWmysGE2GWUxgveWY6LPrY12bltyjsgKY+VJxrqRkfPE4C2EfdtImLs/Au+ygfB00+rV/VYtXqngnzEfq+oZMRplThBgRft+jgQev9W9Op7nVeBSz9xpToK2KgB6PM//v2Mf3QhQLphpSzu6g/zGextmzJgRWrJkCaZMmSJ5WGwvvvgiHn74YezcuVP+Tang6AkPV7nIHYs+ix10oAxtdz6K3MwOMLa4VpPNHVqIYD6LKxpgoPWvRZPjGSypMDQYADj2ILDtGYRc+2BqfQuMjc4FzNW1q2i3TalfcOfLktu0rcUQlJmOtL7U9LmaVKo2M4SkTbfDbmZ+igHBgq9gsDeEIZtgq4mc10ADCXOi9v8EZOHizfK17StFaN8Hck2mLmNgSNGK3CLghH/9ZDgqdmJ1p6fgM0efRF233IvsZufBkNwK3nWPoKLD/2Gf0S6AiY3W4JX+SvmtGmWAqinQpQdYDDoIkJQErb73kivDBDN0xdGzPfU9DoN9sjKRMhUVRDOw4Uo2g/Gq1fuikpi5FbyP2ZlpEgwxOFONIKt9aktkp6SLjEgvG2KQxTwYgkWxKw9BGAN9/oTePfGU5WfCyhpajc8DLOHaRv5KeL+5ANtP34wWqXn4cGf8uXKZzs04Lf9pqZHGRpBlOmcvTPYjjUPEXEPs0clMmWGmVCdQKc9IqHwTfAnt4fCxVlRNG3xeI0EWv2wlyCbLZdLytbhyr2oNMVAlWEpKtGHK1Ol44YX/w9VXX4XBgweLvEj/Ja0MLPQ5V2q8CQq+//473Prv29Glc2c8/vh0tGjRPGoOkQJ3lADy/ym/0hcm5jwjuCCTo4AvmT0V+LLv8jjRwGN+Oiz9/k+eTxYr96yfBvepq2SORcvdoryOfeWxjwerpamwWPDWIBLA5N0T4cseAKsJCBz6Ft42Y8PunVqNNhbYZT5aJFDi86CYRvaT/+b16s0eePz0tNQj9mUP9IYNGhDWHAj1Rijq3glAdpUICxVpnlDX801pGiVqXlcJ3BXxyb5NZjssSbkoKdcADMeKzzDBJEGOyvUsr6iUPovFe5jN43Z85vk86NlM1U/OE7lWSk2lZp1XM7Phqj4dQcP18aJdl93GOZYk4F7V3orcjs9VampyjXNHA1lkYvluUSCwPiCWxYGt2ycgKSUtLC03Ayk9YTDVrM+lciMViOaiAZ1HI5kpBbK4qMX8TrbEtCYwWlhv7Uh5Z233XJle6Lexrr4Wtj4zEFj7EFzNRyJkr7/ldF3zLJ7P68NiOf0uyZX9MzbF4sS6NpPZfMyK7/5ex0/lY0WCLMrZ6+PW+Hu4vvIDpUhtnP576Mqv1oc/Bcii8cXjjz8urBV/Kisrcc8996C0tBRvvKGtRpHJOvmU/ujcpavkoCjL7l860gwSsiuWocOhF5HQ+kapdxWq3KkxPJ4iIOQ/4tDCDu15R2zVTW1ul2r3NSSBFVsR2P4c/CWrUJB1FnY2uxuuQM0vI0kWr6oFVC19yjSliVlDZG0wFn40uvfAUvw1Es1FMLW6WQpABvb9R9zBAoZkhMzpMATKwZU8sl/CqrW8HgZ7dNcWsh+sb3Iw8yxsbXlfzCFsufdJtGACf+5f4Vt1LypaTYM/padsT1B10JMvLJWerVJ5VnrwpQdYUpA3MUFyYuKxV9d3jqvitO5mgB4JZOozD5RFPIPbSBaBLAoDI354MAptAAAgAElEQVQ5UL6ibL4JyJISEvDDT0slP6dZs5psIo+VnpoiMjV9kKrm6smNKR/larSW18TtmXPB2lFkQZgDw3mh5GwKiEWz3KdhSYpjM8xZfWHqNkmOS9OV/Xk3wZx3Cb4/uDLu4TCG/Lh4zSWwnPmt7OP74RpYB3wOJHeQf0uNMbdbgAYDRII/Bp6UU3Euz3v/dQwd8aBs+/e/X4KxD4yRZ4jjQAaAgTTBC4Prxd99jzvvvBsOhwMDBvTH4zOmITVVC1QpZWJgRknewi++wOgxY3HSSSdi3MMPITE55QhWT2zGg0FhnCIb+3Zg/wEMH3EPGjZsiDFjRsNisYkxCvvBXDnOQ/5EywXj/dEbITD/iLJD3h8FDkXe6vNLQM5jBDdPRqj4R5g6ac8T5beO7H8iqeMdAiRj5V9xHmSmp8lx+U4qLdPs+eNpPDfpDAa2WsYLW/X/VTmGhD/xb5mGRest6JBdgLSW58Gc0UPmunLMlIAoSPljmfItqD4qa5KFzQyY91ZSUl5DusZFE97raI6L7CcZx2gFjTUgouUfHSEFFZmNCz5PhQAumiPU1mi6wLEoL9gcz/DJNiZLAswJDVBaoYEsghSyMFwMoYQ3sn4e311K9sl7RhChz/tTtawoj+VnktfmIUMX2/QiVmc5V1nrjYsP+lpkanuNZa7O41L9j7RwJ8jis0KgXx8WizLBUMEXSKn8HKYOwxEqWQXXzg9R2VX7TiajzHchAbZ6jsSVtdIVVfbHuZ5o1wqYczGT74mg3wOTNTFs9qO9G2urIaiuPdZ1WLY+CFuLixA88BHcmRcjmNIt7rlwLDesD8ii46vTX70odyz78VsfK7IuVGR//ux5WXqQ+UeXRxbtOAx3mfsX1cr6refh0Zyf9a5yE6sN+I7mWL/VvlVM1rPPPiuSwTvuuAOjR48WoKVAFnOynpg5DWPHPVrVz18CtmTSBwJolf8aWvm2wNThHmGqggc/Remej2Bz74UtqQkQtrzWD4rBnARjq5tFblPVQgHJjwpsfRKugA/7G16NXZmXVH0cC1TFGmwFsvLMuTAEnGi87wGYsnpDcq0CTs0F0NYAhoRGwlwFdr6MstTL4E8l4NNawo6HYTvwAkwNToGx9a01wBZBoG/vPOxpPxOOtL5V+zCYj2ztt09AXvsbENzzFoJNroOp4YXILy/C4sJlsqkePBFsEXRRDqgAFrdRuVcqAGBgwgC1NqetaGNDcMWV5GjmE/FOXLHeZtFZo1FYtMgka2XRLgFJSbWLF4MuMhdr12/EN4u/xxX/uKzGKQk6uLqv2I5I8Bg0BdEoM1uzLGcx03Cid3kFix9rgSOvjSwCZVMMdAki9cYlfjpxhQKSW8TGelcXrr0U9lPfFZv/4L734XMexoH2k7CsYG28QwJLwIELNvwTlr9q7Jfv20vgPWUJfOYGIpEiOKCMkoEwx48J9MmJifD73LBZDZg37z9VIKtN69aYM2cWWrZsJdcluVCspySW54mYPmMm5s7Vcv4G9O+PKVMehclik/pb3I7ywUOHDuGVl1/B3n37MWrkfcjKyRagFxmkknGKtNFXF82gUhtrbaxcLk2Kxr/zHkWyX5wTkfbk6l5JbpLNKuBB1YZicKukjQzK+bnvix4wt/4njNknI1S+WRzOfGcXsjrrEWYF+pujuVvaBIAQ9AmT4/eLBX1t+VpSiyv8PHC+yg9d2mpxsLNvH42PNrfHOW03w9tsCEKWLOmKcrdUBi/CmAcDsghCkwc9G0HwzHyhSGaOY8t7HvlMRbMdjzY5FbjhuKr+REoLxY3OUymAi8BL3yg3o+yMnzEfK95mtibCZM9EaYVXQCIZV/WOiVY/j8clwOd7PRKME3Qk2O1yv+Mpah5PH/m+5LuFTKuqhaX2I0AmqNOPecycLL7v+ByHiuOuX+Z3FiB52xBYes+S7x7vypEo7/gKgrbqkiP6a8jKSBVzDlWWQTMMYR4mpaaac6rb7ULQdQAhPpvMtzTZkZTZXOYtmS29Y6WYJIjzoMb+0bTKFy6KbQg6a5heqH5Ytk+ErckZovhwp56FYJpmyvNrt3ilguzXfkd+lTT61+7n8T5fZB6W/nxabFS96Hy8+/JbHP/PBLL2rdiNJr10se9vMaC/0TmbJkd/5/1G3an3aQ3MyXrppZdw/fXXC4u1bt06DBkyBFdffXUVyGKdrIEDB2L69S4EUnrC5NwMo3MTzMFKFKb0xMa8uq3d+ZK2hyo0eWBWR8mhYgtsnol9XsAQ8iMPZTCdMK7ui/CVI7h/AQI7XkB5YlvsaHY3iu1aAVZZWWayfhxJ+rWdyBR04dT852BudyfoSmgwURLI2iw1C0b6NkxBacuZUmyzuoVg3zMD9j2PwxAMa/kZwGX8BY7OryDEY4VbLBdCPcgKtb0flsyesiq7oXC77Kkkg3UNFgMzBnDMndJLjOraj5+rvAdx3SuPvhoez3G4DYMmsgTKsStyP9ohMw9IEszDwaoCWHSREwYkoaZFOuViLD6quc65o7ojKvkhrz1a8rsEzHYryss1O2NzghEsCrirYj8OOg6jzHskW8O+n7Z1KHI6D4MhrbOwmwTPqzvMxM7yffEOCc7aOxlpDVmA+AKEKCH9+jyUDCjQmJ4EmwSeKthh8j7lYlLseO1jSOtwPeZ99FUVyOJJR468DzfdeIOMM/clniQAIHgaOGgIVq9eI30jk/XYY4/CnqBZoTNQTE0hYNEsXTVDBHq2awWHxYwiEITFaqkyVtBc/hyyP/sqzx4MVUYdKqeLQIGAgRJDyYGqdIJyLH0TE4aQZsbBwJBSDoLnIwJ9slR+vxyPTAef8cTC9xDa/rhWYyzggm/xpTD3fBrGZtfIXKvNMVPP8lAWphXBDshzFukkp/qriudGM0Ko7canbBsGV6OrkXb4ZRS1eKLGprzfqg4Yn1eyDQQMou4UCatmyW40cYQ18xJ947NFdjrSPbA2FkvtT8aGuUX62mv8TJnSxKrNRZYrGPBJB800XTAYxNku6I/fpc1sTYLJlo7SSp8sKvCcfM55LAKWyDwrgjDFznIuqaLF3JaLN5QS/hLWqrb7Jvc7IzWcG+iqynHiO1XLQWRR8qD8neYZfF7UnBP5Y1a6Zizk0UBWPI0slnX1v2DveBsMya0RWPcwyrNvgi8rev1E/TFVfiTvq2L9VDHkSAbKZLaJG6Qq9qw/jriQWkzyHPJH3NnCZSHKDm+LChbNO6bA3vgkBIuWwJ14MoIZJ8dzucd0m/qwWFw0y3cV/leBLImPjsJR9pjerON8sEiQ+d+Qg3ach/Q3OfwfHmRRLrhw4UIBVwRZ69evl4Eke3XZZZdhzJgxoAnGyiULcduZFcIyGZJawJDUEjBaEFg3Dksb3ARnQmyUTeOK3MOfolnJIiS0qZYH+jdNx+bM85FevgINvbtg7jkDYI5J0dIjb6YtW5M47HwZ/vyvUZh1OnY1uR1uW7j+1XG4/cmOTehcvABJra+TIsb+zU/AhQYwwguqLkwtr5PAzrXlVVS0mRGjB8rBi1KiajlRXUxg+x0TkNf2OoTyv0QwYwAcGReL5CpaHoz+xPwiVLbO/KLkvxkw1je5n8EVz8dg2qVqJv3CMdYHkbEOQftqMh3K3EIDWIkS9BIgStJ/uNCtuhb2jyPKIFSfh6XOwSA1JyszbKagsSH6YFnVG2IQxOBsRcVakWBm2dNxYm43FLpLsDRfAyaqOQ/3hSVpPwbk34q8Vv/Q2JPK7ZJjt6r723GBLEugEl0ql6LF7pmwnP4ZYLQiePg7eLe/ActZKyVg1CzYNakfgzZ1Xxls+78/F0n9XsC8T74XkNWnT2+UlJSgVatWmDxpIkwWq6w88x5S0rRo4SLccefd6Nu3DwoKCkRuOXXKY0hJTRUWh+zewUMH8eorr+LzLxaKVLhXr5646sorcfpfT5NgsrikBGMfeBAff/IpRo8ehZtuulEC7PLyCowe8wA+/vgTDBs6BHfccRt+/nkVrrjyavTvfyqmTZ0Ci80uUlPew7Xr1uHll1/BokVfCmDq1+8kXHfdtTjpxBMlyJZC2MI4Ap9//jnee+99MdHIy8vDOX87GzfccD2aNKk2uPF+kCayTWO4xpjf44f9pBer7heDXx4zUgbF+cXx0TMRytGSc4FAJrK2EQ+qLVhobo/1aenb7oS1493wbX4CJa1quogS5BAwKJOCKke70nIB3GRpOBeYQ8H7yj4rMxLOi2i1puJlsRRLTXYsmqxS2LPUJJhNGmgnqCBjEq0ReHkcRZIbyGYJaRK5WM1sS4bJmgK331zl6Md7xevl/NePv1os4XwlEBMQmJIk4+Lzaozv8Wo8N88jbJDHK4s1nD8cD74fOY84TsmJdu19GZ4bysyE5hiWQGFcLBYBlnn7ZCSkNRTpeXD3G6j0pcLd/J56Xx7nDvumQHkkyKIjYUJqYwGzenObWCcSZi8lGY6SXdFB1q7HYW9wAkKla+Gyd0Mw87R69/lod6gPyGK9wjLvLytXcLT9/DX2V/lIVd95Omnpr3H+3/ockXLJPyrIcpe5YE87sgbnbz2+v9b5KRekbPCP2qIaX/Bi9EzW1KlTcVIbJ0457a/adQZ9CDl2w5DSBsHDi7G9aCf25N0oH3XeMwepzs1wGBPgsmTDGPIi178fpoZny5cGmSCRB+5dgC3NR8Bja4B+y8+B9fTPAZMdwYLFcG6eCae9ppNhgnuPgJRDrE/U+F9IFntS73FfhSLD1m3f08ho0B3G7JMQPLAAjkpSb2Yk5/UQAwxaxJdVBOHNvSqueVAXwOJBWGi5q3c1jM2ugHfddJgHLJL8HDqzxWqKlRFL4bCtcLRcjLo6qQAWv5wjXfbq2pfSOwYblCJo0jzmrSDqaqk6Fs/H/Af+Fnc8nw92u13A3aH8AixbsQIXX3i+BOUMZhi8MNAhMOPKcaz6LsqpjEEz3bMYkDL/xG6lmYJRJFYqANnu3oO97gNVl5eTkIl26S2OyLGqPHAmbOkb0drzCnoXz4P5pBcR8pbA+93lWHLiYhxyajWAorXsyjXoVPwxcrI6IFS4DMZGZ8OYd6Fs6v/uMgT6LoA5q6fInWjhzetSjoe8BgaeBKKB9aNhan075n28WEAW2avSsjJ89tnneOqpuTi5Xz8J2KUOl9eLhx4ah28XL8bQoUPw4osvITc3FzOmT0VGRoYAn+XLl+P+0WOwY4dmdKNvw4cPw23/vlVka8uWLcM999yH7OwszJihGVp8+OEC+VvPnj3lmM2aNcXSpctw5VXXCMiaMX0aUtNSZTV8wYKPMPbBh1BaWjPJPikpCRMnjMNFF10ogIhypilTp+H11490KOvYsQMemTwRJ5xwAgIbxyFUtgqmDsO0ouHfnI/yHp/DkNJJAnCV78TroSW8I8wAKdMLFpKNlPgpYw0uUIizodNVlb9IqR5Bb7RctLqei4ztt2Nd4FJ0Ms5HWZvZVZtHW4DQ6jLVZKxSUhKRaLcLg6cKVNPcQEofhK359X2Ih8Wi5I0LFbHMI/THI9CyWTWwRxBBOSjZNouZJipHgq7KSk22Z/IfjgkuaPfOvCyjLU3eFQQwyqiC5+Azznmv6mYpgMV+cXz4/AcCdO6rdh2s6z78ks8JgjkP+C5UZim8D4pBV8cURrFC6wvfL6qgttvlgskY1N6JRoJVXe6elFwIyJwngA3seQPmkkUwtR8sDLln7xdwnvCaSFhVsfB4ryFSvhgJsmxJ2eAPnSqj2flHnofPjc1ihK+C38VHNvPuubBntZZFJ7e5LQLZ1SVM4u3z0W63y+dAQTA+NvXPnI/FcawyffgvkAbGmjeskaXaH9Hoo2x/KUr3FKN5P80Z+s/eFJiymKpBFeuN/qFBViwLdzJZHTp0AFmuL79fhCH9PkemPRleTykqQ2a47E3RtMWFMKS2h3PZEFR2/xy2g68g2b8GplY3Su0o1oBC0CvbsIWc+6Se1T5vCNtaDJe/NT70Ntr5d8LUcQQQCsD37UVY23ocSnQ5S9zObrLAIkUUtealrCdY00mNf7caTfDGUeW9vpO1T+EiJBv2iQsi3dw8+7+G2bsPpg6D5ZrK0q+GP62fHJYgKtJEQ51PXxy3tj50zGyNjB/OQUKfWQisnwR/69Fw2rpq7lhR6tto9Z1SJF8jni/M2s6tatPUl/3iMRmQSPFQMlDhvIDa+qMAHYNwGjCwNhCZOFUw9p1338c/Lr0IqampVWBKFRxm0FFYS30ulefFMRMZUQhVyfAq14X3gwCr0HuklOeCFqdjwa6vagxV0JsKo1WTEJ674Tok954pzK5/xSAsy7wMe5N71NjeEqhA1wMvoKndDmuTi+RZCJatRWD5wOoCx/lfIbDnPVjOWiWBpRQ4NZslH0Qv15LcCX8FTEENpMz75EcMHT5a2KOOHTti0KAhwjDdd+89Il1iLLdu/Xrccsu/0atXL/zjH5fh5ptvrTK+IMg6fLgQ998/Bj/+9BPGjXsIF190oQRzy5Yuw733jZJAevbsWWjUOE+ON/PxmXj+hf/D7bffhisuvxyj7r9fmCbmeNF8gwEk/33NNdfi1FNPwdSpU5CWlorCw4UYMnQYNm3ajAceGIMLLzxfAlECL4LA9u3bYdbMGcjKzsE777yLsWMfRLduJ+DRRyajXbu2wpg9MXsOnn/+BZxzzt8wbtzDSF13OSwtr4AhrYtIev3LByF41i5hbhmQEzBx5Z0gRN4ZXp+YQHBc2aIZGqibp6SqYhHu9YkcjwsBnNc0Zqhvy9p5N15c2QPX9NggJjaqRbJY/LuqDaZ/brid2N+7PcJuKYMYbkMJpp6ljZfFysnOEHATj3035Z4E/QROBIEEQw6XSxZ9CCbI8nABg7/1TVwxfV543WUI+So0iWG4kUmhIyFlg0rayTnBa+V+nPsa8NKOSXAr9d4MBgGHNK2pbdGJ+9BcJhgh8a7vveP7iO6PvDZhqUIhJCYlyPtE9ZPzTS0S8Z6o9zTlnbxv2t+Ytxd+F4U7IS63xrALpWMNEjYPgrnXE1KWwbfmAQR6z4PR3qBq0Yrvec1Io1pWHet6mL+m8vrIgAYDnhqSRdY1M1mS4q5xyPvicjmkaHq0Zt77HGxpuYD7ENxojECD8+s71Ee9fUHAg13MoY6j/ZnzsXj5lMtREnC0qRNxDOXvdhM9m/VHNPrY8e1WNDuxJcy2mmkqv9sBj6NjdAwkaLKGgdQfGUDFcbmIWYyYeVhvvvkmlixbgnPvuBSJacmw+EvhM6eLE19m+XI0qfxMnP4Cm6aiPOsmJO1+CNbesxDyHBaQZbDliEFEsOBrBA98gsNBK/Kzz0NRxqlVfeuw7SE0yu0JY+PzAU8hHD/djJ96LqjRd5PBiERztVNgIBSEU6f955eO1EAJb8cEXXcUABbPgMTaJs+Si9zy1UgueQuWNrcg5NyDygM/I2jLgy/nYilArNpa92YBWQkGWw3XwmhuddHOx/ybAY17IbBlBsyBIhiSmiFYtArGHk9JvpkWUIXEJErVU+KXvVj3HqW0TwV5lOTUt2kSLA0sxdNoHkDnQAKsWEVqfT4P0lJTBXzpg2IGffw3g16pe8P7H9aaMxDkeBBksWkOYTT8qFl8lSYhO9y7qwwtIvt8cqMe2Fq6G4dd0XMpuu1/Em3Tm8LY4hoEd7+JPaX7sLSxViQ0xbMPJ+c/j5Rml8CY2UdYWml+B/xrH4Sx2T9gzDoJ8DvFut1w1iZY0tpp/fX64HC5JZjmGKnGa/IsvQW2NtfAkNQO8z5ZiqHDR+Kaq6/Cv2+7FaNHPyDugbNmPi6SOnqqvfD8/2HipMnC/rRq3RpXXHGVgCwyTBkZ6fjuu+/xr+tvFIA0ftxDIKvE5vF4MGHiJLz66uuYMWMaLr74IjidLhw4sB+DBw9FWVm5FIKeP/9DXHLxxRjzwGhkpDO3J4jlK1bUAFnZWZn4cMFHGDp0uBxn7NgHEApLZw0IYdy48fjgg/l45+030aJlS4wZ84Cwck/Mmom//e1succM6vfv349Bg4dg69ZtePbZp9HbMAvmNjdoBaIrtsG3biJs52o1mvQ5eGQ8lN07P+M8iKd4NoNf5vypIF8AQ4C1pbxa/RmxA9cC6rpa1q5B+HDnybigzVr4Os6Q55RBu8rFUvsLs2U2C6hTjc8UmSk9GOJ8V1JCzncG/0ruFw+LpVhenkPKOdB5M4azIhkRjr/+nSBS1AS7AFnuq0wzGIgTjDHPkWMeGeCFAn74vBUIeJ1iRW5PypbFGGXmwX7JgktY/kf2kABHb7SSnpYsYK9OgAW/gAoPMo8aaHGcOB/kmbRrOYjM3aMZjSrsXdccqOvzlFXnI6HneHlXBNY8gPLcO+HLPKPGbhxfk9kEf1ipEK0untqBIIsMnMqr4jwia0ZXwUDAA3tCGgJBQ1RXymh95Tu3vOQgDP7oeaqm/S/BnpQC+CvgDqQikPv3ui75mH8eL8j6s+djHfOB/QMfsJrR++8owPx7v1V/BsfA+oxxVJC1b98+qZVV6XeizwWnIi23Zt0eVVcqfdVZsPaZiVDxSng2Pw1rm+tgzDkVgQ2T4QrlwOjVXsi+jNNQnnMp9tAZLFjTLrXP6iuQ0n2i1IKizKBszTis6PpqjWtIMrNGSrUkRS8TVAyFWDzrwNixBloElgRaRs9BZBbNhbH51XBsehWO1pqNt74RZOmbAlzFgfhrkRDld05pgNSlF8vKJh3T9nV/BanJTQUUrC/eBrvJilRLCpy0Wg76kWxMgNloQaolCTaDBU6vJyajFmuSMKhn8KcP8uKZUPEaAvD4IjuhiUJYNhMLYDGIo0Ux860kET7MIKgAsbruTfXKMQNeLVCttjaOJodR+Ve1XVvrtKZINCdgbdGWqJvlVqzAKcXvwdx7NkLOvfCuGIL57Z9H+4I30TnBJJb/Yu8V9CJUuhr+fR/DbW0Pa+GHsLS+DsZG5yCw40V4HGVIPPUdlJaXy9hr+R6abbdW48cnQJKMQahyC+AvgMHeFPM+Wa6BrGuuwqiRI/HMs8/iiSfmYPLkicJaFeQX4J57RwrwomV7YWEhLr/iqioZX1ZWJp577gUBYbW1oUMHY9DAu2UTslxvvfW2sF9seXmNMW3aVPTs0UMAA5mGFStW6uSCU5GVlSX9mj7jcQweNBCDBg/UHB2UUY1OPrV9+w4MHDRYAAzBYqO8PHE4pHsaA9qJEybhjTffwpTHHsElvV0wePfA2GCAsOTeVaPh7PezVmzYapHFCOU2JzWX0lOqrMrJCnLe1ZWLQjCRmaHJ2WprSs6pGS+EhEGoch70VyJtz1gp7cB3RrDLNCTJPTaGGdtqdocmC2R19MwUGWo2Nf8j+yEuiQz8DQZNJhoKxZTQqn1ZvJiggYCI23POkXGJZkwjwXWl8wiHPR6LgTuZLWVIQfleeWW1MYdIdK0WWSzg/Ig0M1H90ezDfcLAEjxRyst+0bKe9045THJ7Ag2CsrpMLvRufscKaKn+MpdNmUEwV5T2/0ejIEjcMhyJ2S2lZAfsTeDOX43yxP4xpxznpZhT0ODCbNaevWBQ5o24hQaDko+pclzVgXjPBXRZzOKoqpo4sQVo4qHdBwJI/fXwWsmwxjK9kLlw4A3YE/i+C8DtNSPQ6Ip4vjqO6Tbx5mT92fOxjumg/sEPptisP5qNe9AfhNEcPf/1t7glZKB8YSWC9yhJjP8moFUDZDEIe/fdd7F67Wp0O6MPmndtDQsdHiKaAhwJO8YimfVRMnsisGm65EYwR8tZsBHOdo9HnQd6uZzdcwB9N/wblgEfaAHc3vdx6PAabGw7vmrfulgsBhX8omezmSwiF1QtEmjJFwlzGn6hA2FXuyZ7TN9+B6wdBsK7aTZKW8894jpZADcSTNb3oUg020HJIFYNRFqDPiLR2FpZjn2N/im5QmyegBetUpuEAxcVBGoGEQYYcbD8MCy++iUMcpWYK9Px1EthH/iFTXkSV7qdLpoFRM8ZI5tA4KMvmElGQLFOkePz409L0Llje6SnZ4hfCKValCcx4OYKeWJiQkzZFs/BwJBNVslLqsGtyoc7RCmryFBtqPRFl5fwpdKvYXcs3PtDzNt3yeoLYD39CzGE8S+5CYHEprCyTlpyKwSLlyNY+BM8bi9cLccgaG8Bk3Mr0gueQHDfezAkNIY/ZIf5rNUiPVKr+QxoKIfieLExMZ0xPv8Gzz6EXLtgsDbEvA+/wtBRj0nR4PtHjcSmzZulFhZlemSLVq9ejbvuGogrr7wC94wYjlWrVuPqa/4pn5PJIsh6fOYTmDXrCbRs2VJjvyhJDK/aE4gQXND84rprr62qU7Vnz15xK1yzZg0uvPACTJo4Xso/qEYm6/LLNcbs8RnThTFTIGvIkMG4++47q1gXVZ9J5U8pkMVjzX5ipph5qOZyuTBu/ES8+eZbGDJkEAZe0xOhg+/B2PRSIOCWnKzAeeWSe6VyqziWzNvjir7IzFK1GmMKM0XWWoq80ZxrHHcyK5qNPOuPmQQ08HgMbMXzj2aMtQCxUMl3QNCF8j1L4W5yh65WmAaiVQ00giW9fTyD4uzMDJGHRboHRvaVwTZrSzE45sJELHMOArzk5ETJR9PXlWMdKjJQHD8lFU5JZi6W5vpXW1MW7HzH8ty8nkgQxPEhM8VFFtWYi8RcpZo1xrRP1SKDyqlU+zDYV/1RAENmbbgclsjz/DWlcfK+PEaMFo/FcdFKPgQlV85iNcvCAd+bsXJEY42f7eBLSHYvgand3QiVrkMo8zSYUjvIOMZyuYw8lpKYmsMmHJz/kj9YHH1hj58TvKsFLs5z/o3jSaZMGEgy5zTaCTt+slZhZWHsOmimQ+/BbnEBRhvcLg8Cja+t79feMdl+qaekzuOUeMpivvfr3Pl/G/zhRoDSSZH2hgvY/94vYPOn65HRPBMNOv5+7Mv1BhQKZHkDPvD/Cb7qC7z+W4CWgCwyV8y9+rOF//MAACAASURBVP7779HlLz3Q7sTOUcGVfmKSzUpxrEdawVwpligt6IF35b0o6/IfhEzVQRcDW1fILcBDz+Y0OfQG2vi2w9RplOzuX3Yb1jS6BSVpJ1Wdqi4Wi3IdfimwRW7LvymgpVaVGUSqJnp4k7ZSEI9umUwWAWbStnuR1PEGBHe+hKKGo6Qgsb4dLchqEDZd2Fq2G47DP6B30ZswdR6DiiV3Ymmnp+VUXbLawuFzocLngMfvhTvgETZLAWDlChYM0Oo4vhwScSpLT4n5xay/RmXdTZAVyz6d22vFczXnQOZqMXCIBqwqKivkSz8tLQ279+zFoi+/lppYquYNV9rJZtFdUeVIxLKDV9vy/HoWSy/XJLBiQiUbE6Bjtcta/w2f7/lOxjmy2fylOG/r3bAMmK/N3+V3wtT634AlDf59H8GR/Bd4c6+ssZvMnQ7XAYYEeLa+CGfbR8LucFq+CRuvk8G2WKfrAuFk5/dITG8IhJgXYsO8hZsw7L5xArJGjbpPgsyHx43H4sWLhQX65NPP8O677+HJubPR98S++PjjTzFs2HABWQr8zJw1W0DW5Zf/Aw89OFaeJYIGrnTTgISggjI0Bt4EQmQtnn76WTGmkGcuKQmzZj2Ofv36SZ+5Gr502bIacsGc7CzMnjMXM2bMxN133Ym77r4L5eWVEhPzmKruFFmyLVu2YujQYfKFSLlgmzatq4G5243xEybi9dffFJONi/o3QHDHLJja3qWN/5Kb4en0JBIan1Y1J8lq8fg8FxdYmPNGAKEKX6ubw8WBaDJXMj6sW8W6alzlV8CBDAsBIiV8+sa/MeeL+UJms0Vkl3bfDqzdtE0C8/ZdT4fDHRSQphwFuUhB4EOgwf7pwRHzI5W1Oc/DOaG5h5KpY8FdTRpLZoNunOJ45/QIWGLAHO3ZbJCTKWJN5pZF1pQSs4bEBFm4Yj84fpFFw6M9K1LvzGqRdwfHm3OBzGM010+NQQkg6DokOVpepMBoTZEx4XuFfdA3WvyXlGkSNV4nJZwlpdq/CXhZ4/Hcc8+B0+nEypU/45/XXouQ62BUww2eK2A4eqcuXi8XfPRMqNTqSrDLO4/ApLb3oro+c8XPSN15D8y9ZiHkLYVv9UMo6/I2UjPyRJbIhShKh2MV1FaOf5FScd43PouxgDY/J6gmWI1ljsS5pizheW85t0tLi2EOOWGA/4jxNRXMh91QBFgz4Kkohr9J3aVdYr54j+KDukDW/6SCRzG4f9BdQ+Fab38Uh8HSvcVIa5JR68Ldr3kr4gVEevDlCC9e1wa+eNxsW4Ys7jLm+DM2wy233BLKystBm14dkNeheZ3gSg2CCuaT11wKW1pTbSXSsRsVOTfCm3MRGNBGgqrIAey19jqkdb5HqzXkzofrp5vxY69Pqjari8UStzmjSfKUJDi1hPNedCdyB3zwUb7gdGv1d8zRb6QYBYSPE+tGq2u2HnoDaRmpgLcYpd5c+LLOrrFLrNpX8UwgStQybKnYULwDTr8mu+m6aQhyThiJ4L55WGfuiMLMvxxxKAUAIz9gfgYDZJenbsclJVOLVk9KHVdqONltIhuj+19thT/1eR/cLpphAFfJF335lQTBnTp0QHZOTtUKNs/JAJRAmgCQQQFX3usCWVzVZfBBRk7ldtR2T2oDWac3OQnL8tdEXfVsWL4U/QpegqXfKyIR8y0cAGPTK+CwdIC7yZ2AoSaLaHJsREbJyzC2vA6G5C5w+cPJ86iWdzHAZZ4aV8gZ1CgjDI5F8prLkHjCPQgFPQg5ivDhmgYYOmy4yAVH3z8KFosV8z/8ECNG3IvTTjsNhw4dFLv2SRMnICk5GQsWaE6ABFkzZ85ASnIKFi5aJOwXTSYIzNIzMoUJ4b0jI8D743R7JdgjCN60aaPYwdvtCWKp/uJLL+PEE/ti/PhxaNRQy0v8KcL4giCLuVtDh42okZNFZR3d6Z568ims37ABI4YPQ6NGjXDvvSPx9TffYPYTs3D++ecKM0Dwdzg/X8wzmJP14ovPo1eTIgR2zIap471y3sCWWXCYO8HTbLCAAwI45mYRhBCsMHjnNfF54HwUCWFaSpW5iMjs+KyE8xopt+L9IAAjQyByzXBOF8GA/t6o50OBRjFWCduQJ+x6BF/uaIZ+fboit1X1sxtZu42BO8/B+c7gmH1UhhMqWOZiRTDgx/hxE3D3wLuQk5Mr4I8B/qKFCyVn7Oyzz5b9eX28BoItBupk9FThYe4Ti+VQYIaSOL4X66o3pknJ0iTvURX4ZoBOQM7aawQb0XJFLaEKmOFCAHZ4Dfo6gxr45hgTeJGZ53uegEbl36oFFn6+bdtWPPzwOGFTyeA2atgABs+hmK9bjyEDQdSP4Y88mFakODr40ep8JYgbI0Ev2S3OOX1haTleKIDU1RfA1nmouNQGVt+PskbD4M8YIB/zfcd5zEbQRiCl8gH5N44P50y0Eh1c2OI5Y8lh+SwTSNfFUNb1naUs+mnXbzm8APbgHhgS8+Au2Qd/s9vq2v24fL7OWw5nqLpcR7ST/BFMLwgMyPJqLIyogbUW/q1nzjU2+H+tthHgONL84n+t/iNwtDbqBFp61os9cPvc8l1HxVB2UmZcREf9e/7b72H4Ys8P1dROPfujcrPM5cuQwsDQnIX8QIYArLryj4xBN05d9ldYzvgaMJgQ2Pky9lccxtaWWsDEFin/i8zF4sq0Qr/RAJk7oBU5ZXMy9wAhWK1Hyh/FNCHOh6/vwXdhCRTAmsI6JuegYtvHcLUcXWPkfgnIIqKnPJCM1OaSmlbaOUWL0Dm4U3J4yn4ehRVdGdQjbKqhmWvEalyBZLDElzRlc7GS9Bnc8QubgZJiVNQxOT6pyYmw2qzyGQv3HhEwRHSAx5I8EY69y32EhKawoACNGjeSQCJypZbggivCDBz1XyTsO90EawNZisViwMz6NA6/E/v9+bXKNwmyzEZTVAOM/o17Y13RFpR4qpO9rYFKdCx4C23sdsB7GKYuYxHyFsO/+BKEzq+A0828hiPrAyVvvxeJ7a9F8PAPCDW9FUZbtgAAFeiovpPh0O6ZZj0v36v+MmRsugrmHtMQ3Psugo3/hY8W7xXgQpA18r774A+GUFxUiOHDR1QVHqaM8Prr/yWyyU8++bgKZNHJz2K1o7SkBPfdNxI//PgjrrryCgwaPAg52dnCwLz/n3lY9fPPGHHPCNgTEkF5+EMPj8f77/9H7OCvvupKTJ78KP4zbx7GjLkfN95wfdhdcFmVLJHugpQlHjxwUADS5s1b8OCDD+CCCy6Q6/r228UYP248chrkCLuW27AhXnnlVUyaNFlqaJFda96iOVxOlzgLkhE7929nYuLYgUjeeBMMlkSYumoFzFlrzHfgG5R1ek3+zUBdregTcPCecE4SqBCEEOQoQEnwoeYa/yY2+jarBLZ6xlQkb2JnrhlBRLIAKveI5yf7wP2Ttw3FwcS/o4X3Hbg6PivAR8kkyVRWOp01TBz4zLKfnOc8H9lYxaDxWST7o0BWg9yGch7mcn04f4G8784991xhWXge5Vynro2Ai43Btzomc6A4NjyfKizNbVRdKK2wtUHkuuLaKLl3mkueYsyU5Tyvl8Egn2s5NwxVhjT8jGCBfyc7xT4wbyoEM4KWDDmf1L3yBzS2jixq2KlUGWJw8YTvMpWfpjka1lw4C/ld8LuKYDCaYEvMqnoz0eyBMkKTLROhCNt5HpOLdnrbf+7I6+T48v3I/+e8YB/5fFKCWpeEk/eSLCWPy3MoZorv0cTNg5CY007ysAI7X4Qj1BTupgNrvEkJhDin+KMYPvaH70JxYS2rjPou5n3keHLbaAA3NydTrudYuNGywwRbCYXvIMG3CYaUtnAXboa/ec1rifkldRw+qAtoFXvKoFbaj8Ppj8shCbpEzi3lPI4M21QpBVHo/I5yeY7LYMRxUOZiGcOpJGpztUgTx+5Vm3DcVTti3CNug/62sCSDarw3Jkv9AJ7P7cP+lXvQ4uTW9enuMd82XhYr3hOrvGEqsOR7MuATGWeKVTPd+rO1owJZitnhoPBL0GlwYl3JtrjGKO/Q22jjWQ9zl7HaQC++BMvbPwFnQnV9LD3IinQU5BeifIGHwRHt3WnzzhZp7y45CuGCswmJNaUiIomIk6ZsnP8uOmS3hiH9hKprdG16DhWtp9e45vqCrEx7GjpltMaO8n044NByhSLbgA03wnLicwhsmIQ1LaYhwVg7uIrcX5MkJURd9WQwlmi3VVk06/dlQMREc34hk1GoC1xx38z0FJEzsZVVOKoS5hkkMFhY8NEnAtbOPPMM5X8g2/Jz5jeoQI8uewwQVM4X7zltnJW1eXHJkS5XisViX7kvpZsV/soaw2E2akEZZSMOuv3VYvnfr2EPbC/bjYKww2DrwvnoYiyGrdVNCGx8FIbcv8KYezpCjl3wrrgH7tO2SkI55Ux6QGuqXIeM8rdhbH4VPJuehLvjU8KiMAhioMNrJNtCAOvyeEBnMAbUqvi09fA8pPpWyv7+VffC22sBPl+0GMPCIItgyunW7LXnzJmLuXOfROvWrTBn9iw0zmsix/rkk090IOtxcfhjfszPK3/GfSNH4cABzZqZdur79u0Xw4yzzjxTnANzcxvg888+x6j7x6B9+/Zi2U7Ti+XLV4gEkeYWZMIo71u2bHl1MeJpNL7Q5GnzP1yAhx58WGp6cV8mIu/du1ckhxMnjsd5554r85OOg9Omz8Crr2pgqXWr5igsKkJZWSU6tsnDpPuvxQnNvAh5DsDY6G9VS7sh134E1j8Cy5k/y3xlLScGwQw2VVFWsjlkCkVCGFF0WBW8VZOFkjPHvi/gSGN9P+0Lku8L3hvOTX3ulNqHx2VjUK2YjpRtQ5HQ8Vb4t8xBSau5YXCi3W+1Os2+cHvK69QXOc+jFWY2ClulQGEkyGLglZGRKuCXjQCWAQalok8/86yM/5jRo6XANMdh3br1mDT5UcmpO/+88zBk6GApkVBeXo7HZ8zERx9/jE4dO2LkyHslJ44ukzRS6d2rl8wJSlJvvulGZGZl4fHHZ+Kjjz4G65fdM2IEOnbqKM/0559/JnNNNQL4sWPHCGP53nv/wciR98Hj9cMYcon8zJKch2eeeRYnnXQiunfvjp07d2L69BkYNmwomjZtKkWpn332OaSkJEv5AM5Lzt9PP9WUDwSWrAlH0N+nby9cdN4ZAlyffeElvPra22jXtg2YD9izZ3eMGz8Jb7zxZo13Aotm9x/QXxYoFi/+ruqzN998HV27dMaECZPEgbNHzx7yvcP3Iu8/50G8jc+mBvKNKF87DUneVeLOGyz8Aa4DS+Do+GythyLo5POqX3ziXCEoVXURFSDkogJZaI29DUh+lVbFQgvQ+ZnKZValDeK9jmjbCcgq+gAJ7hUwpHeDO/9n+FsOO5pDHtW+jqAf6321y+TznYX1ziM5qk4dw51V4E8mgE0f/P8R60Edi6EREBou1XIsrOt5PI5vXQY78fadQMtoMoRzUOPba9f320U2yPys36qRacq0pR316RW40qfsqINawmU6jvokv6MD5BhtcIT8OCqQxeuhTI3NZXKjYWI2NhRvj+sye669AemdBgtgCTn2wLFiGJb00IKEqoHXAadIFosWtnqJn8rHUvJA/XEoFWSSMhtvpl4yGK9MMCkUQMv942FpNxCBLXOFNQggEa4G1yKQ0q1Gv+O1audO3bM7wGa2YmPxDtDxKHoL4S+b74C59xwENk1DSd5DCNop0axf45cqGSkGnpTR8d9cwScIVS5jkUckEODqayxtf+T2lKFw9ZbvOuaCqSBEbKBpFgADDhYUwKwrNsdjEHyp+kUqv0DlITDXhAGKMilQTlcOp7NGzodigpQUapN7B5TBRf1Gqnrr3g26CPANHlyAbu5VSM07W5uzZevh3/4SjMYQTN2nyA7+lUPhyLoKqScME2DJOaqiaOvGobC1uw7B/C/hKC2Fq+X9kn/G66askUCXOUHKOIS5cQQHpaUV8Ph8SNw8GEktzhI7f9fy0fCf9DkWLvwCw4ffIxbuo0ffj0qnW2oVbVi/HrfeehsuvfTvYoghpgpmc1Xg2//UUzFz5nT45fvZIJK4Q/mH8Nqrr+HLr76WAJfywYsuugiXXfp3mK1WlBYX455778OPP/4k8sMrr7xc7jHztqZNny4uhddd+08JzDds2FjlYjhdgaxwvanNW7bgpZdexqKFi+R+/mXAANx8843o0aO7SIYDRT/B6C+D19YK733wORZ8sQJLft6KvEY5+NtZ/XHDv65G07xshNz7gZA+wA0huOtVhEwZMHd9pNbbzZe9Jsc0VdU2ksLbXq8EpbT+J5jyfXkijA1OQeDQN3Dm3gBPw39KgMvcKgbY0Qp1E2DzusjElldUCthL23YnDqZcgyaO12Hs/bqch88TTTj4HJJtY1DMxoVRyhX5jNKcguwz2S4uHvA55dwmGBr38HiRC7Zs2QJmk1nkux98oBkI0Yzko48+wbq1azFo0EABzHPmzsUDY+6XPLGHHh6Hu+68Q8D0Bx98iJ27duGO22/D3CefQrOmTXHhRRdi5cqVYqs/atRIfPnll3IMgpttW7fizbfexr33jsAzTz8rBakvueRiLP7uB3z00Ue4//5RUkj8448/htPhxJVXXYGdO3cJ4BsxfChWr16LD+bPl75YrTa5D15nCSwJaZg79ykBWR07dMDUadNxzt/+hj59e0vBa+ZajRgxHAG/H489NhXnX3CeMJ38TF3zokVfYuLEyaAb5oXnnYFnn3tJ7uPNN98kRc2536CBt6Nd+05gau6c2XPlGD179ZRjlJaU4tHHpmDokMFokNug6vMuXbpILiDLD9BFk0DFYuazWS45v/E2Ahu+B135P8K2aRjMPacj5CmEd+1ElHd5r0Yec6xjUiHARgBpsVQ7CyrApN9PMR5KaiZsJk2fohw80iAo3mtS2wnIqlgMe/7LMLW9E55VD8J7wov1Pcwx3b4uO3dKmAi0/gxNAEb4QuLJL/8zXDOvgYtJvHDlhCmOn3GqkuIdAwW25P0chUGM9zhqO8l7roe8s/xgGVIbHT3IqW8/1fZHKxVUx2E8FJ2BjZ/o+KXX8GvtR2CVZDKhgVFTcbEdNchSB8qyp+OE7Pb4at+SuK6n/9L+sJ7+OWC0IrjtGex2+7Cj+aAa+yp2KhqLxQdLz0AxHysawOIB9SCLE1xJBqOxWJrdul2YIu23tjKdsONBJDc/XfKwKgr3HyHrUB1XUslY7oLq+EmmRDRPbyRflEsK1ooNe6yW5NyOPsXviHtjYMfzKEu7Av60k+Ma52gbMahjrgS/cwmuYhUd5nYco3jdspSZAB8kOuIx2OSK/p7du7FsxUqccfrpkhsU2VRgy4BLal9JHbDqpnK7FJMl98NmQ0pKosiiRA5jIIOmBccMTPM9Rdjg2ForSxXPAPZNsCBlz/PIyGgjck0mpwd2vQanpbPkXaWsPBvWnG5SgJvAy7fqfuCMjbAlN5DAV33zhbZOgTFXu2ehkpXiOugzN0NC90kS+FQ6yGJUzwGVj6FJLSuR/vOZsPadjWDhj6gsLYav1X0i79RkZ5oki9JCXj+BgJIWMQCn/TU/FwmXgdvSPcwgLCPngLLZ5raUOPBzvWsewS7zFbmSzntLyRTzPRjwKzMMfsbjMPgjK6dyc2hlLtLH8o0oP/QzbEYPzBldYQC/HLWf0OGvEDowDyHnLinWbEjtCGP2KTBknw6DpaYUNuQ9hJBjJ0Ll66UoOFyHYGzwFxiy+iKwdQ4WJpwOU0YPJJkTkGRJEAlCbkIWWEHeYohtIS73JaQVi1UBq39RLxjb3Q1DcmsE970P3975MDa7AdYuY6sYxsg5pHJ16KLHnCcGPhnb78TLq3rhn91WobzNE1XOgrxHvAcEa8oNUcn5eFyt6Gy5PKtsnB9knH0+r5iDfKtjXFQ/yDAyJ2vatOm4+KKL0LlLJwHDTz75pFj384vu66+/EVmosHxWC7weD6zMnXI65Vw2mw0lpSWY8tg0DBs+FJWVlQKoRowYhk8++RRcKb/i8n/A4yHLnCDHP1xYKCwYtycrRsDFRsBHkCUS0yGDsGr1GjFFYSODecEF5+OeEcOQnJJSBbLItFGuetONNwiIJ/D5x2WXoV379jK3KDFd8tMSuQaCObaTTz4Zs2fPQYMGDcQlc8ApfTDpkWkYPnwo8ho3gsFgwmuvvSbz+/LL/g6DJaHqfJ06dRYmKBDwYcaMx0UKm55eDfo6deqEyZMfkdIFbO3atcOwYUNw6qn95Z7EE3hxnMlcMi/V/vMlSGh/EwzJLeFfdR/Km4yK+j7n88Tni+Ye4voXNiOJljMr24qVu2a6IT9hAEhJpmrMRZN8NANLaAAhI6WpdlnEipU3G897kiCL57GvvgqWPrPh/3kE3O2mIWSplmvGc5xjvU1dQIsGSHQa/D02KdthMMEsNUCj55IHwrlnfkqcA3XnXf8er7O+fYoEVtxfHGPlp/ZSG/U9V+T2x4rdisdOPuAL1FtieLTXF7n/sZYKKjCsZwjroyY71td3LI6XZDAhx2yrAaz0xz1mIEu+6Bp1F0ZGn78S7SLyDr2Ftp6NMHV5AKyo61v0F3zf50sEwoBGvw/BUzQWS59HpfKxKnw1a3CpQEVJBdVxKRnU31gCn0xTWszcJs2w4EWpcxPNtr02kw89aKO8kuflFycZJbIWDjhR7C2LKRNkn3OKFqKLqQjGvIsR2PY0yjKugT+9uqBzfSaKuIeFXcjIlDAwr6q3Eq5zxJVzrqybzEYBS/E0BbC4LwNDsgUEAWRqVvy8Gi2at4iaD8bxIDhivyj/i5Qjkv1isU8lqyIDIMVObVY5fmSjq9uh0iKsc205as19ums7zvCtgKn1zQJkgnvegsvpg7PZMIQs2XJqo3s30pb2hrnfKzAkNhPzBWeoMZJ6TxfbbY6H3EN7CYwJOQhsGg9DZi9JdJfmd8GQ0hn+bXMRLFuPkFHLGTRYs2DtOh5B5y4Etz4OY1ZfGDJ6ILB5JpyN70Awra98sRBQkS3U6hxp7ncEUtp4aeBL5c8IiAhxFV5jTQiu1Wq31DmSAqtemZtkarRcF83xjgEiA1zm0USbEzRoUPlLUldp+zuw7JgOk2MDDEGH2NUTrNDkBrYsGEwJYvXMQsIwWgBLqmxzRPOVI1S+GaGKTdpv/gT98CWfgEByd5gq1yChzVUwpLZDYP1EfJp+ORzW2La3NpNVwFeaNUUMZtJsKVJrzq4rds4+yBxzr0Nw1UCYW14p4y/vk4OfIrD7bVS0nhr1GaThABkslhxQuXZZuwfhxRXdcfUJm1DZ5jE5jpYvprHInPsEp8qsIjUlsQbbrl+0qMrJGj8BQwYPQuvWrSWXiLlYitXp378/Roy4RwpN6xuLSnPbvXv34c47bxf5JSeK1WpGcmIiNm/ejDlznxQQQ1kgDVKYU0cwNHPmLJxyysn48suvcM01V6NFixbCapH9UtuTIZ0y9TGkp6Vh3gfzZe4RZO3auRvv/+d93HXXXVi/fr0wZDRqSUpKlGLXpWWluOOO2zF79lxxuuzcubO4RzZp2lRYO5V/lpvbEGmpKViydGkVy/bFF1/IHCZzTPZQta6dOwroGjd+POxmL0wmCxZ8vBB79+3DHbf/W54zxZwJyKLkzuuuAorRQJYwWT17SH7hY1OmCkuY0yC3zrws3mu+w8jsm/Y8h+TARpha3YDgnrfhMzZCWe6RBhFkvLgfwZ8UHObverBmahwU+KntHR6EGdbEdCQmZ4uTZlnxYfiDmpFCMEZwH3k8dR7z9smwN+orNS/dwSwEGl4Wz9fHcd1ml8+BgmBsAPJHyM9SgIspFMwfjmxlXkdcRdFjDbR8DwSCR1XrLdaxhVkzUmL7y8w5FKiSNUtdnhPP92uBq8hrOxZgqy75YMnuIvhcPjTo0PC4Ph+1HfxYsVjRzqEAl2TuHmdwfLwGkMxVy7BLdaxzHFOQRbkgg5ZI44bIk/dc+y+kdxoGQ3pXhCp3oPLnUVja/d2ofUw0W+EMJ8hxAwYJYveocwNUjFc0JstDly53zdpNlAwyZ0gxYcrAI9YgJW8fisQOtyKY/xXKA03rdE8kmFI5U1x91Ms6GADzC1O5/ZUbKmAxmWuVWbbaMxstmp0BQ0o7+JbcipKeNYOneCcQgzmCIeVexi9yNhaeJLhhEjsnPAM2Stik3ozO8j7WeZS0jQE8V+8Z39Mdrk+fnkhNSau15pbKg9HnbqnzEDiQTSObwwCejBb/RtAgyb1kY8or5UXLgI6sFvu8yrEBpb4j87XiHSdu167gXXS1B2FqfQtCJavgK1gCf5ObUWmtzsdTx0vacCMSstvDmHeRBOG+7a/Bf/oG+ZgAhTIhjruYXOxbA0vhR7C718KSmAFD7pkw2BvE0TWCNYMUpfad8lPV9hwTNTYESAQHxrLlMJYtBQ1prN4dYl2ubwTPfIZ4b1ksnLI7gyUZIYMFIaMNxkClrHYbrBkIWXPhtTZHYotLYE5rD3eIhWn1dvZBmBybkWk+AG/xGvhL1sHqWA34y2BqP0SAocGcDITz4Gq90IArDKQ2IVShAaqgpwSBlO7wp3RHILmb/M5o3EP6wOfIduB5pCSFYMw+Gd6lt2FeS026Wd/WO7UrGqXmiKRVHAmDQfl/ml6krjoPFroftboRBnsjwF+BwMapcCMHDtYDDANjnlPqFZWUSdkCMohSvLz4GanlVbH1A6mXxsZnjQsZPJdm9GITFomAme8lvif4rtPXlKI5BWvReWhlP24CBg26W+qbcVGDzwlz7tiYr0S5HW35KQnkYgqfFwbry5YvxzdhJovzxmQ0wMdzmk3CGJ1/3rk4+eR+2LZtO2bNmo0Hxo5BSkqKMEfvvf8fNGyYi4EsTB0KyfZnnXWWSPz27tmDJ2bPEaOSlNQUzJnzJPr26YMe12UuWgAAIABJREFUPXvi4IH9eOvtd3DXXXdiw4YNApDGjL4fyclJYD28+R/MF1fAp55+Ro51YP8B/LxqlbhNst/qWpgfRjb266+/xZIl1UzWpk2bBYyxFtw3334rY9D/lBPx2JTpGDFiKBpkZ4H1uN54S/uOufwfF8NgTqoBsvjuyj90EG+/9TYGDx4Ee4Jd97nGZBFkdenSldADj0x+FBdceAE6dOxUa14WFy/4jiurqITfeRDpG66CpfcTIo11r5sK84BvBVzr1QTKhCVWiYp45zaBD13/lANgXfslpuXBbGOdNT9cZQcQCFswE4SxKRaMRiXybx0AUyDLWPoj7GULYWz6d3g2PQ1fpyfqOu2v8nldQOuPlJ+lTHOSzHYBXEcDsGoDVwocUVur2Np4WFt1Q49Wukc3wFgFvvleMJiMvxi4HatJp8xI1PH04xPPWNUGtH4PIKtp8u+nTtexumfH6jjxACye65iCLE78Uxr2wHcHV8a8jgT3HvRZfTUsZ3wJGMwIbH0Su31G7Gx6Z53XzklLuUs0ejHRZIUvFBC7dn3TSwXV35VkkC+BZGsSCLJiNUvRZ0gLbZAEe+fGJ7G5+eiYzoniPGZNQauEpkiy2gUIUnalT0omICGQoa6ff9/tOoAybwUqvEfWYVJ96rnuRmT0nY2QtwjOre/A0fGZOscqcgO93S9X0CnnUqBEbcu+cbWIDAaDv2iuVJHHVUVIly5fgZYtW0kNm08/+wItW7QQp7jamnIgjGaFTeaE+UXKDEAdR2O2aBhgOMJa+oC3AFucO+o9NvodMpxb0LPia2Q2PVdYFwLroGMvXG1nyAs9mlTHmv8WUsrmw9R5tIAsV+E2uDo+icyMNAmAydRJM0DcEau+hNx7kRTcjcS80xA88LYwPcLqBN0IlqyBIakdjDmnw7ewN8x95iLkPgTn9nlwdHiy6hgEb47SPUje8QCQ/4kAAMqQDGldtJ+UNrWPh7BJdsBXBgRYf8sLWLMRch4AzHaEKrYB7kNakVTXPsBbipA1B0FrA5H6EWAZkprCkNQCSGohv+X8vJZoLegVJ0YEXMLihQJOoHInggcWIOTcD0N6LyC9J4JpPRAkuErsIKwonyPFyBG0krWg9CpxxwNIyjtJzln83bVY2P7I4uDxTIg+qd3QIqexABs61zGYV2YU3N9cvhyJO8fBkt4cpta3AQYjQsXL4d88B47m98Obc7GchiCLjAWfMfbPXLES6f4lIoMsz98FT2OtdhCPzwAiMtdRq+tFC3+tphcZJkrmWDNJteKSEowd+5DkDpFJUfWsFMgie/Tuu+9j+/btAsQI3ubPX4BevXuJrfikyZNx223/Rtu2bSU3bt369bjxxhvw2KNTcNNNNwgw++rrb/DO2+9i0qQJsNjsqCwvFxfKv196Cc477zz4vB48PG6CFKnu0LEDvv76a8m7emTyJJG1jR8/AbfceosYZxBkvf7GWwLOFMhiThalhmSyWE/rlptvFCaL9dyYA0XZHu38r7vuWik9wJwsgijOhUcefUxkhioni7lWlEkSoCk27/zzzsHzzz0nEqJbbrkF+/bsxNTpszDo7tvRNC8H1oQszHnyadmHwIms0WeffSZ12u688w4BndVMVzXI6tWzJw4fPiz5XTTSSE1Pj8lkyaJWaoq8p8gAM68ysWE3GLNPQmDdOJTl3o1Q1l+kNIIyyjlWAItzhfK9eAGWmltmaxIS05vA56mEq2x/zEeHwMuH1CqgpWfM7KuvhKXPHPiX3wVXl1dqLELE8ywer21qM8P4o+ZnEXDFcgyubRyjgatojFO1ZFErX+EMq4WU8UaVuV4YiEne31GwVqrP7F8gikPv7wVc1WeO1nAn1O8YXsAW9YmpuhSRfhO/xw+z7bepH3WspYL1GbPf+7bxAiwJ+47Gwj3aQHTObIMCVxEOu44s8JpV+gM6bhkFa4/HYMjsLbv7vjwDP/SYD7+5Zp2UaMdWLFY0y3U6cFkNJriD1cnwelfByOMpl8H2ia2QZNYYnWiNSeu2jncjuPsNlKRchj32hlUgiw88CwcTWKVZk0EpUpm3UvKr0kKpUQtIMoii/TNZmMKKMqxhXkkd7dRVl8LW/x0E976PUlt/+DOOrJMV6xBavRmz6O7J+tTmDkhJi9PtlmA2PS1Z5Ht1NQKlz79YiLPO/KsANMr4SsqY8F97Qrgys4hm784gmscVOaUuT4njTadDslZc1VcFSSsCDvBnt2c/yGryxf9L7Hk7HnoNnZOTYGz5L8BXDv+Ol1GZdDpSO94q/YgGssQxcf8zsDmWCHMT3P8Bgq4SmHs9JzYG7LPmAOaX/SNrE3GVm9dbtPMrWAvnwR7Mhym9A4w5AwCTTXO1IyAxWhFyHUDlnu/gavWQ3Bbb3tlIyH8ZBsd2mNreDUOjM2Hgc0SgdrxaKIiQt0RyE4kaDcktZLHkiEYw5S5AyHMYobJ1kq+Gyu0IuYsFoIXMSQgZkwFzEiypLWFuOxgFPm2xg2PGe8xgnV/yVf9vMmpMq+RNaXMg9ONFsHUmsxLE3tWT8VOLB37RlV/Y5K9ageCwJXa0Okj8PKXsQ/jXPwRz+0EwZHQDQn4EtsyGp7IY7o5zkdqgjSxQcFsG15bCBTCGKrFxZxnat24OX9Y50j8+awQXkVb/XEBQNuEpKUnCaPF4YgUfdkUsKSnFgw89jCGDByK3YWOZmzwfHf3YBAT5fHj77XfEZITttttuxcUXXyLjtmXzFkyZOhVr1qytchfMzMzAunXrMG7cBBQWFokkkO6DI++7F02bNpHFjieemI2rrroSDXJyxahlxYqVmDBxIoqKimX71avXYPCgu/Hqa69LfbZbbrlJ2Lrt23eIWYYCWZE5WcyBykhPx1NPP42+ffvihBO6obSkGBMnTcbVV12Fbt27ibvgc88+h+SUZPz73//G384+q8pdkEYrPAZXhZXb4Pnnnw+fuwLPvfAKXn7lNbRt00pML/r26gavsxjWxEw89exLOOnEE9G1SzusXbcFj02biUkTHkZuo6aiPlBuh5E5WQShvBbWotO7QeonHucuwRPNbHg/LcVfILXoVZg63YdgwTdwFu2Gs41m0CIW7VLIO1C1ePSLJrFup3hkgrHOYU9pCGtCOiqLtku5gNoawZbHkClgTuV+WTbfD1vLixE6/D3ctq4IZJ91tJdzzPYn0Nrpd0ato/V7zs86VgOgB1fRQJVejsj/1zcqhRTIOlb9iXUcAqxIJoiGFr9Uclhbf1U9suN9TfEev3BbAayJVqQ2jl2aJ95jHc12x1MqeDT9+q33rQ/AknjmWIIsY9CDHKsNDSw27CjeCKu3EAnuvbC79yPRvQeZFT/D3OfJqlVuOq1VbPs/LD/h9TrHTbFY3DCWIyCBlqqLxe24T0VZ9JwiW9hKt4u9nRwv2sNrPfQa0lKMQGJzuLa/B1fj2xFIbAtl0U5A6Qv6BViRjXL7q2WJenv7aBcnX6wJFiw+FJv1U/uduuZy2E55E/6lt6O4hyaHqasp5orAlIEcmSt9TR8GsgQyDPC1puXxqAKplOURoBGYxWrc/nBBPt59/wMMHzIIO3fvRkpyMhISa693wACNLmzMo6BMMLLp83v0nxFgEdRQ9kQplr7RaIR27arVVmA48nzZlWvR0/kj0ppdLDVeggc/g6vsIJzNRyFkzhB2gkGmmASEpVXsh7LWDq0eBIvNCmOzyxHYOhcOUzsknfCAOMepejq830R/ZLZUE5DOXCa3V+REqpnLl8JS9DESjBUwdxoFuA8CRhOCB79AhTcV1sIPYSr9Acbcv8DU7CqRkVZXqoSAMWGeytYKwKnhkx9x8WS6JEfMnAIo2aI1Q1gqgzVTA1C80cGAsE4Gy5GLIbQ6pxkFHLvEyj5UuUuMLkIJzRGwNIQ1sxOMjS5AcbA5AvaWR9xvZbvPQtPxyFP5rHLhgLJHy+I+sPadI9LCitIdyG9+O0o9FdqPtzwuU4JGCTk4tXEvATLK5CUrM00WGfRf9AQ5ZKAKC/bDvnEg7GYHjO2Hw2BORKhiKwIbpyDY/A5hq5RlvG3/MygJNcKWjRvQq985InlkI7vJvDe9HIaBOeeLyAyNRm2bsoqqEgaafFezdKfcUN9UDSp+zuedt4yAje82yVnyeEUCzPcj5yLnsmrMB+NqeGZ6miwGVOU9sHZUuC7Wpk2bxPSCkj/KGSkx5vxlPpe+iQSVtiZipxwURo/nZ5/4vPOdwrFRBh/CToLvHae4XEryuiyGa781MxJtsULlGfoDfqmzpfLZeH4CGVXDi/8mE5iWkoiQn3mHms213+eCz10mOX0msw0mC/sWQMDvARkckyUBPq8LlR7N8l/V7eK+mrzTLAoEgiG+g8ggRtZJ47YWuriG62gpB8q0VefA2m0sDNZ0eJcNRlnXeQiZqt+TlJdSZq1/P8R88dbxwdEALB6a45CU0RweRxE8jsN1doNAy49EWKG920yFn8PuXQ9DVj94dn8IX7uJdR7j19ygNqD1R8jP+iVjJe8x5l2F85h4jNoAVbRzOHxueOoA3b+kb9H28etKIxyt7LCuPqliz7RXZ6uP819dx/4ln2/+dD3anNHhNzW9+B+LFf3O1RdgyXyKBrL+n73rALOjKtvvndvv3b6bTd9UUkjvCYQAgggKgorCL/ojiqL0SEcEQZBeBRQVLL9SLPQmooD09A7JptdNNtv39jL/835zz83s7NyyydKU8zx5Nrszc+a0mfne837f+5ENsLrd5VssnngTDq6/EmXhdYDLbwS10wXJUw1HYLAR0O7rB616GkBjjv7cO55GZP2DWDD5SaSLiNdQLFYhJZIsg5LhsRlvoOTbVR8UwOLvBEMD3LWZOIiugZmMnSlPLoE2+CtidKY2/g7hVAWiQy5BuyeJMm8QK5rW5RwaytvnShRMI25bxy5s6NhW8Dmc+N656DPjdqRW/gQtIx5A2tOn4DXciafxrlTerBdUV1XA5dzXX76EhepnbivKU8cTYBvFjSWTi8NaBw3Ov7/0D9TUVGPK5Mn4458ewWlfPwXRWO7dT6UUmEvJSlzrMgqB5vsx2aqIM6TTwgaJcl+mEGBZEw53JkI51Zbox07VpmgqjvG7focxFX2h1Z0icsrJzY8gVnk8nIO/mlH06ur3TUORBisD5ZWBXLLyVPjHnycxTOmNv0Ni+zNIHPKm7Ow6E7uRpstdaD10OBHyMqYD0F1lcAf6oKRiENrjXkTTVF3sroxU0/xb6E2vQG9dCT28VdzinMO+BUfNHEM0QpVUFOmmhUhvfEjYI0ftMWLkOGsORQo0yA0jlQyqwaxlRDL2vAAttA56ZCvS4Z2SwFVnfplkCI50BFAB40zeSmGadNQAXwRidJkLbUHaXQ1XxTgk/aMQdY9AKjgapQPnwuHyS3wSE5/SUCaIsisKPBcLssx1VLw7AZ65jyG983l0uKfD0fcYpLUUPC6PzN/eWAte37ko7/NyxIBZ6OOvlOTV6jngerOyjgRABAlMDszibnkFgfWXwT3iW9D6HmG817Y+huTOfyA+6fcIuw6Cf+N1CFUdg46Nz6Ny/HnZZ5fAUgljqMbRVYziBgQ9/D+fO+WyS0OjutIAuAQsBAEETXwGlZIkj5HBIrvC54sAns80+1FINIHMNSXtrZsXBGQPPfQQFi5ciGuuuRojRwwXI6StrSNvrCXbwj4StJHNIZNuxA/GhKEmy8M2ElzZjYUaE4m9JMDSqJppCFuohMYCxMQ1iecQlHGNG+ucz2Y01IJUtGcS3YqZsS4YriUq8NnlRjOfq+ZJJfrlMd+WW1DiS0EbZAgXdfgOQbzvKV1uIQmovR7bTae8i9fm4P64CXZ7t1fWQXN6EG7djlSyu6BU3jal4/Cv+l+4pt+LxMJzEJ30WE+78KGcnyth8ScpPutABiro9or3TbHlwwJZylXwwxK1oLCGyjfGsSgkSFHseO3vecloEi7fR+MiqNpc6S1HSQFBh/3t3yf1uv0BWLKerCCLSn0+zYWQSQ7UbIBbB6i8Yxkmvnc+XGMvhTbguKLGj4ZoaOeLWDjxMeg03goUAif1EBgPnmEoZuWxc2RAV9VGTC5nIldtim/gOQPcfVHtqhQDylpcbW8j0PgwPDUTofU5FJLwdOsTQM2ReMc/reDOTi5RDRqeb+5YilxS7+Z2jN5wHQaO/raoUbX2ObtbXq5ubZad1GBOdz+Vy4qGiKEuBzHaaKDQOOD/WRgzRoEBAbZMbun1iEGndtN5npLzlsD7v7+MYz93lLhc2RUlAEHDiwp1ZpbAHXCi3F+KpJ5EW0tnF/JlX+4tXfpkNRjJYFnHsS3ebivfToA1KVCLPhtvhuaIIDjkFMk9ld7xLPREGM7xNwJOw8AlsOdOPo0rqjBKUuZ0WtgFcylfMAPugUdDG/pNcVsjE5ba8IAoBMJbI0H2jI9COiGCDiw6EyRTnIPqeZmf8dovS7ydFtkAz57H4dvxa2ieUhFNYG4uqhdaXQF1xjNt+6uADL1yNmJDL0K0bJ7cg7E4nBcFCuRvmR15GreMwWO+n2gsCo/bI0a/MnjF6PN5BXDTZa+m2sjT1Li3EVq8EY74HoksTPmHC7hk4lzFgvI+NIg5bjT4CRjyJTzlLj6ZKZV4udD7wHy8cvFsuGc/hNSqn6B5xK+gu7q6WGh+BxpijVjTbJ8kvW+gGnP7TRfAouKj+B5g+60sbk2VMf9WdcXAhqvgiyyB8+DL4fDWAPEWJN+7GTFtgIh+BMZ+W2JPm4YaIgAEBVQfNAMa/o1MEueA480xMYMwzgfl22nkM9aP53NMCciIzTnWdENWhaBWzsmhBmkeQ74TOe8tbe3dXJwlQbjfJ3WRvWI7+D5Wcv6hSNTWLVrFTrIPZnaSdRn1aWhv70Q0Hpd12NERLggE1TriOydfUUqkmh6FRy/s8myuK45SpBxdE9Ybz41XNqW4xnMV9onvKiV2w42M2N6lKN80H64pd0jKgciGx9E5/o/dqhCVVRtg35Nngec62ecMo9TTa83nu33l8JcZQe8pMoCxDiSi7cICFlPcq8+Fd+zZ8m6Klh+DdMXsYi770M+xk3j/pMZn7c/g8V2jBDQKXX8gAhuF6jYf53fmw1Scs4Is1ZaPGmx17ulASa1BShRbsgmZeYHOfVBu3PZcve9TV8GuIz7UHcgp0V5obrqBLDulPn5U7ZIdVra9i4PrfwTvpBuyMVZdbkg3jXQUejIsAfmI7RU2qDMexpLxv4XOeJMiSq4kZkVcanwkkqksm2VmsczXj/DUIeiie419mzy7/4xg56twDTpO3B3pFvZqv/MKNoES7lZhDdmR1XS827Si4PU8Ydi2X2LYgJnQ29agzXsIEtX5wSzdAEXB0KKqyLpULBRBBF1qVOFOsFLoc2WSXOZq3BtvvYP69Rtw/Bc/j3TCYJRoKNG44M66ncQ3DVcaIDS4aMxZ2bHq6jI0RVuxvmVbl/FS6oO8BwUJVHJjc9vMICtJwYBkyBZgjWp/G2ObX4R70DFGzBPjgiI7kd72BBK1X0W08rOGHLZFUZHiEtxNF7erjGCIGSAG0jvgfWMK3Ee9WtR85jopteZGpHe+AHjKofU9Glq/ow3Jc2tJdoogR2rDb6BrAWhDvg33hGsFFJhVyjgXBFVmRobGuBGn5xajljLeZAVp4JG1VMY/jWmfxyMgmwCIRj/XlJ07E9cNjXQCN4IqFkO2OihgWeWDIgtoV5QASo9Blp5E1YrPSpLu+FtfR+uMZbb1l1b4sWDPStvEo8cNmYeA5u8CePh80lBXfWGlyrXTLoaQx52dy1G6/mI4K0ZLzjSyjHrzEiRWXg33zAewbfmTeGbjEZg6dRrGjBnVDcRxrlj4DBksViqbmJp/J4sWjsZks6m8LIimFubP8ogACNciExjTqDdADHPgGawoQSFzmuVLJi7rW9OEdcxXCKzYNrUGuGlC118+LxwXlTycdXA9MIl2h407ML8lZOWEyeoMizsk3weFEp6TbSPIUXn02EeOAdvFjRuVkiD7TjPFCRX7YMYclUYeKUvhu4vrmO0kk2iIGSWy7wozwGI7FGhKvH48vMNPFuETJitvG3EPUoHRts3hJg7fjcW4zNpVcKBugtY6NZcXbm8p3L4yYbVYkrFOJGLtEu+W3eW0aYyz4a/waS1wBIch2rAIyRGXFzsFH/p5doIY/w3xWWqgiwVaHxbI+tAXgGwkGJsHdoqAHxXYali5A/FwHHWz9rnYW0GU0eZ90vbZsJcDEB/5b3MVNFzSDZdyc1GY50AAFuvrBrKCLo+4XjCTvRKRoOFJ335zGbXxBvRr/hec466CVmvsnOtN7yK951VRCUN4O9KxvUhrPqScQSRdJYi7q9BYfQx21X6xx8+ROYlZrochX6WUcSeqV4mIrecSDBFo5Toe3HgF/BUDofX9DNKNb2L3niVYU3eh7S2Vi6A1obE6mQbIzpZGrI0Up4Q3YPfjGF1i+O93xIKIDWDepu6FQIDB8tzRttuVpgFGIylXLBQNcpUwkzvRZDKUsdba1i4KOG1t7Vi4dhlmTpwGt26sCRrkQe78d3SKVLlVMENJx7N9KkmxufUlpX5oLg1v7loiAEslgFbGN89l3XR/zFVUTJbVTTAQ34Mxux9GXaAU7kEnibudsViTwjiFOiKIDPuRITCRo3jdbpSUMHeRM5tXSh6ejCFLY9H5Uh2cU28Vo8KoPy3pCfT4XjiIQ6m+pyclVkmKu9QQqWB+KMY52cQ6ZetJdhjS5s0Lobcsh96xDnrtcdAOvh7OyonSJgIdK8jiXEr+sUwcGNtLRormN2OPlFFLlpLropPJbjMMjhlkqXXD8+1kpfkyIsvDOs2KlGS31Es/H4DivXkPugvyg8H2md1Bc82Lq/UtVMRehTboJMTf+BpaZ62yPVUSJpf48OyWV7qA7yGlAzCjdgLa2g05eFW47hhLY2ZMlIom+58LDPC5btvwN1GR84w5D44+h4n8P8EwDee9457De6tXYObsuXC63F1YEV5rxGKR5SoV10VVOD+KmeacElCY20DATGClOY1k0Hx2CYAUUy3JpVOpLDggu6U2ObhuDOO+w5aRMg8oNzw4LmYgr5guAnGyvgR0/BvnlOyvXRG3yExaAQUuCfhFjZHJ4t1G2wlmzB8/dZ3qO9colQvvuONO/HD+fNT27ddNac2v78n5XMszTNdhTwkcmgvpZAThdHkmPxzdMveNkxJCYXuY/oP9VXFlnA+2mZsM5rEJND4Gf+RtOEd8D+ntTyKeDqK9/wU528N1x+vtNpLydsJ0sKey7cXW6/IE4PKWCeCi0ck4t2SG3UraKOM64nvhW38JXJNvRWLhuYhOerTYW30k59kBrf+0+KwyTxDteVSMGaMVdO/LNWediGYB1v/5JaucaJGu57rnJ5925IcVt7Vz2TbUju0Pw4iwLweah8xa638bi2XWe1BjocKSDhRgyTfG6i7I5L+qMLmvaoBZbGLotgcwNL5OJKvhLhe1MUrSphIhbKg5ARHfYER8gxDz9P3Ansiegi5xcSuQDI8ug0MCA7u1mRLd5WUe2Y1MbXwI9aly7Oj3tS7nFRK6MJ9MF67OdBgrW3LHc5nPP7h9Afom14rLWeeeekSGGQpq/PDTKFF5M5TRr65ln+leJPmEvB7ZDS/kPlTKpLM+jxiFSo1wXX099uxpxLQ5UyX2aaCrbxYI8V7CYoXocuaSnW1lXPGedHFSQfZ2TBSBXLDEj8V7VovxqFg/lfyW9ZsZknwLikBrbWQTOmO7JM/V4PhWlJK1qplrxAiyxBpFZj3evA7Jsbcj5h2RUwmR/QkG/QbrI0ahkZ+Nz4QywpUhWBZbAO3dL8A14TpotYdDjzUh+fqXkKicB0eqE+5UE9K6A1rJCMS1CrjS7XA0vw2t31HQ+h4FR/kEEbdQRWKdNv0O6YaXJWmvo3Ia0jWfhbvv4YiXHypgh+2gYaZ29AlgOb+qcL55jONOAE05cAofkD0wq9rRIOdc8W/KJcrM5lAJj9fnAhhkrOhORSNbPlD8EGUSIas1ad4hNIXTSVNVHI2IJWREDvh3rl8RGSDrShn3zE8FwPybr0dJ7VgRK4m++wO0T8+dP4792R7fhRVNhrsmy5eGf1aYWLPoCP/OWCbeQwkccO4VmLBLmM1r+G4xK3L61/8Ivo5/wznsNGFNaWQndr2KyMDzUDb6NDTt3oa/PPkC+vUbiKOPPkoMdgql2IEoBS4I+hizaI3lUv2RROMBP8LhMObPvwhfO+WrooBH9isQ9OPpp5+RNXPs5z6H9s6wXGawWI6CSqJWFkvdk+8ypcI3YcJEAXdsB10LrePKa6yukML4VJTJJgFBJt8Hqr4xY8Z2WadmsMm6CJ6fffppScg8ecoUYQGtO9FuvQMu5Hbxo/jFyve34Kmnn8OVl18i7wlKubMcc8znsmA2F8vEeSezyLVp3YAoX3YMvNNvh55oQ2z5DXAf+aaMCzcz7IrkAQz4uriu5nvfFTr2QQEut4CtUsmpJc9pKiHsVjLa0SV+y7PidHgn/xSp+nsR7Xs60iU2rHyhTnyIx+1yaf0nxWcxBsvpcCGUjOSUfc/FatFDpD1uvDP+W4vZrfDDZLesiY8VqBJHwP1M8JxrDoPuAKq85f9VU2wHsmjn1bp9GJZHebzYQeoCshiPxeS/qpDN6owzMWfX5L/TVn4T5eMvh6NsjMg0p5ZcgM2Vn0P/6fdgSeMaxD8kBRpzJ2mQ0Ziwo3uLHgyHQ0CWWayiOdWKSMdCTIq8JepxjavvxIq6i22r7AnQCpR7Ud+2Bf1T3KHQEUIKoVQKId3YUQ/rKahAO61zDXyNj0Cr+xrC6/+K1KQHJQbDyi6qRqldYuX6KDECXiYapnpVR96s7vzQ03DieUpE5OlnnsVnv3C0qPdZxTzorsO6Of68tiMUkd0egivuoKv5sNspp8IgXYW/NWnLAAAgAElEQVT2hluwvHltlsVSMVgyDpFoVvHNPOhadAvcLa9Di26SWCcm1XXqHXBqCbj6zjNyRCl2iKxSyxKktj+NaHAWEnXfRzAQhMbATs0AlErQgtLNjGUiG0ijX7kPkimIROPCGDS3tiGZ7Eov050uvf1vcNb/BK6Zv5amcuOhs+wLSA3+lrAFZHpojHHuHAtPhtb/KEnWS3EJPbwNotLXstQAVslOaAOPh3PEdyVnlVb3bTH4ON5GjKSGWIxqbQSABogmuDWv/6qKUqRMro8EqxxzusGZpfw5B0rNTblt0dinaIoY9hnRERrBam2puVCy4jSWWT/HSAoBYEaenjvzXIP7hAkMgQIa9/xJY5lGvAEQHXBn4v6smwZKvEPGlnGabxwN1/jLgVQUifW/R2rqI8J20g3W6nJFN1mmS9jasVOaN776IIytHIGmpq4iKuZ4Ka5fPkM07oUpYk6ajLIcXfPIvnA8+DcFVM2GthZZj4q1Z8Lhq4E2/Ew4vFVIbXhQcv11Dr4UemAEtmxYjYnTDkEkzHUeQb++fbq4LnIMuHYIrNgHPmf58tcRNIVDIVxwwXzEE3HccsvNKC0tFxVAggeyySeddKK4FnKOOPaiPipiLkl5hjkG5sK1zjmRtWU6xHXEtazySU2dOsWYT+YHlHcx2ahUVtlU8pv5vHJvCmDwWlUMUG5sMtx7732YPWc2xh58sNzOrITIdco4MI6D+Xpx4xPlz8wmSDwh/fC7DZf1dCIKJ9kYUzA344zIYi1esgxPPfMcrrziMnh8wWyureOOOy7LNuYS5+D48ZmyutH6tv0cJZ52aIO+hNTau9BefjK0AccLCGanrKIqahwINrkhwD6b4wSL/YblOu+DAFxkAQ3AVSaKhPJcJqJZwKVt/RW87K/Th1jrTiSHFM6FeaD9PNDrF8S6sq//SfFZZqYqSTfiPGCL5yYp9mXjRnWgY/xJvt4KeD4ssLVj6Tb0GzcATk9xITaFxpgugW6nG/zJ8t8uckGBPFVUiqhx7jIETRvfhcY01/EuIIsPlidTaZzugqm4GAQsZiZr7sIj4D38WYk7oNGwI9SC+mGXYUR5HaLJKHaE8rto7G9jC10nO98ZN5RC59odV4OrXNaUVDvPnbT1dtSMu1DEJxZ4ZyIUsE+2aheDZb0XGZdGRzPGVY5AsmWf7HjOSUo0w7/hCjgnXIfE8mvgOeLVrAoajQuRCdaYRNiNVoKjzIuRu1JUEVSB4GZhArt78eNOY50MltlNh8bVzuRuRPRYt/gyGuAE4WKsxRNyPYuSOKZhJQpgDk1Agsp7RYORgIHKY6s7DVECjjvdh2i48540JlWguSPZBlfr6/DufR5uLQRn+Wg4qmfC4etnKODR3c+cH4queeFt4toZb9sGffRP4K2ZCs2hI00lvlQS0Y4GMAaDBgKBFduj1PfU+Ii/LtX4KIudCYC3ur7xOiZhDoXDcL9UC/fcR+FwV0Df+xaim55EfObfhTGgIAiBCxkPx4sD4Z73hOTMSa79ObQBJyKcrkCybBo8fWbCu/wbcE+4CnCVILn4fGDe23C7vQJ6wtyx5zPpdIrhreaXwIIAg2tCgV4avVRz49jzb2S3yGKY85ixDgXUVGwNQWN7B/OdpUXUgs+GFcRxfVVIAmtdDGvK8ZvjrpSgBedQ3d9u3ak5V+qCdgatUphjf5QPeumCWfDOeUgEBZJtW+AYe42MiTCN8YSAWgU6/SVeLG5aiT2RZrg1N04afpSwr1bAwvXL54jr0lzIbrFOgijeQ8BX5h9V+TgHZNz4LHLtU2bc0b4clfHXBMgn1v0Grv6Hwzn825IzjC6EkdLDERl6BbxuDQGfG08//zJaWttwxOFHoKzMYAnIbLDvBDQKbOV6T7BdIj3f3IKrfny1AHCyPGee+R0BP88995xcetKJTJysSx6t+3/xAKqqqnDVj67EpMkTBWBccsllXW7xyCN/wswZ0/HCi3/HPffci927d+Ob3zgN3/nOt8F8gwRZtbW1ePnlf2LZsqX4wfe/j2984zRs375d8ludf/55SOk61qxaJfVfetmlwng++OBD+L8//gl9+/aVpMlHHnmkrKP77/8FDjlkDiZOmog1q9/rktPrhz+8ENXV1Wjv6JDr//Snh3HQQSNx7rnnYMaMGbjvvvsxbNhQfP64zwtre+cdd+DweXMwZ/ZMLF26Arfefjfq12/E1089Gd8+45t49bU3cMllV0l/5849FLfdditef/11+V2BLBVvZVVe5Dl8rhkPZ3Yt5YZPxeovwz39HnEZjtQ/gs7xf8p8R41n1iqeY51TA2wxp6JhBFF8m+9Z9onPufn/fD8pqfhC373ejttS97OL30q1LIO++lIJKYgtmo/4JGMMPs7FTgjjPyk+y6oo+GEpBn6c53x/2mbN49UTsEVGjKEXPSkbXlmLIYeM6HFiYiuY8piAVU/u/59+rgJZyk0w6HBinKdw7t5ixqULyFLxWARYMSqh6Xo3kFXWsQJTtt0O16yHpP7ku9/BkiGXoSM4VpLyDi0biOV7jQS7YsjldiXNyO8WVhcspiPqHLMSYU+u47nOTLI7AiWrWl1N82uY4ItD6zMXW957EOvrzs1ZPa+3utSZT1bxQ7MqR8CruRDtLAxK/StOkQB/Bk+7P7NQ5sZw50sZrJbTKa6BZiaD7m4sZBRoEHOnOleCYZU8k8Hv5ngYgzVxgIyeVY5esV6G4Us1MyP7PI15dR/Z1c6oGNJIpAsRd37JWigAtTK6j8Wigc3CnXvv7sdAGX23FoOzehocVVPg8Hd350Q6Bj0Vk3am29ci3fAKYvE04v1PQ6LyaJEap+qWC2FJmul0+cStxU6uWakn2gWfs228h1mKnK5cHDsa5cJSrfk2/NUHiVwzZdATr52A6DEt4tanmKDy3b+AJxAQFiv+2lfQemi9HKehpoylymVHwD3jfujRBiSW/RjaUSsFyHKcOY/c5WZblAqgipdSCXwJFhlHRuBLcCi5RiSxr6EOqf5xbggqeG+fl+AiLCDBrG5XW1MlZp41xoYGIA1GChxITJ5FeCPrRqjk4jOuDaIe5XBkmSDWw77x7wQqZE0Ixg2wYoBGu1K5eA7csx8UEZD2RB/E+xouvATpXJssBH4cA0+pC6ua12FnaA+OHDALVb4KWzaB80lAbY6t4RiTXc0Xj8XxIjtDQGSAMBew/RFozoSkJGhrBxzJVgR2/wHOuhPFRTS98zkkd7yE0KALkKg5Hm6njmi4Hf5gObxen7h59qutEVaZLrwGW5jb9Y1uu5zLPY2NuO7a6/E/Xz8VjzzyGM4443SMHz8uy9CccMLxeP75F7Fm9WpJ4rt9+zbcffe9uPSyS9Cv3z4X74ULFuGvf/sbrrn6x2hoaMB99/0Cl1x6MUpLS3HTTTfjuGOPxSGHzhGQ1djYiEsuvhiRaBg/u+Em/OAHZ8HpcuGvf/0bLrzgfPj9fixZuhRPPPEELrvsMjz77HPYs2ePAMDNmzfj5z+/Dz/+8Y9QW9sHDzzwK0lKPGjgIPzsxhtx1lnfw0EHHSQgccuWrTj/vHPxwK9+Lc/CGWd8Cw27duH2O+7EeeeeI+CLbpGXX34Z2tvbceedd+Gi+ech1NmOG2++A5dcdD6GDqnD408+g10Nu3Hu2d/D8uUr8dQzz+OKK66A1+frxmQReJeVBLqodHJtKRbfqkLp3/gTBCv6QOt7pKTdaBtwmWyesPC5tItbLfStEuY3I2Uvz7L6P9WAvZ5u0vu56rMDWS1Rr4C4Kl/umNdC7TMfJzvoLekDjWzIq4fCNeVWpFZejdjwa5Byf3AhBD1pY75z7aTdyWi1RNvAn5/kYhd3RVYrllGTJnslttsnmMFSMVW97UpnnXfex7qpT7Alz7mze9wW83GpzWue53QXD7SaNjaielhNl3yYhdYhAValrwwerXiZ/kJ1/qceVyBLkUkfCMhSroLM6q1yZKncVGYAMmT7bzDMnYBz5PdkvBOvHIO3pjyFpJN5foC5/afirYZl2aTA+UCPAjW9PXFc+HZqIYXukyvJcU3zqxifqpddaIolrA1FsbPvlwtVl2V9InrXPCPNqTZoegITA33gDfZBuG17wbp8y0+Fe8a9SC46DzhiYRbESBJLm7xSKlaHIIfzSCOW51kNZRqQNAr5U7nMqcbs3duExUuWYN7Rh8mflCCFOk5jgUCOL2TWQaOQIIWudmRsCATMhefToDYLKKgcV2YWK/n+9XA4UnCUjYODCXLNMv8E/+EthnJb5ya0pxwIUXLZ0wdBV184y2ciWTYje1sBVXrENi4jl5JYrskgS0C3JgJAjidd6miMK3aO17naF6Ks/gdwzf6D8Xy89nkkjliLYHl/AWcEbxWbLxHJd7ozJt67C8kZRqwM1x93uN1NL6Es/Hc4h38HqdU/Q/vgq5DwjwHj5ei2ZiicJbK73CKHbSPIYMcIEejStYlGmgG8HFIv+8G6CbYYl6VcPQ1RDacAbwJnMwNGBorXUIGwoqxUQL55R51jxHgbK7iX+CXmcYvFhJVi3Bs3Aei2ZuQ8MmRnjR0alfeILB1BWEo2fhKJOMqWHCm5eFKb/oC2khOQrDg0O3UivhCke5hLXAh5L6/XhYSWRIXXkE+3uj7yYqretVBx0WRkcBODYJJiFOb+m9eJ3VgH13wHwYkXQo+3on33ZsT6fxOOVAi+zTciEFsJbQRdCftLzEokXYXIiOuhOwNwgm57LrzxzlJs37EDR8w7HEOHDBY31VzKc2qsRSq/tRU/ve56nHveOcI6EdAQdLzyyivS5GOOOUbAx5dOOhFjxoyRdXDvffcJkzNp4iQjKXN7G26+5VYBQeMOHiuuoKlkEoFgQOp48smnJY6KgE25C86cMQORaATXX/8znHjiF1FZWSkg67zzzpXYgXXvv48nnngSV/7oCvCj5nIb4DoaieLuu+/B1075GkaOHCFMFlkpun+TVTr/gvOlTU7NIe8ytuPGm27GBRecj8qqatkceOzRP0u7jjvuWNx22x343lnfxdYtW7Fo8WJJoPzsM0+hrbUFZ5z+DUlI3NweF1br4h+eh+3bdwrIuvyKK4X9e/755zN1Ge6CZBPJVlrZTbVpZF5HWmQTKtZ/H66pd4qLcmjHAoRH39PllZIvL1jBD4HlBGGzSwozY+oyO5C1eFcNKn1xVPijvQa05H7cBNr2S7jLBgKJVuhaJcKVX+hpFz/08+3YLNWI/wSwVeUrXhacAIwlpaeyokEfdyCWC/z0BNQUu+is7oPm60Qog5hLN+KLraWnQKvYNlnP+xRsFR45flc4T7QXWHrLVVBeg0r4giCLxo0CWNZgMAVARmy5G4PLauCsOxVIhhH990l4c8Y/UeEtRWusA1P6jEUoEca61n1ucLnipZR7XuEh6NkZ++s2aAeyrACrvqMF2/uf1rMGmc5WAhycRIqM+Er7I9y6NXtG0uGHS+++W+1ZcQa8U65H6r2b0TLkZqR9Q+QaujHRDc0seMCdfGV48xzG3BAQsJgNRZWbhy5TNB6t+WeeefY5zJk9C61lIVtmzqz+R0OaLoE0hGloK/CW/biLgZQyguxNcWFkyPwOnwC4Sm873BoT4SplNR2It0LvXI9U0yKEO3eg2d0PLeUzhDlNuCu7zYNZnTBf0HvcUYoUuufDyTexBAYqiS/HlLl9zOMu1+pJVP67H9xH/1t+Tbx+EtJz34W3YngW4Fa+fxpco8+RtAaJHS8jOvpuMTbJvtCITi46E+4Bh4mgQ3zxJXAe/obsNJNhUYqPBMtsD0EH3TztQIOdMZfrbwReSrhBlAW9htCFmmMzQypxSOm0gDwyT5JzS9whO7qtIeaD47VWcE81QsqQ85hKRmwVlSDwomIe17Jy0aNhL0IvkW1IL/0unON/LEC0ZfANSPuHdps+9oMgkvehQmZFueECwPbT7dK85lk3c1XRTZKAT/WZAjNkiHIlU+Z1FAexxuWUrzoR3ik3Qm9djibXPKS9+1hYV8dSAVu+yuHQhv2vqLKmtzyKmHs4wmMfgK55RVCmYfdu0L1k8KBBUn8ukEVwyPeXjGEilgVZdYMH456f34sRI4ZLv7nRMm/ePFxyyaX4978NtzhVbr/9Vnz5SyfJu+C++38pboSnnvo12Xzh3/7yl7/g4YcfxaZNm+SSW2+9OQuy6N4nICsSxk9/+jN88cQTuoAsuuMuX74cjz/xpLgmtre34Z6f34cXX/w72traMGbMaNx55x0YPXoU7rnn58Jk7dixA9u2bcfZZ39fUg3QaCfLuXt3g8RtXXvtNSgtMdJCPPvcs9lzf/e7P4gL4vr163HooYeAsWIEgnWDBuCEzx+FeKQZkaQX1/70Jpx7zllobWnNC7K4UUBG1Ayw+cxx3sn8mktg7fkIDpwJR+VU8TpoHflAt3XZmyDL/KwW81Fywj532MbWUrREfZjWr7GYaoo+R+tYDl/jY3COOBPJ9+5EZIyRK+7jXuxEMMxtVozWJ5Hd6mkS4kJz9XGUdrcDP1rGU6lQf/bneK5cW3Z1qdhk4/viKIrRirZH4Cvrmb1ivfenYCv3zBJkidt/Jh454HBhmMuPoHbgSaG7qQuqZtixWDw2cvPtGFw+CFrdydBjexF+50y8M/UZTKwZDZ/Tg0gyBmfCic5oWJTozG53VobpgwJZYkRZsnirfqlg+uxPU5C3VX2won0xJseWZBisF1Hf0XpAAIv9l/gkTROkXOLyIlA+EKGWLUjBh7jDMADtZIddG2+Fr980yZXV7p6OeB9DBr9PTaUYw4pBILNAGXqrzz8NYhqbHBcyTiw0oDnPjNmxK+3tHdjja5Y5tEuqrGJuuHtOxSyzDLa5PhoCDPhmwDpzL5lVx8xuiDWe3dD0Ztn6ib9/J9rat6C5Yjb2Vn0GUa+RGLOYMtZdJQGL3LW1K3ZugoXqVcCVGxFkdbirbVXJkzoUyDrqX4DDJUwWPrsBmqcq69JTtfwouKbcJnLu6WgITTXflUt5D4Jw7zuHSTxHuvENdLa1IzrkYgEWyjXQcK2jGyfjgIwcdo0WuWxDMIFKdF1zH1kNPFF3q2T8VSgr325WFqQbIHfKzQIkCvyQmaRSocR6lZfa5jFT8Vw8R8QikkaOIa5FpZJHhlAxocXKV7vaF6C84yk4h56G5ILvoXnKG3mnUOVbU4BPZN2ZYyqjXkl2kECKc8AxJUPLeSagFGGXVFrm3KzKqG4ouZrcrm4Gd/WW+XCO/C7SWx/D3v7X2rbPu/0XCDb9Bc7RF8JROlLitZLv3YbYwO/CO3p+9lllaM7a99dhxer3MGf2bNTW7nO7Ukm+yRCTeaHam2KyBg+uw47t23DLrbdh+PDhGDXqIHz+uGNxyy234ctf+bKAGnMhU/v222/jpX/8Az+68kpRjWQ82OLFi/CPf7wsrn9l5WUCWgYPHpQFWYfNPRQTJk4QhurGG28SJqusvBx/fuzPwjgxxuzddxfgyaeexuWXXYrfPPgQhgypExGO9rY2XPOT63DB+edJfNWdd92D2bNnSbNee/W1bkxWPB7HrbfeJq6OjM9iGx9++BF5Jk455atYu3adxGsRdF5yycWoKC/HU08/g1g0ilNP+QpS0WZhsm67425cNP98bN++A0898wIuv+KKbkwWGTRuUJkBNN8BTAjNjQ3z5oOrfRHKd90K5/hrkN79L4RamxAZfk23eSdoI+u7P94W1sqYssPt3JemodB7LBfIKnTdgRzPemEsmY/omHuhuz7+6mV2ku65xuCTxm4Vkmrv6Vx/HEGW6oOZ1dJoE7h6NzzFPFYK2PFvWdGmjH2ZSwnQuEYvCLTWvrgao4/tHXXOjzvY4oa7Q8/tlktRuN4uudTHFdji/fYXcOUFWbRAaMApdMcbMT/WwD4ToA34giRy7Vx0IRZM/hu8Tg9m1I5HOBFBMqRnPz400OkeR5c5/t/Maqkgs94eMNanQJb4smd2w3t6n3Fb70C/cReI5Pf6jlZsOwAGSwFMxZbN9FaKQlywcgiaW/Z2YVXsGBjnnufg07fBUTIcnY2bERlmBGuTyaJhRSOYxiDBDA0CO5VFur0EfD4j3snjEVcvBbjsxoYAaEditxyyA1k02Lmbq9zg7OpQks0CsLweyaPTjf3JXFi599dw9z9UaNvFO1egtWxKT6cMxfjS5nMTZH+sMUAEHYpBomtgvqSp7uZ/oHT7zXBNY9D7BiSWXAbXF3aK4U7gSwOtYsEkuOb8EendLyPhm4RY1efEHYoubmXRRXBsfxDOg85G6r1b0dH/IsSD47uMA4EAXfUU0DKEIHQRW0gkDCBDVUHGkZiNQ66P0qBfjGZrjixxx3JqspbMyoIKnFjjrdggslQU+6DqCl3qCJ4pUd1V4bBMAAjZLrJGdF8lKCBgFPe/RFLeMQJSuI5zyFtbF4J31+9RFkjBUTMbsTdPQ9vMpQXXChkzgireky6OLJJCIOCTthkskZ5NQszNEC/dQslgJpLyTqE7mSErb8SK8SefJSamNedxcySaUBN+HI6aQxFf8VO0jn0kZ/uc4bUIrvoGvCNPh6PvZ+S89La/Irn9eYSG34BE1VHZa1OJCFpaWzBm1Bh0hqOybvgckiFubGo14hJNIKtvv/7wedx49rnncOmll+O2227BV778JTz8yKNYv36DCEZw/BnvNHv2bAEmN998i/x9zOhRWWPhpZdelpgqut51dnYKyCF7RXfBX/7iAWGMRo0ZI4IWBFlkxOqG1OGaa67FD+dfiLq6Ovz6Nw9i586dAnwoUDFnzmzMnTtXYsPuvufn+Mk1P8aQIUOE4SLIGjxocJeYrH++/E+sWr1a2vC73/1exkTFZN1x512Yf+H5GDJ0GCKRCK677qdyz+9//yxZ67sbduHmm27BRRf9EMOGDMQTTz4pLOF555yF5Svex9+eeApXXnE5fP6uMVnq2TILpBjJorurPJasOg3+g/5H3tGJReejddwT0F3dXbPIQFsVPgsu3hwncLOCz20hIQ11+UcBstzrr4d34Fzobe8h6R2JWOVn97e7H+p1hdgsa2M+KWBL3s8Z93SXw0gBw5+u/VBS+yRIu5tZLVdGSOZDXUgFbiYJhtM6yLTlKr0JstQ9Pk5gi0raQQo3aeVCNuQT6OEGyKZkWBS4P8yyv+yWLcgSRbVUWoQgrGXMhuvQv+9UaP2Pgx7djdCCs/HulCfltL6BagwvHQSnTgnffUYId4NZp4q/4c+samHGB7K3BsvKYOWKsyp0P2+8EXPanhQWq3nNHVg6+JJCl+Q8rgCWVbmE7FVZ9eBubIPdh9CQcX9UGMTw+scRGnO/7P6ThSBooqFElyWCplxxIzRk6dZF1y2yBzScrXEpra1tWLZ8uczXpMMm5QRZqi522i7pKMEeQZ1VhruppbWb/DnrcIbXoTL8ArT+n4Ue2Y3XYpVIOXtGj/NBrXV688pu2rFYimlTwhJKyIPt4vdIKQ7SFYtGdb4SWH8lqFqsDf0G0lseQTgUQ+khv5EksTTsJVbojZFwH/aExBJ19jsP/uoxWSOpcscNcJUPFVGMxOL5cBz+trhhCgOUTEl8E41/Aig1tiqPGAGMy+0UIMN/NL6Uax83NwhyVd86w2FEIvGs9LghOpESoGBWFlTy7VYgTWDBBLkERQQeBE5sn7FxZwihsE72l+1lO5Q6m2J+COjETZLKjj4P4vGkJNEupgTXzUdg6DFweCoQXn4zOicZ76BchUCZbSFjR1BF9zUzM8XjBK+iStgRyoq/KJbIHG8muekobpGJXVOy+uLqKe+9FPQdf0WgxAeHvz8iS69Fx/jHCnbLv+Fq+Dtfh3P81UYsYjJs5BhK+hAafX+XhNkUyWhs3I3X31yIqVMmYdSo0RIbyLVK5UzFZPXp0zcT3pbG9T+9AfMOPwxf/OIJ6OwMibqgAitnfe+7OPnkr+D5F17opi54x+234XOfOwa/+OUv8dvf/h7z5h0mrBgZ87PO+q4IVcyeNQsHjR4j86+YrKlTpuCll/4hsV0lJUGJBSNAI7O1u6EBN950C5YuXYpTTz1FwNcZ3zodkydPEvfGWTNnYcrUKVizek0XdcEL51+A0tIyxOOxbuqC06dPlzH2+3ziTjjnkDkYNXq0AH/O76pVK3H77Xegvn49/ufUr+LbZ5wOr78UsWgEP73+BnS0d+CWW27Ca/82XH2ZJ4vX8Z3Ktcxniqwun0Wrm6C76e8oa/ubMJLp7U+gM16O6GB7cSSuM64hJsG22wwruFBMJxibLem8Gz/m+j4KkKW1vCE547SBX0Bq3QOIjL2/6C7yG5lyuOHM7Gw7Mt4JubwUiq64iBN7wmaZq/u4uxIqZTw7RTyVc5NsF4EXSz7w1dsslhLaKmJ6enyKIYhBQYquKSp6XNEHdEE+1cFENAG3z1Aa7e3yUYItBa5qNS+sIRyF0k58lGCrxOFEQHPKpj5LPpbLFmTlos5Y2eBdf8II7IVz1LlGTNbrJ+HN6f/MznsfVxX6ufrI79wF54eJQedmVSwljZ7vPj1dSGLY6Ia0LcsAd18EnD7sgeHu1tNSt+O3GDn0GCC8E6vaW7Gnev9238wukgpkqfxXEUet7ELbJRe1ugxqza/CH10OR8VEdO5ei8jwq4W1oquM9Bs6Ojtzs0TsPw0w3o8S3oxtsBoKPKehYTdSqSQGDjTiR6j8xzLBN9p44bpcKC0xEvSycIe/C1vicYsbonK9FG4gTaGGpBj53G23usk4Uh0o3/hDeA6eL3VGlv8Ybw3/WVFTZn5IeQEfVGlnJq7N+jE2s1iK2eO4WCW/Za6cNKbppkf2xchDVaiULZwD74RL4SgdjeSSHyI06EJUjPq6rH+Vr6xk8WfhpOLWqp+iadQfUF1Vg9Z2guM0KlccB/e026G3rkBnw0pERtwgt1S5pOjGti9vkCEKQfBGEGcunB8CF96XH07GkHHu+J5HI+MAACAASURBVH0hGGB9wtg5OD/GM0NWRCTmy0qza1K5+1ll67mDzpxiBJ5cg1QSNMdUCYNMMFgaMJI5p1JZNT87wzBX7Fau8S5b9nn4pvwEeqQBoR3vIpwZJ7vzDddJQ/BDrT0lXMJ1yfVOl1mCyyQFRbzMiRYTdliBLz6juVQO1TPMdWSALyc8ay+Bd/hXAT2Fjg3PZROIF1o/ZLXK6s+BVnGwbPBQ/p2505Lv343wgHMQG3B6lyrIZK9dV4+DRo7ISvVzjaj8aRJzRol9j9vIv+R2CdDkfHAezPL/dDkm28l+cK0oBUo9bbilcg0pI0zFcHIDwEtVSjKVMYqmUETHWFu8hu8obtYps4ZAWlQYyRJ69xkNvI5APByNCbvINUO3QFGbNKlwcZ1L0myXs0ueLL6H+Hfm5yND9dBDvxUGjeIaZI14P75/2DZVKMzDjQGOCfsm74/4vlg8PieK7ac7rDC9nQYjay2ly46Hb+JlAvpjiy5C2+SX8k61YsfJ/toJsBRaJ+q4mXUu5pqPAmSxXf6lJ8E16zfyzkuM+4UI1xRT8nkdqHe7A8Z8EIj1NgjrKZtl7dPHjd2ySo+zvYXkx/MBr94GWWyfs5c33otZZ5+eA8mZ9WGpEQ51B0BgpUq+GHmv3pwz9IPXf1Rgy7xmyHKxmMGXAl453QVzLbryjiWYvPNXIicOJpv815F4fea+eAhzslp+OPlxojFP481clPF+oItbycSbDXf6dI7w1GUSnbq7MGjF3u+QHbfDP+ZCRN+/C28OvKjYy7qcZ2XVlJoiF1iNFkTMUZUTZFldBp0Nf4HPHZPEjh1hJ2IDzxKhglQyjVAkkjMg3tpwGmWcD+7Qc3delTfefBPTp02Dz7cvQSiPKUCsQJZSCDQk5ENd5pVGDIE1i5G/KwYvpbR1IBKNikJbqHkj0mtvhO6qQso3GGlfHcrCr8E15EtGU1JRbFz7B2wa/INs2ziffodX3E5ZrMCq0IPKjzE/xPwIk4omCFTsg4pjKTTBNNLp3pbPLccZXo/ylSfANfdvRoLcV45B6DMNqKyqzcqbl4T+DV/obWgDT0D83yeidU591liMNi5Bxc6b4Dz4cqTWP4D2si8jWXVEVkWQLJawVG7D5U7lylLGvxH3lBSjjcCCH0cav1mBEzIdGZdAMpo0PEXggYmkqSwoLoOG655iZeQ+NsIVHA+6fXIt0Sg2S9Sbx1IJZ4jqXSYWkO5WSmJd5fQSAKgxH1REDF+en2+Xv+KdifDMfRjpPa+gPVWHeB/mfrIvudy7eLYS3SBQDfr9Ai45dsoIJjqgi2cugK1UDK1utyWrTkVgytWSYLqtNYJ4zfGFlpgc530J/tvX/hGBzdfBPeoHcFQzPklHesufEd/xD4RH/1wkwdXYisJlZzsi4U688NKrOHjsWIw86KBu92NfGWfW0pqfLeQa45hZhTxYocSyBXyy6aACt2OxKNo6ugpAqJvznnzP8F0oanxkzy1sMNch45Ssm00yFn6fMI52wMbaQYKlf/7zZfz61w/i6quvwqTJkw1XKJdTlE7NsvzFTAbfV2y3sdFCFtjYVCLQMyfz9jQ8jNLEMjiHfwupjb9Fh3sq4v3+p+AtVJxssf0zV8jND/Xcc+0WC9Q+KpDlXfBZeA75A9JtK4FIM3DQZaDrazIRlp962t5DoKcKsGqMejMfmDVBccGJtTnh4wC2zBLidn0QNTy1G5L5afZEMUuiZzdbelnq/VOQZb+6Wrc1w1vqh7+iZ949+7NWCbb6Bmr259KC11jBFS8oRoSs0Hvr4wC07DovYUGLV9yql7cvRWnofQQiW+FMh9FWOgWrRt9qO2AOPYnDFn4G7qMMOeDEq8fh7Ul/RsJl5Dcygyz+zt1S7lha8zOZE/0WnBmbE5RLo13wsAJZhmz5vkBHa3xYrvvWNL+CiSVeoGQkNm58CpsHGcIEPS25XBcpeuHTgmLwkwGIMS9PtCsTYV1Uri33w1c9HHpoM9qdk8So3B+Vqj7VlZI802OaE7q/PP7kU/jayV/p1kUVl0WQxRcuQRoLDTWzCIAytOWhiSfkGI0xsgE8pqTAk+/fBGftHBGISO99B/D2gVY1FUhHoXdsQHj7y1jc7zQkMsHR5pxjiXQryhzdd0DpAphwlCINY2fc7O6X/eg6HPBnjDauGRrzPTW6aAgytixX4k930wso2/0LOCfdJEmQo1tfQnLmU1nlORpo5RvOh2fQMXAEBiO24Dy0Tfu3GIIEr6HlP0FJqR9a7TykG15HavjFJtbK6AnHkcYVAYmSOaeRKjnTuMNPFoMy+sJIaOKWS/cIw2UXXWKHuBaY3JTMBl1NaeSa1cponNIwNrNQanx5Ld3/uMaVeqWdwiF32nmcY23OJ8S2ka0gS0GAxTZLPBFzj7B/Tk1clmlcE8xZRVUq3h0Pz9w/I/X+7Wgecid0l33iQL4DBDC05AYWfAbJ/LCYDX2CKwrLsBBMWhMX8+9c2yqWzfzwlC//ArzTb4XeshxN7sOR9g4o6vVB1UWqhSogEqi/CL7ICgHedD3U4y1Iv387oulSBA/5AxyeSphZRpeWRn39OsyYMVvaq9pMg54Js8mY5hKoUQ3kRgnXeL7ng3NHllJJ/ZMt4r3MwJgMp2LOJKeURfRG3S8fCJY4Rb4jJVVCfo8EI4GvofrH2ESVANtgvfyyQcFxZf/lX3Ifa2U3OXy/cnNQPV88h/3ge0Tc3zNJiMuXHgXvjLtEqj+64mZ0TH62qLnmSWwbn71wNNqNjea4sD98lzL2kSwbC/tHtlkB+54IaBQyVopueA9PdK+/Ft7Bn4PDPwCJJRfB9ZlFYAJjVVLJGFIZwJVKMFm88Z6nt8f+lHzKsj2tL5+ke0/r+qhcCXuifpevT2Z7qlhAVuwYybeN37CPYdxUsX34oM5r2dqMWFsE/SbY5AntxZsG3QFhtErcRqqO3iz7C7BUG4rZOPm4gS0SAo74v2bpjorJ0MrHAIEhgNOD9I5nEdvyKFaMuRuhQPcd0cMWzIXnM69I/qLk0ouxqvoraKqcK2NhFkjgB4m7gfzYqQ+eGjCVkHd/JrFQHiyyWAGnP2s42d3DHB9mPk6jcdqOO1E9bj7Sm/6At0uP7ZGynfVe1kzSPE50q9QEVRLgQi6D7vpr4R3yeaQbXkJbxf/AVTtP+mfN3VJoPMVwELcgd5dYMCYwre1juHlai1IAVIILBISUNFaFO+/MScTCeab7Gf9GVxjG+NDg9zf8Ht66L0KPNwhQpBQ9UhHonRvhHHsJ9NAW7HAMRkvfryKsG4Az6HCh3NUvm5/L7iHbN46aGHECLpioM/MFULFBHGdjHVJ8JU+G7DwDaMwVwUhXxT51ScnyL8E34BARhaFwQazhXThqDoe37yHoaGtCyuFBSf0P4T7sb9CbFqKzaQsiw67OJih1bH8YzorhgDMAR+lUARwCMijKQJcvl8EisJh3GJVhS5ZNAV8ayuwvx0ISBsfj4tZHpGUYmCnBaHTnYl6okoBPmAuzsiD7S6NfuTqqfppj+/g3XkOD0C6PlDIUzbnR7IaYoFFAH6XVI9EM8OImiREXJ8mLk0aSYIKusiVHwD39XiQX/ADNU17LOWtk7FifYkI4FhxPGttm45SulXIslsiKYtCY5fNCgMp7EoCSETELn7B/HHMr8K6qPx2ugy9DeucL2NunOCZcue9ZEw6TIQ2sPQee6oPhHPYtQHOLMmXqvdsR73cKOgdc0K3/4q6rp/HkU8/g4LFjMGvWdOlvS6uhLJqr5GOxzNdwPoyxSco6IujicxWO0C3WAENKtVIlt2bsoBXgcYwry7uzWNb2Sd6/THLpQu+4Qv1TrrfC2OppaRPbyLaI4m2G/WIfuW6syYZZP9cCXRO1VRdAKxsiSepTa+9Ce/nJSFQf06Mm8j58XtkGjpEqNdUVArw4J3Rz5HPA95edGEexN/yoQJYjvAGB5sehDT8DyXfOQGTqM3BoTjjdzGXnl59O9z4vCjJbiUQE8aRmqJImktk4yWL6WsjFqJg6zOfYJSjuaR3W8zsTYbTE7L8lB1q3+XoFXnqzTru6lDQ5fdJzqenla4NyZfwUZHUfpVQihab1e1A7tniV5Z7M9wcJrtgOO4DVE5a6UHyWta89BVsBB+OrDJc/CnCE00nsyWz09GQcbZ+LdMvrthan3rIMiSUXYMvA72DrwDOy17oTzZi99CR4jnhOjMH0hgexMa5hy6Az5RyrCh0/Wtzt5T8rkCiWzVLGEI33YnbtCLJKPSXZuKB8g7Q+viUbs0WAVRbfgpnRd6HVfQ17Vt+NlXU/PKAxziV6YRZgIEPCcaJrF/so8TNOJzqbN2V9Ud2rz4Fv/EVIrbsXLYOvR1m/8WLw2UlK52swpYcZE8Ev9eNPPoOjPnNkXjDKurjA2V7lnkTXKWXYKyOa59HAokwqC5ki5cLi23wzgok1cNLobHwDqVXXwjnsdBGH0JveRXLNTUgOPAPJQd/u0nS7h9BsJOjOEmjeKgFWNMYZE0Iw0SU5KAGXRsXA3lGiIeiwA1mOdAQVrw8yGF6HC3pHvcTSMIZOD20FnF4g2gBH7RFw+PoiueA7cB29Gg5zHoZEE/TQe9A7tyKUrEA4OLvLeBCI0CCl4ceM8hSM4P/JFijQxeeDa4JGL0Uk1CYHQQCNYrJNXFs0MLmLTgEIcUUTcBOT62jIsV4l+mBNdEywzTFvyoBNBbLt4pYo0MGdfxa1Zgzgq4vRxB1WSTCcTImKH0GhmZlR8UFKlZBtRmwvUgtOhnPCdYgvvRqtE56wXfJGbI+ry4YAmVgyAjSoOWaptHFvsmdqZ1aJYtCQJvBR8vUEnQS5ZvczI4cS3eG6Jpusqj8DroMvQXrjbyUGhRsT+VzeigEb7r3PILjpWrhGnilsJwtBXGLj/yE86m4kKg/vNg58r6xcuRJHzDtUgCAVHPO5YRbDYvEmXAME7QT2SuaekvgS68c1GE/I+BKgCCDx89x97smqoXx/cP6tMYV2Eypuipn8bcW6xxV6eRNQsc2ScJssaoZJ5b3Yh3xsniPZLjGUrlm/ltskXv8KOg+rL8gU5moTx0KxZsLgWaTjudY4VnwWlBhHof5Zj39UIIvt8C08Gu5DH0V6+1OIukYgVXVEl+YZyVn98AbpqqRDc3oFiKmiWEi+jwoVuzQoha7Jd7w32SzzfbZ17jqQZhW8Vt61GeEx88myCSMBuob5Z34nFCvGkk15k0lLU7AxBU74FGQd6Aj2/HqyVgRYHwRzpVpjB7BoTyYRgA4D2KQzAMeuB8UwWLl6rsCWGUDx3CAKC1b01jPvEJCVikKPNYox6HAF4aicbDx4sSaklpyPZld/rBxzp/xt3LrL0KdiBJwjviO/c/duo16NrQO/Jb+r2B1rp+1c28wS4Sq2ymyI9XzJ7LuCbmZVrgoEnT4EXAFRaLMWM5umwNCY3b/C0FHfRLp5EZbH/GiumHMgzchKySuVQ7PEuHKFoKSvGMset2Ho6RQhiMAR3fcCZu4kz7wnkFx2EdrGPYmKqtqskVtsA5UAANmvhx/9M2ZMn466usFdLuc5Ku6HQEkVFR9Bo1Tthit5b57D3X0a6GaJcy3egMC6H8JXNRLakFMFkKd3PgNt7GXQaoxxTdXfh0Q0hsTorkIXufx0xSXIk4TbWyZMqh2wYr0qrxTHlMzABwWyCAJobPobH4e+5ZdwTbrJeHZaV4gaHOWckVFJ1JMhILIL8PdFasV1wLzXDbDBXBm7X4Ivtgpa7WFIb3kMnUOug665MwDAAIg0ML1utxj5nAeCAQV4qRZpsD1GIL+Z6RKlT4pdMDYlEtsnaKADJSV+IyO9rovQQMBPn29djE0WMehayZDtC/Znkly2W+3wE4jQ6LYTNVHHlIQ7E/6x/UqZj/PJwm+9kzugDodtvi3zInWHV6Gs4R5odacgufUpOKf/QRiJZMJQX1RxaXznEGiaARAFNrq411HcRNrjzLolKlEMiWtzasLwmRkY5X5mJEnWZPPImjOtZP35CIz9PpLr7kNo9K9kjSgRILK71rgkuiy2x0LQi9ADqNz5Mzj2vCibFo7gMGGEufkSi4QQHnVnl6THatzIhPD5fOLJp9G/f39MnDChGzNQLIvFfjMHG8G8leWh9wJBN+viumb+PDLMBKrWHGgc8/Lykh69x1Qck1LUy5dOodj3ot15xbhiB1d/C4ERX5Kk4dwsijZvgmvSnZI0me2yuoAX0x6+ZzmGpAL4blPvYK5JPmOFmMhC9/goQZZn+f/CO/ka6KkI4u/9EvFx9+ZtLg2xlKtP1gWaa4quz2pzJ9fFB2KUmevk/c3CSQcqgmHX3uZYG0IJ+3jGQnNZzHEFXBSosuYCLVSHochnFLUbvz8sVcH7ZFwFed6nTFb30Qo3hRCoDhYaxqKPfxjgSjWG4THMW1qo8HkTWwBu+UcARiEbD4pTHC5U//4c7w2g5Yg9EdTT6SRi7hpE/INREqqHv+5L0IZ+U4xYqmOlN/wK4Z0vI+bpg/LkXrgO/bMc4259dNF5WDD5cSQz+UAE3DjL4Xf4sm5e7FyujxaZJBaeLw+ynoY7bQTbG383/LY3xLfuzxgZdWSEE6pclQi6qajlENClWCwFsDxuJw5ruAfuUech9N6deGfQxft9T/OFdBlUIMuM6h2BOnHbo+GpEluKa53Pg0jr1n0v+HQU/jVnwjX1LqSWXIjIzH9LH8wgqJiGipHOHEVkOVrbxdilyyGNb+7kEjCoeCYOPw0kTya+Rxnw/Bt3xOmGRQDDeaI7B8Ehd6qz6m1NLyK47Ta4R54hQCO58lpZM2IYevtAj+4Rl8GkVo3E6BsBk9KMOTEz+0VDV7kC5mKszP2nkULjnsCV7kxkc2jk2cmv09CjQaNkzw0miIxY9zggYx0bTJYkBuZ4ej1G7qV3/gfO8uHQBnxenovEwrORqP0K3J2L4EAKejoBzdtXwCUV0zoGXYyUwxAJYSnbcjV8I74mgMxRNqPLdBLQiHS7wyHGvtwzoyipYo0IeNkmJiUWuXIn47IMWXV+FDm/CtDkWisS0+VyirsX62d9XC9WN0AG3RO4KgOXAEGxGla2Jh/LpdphAHunSG/Tbc8sl27XVspll8deh6N8PEKN6xEeepUwAKzDYOgMYRDlbsnnO5FhMjlO1sTNucaDrBfbJu5kFiZUtdkAswYjRhCh1k3Zyq/CN/VapDb8Bk2DbwYcbnm+CIyV6ApZErLKfAZ9fjee3vIvlDqDGBUYLj+thX0k28HrY+2bkVr0bXjcGrSxF8PhKoHesR6ptbcjXH0KooPOtu0W27tmzRpMGHcwfH6DpVPPbLEsFtvA8aXLsF18F48REHBchHkkyx2NiTS+uZAZFyEJSzxqoXcZ1zEZeSJbAuBcqo+F6sl1nO3nGJtdorvNRWQTKjacI0nFaX4m3vpftMxYLKexz8xHyOeH80uWTm1aFNOmoCeOkvJ+XTYDGLNJ0NbTOFLr/T5KkOXc9Rj8AQ8cfQ5D4s3TEJ3x97zDYf4OKHdic1L0XBf3Vh8N+XgPPLph5H0QIOuDdBlUz3VPgVUxa5SbmD1Z04XqNKsefgqyuo9Wb+XJ+jDBlepFsSCr0Br5qI4fKNByvLLx77oCSKoTk9acjQotDufkW+FwGwHl+t63AbJc/gGA11AeSb5zOtb0OwON1fuSZZoHwgevfMBr3JU4qHaIGCFqJ73QgHFnmsp5cm89jZ2J3Vl1uULX5jtOwMUywFWLXclGRGHs7LMMaXkGY/ocBLgCWLtzIXb0O/VAbpW91ixVb15wWmCQAA9zQDdfiOWlAeiJDsRCjcZHe8fv4XW0wlEzB5F1/wfPvBdE2a8n7MyGjRuxYsVKfPH4z2NA/75ZEEsDhfXQ2BFQkjEmDUW6MjHOWWhwqJ1ZlTuJ/Wpu7ZBdbe5oKwNb3ANjSyTWioxgavVN0AadCOfIs6Su9N63kVpzM2IDzkCy7hzJg8KSwj7lnJ4CKzXYdBEjyCAoUW4l7AuBll0huGKhQhfHwLgv3Zv8Anx5XPJ9cb2nyB55hMXhmEVicXHvlBihhbPgnXg1HCXDkFzwPYT6nYlY/29JrAVBLesSRbB0OiuDrZICl/ic8HmS0DtXiSR5OOpEoupoaZcB/pyym6sUnVQ/pA3RuPSV96CLE41Oum2pD6CS6VcCDUrOmnUR0PAn+8XrJWl3Npp532jJ+hCXOsOtjvLtzHemjFvFaNqBI7JeynVRBe7neqiUsEqh+C3vzodQ6mVskQMdsSBiAwxW3bwGJEasqVVAFwUfCBoNsRC6tUazwgd28XmGkewVN0f2kQm0rQaFipPhmueaMdi5jHjHhvvhcLvhKBsrsXnN1d9H2tO3Sxt5Pcefmwcc8gUNK7AltDN7jh3YUsqePIkMHcfT1fYOguvOlc0MrfZI4/na8ghiDW8jPPpepIJjcg23PCevvPqasANzDz0EJQF7RUFzBRKXWFEqjGkupU1uwHADiEyXcjFmHZwDvv/JahqCD1xHPd+l5DuSzxLfOQrc5+zkfhxQQhv53DtLlp0A//gLRYwkvesldEaciA4+r8vduJ7FVd7vFZaVbriF3Lsp2BAMBuH0lCISSwlIY0oBJhEvJoVEoe72FgApdB+7445EM3z1l8A1+Wak1t6JSJ9vQi/JvT7jKEXKYXwTlHIt11whpcneYrKy8b6ICtA6UGPLbkx2h/dCiWFYj6v8VEzPwtKboGZ/5k9dU+YJIpaKI5bqnspgf+v9FGR1HzmVN6t54155d1aPsI+ZL2bMPwpwpdr1SQdZ7MeBPPs5JdyHbb1PcmK5Zv4ajrLuL8L05j9ib+NSrBxzV845JotAI5QfG0rgji4bin7BPhI3w929QoldVcUEXNuiu9CUKJyniNeoAExz0jkqleXzNe7f+SYm6NugDf06Uut/iTdqTkfSuY9pKGYh5zqHYMTjcmNY2SAkQo3o5y4V9STdXQNvwAAo5sKg3UBpDXQ9hVhnI7yLT4Rn5r0iEhFqXAfvpJt67DaybPkKHHbobHFrUrlfCqmMKWU4slc0NFnI5NDQovFJ4KDcCJms1uoemFr3c+iNb0AbPR9ajRFflN78f0hu+StCo+9FovpzXfq9v8BKVcI8RwQCjFUrdm3xWuWiQ5CgADeNdAEeGhPrGkJ+BCQGsLTsnusJVL4xCG6KwXBX+59HonXuVuiaT9T5uO4IxMiu0d2HvxO4iVtQpqQbnobDV4XkskvRetBvkfZ0faEqV89EwmBFaaSyHrNbIKtivw3XWO7y70tMTZCphCPUPa2iDSISQdfNDKPF36VOJhnWKArQNYkj/27IyhsKgdbYLV6r8mwZGwLG9Sr2RSkJmmNhaOASgHA95Sr+TdejpHYE9LY1aPMegkT1cV1OVQqawsS63aLcuGdvs8F2uZ0yPkr8gBeKiyGl7HXdkJZnrFbSUE3ks2nHHnDNsNgpDvp2/wmlldWGAb77X2jxH5cT7HANJD1JvLztLdvumsGWWWDGmrcssOEq+GMroY29FA53BfRoA9L19yOqlyF08G/zvr42b96MvrU16N+vv6gP5itqfhg/anX/43UK7Fsl7ekSTQbWmH9DIZMxnPvDzJSWBoVhJ0Bje7i2CikP5u2U5WAhV0FX+yKU77kXzrGXAukEYm+djrZZy/LewvBQ8MomhhKCsl5AcFDq1+FyBxEN7YHD11/eEZLSIJEoKm6tUD97U3Wv0L3sjnsXHgvPoX+E3rYa0V0LkRye21vEDLIUWLeu+1xt6C0wqVz6WV9rshGbk73n2pcPYJn7xe+OSg5M4JXMbAqn9BSSGen7pG64lH/QQIz3L/MEEEpEew1kWYU5PmWyjNknyOK36ECYyI8SXKk1/J8AstgXxneFkEKI3xvdUHoNZ567fO/CvHmyKtoXY9y6y+EZ9QNofT8DPbQdesda6M0LEWtejoWT/5ITiPDBoSKQKjQGxwRHGK57GbaBBkqxriKM39oW2yWgTVylMu6EClB5nC4kdMMYzFWUAW0GXH5nFMHwBkwJvQ7nQWcjveMprIn7sLvm8/vzDbG9xu/yYUL1QfJS2hXagzEVw5AK70Us6YK/pLLbjrCArJIqpJJRJKLt8C/7koDd1IZfITbkMqS8Q4seNzvVQKpWSRB8Z+4PBgEPGQuyOioxq8qtZE5ALAYthRK2PpF1D2QC1dSam2Qn3zlmvrjAMeYvvfYuxBMOhEbdjbTPiAU7UGClBpwAhiAgX59yTaiKwTGkn8lmGTFPXC+Mn6GRI4xsRu3L7KZJo7I04EL62XK4P/MvkaZP/OsYtMxrkNvR5UyStBIUEfiYdu5F1prM2Oor4es3Aw5vJSJLr0fHpCe7NVVJq9NIYz10O2MMlHJbYx/4XHUDXVkg5OomW8/55HgpQMo20hhmzAPjlCQ3WCqdFaxRjCDXBI1jgiFeYxf/JXFm6bS0k9cRgBHMKOaIY03jQdTcTKpuym2VAI7tUnm0aDzwueXP4NIT4Bt3AdJbH0Nr7dlIlUzKjheNMc6JEtkhy0aGieIU2SIxaGyfLkavAC43EzVrstbZTjuRF/Ok8LgoHdokpnW1vYUKrIFWNQPp5sVoxRgkyw+xXX6VlaV4dee7aInlZnTMQEvl9bLGibFyV9u7CNTPh2foydD6fc4Ai4x53LsCHZOfhu4y5OhzFT5DixcvRlV1DWpru0tnq/XB+L5cuba4fjiGdmwD55rHOdYsHDumRLAbw3ztJHDnM0hWjEVtiOxPWgbrfSRhsdudVZi0a0fZosPgnX4LHO5ypLc+inZtIuJ9Ty7qe8Ex5HNKBlNcCaMxI2UBkijxpuDxVyDUulVcIc0go6jKizjpowZZ7rVXwjviq3D4ByL+9hmITX8ub6sVyOGc8z2cL0+htaLe6KtZQj6ebsHa+J4iRrnwKWSvCLJ6WkT50uE0QFeeOBczEOM9oqn40UIKaAAAIABJREFUAQMwBbBYX2+CLGuC5E9BlrEqKFhCcRJDKTa7R1n0kqn0ln+gghbFNoSJeoe5/FDJeYu97pNyXiElw4LJiN2JFoxfezH80a2IegeiMzgarWVTsaemKwthHhAjlw/jUPYJFxJcHeQblvXRlySeJcGCiTFVvVbJdyc0uJ1O9PFXY1BJP9C3mQGk/Ml/4WTunCoV7UswpPUVBDXA66sESoZD63OYKN+tb96KbQO+ecDzW+oOotpfgZZoGyZUj0J92xaEEhFMrhmD91s2YWCwBq5QCGVVg7vm5kESArIq6hDtaIBnz1/gTDdBG/hFxF89Hq4TmrPxW4Ua+ee//g2zZ87sJm7BeAl+6Gmk2xWVvJZuPdzNp9GhCo0n9aFjHZJgeMkV8EfpHngx0tufRGrjQ3CSvRrwBeNl0fBPcQ/RRl4I58HXGDmbMhUWE2OVq580npXaVllZsGBAtLUe9jMYCAi7QaaOa1IlwrWeq1zZzDupHEeCn472VpS8OiADstJI/OsotMzbLS9HGgc0BskeWqXQ1T0qlx8N9/R7kG54GZ0Rl208De9FY4yGMMGLXQC4io3i80fwJPmn3E4BQ6pwb4KMFoEEARCNZTPrR5dDtltyepWViHuT2aBWCmdmhS/FUoj0usT2GeDJynyZx3Qfm5UR/siourHtvC8NUI4bjQozCKNLo/5cH7gPfwbpTf+HeN18pHxDxIAgT0bwQzdOimiotuR7TtRmjWKzlPsslQ75DsslNMBxMDOf5nuQ0a1q+qUolJJtaw37kagxngVVlJogd6N3hHZjwZ4VeR9nAq1ppRNkLMi0WPOOmS/2bb4RvoY/wjX8W9AGfgF6ZCdSyy5FaMC5iA3oquBpvWk6ncLLL/8T06ZOweDBg7swdZwXzkeuXHGGOEOg4Dud7oZ8nlxOQ6LfcCPfJ7OfbyCUG7NV4VOJkahY1UIsfa57cP3zGbFjKHmN5MKLvGJI6SdDiL57DtpnLij0Ku52POtK6PMilUogEW1BIFiFUOs26Ol9m5P7mycqV4N6A3j0uLOmC7Tm1+CLLYdzyNeRWnEVIkN/DN2XO/cPgabmKRXX9Vy56vK150Cl3K1At1hF5EJjVCyLVagePo9Bl8Gq5wNdPH6gwIhugq7MJvaB1mXu138TyDLUHpkH0lA9zlcEZMEBzaVh14rt8JX5UTm0utCSyB7/uIAs1SDmjBr2AeTfKnpAPsAT8wGtgiBrf9ql3ATVtQRYjIHiT0p8q2BovjgZC2OAsq4SyHb3XRldm32ZDC7ph4HBvtgdacL2zgZ4NI+g9hKPX376XX64HU4BW6ua6wXgqDJt222oOHh+9ne61jBofFvjSqwffO7+dFmuIWNVV9of1b4KRJMxNEVbwXaubt6QzYfB3XIyEUcOnIVkKkkplWxSSdahPgol1SMQ3v4veNddCte0u6B3rENi81+hz37ONm+LtdF79zYhHAmjbnBX9UCeR0ONO+JGMln7cSfLQXcroiE1XwRGjMuiYUQjutLbidSS78NZNhSOyklI1f8CcPrgHHU+HIw3Y1zd2ruQbH0P4RE3wt3/mEweJooJJAR0mA18TU+KmgyLBsPfmz+5y2uWc8/mqNE0MTbJBoUpyGFhFXgelfaUax2ZCzMLSqEFc8LWfBNPQMl6DPBibBBwnQtzpsdR+UadAbLSSSReMZgs3psujGwjd8jtkvVSxKEs/DKcw89AatV1aK27ASn/iG5NoWFKN0i6jBky67FszJk6WcXsUFijqXkfgBZXw6pyuV7ETjIMlLpOxEsyubMILOgKp+LPrPdhct729pC4/KpCYMP+WWNGCHqqqypkvbV3kDVlXJRisIwdOgXGrAwc61Zy2nSbUP/nei1ZMBuumQ8gtfpn6Bj/WDavkXLh2+8H2HKhei8ZjJrBqvEnx5fvLrvcdqqKqk1nwzXqXImxa2/cgVj/rhs3ImQQowJdHG6fE26fC4v3rMLucJNt8wmwlBiGYtn47swnfR587yz4CZpHML2GA6lNv0O8dQs6Jvyl4BARLHFjYPuOHSgvr5T1wAS4fF5yCe4Y4DieM1k3b2pWMCRgUu7GSmCE9edzIeT5vM6aS0x1iCxrMOiXGCi+v4pJ+WEeDLpIc23nivspXzAV3tkPSkqGdP19aK04FcmKwwqOZ74Tgu4YfP4SREONSCe7ykv2JJdMMY34qEEWlTBFxGna3eJKG40kkBpwWt6ma8EhIqRChr0nbuDG98PYtNzfYhVhYj0HCrSYG4sbwb1drG6FdvXvLzgyAyzWu7/1WNtkdRXk8f9kJssMKJmyIB/YMkva04uj/h/vYfSx44peNpRmr/KWF33+h3HifzqrZSeO02sgy625UeuvRMDtx97OZuyNtMrOSt9gNQb6+iEVZxBvXIxc7nhygfEjzqBefjRpbNGVKp+YA19uQ6oGys7NjtAeAVc+pwuhZFzcf6zF5/QKm1TqDmBj+3Y57Ig14pDWJ6AN+190rLkD7boH7Z4BCAVGoq1syn6vsz7+KoyuGIr1bVuxN9qS9ZV2OpzgbrW1EJARYDGvmCr8ICQ6d6CsrBy+0n7QV1wIZ+0s6PFmxDc+BteR74gxzHiIAy2MraIbW666mKSWICWZiBuqg5pL5sgwhnXomx6AvvlXIuWfblkisuN0t9QGnSRNY44oAqxU5ZFwT71XEk2SJQp1NCOZIHDqCqLy9Ud96GjIU4yAayhCN6NEEhXlRhJP5SZo5H7yCEtjuKelxbAjsDVc7Qy5eRa6TBabmJhgidL3BDg09Pj/rCHWBWQlEH/lWLTO25UN1pacPg7YMm2B9ZcjOHAWHGWjEV14MdonP287FGQvaNxSipt9s8Y/sd8Ezizss5mlVEmMybyown7QcInGDbc/pTBpvblZRZBzz3VjjYsgg0agaxeYz3YTZNklKjbfi3NDlorugkq1kWtdyahnQViiHclF35B4mOSCM6EfuVLAD41rxcBxnSWSCRHOEYbLweE3lDPJzBoxcgT0RvwmjXIaKIx7YX9VjB6fD6595cJoHZt9Lo1dARjHv6L+u/BwI0dPon3Tq4gOPj97OdkSKooSJKnCd6I34MbW0E6s2GtsJqmiWCz1uxKeIdiNMOddnuJt+BMC224XsQFHYKDEwiRW3YDO0b9Asjx/egqOzXvvrUF9/QYc/4VjUVnZ3bVZ3VryOpUGu7jD2jXLTsGQ9zHAFr8FTD6bFBbTTgJdbcwVypPFuihew2e9JyqsVhdacx+8O36DUje9Ck6AHtuL6LLr0DH15QN6FZtBD99zLBQCMosAHdANLBfnAlkM7GZ6kXylt9x9vItOgGfOb6CHtyG65UUkR16V976ByuGSLytXEvhC43Mg8VlWkGVOO1PovnbH99dNsKf3yudWWCxAUi6J/GktxdZRqN0EEizZ93sv5dwqdN+P4rgdoDT6bg+2svL7LsM7JBGOwx3YF8ddTB8Gl3wwyYuLuXe+c6iyzVxVvfVOOdD29Ob1ZLVWJ/bFNvcayKI0enxrJ/70uz/h0h9fhp2JRpR5S9C+uRmP/uExXHP1j6E7lJHevUtkCuhbz91H7rjblbArgspAmez4lmSyw6f0NP6fvK8Aj+O6vj/LLLJkmVlmZjvMnKbBhtEhc7ht2oYTB82Ow/ALNpw4DHXISQwxM7Mli1bL+P/OHT1ptNqVZErT/F+rT7F25s2b997M3nPvuecGUrx/+nNpzBzRalBNJCu26TnkOt0ScVhetgPF+Sfv0/wyYhZJ1PU2UtAi356DleUb6kTMmtKxqiu2es0arFi6CJecexws9iwkDA5YV98CU6tjkdg5B1V5l8Ha8uh64gXprsEolkQvmuVlHAINPYvZIonuIkxSnZdCOWm+oEUyHHHEQ2UghYh5GPGEAfbQMphWclwnA/ZCKbZqcLaFsehGGOxaHgdlqxPbP4Cp/1QY216ISIhKiXvgzu0geWZBb8MFGCvjEWSbqpPkYUbYkCc0JFLAaHxxbOmaJg6RJd52AnoCKIIJqrg1pYBlpskS77vHWV1fSqPi1RFRSQFZWiRrj4yZ88yWSXo4e15P2I58C0nfJvg3f4ZAt6n1hkEDnEaoCF1QaUsKezMKWQveFWWPgIOghjLlrH3FppQF9d5/zgnpWqSEqqaiTDyfxnCmpiI8KrpjsZqFmkchglQnSVNBVt1n1ij5b/o5U2Oz+JfAWfY2jO3ORfSHC2E8ebPsV64977a4pGGvdarYB6+rIkOKCsuoId8b+kiVAlviLbZaRO2RdOh0AEyipb51MMS1/I143IrSRJeaW/RQhESUIesDJKvDBKPViIXFK1AS1O5FH8Xi9Qh0U4F0Q+8aQ6wCniV/grX9n2BsebLU1YqtfBBhc3v4uzzW4GuK9FS7TStQTdU7qQmmo4GrkzmHjRXvbUodLhXZ4h6UOlu6UgHcA7x3butKL2u3pX8PqDEJgK4eP/tpisgG++c+TieSlLtgKCwjKCJiQHz5XahofSfi7r5Nec1nPMYEjWFxqECV/sJ04lmS3prSIARWgUQcxYmGgXq6wacrMNrUibCsugm2rleCubvhFZMR7T0r46kEV578oozvz6Ze80Bog/z+MSWDMCOIX8JNE9/KNK6DRRNs6n3zOKVKS+e0ohQ2BJJcFrvkfDXUDhbI2pf7OBTHmgxGEIh0yWlXr/u1FVuw01+MmI6+u79j0GiCcTCNpIVbE7Xa7SuBN1Lr+EwFW7U1zkxCGdyfVujMB8Uvfq+NkS025myx/VFAlz6iddBAls1kRXtbCzz6wGM46bSTUNS/G7Ksbrw060W0bt0a5557NqLVxUJpiDHxl95PVcuIhiANfKlbhKTkO9BqooHJL1t6pz1ZDlRGfQhGA6CaDl8Ye4NekRMtsOeA0TRS9JivUh/BJ5FjzYJhzxcwZbdHfOMzWNfiSthsuTUPEYUpqiI+ZNs8yLZ6UBmpQlXEjxbOfKmK3czOgq9GLNu7FqF4GNlWN1q5mouBt6J0PXJsHkQSMaEGRpoob6pA1sKF83H4QC2qtXnbbuzcXYajct6ErcMZArIq866EveURjYKsBQsXYeOmTTj6yCPSJq+rh43GJo0VRkYUVYeRAxouXJ9Uj6dpz7uw7H4TRk97GDtdicTmV5Dc8w2MRTfA2OJE6ZaCKPF1M2HIHYZk93sRTZgRi2jeemd2G5isTlSVrK33vLMIHQvPrQpux7aIF4e5WyPLpNVHI13GbHWCkTUm+zfWaCALpY8RkWohiExqXo31pT5nhIgGXpWfMvZpqsXqQRbVBb88CqGTqrR6VdV1glIL+rJvQ6wceVvvgKnbeA1kbZ2LQNHD9Yal8kR4P4zY0tCmPLlqSt5Y5RXxulR3U4IC6ZQFVY5XJuEZghx+OeuBmZIpJ0DQ50qlDlhodQTmEmGySjSIzzP3V1PpW4wc8hqplDzbrpeQ5YrB0GwYwt9fgsphv8p8SHFc5gumKHWmjo1RN96z3kBXNEu+iwjGtTy6UEYRFRrumhy55gzSAzCOhQWKLbHdMMYYPU/C4OyCpKWwhppKyjBzCPUiKPpx0uHhctmxxb8L68o2C8hSTUniExzvq6KegwqEoV9h7n2XlONIFP8HsQ0voqrny4g7u9bbd1JYuHovKeXFL778CtnZWejTpxZcSFFhCqaUVzb4SEnBbED2VGOAh/uT1+a7ibRc3quIrbCUAQuS2zVKq9S/k9yFzI3jY7SS0VIlLZ/p6EzKgo5N98KdWwhDweESgQmuega+vo3TLpv6jjnUx6W+zzdHA/sFrvTj3N8cC/PWJ2HPLxLV4vDPNyAy6IOMt0+HoyOrFXyVuxCh4wy1BiO/M/QtUW2wpevsQGmD7NOfjGNFpPHvoEw344v6GxS4OdR7QPWv8rj8sVCNGAZtKQKrxsCV6uOPArLsJiv6OItw7x334JcftdxKp8uJo084GlfdeBX8zgg2eXekZUo1db3IonCbHOie2wkemxtffvyFnHr8qSegKuzDytL18IZ9wrZhU2CLCreqkUIZj8axe/lOtB5QPwUk01h+b3lZjc3ZvoAuOono8Gpe7ZBvrO/f+vPlEa+oDx40kMX90dHTGgu+nY9fFyzC2JvHwl/lx+SHJmPcuLFCNXniicmYOHECPB4P5s+fj5deehkPPHA/sjxZ+HHej3j44UexZ88eXH75pbh21ChYbVZMnz4Tw4cPw8CBA7BlyxY8+PAkjJ04Rozed996D1ePvka8yl/M+QJLFi3BxNsnyFw+8fBkvPvmuzXzOumRh9Cvd29Me/x+3HPvXXD4vsHC8p547833MP728XjlxVcxZNhgdO/bAzu37MCMJ2Zi9MQb0b5je3z79bd4avrTKC4uxmWXXYLzLjsfVrsNrz79fzhs5Ei4Omk0yTeefU36yOlS0OSXKemCzFXTe9p27SnFqnVbcFLhB3VAlrlghEQxaGRQqEEZKlu3bRNA2q5d0x8+AgcalTR6U5O81ReyqeQTmLY9BZPZJnWuWEg3UbZIpKENeYOEHkhjjTLGBFeJvT/B0OshBLOOAHRSt3ZPc1jtufCW1NKgIgYPklLZ24yquB9rAxvld7bJhpFuLRGan0UMecjLy5Y8oEwRLP3Dk51FdTmrViagWo58fx8uRTtkUV89aEntz77lUbhiq2HqflO1uuBxMJ1FmiWV97SjSX3ifPNHeckdmx+Au6AzDDl9EN/yOircZyKeNbjecAkCGN0lMObasw+97D+973zZ8CVNkEBKld4IT0exolGs6kWlmx+tRpqxDu2Q1ydQ0hvINII5PhqyNGBFNbC68DGjQallt+pEwUTsQlHtEnXyLWhg83qpKnqO9bfD3bI/9W0R3DwHvj6vyfWFVmikOiALKWs1mRjJk6hSdS4eASpzxLgWehVK3itFQkgXJFDjddOBYjVP2R4q6NWteaTVHbMJ7ZJAz7rnTWR7jDBkdUUyVALkHQ+jTVP34/zx/cVnmNfM1AiOCbg4Vu59FcXiPe1vzSRz1UK4V14DS+/bYcjpK6qf8SV/R3nv95G01CZVM1qn5iFVFnrp0iXoWtQF2dk5shebUsRYiWL4fAHJK+R8NZR/RTDMvjlP6njuPe4xRdMl9ZM5VE2V9Sb9mc4a7gvuUxo/XEehfVZTellTLVU50RDzInfZqTAPfUqWKrZoIiqKZiNh77C/r5bf7DxTMgQr6gKDA6n5kjrw/QFaxpJP4DD7YCw8BtEfL0Vo8CcZ58OR1VKYHd5iOudqhbQam0B+d+gbwZnK723s3EyfHwjI+q1ogvt7bzyP0uyNiWcolcKDWSPrQMZ8oOc6zQ70cnTC5AeewJU3XIl2HdtJ+Y55383D3C/mYsLfJsBvDCMYC6E4WCp2Hh34zLnfXLUDjIT1yiuC3awxbxiZorAZnfVqt+bZs9E7uwjffjkX//fs/2Hjuo1ybKeiTrj4qotx5HFHYkewWIISeY6cmluKxqNYXLxKVG9begoQTkTx86c/YejJw8S5Xx7yYkvVTtEg6Jtf6yRjXu+Gyq2iR/B7zMvalzXTgy4+f4y8+/i7WkL9QCLq+zKO/TlW0QYPGsiit9FtdqIA2Xh80hO46rorsWfLbiyYvxC33noLAoFADciiR/Hue+6D11uJRx55GHtLSjBr1mzcfPNNyC/Ix/PPv4D8/Gb4ywXnC8gaOmwoevfqhYcffgRHnngUBg0ZiM2bNgvIGjV6FMr2luGeO+9Fh44dMOG28TIfM6fMwhlnnY4u3brg64+/htlgxmnHDcT9Dz2Bs846AwO7ZePVj1fDbLbguDNPxLNPPisAqWv3rnh6ytM46eQT5Lob1m/AjOmzcMdfb0PCCkx9ZCpOPfUUHH3kkXhiyhT0G9Ifzbu1QgtnQU0f/HemBPbUxWppbg7v7gr0au2Sj2iYR6oBQt6uh+uArFjWIDmGXl4aBTTWqnw+rFixUv7euXMnFORrhaJTG401Ghmk0NG4oceWBi5zsvSeYM+a62H2/oxkIiEeevPIV7WuopUibJGsXA5jlxtgLDhM/pwonquBrpZnIt71HoRTEvft7uaSzxX01hZaJcBS9Bg9wGJ/qVEst5sFfJtWB0fl0hBoNJYgTaNck2s219SG0s8ZoxU04ghCCSCktg9BQbW0OPvnvPFz59qb4MxpLgqQVHKLLLwdwSOWIDdbK+TNdaJhz/mn8cqXr3ipvukP69BpgNGG6E9XoHxQepUyrhVzwDgeRob0KlvcCxwrjVc6JWggimx8NRBj9IkgItUoJ8gmgElHi+KYGc0hWNFHkpgLVFFZW0tMzRfzWFTeVeq+U3RBRi8IuASA6RQDU49XUTDON9eHeVH+YLBGyj1r4bGwD3kUSd8GVJVsgrnnXXIcwQqBksq/YshEw7fMxaq9Cu+J/64FewkQRHM/8Hmg4hMPbwjEcO5YDJhj5HoSXHGeKbaggK4hVom8nXfDRNGJZAK+NW8g1uMheXaV2iP3DiM0muhIeuob9wzphZpkvkkTeQkSJNbmc+3PF4B72YWwZbeAqfMoJCuWIrb+Wfg7T0LEPVCiRQSSpBJnihLxHngvrL/Xv3+/RhUFCYSZR6kAkirynQ5spcvvYjSXOVZ8JynpdzWP+5JzxbnivfEaFMvheqsILfewel4V8KI4kXPVGDjbHglDTm8kK1chsOUL+Hs8uT/T/pudQ3BlRqCGGqgufCBAIdPgaQj1tmo19ZrSzJunwV7YBwZ3F4Tnj0Nk4DsZT/PkdxGKeaBCy6n+b7Z0Se1NHc9/gybY1LHpj0sHtP5XgJXUlUpqanxNbakgq8ITAllZLQx5NcBrzUrNOTz4+GGwx62Y/sg09B/cH0OOHw6nwY6P352DV59/VSJgl15zKQ4//ggsKl0pqSMErcMK++Gj1z9ElbcKF1x2Pn6cq9VEHHnUSLzx0hvwZHlwzkXn4qWnXhT775cff8bmDZtx9eircfo5ZzBpA68/+zoGDRsIV14Wsl0ePHzXJFxy9SVie3qSDrz2wmt49/V30aFzB1x5w1Xo3L8IS0vXCKPq95qX1dQ1aui433sNLr4zDhrIklyMBNCroAs+fe9T7C3ei4q95Tj55JMwdMhQVPmqakDWd999B0ZfduzaiYk3jce3c79DKBTCXy64AN6AH2aDUYBGTnY2nnryaRx22EgsW7YMwWAQF19xMUoipfDurMR7b7+Pq6+/Cm+9/rYYb2WlZbh29ChZk6dmPI0/n3MWunfqio/naJ6ys4/vis+/X4PtO3bhgtOH4u4pb+DKK69B645t8OTM2Rg6fAg2rFwvYdlzLj0XW/27kW/JhiEBOJxO6ePjD+bAYrLghNNqgVnfAVqdHgXU9gVkbf9pCxyFbgzq2haFJrsk+CaoOkglrnV3pQVZkldSHRXJtAFpjIhRb7EIDZMgmAYOjUKCBYon0NDUG9GMprlXXwNT3/vqdJvY9i7i62eJqIWp6AYtahKtFHCV9G2Gqc8kBF0jEKfHXtfohUwmEwhV7an5Kz2M5LizEWAtrFpW81lbqwe9HRpfmQnHJmeBgIqm1EYh0KBxyAhPJuBAQ1qMYhupqmYRvojEYpJwT+RD8EkA5HE5EI5oXnMCG2UI8oXJ+lE0xpQ8OPtM/Ho9jI4cDWSFihH55QZ4R64WsMOWKrct8tXGKDy/ngTzoGlAIozowpsRHvGjrA3ry6nogYhWCKjWIhkcO2lmNMo5BlKwuK6MitDjz/sX0GPWKIUcP+dGTy/k3iAAzETvUnL1esqcyndLl3xOChu9ben6aygnS4la6IFXQ1Gw2N5fkFw8CubBM5DY9Tnits6ItrigTl7Zvry4FdhTkTB1rkTBEklR/9QojsmaGl8ERkqW32HXCsUK/TASlXlnTqmSD89aPw72HtdLt9E101DeScs9UfQ1fTHqWoVHjbKbWjtK5Y3xfIqaNJV22dB8WHc+D3fJSzD1uBUwmBFf9QgiLS+HvdsYeKt8jeY8se/du3di/vyFOP74Y+FwaI6i1CZqoA572uc4HdgiCGIkOpVSqAQyCLgkBy/JunNUnGtcmbYp+0IpiKpi3Fwnc2QHEvPPg3ngZOkiNv96lPdi1K/hmmNNud6hPCZdDtKhAFi8BwpmdDC74GqgbpP+Xq2LL4RtwAMiHhLe/AGiXe9NOxU2Vz74w++PSPDAcqEOxlwvj3rFk76v7fdCE2zquJ0WW833z/5GrEg7ZErHoS6OrO6J+U58J5roaDPqvGqN3HS6SBbf9z9++yO+/uQr3HTnzZj3rQaKTjjtBHz39feYNmkqRo0bJf8mg2rZr8tw/cTrhc765JTZOOHU41HQsxXWVmyG2+JCF2MrzJ48G9dNuA75zfPlHNUf7eSnpz2Na8ddi4/e+Uj6uOSaS+Cr8mHyg5Px5wv+jIHDBgkAGzRsEHr37413XnsHLz31Eu574j707NsLrz2vOcLPv+wCFO8uxlNTZktULpiXkJyy33teVlP3ZepxfO/0smqO7N9zO2ggizdJoJVj8cAWMOGev96N5gXNce89d8NssSESCQnIuuiiC/H662/gnIvOwasvv4obxt+It15/C63btMaRJx8l6nwstkcqR4+8zgJcZk+bjR69euDhxx9CXqtmKPWXIVQSwgfvfIBjjj8aX372FU4981R8NuezGpD1zPRncOEFf0HHjh3w4YcfyRqcfWxb7PI6MXP2izjtuP6Y8/1qTLxpAnJc2Zg2fQamTp6GXr17YfKUx2BuZscufwnaOlrgvX+/J2PcsmmL9HPPpHtw8ukn14xNv8DP/N/T4l1oUiQrCaz9cTW6HtYdzU12dLJ5kExoEZLV67agv+nFtCCLVBpGoL7+Zi6OPurImsvTI0tQQqNGeXxpgKcabARpNChoMPPFVJMQnYzAufEOUW5j3gFDGfwdX/YPmIe/pMmyM3q182OJakVaXQ73kMnwlm4F4nUVDylBHw1VIuyvLbioB1jshwDk4dT2AAAgAElEQVSLQItN0QQJrgzWbDhdrFOkJb6nGpSMhPIelREmohgmY0Zpe1X0lwadyDOHoxL5UAV+KY4hERAJedB4S2iUMyQFYElB3Oq/yZyQuJLU1ApJDcvxfwHTpsdhGvCYRC2iXx0NyznxGsUkRr0oP6xvltLPkRX8UurtJDY8i5BzABJtr6kBdbwG9wEjXolkXICyylFUURYldkFwI4IMNk3gg0Yo54R/l7wwOiB0+WzqvjOJgSilQkZLVMHXhs5hpIxzt68gq7EXI/OsuDAiPV/6GSzr74Gp518lipXY/iH8g79oUC68sf7V58z/YpRIGe4lpeWy/prgiE0EQmgsiAoqlaCMWm5PMERxFc3Al+iL21Vnnm07nkZW83ZSeDWx+3NU2I5BzFNXwZR7kjLrNhZD1tVN4RrrnQUq745/47X3NR8r01yYfMvgXH87bG1PlNzK+NrpiBs8qOgwqdHp49g5d3TUMKrFPUjQk1r/hSBco0ZmFqpQYIt7lY9hQ0pynH8CMe5JOhsoY68KShMgMaqrRF8avQndAcIQiMfr5F26l18KR9EFMLg7IVH6M/wlGxHsnB4UZJzjpJa7p88haih/aF/GnPGaCMGarKUJEmBtivn3CyQ0NJ59BVjsy/bjCFiP/hCJbW8jaBuARM7QepdgHi5rRUbDVQhW7jgYU3LAfewPyPpfoAke8MToOtDyuqzwx4K/CcBi9ErRwcVpV13ovKn3pEBWak7WsMOG4arRV6N9x3Y1oGjw8MF4btZzwrZq2bqV0PxmPjYDp519GvI6NpcSPqsWrMCvvyzC1WOuwdxd85Fj9SDf78acd+dIjlfSDHz32bcyvKNOPgbBqkBNxOybz79BqzatcPTJx0gE7LMPP8fe4hJcfPUlArIGDh2I7JxsvP2qFlQ45qRj0LZ9W0x/dDquGTMKQXcMHbNa4/1/azmOR55xNBaWrMD/Wl5WU9fu9xjFihkcMCdry0XxXg4qyBJjAyZ0z+mIWVNnoahDF5xzzjliFMRjUTzyyKNwOp1Cw+s+oAdmTZkpIGve9/MQDATw5/PPxtaqnVIPhnWUmmfn10SHdu3cjWWLl2LcTWPhTQTg2+PFay+9JhGv8y48F06XS0DXjWNvQDKcwJTHp2LCxPGSC/bRRx8BiQjOOaEICUc7TJk8FTtKfOg/bCiOOPkouMwOvDD7ednEpXtKsWTRYlw/8QZEzQmsXrgS33z5DW4Ydz08WVkyHgJCBbJIMdzXSFZlSYXIS2cXZIvXhcZVG6sbbS1OiWLRkHrlrS9wRb8f0oIset5ffuU19O/XH23basBHVLTsVjE4CKoaossJTc5qEYNcrzhliFbAsfVB8Wyzblhw3Sswe+fD0usOSfiW3KvldyMS8iHW7X542p0If+UuJFKSgS32bOHRByq21TwvBFhRg6cmcTkQ24tffOtrPifIGpLVAw5XnhhMfr8P4UhdD7XLYYfFaqkxiHkyjVx6slOjXYxYEXQQQBFQEZBxXjSJd5tEhGigNVTXR9V5ylQPiVEavtjJ9Y+8564tRvzV0fCfUCmRDdUY8eAYlVFOEQJ3i75CQQrNvwne/p/WHKtXe+RYyV+jcU8zjetKyh6jKFIIOhAUICriFmIghoWORmofaYUSaUsk6ijZEWBLThDroKVpnDvuMX0emsrREuBXXThYCgrHE5K7Q+iZTshBiUo0lNOmH4Ih7oMhWg5DtAx5zhAi3s2I7f4atsQOmPvcjUTpfCR2fIzIoHfgC9fNu2jqy1l/HPca10lJCLOQsVcnnqGinnoVRp6TWuyWc8C50QuJGENbkFf+HIztLgCiVaja/A2CHe7IOEw6Chix4p5NLbyqQJbkUVYrSPKYxmixTZ0T59qJcFgjMBWNRmLXZ4jt+gpVHR9C3N07YxcETwT+XFt595uMeOfd99G+XVv0699f/sZnkGPX5xA2NCb9WqTmbHGNpNwAhUGqiwYTcHEOJG8tGhPnER0LXK/GxDVSx5Gap2gKrEf2pvEw939EDo3+dDXKB34PNCJ1ntpvJtl0JfgTMRwab6y67u8JYCFaAef2x2HqNk6igsF+b6XZDga48zoIzdxXtqlOceam7udDcdz+KAv+r9AED3S+9MIZsUQc3siBl5lpbEwqeqWO29coFs9LF8lS/W3ybkeBPQ/zvvhBbLJwKAybXRPkYiMQY7SJUSNvVljyn3wbyvDZR59h7K1j8ePeJQK8GotkPTfzOVw7/jq8/+Z7ArIGHTcUpGiWrt2NRb8swuXXXY4XZ7+IfoP6yb97du2BNRvW1oCu52c9jwl/m4jV4c0irvHLF/Owc/tOXHjNRfh254L/+bysTPvg9wSyGBwgwKKxllqX76CCLNlQ2e1QsrsY0x6fjhvH34Ckx4xCQz4MyQRuve02tGrZCuPuGCcJxwpkle4txXOzn8OYiaPRLL8Z3n7jHYlMnHfR+TUgi5GsmVNmorBFIc6/+Hxs3bwNf7/l7zj2xGNxxTWXY/v2Hfjo7Y8wcdx4rFq1Cu++8x7++tfbYbXZ8PHHWu2hPw8JwJg/HD/+vAwPPvoU7nr0QRiaWdDO00quM3LECAzqPwAPPvywXOcvl1yAb//zHZYvWY5RN14Dv9+PqY9Ow9ARQ+uArH3JyVo7fw3CwTDa9WgPZ7ZTaF0WkxlOsxW9LJ4aquCnH72Bszt/BVO/B4TGU9HiJsTdmsoYvcdr120Q9UAaxDQqCBj0yfwNvaBoMPNYct31kr6G4BY4ds0WAYekfzP8Gz+CrfwLWI58X7pL7PwI4W1fIjj0K6nJFA5WIFy1u96l3M06CYc+Ea9V4tMX1dwd3oGdkT3w6j4fkNcDnXPaa4IC/hKRyw0aNEl4NhpA9JQzgqcMXBWh4r0o8KKMVIL0UJhCE5rIgIhY2K3ysqRCoKrZ1tA8MSrIfJ1MER8akFk0rlnoek5udTHiqBQj9h9fJsY7o7v0OqlGQERwk734ZNiGPC75ML7dKxHsfE/aoRDIVVb5JC9HjPvq3B2Vj8K5oJHJsTJ3TdTYojExblUEjsBbb3CmUxvUX1yJThBcqmLVVBuUnBrWjqK4RXVelYqg8eXCNRDgpUCYfyPMhiRsKIW30otkcCuM4Z0CooyxChhj5WDukiEZkXIBBkMMsOXDYHYDJgcM1hzA0RYGT5HUeEpsfw+hvavgPPwtRJNmEac4kEbArQFhLW9LAS1GXPz+gERe0oGsdNfkOpWWV0gETN+y198IWw+twHlk1QxUdJnR4JBVjp2ihKqDFcjinqZ8OdeXe6KpxbQbmyepm7dmOiy7X5ZINuIhxNc8gUCLUQg1/0u905WcOh0H+ggV987yFSvQp3dPxOPJ6ppymnBHY40U3iyPU8C6qu0muW7xhESNVQ0tiSIbjeK0UPOlp7byeWP9PDpJCHo1BdvGaV6pOYfupWfD0fMGLRK552v4fBGE2t3U2G3U+7yxOk3699w+d97ACUpRb38iMI2NY38iWOzTvHU2bHkdYMzpi8i8KxEeUutcUtdUNEG/dw/iof8+TZDj2l+q5f8PICtV8r0y4j+kUSx99Ertmf2JYvHcVJBV7gnWlM7g5wMLemLhV79g/Zr1klN1/YTr8dP3P8lljzj2CMye8hTOOOd0eNpo4mepkSy+txrOyXpTcrLOvfgcoQCqSBZFoz6vjmSRPkiQxZQB/lx40YV4+99vY/CIwRLJmvXELIwaOwpeWwidstvUi2RxrH+0vKxMVEGmopiTARjAEkSNf+c09p5r7HM6ygiulMZAunf9QQVZObYsrJq7FLOmzBJ1wRHHjhQJYqfJgQ6WlvjnP+7CtdePQm6nfBjDSTmOkSxnlhML5y3E1EenonhPMS64+HxcetWlsDscAn4GDxuMTr26IFIZxOMPPY6zLzgH+QXNMP3x6bjpjpvgKchBcFcV3nn7XZx55hm4//4HMW7sGPTt10+M6s8//0zm6qRjR8BZ/i42R4fjnbdex6U3jsGawB4BWW899waOOvwItOzeFoEKPx578DGcc8E56Nm7B1545kW8/vLrGHnESBHXoMDAFaOuqAGAVBPMs+c0qC64Y+12tO7apjrhXgtxy5eOyQS3zS6Rio5GO8lyMAQ3w7buDlj6TxKvcjAQwjr7jWK8tG7ZEsccfYSmmsa6SRKp0H6LVzcWF6NHeyDj9Tzdkh9htwnNLbVuirFqGexl74pqYDK4C+HF/4SlcDhMna6WscZ+vBhV3Z9GdvvjxdAWQ7QaEKnNaHXmwWg0I+TTagSxEWCx9pU+/0p91tXdEd3yOsKYNCIQ8GrGd/XDoTc+CprlIhBsmCZFIEZ6HfNiaGDR60TjlEBAxCfCkXp1nJggzkgU6TuptWpI/1JRsEwPG8cVDHhh+bygBmSxGHHkpHKJ8BDQWSwmoS8pYMQcA/PSy2HqdScSOz6Az3UsQq40lBmTSfqgkUiAxXuhsAXXkJFLAh7WqBLKp8EgximvI58z6ldNndBqV2nCDgRkIvYRpPGZvhgzr0ljWam2EYDwPkk5TGesMi+MYyDo4VxbSz+EbfVNMLU8AbBkwWD2iIqdwV6o1VKzZAHmLBj425I+YZ4CIoiUa2DL1gwJ71rENr2Gin6f1hjWnIvGaiVlWjca4gRYNNYZ9RDlROYthiMyt3yelDolqYReX2bPrMrlSefksG95BJ72h8NgyUZi21soz74YcUfnjO9uNfepxaZTQRY74Bh5vJQX8PlrAHFjXwz6z7leebnZ8r5gRMrsXQDXxr/DwppazY9GfPXjCJvawdfhn3W6JVBnNFVf9JoHEGxyn/BdRIcHKc0DBw5qUg4Zo57cR6SKS+mOpBYplTo/BghFkuujnEQKuHncLqF1KgcGx6Hec9wfdERxvSWPtVpBMl3epl6+3eRfgZztd8NEuXtSgOddgfIhC/Zlausc60jWvg9TO4nAg7h4QQ9+2xHdjbJ4w9L6+3rV/QVYsi6LL4ZtwL1IRsoQ3vQuol3vr3d5d15HoWTvLa/LtNjXcR7M4/cXZJEuWB6qBH//0RqpgQRY+nbIAVZ17lXqXO5PFIt9NBVkzXx8Ju584B8SPfpizudyeUqwU4592eLluGHC9cKqSs3J4nGZ1AV79umJcy8+F0cef5S8rwiktJysSyUniwIbZ194tkSw+NncL+fiX5P+hfad2su/OZam5GRxDH80ymCmKFZq8XDakgZEYU0emEM23bObei0ek461cFBBFiNZ7TwtYTfZEIgGsLliBwLRkACIAmcuWjkL4Y1UYYe/GG6rUyQrWYcqGA+hladQ/q3aZu8OoSB5zE6EYxFUhKqQZXMh35mLSFKj1NnNNlH0cidc8qVMwCLSvAZDjdQ0DUTSbzTKlQGW6A68/d6nyCtoicG9Ylhi6oACR67kf5GquCuwVwrG8cGgbCelOlu6aiMqHB8TWSmPydwxVRfLZrRmrJO1+ufV8OS60aqotRi6+mKeHHOW3QmHwYSORopRJGBecgXs3UZhzYY9aI9vYT3yY2zatAV2u13k740igGCp58kXBa9QSIwUeoVpHNK44BzQaKOxziiY1IqJ1L701Ua0b30CDqcDxpYnyZdg7LuzYT78bTFyk1XrEFlyNwwnrhOwQMBis5rhC4RgNyeEhuev2AZ3Xif4yzdLbhmbUhLU51/x792cnVCU20EMIBq5iXCZRK/0TYEsGpg0fP0sMqwr4CoGvdUiPxyTPq+KPCYayRxnKrVLASteT4V59fVX1Bi06ERlg0IaPMbrLYfz6xZ1IlmxU301hp8UEHbYhIaWk838JSDpXQAkQjAwR8fkEqBM0MN1oWFIY1MVEdbWUBPt4HgkihiOCFDm9XmfpE8RCKj54bk0ctkUWJLnQ3KHNCl21a8CXwqUU+ZaCWeIYUT6YJY7o+IeoyA0hmmkG4MbkbPqMpiHzRZgJ435bL6NSIb2AOE9SEa9gPxUaf8d87OaFBDaC4MjXzveYIGp+XEIlSyAIR6CrfVJKG0+VsuFMxpFfIJzoMDzvhgwPJ8Ai3uW0RDOFSNDKgeNnzNCwr9rcvCko/oyRmNSjX79WEy+pcgNfi5FgHn/VbvXINTmxozDjdvjaO7KE04+14VgmFGadCBLdcLPhDoaDApduKlNy6ny1CsJYEiEQfqg3WkT9cHEltcQ2/IW/N2mIZp3vHQvzoVQqE4dNQJzBVrVGLZv24ZFvy7GaaedApMpM72T+5trqldb1AOhmpwts0nen6k18+hg4Tzo15B7Vh0nFNxqdU9+H3BuVb4qHQ88l8+LFhkMw7XwRNj73QGDrbk4QqpihQi3urKpU1vvuEyUQR6Y7sta34GxWq6Yf6OHVjU6h+ocp/v33rhf6mDtj1BDQzd5oMnmtnnDYT3qIyS2v4ugpQ8SucPrXM5kccCV217o4r5ALRPiYNS52u/Fo9poPIzNurIk+9LXHy0vS+VdmXU5pJyPQ0kTVMV80zlH9jeKxTGrOllKwr3Y5UVFuNYgL8puj7XfrcDa1eu0aFHcj0VfzRfq/uBjh8JldODj9z7Gq8+/Bpe7vrqg9swakGV1oVtuJ/mtF76oDPuwtmIThhT2EeC0a8cubN+6XdQFrxlzDc445wxEERcHPlNiGPGi7fnWc2+i/6D+aNGzTaPqghzDHw1kNSTdnsoMONjvjtTUF/274JCDLHUxPgikLO1Pk4hMtZQuv0z1ogf8Aqfxx8baUnmmbOSZausKNHQ9ifh4V+OOfz2Boq49MGHUKdju24ZdjvYY1LwXNlZuQ8khUjDauGQD2vfuILkUqc1tscFqtSLXaEELZrSt+SfsBT1hyO6Jld/MxPfeC3DWn8+rl0xOqhBBqL5YrF5aWl2HxpcmnW3UgIjRiOKSsvpGQPk38Gy7D+YBjwNGC+KrJiHp3wbz4OlybHzlA4hnHw5rz7+issqPZDyB3NwsMeoIDuw2I2wWUtQiNblYynjQqwi2tuahT25vMQoFBPnL60kN8zyrk0WiTUI74LGUlOfx9HDSSNKk0JMaKIlQkU0zOBTlK/VlrAdW6ub1UvKpE6IkqlW+Sbq9pShTFLVwz+sL68BHhNYW++kKJAe9CmvBUDHiacwVFuSJ199sNiLXCST9SynYD0PWQHgDGt2P96QaAQ/XjSBClCChKd7R6qexyGvSOCTAEepjIin5aiLL7wvUAJF0NZVSC64q8CVqatXiKfwS0aiIBNCamiINVkUf1M8H+9NyxaqQtfBo2PrdCYOjldBcE3t/0ZweWUMQdQ9EwtYaSUseEuZcUWhL8re5fjRLKTNSAIKAh3Ogz41T4i1KrIJzwDmTCC93SXWtLCVgIvuhWsyEoglKiZLn8VrsJ7Xeksinu51y76L+F+Pc+utE87T6T44GqYu5G26EpbtGGQyvmoXKLtMyvqrijhjWVm6Gy+JAt5yO4niiwyIaCcJqdwsFlnTB1MbIkcflkj0jVOBqQY6G3ol0yigaHp8fglYlsS4GyPYZcPnmwtTnX0AyjtiSOxFwHwF0u1OoihS5UNchwOIP90iqUA3fPdr7SnP2pDOUONcO5m5VNSxNTyeRZrhAnC4cs2r8jFFa5n9xXTMVFubxfL6Vg4ZzpxxfPM8RWgasfwim7jeL8mf4x6tROWzR/nyd1ZyzP5TBdAqBjQ2CYOBQgCte90ABFmJVcG6bBFO3CYgtuBHBvm/Wux2W/CAbQk9VTmVcNDYHh+LzA5Fv53j+14EWgZWo6xpMSAVXar4PdRSLNoASudC/Q/Y3isVxs85VK1chmjubScRxu293naijx+pCe3crWE1W+SwUD6PQodUTrAxVwWqwoCivAyxGzYHkjwWwumITfBE6DrV11zf214KORCqzBvdKkIHt+LYjBGSRLkjVQtkz8SiWlq6VMZLux+811sXiO5tj2LRoI4xFjgbrZKlr/6/Xy0p9phsqG5HKDNif92imd0hDNiPPSXetfY5kEdw4DLUhYodRSwRUf7MbbFjtX49goukeVU08wCibqMZISrlLHsOiw2wEVq0thU16lyqjmzSY7MRKmNpfKop5vrItKHMORrOcHBQH92Jj1aFTMKLhmw5gcWw5dqcAn85mJ1xLr4clpzNMna5AbMFYeDs+BJ+lFxxOVz3DhMYwwYde8CGdUaHPFWFeDR/Q1BpAFgWw+j0ImN1IbHoR4dLVsEQ2wzzyNZnn6Pdnw3zENyhPtBEjSoydJOt6STKL/C0SDiHm08Qu9EqCKorV25GPooK+oJ4hwSGpgSp6RWAVN1hgc+SKsUbgJv2bjDXgg3tDyVurQsoNbYJ0wMpo0gogx41uKYbMNVARMAHxJqOACxrXbARZAvar6Zn66+lrULlXXAZ7y6EwFh4rgBSFZ8Hc+VqJPNH4JwAOhcMI7/gUuebtMOQNBExOGDwDa6JSEmm1MDKnJfcreqG6plCnSNOsFruQZyE3S/ZGVZUmgsA9Qa88r8VIDJue0sV71Hv4U+eP80HQoTz6FDMgHYuNBjWjh+JEkSLCGv2Qxn00FkVFpRd5i0bAPOx5JHZ9Ap8/AVOPfwoI0efMNOXBJSjl/dLYUtG6dEIdzLMjANMD1Kb0r+h4NMq5l0mXKy3XaG4EYbLPqoE7789kNsqzIwnQkagAGXkOsrPkvSW6lNV7CQYjmDeg5si05m9wdDpbBBNia6ejrOPMjEPMynHhg81f1XxOZkD3nE7ItbPgtLYGHHuqYqg6gWsuUV9RP8z8Dmbkh/tSzakSqOA88v5UoWpr8btw75oG84BHhLqZ2PQyEqG9wOA3BFAJgHIzEpuQOUkHoNTY5n77LU48/hiEI/Xzo5SQRWphdP1EieNDCkVrOVuqSLECWxKhrBbj4HPHdaUUfTrHgL5fKXchpS60ws/u5X+Bo8e1MNhbILH5VXitQxAp+FNTtlWDxzREGUz1vu6rYXAgkZam3NgBAyxS47c9DVtuWxhz+iHy4+UID9VoV/rmzu8ijp3yCp/8uaEIYFPGfbCOORjz64sGUB4+uNTNg3V/qf00BVTpzznUACt1fARcbPxuNlY73g/VXDTUb3NHMxjjdSXjGQjQK8Wq81MBF0EUG//ep1kR3nn+LbRq3Qrdj+ojTn/1Wabr71q2A44cB3LaaiVxGmt/tLysTIXQ9cyAQxHFIuuJqSXpFGIPCGRp4MomAIf/rW96NbSqkB/LKtcilojBabEL7Y6tLFQp1MHUxlAqq1y7YUfCmMTecIXQ9FL7VwCL4Kqp0St6KuMsUpqsgrvs3zC1+7MU0/UVr0Ow5VVCD6FxQIM/mAhhR0yr58T/PpDGvKCl/1mCSCiMLgO7Iiu/vnqUzJnZApfVJlTBTt4lsFf9B6ZOVyK+8iFUZZ0GY7tLa774U8dDQ5qGBoUgVKMxyiKpyqhQuSL09tKIEoGM4m8R3DUPCBfD5FsCc7wMJkcBTN0nCsCKr34MfusAoTTlflsAy/HfSffRr4+Hd+RKOZa5SjTO6PUVig/FHILanCmvo6qFRZGL1cFtIMDqnNsFCaMLgapSWOGFwZoLuzMHSWjFA0lf41jZV6o3nNGUWKzxejhCfUzGJDqmmslih9WRDavNJd4l9qNy2mp/a4CRNEsasEpMREm1awZ07ctU5cPxHIJW+5bH4MIWmLpcL7k3yWgY5oGz5DMeyzkjcCQV1NXrejFYqedqqKbLkOan9+LTeKWxT/oU8024l/WNYwyEwvIZk2T1UR6Ok2tPAMI9wv2ggBF/c55pqGu5WnUbDU3S3/Q5QQRdeioi75l9KHoui8SK8uGi0TA6smHIHYTI/NGoHLGqJn+KUTjm2NDZoIljaFFqggYRzIhr/83GqB6FCzhf3qqA7LHUKFPquPmlRhAkRYi5VqoIsfy3DgCJRL9GJWVTMviKZiaqlFarACTOBUEYO+XxpN+qdWBgjMVsCbR5AY1WqDmJuMm4fvxhccnE9jdhtJrEaI8sn4SKbi+mfb3Q0A9bApi7c2G9z/s26yaUZtWUdHk6IMW5IKiPx2Oybql5dKkAS/XJeyNVlH3yfUGATYeDsWIe8OtVMPd7QMo4JEt+QGzTKwgN/RouTx58AdJUayNKmd6d7777Hq684tKaaKv+uFRlv3R98H3Nfa8XcUkFW5Lj6nLI/uUzkEorTNcv5519e31+JEq+RXbxTCkVkNj7A8Ib3kDVwC8P5Oug5tyGAIPyvu5r1OZgGP+N3dzBAFi8hnXJJbD2vxuIVCC88S1Euz1Y59JmqwvOnLayDuGgv44oU2NjPNSfH6x5/j0CLTrOmPqgFAL3dS4PJU1wX8fyWx/P75pOnrZo4yqUyNMef6mkmJDyne/KQyAaRHGwDGGdyFe6MTJFpZkjR8Sr9obq28CZABr7Up9Fq0Gb6j/1nD8ayOJ9ZqINqvfpoXbS0GGvB13pHGn7HMnijRFktTYX1oAtGl2UHr/3nvtw1eirEMxOwB8NoJWzORZ9Q/4qMODoQdiuK0qrNoKEPm3N8PrsVzFk5BC07N0W5KmqpiJY+xK94rk0tJ3lH+Dxl37FEcO645hTLsbUabMwbGBXdO1/UnUtKWNa5biyeAV2RGsL6O7Pg6siV4zERHX5TzI21nNgXpXFCqvRhM5mF9yL/gJrPyaXGxBach+qBnwmRkImqW16q1Olue3MLbFahC5DAy8vJxuIlCC66iEY9sxhWAimFifA4GoLGG0weLoC5toCogpgJTpPFOqOcY4LlmO/lEKlsaV/R9hzOBx970WFt0oMN3qfCUrSyTOTIrgrvAf+eKUArFxHc1hd+agoL4fJlIDDlStzIPlY1SIgwrtuAs2pKeuh6jrRYBbDl4nzBNMp3n0aZGxaDpuW18XxcP7qesBpQGu1s6r/rxn1pAgEgkhueR7uqs9g6nmHRHGSvu0wDX6hJmrIyBiNucRnnWAZ+ZJENcJz/wzDyTvEoGXTR3u4ljQYlSgDQZ+6FvcE70toTsmkgBN699U8qvnhHDD3SPmevukAACAASURBVMvHi0h/zA1T9DeCMxEXqBZI4ZqqCCmNU1WUldEa9p9JLpwgLLzjc5h3PAlTt5sRX/p3VLb5p9SEUkqFpJXSISDRwuqyBRoI0X74Ra+8f5xWldvDPUJwwyjToWipVEHuB6672icqf4v/VkCbwKtWVCQhUUPODfND082Ra/O9cHU6HWD9mGUz4O+ePpLFKOSKqrWgdHBq4xfkyJYDJMpE5UyH3V6zR7lvmB+llA2ltle1s4CFrOm44Pwrepw+gqW/DgVMvF5/Te6ZEq+Q/RIqQfy7o2EpGgVDs2GiPspou6/3a4hm1RdtSbdWpXtLUNiihVAHVb6kOq6x/EfulZwsT8YC2vo6W5oiYVycZ3o6YboxqXw2vsMIXN3LL4Kj6yUwuDogsmAcKvp+Ku+/g9FIGYwmyuFPxIR6x+aqphlpuaHOJgOLg2X0N3ZfBwtg8Tq2eSNgPepDJLa/j6ClOxK5h9W5PIvXs/xH2d5dMCd+XxGf/RW+SDe/vwegpZdcb2wPNPb5bx3Famw8v+Xn1BsocrXDh8++ix49ukuNq93+vchOuPDYA49KWaLc7s3BNT9ULRwIw1vqhSvbJSJysUgM5Xs0Vc5mrZoJG8hX7kPQF0RB24JDNYz/Sr+ZaIMqmrWvjIBDcRP7BbL0AyHgamdtBWvSiHvuuRdXjr4KyTwzKiNV6JzdFt9/pkVCWFdqb7AcUVHb8cJpsgsFhqifAhZMCGRjhfFIPIKyIItaGkTowg4bLHGLGKmkUqmmiQVExVNNY4j0HhqdUpC34ltY84pgsOTK4clEGFOnzMDQI8/AoIEDxUCp8gfFkKQRR5qWKPJRcttqRNRYm1NGEQ7h4jqbSQKhauToMmLHaF2WVcsrYXE5m9uODRVb4Q356tFnFMDivbnMVriMFnQyO2FfdhlM/R9GfOMLqPScgVjOEQJiSFNLl8xOzy8ltVPV1XLiy5Es/hKmsv8gGfPBaPXA2PJUGJoNAYyaMa9a0r8Fyao1SHrXIlm1FrHC82DtcZvkniQWXAVzyQewHK3J3ycrVyK2YDTi2UMQ6HQXjHnDhSaUrgDtzkgx1gY21hQYNpntcOV1EK+yGEMO+z4n6Td189ODr0mma4CN98I1TkdDsluNyM7ORqBqL3YEShGKBlEZD6Ofpz08eS3rRU9q6GDVURLeh4hYJAHrpseAwGqYulwnFCOY3DD0eqgOVc+UDCB72Z9gHjQFiFYivPxR2I7+Ws4X2qUANooJaGp3zDUjOKIByv3KhHxGXNhUtIqgQEXYlOGqp5IJAIowj0dzXKQDESoXi78pWS9S2dXS8HyeCPZJOcxEBeM1ou/nwnzEm0AsiPCv/4B30H/keqTyZWe5xKjOJIWfurZKxIBRQNIhOSd6wZOm7gV1nKLApZ7HfcKcNt4Xx8YICUEpwaCK/nBuOQZ9MWlGPRQAVeC3znNVDcZJaRGK5d4vYHRkiciHt6wc4bxT0t4Ciy9/vO3bepF8HtzO3QojWvaXMaq15Lo4HDZ5prT3REg+JxjR50ZxzQmwtPxFTVgltXG/8X2aSslU80FajlAKl/wFRncbGNtfhGSkHPFFNyHY8hoEW41qdFkUnVkpO6oxEhQxP2xvaUXGPqQOWTzeqLCHEvNIl2On75yfM9LLOeR8Elhb986Bp+oDmLqOF2EGXzS3QZGSRm84zQHLQmvq/JVGAltzk1WclsZktAZ46Q8kMGMriUck5+q3aAcTYLFYvXPLfVIeJLZwDIJ9Xq+/Bwu6IhYJIlhNlfot7nFfrrE/dbIy9V8WrhRH9H+jEWA5zfaa3CrWZApEw+Locsnfa0uOZBofo1exZFzstabkf/437rOp11Q5T11y2tU5ZX3FVmz370GuLQv98rvVfLbJuwNbq3aJLcv3SEdPa5hKE3hqylO4+a83o0XLQrz/9gciYnHt6FGIGxIIxENi/1qMFuTZs0QwjZEnvaga98PuwF7Jxy105gsbQ7XiYKlIyzOtpoUrv8YOjSVjmPfrAlRWVqFfz55oW9haqOpBXwgrNq2BpYUdRrMRJduKsW7ROoz8U13HRlPn6Pd8XCbaINlUqTWr/hv3ccAgi4Nmhe82xgJMum8Srhk9KiPIohw7i/fmFRUi35yDyZOewKlnnirFfJ+d9QwGDxuCYDCI/3z5H0y4bTyMCSOeePgJnHH66Rg2bBiWLlmK++6/H6WlZTjppBPFiJ44cQJWrlyJn376GddeO0q+LD//5H3s3LIS4ybchKmTH8PIoX0xoG8XTH3xB4wcMRx9+/bBY49PxrnnnoPCwhaIRMIShRszdjQ6dOiA777/Dg8/8mgdOXmL3YpVS1di6mPTsHb1Wpx4yom4ccINyMnNFSn3goJ8fP35N1i+dBmuvO4qnHfReVhTsUmUEVXTAyw+2KyNxSiWNbgLzj3PiIEemXsWKkaulVMaqmeUWtOFx3uWng2rpzkMeUNgJKhK9cBGK5GoWodkyfeIlS1HLGsoDLkDYWk2RH6HIknEt70J28b7YMkp0hK/TTpqaDyARPkSxJfcAcPgl1CVfUY95T5FD2xr9aC3Q/OauJt1RjiWEGEMev0ZUaJReLCb0J2q89Qai4jZTDFk5eTJF93HW7+vM5QR+QPQJrsFSkobrtFCz7+WpwMklk5koBDGduchvnY6DDlDYegyoUbVkRewlryHrOhCGNtfiMSayTC0uRSx5qeKaAINPtID2SRfzWioMYgJYggE0gEdym9TOlYio9URMT4DUmQ5osmR04mg8rIao2XR2KXRW17uld88n7/VF6koEMpPTAPjiQSabbkVxrw+MOQNRnztDFQUTkDcWST3ogob68FBY+vOvc0vGAJ43nsm6fjG+pE5tzB3xyEOGq24bbgGQKlCyQQXGv2TZxiEeqkHlKm5jvqoC416KR1A6iUFZowmcQ7V0BXZZaQYycBawNIMBlcPGTbnz2DQ8tuEvhgOS4Tn3xs+TQtmO2a1wdDCvgI2U8UhhApsr6WUEkRVVfmbXKhYnZ9O5CX13pnnlPiqH8y53WHqNhFIxhD79RZEbUWo6pq5BhjV4sQpUR25EUVHq0UUMrnHNNl8yPuEdGH+Vs8wnzHu80xFwVP3AemuUtBcl7vIYzT6p6ZGymiqzFN1HpkpuAHZKy/RVDFZzmH1Yyhr94iItGRqVP1Lx8tvaF8eCkn1pjwH+3pMJsNlX/tRx5u3PwtbdksYcwci8uOlCA/9ok5XFpsHjuzWCHp3Iho6NFHr/R27Ou9ggiz2+d8AWnqARaBEkMQffcuyOusBrVA0jLiQ7TVH+B+pURW7t6Mz7r3jHvzy4y9ya0NHDsU/HvondiVL0d7WEq+98Breee1t9O7XG2NuHYNYrhEbvduECWI1WXBEy0F465W3UVlegVNPPwXTHpuOibdPQKs2rcW2bd+xPY48+WhYk2bMmDxTygH16dcbLz/3Mt545U00L2yO68Zci6OOPQpbtmzF/z3/f3C7XPjwvY/Qd0BfTLxtApyFWWJrb165QezQjes34oZxN+Cs885CFDFsWbNJ/r5i2Yoa+9RrDtXkAfor/RLp0qc9/FHWsSG1wf/WPaoi8AcNZLU0NMMj9z+CUaNHoX2H9jX39elHWrFBRrIUyGItqiyjC0889HgtyKoGYCw6PGvqkxg2ciiMEQOWLVuOsWNGo7i4GA88+BBGj74RRUVFmDNnDhYt+hV/++sdUj/q5x++wZirToMhsA4ffl+Mbbu8GDPqHEx98nUMP/w4DB48FDNmzMTIkSPQrVs3TJk6TUBWy5atEAoFa0BWPBbDjFmzcMPEG6Qw8isvvoq8vFwcduRheOyhx3H19VehXft2eOm5l+XvDAfzvvaW7MU1116NeDKOKY9OxVXXXQlDgRVlAY32oAdY8oVvNMFusgjIslGOfvG5MA+ZhcgvY1Ax4Gs5hx5zGqfpktxTjR/PtkmwWWMwtvmznJv0bUCychWSwe1AYDsSFctgyOqNUM7xiLW7VnKhJAckEpF8ikTVGtg33Q9baAWMnUfBmD+ydm9SIcdYmxOU9K5CfMUDCGUfi0DRI3IcRSaYZ/WDbzvaWbPQ1qrloZGzSkleggC/P4RA6MDy3TI9MKRIEWBxvhqLmNjMMXiymyGaiGFJ6WowUqlvR7ccCie0Qq+ZGqM9NOZo+BmiZciePwzmbmNhbHE84svvgbHd5Yi3vECMbxUlTSy6Gra2J0peS2TJvxAY8BFcLi2RX/aE2SxREzZSl2hQc9/wvjIJR3AMNFSlVpbRIJEjyderFolR49ciGFGQhkg58nT5WDyW+4qfKYOb0RWCKhr2Qt1l1NdMFUKz/Leh9Ack190Hc+9/IVm+GOHVT8I7+NuaaVPCEjRoKWHPcTYEr2uFN8JCs83KcmWUjm/Ky7MGJFKog7L4VGqkUIg/oNFpkZT+tdpijPiY5XPOF8GupuCYU2Pg854JhvSAhOvGceqjXWps1vgeZEfnw+DphGQkgETecQLCVN5W/XtIYk+gTLyW/AnFQwjGwlLLb3Dz3hIRZDQznY+Cc03gqL5EuX+Yt5dawkB/TR7L6K+iAKvPCLyYn8UoKCOrqqm58Px6CizmJMz9H5IIOQuVxzY8D3/RFESbnVjvtubPn4+OHTsgP7+WrsL3m6aiaRBjhTRIq8Uq7wotFw4ChLiv6TjQjyPT2nPfM/+RjWvl8wVEMIlrRGCrhHPq0DqTcWT/3B+24U8BlmwkvasRWj1bKNuZmqKhiJwvqt91TaAVHgwqelP2/YEcc1AjWNUDsS65DNb+/5TSDcxzi3abJEU8zUmtbAcBlsXqhnfvWo0a8DtsB6owmO6WfutixWQMUR1QRa8yTbPK0yKgYmQkHmXZHMi7iyVk+ExSsOuP0FjftU0sH8/OeFYAFNvT057CqLHXwu1x482X3oDZYsGfzv8Tlv26DJ99+CnG3zEei6vW1rAOmjvy0M5YiKmTpkoE6/yLzscJpx4vpYe2r94K2sEEXSxoPHPKLIyecCN++PYHlJTsxWVXXYqtW7biqRlP49a/3QJ/ICBUw+vGXIcevXvgszmfY+EvC3HL325GSXEJZk6eKfVlpVbsEzNw2BEj0b1nd7FPr7z2SnQu6iTnbNuyDWddeY6oGEqaw/8HjcyAjmZHWjbAb3n7ejr3QQVZ/7jtH/jpB60atr7dM+meJoOsPgP6YMvGLYLI7RYb/nrHHWjVsiV+XbwYc/8zF+PGj5Mv5t27d+Htt97G+PFjsWLRV5j30y8YN34iEPfjvTnfYuvmDRh79RmY/vIPGDpsGAYOGIDpM2Zi+PBh6NmzJ6ZNm54WZC1YvBCBUAAXXHABKgNVcFLkI5aE2WFGZdALp1PzBCxZtATzf1mAq6+/uqZgctfe3WCIJfHEpMk45YxTUNCtJXZ5i+sBLM4NqYJFFg/sokQWg33xX2AZOh3RBWNQ3k8DWUzKZ2Hd1MR1vgDpPaeHX3Jo/N/DtHkyTDR0vasQXTMLEUcvxHJGIuHohLijI1zZbeFwstSx5i3W50Q414yBbfdrUhPH2PEybemiXsQ3vYDknm+EFkQ3s6nztTC0OlUKqyIRQ3zl/Qg4RyDW5up6Na7YhcWRA6szH5Golh/RWHRpfx4C0qVYeFcpognIsFvTGrzsP2IOoDCrEDv8e/DLHsqo1zaPyYXW9hboXVjUqNecVE7JnyueD9eqa7WizZ2vkc5iP14E87A3EXD0q5HYp9HoWngMLIOmIFHyHXxeP0LtbqonM63odexH5Vtxv2WiUmWSqdbAkCZTTdClhDrU3RJw6HOxuDEILNifHtCJ6EU1lS7d+mT/2AO2w15GMhlD5KdrUTm87pwqSp6IXMQ1IMh50yTpKXpR97eqUUVQpyJzegXNfd0jAjqq8+YUTY4RFD4/nNfUCBv/RoDhoqCIiYWe42JMcP45h5lU8AjmeG+pBYmtxW8ju1muiF6El92Pyu6v1LkFXk+KiBvjyHa7URYsRS4VNs0NF6dV8ynrWC0mwr9RfY/0N6ESSp0vDURmapwfgmq9mIRGgzUIqNG/e7ifeP8E9WzO1aNh9/8MU5/7YHC1k3pnscW3ImrpiEgrFl3uhpitrRz79ddf47jjjq1jP2sAL0tEUAiGVHFhNVbuBYKmbIKxeFyixlxDvr/4m+NWpSmUGif3vYpCKgo5I+cNFa3OWnAYbH3vhMHVXmqZRRZMROWwxRnnLJNilQJcmaJb/ytRrEyFPvf12dMfb5s3EtajPkBix4cImjojlncsSOdhYrrFEIanoCuioUoEvbsO5DKH9NxDAbI44N8KaCmA5Y+G6kSjCKJog/M9Jw4gXZPvoGp6Md8vzPdRyn4SsZeSO5qaHtk+/4st35GLvConnp/1PCb8baLcggJZfDdPf2QGrrj+CrRo1QLhUBjPznhG6leVewI1ZX8YYTqi1SDMefdjfPL+x7hr0l0wZlskZaSlKR8znpiOy6+5HNu37cDiRYsx6sZrpC86YAngwqEQnpz6JM46X3OSP03A9fdbEbHFYAkZ8egDj+H6sddh1YrV2FtSggsvu0iO+3XBr1i0YBEGDh6Ied/Pw/XjrsM2/25kUcQsEoPPEJLatIRYlSUVqCqrQptu2jv5j9z+m2BrczRQh9J9UEFWUyJZg4cOQstubZBlcgtd8JQzTkW/gf1qolwdenWCy+TErCkzkZOVg+tHXSeG2CeffIxt27Zj7NjR8mW7YeNGvPnGvzHh6hOwav0OzFu4FmOuOh0J7yp88O0ebNtdhTHjb5Ho1bDhw9CvXz/MnPlkRpB19z33SBTus08/R6e2HXH6aadp9YbEe2+Gw27FJ599ihdffAlLFmuG5HVjr6sBWQMG9kd2yzy0zm9RA7IKu7XCLn+JFGPWv7yY7Fxky4bDyMKaGuXKuvQK2AY9hPiyu1DW5WkkLc0yShArw5nnkfYW/+5YWPvdJV7Y6IKxqOz6tIAr1VSEJBAICEgsK/eKQWMp/QzONeNhbj4cpq5jRFKcLbH9PcQ3PINo/ilItLkMSUdHILQTlk2PwFQ2V3j1LK5KsBDd9gkivZ+q87xabFmwuvKETuYLRBuVUN6fh52RK03qXZObpqFJA4uGOdXuivfWrQXGL4FslxllcT/mF6+Qgn761tXZCa2szcWoY7/pxDz0xzOXx7vhbThXjoK5y7UwttEknuNrpyIeCcN2+PuikqXy6cyV85Bd9rLMM+tHVbSYiLi7rxj7Si5b9a8EK9S/GW1k9Cm1pcsXSjeXHKvKX+T9acZprTpg6jkK+GhKhEZUev2iepQqhe1efjEcHc+AIaevUMYqOz6BuKuWu85+ayNToToARIELJXyh6jURAHGMe8tYdDlLri1y/vvZCBrZUqlmSvBCSeyn655jdLnscNjsQl3UJNvr5mzpzyOVjvehgUfK7ZsQXXA1HD1GSZ0p3+pXEOjyUNo7CSMCq8uEuTs0oSC3xSm8e4fZJjmrjGS5zA4BQ9I3hUKoYGjUvMr11rBa5ZDrxuc9XeOzIrl/KTlafKbS5cBxbQjcFMhin56S52Fe+y8Y25wNU5drNaD1yzWArTkMliwkw2VIhvfA4GiDZN/pSHr6IyS5hip/loDXU+95VePls8h7ZeSR66FERxiF597R8i414EWZfSq20oFEh4GqqZUub1T17152PhwdTheqK2IBRH6+GpUDvmmQJthYMjXBVkXSKTlWVKpl9Kos/vsScmjocTroIIv5WJvvhqnHrYgtHI9gn1dqSnxQDCTLxbqIeQhUbkdMJ3q1n4/8ITvtUImNUAWONZpS1eAO5o0QYDF/h7lXqilwxWdImDYp7Ac9wKo5JwVoqb9TRt1Goa7/opz6/s5XK1dzuCot+PCtD3DNmFEIh8M1IIv0v7tuuwvr16yv0/2MF2cg0dYqbAO2Fs58tEw2w5QHJ6NkTwlO/fOpOP3sM7CucjP65nXDqy+9hoLmBdi0YSOGHzZcKIB7dhfj2VnP4usvvoa30ouibkV44PEHpD8FskqNXrS2NcdT05/CmeeciS8//RKzp82uM5azz/8zevfrgz2794g9urR0jdTW4v/IrIona1WZf3z/B/Qa2QvZBU2rL7u/c/p7OY9gi/mujM4rkaFDMTa+G1j4PV2+7D6BLMkjgKGmILAaLFG8ni6YSfiC3NQBgweia99uMDPfatJkoQvqQRbzs1atWIUXZr8gKmi33XILOnXqiIWLFuGbb+Ziwvhx8gW9Y9t6vPPGC5g4YQxWrNmC7/7zOUbfcB2Stlb48KOPsH37Dtx44/WYMWMWRo4cjqFDhmDK1OkYNmyoRLKmTJmK8847F23btkNpVSkeuO9BAVmrlq9CMpTARRf+RaM2VdNY2N+Ts5/CxJvHo6BFAd5+9z3s2L4DV113lRbJGjoYMSTQqU17zJ71lESyCLKKQ3WNfS52B4sbWRathhGjWHyZmVf/Ffaii5HY+joqmo9D3N1baDyMVqUKDmR5nLBZbaIollh0DZyFvWEsOALxdTNQZR+JSIuL6+wj1seKRXwIeovhyG4PK6oQnHcxLIGVMPX6GwzZvbTjExHEfr0V0aQDiQ5jkMjqX28/GisXwLb2NpgPo8iBD9G5pyN02ALAaIfJ4oDdXYBYwgBfQCsOe7BbOnClrkGpb0ZJRDEvHq+ub0UOeRAuuxMlVTvx/d6VIsiRxURzs0ZdautoISCE89wUkEXPumHLszCsulWihxq1Mon48rsRjlpgGv5v2B1uoZQpqqdj071w57cXYy4yfwIq+ms1YpRwQio1kUak1PypjmjRk59cdS+S216WaC0ScVGLNBhMiOQchYStDZImDxIs8GtpJkZi0pyHhCUP7tw2miS9fzd8/hAihtqSAooCSGpYqkx8urUj0JK6b1tfgbn8c5iKbkRi9+eIBSrg63hv2jUnoOFeaIqcNilkNORpGJMK2VAUprG9RdBN6hiNca6tPxgUaiwpgVRMFPl41uRhLbQGKEqM9jDSwuP5TDaUG6SBR01BkdRMy6JzYep5u9Tmq6iMIpp/etphR41RxK1x/LQ7fQQl356L49qOqCm0q+9EoyIb4bTbYTQZpEQB/60igVTY0wMjnqvynHjvmaij6QbKNaHzSUWd+CyES5eLPLfZmQNT91ulNEOyYiniLGUQ2IFYqwvgaHMs4hueBqIBJAw2GAuOBvKPFAozwaimLFod1ZTnVxMNEZEcv0Yp0wC5ml/NccXnS1NcjNW8L1XEnFE3Um1Jx00XyXKuuw3O7DwYW5+pFVteOBbezlMRc/fNuLUaq7ui92IqkNXYPv29fT7UpolFHaxm3v4CbFkFMDYbhMgPlyA89EvoC4YW5HnA+oXe4tUH65KHpJ9DBbI42EMJtFwWO1T+lXzNp6nbSXCkr+0kz2N1cfd0k6mPapmtFljttnpRsEOyCAe5U74H+zbrjk2L12PVspW4dNSl8FZW1YAsRu1mPTFLwFezgmbCimBUiL/n7V4sghZ2kw0jCvsLrZDv0qNPPAYzH5uB68ZfB+Rb0MnRDsXbduHpZ58R23nczePgyfbgmZnPok271jjptJPhq/LVpNvwFhXICttisOoiWUsXL5UIGNNU9G3pr0vw/dwfJJK11cdIlguJaBwBYxgVYUayNLogI5G+Ch9ymv//AbL0c3Qwo1sKVLH/xoSImgyy9AV1U4utNRVkvfPGOygvL8flV1+GzZu24P5/3S8JfSJ8UZ2T1a1HN8x6fCZOPe0U+IJ+/PzjL7hpwkRUVFTggQcexHXXXYtuHXLxyYdvYeHKXfj77aOxafVCTH/+M/z9zn/C4XTi0UcfQ0FBgYCsKTOmYciwIThs8AjMenK2CF8wqvXE5Cno3KUT/nTmGfh23g+YNXUWHnroAXlIpk+fiVtvuRnNmjXDq6+9Lp7UAQMH4LXXXsett92MkCGC5596QYxScmCff+p5DBwyCK16tIUzZsWMyTMkQlfYvRX2BEpr1lkAltkFj8Wm5SEkCAQS4tUzbpoGd2F3JCuWoNJxDKJ5J9SjkqmOCJpYfDa59QV4gt9LdIRRpeCe5fB3m1bn4aPRynH6yXVnpAV2uH49Dcb8wUIPVC3p34T44tsRdfVBrOeUeq8yGSM0hSvb/FNg6XMnDFndEFt0E8Ktr0Oy2ZFw5naAt4qKhwc/MbYhcKUGS+rJ7nglAlQ9SkQR5swazZL/RmUfFb0a4W6PHFdb2Gx2AVU07pRYgdYXVdYoiV1dHFt+a/Q9Y/l3cJX+G9j7HwFYBk8RkqFiAVgh52DJUVOJ94zGKAM2a8kpsA9+TFQa/TvnI9BlEkJLF8M/Zw5imzcjsHIFktURG4PVCEvr1sgZMgJ5Z56J3JEjQXWu6LfHwDzgsbprk4iInDa98MmYX2ieVC5MRivlNyLV/828OmcrAcaxQJkAMWNoGwzxKkn0TxpMYugYXJ0QtxQiZsqD0dMNRncHRC1tZa1NJlLotPpP8TktYDn8TSQjpYgvvRuWE5fJuGh8KyqbqoOlcmQaUiis2dsSeUoiGtWoYE0BZvoJUfQxRp/tNku10qR2BIGqEqSgQUEaJMUWqEaaTvRB9ctoo6LT2SwWiVA2qSVjaLb1FonwUNa/zHOBgOF0LWGOw2fwY1HJyrSf01N6VOuhEtHMFNnjs05ARdDBRtos557vGgGZgaDsazaVD9VQ3mG6gRC48X2i8h6ZQ5iIJ7Vctor5iH93Gkz9H4DB0438I4lmv/Ds87jqsJ0w9WaJCjajSMInS+YiWfYLElWbgdwhMLY5B8a2F+kSszWThsC4pp5aDb2UuX28rlbXjFE27j2KyKjG9zbflemULe3bZ8EVXQpT17FyeHz1o/A5j0W45SUZl7YxgHUwZb6btL8OwUGHJB9r6eWw9r1Topzh9a8g2v0RhA25Ul+GjYXH2Xx71yNRraJ4CG7tgLpUSez0Vh+qRqBF6uDBbHwG2JjvSDs7E2XfE+U4vAAAIABJREFUxPIl1RHxxgCWfnwUsLJWCy4dzHH/Vn0VOPLQ1dkeTz4xC8eefCz6DeqHygpvnZysF558HlnZWTjz3D8JwPn6s6/Q6/C+2BrZDb6FehUUwbelAs/Neg63/es25Bfk4/M5n2P96vUCtPzhEFramuGee+9D27ZtcMm1lyISi2LW5FkYMnwIRhw+HCuXrcTs6bNx899ukVtPzckiiJpw+0Ts2LYDs5jTNfHG/8fed0DHUZ3f39m+K2nViy0XuXewMWBs02sIndACoSb0ToBACCGU0EI1xYCB0AIkQEJJCCRAwDgGDO69SJabLFld2+v8z/1Gb71a7Uorl+Dk/3vn6Kyknfrmzcx333e/e0VMY+F3iyTzNnLUiC41WZ9/+gWWLVqGE84+CR578P+bmqxsxs2OgC2qu/IZkClb1dN+swJZvOmiKZQSa5I5qtVkQaWpNIHEI4WALxJA/5xSzP/UoL8cduzhCLT78Mj9j2D251/i6GOPEmx9wsnHJ0AWAVBLQzMWL1uKi6+6WBToZjzwOH5w1DGYNn2aoS54z11oaW7CsccejXgkgBsuPxVa3ji88tobeOaZZzFixHAcdOCB8lI+/7Lz8dzMWaJoSJD08jMvC8iaNGkS1tVW464778Gqlatw6qmnwOv14szzz8LIIcNFYebBBx9CQ0MDzv3JObj4kp8JBe0Pr7+BRx99HKPHjMKUAw/AhupaXHPjNfjTm29hwoQJaPd7MX7kGLz80kuSoSsYXorWkEHVSX55mS3WLgCL3HTH5qeR6+JTMAxPpBihfuehtLhQZqDlAdnZlNRyoHk58tdeAuvkGRJMhxfdgfYJ70LvpPxxcc7kS1F7WytMYcP3y7r6VlhtFphHXZvYZnz9y4jWvonwiDuhl/2w23hRngNi9IsIcpacDXvVSdCK90d04c8RHnQDrANPlUA0nTlqNgM/0zLZgCuKbmwNN4DeXJvCPStTjXYOxNCCYVJbwtlyyRAlgSgp+LWY5VwYnBo/Bu3NtOYumOrehKn/D4UuKUXy7csFYPkrLpIaKzbS8zg7r4yITYEaFG78pQSZsZoXsWVxJRpfmw3z1q3IzSUYcMBh7+rFEwxFEQwF4fVGgcpKVF5/E9zuF2AObxDAo7FWsFP5UY/6oVlchueZNd+omeOPrfP3Tk+ebK6D7q0VPyeCNoRbjXq8cDPiTV9JVhcwQw81w7r3XeIlFP36IliPWoSY5pIgXrzdhMaWvig62YBY1RJRZY9m0wypbZ1GwJxhJCDoCQTwmpAKa7Ua9WcUOEjeL58Bqv6Q4IDHpqiS7AtOBgSCYck6EWyno2RyOSU5LmIkBDGh7OiLlvZvUGheB61wEqIrH0bL8BcyXgLNRnnuZixrXpt2mcrcchzYb7Lsm2IW6cRw0imOcmNKRZG/s0+4DZ7Tjta6UVWTdFoCG2aKVCOgCresgPXb42Q6x1RxNEyDz8KLby/Bqfu2IK/pLZj3fgCas6JzPrhzTT0OPdQoRvF6/b8QbV+FWN4khEtPQLj8rGyGrSxDQRJex+RMG+taCcSoFKqSlfYts5Dr+QfME+6U9eIb34Y/EIF/6N097qs3muCySIe8hP+b2+4AWfavpsN2yHuI1/0NQdNgRIqOlHosNqU+yt99rbWIRXaPMNLOXJP/BMBSx7c7gBa3HU3x6kzuj1SqoCFykVkogRNU6eq3dqaPv691KSb03kt/FtGL1Hbi6Sfi6puuFhDzx5f/iPfeek8of5defQnGT90bmzrqpZ8qHWV4ccbzmLzfZBx8zCEiw16s5+H+ux7AiaeegOmTDxSrDcan06dPw5ARQ9EUa4N/WwceffAxLFm4BD8680fYWkfBjNORl+8WkFXRr59QCZW6oL3MJbW6qxasxHNPPddF5TonPxc1qwzVQaUuePHlP8PqDTVo9DRj6ETDyN7b6sGWtVswav/R31eX7zH7JdjK1cwoJZ2wU/U2+eB6ogD25SR6BVnCy+2kXiVvWCgxnfxb1hzRK6rAliema03BVklPUxqz0G5QnnJtORiYUyHeCuQfM7DieizKY6PCi8NsQ0uoQ3yymoPtQmkpcxTBreVJsEQKlSuyCubcKlSvXog33/4YV91wuxROK88idYzbQi3oiHjFyZyeBPSzKrEZnlubgltFVIOzGGz5tlxE9Chq2jehCAUocBoy1myKyuLzBmRm2FDC0tER9WLj+o1wDygQUQi6fbeFOsR/Qvl/sR/4f764xtiKJBMkyl+cWe7MYEW0PJnRy1t0LJyT70Ns1SMIVt0KU8Fk2B026QPOTAt40XUpbGeNRe7S0+Ecdia0/LES5HeUXoJI0RFdrj39cRhYdjTVGFmoqAeOrw+GZfob0OwlEtjEFt+GiLkc0TEPAhbjWnVp1nzETbkJqg77w7zoApjdQwRssAYp6tob4arrevWw6Wlg8jwpOKAK+e02ozYqueYqdX1leExfrmwaa67Gukd08xFKXpfBOLMgqUpmpnAj8r8eD8v0N6E5ymWV+LbPEVt6J3yjHu8SDJK2yPujodGgitq3PIc8ux967oFYe+3VCK7SUVKc2w1YZToHAq6mZi8c0w9B4S23wJRjhRb1wKz7kOvQ4WlrkIwU/0elQ1O0RT7ld34iAAsIDOLdrrGJVFGCNYI2ii2EWwU8a45+gNmgtBrkiO4tvuFNhLR+cO11m9yfqVknVTfEOiZug/RWZTysjIh7um7bxTJMct9wsoH3Hp8bBFap9BbJolEEojNA4PekHHNfSnFPUT04zmi8S18w3iPMZvJ/BB7pAgwG6vSfMoL17JSaOHHiHrgvYMlFcNnv0DHq9xlP12w3YWOoDmvbatMuQ6ogKYN8FjPAMawDjGMmFZN9w4mgTFRG3rcEHOq5xu10ePx9zjorCqZSr1TvB2YC2d+ibKmFEG/5Dmj7BqaaJ2EZ/0sBmvHmbxBd9SSirjGwu9wwj7gSiHmNyQEtCZQL6GqG3rEcesMXCPub4dnnk2xucQnaORFFIBpor4PT1IG8in0QWvMsopvfgRZphq1gCMyjrjPu4bUzEQl6YJ32bo/eff8/ZLHYH7tauh2xAFzrfy2U2eiC6xEY/2qiHov747VSlOmQvxkhb2NW1/k/tdB/EmCpc9odZsXpQJY8Pzvpt2rfkumK9/B8S1n+P3Uddtd+jhw4FS8/+zL22X8fUHRNNcZ2f/vL33DRFRehNlCHUYVDoMEEm8kiCYQt/m3i8cr3DePeUleRxHo0Io4gghJXEYodBiWv2FqAbVsb8PwLL+Laa66GJoJKugg26ylaIfTeqttYl6AL5osCLkCfrOXNayUjNSx/ECpcRqmD6BO0b4Iv6sfA3AqJaXmcbPRx5SQ/yyfYQoEQVs5dgbLB5eg/vP/u6tL/225KD/QKsliHRSPKdC2VNshlCJTGFA2TAcdZGUqA0nyNCFwK6TUT5mxdIIOhyt0fwWgYoVhYzH5p8JauTXAYxfTiM2SpE3Pddeu24o8fLsFVV16JcAp3eF14gxQcZ9toNsfBG4pEMNy2XX5eCUwoaowU/7POyKajWW+BLxJCaU4R6GGjCtbVPovMBXCa7OAnX9Csg9J0w7xO0vGU/u0EWGbvUhTUPWC8iBbeguCUT2VGnjQYYjLOnstMvYWzz16Yqh9ArqVNZolpmkmF5cCQ27qdLoNLZrK8TWsliLGvfwCmeJtksRjERL88GfFRd6G94kpRebLAqH2Qm9dkgaNgEMxmq8HmZbaHQQnVzKqfgaX57zCPvRXxhk8RqF8A39j0ASS9ZFTryVNGaqGohibA1iSBoxK0SHcdleFxtteYyoEHle0rfjy8nopSlbo+M2e8RopWxe/Z97kb74YpWGv0HbNXqx83jnH4A4gWHtxlM0pUQYEsFtdbyi7Eymseg73Nh5Iiww+rr62pxYtAURkqHpsJc3m5HCepiT0V9qt9qGAm6Gs2Am3dyOREA82IBlsEsOXZwwj6PIjVfwhLx0LocS9M8RC0WAC6rViEDDQtLl5HpqJ9EWpcjMC+H8kYY82LkqJPPa+C/FwZyyqzl/w9rzUbPy1miwRdHGPBUETqbyxCT2TtmSEoITOoWXacACfKD3dmLCVL2Zn1Moa0LmOM4J5ZGGvnfpjdNGp9wgmxD67L82jOICKR7pDyVl8C5/jrgHgEHdV/R7DqloxHbnNasNpbgw2eurTLHFd1qIhhJNcXcVwqoRCR09e0XmvYmNWieIQCnQTHFJXoSeadB8Trx9lY7o9N1UER7Bpy9GZ5mYdCRr+pjDDvt/DnB8NaeRRWe8ajqW4dppifRvvkL2Fr+hDWpg9g7lgAS8FIaGWHQSsYD81e1gV0sb4rvOoZ+If8SrIgmZoWD8DSNge25o9g9cyDyZ4vtEXziKuEbqtHO6DRkN3sBCIeRJfeAW/5zxAuO00AIusSOT5YA5b6fOgti7W7lOeyHOq7dLFd6TljbngPDnsEptIDEZ5zDkJTPk3UY/G9WFTI+q8YaFgf8jUj5NtzQNb3Sf/clUArWcAiHbDapYPnv2xj+5SOwwcv/0VAljbIIVmoAnseynxuAVnnXPoTLGhbKUkDtv7OMuN5lyTwkVxKk3z6op7qKsD6OWvwwvMv4te//hX22mtvmWxU83SMU7dEGxLxKo2Ira3ba7K2xBvFaoatLyqUNpMV3kYPisqLYDVbxMuLzcbnH5MevlUYXvsorJEWBB0D4M0ZiQ2VFyFuUhOr/2UXcjcersIEydcp290RBPcIsjINnuQdJNMG+f9xRcMlo8P6F5vZJheXztbMaq3v2IwD++0jIGtK+V5Y2VqNjnDv9Q2V1nIBKwXVl8M2+mrENv4R/ooroLkGJ5Sl1DH1FWAlnwsLlTOBLIJNKfaMxVDj24DRA4ejIqdYPJZKHEVY1VYDl8mJ4bmDEAxv97bii8Sqd0DiWs7QpmSwuP+8xSfDPuJsIFCHQMgGX/8r5LBIOyOdicENm9cbQHzjy8hr/wDmcbdB99YguPI5eCa+n/GalxXnI07zwNZ5iH19MqzT3pCZ49jSO6AVTkF4+B2J+goFtCz2XNhzK+D1h9KqjNna/43cmpth2X+W+HGFl/wW/n3/CRMMWqOq3Uo+KEU5THegDMSYTSDdLBu64Rp/DbLNXkn/mnNA9cAhpZWGyW8kKnSndBkJHguvszoOqWmLNyP298GJLFZsye3wuo+WWrTUptT0lHS2FvPC/e0pWPW4FTkdfhS4k8yds71Tk5bzhoJothViwKxXoOXliVlvOnEIQ4XNUOpjNofnxN8JKiinn3ruPG9mPun1xDHOLOF8z1LpO7Z+9nL5vdRVCIspDn/LGlGwVJTUnkCWMlpOFgJJd+oMAJgF5P6TPacI4ni8KlOWUCbsVO1UyoT8v4AqkTWnamf6ySFRDXQ54HQ6ZCaQjYCZJrhU1VPS9wQUXJaggS9FAoes67EAFK27CJYxN0L3rEGbz5XWP0r1gzPHhkWtK7HVnz7I/NGwo6W+MJOIA0EQJ4XooZWpMctk+KR5ZLKB11s1niMnFlLBltB1XU45d14D3hdUzOQ1MsyFmZXXE6qHyfvmGGQf817LXX4B7EVVeG/FKAwp1zDO91t4Jvw5YVrN9Wzb/gJb03swd8yHJa8KWvnhMJVMBahSGG5BvPpF8fvTNTsizlHwjX0etm1vC1gzdyyEOacUWtmhMBXtI++GjC0eQXT+lfAMvhuRwsO6LCYy9TlOeRapvkidgEq3XXL2l0e214PtwK29x6yyK7NZlvWPwFE6Hrp/A0J+H6JV10k9FjPbdlMQ7uJBCPmaYHMWCFWQCoOpLfndke7dkrw86eyq2fQdvx67U+Qi2wu9K4GW4aP4v+FrlW3/ZbMcGVjlzmLxDav3N4onIQFKRU4J8qw5ItHeGGxJvC9F8VWzC8hifS8BGSXgQ9Ew6r2N8IW3T1Rz/y6rA3sVjoHTZpd3DJ+fyXVxWrQNZv9a+P1r4AusgRVxmPsdB5N7NHxxHVaTFSzHYU15jWczvFnEy+q8V3+0HKN+0Clq1vlPTY/jgPpZGGbywjzmZmi2Auis4w5sgWfJPfh24lvZdNv/N8ukYoJUUNxTR5g1M/Yvn5AZZKWrw0reYFe6oCbpS5HCtDrx760LEvLDHWEv2kPeROHd9H77CJ2QbXXrevkk/YdUmH45240q+X+CNc4s5MCFYVvfQF7ZEKHeNNV+iuYhN8u6KmMV0ENZZ6+4P2avODPMDBobxTvy4rkwxbY/iFQmq7nF8Mjh3x988nfEA1H84PRjwNSuNxIQAMn6MwZ31rhFgnjWPSiAZdZiMEmKOA6LLRdxsxuayZyQYdY/HQPrlN+LbHpr6VUSvHJW1eVyGHVOgZCASWfNr+EMLIZl4n2GGtaC66FNehF+64i04IT7Z/0EFegiX50Bs7sKpoGnIr5tNkj1sh61xKjxCAQlaBKpehtruWxo9xj/S9ds0TrkfL0frIf9U44j8umhCB60DMhQ+8MAxGHKRW0kCAIkJZdOYMVgLxgKJfykehq0fc1ecVukCBIg5FtzRUiE9RrsVwaNoWAA8WAjopHtD0ZHbpn8HQ15QLDpzB8Az7c3wRXfnsUKL7kH7QcsTnuoBDTscwb4pJYx+9pw1yyYa9qFrrUrGuv0AuOmoP/Dj6K4kEa5rQagoi+W1SIvUyVrzUBRKcGxwDydCACPiUqGlANXdLNMQHZ6+WTkwTDJZiNwYzatJ5ClvLII7hi8ZmoKZBHQJEvwE0gys9CbrP6O9C1BNMGHyuzwXvAHQgnBEuVJx3ov9mWmbF3qvk2hzShqfcm43zb+CS3FlyNuM2im6VpOngNfNS5CS7Ct29d86Z8y7Cj5fyaQlTo50O14mPUszBeBDyXGwv5m5lCpEHIdXlf2gaphU5l3XjuOnWRwruTfM9WocXKIz1p1zV3rbobT4oM27AqYYh2Ifnsl2se9iZhrZPrnTNNf4djwIKylk7uI9HDheOO/oTd8Bq30QGj5Y6DZy4WGndr0UBPgWYt42xLonrXQA3WAboJvyO0IlxqeNKmNoL61vSMB0nvLYqn1/y+b1b0vbYvOhH2/GYgtuxuBwbcg5qhCRHODfWpzFsKRVw5f6wb5NJlt8DQaAk1sPU3MZXOvZ3vdUre1JwAsdUwtoXb4ItvNwLM57/9bZtf0AFlXA3P7YXjBoMQGCXr4//XtmxFDHANsZXjikSex18S9MOrAcWj2G7FichvhGCL2G0Jfp69p5+SWFt4GS6BaGCKsg9Zb5wHRDmHKxNsWIzb4Yrw3L4r5yzbi3CvPxxr/BjCezralgqzB7XMwpeXPcIy6Bqbi/aUuNt48T0oD6HMYXfprzM77IfTi6dnu4n9+OSZdCLRSm8IdPWW3JhSPFAyTNpOVqQ6LO0qlCBKoTCwZjW2BFgFEHAQq5fn+O+/jwisuRK2/LqHVP6JgMNrDXjT6mxMe1Eo4I9nMmKorVO7be9+9sbl5ESZtewmWEVcgtGoG5va7okta02Zi3VX2Bcc0aivV8kUF8MrrrkRbaxvefec9XH3VVfTYTdwkCmQ1NbciGAii/+ByCYLWNNViVMFgzBJTuhNBoQ9SZZy6E6MLhxiGmSG/ZLAIdAiwxOPFVYpI3Iwoac9iIKpDa/oM7uBsCcbCs09G21TjJUNFMwYvDHqc6++Bo/mvMA/+kdRBcRYwtuRX6Ci9CHr5STJbzBomBofJQgEOtCGvaCB8mz+DfeFpsB7ygSjJRb+5EOYJD0Hrd2KSklfniy0ez2h8qwYaZ3Zz5u4N69TfQ7OXIvrVuQgNuwPxggMSYzG5aJCpdh/9c+IxAT0E44Py+wuIYwCW6r+U7s7tS/aK+8i15Mq+VFPZMsmGUFzEEkJVQaUhySpytSFEAm3yso+GfQj4WpFbONBQy/t0b9jHXidS9z1lsbgv5XFFwE0D2+jrZ2PbszUY0H/XSqZurmvDgIcfR+mxx0rQzDFnGLVm9iUTHyeT1s2ombFpWUlXAMYsFrNZqe3kwUcKUFXXLAGywpEeFfqYoSIlryexBQWyuE/lX6VAa7JB8q5+shOc5uXlsDwhoUZIQCGTD502BD35Y6U7Hlvje8jPt0DLGYLYykeA/d8SGhqBGsdGaqMKHidtSMpd374Fdf4GNHcCLk4IHT3oQFklE8gigGcmLhPtjwIVnORJJyTCMUvAxL5ObopOSaBJc+jU1huwSwfC3PVPwtL6OeKjb8e8hWtwQOy36Bj9EqJ53e0i1P5s9W8gp+F5mYgC1TAzEUYjHaBKarz5WxHRiIX9sBRNQsg1EUHHWPGlc+QUSbDTE9hPZ/CtMijqmZ5pDM4LZTZ+3tXjdndub5dksyJtcG24E+axtyEy9zwE9/2wyyG78geI7YenaS1yCgfBbHUJyIrqti42Ezt6ntlkIFO3/X1SBDOd5/8BrR0dATu3HktfJrhG4O5b7hIxNDYaElOs7ZwLzoHfHMba71Zhw/oNOP3s01Hj2SQMLikp4VOqs35NMbH4PwKs556bhRkzuqpAX3/F2bjiyBboDR9Bc1YCpQeiPjQCr7zzFU6/+Br4XWasaa/NmMlyRlswqeFVlATWwmVzQ9dMiOusRZYjgSUehKXiCJgG/1gmw/W2RYiteEC+a41rKB5yBrTiqWhf9GssGDsTutZViGvnevK/d+1MIItnRP9DwwexuwdilbtSPC5XttSkB1mpdVhCzzHTo6RrutlutoKc1jVttfCEfZKJooAF24baDSDIuuSqS7AhsBWlzkLJbrHRFK+2oy4xQ5MqAT948CBs2rhJlFfOPOcMHDSsCe68SiAWhtc+GEEb1akgVD2m1EudBSjvLARUl7M52IqWYDvyya91FieucigYhkN3IBYN49FHH8P1118nsvJvv/0Orr76KkRjcZnFVTUODMBYB/XtwvmoHNQP/QcY+6aU59NPPCMGceYSu9AiK51lyLPlGMIY3gbYIgxMdAFZJosLJnshOrx+JMdYOSsvhmv4aUKJCS66B56Jf4MlsBbu6DJE1s6E1RKHecj50IomJ86BmSipgxqz3QSYgRADKUopM5AKBrzItcdFlltffhvMmhfm4Zch3jQX8Y1/hvXwr2V7DPhI91EBFQP1TDKv6gBoIJn31V6wHvAiNFsR4utfRSiioW7g5d0kLpkp5ExcgdWNQc7+GFIwQChaDHLSedek3o7MXm0NGcqBPbWBtjzxvyq3VyIGgwbFcUvKF6lUpKzVebehunkjqmw2zPVup6WUuYoxtmAIip1FQsmKhgPQzKzNAjwtm+CcMw7WQz8ysnafHYa2aTXQLdu9ppKPi9k5JY9NoFB38mSUmAqzFrnI9nFEMYxmZwEm/uMzAeMEBZnqzLhNgiE+4Cke097uQTBJbYpiKjlORxfz5HQgizN4J1Ud2cXcVvl5KVCZ6fgJAphtY3YvU1Om2fw+Uc+W45RsJ8cLsym7szGDwf0QdPA6slE+nPcTJz168sdKPS5nze3IG0VlPA2hlU8hMuEFqTvjdTBEPKJS96VAl5E98YgBM/dHHQib1YZQNICAHkaps1iAbXMrZ0q79wKpxawXyyTKQT8rMelNUYlVWyItMC/XoIYmN04ycL/KJyz5u0web2oZAaZef5eMOPsxUv0cHA1/wGeeCxEOhfCD3EfgGf4EIgX0m0vftHgQpSXFiG/9K9DyL5gGdaoOsl6w7u+IVj+PmGMYwqUnIlowHbHcCdBNdhnzPE4+w1mD2Nsxc++sW+M1SKfgyO8JuAoL8hH0tyGeAqr2pCzIzt4r46x5O2XgaW54Hw6rH6bSaQh/fSlC+/29yyG5S0chEvIg0FGXyGr1ZA7e1/PZEZDFfeyJQLkv9Th97afvY3k+pxR74PvYfzb7pI7AOOdQPHbvo7jw8gsxaMggBPxBvPniG+KZRSVANeFDqiG1BQYzTu1s7SGP0L/5/me5i/FsycXMx+9DVf88nHTq6dD9G4GIF1puFTRrniFA1dlC4SjMCMHU+E9sa/gSHVWXw5kzMPE9lWiD7cux3+YnURZvlgn4L7bsg/VbAhg6uASHTR3R7TRp7RJf+ZB4bJrH/lLi09p5N8MWD6LfXjdD921Ee/WrCDgHI0rfTRPtXdSPFXECtM6/+R1ggaaHEbEUYVuJwbb4X2mpVEGeV0/ASp03WXlD8wdgXoNha9Mtk0UUroJsQ6rTMH9MbeSjTi4biy2+bdjmb8GgvH7YuHI9Hrr3Yfh8Phzzw6Ph8/lx2TWXIW7WUb18rchL1qyrweXXXI6TTz8Z6zwbRaElFWQRtJArW7uyBu++/R7uueFHcBX0w7rVS3DvU+9j3lfzcNa5Z+GCn52PkCkKzR/DjEeexCcff4ITTjkBTY1N+PG5Z2H8xAnYVLsRTz32tKxzzDFH45qrr0ZxcQn8fl9akMXA5rN/fYYZM54UCffzzjsXl1z8M1RvrYXTbMfTM2eK6/aJp56IQCCAcy78CSoHVWJz7WbM5H6+/hZHHXMULr/qYgwszEEsaghwOAuqxMOFM9WJWpF4GAVfj4Pt4L9Ab/4G4dXPQLPnw5xTCc09FlrxFGiO7dkYPdyG+Ka3EPZ74Rk9q8slUdQ7em+R9mdkaOKIhlqhfzwUlinPQ3P2R3TRL6APvBDe4jNklj5bpbTknRFkueeMhPWgd4z6rjVPYC0qsKXfdrllZq0IsOhR5bK4sFfBKOQ7c2U2X1HNUsdUap2VN+rtVntFE2HVCKr4w4xVTLMKuBLBELtVpMA5M89ak7agB182GVYCvbWRBUNkLLP+iNfL2voZ8jbdC8vkGdA7ViK04kl0TP5Xxs0wqJNi/0gU2/58PxrvfKXXLBYnNShq4Q0aYyXX4RBxDF7HnhqzWUOe/z1skyYnTFnlpqa0udWgDvKTNEAGy7zWHCcM7IVSGDGMXPk/AgvSEBX16/M2A4Qnt6rcSuxdNKYLbY+UMHox0deKwIAZWtYkkuLHzspYAAAgAElEQVSa3JQxrKr5SndenNxgEM7MHD3G2JT8ODNgPYHIdNvjeOIYIj01m8b9UwSDtESOHdJKFdgi0Gjr8GRtsF2w+gLYxt8sfmUdW5Z0qd/jJAMBJydEOAlAOiUbQSRBQLvHK/1I4EpgluN0yiRBpiwWr6UCiIl6tCSVRW6bgIcTPOmMh5MV3jg2mBGjCE2qOTXfC7zO0ZiRNeW9xuPLBH7TZYRIpaU6qrXhHeTWP4X6fr/GgPJcMQL2DL5T/AEzNW6P2e/Qd5cixx6DqeonhogFn3XhFui1byDctEAERsKlJyU2Qzor+5j9x+ubXHOZbl+8JqxdS6an8rjZeC/xuUoBlkg4Aj0eQ8jXAKroqbYs3CFeff/tbWezWda1d8Deb7rUYwWjuYj1/3GiSyy2HLgKBiLQsVXqIE2OQuS7jYmGTOC2r/35vwSyeO7ZAC1OfFtMZqkxSpcx72sf7q7lxTYlpsNk2XPrxFJBlscdxtD8gdi0ohYfvv8hrv/F9XjtpT+gckAlDj/2cESDEbz6+9fw1utvYejwobjkykswZp+xCAcjyNeMSdliSx2efv4NDKzIxUlHjARMuqFWbCnA/KVb8fY77yIeDWJARQGmTZuGV9/5Ej+//koMKAphwfwFuP+JP2JdzVacderBuPjMA5Hv/QiLNuWifOThqCyOI77pL9BbF3a/bJyktuSKb6Z57C2ANU8AlansYDR9fRlaLCUYqjfDst9Mw2+Tz7OYny90Q5WYz7PEz/a/dflfXJZvq3kDC8e/uLuGzH98uyqLlQ2wUgfH7CdtARY1rZIEEFsXkJVahyXBeqdBndqI25YjYhXT+00SOsuq1vVS25Trt4kZ2qVXXYKqoUPw8d8+wtJFS8VAbVt9A55+7Glcfu0VKCktxpOPPoXpB03DqP0NkJbOzJjZrlK9AA/99nf4xaXHw102Enffcy+OP+snGDt+LP7w8uvIyXHhtLNOw6ynn0dpeSmOP+k4bNqwCff8+re47uZrMXDwQDx4z+9w5llnYPr+0/DFF1/g8399gVtv/YUE3+kyWZs3bcLMmc/ipptvRF5eHu6/7wEcf8IPMXbiODw9YyaqhlfhuBN+iOp11Xji0Sdx7c3Xwe3Ok/2cdsaPcND0A/HpZ59h9r++wG9+dZtQ+XRo4sMSiVKtzDC2tdf/ATkNswB7KSwT7kRs2V0wj7peBn+i0UA2HhL6S7z2dUTMpbAOuxht7hO6ZJuYwWLmrcPjlWDC5ZkNq2c+dM9Koc9oNrcY5+qedYguvg2tUwyEvaONM7n5s/vDevinknrmsa907YeG0uNlk5TLj+kx2M12kRUdnNffmEUPGCo5TLEGdANQeGM+Adq9CVkwUzXI5oa7U1acfH0FrHjuypCU6FKU4ULsb2N/CzwL0BHLzttI9cmhndTHvEXHwz74eHkYxbd+hFDDAnjGvZax65jFUkBm/SVToS0P9Sh2QWCzqrY+7fZGV1X0WMfV1hGEdtix6P+bOw11PItZQBWDeIM6aPwk19Yl1zcZRq5G1obAjKqLvE5K9CL1oCaVjEU/a1kXypkClZS8D4ejEpinC2IVrZCZjUzeVwqIEYSrAFd5jjGLlA2tVB2zopcSgCuQxfPiTzKNNPUcGZArtT32I+uYOI5U3ZLQCP2Z6xXV9oprrxSJcvqLtZkmIpq3PROduk9lmsv+J+Dh+Yv8PSe5xPLBEN1gJobjOrX/RFY9L0eybsosmmBA1VMRWBHU+QMBGSccE2pyRQmXiHJoLC7iImqSjfRSqSOlDL4UendvfJYxSObzlOMs+RoRMDM7SdDIfYraVqE7AaCtzR8jb+PdMoGxYUsbBmy7G57+13UBSMl7pA8YG0Gau/09mFbfBcuAH8JUeRJAnzi2WACxDX9EqG0jvBPelH/xHAvz3aLqZahUdqpOikAKadvd6ZvcFyX+k+8dTp6w75MnpvjsJegK+L3iIWjRA2iK+VBLn7n/gbYz2Sz7VwfAdsgHiK1+AoF+l0B3bDfiZu2rzVWE5uYmROMmGSfS553PoJ3pOr6fzDptK3Ys870n19ZlAloEVgRY/DHewXH4ooE9FmgpxUN5ruyhghyZMlmvv/AHlJWV4vSzz8ALz7wgIOvoHx6FV154Vfr+nPPPRkN9A5569ClcfOUl6FfZH/aYHa411yFn1E/x5Kx3MWjEJJx8EuMlHXqoBbpnNb5Z0Ygnf/8xbrz9lxhRpmHFgvl498Mv8avbfoH6Jh/uvu8xXHbJBRg7chA++PBT1Dc046yzzsTKBR/ikNJPEN/2L4Qt+bDai2BmnZetELAVQbMXGb+bbNCb5yHQtgqbzeUYWT4BpoGnIb7pbZnUj295D1rhPhLrGDOmjJn41O/86aQepv3bZEV8y/to3PolVg+7AxGLMSn139yKzPlpqYA9ndOk0jHY6msSERXVEiArndBFqnIg66lyrC4U2fPhjfgS6bAKVwnqVmzCV3O+wmXXXIrmUDv8DZ4EXXD2Z7PR1NiIH593tux34XcLseC7BfjpZT/FkqbVQrXrpxUnzIz1IotkQYz/PYibLz4OHeE8fPDBX3DxjbfCYrViw/payXKde8E5AtpISzQX2uE25eDR+x8RM2C+QOd8Ngc333ijzEAzy/PAAw/inHPORnl5eVqQxcAmSlpJp8nmn999F3GTjqMPOwL33nc/Lr/2MpjyLMjRnJj5xLNCF2xpasHnn34u9V1WuwWxYAyPPPAILjrvPAysLEEobjz4+HJX7/O8xSfC3v9gaLZCaCVTEZlzOqxTX5ebLd7wCeKeGkRjOmByIlx6MkKVP5PZbM5qK8luBoFud46cJ4MYKTRffCn05jnQSqfDRIUtZz9ojgrAXozYumfhC5sQHPHoTo19kx5A/peDYD38X3Iz6g2fI7jifqyuvASbc/aC0z1KJPqHugegLeyRIlEzzGiNtCekUPlSYLYr1Ck8kumAmKkiwBpoc0shtAJWpKkZGSurBIfMcvAn3Uw9X7r+aBNWBOp6BVtKiVCp6uV/MxG2yQ9Dc/ZDfPO7iIe8ME18utOjyAgq5Yfy4sK5dkmgy/+t+MFoFAQz+2FRKXDZ6u5qWsl9MX7UAOTa0ysSSgaseCiGvPKqQUGLGqCqJ7onM0MEY43N2wUWFDBUlLxMIOvYgQcjEoglsjm8V5ghYRBLUERwkE4CX50PAR77KVk5MPlcGZQTzCQDsVQ5/N4GLo+dAEvRS3kdU6mmSngl3bYEdAq9zCOAh9eRgXVqZouZOl8gfT2hiF54/wxTxZGIrXkKzUOe6u2wQVESUiTTZX8UQCW4IxhiH6maMSXIw/8pq4nknbEGj4CLGRyCAcP3DwkVQtI4+R1baqaM44KZTZVB5HXmxBszpA476ZTdKT9GPS+fRxEB+qJY2UljFJuGTrVBdYyUXM9bdx3+FboR4ShwbPFL8Jacj1DF9qwHl1WqnQqAk3bj8wWBhvfhrP4NrP0PhWngGYYpN4+sbTEoUNMxZT50k0OyywTxzJQwoFdZOMNDzVBOVMqUnLDhfnx+f1pqZuLYLWbJvKaOZz5vtkTqBWz9t7edyWY5vpoG6yHvI7ZuFvwDrgVMxrXhczyveIBMgCvFUFWPuTO0YJrSU+F2R8GVulZ7MuUzVXEwFVwlj7c9GWgpkMV7z0wbiD2wKZCVXJPFuPCiyy/CmWefCbvdngBZB0yfgkcfeAyXX3MZTIU2KVH5y5/+LGd16o9OhXPeWcKKsR6zHE++8B4eeXx7qcf0qRPxm4d+JzHtt998J3Fxg68JNXMX4asvPsavr/sRPvxiNdq8EZx2xo+xdvUKDKiswIMPP4Wbr/wRitdfg1qtGAsrzoPPaojH2WJeOKJtcEbb5dMRbYdFD6I+Zy80O4ejKFCD42ILYB5hKFnLMzPYAL1lHmK1b4IqhAYwI5tGN7JVkrEKAjEf9KhfYtcEGHNWwjL+dlHS9a55ATX9zkHYVgpL1AN7eCscoXrYw42w0qcw0gJLtAPmmF/KaPzmQiyY8NIeOAL6dkjER2xr2zZ0WTEBstLVYVFRSzUqZdAkeHVbrRjuMvtEozM2ZivmffI1tmzeIgNkg2cL0BxNgKzXfv8ann3i2S47PvWMU3DVTVdjfWCLyFSmgqzUTNbita24/sY7umzjgOkH4PKrL8Prr7yOG2+7Cc2mDlTayxIgq7muWY7piisukwCEwcF9992Pk046EUOHDk0LsriDt956C6+//ibWrzfUD++8/05MnLAXnnriadx6xy3wmP0osRYmQNbKZSuxedNm/PTSixDSI3DErXjkgUdx0gnHYq9xoxCIGoENs1iqEWRZvIthOegvQNSLyPyfw7zPM9BNLkSs/RHvrDtTyzPA4fFT0l38xsz00bJKUM3Ah39Hlt0ObHwFlgN+L7MWqS26+Fb4is7qFsD0ZSiRgsH0af6S81FUug9MQy8yblAq4mx6G/GW+eILFLeXoSF/Clospeiw9UezYyjomWWPtnX+tMunO1iL/EAtHJEmtOSMwbzBtyYOZ7yzRLIOcZMVmjlPQKaca6d6nvIyyiTVnXpeVJvyxvxYGtiWFmwlZz24rim0VQyIrYd/BjoHxlY+CJ91AoKDfy7ZItYpijlzJ21KZTsYMITaqrFoyhEYOnA73TP1eNbV1KPJ27NaUEFuLkYPNeoA07XVGxoxYu78rC8hKXB5Oa6EsARXVDQ99ufGlvouICV5w6cOOTpRj8V1GISrbImSkRczWotFskGpjYCJhW7bOk2aU78n5Y3jnDRNZm1U4MUax8amngUFGNjWhRqwKrCp174Y7RyICvt27nzqCgSiDLgZbCdndrgcj0/R9/i3qBH6g11mjM3+NSjSF0Ar2Avhxb9B29g/9XhMSngkE8hS/aDUGdnnBCvMQBIMGPLMWtY1a6S+EUQSOPJc2dJlEETYglmaFOpnsj8baXW5LocAK96bPI7UpoAXqdJS3+UjON1OpzN7FsK98lwsdNyFSROGwrTyN/AWnIBQ/58mNqXGqALzqWDU2vIpnNW3wVp5JMys1yJwCmxF+Lvr0H6AkbmnuAizbunojbyfeS/znu5tokIdVLI4UboLTKCVrii61wGatID0E+faOqn7fVl3Vy27o9ks+1dTJZMV3/hHBPKOQjRnrHhDambSoY36R3Ut+Mxg5pRKs+kmC3o6l10FrpL3sSfWZfH4VCarJ3CVfB57KtDq4t1l6Wosv6vG7c5uJzWTVTloAN74/evo178fjjvhONm8ymSNGT8mYSDcgFYMyC3H7I++kPjzhrPGAQRZBzJjNBkznngaA4t1HHP8D+BzDZft8Dm7bNHSBMja3F6PDfOr8eWXs3HLDefiDy++hMEDynHi9ELE1z4Oz9D7cMfvXsfPLj0bW9w6GjLU2vbUB8dvuB2FxXtLGURTOAKrpqNw6NlCE4zXf4JG3QVbtB35ZkArmAAtfwJMBRMM8/jOFlv3nLCZTIV7IbZ2psjCw14GfStFbjTAXmJk0qz5gCVPGAca684I3jrVqPXGLxFc+TDWDL4BTUXbLTVy/NWwhxvQ0kOt7s5e4121PhNN1KRY2Liy2yYFZKUzHOaLlCDLYbZjfPEINAZaMhpllruKsXXF5oyZrE8//kSEIk4549QuB8AHRoO/uVsmK7km672338XdN5yG5TU+fPrpR7johl/AZDJmPvg693Z4hKaYnMl67P5HccpJJwuV9Msvv8Q1114js7Hkz/eWyVq4cCH++c9PcN211yDHnYsZTz+J/pX9sd/+++Lx383ADbdcZ2Sy4MTMJ1Umqxlzv/wKl159KcwWE7Qw8Lv7H8JpP/4RygZVIE9ntsmgCapGkGU1x2GZ9CD0YCPitW/CcsAfd+ia+8M+tKx9AmXr7jV8sDig42GIfHFgqxRXUm0r0rwIHVO7D4JsdsoXmQV+rAjUowM6onoMU1ZchsKiMTCP/nmXTehRLxCoh97yLXT/Zui+WpnhgMluzH4we6c+cwZDyx0uGbd49QvY4mtG25hnUWkvgs1RILPPqiaQAZoxw7xjNBAepJLVTwVbKrsh9Uxqxn7NL2Exh2EafLZ4SUSo/nhwemqfjEfSoYryDRDYOBffTTkLw3sASF8vWZdN1+OAvYwHcbpWu7EJAz/5Eppzu+dRTxtVtJzkbJGiqwViQbxf81na1fu7yrF/6V4SnOfn5QrglZdDPC6ZJ1Vnxwwjv0sNlCwW1g0VSBYsk3myylpRHIPAmZMIBAE9raMOdq1/DbaEW7LqT2ZGh7m6+ockr8jJDHeeURvGsUeQFw4bGR2lNsh+JGBVwJpAi7VM7A/71lfgLq+CZi+Gf9H98I4zaCSZGvfBoJPZRVKmUjMjCoSlU1gk2OI9orzfsukAgjOR+7dbZaxmUm5UAkCpoETJ2qssBLNVPAdec34atFWDimoYSXc/KgW8CKYFKLYth3vZqbBOeR4xUy6w8l74c6YDw26QbDV/uG0CUQI50v/SjSPHlmfh3DoLln2fgGbNl7qD8MJb0b7/dygpLhbw3tcgPlOfcmKrwJ0nz6N0daacjNoSacjmknRbRoErlZVOZZVk2qhLM+/yerAdzWbZ5x0B2/Q3hJkRQD9Eio4V1UCOWWaJmY3lWFJiMDynZKpwbx23O8CV2ueeShlkzETTdEULTO4jX8Sg4KvvCMTY9kSgFaePYWw7TdfSaXLe2zX/T36fCrLy+hegbVMzXp31Km765Y0oLCrqksma8dATuOLayxHL1VDuKpFMliXajguOLIbuW20oQ2tuPPbMaygZOgkHHnMQqtuNSUHG0NtW1yVA1saOOmxbVYd/fPgPXPOLa/Dpx58h5m/FeSdMQrzufWxxHodHnnoHl153GarjdfCIyFrfW3FgHVodVYhrFpj0CMY1/gUmaz68FScgbDUE40zxMNzeJXB7liLfswQFWhBm90jovg1Ym3cQKlv+Cfd+MxBvW4bYkl/COv2t7fRtbiCRAfNDp5dgpF1qaBFsFLCllRvAKr7+Ffi3zUFcs8HuKIKVYiCOCmxtrcGq4XdmdXIUGHGa7HBqPfuRppNl5w6WBldntZ/khZTC+nfblicsoZK/N0BWEkdffckXWpGrQABWdftGkWfP1CjZXhjOEbDz08su6laTtWXTFsx8fCauvP4KDB4yGAu/W4RAMIDKvavQHvZ0q8lKVhc8/7SDccRhh6OxsRW/vPMhnHXRT7HXpL1EQGP9uvU46pgj8dzTs1CSUpP1y1tuweDBg3H33fcIb3W//fbLqiZr7ty5WLxoMa686kps62jEYw89DsrJH3nMkXhmxjMYPnKY1GStW1uNJx8zarLy8nLxu3sewqlnnoKDpx2EubPn4u+ffIybbvk56iNNGGju30VRkP3onn8IrGX7wzz0QkQX3gh9//fhC5vFPyasdZX7pogD4xRFZzHFAwIWLKy7qn8HaPwn7ARB+z8n4hbyYJ1/DeLBFsTsAxBzDUcsdyJC/c7r8wDiCsxe+WJtWBZo7JYB+sGK85E77HyYBrDQPF3VRh92GQshuuBaRF3jYZ3yBwmmjPqesMxAM9jdVY2cfV2zIjffjWA4BJfVKTPxQpuNkRIXhfmbH8BWdSpMRfvKbE9w5VPw7JMehKjjIo0q352DeNPn+Gb/83Y7yFpX04ShX8wBHNmbHJcWFyISjYjimmoK4NQ0bMYqX3WXbibdbnzhCAzNHSSBswK96YJzZnpY18TaH84qyBXTmQEysn4UPvFmAMmkzCkTZ66WrkYr3fXnvbAttEHGZzaNIGukcyhiWmZgyv5gLRFroJjxISBR525kUCNS+8cAkcqMQsfrVB3F5ldhLxoutIqOTd8hOPDqHg9L9Rnrzki/JL0utUktHWvV0kipE9iSKpyNj5jUbJmYwcqVSYGeAGw6eh+Py/B6cXWR4yfwpiCGIYxhiCeJkp8GyYSxD43aSWsi8556jnHvekS/OAiLnXegvjWOY/v/HVrh/jCPpgqWYbXAjClBIgEgqX+KHsrvlWF2PjPkC46AbdrLMnvKSZ7wwl/BdtQi+CKsTesqypLNmMm0TG9Aq68vbT7jRRQgyUhbTXhmfP9qZpRa7CgzGYqYuyMLo7JZcWxnt/RmDGyffyJsU55BvHURgp52BPpfIvccnz8q40n6sKodTfb0y+aaOPVt2Sy2Q8vsiZTBcDyCQDQAS5oaJlLvO8Ld2QMEsXLPamaEYtuNmneoU3bhSqkgixPne5oIRirIChTEMDxvEF58+kWMnzAehx15WK81WTdceAhGxt6EeexN0NtXIOIah0df+1rquAiyVrZWIxyLCCjrWNeM7775Duddeh7WtW9EoKYdH//1Y1x909Vo2NqApx5+CpdeexkGDB6Aj97/OxobGnHBZRdgTv0CROg9tIsafRl5PD21PO8KRKyFCNr7oX/DOxhlj0p9l96xBrHFtwC5Q4BwG2TCPR6R7DVYT6/Z6QMFDSZKwCEeboeJf1UcCdOQ84R9AN96xNY+Ca38aJiHXgBmy1ZrFdhalt7XkMepwJVScdyRrqBWwLpwV6pfNtvZr3wC1ndsFsPodC1BF+RLkTMLqqjXZrdhesUkLGtZJ4ZaPTUxbcvrh00ra9OqC8IMLJ2/FM899RzWrFqDo489GldcdzmaTB3wRQLiaF1pKkWyT9aBhx6IC889CYdOHChZxVDLcsxvHYXnZz6Pzz/5HIceeSiu+/k1KK0sQ8ATEOVCqgsedexRkjU77/xzsc/4iahZv15ogXPnfiXqgpRpLy4uht/vT0sX1ONxPDfrebzyyquYetBUVA2pklnUn136U5F6n/HIE6IuSBVDFlL/5IKfyDE0bKoXIPmtqAseiZ9e+TPYCmwiDtLPVNHN0Cz/6wmwTfqtZHGiX1+Elslfi0EjX1x8kUXgltkF1ZJn7cz178BS8yBMtnxoFUfDVH64mMmpRlqbHgmhZcwb3WRS+6ImyH3a0IG6iA/LgyxQNig+RO50s6bcuS3SjLGrfg63f43M3MNeDq1kisxWwJwDzVUJrWBvaK7tRc9dxlIsJOIcUt/hHiOF65EvToB+XAd8/mBCvCKbwb4jyzBzwJc7RQOUUIbaTsHckbBOeUZmU+J1f0OguRa+0T3X1yg1vPj6J/Ht8U9hUKkB3tK1nc1kEQhurO/A+AXLEItS4IL1YbFewShpTgx2FcWPx0ZBAh6nx+eD3989CCU9iwElG/fBYD+dJ5NkZYoLIBM3XLgTaDE7xGCRVMF0UFkZFjNAV5kcVS9EUQ2OhXSN9wvvm/ZYCHO9W7IeAlSpHO8sgw4zNoQDiQBdbYDjggAkNevB4JCTHuw/ZoM4Zgh+RLlR/OqsQDwIveM76NEAmn0FiLuG9XhcBElS29NqGFarDFHySkpZL5PPGL/n+gaIMhlUVsr0dvm7u5IXx0CmZwK3I3TCTqCkBDcygS/SCy3cH+k/muHRokyM03UAQZfQS61WAWHsWyrRRf51ED4L/RwjhldhcMdTCJecDNuISwXUMZvN7BE0HR3tbfjOs6TbxA/r8PY3O+BedjqsB7wgCoQ6Adyy38K/7ycI6Z0iGRmuCp97sV5mQtWqBNek33KMpstmtce2YmOk5/encZsYNWHJ4ErtIxPIYoYpx2xOgCu1/M5mYVSgwhlhNs4Kp5v57c3s17b4J7BPukdYALHVjyFsGYxg5aUoHnKoPDv4DElXQ5vtTbyj6oHZbH9n+zCbffR1mVg8imA8/XOwPezbY0Uu0p1nKsjiMqY9jDZIpbgDrPl48IFZuOTSHyNoWQ1b3kg0b3XgrVffktKRP73+VkZ1wSsuOxuHjzUjvuZ3Mpmue2vQmDcNL/5pKSoq+2HkQeOwtt0I6kk30zcGsWDeApxw/inY1FYHfUMQn/zjEwFZIS0q6t3PPPYMaqtrcdLpJ+HM88/ExmhDjwmQvo4xtTxNmPvSxq25GYW6B9G4jrBuQkSzIWIrRMTiRtSSL0IY/DF+dyd+100WjKh5ABV6sxgxm4deDK14P9l1vOEzxGtelAn8WMNsfDfoZvidVYnD4jOJ4hQ7A6ySz9HfNhvVVHrsQxtTOFSyV+s7Msce3STcFdgaXjRIXtIqndnbfol+k32yuDx3zvR2MBpGRU4J8m3blfM2e+ulpotcVL6QqS3P9ZNbqHUB+vkXwlRyAGIb3kBd8QlwFk9JLNIWahMDT3uQNTsmOHNdqF23Hi/PehnX3Xwd4LSgn6MMDrshPMHGrAiLshlQktai1LBE8IIy150z6L54oNNAWUdH0IumYCsKHLkoc5VIEGtkVXRs9TWixdeGImeBnCMDEhZz1vm2IRj1wxcNo5+ltNtAcH87FY79HzdeQBvfhW/IXQKwklu00+8puZDX5FkK28IzYZn+ZiJrlbwOU66RbfOgH/KNBImcTU4OojJRtZK3oSh1/FwX9mBtUoYg3+YWiVg2JdNO8YpyRzGmF1Yg0LwS2PYJdM2OiB5F2L8SBa2fwxILQssfAy1/rJj66t5aoRPG25cjYi2FI38kzHv/VmY9Ip8fg44D1/eYaehtPPb2PQM6XnNmnviiJ3UltRXO7gfrYR9JPZZe/0/4ty2Db0xX6fzkddjX/GFgq7d8juUX3Yv85qaMHlmUYN/clDlDzG0PKCnJKAGf7JWVfBwcmRzL0aihnMasFTMyqilPJAbzCigp0QneD6l+UKoehuv3VphOsETAlgzguB6zVKQAZvLJUvvoqixoADtVh5PumqpA79/ezb2KmvQ2JpTYCamj5blFIpaQLBCSbn2l0EhwpURQHOFlgB6Alrc3YsiB1+8XEJ+pMVCnDH5LW7vUubEmLbUxO8hni8fjlz7h2FUAStVkptu+PKtEmKVTpEVNpvE553SkBXSp20mWiFf75jOlN9odwTYBc18mdtif0Y4a5C85Htb9nhbqc2zRjdBH3IoW+yFyaASUnOCa3fBtRv+8SlsRRkc9yK+5Hj7PPEoAACAASURBVJZ9nzIMOD1rEFr+CDomfdKtZjV5EiukFSKO7e+MTNfNoHkax0LKbLpGILAq3JAVhU9RA5MnO7nNVJBVZXV1A1bJ+97ZLMwEx6jebpXE92qSI90Klurfwl44BFpOFbS8kdDblkrdLqxFCPT7GfwuI5ja0bY7QdaySId4Pu4pzWG2oiPiSZuxIE1wT8pSZdNn6UDWniKCURDcAA06RrR/gTGDfwCtaCp0fw305q+gh5rR4hwJb/kJ0C15oJURs0j0ZLWaLQmfLGZpLFveQUFOodTc03rHPPpmNK98ArUj7hT15U3eevGXZaNxbYWrFAR2DYFmNG9rQUksH4NGDhS1uo6wB0PcA7rEyPTJYhlPjHS8Xdz6CrJ2dvf969/CsPZPEfdtgsXVH+YxN0HLNSYn43UfIr7hdbEjiphzEM4dD93WHzZ7f+jWYujWEsRtnZ/y93Zf3GyOy173EpzbXoe5YCSa2muxbNTD2ayGAbkVKLS7sbR5TY/LdwNZ6qHOLNY3DUt2aRoyqyNPWWhg3SsYnl8u6cTQqhmYU3m9LMHsmctig9PiQFtNM2bNfAFzvpgj1D4qvAwcPVgGcb7JDTpu96UlFywr1cWF/1yAiUdMQp4rByFKq3e21Hq2ZNl7gkeCSCLt1GNgJst+0JvQt32JqLkCqxwTUdrpAZUjii7dmxZth23R2bBUnQFTf6PwknxXBg+UF483/AsxnuthC41akrhhIspAi5kE8uBb2709qs+pF5dPj2F91IetwVYBUwRWOZacBMBSJsM8hHH5IzGudJjMTCqfpeSjZxq2PrQeFs8C5HqWwuFZBp+tH1B2JMqrzoR97cNwRjbDPOxiINKB8L/PRmja1wihqEs2L9trqADU9hn9rkEpo1VeF+VFJJmsUPcguHB2GayHfwJoFsTWzYQ/Xo7AkF+lPQwG2UpZUIt7oXsWo/qOJxH5col4XqVrHDvVW1rR2t7dMZzLF+bnY1hlYcZMGOXfowcdi4F33yM8fSncF+nv9LRNoSEx6I7rQt2SephgWMA41yXNMZmup46Zga/4LHn8ElD21Ejl4jhLBlnKoJljg8ecrrlzXZIJomAG65vYCMzYKNmdmmXk/3c0i5XtODpj+LGSHcpWOp596uyYDXtkJbS8UYigGJaSaQKG2MdUI2R/M2je/mMIj/Dcg4GQ0A4J+LuM4U5Ale64eY8rdTyOJ6WwafhlbWcmpFtXZb+yAUEEedwX7xO17d5MywncVc1etn2uljMFNyF/8bFoGvoYqjd7MSV8O9r2+QK6tQilxQVY2VCDZd6eX24EWmMDNXA3zIR57/uMx2XbEgTXvAjPpH/I36rWVE1wkUUQ0oxx11vjuO7JJ0y2jyDaoo19lnRPBlwcKxU2F1xmB8qzlLveGa+uvoAsdR9a9Y5uk4T8zrL5JWjt82GJbYOp//Ew9T9WrET0bV8gsvmv8I17CdH8qb11ddrv2bc2vfcs4Y5sfE8CWfSaJMhqlknllInYDDTBHTnn/+Q66UCWjKXvmTZ4QN3TGJHjNmqFbCUwVRmK2MlNb12EcPUsVBccg63l6Sls0agXR6z/JSz7PIr41o/Rse4FFEx/DbFVj+BvjkPR4uzZu9Hf7EPH1jZUjM8s0LQ7rxfpgkycfB/NFm7EiNrfodQCmEZda6hjd3ohIlgvaqWIeoT5RJYUIm2ghyw/haIYYfJGg66bEdcciHcCr7itZDsosxbDFGmGY8szsJVNlrp7ttjiX+Lfg25FxNK1ZCe1HwrseRhbNEwU1hXDK1NfpQVZVe5KATHZZrF254VglmFa3aPIHXs9fCsfxdcDbpTdKZBFqmGRowC2Tv8kKhW2BNtEUIMcZjaCHLcpVwxme2rKvym5WJmBC9Nb8z78BoedcmgXgJVO9j6dtxj3mfzism17G7lNr8Gy972IrZmBjjG/w4K2ui6H5tIsyNXMcBHcaGYQeNmWXQ6LeyDMwy8RYzgG/vGNb8PvGIRo2enQy89E3Fkl4gvJpr/MrogyIeWY04AJ6c9OYQtFV1wRaUFLxA9fxN8FYBFcMXPFgcXZl+nlk+G25YraHsGcCkglqEypvWH/bok2wGG1yawMZ2A2eupQtvJm9C/dWwpD9UCdKC369/8SUc3ZbUY5OfhMzOgn6FGkQ3UFUAxWlMS6+j2r8apHUfhlf1iP+Ny4+ZbcDk/J+QiXnmiMPwE1RjaBVCcq0Xm8PqFX6f51QLgebW//Ause3IqqQZn5zRxftXVNaGrrCj5KCnJR1b+kR0Niil6UzpgJ5+TuM8IKcLlznaLoJ8esfJdSXxqdwEvRAVlrxECaATUBqFISzAR2kjfHTAwBZ3IGiABNzI57MBRmEE8aGuuR2CdKoIPbprJguno8ZrFYk9MXmiAtAUgtzKYdNXA6nHD0mrFJ3lZu9c/hGv1T8QxpzTkJsZwxkt1UGc5s9quWEVYBPZ0ESBm1bV1BDr3RDFl0qZPTNLS0pgfs6fYr3lqhcFbmr8ozjKAzG1Cm9qc8/DLRHHvqD3twDXKW/wQv116KM4+qgGXN/fBPmSviIHM2zu/VW4/bHuuswKDmz5DjnwPzGOPdQe+y4IYP4d3rHak3TWYKZJvFUnV0HV5fxiyloltznztKPyMlcJC1KPEs5PNZ+XH1VBO1M9msvoIsnl9PGS3jAeqDXvcuXG1/g6nsEJgG/gh61IPwt9ehfd+v+nJbdFl2d9RlcYJxeXj3gLe+nqiKcwiuCLJS238bTTDxbBNLne4ZGHMab9a+9tnOLH/W5t/AwQx6Z+OEQPuKh6DpOlwWK8yVx8PU7wfGkK55EY0ta7B+8NUSgyU3Su0fuvZa5E95RsyBt6x6Dv0HnwDNUYolG7/AwvIdq4/fkXPj81r8FvvQCu35UhbyfbZc3xoM2/AoCt2DpV5Ls5cYEvJUN6Qf4tqnRfXQVHF05sNkEqITfG0HYxTeaJNtmYecKybNun+LlLaw1GZe8dnwOw059nSNCYf9yydgRUs12kLdWSep66QFWSMLqqQOa1sgO7Wu3XUhxERTi+Ogbc/AMuIKNCx/HMsG3SC7y7HYhGbIRmn5Gs9WKe5MV7BHQNAcbEWpvQgltkIE9O1BFgP/TE148lFDYczX7kNeUZJRcCePnrUnqvVUoKxeXM7q2+GKrjHMgTtWIbb4Niw/4HM0Bbs/QJOPa9iGxzFQb4R5gqGyElv6G7SG/Fg+/C6UO4Ym6IgKyNCtWjUCLM6UZyqMTw406GFSGwmiJrhBgBQNhdXNxgeH8rXat3gCBuX3g6YbNy+ld42Cd6PihlQkih8kAy0G3wwICa7WeTaiIWBQ5SatvBqFI84TIzxKwQdXzYJnH2OmWTWlNMeMhspAKdAkn51gKtuxaFAFbQKSxL+MmS3xMTM+Nc9SuJefDcu01wE9iujcs6Ht/w5MxQekeGQZNCyeOwNeBq5665diIh1Y+GusuM+K4nBrRq8rdbzBaBTBzgyOg6p1Geq4EsuHomigf9ibf+n1lAlgqHynADbPPT8vR2phaCKrFL562xApUcx+KYW9dMuTIkaQlkwl6026ndtRNV9Uj2NT2a90mTV+rwLM+tAWbAp3ZKSNpR4jbQGWdY47CmAQcGUyqh6WPwgTi0ejuSW7gMux+WnkuZ3QiqcguPIZdAyf0WX3BBykarIZWUX1qScyVxx79KvieM6mUdlPAHEwLBmeVJpmT9vIJhOTvD6FSPiMSyeBnmk/HGsU2SBA35GWt/VJ+HxNcA05GY622Yi21SAy4ZkeqYKp+yHQGrztr3CFFmwHWvWfIFg/H4FxzyayIdkCLG6flFg+39J6kyGK1MyOLx7F+qg/K9pgcq1VWMtDrJM2nnpe6h7gvpLvCbXcjgpg7AjI6q0+ixnCuLUMRYV5CH19Liw2O0xDL0Rs9Qy0l/wMUfe+OzI88L8MshTAYsf4Y0F0hLtOxP030gTVRY6nAVnfN8DisR1XeztKpz4LveU7xDe/h3Z/Iz7vd5nY0LDt0/AKxpm9MI24ApqjTMQsoutmotp9MLZUnJUYw4yVhmx4HBOqjoZWOBHtX1+MHLsblkkPw/PNZXhn0F2JZVnfXplbJt5aLKFhKU0olple3pcbRUnl9zVDuCeALHWexa1zMGTT03BEWgDNBpPVJToEIho376fQNRs0qxuarQCwFYiqLD9hLTD+pz4taRhFUR9i618GAnUw73WPeMkudE2DNdIGa6QVEWtBF1l5HhPtrNR1yuZa7DaQZXi3dC+0zuaguIwU8MfiGNz6HkaXj5cMxaqGpagrP002oUAWua2Ur6zzNcv/aYJL2fnkprwl6O9V7CjM6hBUITLr0rQM9KueqIKpOyFdcNDKK+HoP1UGSHzDG4h7auHb901817isx2OiesuI5g9g2W+m1BLEqmehqXUdlo16SAqSFaBSksH8O7lQWaTFC91oauk6y61mWpXJ70r/1sTsMMEVaQr8TKYGjskfjlEFVQIsmC1h4J6unoknxCJ+BiLsJ6kN48vCH5RAnU1lDqvmHwP7xDtFvIM0En/d1/CNeznRJ4RxxUUFQhlL9djJ6mJ2LqSAFQNdHotBlYsmKHbMSNF9XmDjnENgLpsK04BTRIY++t0VMB/f1MVnhwCNnkkGQIvD6bDKrLjuXSoUAU/QgZZ1o9B82809ZrP6cg5qWdZz5d95L3IOPbzX1XmdmE1q6/AkAJICMR0dXslwshUW5IEiDGzsF18gJHWLXDZ5Joz3hrquhiIYgWZMwBqzqFR9U7VeykS2J6og9ydADEiABFIOOWaykW/nesxo+aJtIuOeaj6sOigZVDGrPTlvgoA1b7RNPmlWzaZAF/n2pw3/gYCenoAl17G0/RsF3g9kxo0zbG1l1yDmGtnrteECSjyBExW8rzLdT+k2xqwOJ0+4Hul5VOFU5sG97VwoonmsBcseABEMt7Z3ZE2hFOVDhy2tKmJvx6e+L1h4GKx73yXCOvHaVxGI5mJ20YlZA2tuZ1ruABRsfgNOvQbmkYbaI5/BHlTB1O8EERvqjSbITCszepyw4vhOZyWRbZ0QQVdy88Go/8mBBTkmsyF+pOVlVRumtpO67x3JniW/T7K9Pr1msdjXsMCSUynm1N6W9bDOPQS2qS9CD7cisPIZeCe8le3uuiyXbX/3ZeM7kwXsy356WzbPul0xNpUqmElNsLdt7infp4IsvifMSb6s39dxHrTpYQydeJsE6o2Ni/CtbTwagy1dsvcVvqXYp/EtlAz6IUyVBrMlXvsamhoXoGbQVYi7J4iXrDNcjxGtf4dpwImIrX4cDU1L0W+fuxHf+iHmBnNQXWi8uwmuKlGCmY88jR9fcDYa3R7UbdyKaDCCoiE9q/z11E/JXmRcri/CIjlWF4rs+d/XZUi73+S4NmfFhXANOARwDUR43hXomLIQWqRZfkgD1CJNnZ+dv4ebocl7PgyTFoMmdNACRALtCAy4Cnl1j8EyeQbiG/8kMvOGxVAB9I7VaPBuQ/WgaxC2lWCIu1LwxcrWmqz7ZpeDLAWOMtHmsjmyZBreQdseR86Y6xFZ8yTmlF+OuMmWoApyW/5oUEBAvd+YAXfbckBxBtVaQ+3grAIbOaYEWUq4oadjEQlvkxmRcATbNjRgwKiBXRbvC1VQrXjgohNgP+hdxOs/RaStGo4DXhHzMioQZmqF7V9jwrrbYdl3JrTcIVIE6Kn5AxaPe1YUWvhSrLSUi0EwjS8zvSRp9MrgiDPlStjCp0cR0m3YEmpJgCvlF0UpS4Ig9i1/csxOHFK5HyyaBX5fMOFtkqngW/rbahH6HANAqsMxiEzXCv49HLbpr0qRe3zjm9DjNkRG3SfL0/+HwaDVakauyzDR7QtdyZCNNtTg+CDn9nhcqQIgBBLKfBXVT0KvfhTWqa+KqWl82+eIb/4bgvt/IoCMQJHL2u3WhOodaYw5LjsQ3ACE6hBbfCtahz2FuH0AGm7+OZzLvxHQuStaW0cQgXGTUf5gdgWaci1sVhFXUECLwQ7PgYIY/B+bAkQEwcniCwmVP79fLC+YsbNYzUKTTG6k9BGgMmvBzJ7aLwEe5dCTxR8oOc4+5zZ4Pdmv/FQ1UIpi2BffHHUsBFn82RpqSATipAm6zXbJehFgcZynow/z3vDEvKgL0bA6hKmVk+DU7b2ChIJ1V8A25irEt/4dunM0mnM6ayZ7ueA082WGiECJ4zSd+W+mTbDPDMl3Y/KEmVle594EKZK315e6LK4nHltWS9b74IQGa8Z2xtvO2jYb7m3P4f3Nx+OUY/ZCbPWjWIGBWFnUA00kpdN4/aflVsK0/ik4LB1G/SdpzwtvQmDANQgVH9sjoOE5E5Aya0gGRerzI7W2a2fuc0560U+qry1dNqmv2awdAVm9ZbF4Hjyn3MIBMJt0eJurYa7/CxzmVglSo/MuQcukOX09XVl+d4CsHQGnO3TwvazEccbJZLb6zuy7WuW/lSaojj8ZZO0pACs/tAkntL8Fyz4zULOhHa+99QFOu+IyLGhbmbbuZr+mtzA6vgWmEVcK1YzUwtjap9BcdTX+MS+Gxg2rcP05k6DlDkB8/UuIty6RTJYeasD6JQ9h9sCbRThjYE4Flv1jIdzuPEw76kDMb1yOrWvrhEVVOrJvegKqf1MBlvF+N8Fs7frOzjQEs5Fx3x1jvqdtJmfYTeFGFKw8XUSNdO8GhJbei459+/AM0aMwRZoQtxn1Xu5FR8Cx3xNpd6+3zEe45veorzgThSOvxrcNhrl9tm2XgSwOCMWx7c3Xo6eDSwYv5f5vsbc9JD5FG1a/jHWDrpJVu6TRo0F4o360hjzyAkxG4N6IT9J6qnHg5NvzumW6Uo9HxAGYqbGYsebb1XAXu1ExtKukZSrI6u2cbeEmTGt6CeZR1yM098ew/3Aj2oIeuaEyNWdwMyauuBSOsTfBVHqQFG1H5l+NRWOfgyd3bNrVUrNYaiHS2JhNqKF6ix5EXdQv4EnR/7jcfrljUNAp0x3Qg2iK+tAYD4mizTD3QDSH2iUILLMXwQRTrzPgDOAkw2GmiqPxyUalM2k6nc51mP7qgvXwT0UBLLbyIfhyDgKqLgUDUAbhCS+VTrns3gY3AZWh+maT/RJYGYG8JhQ5ZmdUvRFBJ01lVYG+dfMsuNbdCsu0N/D/2HsP8LiKswv4bC+SVl2WLBe5ytjGGPeCCY4JJJQAsamhd4xtOglJPgiBD0Kv+UxJQhIgQAIkQCgmdNx7l2XLlmz1vrtabS//c+ZqVlerXe1KFoT8/z/PI4S1d+fOnTt39z1zzntejaVI7LQGv/4JHPP2wZheKCyq6UhIO2tK7XgO6TAnLslTBfhqAMMQBI0lCNHStL4e5ef/BIXGSEKnwWTXJF+nrLC22YcRb7wJ3ZD+fQCrgRaBkzRHUTOcDNq57ltau4G/ZJVirdS5q8+C5QpbYephuCGej6BS84fnZX+8j7J4bl8sN0E5JeRCpuv2CnvsgTQGvt6QIknd5SFoUhg7yWKl0qclzQSbNa3PfDL2k31oKQyly+Db9xy0016KgsyowQUPEoYX5OTFf6I5ckpdtpBgSbheCEiSmUqwO0Xup4vODzcUhLlNHHfCRNfan7ws2QfZM7ocxjMjiT0Px8PnL1EuaCr3QNyz8qWoDByPsuoAFv/4JIR2/hLrrAtQlzkvpS7mpxcLkM2mrXwG5nCNcLBCyI3g9p/BMfZ5UU8wXlPy0WwJyxYMZqDfH8li7FjjgZ3+sjL9BVmpsFgcZ1ibjqy8YfC5HfC56sXQTevmwXjiPxBu3QR3pw++oiugRe9aTuq/JavNldJiSHLQd8H0IuD1Y9O7q9Fa14xp35+JrIkF0VFLmWBHXTv2vLUJoxZMwJCpPXOCeDBfP/xVOYxpZow5ZTJ0pviGWoMxZ/3tQw2y/lMyQX3Yh8nNbyLD3wBP2nhMHHI8tMVnQaPPQMXOf+Ol93fhiqVXY7u9HCMyiqLOfoxZWMeK3222jp0YU/McMvVaUZOP9uOa7Ll457MKVDf5sWL5UoRbvhQATFu4SKQRhOo/wb7MRahi/KAzYkL2qOj0kRAob6+ELWTF6LwRAhTRgZAmbnSykw7crK21r70SueZMFKf3jAMoQ99cvxOtnt6b9/2RDX7bDoN9raF4n0vmw48hTdsgZIPhlvXwVn8C1+S/9ncpiuN9+1dgqKYdCPtFvlYoHIA/HEHaiLNEzhfTWMLNX8NuP4jKoZfCkTE15fMcFciSYCQ2IBgoixULXGY0PI28STcjfOQNbDDPhduiLEZ1PhatLd0hH+TOjpQE0vSCMkF1I4OVYUhPmtCnBgSVOw9h1JTeTjD9kQpyDAUtqzBJ1w6NrRTeuk9gnfc2KuxHUNXR219fEwmjuOE1DKt/HZaSC6AdeYGwDg1tvgFlQ69DU178Hdy+viD1Ji064cF+R1V0Spinpm6UTzEAlUGDVmeALi0PTATe117Vo5q1ZNASVc4m0KGshveUDodiB1irFYEhfxhYMncn6KpG2sZ5MJz4jhhKcPud8A9biuCQs0XNGJm3wg826Y4Xy2RRpiaBDtce+5bJngRpBIbBQEgEhTKnizvT/GGQSsAkDB6a/gZL2Q3QL3gHGpPiMBbadivc1nnwjL5byLrMtOoOR7qKqiqgMSqNJTiv+xs0acX8IyLpx0NjUIq+tq76CIeWLxV27InqZqXy1NLsIvd/H05JJhivP84TC8cScDLw5TWprdxlAWBpQME+eB/p/kcZW18sCa9TFuZlwB/b1Am4BBU0CmEAzkamVXzY+f3ivkjZIo0FWMy2v01tOhBr7z7UWCCYrFSadEvkWhUspoeMbBwnyi6QxVws78SVirxS5l1xN0HmX0FZ02R4yAiS4RMbNDrKMs3Q6pQcR+5i85nhM8BNCcpkY9c95YG8JxwbG9lJbhrIelapXl8yh7zYfsiYcd2kUvyYa83tVZ6vVBvvXaSr6K2sFahzVyDz4I1oHnYvCi1N0KSNRGDLzfiy4HK0WZNbjv8os+f9jtS+hTTvRgG0Io7dcFd9hM6Jf4w7RG5IUIIZK+McTPZKntij6Q6mU50veVy8/CSCtupAq1A5pNL6C7JSYbHEejYPQbotG257NYLStnrr6dDP+bMoNuopuAwR83/GSS12Xr4LIOu9J9/AgrknYNiwYfjkk09QU1eLzCFZyCrOgbOtA/4OL8KuABYtWoTt27ejvrURZpsFGUOzBbjyOj2wmdMxf/58eL1efL7mS8y4dmEqS+BbOSbUtfE5WABLGwnh+Ma/oNS5WqRUuHUZcGkscBkK4Dbkdv/olf8fZf8KU9wbYBnxE2iypwPadOyo0uPX9z8GV4cDp54yF20+Pa6+8Sr4tAFU7zuC5x5ficqDlbhhxQ04+9yzRV65N+jDsftuRt6oxdCkjwOcZUB6Kd79vApHauqx7MrTsWVPHdbvqMPy6y5AqPIlvLptCI7Ut+Oy6y6Dvc2OF595EZ9+9CnGlo7FDbcuRenkUpTt2IsP3/lQbEIXDS0Ux+7ZuVdIClkn6+plV+PMxWeitroWv77z16gor4jetyuXXomFF5yCstbuv6lvKjdRmRaRrH3XQRbHn1Z2NSyF06AtOElI/To9gGf0rxNeGh26LUceg77tc0BjEBtrobRJOGDORVhrQUhrQlCfhUiX38OYw0+iwL0HmsxjEek8LJym4a6G01iMpvxT4baMRqd1NPx92MYPCGSJAoJkIeIkZx8NwFIXYxxhfx8TrEZoi05Fy54nsWPEbdGJU4MsqVVWg6wMY3ovgCXfHCsnjHc3GNgkysPi8QORCk7a/zMMKb0a4aYvEXFWoCNtApoiJviM+fAb8+Ez5sFvyMfQxr8LcGXOnQbtiPMFKGMLbr0VVdbjcLj4yrgLKBb0MFBNt1pEvg3zNMK6sDBlWNewXekvHIJD5aAUu7ufYQbM1gz4OpsR8DqRKHGbuWbxisExyV/WnxJMh8UkbMM5Fr/HgVCY9pp6aAJtyFo/CYaTVgnb1HDjpwhWvobgiduiNtfcSRaMgLbrt5I11d0Yz3bdM/4mkGIQL0BVisGdbetC6P110M34XbT+GIFtYM35sC+oE6wDd+UZXIr562IfhIU2mKdhUuz0PYeEsyD0WdCkM5dQaVwzNf/3LFp+90zCulfJPvQamuwwXXwVcq6+TgU4k72r9+vSZILzw0CfAbyUc/EeEfCoWStpOsJgnvlWqTYCUluXRFLmdPF+EDjF5jjF5mRxnhnc8nwSRKR6XjWzEK9+VjyQRekkGU5lzShrh/eMLKfVbBa1w/jZJsERgYMa/EkmK57hRey4CYYIqghS1IWZFTawW1pH8MNnWBYW5pojMCbI49h4H9U1zXjfRMHeFE0zOK6B5GXxfWQ8aabC6+BnDVs80JUKyNJG6JgXFCyG2umPfTKXR/ltAIuwW9vehn7Kb1BbU4Oh+Ra4d/4anw2/Ex5DzxqL6jmXUkH13yhf0x1+FmlpRuFqypwJp+0MBPLO7HG7eK+4dmNl0fHYKzlWAkTaiw+kDRRkxWOU1HlmUv6dbEwDAVnsMxnDZMosEUW8O5oV231N5wFY7O9BN+pSBNdcCM/Mfycb2rf2en8llt/EwN74zR/x4ovdNRkJlKqqqlBRUQGz2SzA14QJE6KnrqmpAX9aWlrEa/zJy+vO57nmmmswZ0XX5qyo5cnv0+SB9jdxbeyTIItjYJ7Q0bbxbR9iWsub0KePVoxtPLWC2Yh46oGAQ3Gk0xqVn0hY2fjMniY2r9ki4QDqXUNw330P46arTkHB6LF4+5O92LNjN1bcuQKtTa14/qnncMNNS5GXn4tnn/gd5i+Yh9JZE2HZ8zMMzx4J7bCzhepFY8yBxjwc//xgDaqra7F86VXYvHUH1q3fjGWXLMARtwOfrmlEXU0dLr76EvzpuZcwdHgxTjn9FGzbtBWffPgpVty5HAf2HsDLf3gZN//iFgwbxroprQAAIABJREFUUYyawzV44ekXcM3ya5Cbn4vnn3wecxbMwdwTu8sftLW04emHnsb5l54PbZEJlY6auFObqmzwP2njrh54vBJI6tcztp4M88RlohZfaO8D8Ltd8OedgWDOQoQsY6D1N8J8+FEYWj+CPpds5RkKINZoEPG1gbbwzLuPtG8Vrt09WtpIaHPnQZPZ9awJNUwE4dp/IlT7vjA/0eiMCPgc6IgY0GkZhXb9aHz0NdDY4EHB6GHoA2R1oMmjmEnENjrqxcuLSSaZS/QwSZMJWe1+iHszjgvuU5LID/0JO4xT0J6p2FRLqSAdBR0Bl3CqUyeBSm9/ad8ee86+tKbimiJMw1GCeEezA5n53cl//AJinlJ/pYJZzi2Y2v6O4ijY9JV4qOFrRsTXAvhaEPE1R38TkavBFW8+kyrr/SGUj7k74edRrEyQuVAejzcqmxPSNrMRhzvqcMhRLQCWTqPH9LQSkZcl81OE5IgAiY5lHU3QRZRiebIRbO0JdIjcL4vGDIvW1PW7O0mXx3ItMOGdkj8CEY/Hj6DPCT3cPb6QGQiYti2GcdiPxOIXH8Db70Cn7RR4h9/U49wEBMzNUgpJ64X0iqYLDNwlqEolX4uAidep/Oih/XIaNJoI9DOfEwYr4oO3bQuC226Fa+JL0A9bLAAWr0laajMgj9s8lYj4akW9Bm97FTwFlwomQrouNt55OzRbVqOwIIsRLkwLvg/T/O9Bm6UwZ2F7G3xrvoTv68/o/hI9RUubC9qZC1D6/PM9TiuvV9TG5sMfptMhbesVCRrnRh10y6K/klVSpFw+uFVskZB5hkNR2RmDaDoUpmpCoR4gwROBAWuoSZv/ePMWW6yYskLOOaWMYlMnxRYb/H7o6E5QtemMiMCAItMQEGipG1khMkDKGlPWFxlQNgIfh8MVZUgJfjg+SkVZN4xzl3XwBiEXTAayeE2cB85HbOO94ZpUu/ep5Xwcl2CRmLtFIKVR8t/YBiIVlOfvb14W38eNEwJOCUo5znj5kgRjrH0WC6rVxX9TvLXKvWj9FKa6F/H3IxegIC8T35+iQ8ueR/HF2Meju4+x/amlgurXCGgyt58C07SHhIOob9uv4Ji6KnqIUr/M1Et+qaO5TVexYgmsYs+ZyPWOboHGSPyNilTMNxLNVTKQxe8tAq1kjZ/rx2aO7zd7LPN8xT1Cb9YyI78UAb8bXke1sl4rH4O5cCY0GWPhW38t/DP+lWxo39rr30WQdbQXT5A1a9nJohsBboTJU/9svY92DOr3Uy54tACrxLEa05vfgFkThn7iz6HJma7IvTy1gM4Sra/E83LDlA5yfD24+14YTnxXBNbhyr+gNWMaDjWMwGfr9+Gy5ctw2GuHri2Mf739L1y//Hp89dlXaGluxoWXKrWUtm3ehq2bt+LGK34Ey/57oRu/QgA699bbodPqYZ72DN75rBJHamqx/KqzsHl7OdZs2IpLr7sC1WETtny6UYCsS6+9FB63ByaTSUj0Jat17U3XoXxrGcoO7BMMFlNetn2+GS3NLTjvkvPEGHZs2YHtm7fj0msvw4bGHZiRNxlv/Pl1ZNgycNo5p2F17RbBsiX8vEihHtl3wWEwGcCS15e5bjKMs1cKcyTG1ZHWTYi0bUTIvhe6/HnCdl+TMUZhorhGXFViU1+4EdISngCcZkSxIEtrRCTsF0CM74POLIC06EejU+rTNqyCxlKsWMkbbPj54xswa/7JYqNj37598UEWLbtpUyhZj3g3SlhdxxS7HAiLFQuwskLVmG5/D4bxyxCu+xBlnjAaChQHFzaCLBN3gf2uaB2s/jjtUDKYb87tZX6hzsOS51r7zhrMO2u++Kfc4eOXVU2gXliqykYmI9EHVm7715h44BcwnvSRuEGpNvEBcOQNBOs+Qk3RBagadm3Ct8buPlISxiBQXZuGYCdkCMKkN+Kjw19FAZZR2+22yN18AqMOl0fIttj4hamPuBHSKK5zieyE1YNjEJmVlQG/Pwift1NUPI/doZaOhqLPiBFZa0pgmP17aKzDFVvUzTfCM3c9LHlTRNBLkEKJpgBVgqkKRoFLKnNKswteH3fuFSCigJBwxwFYNn0fhhP/2QWwIgjt/S1CTWvRMXcH0rMKRWDLc/J6lER+2li7lZyvcFgYaURzjIIO4S6IcADeTbfBOe2TnsPzelG3bClyM4zIu/d+vP7VaqxatUrsULKNHTsWp556Ki448QT4Hv4Nggf3w+Xzwm7Ow+S334UuTQF7Ir8nlQvvkjNy3gh2yMxIswkyEVZKN4OhHgwVA2ayKtJOncfTNZBgJ9ahsq8hyFpXZAHiSdi4TglYuLkiC9fK+loyD0yOIZVLjQVYtGeXNbTIZkzPmJzQ3IDXR8CiBum8pxlpFrH+RMFmyizIuahYTIIbXkd443nQT7gZvj1PwDG+ewdaPW7OKzdxyOTFa2TvuJbUrAkdH1kEOhZo0q49FIqgza7IwLipwvkmOJYbDqnKLAeSlxU7ft4vbl7IUgrK7xCybDTmsEPbVSojHluVyr3t8fni3ApT1UPYqbkC046fikj7FjQc+Au+HqMUHI5tkyx5GKEyQ5Kv8zMIzZ8iw/0JdONuFLXN3I5WeEsfE/edO/2UtKZajFp93ngyOoKooMaasIDu0YCseIV5Y/O7pPtsX/OdbbDh2NxS4ag50BYLuPTGNFizhsPjrEfAq6xX49YlMM18AhFvE3yV/0Bg/P0DPd2gv28wjS/Mvgbog3a40rpZp2QDHlH7Ep7+SxjLVtzeg61K9r5ErzPQe+LpJzHjuoWKk+4gsEcDHctgvK/ItR3HNf0VeaE2aEacDx0ZKY0OkdYN8O36DdqMRdCF/bCEOmAyZkBnzhfqFOZYs+hsuOHfCNd/jHqvG7vzFyNn2FnY++UOAXwuv+4KNLibgdYg3n3rXVy77Fq88tIreP6ZnpubS5acjnuXfg+WrALBlPn2Pow9w2+GU5+LCXovPvlsL6rrWnDJdVdi9/Zd2LJxmwBMbV5HFGTx3wf2VeCV37+MDWs2wN3pxqx5s/A/D/4PyreXo2x/mXgPzd3+/oc38Iff/aHH9P343B/jhtuWwq8N4tD2A/jkw09w4203osxViVZPdypIj/xnFbBO5v79n3YYTBVgcVK0wXZkbFkErcEEbfZx0OTMhDZ3llgXooU8CDv2IFLzDgIdhxHMPVWoSHSeSoQ8ldD6W+GLZMNnLYBW27W5GgnC6qlCSGeG3TZDGM2Z/Q3IdG6DLuyFccj3FPCWNQURZ5lYUyzLtPRvc3qw0HGZLI5pesEkkYOzJ4GuU95tUaMoGFLyCgZgwanObTLr/JhRt1IUHo60bcWhxu2oGnZNj4VFqaAn5EVHl2MgX+yv006s1lQAvWCox/jbG9rQWNWICXOOEeePZYpkPaq+6mwRYE068AvoF7ytoN+uHRU66In0dxZXM+V3/zbnIeJp6AJXH6Km6ELUFF6IoL5nfa7YDyo5NgbGzBtgYMZixDLfRR5fGajGpPyxWF23BZPNxZAAi4Ed5X0EEn25Bab6Acnz+70u+D1krjzKGoe5T6BmavgrrBV3iLpUGlM+wq0bET7wPMILdwl5VLw8mFTGQ1CVbmWui05I4mKlZ5mbT4RBZcXKAs/+9kMIzvkkyl4xH4O4RuYJKfb1vaUWIkC3bwY0yg6Sb93VcMxY22uYWocDTr8Ht/3yF0ICEq+VlJTg8QcegPWR+3Bk934M+/2foCvqmbOgYC2trDWsPINk53SS7dPFLaPAZ5YyPAbjBAhkG9QFf6VUz+5wCbDND2MlqO8fyCILQEdDdc6X+lp5XjoZ8nwCIKj6l8WJYwPcaF4eIsKtUJ0nExtosh4W3QTZio05GJfAUl2WCFBL7+Q4uVnBeaYBh2zdc6zMtQBfe++Edvg5CO55CG3ju8sPyPcQRPJa+jLxUAxblKLWssVKAuXf+YzRfEK6OPI4UYhYoxGyx4z0tB5Swr6elWT1siTrxD4o25NN5k3Jf+sMfM60AmyJIt1aiH+721K3u03lmeYxGk8VTPtuh37CCjg1o5DhWY8jRz7GxpK7enVB6/7JlvhyQrJZ6XsuhWX0WdDYjhFAK+xug2fCU/2y0o89aTw5IUGPkselfCbGtqMBWbGgLlFftYGGPvOzCs15GJsxIqmbZqr3iYDLlmaEyZqFjpYKRLqs6y3bz4Z+1u8Rrn0fHu1IhHNPSrXLb/y4/pqFxBsQTauKG15HcVApcup3VqBNPwR223TYM2fAa1LqLsW2DNdeTGv8I/aaluO9Tyvwq1/9KnqIy6XUyUpPV1xq+e/du3djzpw5PY7h3yZPnhw97v7778e84lXIH5mBattsNKYd+43P4TdxgmxvJaY0vY7hoQYgbSR0E+5QmAtvA0K770dNUI8vRv6i16n1YS/S/Y2Y2vhXjDzuTmj06Whdfw3e66pjOMo2DK6KNmxYvQFXLbsate5GoCWA9//xPpjf9PnHXwi1x1nnKpv9+pAXBb5KaK2FQKBVqK02aS6APj0fnWl+YZLxxYefC9BGkLRr2y5sWrcZV9xwOcKI4LMPPhWvnXfJ+fjdY8/ipB+chGmzpqPmcDVeWvmSkAgePnRYyAf5frpPb/p4Q48xyIv0hQJwNLfjmYefwVVLr0IkT4+D9iMIaxTH3qNp/0mQ1R+AFXuNeudGGNo+h7HpTeiLvgc49girdn/BOfCyzq4EXl1vJMPv8GhRX3sMRo7ekvKU2Vy7Udj0Lob4q6AvPBnawh8IJuvaO/7cE2StqlodiXczzDojjs+f2CebJUcj81L6Sz/HmkdMb3ga+eOvRCTgREPlP7B3xM29Lpggq93vBCugy9bmTT1PhO9R06ASYDEYjx2/lC/y74kKNPYFtk7YtBDG+a8J0EAqkhXCKf1rHXYJcrOOQW3LNtB10ORvhjHQLH6HtSbUFp6HmsILENTbYNTq4JdufHFuv2SxpAW5YFgSJKXXB5swNm+EKNps0Bii5hARRETAJutXpbzK4hyYbbMiHHDC41bYL8pqEklqZN0qgjyyoKFNF0HLnafRl4meg1tuQmfeBfANvarfQxImDFYLzCYDXLSP9/amzs1VD8La9g70s/4opFeiHta6n0JzFutDJXZiUhs4iPUTDgtwSgCXve17MMxaKcYb2HAN2qet6f1Fmm7GRRddFAVYw4cPx8KTlKTkz7/4HNXViqSGQOvPv30Q9qpqmKcNrFinsMfVacX1kG1gI5iQ8kX+m0wGn2EpU4taufsDwpiB2JGyP4KEeEAk0c2RjBilcQQQ/CFgFWUewhEhxWptcwjwStDAMUgmi8wrLbPtTlcPZzrp1ieldQSK4iekMJuJ8rGkqUu8sRI0cZNBzfzK44StP+WucdaPPIY1OfLc/4Qmbx6CO++Fdv4qUX7A4/WLayVApaQwmY0558FsNvYwF0kEstR/57zS8ZL3SrZEDFi860+Ul8UAWRfxJAQF6r54X5JJddW1odIo1TjKxiRm464r0JRzFVZtCePHI1fBp3Vg7WilYLtsieSCfF1s/rjrkNXwCHQTlLxfKgjcHXa4xz814BHGgizJKvXlRDhQkBWvTz8yENJY4o6/r/yskvShKDIV9KvgdLJJIktMZt/drmwoaZ3bYW59C7rSmxDadTc8JXcjYlKslL8rLb5kMIIc+1rYXHvRljUXTlXOrRy3GlyRYdHkdH9uRzx1QobOn05PM9ot42HPnC6AFwufDmn5CEUdm2GZfJdQdMhgjWDq3nvvxfr16/HII48IUMX8qzvuuAOzZ8/Ghg0bokEdZYHybzyWkiX+7YWHL0bEdRCBfU/jjeK7ohue35X5TmUc5x5cDpPeCt2EWwR7QGkX5X6Omvfx+YhfwZkAuMq+89zlOE1bKdJQApuuxavDFPY005iB0doiPPPQU1hx2UKMG5mHNz/dj627q7DsjmUCENGc4rqbrkPJiEIcWf8B/PpCfG/OGIS2LENZ8Q1YvdaNqoOVuOrGqxGJhPHcE89h+pwZmLtwLqoPHsFfXnwZK362QphI8TXmVS2+aAmefugpLLloCcZOGIe1X63F+2//Cz//zV04UnkYWzcqIItEh7VdFx3D8JIR2Ll1B3xeH6bPno6XnnsJJaNLcPJpJ0frWe5urUCjpyXpZ3Jf8/6fsnFPlOefyhqJPUbrqUS4yzAv0ft3ecvh91n7DbJkf9qwTzy7+a3/Ro4lEze/NhbLVtwaZaE1H1R8GeFObDygNWvIsYLepF3lYDTakm5dtQFVOw6k3F3JceMw7dTZMJiV+liekLsHwOqPVFCeVCJ0mVuVSOYoXQaTJQPH2x0cX/kgikKNoi4Cgp0IbroONemzUDP0p7BlTkCuOQv7khQ0U1i7YDQ3JN6kkcVKN6QJNkIECJGwCNLiFU+lXITBpNGrmDeIGj0Wc6+aLynfnK4DpRuYLTMDwWAYLndyNziut6xMFk/1Rw0qWEgua8MUGBYqSdDhxs/QUbcBTRP+D5lJ2DwGypQpcmefAScZCObLqBkI9XXpOvchc/c50M99VZFxRsIIfLYQhpO+hiZ3nnD1oRxWCeKD8AeDyM60CemTYjGuiRbQZcK/ZNpsmxfAPGelqK/FAsZtx33RYzoJDt566294+umnxd+XLF6Cu+66q9vePhTCgw8+iDffelO8vmLFCixefN6AmTx5cq4PsgoENfEamSOCAFnINj83WzgQErh0dHYKR0I1CEpljRTk5whJo5R68nPG6ewUDnpkOwjeKCOUhZEJVilpJGCV80twHC9/ia8r4Fxh7UQh6a77Hwm4EAl58G6jYvLC1hfIUkoFaOMGlnxeeP/7YlJtey6AefJtgD4Nvh33wTnp9aiLJjdo5CYU65H1JT2jLJHrVhpI8JqEJXuM2UgsKIx1GeT1KjljhpSMSgh2CfDUxhVqd8Zk91pDfb+4n3RDDIsvdgIqupK6wyE0hfv+PCgxWFGg7VlAXjz/oiBvz3pRGpXFty6iuCpadl0Et3UG7OmLUJJWhbayp/Dp+GfFa30BLHldZLOy3J/BVDANEZ9SkDq073E4Cm5EMOP4ZJcf93U1q6oGT3258Q0EZCWyUO/LCp4bg3WBGrhj8w8AjM8sQZbGdlQsnnpCpJGOr7MF/GHTH3ke5txRwnwgsP4qeKcpzrLfpSZBliFoF8Aqp30t8sKt0OVMgzZnOsK176HJ5xdqE4KtnuDqfCFXEmu4ebXID9F0vQ/67lqJlBgRcIXbtkKjt0JT9ENo808Q79vxxcv41+7hgskioCLQ+uijjwTA4s+TTz4p2KqTTz4Zf/rTnwRrxWP4e8mSJYojYU0NLr/8cpDJOnOeBVOmzRag9o3sy+HXDU7Nxm/rns2rfQpj0rMEeyXmtXUT/Psew/rcJajKPDHlYZx34HpYT3wb4aavsKHpIMpzTxepI6fqWlBzBLj3yX8KtcGZp8xER0cHll5/LrQRO3btrMGzf3gfew/U4szTvo/bb12OrKb/w0ZHGxqHXoyJ6aPx+p9fx4fvfCDGcu7F5+HHS85EueswJmaNxlt/fQsvv/gySsaUYPb82eI7QToGPvXbJ0U+1tnnn429O/fiquuuREenS+R+nXnZOdjdth/H5U5Axfb9eGnlH4WT4KIfLhImGE6Hs5e7IGWES268AIfctX3GjqlM2n/CYTBRGaJUxtvfY2SuakdHPvxeC3Lzjw7rWL1H4Nz2b2zeXxJlofsEWVkmGybnjMWa+m00Hu7v+Hsdv+Gdr1GcXoALLrhAOOQka3TUef3111HrasLssxbEBVn9lQrynARZ2UYbaOARD2Ae3ntYmETkDc8XEsK+bnq8hGKrpxIz9l4H3cSfQ1vwPYQO/h6uhi+wecpr4pLHZ5XA6XehoctiXkqg1EDXrDMI0OAO9raLlvMmwR/zMRiMipo0gn2In/MhNfncKcg35gjQwN17KTlKdj/6el1hQyJ9yqF4PTJfjAGl2tVO9m37egTMC/4maNfw4dext60Smwt7M1kEXZPTxyPfmiPyigggGMAyMKXskR+UarYmduzG5neRwbplU5TdLOq0gzXvwTPzy2hdrdj3FOTloKWtPdovr5nXw3VExkWsrbJrYC29WLCXoR2/QNv4lxDRd+e9MSC+7LJLUF5eDjJY//zHP6MAS56P4P7sc84WjFZpaSn+/OeXU7LLTnR/6JDGoLuppadlv/p4BkPMn2GOD+ctN9smwAvnkoBI1tSSTFMqa0Uxs+hmpxKxMmSLOEYyPwLsdMk66S7I+e1r3OpxUNan1+lh1IdgtqbhrUNKPpwssJ14fqyCCVMXS46ux/Q0IZmU4DO2D8uhe5BePBOa9NEIN30OR3g0Ark/UtaC1SKAIMEjAQ/pUgKtRI6XfCa46SHXkmD/TD2ZLXl+zg3lwGSfCZB5X2KZpFSBlpQacmOhv7bkzFti7ZW2kB/eLqOQlqAXnnDfm0Ox85gIaKXqtpdZdgkMBTOEZKPp8E7Yqn+L1un/As1OkjUCkqzsXOj8jYhUPATtiPMQcVXCW/Y7dBz3Xi95SbL++Loa/KgBz2CDrET9JZs3vm+vv60H0ErT6DA97xh0ejEoqgbOA3NAaaTU2V6FUECR3Bq3XwjT9EeFUY9v68/gP+7VVKb0Wz2GeVlhll1p/YcAPpq8uVHXWTkQ1j6i9L/R50eBxg3dyJ7gipbS1eYJaM49GVmOLchybka21g9t9lRos6dDk9271k7Evhvh+g9w01/ysfymO3rkZBFYSZAlgRUB1ZtvvikAFZt8nawXf26++WaRfP/s04/hmQcuQ2DLCrw6tFuC+K1O6gBPZgp1YMn+67rypoHgnvtxIGjBxqJrEYmRfiU7xQk1T2DMxOtFikZg2y2oDVtRGGqBadJd0BScAo3ehkjQBY3OojBlzt1A2ANNxiRoDF3f45EwwvX/QFnle9g45HIRp+WaszEld3yUSfKHgtjddgB2nxNZxgxMySvt4QNA8oLxX44pE4Vp3S6Q3HjcuXUXssfnQ6fRoNHTKogOliYakzkCQ6y50Us86KgWf5e1s9TXPhhMFvv7T4AsnvfbAlqM3zfUQTBZRcVlyZZPyq9Ld1BufGg+rloTSSTzG5ZeiCxTBna3ps489TUKnviZZ55JCWDJfgi0li9fjvPvvhJGrVZIBdWtvyCLFGiBJVcExvHyyAI+PzZ9tAlzfzwvWpA40Q1P5Nh0bNkK5ISaoZ/7ihhq4KsfY+eYexHOOwk2YzoyjGkosOSgxdOOPW0VYqdcp+2WKxJgGbQ64ZzYF8jiuPK4u6PViWR6Bku8l243Lbl7WwjL8ZYaCzAke4TYrRxorpO8BwzOKetiEE4GLTYY5euyOLBkGwgEyVaoXe9W27cg4D2Cnxy8GYaTPlTm7cvT8a+R98FhGtbjnhNgzS+Yhpy0THGP3KpaQak8BQxcrZt/AN3ws6I7h8F1F8M5biWCmbMTdkHJHOdVLfuibbaon8Q593iRUfMIzHljockoRejAStgLliGkquNDGdfcuXOEjOzSSy7FrbfeGvd8jz/+OP7y8l8EAFu3bn2/CsyqO5Q5VwTTiYCCPJ6MEo8no2G1WkTyP9cH75cwbaCEs6vouGD6aH4T7vod828CBpFz1WX7zuuwZcQvlCtlhZxbAhrmcdGpTkoGuWkQT+6Z6EbxfR0RF46070eBqSTqnJnoeG5SEJTHY3+l62A8YGRo+xSZkd0isGdQ3lmzDu4xCmjnXJK1lCwUv4i5CcJi2O0OZ1xGS132gH3EyweT18DPLs4vjS6Yl8dni9cQ+zynArQk+FXLzhR7Z1EboRd4kyyVl4yVNv7mW2fQ3+9d1HhAKxlYkPNBkK7bejEMmcPw0tphOG6MGce574N35irhNJaoEQBp9WZRtkAUgd52PazpGcLeOdz0BTwN29F5zAupfKz0OoYOg7HsVCLXQcoWgxpLQmOWeAPoC7D1JRdkX/Jey9IcZJwnGW2wZo2E3eUbkNlHvDHy806v1cAlc7sjAVh2XQL9jGcRse+Bt2kbgiW90wIGNOGpvok23sG+jT32BTowcf/tsM54HCDLGnQh3LIOkZa1CHiaYCz+EbRDFTdcgi26JLKRuZLgivnUfmN3AM3XNZGgAFsEXdmde2AzpSuueBo9gg2foME4Co35p+HFxzf2ipXUIIvBG2WAstEsyW63xwVZMoZ64ZHLENr9G7S56lCRMQcHsxYhGIdBTnUav63jFlQ/ipK88dCNvhqhvQ9hUzgf+3KVue9vs/lqcJb7Y7EBLu6duwYaqxJfkHH0lD2CI5ZjkO5vQpE1E9rSW6FhaRnXIeETEGz6Aq5gEHUZ07ClMH45nf6OKfb4hl21KDz2u1Ez7j9p4/5tAC2q0A40Zg0qyKo7UI0ja/dHWeiExhd0GJyaNwHrG3cIi/TBaLG1H1Ltkx8mBFkahOEKuqNv669UkAAry2iDNqzUW0pk1EFZI7Q0EdDDqrcIVB2vJdK2z996GoyjLhE7okykbmzYgL3jf4vJuePQGXDD6e9ER6ATrNodK1kkuCLIYusrUCGLNd5cguwsG9raHFGekcGdLLRLdzHKsZiTQzmQCNhbt2FuzjhoNFZ0cMvyKBqDRvYrgpNwBOnpVsFESEkU55hggsE9Xfn42+329qrj4wh2YI19C8a2f4K54QroJt+NSNtmNJc9gw9GP9JjhFOyJmBqwQQRjPP6UmXhGORSFsUAnABb+346DAs/El+gTJylbMU+v7LP2ZCBLcGpzNGRbAXBSSAQAOr+Dp3/MDT5C4SkxG6ch2DWgmi/3zbIIjBkPlBfhgvqiybgIdhgsM5cIt7X5tZ28f8Ek1FzlAitzTWKW5X8TWvgLtZL/l0Y44QUtx5uAFAOKIAZdwNZbDocQUaGtUe9LgbMDPC5rmT9LIIcMjzxavPF3jQCC71RB6NOh2AoIpgj4UgZILvSGxQkYtjYbyIApgl7kXPsADP0AAAgAElEQVT4dujGLxUBmGfnI+g49u9iKNxUIGCiQ1vs+bheWPA5HjvHQJ+gTF4jny+OPdFGCJ9rYb/e9fxn2hT3QhqNqFsyoJWXk4nOmI00rY4lErrKGUTC8IRDaAx60BBUPjMo3Tbr9KJocmzzhgIIDPA7IxZoJQML8tyUHpMZN5bdCospgK+aFuKkaVkIrr8Kvql/RcRS0mucEgBxvfG+ENhz7aftvQqWobOg5TNc9So6A+nwxDHUSPbRSUAVK9tTgyxpBpSKY2vsuRLJBOVxyeYtUW5Yeu5YNLcN3FlQPU4p+fV5nPB1KDJMbftqmF2roSu5RNSa8erHIpR3arKpHLTXdQ1vwtj8FjSG7tIsiTrXFJ0q1kBo32Noc9agNXs+2rLmwWsqwrD61zDCuSYKthRw9QaqzceIfGrWvkylGSmRd2yBLuxBU96pCGkVhc/qv32KH84/uYephRpkqftmbtZVV10lmCs2SgTJbhGI8f/59y1fvY6l1y5R3kaGpu59BOs+xgHdUBzMXoQ286hUhvutH2Pz1eLMyp/BcMJbYtyuNRfhzQl/OqpxTG/4I0r9B6Afca64v7R3D5U9hP2aQmwcel20b5uvDjMafi/+3ZA2BVWZC0QhY3Wj1NDUFa+JqaXhVcjfr1qFR3Ux3/Cbvwkbd36/pWrK8U0CLSq79rWF0dY8AkaTe9CYrLd++xfctPym7pysfx9ZG3crcmTGUPElW+WsHbTb2BfI4gcCKW91gT15YoKsi+65ulc+Vn9ZrAJzrgBYbPHysBwtDmTmZQpmicEfjxlmKoxbbDcRwCps/gDjWfjsxPdErk9w4zXYVXQt2rLmYDx3CX2uHvXHeC4+mQR8sgaYvO6OLnlFvBsgF58SmDl7SeMo8WKSJXfTuagpLdLoNKjsrEZpehE67M2IGHJETgvBV2wQzkCRu+5ssqiwehwEczyGLBIlUQR2ZNS4+e3zKeCRQbKUMDGI4f/Hs/Imi+UMduDEIw+hZOQPBTMQ2v8Mtnl12J3f9cUA4HsFMzEyq1gwLQyaU2k0fJA5JzQjIFuSte8K6KzZ0I5WZIiBdReLelbeOEYrsefgM8E5lwYQDNA4F2RbGMzqHJuhqXtV7IRzZ8zZCfiKFCMPtoHIBVeufB6BoAJU+tOYcC6cBO2pG8Pw+nKybYKV5Fi5jhjE22xpAghx7gkgOj2ePmvpyMBVzFMEYn3wfS63WwTmamAmCzwTdPHvSrm6CAL+gGDW2NTFjDmGVAvucn2ra1+J2moCdMlSACEht2OAHa/xtXjny9z1Y5iOv19Iyfw774X9mL91fa4oskvKAmOZMTG3rDcWCgr7dfUzp9S5SuthnU1JINdrorUupLdmU1ReyAEQDJM9pORSnf+VCGgxWM/NyYar9WD08pU6OooxhScSQnsogOaQF15Vfqi6ILx63pKx78nWb77WhFEGxaCFjUDEH5OXFa8Pgk3FbMQH46EHYfXthm7iz+DttEO343oERt6OUMFpPd4qARCfE342yZpjmrAPGTvPgemYpUIGygCsI+NH8A9Ripem2owRZ4+xq8thDARYqc/bF4uVyrzFs3zn+wYTZMmafG5HDYI+RU6tr3wc5vzJ0GRPEaUyPMNuRcQyItUp7ddxGm8ttM6tCGfOQsSQBUPFfTCYDMKuP9VG8FRbtxb7R/d2rSQrRbBV4FiL9rSJ/QJXyc6/b8seeCvsuP3226OHxoIsAimaXmRmZopdc8ZQF154IRYtWiT+Lo0vHn30Ucwe1YoTFp4igKCm4KRu9qZ9uzDk+mfe1XAZv1vmI7zwk6vuQVHeZHHPQhXP4+tgngA7g9HGtn2MMY4v4NFnYuuQK+CKqZ2YyjlsxjTou1z8uOnfGey9iZxKP/KYCMsicTMijntxf/oZrGMH22EwXqkkOVa/v/tzXz3+Yn0hLBoTMi39j4HizQPBVVvIAYdXi/oaxT08PaP5qPOx5LliFXsJmSyL3oxjc8dhY+OuwbpfSASy+GHx1ltvYfHixSJpM7YRZP3kV5cgGAmIHfDOgBe0ruxPI4NlhqLPjwew1r2zFqOmjMKQkkKx481mMBoSakNrA43wRJh70JMNmrHzp0jPnwnd+OWiboN9/4vYOvkl0R+BK8df7WoQ/5YslmTV1CxWX8GK2oiD0ipfINDDgS3evPALz6/3I9eSDXfrQehNGdCZsuAPUg5EeZMxWgOJoIFBmZTFMZgTcqSuXBnuQjBYdDpdSEu3KOYVLAgcCimgTVg4K/UJuAvPQF84mNkYRHb0kh990PIFtJEgzi/7KUzfew9MDg6uvQjvF92E9q4dtjOKFyLLkhE34E20DsjK8LxCFtnlDpd15FfQtn4O/YzfiQJ0BEL+sifgmN1tktDXuuK9oikEc5cYRCsud8wvUxhWXbAZWVW3Q3fMzxBxHYKnbiNco34T7XIgxhf//vjfGDZ8JG67/Y4o2Ei29hmgc1z9cQOUfZKdFCxKMCTWBYExgZFwvnN2whdQJH1kaQjG4jUCKsnYSKBN0Mb1QDZL3SRLRskr2UkyNATwXIOyLhdBOv9NEMbG9dYfsCXPx/sni1pL8MX1n2ieCKjJDKnzndLKV8A67lxhHxyq/AvaC25D2JgvdueEtXqX02TsvFBWyznlfPL5kc8Tj+PcEFo6iMq7mthAicOGydfFfHp9vWSg0mmU86kuWRDL2Ek2hIF1VM4lvuD18CIswFVb2N9LttwXwFIDsWRrNNHrs0zdOYypmkHwvvK6uaFCtjx8aCXS297EusD1cLq8ONX2AnwFixEqXCxOG3X70+vFpgKfX7XEmsY4toplMEx7RLDdwS0r4Bz5v33KiQd6vf19XzKAJfvrS2oZC7IoOTVY86AzpqPN3u1S2d+xqY/neqdywNlczi878ZJx97UwHXe32IAMbLwB3qkK+zuYTdfwFnRN74D1uTS5sxGuX4VIRAPdyJ9AW3ASEHCI5zaV5raXY8v4RxHSKXLpb6s1uluw9a9fY1zRaFx//fXitNyEzsrKilqzM9eKRhd0EJRN2rpLC3caYHz49SrcOO9LpIXdKM86CcUdmzHSbIJm6OnQ5s0TccruI19gS+EV39blpXSeAncZflDzKAzzXxff1Z1fnYO/l/4xpfd+GweRwUozKMyjN+SHO5Dc8CvZuNoPt8Lf6ceQiUXJDv1WXqf6K83QLbc2qlg79QC0UBQN+iSusSQVWGuSXgiySWe/ZBc0anglTCa3AFy0eGdjLJxqk+CKMfvRuAkmO9/av32GU+YvirLQCUEWE95oUrGhYeegmF5wYPFAlrQife01xRQiXiPIWniHUqOgv+CK7+FCyTNmKy5fcWSCLrsL9sZ2DCsdHmWx5HHJ6EresHaNHWl6KyyhNgz5ajb0c/4MTdoIhHb+EuVpc1BfcLYYe6E1D5RhSrdGyZhJ841UpYLqMTGQlS5tieaPQCMjwyJqJxg0OgTdrQJkuR3VogBbWKMXwIHuYF5fQNTZoR202jiCbJUtI10Eowzgvf6AkMcRyEimRF1vS841WQruqDO4FuxY18NFWZTcaT/irYO9/hWc5PoM+mmPI9JxAO3bfol3xz0rXAUXDp0Ngn61+1myhc7XGciqJWZZLX+EpuyXSi0u8xAR1AY+PxUdx76JYGZ3rZG++mZgS8ApmQ8CUAInNdjI2f496GeuRMTfBn/57+GIkTdk2qzC/EXWyOrLwv2JJ57A+HHjxbocPmIEbrvtDlxwoVJ5PlGTkrRYq/ZU5kwew/vK61Ikn2EBDAi8+JsggnVDcrKzYDIZhP1/LNtCVoYSUXUxYcFmWS29HO8oCeR5YnOvCNR4j6S1PMcWD2zFyuP6c50MygkgE9mrxwITvf0rZLk+hHbUJQi3rEUQefDknyuADnOkuM7j2b0TICrPlQKiOBcEqpzLtDSF5SV7zr9LRobGNLHgj0ycQa8UcSZbSCmounGdcCxcl7Z0axSkxppqSIBFZ8D03DHoaN4vuiG4oviY4IrNT7lvuHtDK5ZtV597IHlY8e5VrGRQDRZkzS4WNZaN1yIbA2udORf2Di+MDa8jrWElvvLeiHGjC1Fsfw5+41j4R94Mn0apWyg3AwjmYws+G1o/gq3p99BN+Y0omhvY9QCcE19BeAA73v1Zk30dKwv9qq850fF9OQzGgixzxhAEwkZ0evxHZfusHgu/U0IBDzwqd2LTtnNhnL1SWLr7tv4C/inKBuRgNY23Bpaq+6Gb9CvFNbarRXzNSv3FlrUIVb4G//ClQFe+VF3QG13vseNwpY3rKlI/WCNM3o8/HABBls/hwa431qMod4gAWnl5PfO7+upJmoat27gex1+6AKbMnnmJGf56jGtbhckjToQ2dw4CW5bjzSE3w6dTXIr5mcgNYTbGT+pmUAXaTH/4ptppB29FbtFC6EZfjnDNO9jgdKA85/Rv6nT96pcyQZtRYV4Gsumf6GS126phK8pERmFPV9V+De47crBaSs61JMrdBIJiPem7FCpkyhgTJ2Kx1JdiNMZfawRaxs6xOGzvuU5jp4H1daNNg0GTB8aep2r7AdjLm6IsdFyQNTZzhHAt2dN2EKE4Nq8DvYfxQBZ3Wp566qmoBenKlSt77MzwXARZ825VHLv626TXv6jNQ/c5vb5XPSzZp2SWxIcM2Ri9rkd9LAYuDITUAaXIyRH5OEFg02KY6DI05T5EOqvg2bQM66YrJg5s2SYbhqYVCLML9bnkmFIFWeqaXcwZYeHhviRFwoksFIAz0AkjZUCRCDTO+ujuorBKhg3QKm5miWoCcWfd7fUKJoCggkE3gZgMUEURZLe3V8FfBngM2E1GowAL/HesS513zxUYllMC7YhzRe2LPfZ6NJf8EvOHThPgOJUiybJILEElgRDPwyBV66uDreqX0PproCu9GZq0USKhP7jtFvgjmXBNUezSkzXJYlGeKY0QOBcEutIRjn1kbZwCI3ffwn4ENi1H+7Svo13zWO7uVh85gltuvaXPYsRPPP4Ehg4txmeffYbf3PcbrF+3TvQzd948AbZOWNDbupbj4c682lY+2XXFe51sJO+nZCQJioXRQiiE9Ru3oK62Btu2bcOs2bNw5umnizWgXjcSpMXmHrEPMjhqIwm6ELLF1sTi37jmyMjEGk+owRbPrQZi/blegkGyPczxi9fUIEsTaEfWkV/AMGE5wvUfwuUxITzmFsGgcK1xnUrJmbovyQyS/VSnhClSU7MoPizzriQjQ1c2ATwdHeJ3Bs1lNEouKRlEMlj8f/W8CAdI5k91AS+CV77O+eOzRykvWR51Po+BjLbRCm9HI6oCbrQjGM0JTZRbxS9PslnqFgvG+Fo819RU7k2sZDAIJUBMVMS3R58aDdJzxkTzinQdO2HbvRj62X8QjmKhgy/C642gc/yT4m28v5SekjGM18w1K5EW2gfd2OsQad8Gz6G34ZryViqX8Y0ekwrY6isvKzany5ozFu2O1HIeU7kwbrgxX5jryu/pdjW17FgC/cznEOnYD2/tagRH35lKdykfo239FBb/XmhHXojw4dcQceyBdszV0KSVCJffQGcLAmPvBvRKEMs1n6zEQMonH6QDJchi7BL0BbD/ox1w1ztx2WWXYerU3o6EsaflxjXdB50BFyadOgOZhdkCNGXo0kBnYdn0vmoMr7oT+qkPI9z4KVwdHnhHKvdDOhH3dUlynBNb/oESx9f4fOT/wKNy0j2a6Rju3IATm/8MwzyyWHr4N1yJ14Y/gEicHNCjOc9A3kuAxfiYG4BHKw+MPX/A7YfebEgYow5kvN+V9xBgSUWITq9HuilNuCsORiNI63Dkwe/j97kCfikBTNQybC0iD+ubapte/UJshjInMi7IIhAosOZge/O+QR1DPJBFnTEpbmqKCbhYrZy2o+o2WCBL5FkZuotgHth6ANZ0C4rHK3S7ujgyARbZKbXpBYNX8QHUrnwhS8c1yWJkrx4O/ZT7ocmdidD+p1EVtKJqeHciZZregvHZJdjWXNaLMWN/EmQly2tQF2vrK2mffTLAC8CPXa4DYoHz3tI6NF2jwwRDz1oZyfIfmFxOi2yyODIfRLqnETiYWGtHVRA13uIhMGMdK8pz1EF55rpJMM54QmjFg5tuwN7CG3DMhGvg9wf7LOLKQJUALmLfhhBzXTKmCtliKBhW5IsNf0Naxc+hHX4OdKMVOUTEvguhfY/CbxoP1+TU7YNjWSz2RUaBDB+DNAIT5ncEPp0Ow/EPAzoTAqvPRfvsveI4XjfldwyG7U6nYPZYomDVqlWoqKgQYxs7dizoFEVtvcloEmCUwJdOf8+/8AIefOCBqF3vueeej1tvvwOjRnUnLTOwJhNSVrYfxSoZyUAeZK4tyvMYzAvGxWpBWdlevPzKqygsGor8/Hw0NjTgrLPPwvBhxeKLXDJ8nCsGWrFgmoCfIEvmK7F/7nizcS2p5W1i/dJEwmrpZeYgr4dsJcH1QFk7kXPV4UropqZ+vjIqboFl3IWIeBrgadgKV8mvo9PK+0vmycO8v05P9O8ERjnZmeIc8RwKlWuPiPmVQIvAlmCUz4cEb5wv2rXHc0CUJ+PnkXSD5N/4vAYClHyaxOcN3S9po025mWzWrOFwuduxt7NO1LSSUsBk5hVCPqplHqa2l5xQ6u4JOvva1OprTaolg/1du2nZJWjv8HYbroQ6kLlpNuyjHsB7a9pwxfx6+OvXCudBAgHOfbxc0egcHbgT1sw8aIvPQLj2X3A7muAeRwvy/3wjWGLtMH3EI8CzuiX7PJcmHEFdHmyZ2UddL1F9bpmTyVy/sJT2hzphKV+uBPU1/4QXBQgVKAqVwWr6Iythzh4hZIKBTSvgH/1z6KuegjbSiUDu6QgVX9LjVLsDTrHuv+utvqIGm/+1BsOLhuGMM86Im7ve0tIiDC927NqB4xbNxMhjx4j6orLFq/dpLV+BtOEnQJM5GYHNy+HOOx9abzXC5uHYk39qr3QI9kVjsE3vrkZTbSOKC/346XQNho2ZjMPlf8IXI3rmroV8QdRvrULN5kPIG1+I4XPG9WLV5PjI3DXvrUX7wSaU6CtwxeLjkT5iEUIHfof1fhsO5Hx7Bil9rQfmYX0TAOu7vgaPZnySxWIfjH9y03IEg/VNNOZZ5eYf/kZBVF/jNmj1GKkZgiceexxuZ2d8kEVp1oyCSYJxoUf/YLVETJYEVuraDupzHg3IYj+UPgopSARRLWhbfSsqdx7C9FOVooFqZsmi9YK1rgKZs6IgS71bLfM6KMuRLE6k8n7k2j+CftYLQMiDwFdnYsOxr8GnqmTPHZAZBZOxpnarYNXY1EGIBFnJAhzqUQm0YiVAie6TNOmIBXFWjR6j9BakqXS0ktWihDC2KXblSsBNmY06uZ/BqCIB7PsLS5GMmRGBBqFgCB2dbugdG2A7eBP0s/8IyjoC666E7swWseueiFXjg8qgkucLbV8Bs32VqE7jyT4NnjH3QRu0w3rwLhgda0QCvCZbKSoarnoFocpX4J3wGDx556a8tOOxWHyzNDMguKBLWzAURnjLNTAVnwCNrRTBTTcifOJmAQQI+gh6FSmlVgS+/BuvhYBEMBPBUFRWxvoyUi5GmRjnnEH73ffcg0cefig69ptvuU3kaxUW5CkJ/HYn7v7VXfjN/Q+mfH3xDmSQTmZMugpWVBzCxg3rsGPHDnz22ee45NLLcPEll3ZZuYfhaG9Bdk4OTCarkMCRTYyVu5Ed46aElIpKhzyen+OOB0RiGVP1WKVFPddJovywviahr00K9b01H34UGblFYh35y5+DfbRSTFrdJLAkmOHaZSOoZM6kZJfUxzPHjXWxOBcEVvwsIZAiWCMQjc1dS3YzyWqz8dzsR0qJ+f98VuztbT0AFo81Zg3HPscRtHjtwnjHxHysJAXQ1eNQSk0obpFqcCWfjUQOrsmuJVHdrGTv4+um9Hz4QixG3lNKmbVpJirSlqKqLQM/mhZBaP/vYPjBTrERkMy1Mn3nubCMPlvcfybgd+rGwzssdQOFVMZ9tMfEY7f6ysuyRJqhTx8Gk8nSi4k+2rHwu0KDIDrbuh1bNe6DsNS/AN2E28Qml6fwGkSEHG/wmqHsFpgmXCeUCr7yPyBwzGN9ds56WE1d0tjBG8U319P+DXuw6/MtGDNqjChETGaLzBU3qNesWYPJ3zse42dP6gGu5GjipT7oXLuQVXs/dJPvEZI8GDOhMRci3LwG9YapKM+e1eti3nvyDSyYe4JQHDEvjN8HAb8Xw7I9sGvSYRk5DN42N/ydXjjr2kWtRxqaEQRyjBkFmdDotbANz4ke53V64Hd5MX36dLHRSDv6jeu/xm+XT0bzrv/FB2Me/+YmtR89Mw+LG0uDkX8V77QBTwAtB5pQNOW7YeHej6np81DJYpn0JuSl5/SSoA7Web4L/YzIKIJJZ8QB+2FQOpgwJ4v1nI7LKxU1stp9g2Ppmsj4grv2s2fPFo4499xzT69dmsECWdx9TVQTLL2zDBMq7oXFVweNRgeNbTyCrsPwD1sG78jbhKxEggi5y8xdY5lMN2XLqbCOuVLZ7TzyBuraKlA+5u4e95wsUo45E9vq94q/xxZC5gNs1Oqi1u2l2SWocTWiM9C9M873yR0p6ZrXV66SrI2VSIpIoDXZqARnsvWVbM5AksEnGQe5+0uGgyAgVcmWDGwZPPMDy7fj57DqWqEbc42wvA+76uCasLIXqyHHRwaIMi+3ow7a7VfCZIwoGvyQT9TWCs34O3SbF0NHmUjxj4VdL+thhMqfhD9ig/a4J+HTj0goEYv3oMZjsXiclOdxPqTRhKX+RVhNAVGIOrDlNugXrheAisE2gSUbQZdiKEIQoxGyS/5mDhPZKErnyODE2pbzPQRf5fv347777sMbryu5jMXFxbj77rtx1jlLBMBiO1qQxfuquEwqgPvfn36Osj27ccYZp6O+oQEffvgRFi8+F0OLi7Fu7Rps3LgBH334Ic4552xcffXVyM8v6LU7TjaYNbtkvh/ngQEZm7TQjp1/grUcOiWGCE4hzCEIHGTjeiJYky6awq49GFIAeNdmRrx7qmYh471OcEmQ1HHw78j0rxMlGRiY24vuQMjc0xKc9y4nS3GdZMI/0/wFeGL9OFdvcxDJfJEBzeoCnszRYuNzlWhzIdmXCNcHgRvPT7DFzwh+PsTKwzojITQHfUhPzxdJ23WdTUImyA2e/rZYcCXfP1AWi++PlQz2Z0x6Yzp0pmxR7ym2ZW04DobpTwDmQsCxG4G9j8Ix/UtEtIlrabEPrb8ZtrKfwjD5F9CYCxDadTeceVcikNfTsbA/4/wmj5WAS+aexZ5LybFNEwXAE+UjDnR8cuPE29kOf2djtBtt+1pY/LugHb4YwU3Xw3NcajLthONgvStfLegiqPHWQdv2JQwZhcr3SMs6+Ox1CI7oVpLE6+e/DWTJayCzVbl1P6r3VSG/uABjZhyDoaXD44Ir+Z5E+eVpey6Hddx5QlIpG2MYp6YUlbnfF05s6hYvjmMOGHOMCY4IpsxmswBhzCNT55KlehzPx7jv2dPfwGulL4lN2f904yY5N6IG4gvQn7GXf7QH404+Blp97/IY/ennu3KsZLH+vwCwOOcnFE3DpqbdwsqfLSHI4oulWSWwGixC3jYYra9ixGSx+FCqnXJ4TllIr785WXwg2KidzTR2JxE6Wxxgoc2MnG5gYQi0Y/a2s2Cc+ltosqeJ3CS2iPsIQrvuRdhQgOCcf/ewXNYeuAMR937U5/0AAUMuphy8G4YT3xHvC677KbaPvAuOjOOi00YKcfaQKdjctBsdns5ozpd6XsUuiUYjChCPtg0TlbybPG0CEcc2KRlkIMxANR7QIsCqDTYiiEA0zyKeFDFWmtNXwrTIYQiFepgXJLKRT7RmhDW1xytYC1G7at086MffICQLoR13wT3kcnhyz4n7du7OUz7XWbcGpt3XwjBkNnRjrhXHsi5VsOZ9aHVGaAl4sxX9Om14Q7t+DU/Jz+EdvqJXLlmytZ2IxZLv45wEggFhy33EWYesto9RED4A7bBz4N+0HHsn/VWYxyRywrFqLbBZ05GVloamFnsUZNGeO5GFN+U4zLP5cNUqPPrww/jqqy/FcGbOnIXjj5961ACLfRFgcX0JMwavFy+/+hqCgQAuu/RiHD58GC/+/ve4cdlN2LplC1pamoWV8MiSUfjgX+9i0qSJ+NGPfgR/sGeFCLJ9BFPq3CSZk0WreH6XkjUms8N5F3K0UEiUE1DqsYXF6wRSBPX8AKfBBkE3gRtBmLR7F89wJNIlHw0JlpF98b0EQFxHDDYT5fsR3KXr2qAtux36CbcIiZPfOg3GkRcIgE7TCcncUjJK4xjZF4EW+yc7F0/ip96oka6J7JP272rpYLK1ydeFTKxrmiUDLd0ZOY9tbS09GKymkA9VXfUGY814Ujmf+hhuGsRjgeIZDPW370SSQRbQVbPvsf2SJbbmjEJLW8/SBVzHBw7sx7T2S6Et/rHYEIt4GxFcfyUc079A2By/HqLsX+/cCFvVL6Cf/jQQ9iG4eQUc419AKE2xAf5vaqkYJg30erieuYHW2X5YGF9E56/2zzBnkQ2eBv+ai+Cb+XHSU9DIQgFRtV2Aqk4BVBq/eM41lkIBmDXmImgs7HsqIr4WhMufgrfoSoQzFaVKoqZ+FpIO5jt4ADdPU6lJF08q2L2uNyH90F3QZU2AbtxSUaPSv/shBC3D4TJkw2UaCnvGNNgzZ4i3DLTeaX+njyBr2U8bsXXI5f1966Afz3hysOrFJhucq7kDeqMe5hizkmTv+66+ThYrPy0XaV1GId/VcQ7GuNQsluyvT5DFg2YOmYzy9io4/Udv67rhna9QnD5EOKtxpyNZkw45B+xVGHvqlGSHgw8Ck0VNOhOCkSAsOpP4f9k8HR5s+2wrZp02O5qbxSBs9o7zYC3+oXCx6dVYNPXwX54ax1wAACAASURBVBE4/CY6J7+KprRxMB66G6PyJgBZUxBpWYfQvieEJI31nSKO3XDtug8bY3bpJuaMEUWIK9uqExZCJsjSRABvOIBxWSPhDfoxMqMIq+u39hpWnjkbEzJHQRPRRAFL7EFSJpjRZTPK1+M5gE0y2JDWBUqTWSYzIOZuvZohSJYXFjsufgnzC5JBs8Ffi4yti6Bf8LYwighuuw0+0zHoLH2mh6uTLPBKBsNX+Rqs+26AvvRmESixhSpeQKhlEzTHPgGs+xEM3/9cJMyGq99GsPIVkegeyP2hOJZ5GHQCb+3KrUu2sMhW0X5e2omrj2fF8CG2PLT57Gj2tAlTgsyO7Tjes0EwacFtd2D16AeiRSYTnStbb8G0wqlobmlDfheTxWsmcGDwHS9Qlw51BNnPv/AifvvgA2JeKbng/bn19jsxbtzA5TjSqp870x6PF6//7e+oOLAfF1xwEdau+QpFRUUoLCrGli1bBAg6aeH3xebBmtVfo7WlCTfccIP4u93RXddMrhURhHfVsGJAJpuUC1J+1uFirSdKLFnrrKe7JOWIaRaFQaWsjgyOBDSxBig6vVZIF9XgSxRCpvlJKCxYI5ZtiK29JaStu8+HYfIvxVp0b/01XMe+IYYqyxxQ7kkpIJlOjpX16DhXXGNujwdWi0VI/7gPS9BF0Mhx8J5KQMZ/y9prnGsCLT4biYoQq9dQLEPF5zcMA1iHiYDLqAd0gaboW2IT/TON6RiRMRS7WhV3wVRbInAl3380LJbsg5JBgkeZMyMNClJhuazZo2F3unvc0/LyfSL/d9as2TDvXQqLxSBMESLBToQ2XY+OMU8ikN13DR5j4xvI8G2EbgLLKZgR2PcY7EN/hoieOYiKcZDipkoAPjh1XVK9J/05LlkNtv70FXssZasGvRaulgM9XjLs+xlM434Kjc4K366H4D/2xYSn0do3QF/zJ+hNZoDgSYCoLkDF3wmYjXDdBwjUrkJw5HKEs5I7xv63g6xU75NMMYh3vNZbhayKpdAf/6hwxOXmgW7c9dDmnyAAK9w1CDd/DZe9HNX5Z+J3Lzbj5hU3x80LS3U8yY6jDPHZJ3+L6TcNbs5esvP+/68P7gxEQhEUWHNhNnTH4YN7hu9Wb7EsFkeXFGTlW3IEo7Kzpfyor8bjcuPAp7tRfbAK8+fPx0knnRTXlpR08xdffCH0u9aRmRh10kToTL1zhDggVqT2hRRZCEGWmrWKHbCj2QGD2QBrRndQN6TlI0xgLtXxinabgCniqYHGOlzYNGuMSoVvmiUEN9+ImqILUeRYB/O8vwDBTgQ2Xg0d602UXCyOI5vS0LgZZePuj54+35KNYemF2FS/S8kLY8DXVe9HPUaCLO5KMcCcOeRY7GrZj5G2oXD6XKh3dzuljLINA5Mv29xOZIXjW31KmaDacjmRoYY6/yEZyIqtG0SZFL9U47mqJVowDIK5k082IxxwIfJBvkiG1uRMV+5B2SPwdzTAXfoMIunjhVU1g1MyF/qK+2Bp+JOQB4rjI0GEdt+PiMYE78TnET74FNJCFUL3zxb48gw4jv8cYUv3LjWd26xm1mCyp7Smaeqh1ynnVzc5x7GdWLzVmN3yCnTH3InQ3gexvuAKeE19a6y50zi36DhR+Dc3J6vLjCEkgjaCLUpdmQPI4Fydt0TjBCXHC+jo9Aig9dijjwh5Ituy5TeJfC2LpW85VKKJkPbqZNQOHqrEyv97VrBD06ZPx+JzzsauXbtxoOIgxo0bj9IJE+B0OvHmm3/D/LlzMGPGTATDERj1OlRWVmJ86XgBdhh8KvlnlPUpbpNk5RQ3Ol5Hp6i9Jlu8XXf2k5FhFbltvH4CsVgnw9hrovySEl0CVtqpsw4ec9xkI8gi2JKFis37boG59Eo+1RT3or2pDoHshT265b0hAOR1cEyU+lmtFgGQ6ADIdWuzMbdNh472ekTCPgTCJkQIhlR5jwSaErARaPE547+TPVep1kxiMEmQEpvkz02p4/OPwYbGnSk9C+qDJIMl80ulc9RgsFjJBpPMGMOcXgBP0BgFqpzfsrJ9YtNBSjHT9ipSY/2EW4FwEMHtd6Az7xL4hnYXD483jqxtP4B7yqu453+fxk03Xo7hdbfAM/pe+NOm4u57fo1Fi76PU045dcCSz2TXPhiv93djLNVz8t7zM8Pv7YDXWdvjbcZt58E04zHhvOtt2IxgyS29utXa1yvgypIF7cjzxfewukV8rYC3ARFPvfJb/H8DIiEfwhE9wrapCI5SPvtTaZTN7vH3Px0ivbMcRU3vIqSzoCOtFB7zCHRax30n3O/6um6ppmCtIf6/RWOGoWMnhrQwV+5WIbNk0+bNRaRtC2AtFjlaSosIh8ZNuyvxafUpwqxMNm5esLFuFxtBEqWDbFKhFFvDS/5bfYzs7/7778cJRR+gcl53MeZU7uf/W44J+oLoaHAie6TivPvf2IxaI3JMNqgt//8bryPVMU/JKxUbt7tae24uJQVZPMG0/ImodNai3TdwEwyhywyGMNJajLRdD2B7+/H4+IsdmDxlmijaxQTO7du3g7LB7Tt3YOycUqSPz0/oRMNxSXt2/n8wzKBSI4AWG1kjT1AJillAjQXVeNPVjWOaueunsE26AxqyUv52+FcvQWTmX6HdcgU0oU7ojn8M2hyFJmcRw+DOX4n8HuqXWc9JW/JT6EZeKF6OuCoQ2HANNk59Cz5jfvRUZO8oFzzQUtWn25ak/lnQ7cShM/BZzXowN+6Y7NHoCLjR4mkT8sGpeRNw0FGNjkCnMMCQhdnU1yZZLDXISlTHRr0z3JdUkP2rjQvI8LARtKRaw4ryMzrseXx+kTPCe2Bs/ies+5YJySAldmzhw68jePh16Kb/EW7bIhGw2DafIL58daW3CGlIxF2N0O77EM5ZCGfJ/YJFylo3EYYZTwqXQn4B+zfeCMfcnnJXjpvXkSwol/NJkEfGQxY0ln9PBLJ0ITdOqLob+qkPCYZtq3U+nBl9M7HUyw/LLRDmDQStrKekdtojQ8SAnj8ECu3tSi4PC/tRfkfgylwtBvcHDx7CY489gldfeVkMlblRBFqXX0HA0L8mQVZbmx2Brp35uro6ZGRkCLZm7ZrV2LNnDy674goEA2Gs37Ae9fV1OHfJEgwpyBemAl988Tk2btiAtWvX4O7/+R/MmDW7Rw02GZhxZASSBCQEWTRFYYtXpkCYvhDMhP2waPUwGIyiXluiUgZi7WZmiD7VrCDnVQAug148m/x//k15nncBQUoYDXBWvAfviFv7nDwGrpx/AXhd3fawZA24fnyuxh425GrWSaM3ifwv6c4o6zcRVJMJjNcMkY4+bc3JrLWEg/Ag1KdNNXff4rHl/VspiMoGuSYT5b72t89ExycDWawDqDHmiXw4bpJQvhnPHMXY+CbS6x6Hfvozoq5SaO/DcOvHwTOqO4CMHYMu0gmNfRPuffpj3LziOowqjCDiacU//r0Xt9/9LB555CEhlfX5FPMRSbpwc4E/RtKLMY1/p5OqxdL9HcV1ypwpPtv8zIxtfI2bAkL2quqTzCoZVX7OWa0xO8gRIBSO9KhvJ4vNizUfUUqUEDizBp7Y3AkExN/FtXQ1ZWy92TqOhevY46xDwNsTvJjXL4DhxLcRrv8IXs1IhHK6S1AkAlfh6rdE4C9BVMSYj4i5WPkxDY3+P/pRlDR2Hjf6ui3m+1qfRn8LCpv/hSLnOliyjoG28GRAo0XEXYeIpw7h5q/gCgTQkrMQdYVLENT1dO+N7Zv9sfm76nUN1rMxkH5ml92A9BlPCvUHW7jxMzRXf4ygPh2sqZWWcyy0I86Hxqg4wV57x5/x4osvCmb43nvvFXHbI488Ei3AeuaZZ2LRokXiWMZ3LI5M+Z/MveexNOxg+R7+rby8XBy/ZMkS8R4ee/MFh7FxqFKI+f+LjblZpT+c9F956SQB/h/2rgO8iir/nnk976VXkpBGCSV06WJDrIBdsa+r7ioWBBUVxb5WmlJUXCtW1i7qCi6KIgqItNBLSAIJIT15vf+/cyeTvLy8vDwQXNy/9/vel/Jm7ty5c2fmnnt+v3PCER5/yJPqoNEDUnqixHwQdUFigRGBLIo15MRk/KbcLL7wyeAQEHTb/wJiekwAH6Av70jHns3VaKyoQ0JGEnIGdUXnfnICZkcmb2nG5JAqJQRYDQGrUzuXbkWPkT2F/GlgMTjLMXTLddCeKntZcZWmzuFAbO+Hod71INSdL4Bn/RRIGedC3eV6QJIBnL9+k1AQpNeGFNdb/p91H9yrr8PW/GdRGz+y1XEUkLWv/kDYyUdgfPXQtL6CPWRSOgtztHi+P1dsFIl1yqQoVKx14ORfAVnhZOEVkNURi8V2MCyK4IjAgxMphl3x2nbkY8VJLEEAX+ChtlVbt8K043ZoE7oJLyvxoKdx5Lan4Ey9HNrqL6FJGwl199vk/q5ZA8/Wf8CVdy+sneScLNG+1ZSCfx5SVAb8NWvhKPoQ5gFftLoeSo5VZXWLlHW4+6e90BoFyIba96SdE6EbPB++/R/CFTsUtrSxcPtccHrc4po6vA7YPA7YPQ7oJT36xuaLPAayZQStBFvBcubKcZjHJofKSYKNUxgETsYonqCY8xLYEGx9v+I7sevAgYME2BpzxpkRP+OUfKlQMte87mtX/4Tly/+DsWPHIjY2Dku++AKnjzkDI0cMB8NC31v8ASoOHhTM17atW1FWVoYrrrhSqBAWFckMGAv7mBM0HofnI5gdj1ecS6hVd2EhEKWHzeuA2lwOfVwu9HoySt7m/hBMGc10nbyHJAGyFBATrgM0fjPizR9DlTQEINuky0Wd0xhS+VCph21nDh0n1Io5N79jH/C68HqGA0W894xx6bA5fAJosnBSS7AVCmgFhwkGnk+Fy4FGtwNVPlcbcZ1Q581nzcbqHcJL749SOlIfpMmyMT4XtQ0Wobx2ztlnwuWWFRCDi7pxA+J23gDN4OcBXRJ8+96A3WKFteeCkN0h/Mg8LvzjoUmYPPkOdM3Lwr4DNXjm2Tnwe2w484zRGHfR9SJk8M03F+G1115HWloaJk26DYMHD8bdd0/Fjz+ualX3u+++jV49e+LVV18TFgnK9qeddhrMZnObfUaNOhEzZ85ATHSMsD2ZMXOmYOrGnnsuJk+5AwZDlAiJfurpZ7B48b+aj0UAWNC7N+YveAEPPjgdJlM0du/aJbaZeMvNeOmlhZgyZTJiY2Px1ZdfYcPGjbjzzimC8Q1uGyNRyHCzTyVPI9TW7YiJ7wRd8kDYf7oG8BBkuQGfF5JlG7Q9JwmGxPPz1fCqE0UUgsTFUQlQx+W3Yq44N/AeWiHLrqdfgnAgimBv8UdLUVpWgfyu2TjlxMFI7xTauJfb/rBqPVb8+Av698nHqFOHojw6tKiCtc6M4s17ULl1K1L1lbhuxAFE55wlwBUX8KDSQ6LhsYr3fZNIgdcGf8N2+CqWwlG1Bo0xA1CVeBqM9mIYHcUwOMqg99RDq4uD2pgBv8+DGrcHW3qEV0E81vdlcu33yD60GFLT/WHRp7cS7kqs/wm55YsQl3EaCg9E44tfDYLJIlAi0Pr6668FmOKHhWJm770nizKx0LeLLBdBFO9H7kfFQYIzxbKH+xB8kfkik9W7y3Y0DLz4WJ/6cVt/TVEVouKMMCbJgkh/lMLosmMlz3489wE1F6hfQf+4wBIRyOIOVBoss1aiOsBY8EhPeJC1CPH6GkCbgJ9KV2N3wulINLRWuGPd4UBWIIsV2A7FIE/5X+WOCjEZTeuZjkxTixEfXwwFu6chLW0oVJ3Pl41jvx0D15n74XPaYdw9Gere94nQBrIl8NqgPmGucI0PLmS2PKuvxdZuj6Mmoa1BrAKyioPCJ8L1H3OyzC6r8LRi4aDNj88VzBZXyr87sLZ59+B468DJvwKy2mOxlEq4MhzOvFLZjopUzD2gzxVX7WXZaq0IkyIoEMnIwltJFiCQDVRVYqXVYpElqtsrlPyN23MHVPY9UPeeJlS8GB5CpSNKJ/MFzeK37INnzfWwFLwBd1Jrk2pKLRs6nwxV2ukyyNr7L5gHftXmkGRo2hMlCN6Y3lcM2wqeoIUDWUO334yYoQsEIPfU7YKv17NiMiF8p0T/qMQqMfuHohgi98TuEKvf7FOuwLcHspTEcoYNBno8yblj0W3CID/++CPMnvlssxfX+RdcAMq+9+olLxC0V5TjCPGIJsATvC2B1ptvvC6A3DnnnI3s7GyccsppiDJGYV/RXqxbtw6dOqULA+Xdu/fg5ZcXYvLkKSgsLBQvWDJhU++9T4QO07OKxyEQ4kSWoIg/eQwFOCrHF+bWeh0qXTXYWrUVI6JzEZPcBX4fc6xcgpliqJ6qSXVQzcRlr6cVAGrvvOO3XQpdP3pg+eDe/yW0fWW5fKqLhpKY53cEicw/o+GwkotDcMX8Klnoww81HND5Q4cmEWTRLNcQZRLqi0ppD2gFhwky7KnCaUNFkBJpsIJpqHPum5SPUstBNDhbC0WEHRz/5S8jycsyJXbB6l82iBDW0aee0sowPLj59AaK3TQW2kEzRIiar/xLOCvWwtz3gzZnKkCW143HH/sH7rjuROR174PnFn6Cbt3ysH9/GbI6xeG8U7Lx/rJiVNQ4ccMN16OhoQGzZs3G3/92I7p17yZY8Xnz5uOSSy5GXp68qPjhhx+jsrISN954g1BqmzdvAR588AHodDrMmfOcAD/x8XGor29o/tvtcuPJp57CxIk3Izc3F6+88iqSEhNx8SWXwONxi+0uuuhC9OiRjyVL5MUm3qdPPPEUxo8fh0GDBmLx+/8CzUHHjDm9ud6amhq88s9Xcffdd4oFkY8//kRu2w1/RUnRdsyb/yIeuud6JFS/CsqAq7R6SHEFUHefDHjM8NtLm4CHCnBWw7vreWiGLBSGzr7yf4vQNAFMFHDSFDrbClxlyiH4HZXHnn0Zw4ePbCUp7nI5kZmeKnYlCD5UWSPeWftKytpIiid2SoJKq0FqbieYqxpgt9pha7AIj5s2kuITc8TYqHbawTta564RH70hCerUUyGljIBkzJYXZGlrYD8If+N2OZ9MnwJJGwuoW4du+0r/hT12N/ZnXNvRqf5Xvz9kq0Zu9RK8/bYfd9xxV6ucLPqdBoKsgQMHiu8JwAicAkGYYtXD7QNBVmAdDDd8bu5sDLtdzqP+sxz/PcA5eYIh7n9anj3cVWgvIiRikBWnj0H3uByhjvdbS746ERkVzwh2aN+mZ7Cq042IbVIeoYILJTLDyWRycpoWldwcGqi0hwCLVF0wklS+p1+WUphDcer6MdCf8hmgiZYdz0uXIXr0StRU7UfC7uuh6fuorDC4+SGxekWmS13wAFRJw+F31QAeG3x16+ArWoQdefehMjm0WV5WdCdwknc4IIt5XBS32F5XFFF3K/KswSFsivcNFQvDFYKsSJgs5r4ILyhfS1I3Q6wYOsYQFf5fzq1p+fgo5hHkWRPcFgoJMPyLQMO34wkYD/4T6oJpkBJb1KH8rnr49r4iVgn9A99EvWmMqIaTaSF2oNGACmDqwpugGfoK/NYSuDY+iIah69qcekpSvGCNIpHKDsWktBcqqByoS+kC5GaOgBTfH/Zf7oV5wJKQ3a/Uk6w2IV3bWQDW2BgjGi22kCCL/c++JjPCPibToQBe5vEwHK49cPbPhS/iySefgN0uh9HedvskAbaUOPrgBlJuncBNFpbQobq2rlWYX+D2NIKura1Feqc0OB12ZGRk4JtvvsG+klKMOf0MxMREY+UP36PRbBZiEIzXZ5hIYeFmlJbux1/+8hdkZmaIKgnelXFEA2cWoSwYMKbYT7zmBx2HsLayELFqHYZE90J8UicRnRUsUhJs1NvevRCz9QpE9bkT0Jjg2f0iarNnQqszifBS9jeBFkPPuICg3AeywqHsy8S+ZzvZfrJxVCBU/K7CgSwlTJdAkwA7MKQxGGgF10Pmam87NhuRCFB0i8uG1WPHQWtL3mdED53/8kYdhQzqYnOEGTPHXnv2AIGnQDYmdv1o6PrcJyIUfNWr4dr7FswDvoafbEVTCQRZt91+K6qK1+CLpT9g+v1T8cY7nyErKxNnjTkJzzwzE5eNG4a8rCS4YwbD5ZEtREgW8JmpgKzUNDnnRfL7oNXpZDVPuwPPPz8Xl024DAkJCc3gR6vTw+1yNv9tMprgcrtgNDI/EVj3y69Y+8svuOWWm9sAOQVkXXzRhfjyq3/jwIEyXHrpJZgxYyauufoqJKekiHpvuP6vWPDCi7jkwrE4oVcifLW/wmvsAZ3GDZ1WDYdbjdkvfYIrJpyPLhmM7ggv8OHdeA9U3W6CFN0VnjU3QjN0YXNUiNylfqHc6a34tskwODJwpVyPux6YJULXAkukUuGRbse6GcI27S8WHEoZB6uxS5vRH2vZgk6VnyO+cR2MsV0hpZ8LVXxfQBsH+Bzwu82AqxawH4TPth+w7IOqyw2QTFkiH3Bz8gTUxQ37L99V7R+eIItzq59m/xvz5s1rJV4WDLKUWshaLV26VFiMKCAsEpB1pKrSx23nHWHD/BRmqrcf92wWBeZSo/64+WNHeHmadzOo9eiT1D0kPooYZLG2E1ILsK12rwhx+q1lyP6ZiO09BfYdc/Bp4nWyVLPPF5EHgUlrRKJe9tZRSjDAIoMVn5UAnanl5ajQmJwU5Za9gjxUC3ECPuTd350J86BvENd5BGpq65G4dbwQY/Dby+Dc8Aj0vW8ToSRktfy2EhEjbjF2g83YFcWZN7QyHQ5sl5GqcSm9sPrQpsOSAGVe1pDUPiI8MJKisFnB7EqgWWi4epTwm0jYrOB6hOGqyx0RYAnel0n+lN/2+/wCLCgKb7qqJYja9yg00ZmQmIRbv1kYJEp5N8HT7UH4JJ0MqtRqIRTCSSk/Rr0a3s8M0J7+nQj1cq84G/VDN8Kvbf0AYJ4PWaWOhAU4kRfGywHsAs+B/mhl7hYPmODz4su2l1EDVfpZcK27A/X9vwnZ/QrIMklq9NIlijHGsDuCTYbiBBcycJzMKyGXwusp2iQYGwLZUPsodXBfApqHH3lEsE8sSUlJmDbtflx/w40CJCvl0YenY9y48WLVm7lrZJXI0ITyfApu44oV3+KsM8/Aks8/hx8qnDb6dFjMZixe/D6yc7KFHHx6egaGDx+BffuK8MZrr+Heafcju3OGPMFsEo0gkCF4YcifLO5BBlD+8LrwPt7ZsA9ba+VE04KoZKTpcpGUnCxsGiqrWsJB22MjW92ru++BKXe0WInmoksDesGdKAN5gjoFaPG4VKbk+CETScNdelPxmgmGsun/HMuBobHtgazAPEhheq7RtOlnBWgRxBHoBYYeUtSiqEn9lbk0gYxrJCCL/n0GtQ5FjQciedQcF9vwfsnVmJpVUQMbJQzVpRgYjbHCFFthRyNtOIGWvutV8nOncQfcW55EY9+P4TNkiyoCQda1116Dd997D9deeQH65+mw4NUPkN2lF0455RQ8/PhsTL79b8jV/QJP0etwxY0Soc++qC6C2Q8EWRxH9fV1ePGFl7B02TLBfPXs2QNz5swOC7JioqPx9dJlWLRoETZtksVLJk26XQZZAUCNbJkMsiRcfNEFKC4uxcKXX8b4cePwn/8sxZ23XQeHtQZ3TXsKK3/ehGsuHY37p1wDnXW9uB8OuvIw78W38fXSb1Hf0IhePbtj/nNPIDehEv66X0R0ASxF8LsbIdECxe8RoXBwVkFKPRXq7hPFM9yzaRokvcwwCWqfyNDnhSt2CFzdW5unM7JB2BN0UEKBrI72OZLvCbImPBR5Xmt65WdIrflGhAi6tElw6NNhi6JARjfxu1ubiOElj0Mz6Dn4LXtRUvwl9ua0FQM5krYe7X0CI4R2LdmI808+tzk0kMcKBFkMBeSHoIqMlJJ3xe2uu+46fPjhh4LhChcuSCD22Q9fIX+8bMPy/7kc77lZ/x/zr4LHI1OqaIdCfBRcDgtkHa0EaTYid/9L6NrjGvgqv8MSRyLqDHkR3UehWCyH1ylCXRQGi47ZDWV16Hpqj1Z1KoOBLNaozRfAOGS+CA3hi9Re+ASsw9aDq/dUeEssPAOaQc8Lut++cxF0qBVCBixM3N1hc+Ng6gUdtpnJcFwhPmSr6XDb4A2C87I6qiBRHdfGOJD9RRDSUQnMcXAisZXyWbh9Ofljrh2ZlSMpBGhiUi3yZtoWffmr0Nm2QZs6HO7YkTAjU0xiqUanmM5yL068E+NjYLE5YPihALoTZokQDc+qS1Hf79/NEyTlCJwoJSfFCwGJcGIJDEvjxD84jyxcqCCPkdDwCwa4C6HK+4vI66stWAIECa9wOwWscdJY0OTnpjVlwmBk2F9DM2Mo2psoLywECzwwP44gIDikLrA3A2XC+X96WzFfa/l/ZPBH4ZkHH3wQZ5x1thCdmH7/veL/8+YvAA1zZe+qtgqLwVesoaFehGd17doF77/7DvYWFeHsc8biwP79guniqrzD6cDo006H0WQSxydLNmrUSUhMTBC5flzpr6qpE2ChPXBE4KtWS9jWuKfZRy5LF4PeUekwJuQIwE4Wg0UJPQyXj6U/+AZijF5ZVctaDMv+NbB3fbTV6TEUk+OB6oPsEwXMsG94jI5MXUPlUbmkGCG3HljInDLsUDFsVr4jg0YRBwKtxsZ66HzyMyVYhjpQ9a89JdPA45HJ4jOUxud/lBJoOxHYZgVgUcae12tzYSF69+rd4bUJPu+YzRdDnz4CqoxzxTvAs+kBmLvPhyd2cDPIevTRx4Q3HPOnGAbI0MwXXngJOakanHVyT8x66VNceunF6JmfBfjdsDXUQV2/Cj7zbni7TsPzL70rwgXJZOm1Wrz40kvIysrC+HFjYbZYRDgimbJwTFZ1VRVe/ucrmDL5DqRnpAsgtX//AQGyGFY4e9YckaPFOr5Y8jlUnnqcd0Z/eP0azF/4jliImKD26AAAIABJREFUGDGkAOefeyLqbFrMmv8ubpl4Axb+8y2cMLAfzht3hmBm5857GdmZyTj/7GForK/Bw8+8hkl/uxCZ2m1weTXwmXpBiu+D6LgM2Bv2i+6U3DUwbLkBmmGvCNDlWXcbHN2fhd/YRURNEAgnJ6eKkGeGSQeXcMxv4LbTHp2L22+fdMwlxZ+f9zwuvu/ohvQV7LoXaQV3QDKkwbzqGqzt9+5xeQsqLBYbV7W1DKpiJ+6+u0X5LxBkEUAFilzccMMNAnAx54riFmvWrBEhhMHCF4xsIAhjmTlzJny5eqQUhFflPS476yg3qmx9KeKzE2FKDi+kcpQPG1F1/1/zr4I7R0SrSSoUm8vb9FvEIIvMyuDUAqyu2NSmEoovcEX+cEpCw1oMMLggRedh7Z4vsT1pfIe7EzAk6GNBdoiFEwOr2yaEBAKBhLXKAlNK2wFJBixBF4uU+h9RUP4yNMPfEPV4N06FJeFiuDJvaAFZG0+GZshL8DsqYdv5NlTOcmgkM1TGzjA37MGvfd/usL3s+BidqRW6TTMmibw2ClGEK1ToOjF9oJBWdgvlxGNbAnMcvDDAJYWWhg9sBUPXyEJFIiYQqvWcMFItrz1lQk4QhcCGJIlJcyivKKVesgwEB2R54tYMgm7Q00Jh0Fv4EKz6gXDk0euodSHA4zHCtZ8hjJy0BocVFjrCWxoIGfeqt4R/mnf7s6jPnA5vVLc2baDPVq23AcGTRuaTMF+BXj9c7CWTpLCFsU1haEIuPMogPKKCmbbgAxEcEIgFM1Gff/4ZZs+cgR07ZAVGslcZGXJY7cKFCwV45rlzX4NBFzGYZru4kj1z5iwRNnjxpZeiS5cuKC0pFRNTim9UVBzEV19+gQmXX4GEhERxHjxPFgp6EGQkJcSG9Cdj+J8PXmyq24mSOiscDT1hTF4r2Kze6YNQVduS+yRUGfXtt11bswxxju+gyr1G5GY6tsxGY69FrbqQSmvMr2L4HwU3yFJV18gSxWwLQwIVwYpwd2rgxDEUwOK+HHMsgaCNADchLlaIKfB7LgzYGiogeWXlwUgV0kK1TX7OFDYptB7b58zRqL29fKzg55bf58X3K1fitFNPCyl40VFbTNtvgiE2EWqOC7cZno33wNz5XnhTx4mcLApYuN1uPPvsM4iJjRPjgiArK6uzyHf6aPEiVJbvxU3XnAWzJxoz5r6Dv147AT071cDpS8CcF97HxZdcitTs/oKRn/PccxgxYjhGjRolchbnzp2P6dPvDwuyyg6UCSbt3nvvEQzoSwtfFmP91r9fjQ2/rsEnn36O6ZMuQJT/EJb8VC/CYM8/o68gkX7aXIdnZizAc7MeQ15nI+qtOsycvQB3334tLI01eOCx+bhr4vno0TULM1/6DCOGDcGok07G5u2leH7+P0Xb0tI6NTPgYsHNb4O7KY9Yt2ECdH2mCiVe7+YH4Ui+GL7kMc1h6Xwm8d5pT+U1nLhL4LXbtrMI//l+/TGXFM8emY+M7q0l5TsaQx19n1i/Cv08O6EWi3GT8WPXZ+FVHZndRkfHOtLvg/PcWc+W91cjPSZVgKLk5GQBmOLj41uFnpONUuTbuU8kEu6Mcvjiiy/wc+Fa9Lm8Y5+zIz2nP/f7bT3w/z3/Krj3eiTkodbRILxSg0vEIIumlVQY3F1XKrwVolT6pp+yrKsyWYz00qn8bpxc+TLU3W5GeeEMLEsO702i1Ctf3FiooBYKgoEAy21zQWtsK3Wr7CtYMH0Shm2/HnE9bxM+SzTfc6+6CvWjSmQ2RGGyfh0GzfDXhfCCffs/YSlYhI7Yi8BzDw4TjNfHgP5WJk0Ufqks7DAskn1NYLu3oTTSLv1N2wUyKawokrDBSNmNUA1TmJW6hsaQpp2y1Lu+Od8o3MkRLDHUjaCDJaroURhRDnWPO+C3lsKz7hbYM2+GI4ehoS1FYYfqGy3t5jEJNUW7o5XgQUf5WDyC5Pfg5D13QjNoDnz7FqHBdFYbjyVuxzHFe0FhsZTWSfpEmGKSoGqyJGAoIGXdRd2SBAItAkRFzS6UalrguXYEBOh/RX8tvgivvfZaxMXF4/77p0Gl0cuiDWrZ24x9ofRzuGui5I6RdSmvOASnw4HU1BS89+47qKyswkUXX4Tvvv0OXbt2w5Bh8suU52VuqEVJSQnyexYgymAQeU0MjwsuvOZeeLG6ahMONXpgqxoKla4RCQYXTs0zCMapwSKzowTqDHUMlX+ntmxBXOUCaHrcLrb1bJ+JutxZ8GtkqWIWnjvBHs+beXwMu2RRJofMheM4lrx2aCBLt5NJ4Yd+WOLvAE8sAi2139XuQoZiAh3o48ZFBEpzk/FVJMl5TraGMmGme6SmqgxzoCDQ4ZoRh7v2x/K74OeUcqxQgNXtsqPiUKVQ7WP+HAVU+AlmCMO1N6bkMeg8JbLvnt8L7+bpsKZcCUfyJZg69R5ccMEFOOfss0UuJEHGyy//U4Csc889VwAwWV3wNXRKScCUv4/DGacNhaTVwok0zJn3Gi4bPxxZ1tfgSb0YB7wD8NTTM7FhwwZcfvkE0Crh6quuQk5uTnMOlkajg8dtw3OzZ+HOW69EbJQfiz/6CnNe+gi9e2TjlBF9sL+8BlddNhaPzngTk2+/EUMHcXFHwmdfy2JJ5589RDBLRcU1+Pizf2PSjedBXTwHDYl/EezblNv+iti4ePxSeADvLf4cDzwwTTwXnnr62TZt69Y9vzkSICEuGm5LObweBzT7ZkMfHQ9V5nnwlX4Ap8MNT+4kBAJhIXTj9YZduInytxhph7tOSsjgsZQUP5xQwcO5B0YVXg79yHfgq/gPttk8OJQy9nB2P+bbBrJYysGcDXYULl4Nl8WB888/H2PGjGmVo3UkjSIoW7x4MWxOOwZee1JY+54jqf+Pvk9H89vf6/yUOXiwJdLvdfzj8Tj0mtxVXwxrkPAU2xoxyKIhMYGDZJeEiV1w6ShHJVTHnFA6E/EFU+Cv+QVrD23H9oTIlGR4kX1NybYUymBxWZ3Yt3IPuo/pBZWmSU416KCcLJ5XMh3xCb1kdSNOfva9CZvVJoxvuQLICRnDBRPWD4d22GvCO8u+ZR4sfd9HR+xF4OEGpfZGmeWQEK+g6IVepYXH7xXA6ZdDhSHHCZPnyBaur9omvMl+LxZLaUxgInkkbBZXTpnz0BGLEupkOeknMxU8YedEhZNIMgPB5r/t3VyUNCfTYrc7xCq/ylsN35fZ0Jz4PqSoNMFGelZfB+/onfCo48SEW55w+YTIBM8jWChBORYn1NyOzIGyH6XXDzgPwkUPojAM7ok7boFhyDz4KpbB7EqAM73tQgLHVDCLxQmjKTpZMEcMneO4ZYgkQyFtthZDZIWJowGeMnFkaE8oViUS89HamhoRQvjWojfhcnEybxDCGJOnyPcKQRCvj8KctTdZ5fdRep24jooyIfuPQPhgeTnmzn1OAKh+/fqLcCkKb3A7gi8KYVRVVWHIsJGwWhqRn58fchJG8Q+f34Nvy9egwaYWIEspKm0jrjiBTJoKjRaH7I9lsYkJXavicyJh70Roe8thL1T5shhPhiNudKvNKJLCtiuMq+IdpoAsLszU1daAin/hCkOkWDyIglcKv1rN+4PHJLhmzh2Z+sD7gewcFwCYT2qr3w+v235EQKt3YlfBrNN/749Qgu+VwPDA4PZXVVagoaERffv2FaGuBMs0FWfeHBU9mQfFe5pMNZlJ/s4xojwbWB/fByiaB33dMqj7UnES8O6cA3fyhZA6Xya2VfyimCfI68J7lqwm6w/0yfK4XfCWvgNt+ZvQZY4VAET4Ennq4av4Bn6PG8icAJ8+B361nEtM7yzY90PjqQJqf4ZU+RU0if2gSh4pgBJ0CVDFD5atBpTC/4sbVgW/h2ILVbKKnyYO8Drk/FZNEt7/fC0Sk9Nx6imjYPVGQ2OIF4IcDIfleTEkm/3GvykmQzY3sDDEj+ephKemJMbCUrMHqro10Fe8Ak2/J+Cr3wBX8adwF7yIYCBMewj66AWKKAVfQ+YequAOm5sVyGQdS0nxY8Fk8XwLdt6DtIJJgFqP6o2PYXOvecfFrWhxW0UUjcXd4vnX5h7bWobS5RugNcRhwoQJrfK0Ij0J5m0xT4uLa9kjuiN9UC7U+rZecpHW97+4ndftxZ7lO4473yzOxVmED61a/v3/I/hiKtWqgxtkpeigIi0t/tGvmG+GG5zx+ljkx+XC3uhsd7PDASGsJOPQR+ihbpDzVna/iM91I9CokxXGwpUkQ4IwRg4MESTKF8a2Jj28IoFfgkpNuewWwDV2zxQkpZ8EVTfZ4I4sleeny9Ew+GeRs0OQZSh6AqhaBm3mWSIen6tL1sYG1OZMFaxDJIXGwxQJoe9MnbMRNY46IXrRP7kn1ldtbZfFIuWokdRCrp0M3abqHWEPx5eTcu0YDxouBLGj3CzmqQ2LShICJCwdmRJzGzJNnFh05JHV5sXZ5JkVnENE1kLktljtbSfEQZVw4ixLoQvr02bJeE6S3C4PvHvmwVD9vlCwpMKfv75QhGO4B74PqdM5ot08VyEzz2OSpQgwkFXOj4CB56dsz4maPGGTJdi9fnni7vS4UOWohc1DI1Araj02DN8+BaahM+Gv2whLdQnsudNanQUBmsdfhdQm5TKfyoSo6BTo9DI44SRGYV84NoWJs8MlwsgU5io2JlqsmCuhlBTAMDQplHECRI8l5VwiNYzevWsHZjz7DD7//HOxb05ODu68a6oI62MhkOXDhH5pLOxDxSiZMuaKP1W0sX3RARoWR0fHCFNjFvZv8b59ePyxRzB06DChCJeSkoLOWdno1r2HOEZgYa6W02PDdwfXwWzTtgFZSembcFr6YPhdgMkU00bWnnVF754MY/crAG2MmOTafamI6jFRsBKKIiDHJEvgGOexGd4lvMzcHsEq2upLIkrSj0TBk8cjQCUg4D3OPg117ZgrSAEXmgAoQMvq82ArVcwiLFzM2VFXJDzbjvcSHCYYDmBxvOzetRO5OTnQ6IIMeZvy9JgHpQBv3jfsb3F/q+Sf8tiGYLG9JYugLXsFmv5PitxK795/wm73wdbj+SPqNk3dDzCULYRer4Yq62JIMd1FPb6qlfDt/xgOQ1+o7EXQ+huhis6GFNsbUmwvEV7fqnisQjTB72jJp2OesfCEoN0I1ezUBqFsp4rtBai0qHfEYco9T6NblwxMuelC6Pc9Dae9EZ74k+FMvxZ+grHDLAadCka9BEfNVui33QJNv0fhr/gG7tptcBW80OZ9IqvJGtpVUQ08fEe5WaFyso6FpPixyMnieSbXrkBfqRxS2umo3vSP/yrIYmggUzDCAavgoXHRgedREnML3nrv36i3aXHWWWcJ82EKW7RXqqurhXz78uXLBXOVd1JPxOel/MlehbnvyjcdQEp+GrRRrRc7DvNW/V02V8AXgRfnw//LAIznOjC1F9ZUyMJDwUX6as/3/ki8VLjj6M7DUFUt5yGEKocbMsg60is/Qc+4FJFwTjn371P/esSDgBNPX4AZqfySpFeOhPP2TkJC1lgB6FhEMvPP18CWez+cWbLBbdShRTDaVkOd32R427AFjl2U8F3SoZpcYKOpMpIbm4lS80GUW+Vwh54JXdDosjT/HXySDMckyNpQtQ29E7sJxuvXyq3t9oXX4xXggECDxaDWwtGOmSgBmEGlgd3nCSmCIUJovD500UUjXW+MSMqdx+RKuiJbfTgXjQCJoCZQapwr97x+HQE2hoFxdVmWz6YJcgvgYH/IwglyPYaSZxFV9hI0Jzwv5IOFuXHhI1CN/Ar+hMHwQy+SuskSaTX0+rI3swUdhTMq5yvYHRONP+VVcYIvrQD3avjWXgF116uFcbV17+eCLQ0sSs6BWhsFfXQ6NFqdAEvMP2svv0cJo7Ta7SJ8jGIYBKvBrJK88ix7SREAEQwQnLXn8xTYrpSkBNEn//73v/HY449j9c8/i69HjjwRd949VSin8RoydI0sICekBHNss3JNeUwCAP49cuRI3HX3PRh9+untDpOqykps374V27ZuEQqI544bjxNPPFHk/JWVHRBtOfOsc5GYKKtEkpnzwYNvy9ag1iI1gyyyWMYUOSyKixVnZ42C2+NrA1IM++ciJjFFBuD2clhKV8Le5VEBnmJjTeLceD1pMBwcrkhmiewp+1KEiUXp4GwojugWiGTxghWRmaUpNcdTKI825WAEWrwWPo8TtoYDIg+OQGufxwZb0wJAuIb9kYyIA0FWR2CVoJ1hnAT8HSmIhusfjjPej3y2aGqWQbNrOtQDnoakjYev7Eu4976BhhHyc5rPAobJEhRz0Yr3Q0jzY7VKsEQEcN7aDVDvmw0DaqHKukj4AYr3U90GAaoIkJoLWajGbfA3bBPeS16nGR51MrzRBfAZZK8t+jPptIDKlAt/QyHcjlr4dJ2htmyCtm4l1KZUqHOvhZR2NiSNCX5nufC14odS7c79y2Du90lEYzlwo4RoDTyuRqh+vQa63POFF5Rr92tw9HtHCFwwdDawkP112J0yK94o5xW2VzoCWQwV/L0kxY9FyCB9tkYemAV1n4dQtW7qfwVkBbJWadZCZDeuRoZ5PWJiclDpaMSyvCfbvT7XVC+Auu+jcK+7Ba9F34uKTaU4uKkEiXEJQuiCYIu5WQRWe/bswY8//oidO3citSATaX2zEJPREpp92APvzx3+cD1AUPK/BL6Y2kMmL5SyoHgkE2Txl46AFkMEByX1Fqvryup48NU9kpBB1nHKwbnQ5N+K/YUzsDzC3Czl2AwRTMxLQmxmfBuApWxzVvkTyEzqDZUCnqzF8Px8Laz5c+BKv0Zspmlch9iS+2U5VVedMMB1122BNX8hvMbuh5WPRfNhp8eJaocMSI0ag2CxwsmxM6aToIzMV0dqgCIEy+2Blm9TXjtJBb1ag/a8sCjjThDm9nrhCHKjVupiPTkaIzL0RrjVSW1eiqHu5EhC0IL3U0xkA1fmqZpG0BROnU0JTZQZHvrCGMQEPlRIIV/gZFk4UdaXvwFT2RyoBz0vzI19B5fCd+ATMUnxRPeDN2YQPLEnICp9FDRxBWKiRHEItjNUOGOofuC2lMrmZCywGIsehCl9oAB4tg2PwdLvo1bfR0epYIiKhkqlEeF59MYKFzqj7KyASfYJGaWOJpFUUSQ7SMDF1XoH72GnK6SqIlmZKIpWACI0kQIWr7zyCh577DGR3MxyzTXX4KGHHkJObi7MZlvIehQjY4WBqqgMr65ZVVWJf3/1BSZcdhnmzpuPCy+6BN26dROKhCtXfo+fV63CPffcg85ZWYLN4wSa6Wqf7FyLhppu8LljQYBliN8hfiplZFp/ZJpSUVNvbe5bbe03iHOvharzhWIz19bZqM9/pdW14QICgWIow+pAgQ6OEZ/HDkcE8ueRAizxPNJohFpmOAPkwAabDBKMxmg4zBXwuKwRA60R6QPEClxHz5zj4U2uKKB2BLDYVt6TvIYc5x1N4ts7N4KgpIT4ViyohhPPnTdBO/RlEd7ltxTBWfgUzIP+A0ljhM/raVYFTElJC8nIk8VZtmypUAH8+9//Jp5haut26MtegcG5RTBbqpRRQhadzykCK5+lBG4pXjyvjBkno07VEz5tSpumc3GEbVDMi1VqTasFGMlrhab+B2jrfoDWsgEaQwykxEGQEk6QhYJ2zATypgBJo5pCJ+XQaoJ9ir6093xiqKBj3UToo4xQZYyFe8NU2HrMhzOqoE0bRcQIcyYbLSIHmoxwOFGjjgQw3njncwwdcfIxlxRftmo5Rl7WOpT4aN0XJ+24GbohC2BZOxFrer18tKoNW08o1mrcnslISD8NqrRTZdZU0gg7iwP7PsGajJth1Sry+3LVWp8dlze+D3Wve+Facx3ezX62+Zjm8jrU7qlEY2kNzJUN0EUbEJ+ThOT8dAGs/gwJPPzL7HG44XV5oY9tm7Jz+LUdX3sEsl8ELSzHe+gh7U+YSrW+clvIUEGeQzPI4h/hgBbNbuMNMWFVuljH4YYMqnwunFzzpgjrKip8Hj8kyyFJkZTG8gY0ltcj84TsphDBtnt1dm3HmJq3oBn+pvjSb94D99obsaPbY9ClXQ76S0k+O2ILL4SuYCqkqHR4Nt2HTcmXo56Tb5UBPPfDEb0IbkUgi0W5ZINGjy01u0EwRoPnaked2KWkcT+sntZKicF1EWTwpcdZMP15WEwaHVw+L9xN+WnB++jVWuhU6jZ1BwIs7pOi0iFHHw9f0IM01LXgSjtX8yMNQVPqIPNS32BpnnwwNIdJ/e3lRAXuZ7HZRSgPJyntmfWKcdykxKaY9CZWvwTsfweaE54TK6zyQPA1rQpzErNdrA5zsiwlDoU6cbCYdNT4e8GnazuRCe4PsgkEFcF9oT/wImKiVVClnATnL1PQMGCp2JXnQPZLr9PA7nS3CVOMZOyL65UUL8JiKSfeJt+oqRKRH2VouU4EaMytYEghARqvhVJE+Jl1OeC1wpV6abPQhhA4UUl49LHHRBihUh544AHcNmmyYIuDCyXWGQ5EkFXfaBZMKfNehI9TOydoMtJo1YXF//oAXbp2Q//+A7B37x4sW7pUeGuNP288euTn41BFhfAUGj5iON75tRRumyzzSwYrEGAphxmV1BNpMZ1R12gT+S0J5U9CnX+r+NqzfRYaMqbBa2yt/EhmlQ1tzxdMkXNXjmGzNsJprQW9fViC/X3aUxIMd615fenHFQnwFuevtsIYmwo3Ddltco4VWS0rvKgk0xWC2TqathyRjtsj3Y4gK1llglPq2PSytqZagJiRI0cctny70r72PPJoeB6z5TKxIMcwPz47XFtmwDJ4GbxSTDPIys7KFsI0Ip/TQ6NhjWB+Cd4CpdbJSLPweSp5HVA5SuGv+gYuaxWklNHQJA6EXyOH1fL+pacggSPbJ3K+mgqBCtmzQLNio9EkvnW5ZVZNYdBErhffHQZA5a6B2rkfqpgu8NWthn3/ckh95wigz7aSpSdbLZ4xftblESHKivm8CBWseANS7bfCd5JKgpbU6+BsRzFYRDLY5JDwxPg4oe7akXBPOAGMteu3YuOWfcdcUjy+RypyB8hhnUe7DNl+E2KHvgD3utvwQ48Xj3b1reprL9eqS/0KjIqPgSr9HBFu6q/fAn/NaqiyLxMCUvZdC7A67hyUxo5ors/orsXFjmVQ50+Ca/V1eDenBWQd05P4f1q52+5G0fe7jrvcrGN5ORTwFaOLFoTF8VJSohLRNS4Lv1ZugzuIvAhsYyuQJfJTmGsSkMekbEygQcDRHnvB/BK73yHkqA9Hzp1U+YmWb0SoxN7tr2NlwnmH1Ye+plC39nY6f/+9SO51G6Sk4UIdyr3yImzPuRNViaObAZRp+98RlT5YrB56976C3b44lHW6vLnKI5GoV3aWWawe+LliE/ol58PucUKv1iFGa0K9sxH1LjMcnAB5HNAxN6gDkMUwFL5kFUBMhopMVbj9CMIEM+Fp7UWl1NXcVkmNHroU+HWJIt8oXOEkmmCPIVPtTfAD9yfw4cSUSeEEBUrhC5eTkHAiF5zwypMTSYQnUiyjo5cyQQ9DBzkRYAiYdd1kRFl/hiptNKS43oJdCi7M0ROAy7xLeKfxJePVpcMTOwRemmUmnwu/NqnNfsIQOCa61XlxI13VZ4j1bhYr0+51t6Ou/3IxKaLoAycZodTuDmfwU4CBq8AMISTjEWoyznA7ToiCfcjI0tCfymxp8TdLPPAIUPsjJG0cXF4tzH3eb9OckpJioUL4r8Xyd5mZmbj//gdwxZVXtTIz5jXjNWAh2CWw5LNFzvmTBHPSDLyaRAdkIQfghx9/lj2ykhKxefNmlJeXQafV4aSTTsbBioN45623kJmZgcsuvwzbvIntgiz6ZsWqDdhqr4ICtHyrx0Pbd7pog2fbs2jIuA9eU+vcAaMxCnqtJqSqodIhfA4yJDU+rsUqgiGbDIMlA6iALAluqP3uiCwRgjub15Vji8fpaLxzXxFWBTOiYjqJquyNFXJuTkAh6Kr0umD1ewTo+qOBLOYvGmIzoTNEi+ePn8Ddz6w0f7NIDPvq3ff+hQmXXSzYlyMt7THUrE/y2hC9+ULocy+AKvUU4a3m2bkAdb0W4/EnZgl/K6PRiCeffAqTJ9+B3NxcfPDBh6ipqRHtnj9/gWjWhAmXYdq0+2Cz2fDcnOfx5VdfoVevnph6993o17+fUPP75JNPRd4pvzv33LNx1513wmiKhtfjxquvvoa33n5HeHVNmnQbRo8eLXzqFCarqKgIq1evEYwZw18VBu2WiTcLOwBZ/fB1dEpNwJRbrxIhuf76Tfj6F6uQaT906BCuveZq3Hzz32FzyHnPDIdkWCQ/vI+kii/gL3kZ6oJp8Ba9Bps/E/bs0Ka6XMhhriafVzF8h/h8EamVdqQySM8vXVTcMZMU/3XbRpz+12On+tdn511IG/CIYBJXd5oIh16+h49WiSTX6sx99yN98EzAa4Pl1ztRFD0Y1VH5GFL/FWK6XS9CWb3bZ6DQbcDGtKtF0+KcB3Ce91eou/4NztXX4b0/QdbRumTt1lP8015k9O8s9Af+PxRaLxFoMfz/eCm0kipI7CZE6jrKZ24FssTLQ5KaGRLlhBQ2hw9IJoKX1lWgwS1PlO1+52GBquBOMtqLMcy7BVLSCOwqXorNiWNF4mVHhUDD7XBDpWmdEB+4X4ZnN848OA+aUXKYFtXDqip/xZYeM4VZrMpnR5rbjDTVIZGr5atcgfLyn7GzKydhR6cMSesrVAap4DU4rQA/HdwoKqYwRpRajx8PrhfhfkaNLD0fDiwpuVPcjquMBA+R7BejNQhRjECQFQywuArKldH+UV2gjmAwM1xL1iKQw+sC86uUnlPUtsimsK0EPFSv4iosmTBZeUtCTU0dfEH0BieXCgvDfTnRPBxQwnFMJoAruzw3u80Mw8FXoW5YB5WCjdDVAAAgAElEQVR5E1SuCjmRnIBL+alru0JO5tPfsEV8fBXfwZE1EY7Ot8CvTW41QEItPmgaf0Fc3SKou02Ed9P9wJCP4ZKiBaCMZNIcbgSybymBTNNeg14v2CpOXILrJZhS1BcJtAiK+dHpCFpbDHRjjWqol6ZBM+oDSLoEuH84Dw0n/ASfrnV4iNKmn1b9iLnPP4cVK74T/xo+fATIbI066RQRTkzwzLAgsnuhrhsXcgKBF8czhT0IFKk4xsIYfhqoDhs+HD+tWiUmd/y+tLQE2dk5uHXKRHy8sbINyKKap0bSwOltmWATcJ2w527oBjwh8ly8exaiPnliG4Cl9CsnpBxDgjkWINDbzMSx7XwW8tz4k+wA264sTglpdTvDVRle1R5vF9nzhUCV/kvhmNvAmhQ1NoMxFlpDLByNFUJSO1SxwYe0lJ5YfmBNZI35L2+lUalxUqcBUKupuukTeWiy4o1aZlOFCI6ch7v/QBl0+t/mNxRO+l/piuit10CflA911sVCXKK+3o2HnvtaMLx5eblYvvxbFBZuwYUXnI8FL7yIu+66E2lpqa2YLObX8rtsGhGfNx5r1qzFl19+KSwUmLvywgsv4qEHpyM9PR1vLnpLALJbb71FgK/KykrceOMNKC4uxrx5C/Dggw+IxZNgkEVzYj4HmduomBV/+OHHAkTdcMP1aKivwZxnHsTE2+4A3I2Y9+JbuHvaY0KY5tlnnsW5Y88VzHLwYg3DE2M3XwBtb4IqPzyFj8M5/EexXahFHy6k8Du+f+j7FmhTEG54hQRZfje0+2ZDVbUMdbohmL0sE3WNrqMuKe5wOXD2TRfClCCziceidCuegey8C0Ro3gbDMDTEyrl5kRSN1wKPOrRRbSQKgcoxriyeCt2IN+EreRdfezJQaewtvtJ7GjHs4EvITe0vvAR9+z9C+YFl+CHrPsS6ynGOah/UuVfDufqveC+nJdIhkrb/uc0R9ABfKe1Pe4+gwuNzFwIrAqzjCVwpPdUzIU8oh5fbqnDQWinIk/aKdO8j9/sHjzsRpnj5JuVEwVzdgJXvf4OTrzgTcWkJgvEhO5XhT8Rn734MU7QJ3c/qD4e7xY07JqbqiK5Uas03KDDpIJlysK1iC7bGnNghMuSBSJuWrt2H3JFd2p2wXlwyCfEF90JKGgp4bHCvOBvbuj2OjMpPkZjYE1LTpFqVdaEQwmgofAbre82DP1AO94jOqmWnkzMHY2XZOmTFpAvlwKKm3A36ZqVGJQltfTJNCnPUHsgKDO1TgLCyXzCAClYdJBALrJcvdeUFyN/5wmN+V7TWhB7GvJDhX8HdoExAOSmlSSuBFusiwyazJPKEWBFD4ESUf/NDdoUTcf6PLJbiw8QXNkNT5DweSTAwBAR8poTL1wp1iXh8rkST6WEJTp6W3PVwW0qgaVwPtflX8VOlM0GK7QkpJh8S87PiCsQETikcI8zV8x34HI6sW1qBrWCQxZVuXcVbiLatBjyN8Jl3wk8m0WcXIUF0UpKflAFPSybCG3uKRHavqU/zz1Ahi4oAhjJJCWdKzO/Yt+xLggLx0WhEfmWDWQYK8Q2fwFf8KtT9nxRMnmvT42gY9mvY0U8W57VXXxdmrMXF+8S2l156GaY/OB39+/UTf5O1jMSkl+fDSS0BmXLNuD/DBAm23nl7EXr06CkML7dt34Yxo09FnyH9saSwVoAsrakM+rjt0Kv1rcCVcgIFBxehd9exkEx5YpJQH3UmPHHD2pwfc0SYv6a0mWNRqEk2Kc7xd45bThTb5OBF6UEWjOOZCwNy+52wO13t+rBF8njhteLiFtkaArtIgJsIq9VrEGU0wu20wm4+FFL9MDqpK6pqdmOvyxKRUEYk7T0W26RFJaIgKV88H2gEbKktordBm0O98+E3uOrSM+Hzq0VeqRcy0FJ8ylSKvHnQnkqYp1dqCUehRYLV5giZc6jszvdlQsk0wGcWIVP1jgQ89ODDuG3SFHTK7g2/14OZs2ajtLRUeF+deuqpYtevvvqqGeyQbaNxMhdL+Pysra0TrNadd00BmajPPvtcsF16gx6lxSWYv+AFPDj9AbHQpm1SEnXYHXj++bm4bMJlrcyLFSYrGGRd/9frRLsuvfQS5OV1Ecyyv/onGE1GILobXNWbYUgdJt6Fn3+5TDylzjzr7DbPYTK2cWsHQXvi+0IV0aIfDnXmeGE/wfcB7xMFmPGeIMhieCCZbj6PIl04oz2CzA77m4DV11An9IYq8wLxzKZqInxO/PjDKixeWiIWGI6GpHifUwYif1gBtIb2/TePxnjPKn8b3ZJyAGcNtrn0OJTMkL32S+eD7yLj0MciF1sVlYZDUiJ2dH1Y7BAJaxVcc179CpwUHwdV+lmwfXcO/tVTTq8ILH2qPsRA+k/2mgq/7QDKt87FmsyJON/2H6h73Q3v9plYYjgF9Yaco9Elf9bRQQ9wDvxHUBo83At5PDJXoc6Bi37pxhQwL6vBZREqvaGKtGTJEj9lNA3xRiR3TkN1WSUcdVahCiP+n2BCcudUVB9o+T8nPitW/YyBFzzVXGd0TBWSUg7fOLdH6Vx0LrhViBFskHJRYshHo6slhCncBdr59VYRm8qQETJbnNwoK/npnr04c/8z0J76pajCSz+sA1/CmDhAsFaSsQUgipfwvkUoVOWhOlF+CR6NwrBAhgquPVQIqngxDyuYWgxksXjM9kBWIPMkS2brmlmsQJAVShSDIMvsllezle8VcEXQw5c3Jws5UZlI0h6+0g8ngdFNUtcysJInlYGTQU6i+Z3IC2hSvOPKKkEWAZHiB8U2kgFozlNoahtfxpHmprAO5XjNEujNL2n5yoZKnjf5imF0bIW/fj1ch1ZCbd4AKa6P+IhEYKp9NSlTKmDLEzsIvqiu4hzcjkZIjlKoHPuh8tSL/D6p0xhIxhxIUZ0AXRIkbQxAyXauvPsJtFoXv2WPyBuUf+4VP0FJbrIq6hj4NAnwmfKhTTsV/uheaFR1gU/fWVRCNT+CXvq8BTJaBICyAmHL8TiGCJIItJgf5ls1FlLyUKg6jYF3z0uw+VJgz3sw7G0g+tjvE9dqzuxZmD1rhgDGSjGbzdDpDEK1sSOgxbw8spv0XAu1bU1NtRDB2LF9O+wOO66+8nK4dV58vc0icGpK4l40eluHwyrtSGtch5MMVqgyx8thXTVbUZc+tc25ceJHxooT63ClvZBpAiFOHIXgCkG+QS+APgvHuhjXjtAr/B09b4RBcUKsiP5j/9gdDrEYIYO/QOnxpnDMJvaN6pmyyADl5lv8hjR+m8gfi+HEjrLNdaURi2V01Naj/X1BUnekG2Xm2O62wV0X+j3D8f3+p9/iyovGHFETgp8JZMKFvxoXooI91pqOoDCfjb9Oh8lXBHPeE3j4sZm44y8nIzU5BrqMM/DDDyvx7rvv46mnnoDBYIRWq27FKPEeLCrai4ULX8bKlT/CarVi1KgTMXPmjFYgK9pkEvfArNlzMGXKZNjtdrz4wktYumwZGhoa0LNnD8yZMzsikHXllVc0546lpXUSXlgaxz7EVb4Ed/dH8d67b+HtxV+hqLhMnOmsZ5/AueecAbNVvr8V0GqsegdG/wFxb7lWXor64S2KuLyfCbb4k+8EjmG+F/jMj4uRwVakxbTvYWirlkAd21VWYRRy9DrA54KvYTv8Bz6Ft3EXvCnnwtzpZhSXluNfnyxDY6PlsCXFyVz1P30I0rt1PqbsVeC5p9T8B33UdaD8vnnv6yhLPAOVyWdDTaESjxVqrwUaL39akVS3Ep2YJ9vrnuZFOt/uF7HZn4I9iWcflvy6zmvFwENvoYu7CHqKfnntKN48A99n3xfy0mRY1mOMugKqLtfB9fNf8G7uDJy3+1Yknvg2/K5qlGx+FiuyH4j0sv653RH2gMvmwr4fdv9P5Wb9UcBV8CXjPL9fco92/W8lf9NsjIZwlNek1CYlN2lESjDF/1NVjEpfgb4Hf/vb3zD8ajmunKU9kKV118HgLEesZSuirTugdx6CX6WF1u+EQfILe07tkAXwVa+Bt/BBYZbYqEvH8txHYAuR/xJ4gqEcsBXANbrsaeR0uRhS6snCtNG9/DRoBs8Xks3iJVHyPjxVPzZX57aVY/XAz45wyLe/GzufjulEuxuqtrfZMJDF4pehQFZwaB9XO2N0hmb2K1A1UAkpVHK2KHqhliQRKshL7RKhGl54PXLiswKwRJKzSjaaTlTHIUoyhDSdPtIOUpgXTvT4ouWKppwQ7hV5LO2pSyl+Kko+VqQGxcKA1ipPkMR5BoGsYKU3RQ2P2zJPiavLFERRN/wCJrrrD74JTXxPqLIniBBDFqpQwloiJMBFUekEsIKhEyR929ytI+07MbPmAoLHIkJ5/GTFGnbAb90Hv3k3/B4bkDAUmiFvwh+VJfI3OAknWAjnZaaEVMJ+AO6lPaE99WsB5jyrLkND7/fhje4TtsnBbGF5ebkAWm+/tUjsl5qaKkIIb7/9djkHyusRam9i5T6IhVBk4xn+GI6p2blzhwhhysvNQq1kbvfBpjQ8yl2DMxs/hr7nXeJf3q1PQTX8U8He1jW2GDszdJXJ/YEsWqiTF+CJoKWJIQ3chiG0dQ2t5fQ5seREM0ove8qxiNV9h7ND4BlYd2Bf85ryoxjoen2yBYMwy25ayAjcV4QcGg2obgrDDPyOeTFarQoN9dXQ+eUQ8EqvE8UcU//lwjARLlJFaQzCaoErhbTEKNDGwEQT36DCe50Td5rcHkkJfiZwTPJaKf5ZYvx4ZcClGJPzmrJ/GeJqqP0CXnUSHnn+S0y+/UbkSitQZzgFTz6/WLxLTzvtVIwdO1aM/UAmy26z4+lnnhVgYPjwYcKUdT5D/x6a3gpk8RnN/MQF81/EtPvvw1tvvY0shhiOGwuzxdIMmhISElqFC/606ifcetutgo1a8sUXgkG7/vq/im0uuuhCmcny+eBx22Fy78Kv26uxdPlqTLn+ZMTljMH8Fxaic3oqxp5zOpxWOWKFgNQDI0ybLoS+/wOQ/F7YtzwPc7+PQ3Y97xku5pDN4nNfUX8Nd50MJTOgO/QhtNHpkLIvgSq2QCg6clHA37gTPgKr+q3wppwNTx4N01vHUFn9Xqw9VIY963Zgz6/bER8bH1ZSPLd/d3QdlI/krLQjGT6/aZ9o6y4MrnoLqm5/l1VwSz+Er34jJLUJ0MgfSu6Ln/H9RE4x+8Bfu06oQkqpp8BX9Dr21O7FT5mTOmyL0V2NwRWvIgsWaPJvgxTfV34+Fr+DpQwVNLVVhVQqnbD7b4g6+TPBXH7jjEa0sxIjktKg6nQGPL9Owkept8GuoSjTn+VY9sDeFbvQ+YRs6GOOHzGIIznfPyq4CjzXcLnNzSDrcDtHAVkquBDtLUaKfiPSdL8KIGWyFcHgs0Gji4HKkCaAjRTdBeDKPr05OA3kin5AIZPkdxyEuscUYQzq3fY0PCoDdiWehY2pV8EfELYVuJ/H6YEmhDs4pUiTBjwGKaYbfPWb4N14r5hE+iqWwVb6KYrjR+NQ+oTDPe3D3p4ThT5J3VFiLkedvb6NhLqi/KdUHAyyghUAuZ1eq4MpwGCT/liKsmCwMAZBnN3rASdiDoa+BDANBGKM3w+lKmmUNOjN3BzENq9aHvbJt7MDJ4icrFItMJx0r7I7tydLwEkiJ1uRlEC2IZQEsF1qnWvECTInTGQJyKaEKoYDL0B/4AVo4nu1AlshN/Z74XfVQlJp4XfVw++oBMGMLMu8UwClNkWlF+NViu7W9LNrE6DrIADbY4WvepVISnYlnQtbr4UwmaJh0GtFfzU2WkOuxCsKee6fLoQqKhWqvGsAVz1cP12F+hPl8L9whSGIzKsIXpH+5Ze1mD/3OSxdKqspDhgwUEi+n33OOWJVm8wLwQDBNnOXOGGliAfBFUFWJCVKr0a5t6ZDw+5TKhYirc+dIuyTCyvOuDFAwmAYYjrB3GiBw+0TY5ETwI6k8NkuYYJMRcgguX4CNFoRBBtsB56LsrLP8czCybrDIQMu9ke4QhDIoc/+OpIifOh8frHwEFh4DRMT4kA1Pi5EKOVwvLaOpD0d7ZMdk478eNn7yeq2Y0P1diEQxBJsStxRXZF8H6z+SHBMJdTK6pbxyLuwxYxcLQADwS8FXZTFLXNtCR55+EFMufNOAV4+/eAtlFc24PxLb8SMmbNwxx2ThGjLV199jaK9ewX4sVgsePKJp3DNNVejZ6+eWLFiBT788CM8+eQTAmQpOVmd0tPx+utviPvn2muvFSBpxIjhGDVqFAoLCzF37nxMn35/KyaLOVcvvbQQD9w/TYSOzpw5S5h8M3wwMCfLYm7E7Nmzcd2V41Gxfwc27qzGpBvOgcWpw1NzFmHk8CEYd+4YOCyy76NSotaPh2b46/Ad+Bh2TU94EkeHfWcQKDKfjvd8qGIonQPdoQ+gNSZCyroUKk7+6RXm98DfuAu+siXw1qyHL+VMuCk1L7Ufxhe8WFC9/xDKdpSicl85aitqYIw1ITUvA9kFeSJa51iHBHY0DhMaVqPzwfeRFNtZKPpJhgyh9Or3WIGmj99rA6zFcFasQKm+C3ZFj0Tv2iXoknc+pOQRcP9yM97p/Fi7h6JQxdCDC5FmTIS6202QTPI9RrDm2fMy9qlSOwRpZ+6bjvQhM0SExd4t87Aq605cUfoAdMNeEf5uhSXLsT7t2o5O98/vf2MP+Jk3rA4vUPYbD3FMd/9fAFdKB9GCaXd9SUgW+YhAFtmtec89g1nnrYDakAzJlAUpOh9STFd5FZ9ysyFWGttcMZ8TVHSTojLg3faUmFyqsi9t3owTU1/Rq/CVfwWLLg1l0SegOG4Uqo09mrfZ9c02pHRPQ0Jua+bg8m2Xw3DqV3KS++4FIieLscTWtRPxcefpiDUk/24JdbkxGSgxH0S0Vt8ctqecgOJh1Ty5CVIXDBS74DbBoYJiEtK0TyAgE8ICZLy0BvG9y+2CzdIywRJS3k2heNxOMAt+RrG1TOiVyYwXhiNSR2MSPlc8vdJvS0CPobqgWh12Ahs4thRPLQUsBYOs4LAg9ikn+SwMtetILVEBW2rmCETnQdI3iWBwImCvABwV8Dur4VfHQfI2iBAQ6JPha9wNe+4D8MYMAMMMg4vkMUNt2QK1dav4qa37DipnuZwjZsqDlHgCVKknwQ8VJE48ghUgfW4x1p3Welj6vAe1hqyLPmQ+G0Grov7n+jQW2hMXA9oYwY45Nz6MxqHrOnzAst8ovhEMspT+fO+99/DwI49g965doq5x48Zjyp13o0/fvsLkV/h2NbE73If9zv6PpJiitNjrKGs3Dpp1FBx8A73zzhGA1e+sxZ6di1CdMxl9olKg1hgQFdcZ9Y02wapSZj4SwE+W5FBVCxhR2srQQIq6dGSmze2ZVyRCCQ06kRvHQoaPuVuCKWliXwP7QRh/08DbLTPQR1JYB+sOzm9kjqTX42xhZAMq/73BFuPcyf4n6uNEK8hchTJ5HKpvG9ZccuAQUpPihdDL4ZRQocMKs01QG+6aKiGzBMu8lh63E4899gjuuHYYYOqGWXNfx/13TEBmsg4f/yCbsd52262oqqzCfdPuR7duXXHvvfdgx/Yd+McTT6CmphYM5du0aTOm3n0nqmtqBMiKjY3F99//gLPPPgtTp94tlDeL9hbhqaefFQqEzPcik3z1VVchJzenmcmKiY7GorfeFkCre/duOGnUKAHo26gLpqXijkkTMeb0U+E8tAYLF6/G64s+wKkj+iAvfwD0ej1u/OvlzdYA7F9NyQLoY5OhSjsdnp//AvsJcmi+GM9I7Hhxzu+DYf9z0NYuh8q+D5qYLEhZl0GVMEC22uBClXkPfOVfwFu1Gr6kMXDn3QG0I/LA6xhsnVDstqLSFzqM+HDGyO+5bWL9amRWLIbkd8OrNsKrNsGjNomf/LsKeuyKPbkVc3fV/unCu827cw4+MI6DQyPfP0phmN/AireRmHICVLlXCbaMjCDFvpx7X8du40BsTp0gFrY7Kj1rvsSwTj0FqLP8cAkORvVAns4PTb9/wG/bj+Ktc/F91r0dVfPn90epB7xuL9Taltzxo1TtMavmfwlcKZ1EayaL24YKW3WbfmsDsriqxhIdLQthEFDV18tqXwwl5Ocf//gHxp/eDf16ybkgR1L8tlJAEyOUzERxN8C98mKoe90FVaezWk8gmZRr2w9f1Ur4K1fAYy4S0qIHYofhkKkP1q12IGd4F2gMsjkvV2vGH3iiWVXQ/T1X214TktwbK7aIhwkvtPIiP5L2H+4+BDviNEMYAivf8ftQ4YJuV0ueSyiQpeRbBQIygiiunCsmxTS7JZPFItTRdGQU1M1KkrLhZNsbld40Saq4wwJZBFcayKFYRwrQAvuXk9KU5ISQk9tQ14ETJPaTMpkMFypIjY34uFghR0xGIVQYWHvXmrlXattOSK5K0deSSg27qhN8+iz4DFnyWPy5N/Sj3hF5WK4V41B/YujkyPbHkw8a8yaordugq3gfamsh4PNA8jnlkMSodBGmIcX2aM4Z8+58TgZaff8VsloFYBFY282V0CxLh3bM97K0+r5FcDkcaOz2XIdDnOOIeV3BDBDHEVkARSlwwfy5mDVzJmw2Odfy73+/GXfePVWIWLBQOIXeXWyPArYIBvg3BWGIJcVPIYoiLzSw1Lsasax0VZt2qn0udKn+HP0TUqHKGCe+b9z6LJam/A2xGiNGRsv5mFpDHAzRaUK5L1g1LdTJm6IMiGon7I7bkz2tqasPpcfQbl9SdITMFsFw02nJ940IS/OJMFECK4b7BefadXiBQmzAvD2FQVS+JtClCbW9bm+7Vf4eYItqTQVJ3aBVaYQa6taa3ai0twW0bKRiTBzY4A+XrMC4M0c258FF2j+hTKIJnvjcoTE3w4fbE2ggQ8ixwz7luORzRKhgepyIKp0Fdc4VfODCby+Ft2odnNmTRd6eEFDRy+8rAjT+zbHQXJoI+/UbNjQLXxCYszAHkjmwbJMso95S6H9F9pq+dsIo2+cXYydwbAk/Laf8ThFedvBCBYZAOuG2N0DduBaGxF5icYhmy15tGrySER5nowDjongaEbXxUmhGLBJAyLn3XbgLWtIH2jOMVtuLoN+/ANq6/0AT1wNS5jio4mWRHJFjxXe9pQi+8i/hOfQjvElnwpt7E6ANHQLK94tXahE4IcjS+htbgS2O3a3Ma/0fKfstB9ucycW7b0LMyZ+Ifltm06PCJPdp97plKKj6GLE5F0KVeT6gjQU8FsEImvctxvbk87AjSX5GRlqiPHW4pOE9qPs8Ihg2v7sBkiFNMG62VVfiwx6viIXAP8ux7wGX1QVKuuefIeeLH89FUQpUfK+O57Yebts6GZOREpWAwprdItLCpFbDBLUIa28GWQRXjz76KFavXo0ZM2Y0u6ePHz9exDGzDB8+XHwYKvjyjL+0tIMmlx6bCI8S4MlaCr9lNzwNO0Xeik+XDElrglrF0AodNP2flh+o4mFtE+BJShgASWWAZ/0UsS+TOqXk4ZB0SW1W7P0eO/wNm+Gv+lHQ0277IaFowwfLvriTMLrkccT2uEUk8cNrB0GWdvR/4Fk/GR+lTIRdIwO7rOj0w+3LI9q+I3GLwJDBUCArUA2Q4RY6jQb0x2IJFL1QQgUV9UEel+9qihM4mQPikF+QZLACARYns8zpIKMVqnDVODi8LtR2ar8NOrSY24r2HSYLpqiyBbJJnCAwP4LKah0JKPCYwav+7YEs5glwFZ8hU5yMVNfWHdYEObAPWBdXsoPDsYx77oEp6yQRQ+/dMQc1efNl4YujUFTOMqg4aal4F+rGddCmDoW6u2yy6y18GDZ9vzbiFRRPYDs5UaMipHHXZESZoqDOvUYkkbu/HQP3OWYYDFFNQg3OdkN7ZH8wE+rqW09gOFkkw6XkyLA91dVVWDBvLl588QXRPq7M33X3VNx08y1ISogVSmlUSuRYNJmMiNJTeVLxQfKLUDfhrcWfPh90Bi2qXXX4uWJDc0/qPfXoXvURuuslaHKulFdr2Rd7/4lvNQNQZ+yBE6MzEcu8jqZiSsgWymTVtR1PwhhSypzC9pgNgldhF9B0nx3OJVYm6Eo4Gu8D5XelnlAMWqTHYH0Mi6QhrixE4BZ5McyPYRHgy1YLr8scUoUw8DgdGRxH2qbA7RgayBBBFrPLik3VO+EIkOAPrpPhzH10rUPOP1v6M8addVq7htCh2hUKYInx2QSehCGx0Yja+oaQDCPHORU62wt/i/+5F7QjXoekjYW/biPcO+ah/oQfW6mWttdfBFA7dmxvBllOl6zEysKFJMVD7Uj6O3CfwEUx5f+GzVdAO3gefJXfw9lYBU/2za0Oo19zOjQDHocqJh+eNTfAHpDPHPzM19Ysg/7gG9BYNkCdfhZUaadBis4DqOJL9t9jF4usvrLP4Tm4HO6kM+HIuRfQp7YKYQ1sAI/hkaKEgmSoQrBFjzqNX/as+z0WCX7rdYhkfyoHMsc7uJyzdyrSRiyE33FIWNU46gpFlJCR86C000VEj99RBV/pe6g7tBqb0q7A/pi26qqRtIHbUOwiPv8mkQ8GLvapdMILcknGXTDrfp95VaRt/V/fbvfyHcgemnvc5mYRVCUY4oTX1f9aMUpqmCQNkoxpSI9NhbWm7UJlM8iiuAWB1tdff90MptghV1xxBRj2E1jIZI3tvhEFCYXwOGrhVkXBZsiCPSoHFmM+zNF9YDe0Vu9T9u9SugA5yfnCFFYp9CCCJro5Plj4bWy4+//Yew84uaq6ffyZPrOzM9uTTTa9F0ISAgSQqqGKqBQFFCSgiAWwvj/7q9heFRQQxVekqAgiWBAERJoIaSSQhPSeTTbby+z0ev+f59w5s3fu3pm5s7MJ4f1zlM9udu4999xzy3yf83y/zwOwdiUZEMpF1vEXqJLaRgYBqTBCXdtwYPd6bN62Hx9890RnD9wAACAASURBVGTYpl8nus/0rERm192AowarPCdhV93ZueMeKZClF7fQs1nalEFDkKUxXGYw6nY44bSqgEiCLG2qoBSxIHhjrZYWZEmAxQBOpgYSnNFbSJsqqL3eROYtYjXTOO3PpsRgywxkjWaHP0ZmAJrci8EDV3g5Hq74MqjlT6rPMTAsJUzAfrSMglGqYNreJBgYydxx7ggUZMA5kheBXgRC9mEPrEBt9AWhiJXpXYVgKIP4+I+P5BBF96FIR/Wbl8NZMxG2mZ8WQUtq9bUIzvgZMmPeK+qzaCAtmwzYa1fMgGPpb9Ri695ViO9+BMHF/xSr8mRYpPw7VfHC4UheTZwIQL1Vw2rYGMxLxoTeXbKxv40b1+O73/0env3nM+LPc+fNwy3f+Q4uueRSdPWorAX3ZyphsWtdW1OFrng/VnS8ger4IczvehgTaiertQz2rGdMOoZM2+NYF8lgb8N7wVS0hd5m0NBW26obZohUxf5AcVVTpgpS4KCQyqXKCBWvyyr3wvM68H7mQgD95ZhWqG/CRN5Klo9S8xbBpHAsFGwg2yiZP+1+ZF4Yrqv+daoSKLfnMdi0Qar8d6Gx6w2OtdvV22rRl1YzIYwaa1aZHkjTdrbW4CHsGNhvapr0bJbRgo7eFFpKtfPvhdgWHlwLngi4uIjCa68XbCmkNKk9gZq1J8Mx+RLxHcZ03OQb/w+DC/+BTAmpa5HSLTIOqMqnvgu1TaiG9gdM16kWmlQjkOXY/lW4pn5ALA7FX7sZiYV/yO1u638Z7tQuWFsuEouoifXfQmKRGiMIZinaBWfnQ3D0/wd2JQDrhA+qC6burKBEOgIlsEVlq/q3Ci++jGcKolO+IX7yfqUgi82SILeufucLKs6Wrc1WU+Gl7QmPq2XqtOdJljE4OJBjtzYlBo9qq4JSNz5Tkvrjw1Oqlx66G3OmXgBL/QlZA3KLSLdkLSrvuczu36Az1I3Xxn0c/W61DqvSNmlwBepje1ATOwhXOojXmz8mMozeaUd2BtKJtPiejqfz3w9HdhTFj6YCLb/YyCkJlqNpgGWORbJVjVavWOxRrF7Q8iPY35bL4pJdDksXvP322/NA1uLFi4WqIAEYGS7+zhTCO+68A5d8tbzixqkH7saUxjmwjjkdmc4XBYtFKXWyWIIJC+8TLwThTZQMqqsknvHI9LyCzL6HhQ+GdcyZsM74FCzO2hzDFYsn8dhTGzCppQ6nnzgdq9/Yh6WLp0AJ7UZq1XIEPZPxyrhPo88zPW8q61w1h70uS89iyQFoxSr4tyqbU4AUmfqnHahMA5QMlZb5koBNbiMBFvcn28XjDKkKUi6ddTCqkiCbMFulfK8u7UR/z010NKDWlm/AS3BlyYSQScVEqov2S0+7fwI+03VZsp4qEAiKlEY1/caeBXAWU+lYxUQvOJb6xnEi+OScUa1wmMEmUoil2rEp2g2frRqqBiZQnQ3efVR8yjb5uxh3lVuwQ3p1vIaNZ8O25A6xshjdfBdCCx4p85E2t7klNQj/ujPhmHW9+oxRDGP7XbC+ey3sHjXAEcqSmYwARvbgOvi2XA3HqY+qn625HsGJX0GycSh9hMElAQ/rjaxWm1DlI1snPbf4cifDqG2siSHYYBoUV/m1TcrJP/HE3/HTW3+CzZs3iY+pukYD18WLjxPy+7wvWQ/zu9/eh6s/du2wCWhyHsLg3gcQ61mBpvFniZRJWQdKD5dU66PYlbBiX90yBGXqptOPcfYqTNWZbVttDnjrpyISHe59JQ/Mc6qu8uSMkgtdEYJLpqlyfkar0T+McyLYXdZNZk3ACazYjECU9tj0YEoJBlARQTtZFwbuFOngOFVfO6cwPSYoNjIWZ39mgFcwY0FIhMZ2EGDRX3FXwhg0TauZgGl+Na02nk5ge//egumBRnOpF8AohzWXIKvQNdKDJy7ycOFHa55bqCZR36cwBN/6KdhcVbBNvVq8B9KvfwGDM+9AquaUEd8mZgCemc71HoLiWve+CHd0DWzTrhMiVPHqk5BuvlR0Zz94P1y+OlWRLrQH8baXoLgnwNr+KKyOKlgbTxaLqEJpVS54JPqQ6VsnPOpSKQWJposQm3jzUEaLZqB8dzAdkXLiKcWJDEVrFJfwicv+XwAJUUuYfYeru9PCRf2NzwwX0bggklMNzSQE2OpJh48K9Uwz10a/DVkssllG7fj2ezElugmepqXCPwzJfqR23IUDih+rWj6LhOZ7ayTHfmefo28GuHDod1YhlckgEAsVXCg/mkb+dgZc8jtHqKtaPDkfRs6viG368gWkxPezlHCXF0EPsuTfn3vuOaEWRqBFOVrKMn/4W8ODn2IX87gDP0HdvC8IH54Ox7Go8sxEqvdpuILrELW6EPFMRZd9DBL2GoThhC9+AIsCz8J7wt1CupWgiVR4pvMlkdokfIiqp4vVm7RvPhy+iaJgljUMjnQfUq9cgo7qxXh+8jcMh3Uk6rL06oFyIHz5hzW+PpLNMgJZ3Id1WXoTYv5dMl8MfvkFpAVLBD3CZDIr3U5goQVY3J/7UfK7UKqgHC8DJrJZbIK5UsICXDH/vxjA4vblBD/yZtUGM3IMeln2QveaHmRpc/Rt3onwetUv5x4DkQXJfG2K9uBAQpW0NtM8dheWjlkoDJ3dNpeYd1XmOQP7C7PgfNfvVRnzFVciXnsWIrPvzAsKzByj1DYEPJ7Bl5BZexXsS+8TNVvpXb8GWEdx/B8EsCQgIqPE2jPvluXwNM1V65aSASReuRyB01qztU8M4BmUq2m9BDy8zgSSTDcT91SSAB7DGCcJCgg29JL7ogbEYsn9/YH7foMf/eh/0N+vqrhds/xafPvb34bPX4Ov/j/Vy+qW7w358Tl6nkJ1z0OwNSwSaUeiQD7bMn2vIXLgH9jino/99ecIFVPZ+GVU41RX0oxEE+wuPzz+ZgwGjeuzRPpjOl2SSSUoJatphnEtdT1zY7fbBLNSCkypEu5pJJP8LyWYWVs6IFbW5DNIfyIKbrBxG6mGyL8xuKURc4LWCmnVONyoCQttqwU2S0YAvnRKrfWUxr/afYxAlt1qx5KmefA51cWKtlAnthYwciw1R1LOnc/ytt2dWHLiqaV2Kfl5IfBEZUkCVRpss8mFFcn+FeqYAF28izd9BVXKftjmfElYlaTWfxmhsZ9EYuyHSo5JvwGZSrI9Wqa47E6yOxiBLH7k3ng5HMffJcR8MrvvQazpMmTqToU1uBHurgdhm/NlpPc9KGwsLC0XqLVVTAHMNtZRK13/QfrQk0g6JyPRfCUSY4sr+vLZ8Va5EOvfU5RplMdgang+0BqaBQm0uGjARQougPH3YsB/pHN4pPYzqsfSH7s5/CYmB/6DuM2P9WM/eqSG9s5xjvAM8DuNGQB2qxWdfb3Yv2oPZrx7zhEeRWWHezsALq/Fhia7K5cBo1eilTMg4059ZkBRkMUUQv7HOizBXt1xB+6++25Rt/Xsq8/jlA8NpfyZmepjWn+KsfNvRnLHL/DyuJuEH1NfOp/6DiXDiKZiiGUByITgGpyV3qyuzDiq1VQgqhey3ijC2q89SG+7Hel0FCx4p0mifexZyLQ/jZB3Np6febswAGbQq2/84mvxHl5PDH2qoHYMejaLAhiFQBbZJpH6Y7VA2ydBFgMrPRulrcfSe2flvgQVBalkahjwKnQtCbL4BdWkJOFW1ABWiGhkFdIK7WcWZDG4oQw2mRajupdCK7ccA1f1yQTydwbyA5Qtz9abiIBIYa1JEjVN00WwyvRAffqNNrWwXJAlz328cwxmVU0T4xAmsUz52fAROGdeBYu7WWymDG5FeufdsNQeB+vsr8DiHWJYuRDLQIDnb9Z8mUwTWRaeD0GNe+8PUMVV6GO/L45H75J404dgn/0FoVAnQVbtillwLLlNrRfb8wCUWC8sSx/LGXszgiaTKGr2Moq4Lhl6BHF1mOeVNdoVwhGaOiQpDc+gRppKy/nh3LO2SQpEkPmJRsL45je/hbvu+rnYzOPx4KqrrhK/S4Dl6HkS1d2/g33yh3I+ZWKDdASZ9mfR1bkab7huRKBuPKzO4eCYAItfSmxGogn8O0UwHB56XYWGMVFjmupFahaZQFVUxi5+Gkmqj1Yal3bOCLIIiIZSAy1CmEH4mpGdLGCWq61HlM9hXa0q9MLGuiwyk3xmGIjyfGQtmFykIeAiG1MM5PGeYCqjMO7NmvfyvmlLduS94yf6xmFmzSQBOviO39izHYOJfLbTzHeJ3EauLG7dsQ/BGLBg4Ynl7G64rTBX93oMAQxrQ2msSxBNQM1FK72cv75TptTyXSRMqtt+A2//n2Ff9GORsZHe9F1EXIsQnVKeGpte3KeSkzayuBDvzJ3fhmviMlj8c6AMbERi5/1QXONgj+6AddzZwsZC26ioilRQGKint/4MibozEWv5NNI15q8J6zPjwTakk1EUqpfTn6sZoMUFH6Z98h4dDB3AloSxoEol83i49y1Uj3W4j/tO/0fnDPidXgGwZFv199WYfPK0YbVZ9I61aLY7Os+GaYRHX0qhNlYoFcey3n0gEBJxm0cZsrooCrKYIkiRi6VLl2L16tW47rrrsGzZMtx6662onT0GUxbNLOt6zW69ExPmfwbp3ffi5ablyFiGF8Kx2DmYCOVAlgiKAv9BfXQPHJkI6FDO/1yWNBqqx8F2zH8LuezYYAde2mxFKBTGJUt6gHg3tmTGYH/9MoSTrCXJ5PUpB34467IKpQpqJ00Lqsh6FcqrZRClKq0NgaxEOo04Zbs1nxldEAIwNj1bZcR+FbugVCikAAGDSzYqp8z0+A2NQfX9mJH0ZfDN1Xf2r/XzEgyczSb8aLj6LkGVTE/kTa3+pwIB1nQRpOhTtvglS4BBEKNfASY758RQcD5SkDXf04ixzil4IaBKoDOd8ATPRPhXL4b9mG/C2shiYxWgCrXMQ8/QaQ6pCdci03iuOEem5pE1YrDKlDsGdUZNLcr3iECbgZ6U/ibTVL3hg7DWzoZ18hUiDZf1WYmlzyHpXSTmILbtDlQHnoRt4Q/A9LrkquUIvGs3FJ2Eb1NDrZhLI/U9Cj3wWDyu3WETQIugqqamWvy9UOoZg05eLwb0zGMmWOPvW7duwQ++/3385S9/wdlnn43W1lbBZl0x40+wT7lCSLHLxmc+tf9P2B/qxeZx1yAUnyem1eYIwurIB1lagMX9i/ksUQiD8vhUTJTeVQxoGXRzDuSCAgEtQQ5BsZ614rzw3tSnSpb1stRtPNLUMO3Lnl0KwQBbrWDGuAjANlRnZAGfcSEukhUZ4WfcTqZw8t8iI0tkbqnpWzJtUb4X5NDJ/CUTYXQnB9EXD2FqzQTUONV6ufZwFzb3FVYzLGeuyEx2dvWBbGRV7fhydjXclteaz4hwteBClDAfVg2I1TS1aoQiEZEBwPu4lNAJQQDvb/k+cvQ+A9+B/4H9uNsEE8vvw1gkivAcVRTGTBsNSX/tcXL3SSoIa3Q/LLFWWHtfgj26TTUAtvtgrT8eloaTYPFOyu6qCKXT9NZbkQpsRto9HenqY5Hyn4Bkw3lmTiNvG95jdksMiVCnKRZLu3MpoCW+P/i9EuvDoVD72zJdsC8eELHMO+2dGfA63GC8qG2d/b2wOe0ihpAtI2I/C6z2t5fa49EAuCTAKiWyI+eadf5c5GY8pGWzLP/6178UAifZyFxRWllKuPPvZK6kfDvTBp9f8RLes/y9Zd/pUw78L6bPXS6cwl+tPgeJArKsxfKOtQed2/sEjnfFRaE/A4M9r/8VUxxrhK9QvGct/j3lOwhbPUKlKpVRgYa+Hc66rEKpgnIMWmVA/o0pg9JUuNjkuqwOJBVV0IKNX/T6AEe7v9HnUihD+mkVOx4DjGQ8KVZjKZzBJlMX+TuVvqbaPUXBVrEic3lsBmtcGSYYYlAigz8GtqJAP5USAEkLqozGzSCXheJacKL1wqLhrbZuSg+w2OeroYMY1KRzmr3ZqV7ntdVgZUitQyGrJeu2PLu/AVfXY7DP+rRYHRY1hwzbmI5z4E+IB7sQn/BpJOvV55GpM1TZo5BBLB4HxSckY8HUSV47rtBqAZD090kPbkP6+SWwL75V1E5k2p5Euv05RE58CZ6934P14O9gW/RjITZDb61IpgnRad8edppjGuuF6qK+zowbMhhl4Mkgk8wWJaYZnEq2hf5ZRp5P3JZsClNCeR5kTmR6qC1xCK88cQe+99PfYd1OFVyefdYJ+NZ/XYN3LV2grpLv/T12OaZjY+MH1fs/6Uek+0RUNa0ZBrC0aYLakzNKGRT3tdWG6vrpAkjwXhNy3AQc4jwTSKZUkQjZGBg6nXZh+CxBGRkOSmwn4kmRojQaTbtKZra/QgwFvzQUZ70wkiZQIljk4gavG89DiGiQFRaCGkwxVpUJ+TxqzXn14xDvBCG4YVN/2u1w2Cm8MfQFz9qrjT07EEiUVnM0e57aL8OERU0JraQJ76sseBIMeVbpkcIg/F3WiHI+VHEepleqIIyATC+OQUDLlEItM20feAX+vV9Rn0FnrfCCTLT/B8F5D0JhpkaRxvFxIcYoTdGSjsCSCsCSGoA1fhBWgqXYQfFvxV4rAJM1FYA1PQB7OgAlOSj8mKjEJ5rdq9ZJeybA4p0MMB2f9c98TwU2IdOzGkrvGrUf1kdPvBjJFVcidvyzecCI94J+HoqdE++XOn8VQll1rnLqeGW/xYBWY0MtkvE4EsH9eDt6Z/EczcZFldz77+x79M+ArMMqNNK+mPpuJcCS7xyrqKl+ewEteX5vBeCS1kVae4hSdwbT7bXvf4eiZulZbvj0DcrHrvpYTrK9WEcEW7/9/W9x3ic/CG9d8S8Co34mtD+MWVPOFrLr4Op5YgDb3Mehp/4MsTmBUEpJIRAPFizu1Pd7XMcD2LO9EbMb2hEbU42tDe9DfbwVfa7Jpgo9D2ddlt5oWD92PcgqdRGLfS6C7+zKK1cySj1QUu5dX6OlP0Y8Hkc8Ghf9SYAlvos14hn8dzF2QPZZim6V24naq1AkZwpMVoQ1I2brXLRBkrZPghYpXS7/HkyHsS74ZiVTn9u3xubKeTBtjA5gMB3PA1nckAFadffDSBx6Cs5UK2xj3yNUukT6K+V39/8Rqe7VSNa9B5FZt4m+GejRR8njdiKdUQTYpX9Pd49axyRbjqlLqiqMtrY/oLrtZ7CfdL9YzaLhd6Z3LSy+abDN+aJIX+SzmHr9CwicuBoZneoUrzkZFKn6p58kIXMdo9F1fiE2U6o4ZrKRkWjckAXjvgxQ+ZMvpuD238HR9Vc4+56BtfkcWMefj7sfeg23/Pi36MpmFF9zQQv+35c+g5p5F2FF6GBu4aQYyNKzWPIc5jvIwBpbFtidVcKoWFWzjJQMFgWo8lYJIMwFAV5jPo8U5OFnBFqVCmHo2RAzN6yRapzcj4sevP4yMCV4EL5pMVWyX8vekGkk46it4TJzfLmN2xoRbGXG6sCK3m3l7Gp624beBKaMn1yWn1+hzrXeV4W2YT0U/adY40hAISwxsiCM/ybgVoGXqvxFVpfzqgUeVfFNcG/5JGwLviOuRWZgPZLbf43wjNuQcbcIYKT+F4AlSdDUBle6A9ZEp1D1FYAqE4XFkl1ko2oXVXpZq8zUZDetU+oBZ41gzPh+sVBUiiDO4ROy8tqaRnmuSrQdiB6EIqxYdgsmnO8PLgqlgm1ILH4IyKThWnU6nGc+gUzHs4glnEIYw+r0w1XVAIrJ8Nz5DPH9oF9s0YOwuppqpKLdSMXVANFsqqD++hgBLfXeTSATOSg235QcRKTAoqvpG+4t2NBMPdZbMKx3DnkEZ6AYwAonYwiFImjfeBATjp8kFga1ze48uiXUa11+jPeOUeu9M0khSsfSoYOhDlHyw3YkABcBFlUD4xZjbz6jyy0W6l20RrKreUr09EQGVksalsde+4fy3P1PoBTQkgBr2fL3oWZs1kC4zJurse9FLHAlYak9FhZ3k9j74Oa7sH3SzeL3AOVVU7GCrFOhwwVWroanwQfnrHlljki9aGOr8lXzyu6kyA5SNdBoEyO5drPHlqCqYHE6V6ELgC3pu6Vlo/THZf8JrtxnA2gCLAncCgEzWYTOvjguUctDQ1khI60ayppZodQHlIWkwgvNlVZ2nME+V32pRMWx6IEJARaB1mg06cEUSMeFMiGZMLJYWjZL66XEIMk/8FeVVWo6Ua1x4Ko/awv71yO2/xmEFvwxb2ispRFpNQ7V64opeuRVWMvG4J4MoLaerWrH5+GxBWGb8wVRbJ/e9zvYpl8v+lQGtyO17rMIz/4FEk0fGDYFDIwZcOrnTG7IeSZwpVKhto1prBOBJ1PuWPRPkMzgnWOVbA+vKa+zZccPkd51FywMCJvPho0qgQz+OL5YJwZfvBzffe4k/PS+V8TfyJJcdeMNOPfTFyA+oBowppM+wWbpmaxCLBb3KVSXJc/DWdUAl7cBPX2DpmrjOPdabyupuMhz9/lU41jWP420aet6zPah94fT70egZasaD8H8JpPiOpEVFZYOgr1hTaFNfXatVvGZXknS7Fgk4DtcfkWv/30lPnHZxaMCskp5X8lz5n1OttOIURJzlwVevHZkuwjCxGKHhvWyx3bDtu5y2Od9ARbvNMEsZQ7+DeA7iSpyBEOuMYCrERZnnfpsEEgxhY/p9qW8Z9hHJg4lHRfPO6IHxDGo3ivqp/h7Jg4oFmQUpr/aRN2V4pkMxTNFyIC7Imtgm/05cdpckInNvhOKoxaOLTfBNWu56DeRtMEx50uw2V2IBtqQSMSh2OvgcHnEfcW5kICLeZh8H6uec2F4XLQlAaKDh8QxzGQ9FLvvtECL7y9+FyVDbTn/t7cjyHqnHsvsm6by7fjdNdbTiEm+ZkRTcewLtgnvPjaK9UzxtYBCV63BDnRGe0ouwlU+oqEe9HVYJCZYYqItM9n+zGZMPW0GrI585orqwEdz2uAUfwvW7NqAOo8f75l1Cn716kNYOmURnFVO9MbybUAOZ9wuYwMz1kNG5uf66235V+sKJdwfxMq/vIQpzZNwzTXXwO1WPUvYqCT4wAMPYF9HK06++MwRMVjag9YFXsPC6GrYZn5KFP+vqXmvUBVko/8DfSDKbowyh4TEyt79cNZlFWKzRsJilQJWRicuUrc0YEvrp2WUKigk3ZOsBYrlgkvWclHima1YeiHZrCl2jwjSCGjYuLKvZ9VK1Wep6X7JnPEw9+dqJIMZgia1JksVuyBwozeQ/BvPV3qmcPVUBXkUcHAI5bRQJJo3TaMFso7xNGKi0w8twJIHItBa4lsg/ql6eAVyL2bp6eU89Du4O/8AR8vZwk+HLb5iOQInrDa8n6WPFRk+WSdkKDSRDqJm5TzYF34PVuGhIpuC1KrrEBnzEcQm3mh4DAaHrG/rNVBhlDswZZBzr2UZ6SelTS1j2pnbo6YSCrPeSBj2rV+Gq+sRWBtOgnX6cliqZJ0HoFDqufMFZNqeQGrqF5Ca+HHs2LkHP7rtl3jsr/8Qhx4zsRkXfuR7OOU8VSCDTQ+yXDanUHqkmp2+mWFevXWTRdDZO2BOmIGsFYGnVOyTx+T9KEyvmY5XhqCJdsycO5keavYFp6/HMtqPAa3TN0GMm+8XBsO83lozcL+vCh63W+SbMz11pE0Cra50fNRrYlY8/io+fOlFw2wmRjJWM/VvfKcw3VKyuIUMqjmf/up8FUAVjKsgTHiUhQ/Ct/kjcEy7Atb6JcI4Vm0yLVV+uSmq1UkqCKSjoh6KQExJ9AKxbiixDijRNiDWAyUVVoGVvRYZRz0UWw1S3rlI+xYLgMS/EwSJ362evBoC/Zy5138IjhPVerH0jruQGr8cCedkFYDt/CpsNgesS+5FLBrOMVGyD95fSfihWGkT4BBpp1xg4fuC72ShvAgFkf59yPB8KmCxtOMm0FIXIC2IBTty3jVhJY3NZajGjuT+ORz7vFOPdThm1bhPLs5RKfj2l+7H4gnzMLdlBnYG1PT/mTWTsbVtF944uAWfO3M5VndtKJsUGOmZaAGWEbgSbwxFQTwYV9VfncPTA4/mtMExnga0eMbgjn8/gJd3v4bLj7sQHzvxYmzs3Y5gMn8h/HCW+cjYoBQhUCxTRHuNBciSf9j87zewb91OfPjDHxbpg2SvHnnkEUxZMhPzz1g80nsjb7+Frbeicf7nRdH/tsEBtI8ZWkFvC3caqgAWOnAinIDNaYPNYZz2Y3bAh/OCcQxGbFa5LFY0HM0BF9a0FGqFDIUJQslAicL1bE0JwVNe3rxCUB1HWqPKp00TLFW/xb6Os/nEOGV9hpF3VqmVSllvxP7UonoVRAnwRoELoXanCl1o67Nksb5+bsjysF6I9STa8x2tVEGZJmgEsDgWAiwCLTJQVHFjsErGSdRcUU496zNlC29BbecdsM2+GUr0EMK7/ozInLuL3sZMWfJ63KJIn+IX2vos9/4fw7PvJ4LFsk54f64f9p1aeRUsnomwnrMjD/RpD8brwJodKuYUawTFbDLQJMgyksi3xttRvffrsHU9BeukSwVzR5l52ZimlN76I2RiAaSbL0a66XwoLlWRUbZb/7gNj9z3fezYoAqLzF50Ot73sa9jzuIz4ardCkdV27ChumwuQz+8QnVZ2g689dOQSCola6sYMHLVnACrELvMa817gGp+RqbCxea4kNl1oX209VhM041lQgVrJvm5p2a8SG1k0zNWvA8kY0k2opIm5cLXxPNTXSvpk/tS9dLr8IJsuvg3HOI/6XFH1Vkzzaz3FZlL6RHHgJ6plEZKk2avmyUdhrvtV3B1PAiLEoXF2QBL1UTBaivxPsFCK7AKQ1/FPR4paz1ScEKxViHjnoiMqxmKsxkZ51go9hozp5q3TbGAwb73Z3A3LxGqnpm2vwN1p8Ey9jwoBHiZDBLRAaSTTKs1lvxXr4cKtvTXocoeEYtE7EO2UotwZk+OC0CRzfit8AAAIABJREFUcBBkdGV7u4Ksd+qxzF71yrdzWO04aexC/PTF+wTIOnHqQrzevUV0fFzTPKzZu0GArC+cdS3Wdm9Gk6cOs2qHDJ6ZjbWlb5eIUyb7xudYr+5oL5o8DTmGjOmftU4/WqrHCoJh7+BBYdTLvpgqx38zJq5x+bCwYTacNrUuNplJYUPPdgwkgpjgHZvbf0/ggFggn147CXXuGhwMtuNQqAvN3ibMbpgmxs9oKpqJi/GxLMdhdWBazURMqB6usr21b4/IZGjy1KM/FhBpe1qPtnp3Dab41LryfcGDoj8SFvJ82sPdaPTUiXNpD/fksX5koib7x4PAqivaK5jCSb5x8GeFkbRXsSfaj+0DewWrKBuzz9jH4WiUbJ/v9Be0HjLDXmnHlQey+AFZrTdfeh3739yNyQumY8GZx1XMXmkPOL/1p2iefzPSO3+Jl5qHVtBHwmKRFp1+5izYmWtQQTucdVkclp7NKpfFouJXrIJUowqmRtRhEZyJlL+s+alRf4IBS6cxyerBWIdbfHGqsqF0ns+vRZBfuoVyXhmIElyFI0NsWiXnUCit51CiCzsieyrpWuzrtzlRY3MjkI4NE8vQslj02SEQ4Wou/acYsDIdUwIj94E74KtrgKXuOGTa/oaA/SQk64vbJEjVN/al1jmpMu40JbYrIdiX/mbI8FNhUX4aFqtTpPgkX/8CrOfsgs3dIMCBqp421Brra0RdUSmJau5B/yWyHzwX7qev3/FtuAj2wErYZn4G1vHvFQX2srHuI73rf5EZ2IzWmpvgmL4c9e7hiooMkJ7b0yIk2l9+5jY8dudf0Nel1lmccu5HBdiafGxPnoT71mfewMIzlsBXNzzwLJQyyJQ2KmfK5vSOFSarA4PG9VlkJihFT7BMAYlijduKlNF0WgTl+jkvtC+ZD15fWg+YaVrvI5keVUigRta/ME2O4IGNrLEEgmR2eHw9w2VmHEbbcGyHEu3oyhirZo60X+4X652GRGLo3jquuSt3L5mpCTXrfUUGmddS+sBx7ng99SqcI2EgeR40P04N7obF7sWg5nzE94nDLhZncmm4cbWOrpJWyCuLfVoH34A7+AJsUz8GJbAZsa434VjwfWw4CLT25S9waufbaDzaa1BMmGWkAiZWJf/5c2AwlybI8RwOFrWSeTe77zv1WGZnqvLtygFZ3bF+OBQb7l35KF7YuRJ1VTW44rj34aIF70F/fBDr9r2ZY73Wdm/C8U3H5BiyRZPnwWNx4ZtP/QzXnfQhuKtcmOqfiKc2vyj6+u4Fn0dXvA8Tqsbizxv+iUfXPyVO7pJF5+OyRefjYLgDY1z1uf1hV/kSJQnct+pRfOOMTyPpSsHG8a1+FC/uXCVS8a5YwvEtw2t8jq12NNnr8bUnb8XObtZequ2Dx54jQGQsGcdPXrgHnzj5cnSn+jCQrZnkNsc1zcdf3/inuv3ic7GlbycW1M3Kjaelfiza+jrx1JaXhrF+tS6fOO6tL/wGX3r3xzGxbhzuX/WY6Ovi485Ff2wQ6UQaX3/yNnz9nE/D5rahI9IjPj+cqYLy/OUCrD5l0Cx7pb0Lh4Gsym/R4j1MO/ALTJ13AzKtj2QVBhsFOuZKTTkt0MbVszTqpwythJezv3ZbrnSP8ZgvchvJceiBJVs5LBbZG9ZQxTU+RCM5/kj2cYl6GmdJF3EJsJjd4rI7cDwLn63WLGs2XG1LjqVQ0MNaINYeFUrBKedcZNE+zXe1Xk7sg0wWQdZo1WQZjWuIxXKL1EayGGxkI8lCEcBkMyvhW38BPIu/LWouUms/hb6F/y55qmr9SDinOui3tMG24izYWt4L6/TrGCKJPoQ318ZvwDLmTNhmqYsbmYN/RaxrPeynPiPmmwG8FiQQnLKWyOx1oAQ/xR9UEYgEwq3Pwtn1GJw9f4dtypWwTbwU0IAXpX8D0ttvg5KKIzn+aqyxfxF7+v1YMq4H02qHe10RLOxunSVAlN2/CcmoF3/+xUP4269/nZunD3zqalx246U5u4IXbn0cl33jGsN5NEoZlCvd2vpC7mz31MPpqRdzrS3il2ljvI7lsDxcZWeQLFNpw9GoAKZGaoxy8GbS2OS22nosPWukZfC0AgMEUlR95L1JlpgqnGyyxq6ze3S8hRhcB1KjJ6O9981O2L0zUeWvQ2gwv75Wey+VYtB5rmTzCLTkc1roAdQqa4rnmXNXw2cx32ON26XSmWHvnkL98n7gGJhGx+vAekfWcxk1kYabVfQkaOezyjTrkbRiIIv9eTZcCvsJv4KS6EfizR8jseAe9MeceG6vupItW50ngWJAS77zCwEs2Y8+VYeF5Xao707uW0kbbRa1krGY2Xck8ZGZft/ZxngG9CDrvLmn5234zNaXc0xWKBHBz168HydPWYxz556GvnAAt75wjwBBJ0w+Ftpt13VvxpKm+TmG7MyZJyGejOdAyZzm6egN9eO/n74dHodbgCyvqwr3rHhEZHhddYKqpnv3K3+Az+3F9adcjnA8Iva/dullglln42IPQdZXln4CVQ3VYjwc3zlzTkNfZAC3vXgvLl10PprqGoRHYa3Vh3tW/hFffvcnUOPxYUPbNgGM9CBrIBNEd3ToO2DZxJMFuGS77uTLsKJ9PebXTs+dzzHjZmFT+45cX6s6NwgWjo3sGI8rQdbk+vF5fSVSSdz96kP4w9rHcc/lP4C3ugr7BtUslSMBsuQCrHwPlcteaW+YIw6yWjr+hNmTTocysAlrMy0IVs9Fb6w/px7yVj34h7Mui+ck2axyWCypAMgvTm0Kn5wjmb4nRCayqXOVzJ9kqyiqwLQZWYdVrE8JsKil4nd7BJAYb3ejzuKAkikMsAp9mYq50qTiVHI+3Fcq7ulTBWW/hYCWyk6pcvVMA2QrJOkuJdq5jfZ3/ls1JragvpYGvEO1WEbnVbdmERzvonJXErGV12PwRON6LO31ZyoX++XylW/jJbAHX4f92O/B0jBkACpqm3b8HOH5D8J14Bdwj1kAKwEPayy2/FD40lhOehxuXwsGgyEBkDhmBvUM8Pg7RRuMvLJ4z0hfL6ZG2WKtUA7+UQhsWJCCtflsWOqPg8WvilQIVrNnBdLbbkPKVgfHMd9FuuHd+McmN/pj6nwbgSwJftoPzs2BLDkPna3t+PNdD+Plvz0v/tQwrgmXfPYKYL8qNFEIZPEzfcqgtihez/zYndVw+ZoRDEVzgIrzz3lhgMtVrjQ8w1Kiit3D0lpgR/9+1Ln9qHEw9Ywy8RCgS6tKOBKQZZQeJb9AjEAHnz0CdzZaIJCdo4x/Kfn2cp5TGWBXEuwmEmqKKtvKJzehZe4FcLiGGCz52bS6IKbWqvKUNW5rSWEMI2VSo3Mz8qniQoXfV52XMspUZQF+CgAl2TcXg1SAZxNWAVysIAjnM2VGbITsOAEX2TUej/+VI6FeCvR4Xr8I9pPugxLai/juh5Cc+zMx9D0DPqxrV0WsZKtzx7Fs6vC0XX4uQVYpURYzjFc595x227cbm/VOPdZIr/TI9tOCrL9ufNawE8n0dEf74XdUo8rpzpndE3gwze6apReXBbLmj5uJX6/4o2CU0pm0AFkD0SBu//f9AgAlrSm1Bj1tFezS585YjlqPLwtqCLI8YsE2Eo0KkPXtc25CJB6Fz8vxecSY2O5b/agY64eXXIjdgVb4LN4cyIpkYuga6DUEWQRCsm3q3YljGmaWBbJcdjUdncCuNxaANWUpCLJW7VuPB1b/GX2RgGCytCDrcKYKyvOT3/0piwdeiz1X0zmSO+qIgqzq8DYcH34JtumfQGrnL7Cq/grEnU0IJcOCWjXTogNRRPvDqJ86uoqAo1mXVci3imyWWRZLKgByTshi6es8RHDrHFoJ53bcRgKzQnUhco4loNIqBvLBY0qg1WYzVRsnAZYYi82OquxDVGd1oBnmaiA4Hj0lW25qVLH7hkETV5Ppw1QspYZgS4IqBp9GTTJeeiBV6r5lehiPbVSzIfe1JHtQ3/Yt2GZ+Vsgmhw/8B5EZPy7aNVOGWDxPFqX21Wmwz/4srM3LgGz9iRLchdTq5VDcLYiculUU2dtCb8K//lw4znhKTSOk39qe+5He+1tkmt8P56ybEPGeJILCWr8K4AiyWPfFGj4yHFxhl4qRmQMPIdP6sBgzYgfU+rnmZSq4qj02N34l3gul80Wkd9+DtHcuwjN+iLRvCcY21eFva8LojaovYDYjkCXBD0GWzTmI+sb9SCvpnK8crR82r9yAP/38QWxZo0ryX3/99Zh2xjwsOW0IcOonlC/TY5xqHU8h1TFtWiHV09z+CQhHE4L9EyxFuD9nZF2o9qTQheQ8Mo300V1P5zZhrnujuw4zfVPhcbjEFy7BFhkWipuUSg3TBszFQFYhmWyCLIoTEAAywCegIEunV5Esdd8X+pysSTLTP2IBgmCwCX3dQ0IpXXvXYszU40sO5/1zu5G2eIpuZ0a+nR0U8i0j0PF5PejuVWuMyAxy4cLomnGOac1AcMVnk2Bdz0QRpCVTamqpmcZ3J98L7Jd9EmyZtQ8oJJRiDW6Cu+dh2GZ/HultP0Ws6UpkfMfkhmMEtC6ba5yGzZVh3p92lBZQkavIpQCZmXnRb1MJwB/J8SrZ5516rEpmr/x9y2GyKMjAZ5aAgCl+gzG1fvmTp1wh2J1ymCyHzYGH1v0dy2adgr9s/KcAWfv62kCg9+X3fAIbereJdzJT8r737C9EWuKU+pYcc7SwZY449oa2rQL83HL+56BYIYDWA2v+LNIF9ePb3r8XiWgSv1n5CG654HMIpaPoCfTlgSwyZQQ9bH53NS5eeC4+suT9qPFU54Esfh6IBocxWZ/449dyF2FG42Rcs/QSvHvWyWgb6DQEWZctvgA/ffFenDljqZgHplIeaZClvWvM+MAWu8vyQJZWpMCWlWgzY45r9jY+8eCt8M39vFAO2xpOoKNpyNDYLJvFOqxpZ8yEwzMUlJk9frHtqNxCT51Km5AtT2dy6Ura/ji/0kC41HEkyCJY0qcK6j2rjPrSAi5ZSzWkypcvnCEVCH1ONaWNLcn6Gsr/FmhCQIMCF/wfZdKtNrjpjaJkEEklRAG6tq6lUD9Gq+mi+LzOX1TVrtT8yc8ZwDBIpE/NSFNpzB7LaDshVe6rVtmmIs3deht89eNgqVuEzP6H0e+/FOnqhUX3UVfT43C+fonKTk1Q0wkIrmgwHA/swKZp34Zr3LmY5ZsCt9OtslQrlsFRP1P4UYnierZ0DJn2p5E5+Hch6ZyaeD3csz+DrsCQ8S7PRUjh7/kVcPCPsA6shMU7A9ZpVwvDUot3ak5+XfSZCiPT8Rwync+BqYGJMZciOuW/kPGoRbhVFAJx2/G3tbEci8W/a0EWV7SjShxbEmqaAkGW0xVGQ1Nrwbl59tF/4He334cGXx22bNmCd3/gHFz1uWsxYdpQYK7dmS/RMTZnUcU77YuWXkNV9VOgKBaE+vYNS18yk5Ymj896x9oaLx7brea2a5tMNSWQJqCTEv3FUgq5vzb1y8h4lWmS450tQhjCqHFRQtb6UXKf7AjBlhGTqd+faV2lxCbI+G1Ldo7Yq6i3Z/KwtEAzz+hp0yKocRevXTIr316MVWxqqBXBENlz/Xb8O99JBGOiCD1Oa4NEQdaJ2zMNd2AwWDSV1Oj8Rdph1hxcslvF5qkQyLIfuAcufyOsTach+dpnEVuYbyvBPvWpg0wbXDZFrZfUthQ8pgAW95GLXZWmBxqdM+suN1PG/ihv76QKHvkLVE5NVjgRxQ+evRtnzVwq0vG42KxNoXt6y8tY36aKZBRLF/zw4gvx/I4VOGfOqSJV8N5VfyoAsqyYXztDpBRec+IlOZAlQZCcrZOmLMIt539exJvff+YXOGv2SThntjq++1artU8EgUzBCwSDeHLzC/jiWdeBNWZ9gwMFmSye710v/x4Taptx5ZKLBGP2vyseHnaRmOKnTxckk7W7pxU/ef4e3Hj61ah2eYeBLAptNXrrcGiwCx9e/F5855k780DWaKUKSiXdcu4uxgDVFhuabM6SsS3ZcnrxdWXisKxqf30oitIcMZZO5laJyxmI0bb1tlpM2v9T1E86E7BXoXP3o9isk42OpeN5+Z5G/WRSGUT6w6huKt8IudQ5jIb4hZRHL+Y/VWoc8nPeBARrepAlAZZQBsyoQKectBDt8bVsls1izTFRBEqxNGXYjQMSeUytNLvX7kQqoyCeBWZmJLLlF6mRAEY5qVHF5pSsCwEbm5G4g9nrMdLtKD0fjSdKqsn51r8PnsXfVOux1nwS/Qv/BcU6VMdndHzO0cCeJ+DbuhyOU/8sPHMyvauR3PBNvNFyA1rrl+XtVu+swThvE6b5JsGx6WYo++6HfckdsNSq8vKyKaE9yOx/CJn2Z6HY/VCoGOmeBGQisAc3wNr8HljGng1r/XEauemh/TO9q6AQXHX8S6idEVzFJt4EhcaomtZQ50cmGcSTG+05kDWtNohpdQH4s6ldDNoH0t05AMQ0seBgI3z+Hjidxe0efn/7fXjw9vtyLPDln7kaV31uuTANHGnTsloubyPsrmrEgp1IJ/NX5s0CLaZ5VVW78dc9/8obklYwpdyxalf+jdg5j9WNGZTgLtAIphnYk73i+Nj6BwZLprxxOyPWQQbLUvEvoQRzoLncc+P2epCVSkRhdxZnqLifGZBl5r0jLCVqqoUPnFFjrVRDfa2obyRAJYtOUEWgLL3ImA5YCizLvnkNCHr11gBm547Xk2BLFdtRU1uNjl0IZDk3Lodr8S1Q4j2I7/4jkrN/ZHhoLdDic7xkXLfZIb4l20nPNrfVh750vg/PWzIgg4O+A7KO/JUoB2R1DPbkUu0SSKLRXY97Vj4CxlMEMU9v+TfWt20tCbLqPDVo8Nbihnddia2du3MgS5suGLckRb/2jM0gXfBDGGKytuXtf/eLD+Ir590Ajq+pqiFvfFTse2XXWmzq2IHPnnYVDoY7MRgMGoKsECKYXz8jj5178LXHxQXiubIZMVmyvmtr/x7MrZuWq0mbO3bGMJC18dA2uB0u3HzGNfA6PTlWTDJZoxGnc5wkMdgYRx/ulgeyGFyTuaqEvaI3TTydAIGVx+oSP51df4Hfskf4/yS2/RwDU+9AnxJBW7Iz7/wCiaDI1zRqgjWRBkiHaVYqqcuSqXNSHp2pfJU0CbK09Vi8IVzCVVpN65NNpgZKh+9CoEurEKj3riJIkiyW2ZRGeXzx4FtsOYAl/25GIruQFwFTqBjEjBRAaueegQ3VuvSKd5VcHzP7yhVrM2lW3oM/hccehnXiJch0PI/EgacRa74KieYrDA8lPWaU5+bBOe9mWOsWQxnchuTaG/Hk/N8hZR1en6LtaIy7AcclW+HZchOs/jmwTr4clpr5+cdS0llfnpDom83adKqBAaoCJdwKpfsVZNoeB2xeWFsuhKV2IUKH1iI67RbDc2CtT7hvD57d1ZQDWRfPPZSrm5Fpb3o2RqaLTZ62ruRl6GzrEEDrmUeeFNvWj2kUQOvCj6qs30ialtWyO6vgrh6LTDopzFS1MtZm1OyEWbPbjsf3qvVk2iaZrHLHqFVAMkqLanGMhccyBOAJuvStqYGG0upf+d6lrxGD81LNjDdXpTLa2nTBeLgPHTtXYfIi1VuuWCsFsnieZKGYEkuPKqaCSuNgrYGwmZpRpnbynaN9f9EjrVzpfnk+ZBeZimtG6bPYHBBs8T/KS1MISMtOGqblZaLwbL4O9iV3qkI5ShPSY4cbl8tjMnWwP+o+agEWn0m2NGuGhcy/HdFMDLsSqg/S0dbeqcc68lekHJDVHxnE95/9JS5ZeK4Qunj9wGbc+fJvcd6c03HtSZcKQCJBFpmceCqRAxkU1JCghGDt+xd+EdMbJ+HNQ9tzIInCF6zTotfjR5ZcJDKF7l/9mGCktMIXMqWOsxUORXL7R5NxfO+ZX+AD85fh5JnH6cZ3GfqjASGkccy42Th95gng/RYKhctisnhMM8IXZpgssmJfO/tTeP+CszEYG0o9lCBrtOqxZKYYY2p9LDzad5wAWaMBrjiwYxtnw+eoEilk4fYNQKxDjNff/zDssz6DzL4/YMB7PlK1p4q/G73cjKRKWYfVsakNU0+dMdrnn9dfJXVZshZKdsg0oGKS56VORIIsWY/Fm4Em0UbIm9uKlL+sf5YEXQR82lTBQsfUsljlAiz2yVRBI2BeSCJbO45CdSEMUBjYlao/KTWP8nMGFrLewkwhudl+jbaTRej8aUadTxXG8CPxygfgmrgMFhqSMn3vwGNIdq9DrOkyxFs+nncoKvhZtn4dzthW2OZ/TQhKpFZcifXjP4091YtKDl8bwFe13wPnofthTfXD0nw2rC3vh8UzrnAflIKPtkPpfx2ZtieFciENT5NN7wcsLrj6n4J96T2w2KqQWHMjBhYPBxBc2fdXuxHs3ol17Y3YM6CyjRfOUxdZtHVFZGMGoi70dk/GuAlbUQ7Ikifx5pr1ILP1xiuqv9bcxfPx0c9dixPPOrnkXBXaYAhsOVBVOwFWmxOpRBhJ+nxlma1SQIsMBZwK/rHvJXGYTNKPSLdaQ1Y9/jnxk6wW/xvnGjtMWKXQ2Dh/rHuSaZbFTlILGiXr5PLWw+OtRzAUFmqRBB6lhFtKiSfIMRSqfSvnQsh7YKBjB+LhAYydXrjuTvZbCmRp5dv5PpWGwfzJelX5b35G8MQFMJqC8h0lQZgWVHHe6ItH5b9iht5mz5v1XZHIkOiK2f2MthsmA0+hjKykvkNRGTpeT2vvC/DE1sM69WqkN34d0WnfheIcU8mhj9i+RoDK8H2t9KE1GTgslgKVnuw79ViVzmD5+5s1Ixbqe+k4Wnvb8fOXf4c9va2iXkkQDak4rj/5Cvxrxyv476fvMBwEU+pkTdUpU48DUwZ3BfYjEo7mQBIl3MdXjcEf1v4d/9j8guiHEu4EdYciXXkS7pQ5Z0vH0rn9GYfu6T5gML4Elp90qZCT5zuMLNb+8CHxnuP+WnVBMzVZxSTczdRkSQn3XT378dWzP4W2SCfGe5pyTJaUcK+ECNFeBBmvl/J+Lf/uGb6H5fkDqxSzdUJCxU7qTSv5VNvM2skCXO0Y2IclvX+BL90DazYNiUGjEtiEYG87YpO+kBsFV48ItLTNCGQdrjos/XQUq8sqVk+lB1jst1KEzC/tVDIl6rHYl0d4R+XXUnEbyqbzulQC6iSLNRKAVewmLJUyWCylivVGLPY2W7Rt5mGQtSbsdyQeXGqhuqoCxlVuLUOlLWKX3lcUjyB4YpAlcoCtVsOUKyqLcYU7HtgD77ZPwFk7SzBa0qg3c+DPSHW8jFj9hYi3fAKe6nq4gq8Cr30YjlMfBawuUYMViDuxevy1JSXpqXg43iBQsoW3wtP1EBwdf4LFWQOLbxbgHgOLzQMluF1MsRLrUkGVqwWpmpORGPthJGtPAyxDtLuj/0X4+34P25wvIXPwcYQSXpEuqG1CwS4TRyjQje5YLQIxG2o86VzNjD7ljSCrvW0uxrVsRTzhFcIHZpgs/X3x/F/+id/fcR/a9lKkAzjjwveIeq3Js6YiEa9CPO6Fz19emhNBCttUuwe1VfVwuGtgsViFwaoAXHAXVLUjEE/bM3ju0Ku5oWYSfqRTPkNj5ffULCwp3qA/Z7Mr9fl1Z1ZUN8xAKpNBOBwT6XF8borJ+R9JkMVzZOpoJKgadDqcQzW6wcEm8Zm+lQJZ5ci382uQ731mFUjwZbepvoAUKiHw4iIXmUrWZo1G4zuGYjR9/YGcMX2l/ebJwKdSwqJANl7Pql1fgWf8ScKIOP7a55BY+GClhyy6P78TZE2fZJu4g9ZQuFgH3J+KYFT5NNvku+ZoUx18K1MFaTKt+lz+/69xEWWspzFnGrwv2CbMctl8Ti+m+FpyBsPMvprmnyDS8LVtIDqI7kgfJvjGgQwO+5SZAZLNumDemaCiIGPLcDIqDHfj6Tim+ieAC/5toU5hRszfFzTMyu3POtk3+3YI898WjRkxzYvZOD51/w5RgjO1ZqIYXyqWgt2tflcNJsKIpKJocNeB+gs7BvaD5sFOmx0TqpuFgXBXpE8YIE+vydZta06Q6oIkZyToKWRGPL1mEuiJpW3MVtsdOIB6d62wTpJmxDxvAlR+1hHpHnZuPG8yWaPRZMxeSdxsdhzD1AVF4M6WrdQqVPOjBRF0eG5y12F9j5pStPTgT1E992awtkN2Fj/wLwzOuDM3rrZkB/rS+WIAhV4qyWgSDk9l6XdmJqRQvqfeTFgyReF0QuR2Gin5jRbIYnW03quK10hcF5HWoqbzUHbdTNOzTpLFGs0aPDkO6ZxtNC4xZ1YnChkSU5GPAMtMsb2Z85bbELwxmGIzC7boP8F9ONsEQ9ILStY1yM/4d30RO4Exgy9KMXM7yjMPb4oAfbI5e56Aq+0eOH3jVLBVpXrRZA49jXT7P6HM/Drw+nI4Fn4XlmyaYGL9NzG49HUMKimsC6rqekaN4Iogq1ij0aortBbJ/i2wJ9thRwzW+hMEm5G0VMMx7tycTHShfqo3Xw3P9Eth8c0QKYwDx/xN1HbJRu8lMopG3lJagCVTywiARgNkyeM/9PPf4sE77kMy6yv0oRs+gg996jNIpSYNE9UoJ+CQgGuWuw41vjGg7HsmlRAKcYkUA/N0nhcZQRatEv7T+RoGkiqDQN8+t80pEpuiOvuAOZ6JaHa1lHPLi22NFrQKdSLBVl11k0iFJKPMeiKyj6wLKrbwIUUK7EpESPiz6YULRoPJKjYBBFi9XZOHAa1SIEvItysZISZTrJVaACLw4jPv9VaBRvLSsLjsi2awQ5XHBYfDnKx7ucfjeZGd06aF1qw/F64Tfgal/w3EujYiNfWL5XZbcHuzTBM7KOXjNRJwJe9NLYCTdVoRpkq/xe2tAlkZkRljrSgT5y2eurf08KJ0RGfZYLXaYLWrjPjSMQuk16RUAAAgAElEQVQFg0SQpTXZHa1Bpwy88hiH7HxuG2adPRcWsRj09muVZJrpz1aCrErLeszMoiHIkrU9hTrQAohJvnGY4G3Gmq43kcoajZ188FZUzf080jvvRsi5WBTPJxovUiWjARgBLP49lIygPz4EvKIDEXhqh69ImjmxkW5jREfqQZbsm8xPMpUUAhX6VikNKWu8iLRlkymE+mOZQeMEUzwPrlxS/U82vWDFSOet0H7auiwxfmVIArxQPRb7IrCh0kypgGck42WqDCXJySCx8YHrD4QMwbJU96I6YW4BIgtspfluIjaIVMpS1B+JfkoEUpRVNtscfS8IsOVyO1Sw5ZsJZWADUutuhv34u2GpmQsaY6RWXIHg9B8h2XC+6JpS81qgJVPNjNgro7EwLSkUiuSBAa7WUyWR9zXBKYM9Bt+F/H/o11XT9j+wLfg2Mp3PIxwYQHTqN8XhCDaZumm0wq93VD9cIIvj6OnoFvVa/3hILd6tbajDR29ejvdfo3qIyfaPOx/Fe29SC3vLaRJw1drdSNgdoPBIo6tOrGxGYyqbSpBlddiwonsduCrKRpVTfhmzaVNu6dOWhBtV9vJW88wyWfpzo0LomMaZogavv39QSM0TLFIEo9wmgRYD2tEEWXvf3IupC6YOGw4XeNrb5gnVO9lKgazaGl8OZBSrBS0k364dBN8tTFE2U49pZi5tSjTHYAowRHn2EmDQTL/abfhsk2HuDwwKJs4a3Yu61q/Cdsy3hPVCpPrdQN3Scrs13D5h8ZXFNrETI6A1UnAlByXvSwuSsClJsTAQzqSxPxXA0QK0+mMBEHAdiUaAxcVbm8lF2yMxprfbMQiw9O8PCbIkSzbO2yji3YOhDlB8YjSbHmSJ1GeHHQOtfUgn02iYns+6jeaxD2dfo1WPxTEy5uOquVlyopLzMvTJKhTMixcdU9ccbjRXNaLZ2yhSBPcHDwmqUbbmrr9jXn0LUDUBoX0vIjrtv3OfUcVHL3ghP9QWebIOq3XVHsw+T1eMX8nZmti3wV2LKnt+qoHL5oAzG/RouyD7E0smDEGWGeBjYjhik0JsGT8zw2JRWp0Ai02bEkjg5bLZ80CX2TGZ3W6J3S+AFZkrMVYWGmZl4gvVY5ntu9LtCLYIHAggqARGoQ1S+gIgZ72g+Bn/TQZCrvBS8c4K9UtP+r0US330ej05GeyRjNkeWA3fgR/BPuMaILQX6b33wn6KKqOc6X4Z8b2PI7h4yGdJC7LKVanjnFRXeYTkvVHjKn11FQEwhG9TMWl67/YbUdVyspClT627EQOzf4uMawIIOFkrqFdnM0o3kyk8o81kac9ty7o3cd+PH8aGlWpd1Kxj54h6rZOXnYpHv/eA+FsxQ+Nyr2m1rQoT/OMw1l2HQDiEpD2FzX27hF8gRYOYwqFtejsEva+c3LaQGfJIQRb7fZd/Ejw1LYKNYeBAhpkpg2Z9m/RzQ5C1Jdk3Yvl2fX8rHn8Vp7z/XYaXYKYyFuvax+SAVimQRWVBfvdZbVbxvSZStkWqb0b9mUqDKStmFAi5ABMIhkwrCBa7h4QsvsWWk9znQln9CGXdS92rZLG5CDIQCMF16AH46+tzbHTo2L8KVrvSNhKApb3H+c6tFFyZOQdZyhBVYohm4uBPNn2Jg5m+Kt2GIOtwg61MNivHVmE9eaXn+nbenyDVaNFdAp0jcW56kPV/5XqOVj0WrwEzWEYzRi92XQuaERsF9i01YwWw8tqr0BHpEXmThVC4ls3qb/kWMo4mIZNaCGBxkNoiz97d3UQQaJhW3qptpTexUV1WuSDLDPAxO06jei/tvqVuFK1qoPSwkvsTfBEojnbT1orNc/hQRQaNhsUaVk58WVmOjgJqKqlRfIKr9BRtZCDFwIrAUP7MJENAJlHU46VQ7Q3757IJQRrZi3IUE3kvUQY+vfN2OF0ZpDd9F/alv4XFM1aIXSRffA+CC59Ayj9U+E8WSxonl6tQR4aJKUPF0jQJQClMoq9L099Htuhu1Oy+EfbFt0LpXYNw52ZEZv4EIlUwGM5TWitUzyOVBQ8nyOK4mWL28hPP4OFf/Aqtu/aJU6GZMdtoAiztHHnsLpF/zxS1bf17xUeBxOAwvz6tYbIYK3zD6rK086c3RC713i32/LOucn7TbNidXmGwy3uRCyU9fQFD5rfUu4Tqg6PFZPH53LJiM445Nd+CQI5hvsOPbZ1jhajKsePimFRX/F2nB0+UXxepf3ar+tNmEwCMICceT+ZqLWXNpSxXZtohn9tKlQB5HgRYdkSGpVUL6X8uhoyAVSx1jfgO4KKSo/MRuMYsBNIRRF6/BdEFD8CZFcUo1UehzysBWLJPG6Jls2AjHW+h/SpZuKhkLIcLbEmAdSTBQCXzcDTua5QmyHGqPqT5itCHc/xakGUEsGKBKNw15msWD+dYzfY9Wv5Y8nhvOciSfk8cUJ23Bs3eJjR7GtAXHxTAqi9W3FiV++WxWXv+isCEm7AdRvUo6mkXe3kcyZvCqC6rGMhKpFNCoELbSgEfszeW9joY7WMGzBWTZi/HHNnMmLXgSm4/2V6F8a6qYaIdZn2EzBy30m2kYTEZt26DInVDaeMCB42jPi9tkGIbDL4i0SiqPB6RQsTaLTN1GiJFL2s4bNlwAzyuDBA5ANvCH4ijZ/Y/gkT7yxhc8mLeaHZE9uBQokso0RFkmWkETaKI32pFZ7dq/FuscaWewWUppUbP7m/A2zBJSL+nN3wNiTm3wdW0BD29+b40hWouZEB+uEGW9lwfuftBkUa44JgFeO2113DJxy/HRz+3HNX+0ffnKzXP8nOtiIwRmNffo5w3SlS32MeiLdVZ0er7nKomTGiYkfXkI9OrquupUucQYMJM7aQEgqMFskrNHVMtD3S2CHsAsliFzJfZTzkG6I31NSJVVgVgWSBmY6aAIhZouJhEQFrOYorRuRBgOTGIQow/1Qt5TDPvklJzpf1cStmT1VcGXoWSGEBk628QnncfzEj0FzrWaACscs7jcG9byeJFpWMbTbAlARbHZD0CktaVnvvRur9RmmClAIvZRmRwZtROMjztXQOtaI90Y2xVA2bVThGxBt870WQUm3t3IYaEELKYVD0ul4Ie6grC21SNDT3bRdw92Tc+J+TBcp1JvvFo8Y5Bb2wAuwOtiKQqZ68rvWajWY8lwHAqfURSBcV3SyAeVLb07Rb5oWwcAOsBBLCqYjogBGvVHu5BusxiUMlmUY46ufte7LKMw6Hm4bUNVDnpjw8WNL9te6MVoc4gGmeNFcxWPBRH/75eeOqq4B9PJa8hz6iRXkyZwsZVZT0tWQhkJdNpxDLJXPG8/LIerTzPYiyWtuaL2/HfRnr/PseQB85oqwfyfI2AlbwGvC4z3D6MsQ/34SlWjzXSa1jJfly9JQDSp0Lpa4RKHUMbADMAYzqiNqWO6VZkx8ykW41tqhcryqzrqF65EFYlAvvi22CpngYoaSSffzdi5w6KAFcf0BFktcc7TYMsYWw8GBRy3WbqSDhfXEyg0lmxZkn2oHbr5XAsuRNKYAvSHS8ifsy9eUIfcn8t0GJg/NzeFlwwewf2piIYiI2OuqB+rBK86ZUK+3v6BND6++/+Inbx1fhECuHF13241C1wWD7XisjoFyhkMC4PXKkPlf4EyKSd0DQbDpdfGOt6uVjgcYmUUt7LNT6vEDAJR/INmfX9jDbI4hdlMTNJAtPdB2di6UwPxvj5rtL6XmV/pwAP037tNtP3fqF0Qb7vOBdkeCtlseQ1LbUYxRoqzruRgMxIb0SpwopkN5TwdiAVRWjrvYjM+eWIQdb/NYAl5zaV7n5L67cqBVt6YDAaqWWqKFd+nXqhGO3/ioKhEYtVKcDiPUYBpAV1s4SU+ap96/Me6ZOmLMJ3L/g8IpkYrBkL7l35KF7YuRJ1Hj+uOO59uOjYZULt2wsP6D91wqRj8egbT6Er2IvLF16Iq07+AGKZBFbufh1vHNyCz5+5HO3RHtjSVvzg2V/iupM/JIQ5WMZzNDQCSWdW16GS8Ugxv8Ptj5WLgw+FuhQiYclOEdVOrG5GZ7QXHeEeIRM50sH4wlsxs/cfqB13uvD+oa/Ott5WHBp7SW6OKOcYTIYLAiyjyeTKy2B7ANH+CMYdqyqvHVp/AMGOQVHU1zhTTUPLpDJC0aVUIxVJmUmbyHtXwH9rm1mQZYZZKjUW+bkRiyXNhLXXQwvEjBQNJcjSpwqaHYfRdsWAldxegkAjGfdSgUMlY6tkXwYsBMj0tBG1GUiZlg7WHleuPLOQnsXp8cQQg8t6JIKiUsauVCP0V3tFgTvrpLDqQiiD22Gdfh0szlph9Jve+A2kB3fCdswPEWm4RPQpv8zKWUWXKYm8Zlxk4Mp4Kel8Ml4N9bXo6inNern3/wTVXhus485DevMPEKz9ABJj8sUl5PwVYrQORmxYuX9yxRLu2utEgBUcbISvpgdOp7rIpG/bN2wV/lqrn1cl1qfPmykk39913hmG2/f2TEYili/W0zBmf8H+zd6veqVOmWprdI8eDqZoTlUjJjTMzCpyRtFQVyukymVdnQq6bcPq7LTnJ8f68qE6uBuk8qzZGRi+3eonV2HJuccXXJHktQgNNuLSExxIRAOi9lJNAVTT/2TdpfjShSIWFPkMqSbEKggzaoVAFsEJBXuCZPZiwxc+zJ6p9pqWWoySsu6lPMzMHpsgkSqSyWAr7LYYkOiC0r8ekf52ZCZcZbabvO1KecWNqNOjZCd5rd5qVcKRgC09wBqNVEEtK1bJJaK6Yd67w2Y5qiXljeZyNFIEqQ8wv3Z6zi9qYcscMS0b2rblvLB43X78/D04ecpinDvnNPSG+3Hbi/fiskXnY974megJ9ov9Lz72HJw951T0hgfws5fuw5kzTsL7F7xHGCYTZNH3i7Wod7/6EHwuL64+8YN4rfNNhFPFF88quc7l7svYvM7trwhsidhIwRFTz7TsG2xTqJnfG+vH3Lrpgq3a2rdHSM9WKkMuJ3B8558x222Bddw52LnzMbS2XJOb29E02xPAJEa5d6f4ufulHZh+1mzYXcXlzUuplhQCWRK4SBno0UoT5ORowVMhpUJ93Zy6cjLEaJUyGS43XVAvHV/oAdHfN1qFQe7zVgteFBo3wQyBFleFyeaUkyYo+5QrtmTFnJRaDqrmurJJBS/+vRiQIUBjEChZsPrXT4Ft5g1Ib78TSrwL9uN+JsSx0ztuB2weWJc8jEC6CUJ+3Ukfr7SoreK5FAoW9fNAYMdaDx6X9zJrXigIIgLP1PCAs6mhVqyiR0qpnClJ1G68AM7j7xAMXHztFxFY9GzB96sEWn0xJ+rdKkCVzNbJk/ejLWpHa1fLiHyy2Bfrrwiq+JOAqNrfU/Jd//JTLwpma++23WLbU845DR+9+VrMXDA7b9/9e5YM64vHqq7pgcsVHjHY0oMsGXzr79HRZrHkyTD1bmLdbLhcbsFmkaGleIk02aWaHgVRCF54zxqZiMvr+ujWaWIeOCelWrE5KyZ6wX7ltbjiJAeCg4W9qvjeJEDiT45bBWEUv8mmAArhiyHmi9sGBoNIpYZW6/m8k90LhaI5uwYukPA/Ai6zzQg061OQ9X1JFp7PqxQZyqTV1EVhkkx/y4wiFlCY4mm0AMNn3u+vFlL9rBtNb/oKfNMvAmxOKD2rEA2HkR5XPov7VgAssVikY1LMzv9IttMuDBFssZF9fyvUCc2ALZHqm6JMezYDyGoZ8UK6nK9Cgg8jmc9C+zCuOBqZL/25jwaDJedAD7K81eoCXjgUyYGsmJKAx+pGldMtiAK2+1Y9Kt5f1yy9GPv7Dgkm68vv/gR6EwOY4m/Bf3a/hpd2rsZ/Lbte/C5BFn8+tv5pYQjcEe9BR7hbujmN5qWsuK9KwBbfDSMljkYycMvOgf0KVyQpxb4/2I69fapJ52gBLPbljrfj5NhKQ5BlZD48khMx2ifSG0b/gT60LBpupqbdfqQgi30Ek7FRl4PUslhmAZY8Hy2bJkGWnsWi0iDVEqPplGkGkYAukVILxzNII5lOwiFUF4ckkgvdN1oZ6qM9bYRF6wyiwoFupOO96gtNSWNvNp1WzvMxzuH1OfLchmTfVSlko6CIbBZBUKE2prFeSCkTiDk7/4jq7t8KAQmanSqRg0ht/CYcx9+F9O57oQxsRPiEl1Dtb+LHohieL1gJmjgesmkEXKUYKu14GGiSTePKvBHIMpsyyD6dnX+CL/wcbLM/h8yBxxBMjUF8wg0Fzz8UTeClvfVYNvUg6rJA67m9E7BkXJfYZ117E5pbtpYdyASDTcLImKbGTpcxe1Xs/fPYPQ8LsBXOmrZ+YPllQva9pr5WmBnTy6tYq2/cD58JUGfUR54dAtxIWaqGMa2Hg8XiWCY7/GhwTQTlywm6CSrI0g6Gsiad/PKnJK7dJphX3md6hUqZekuQVU4rdK36O/pR15yvxCj7ldfC57bgrLk2ZOL5NYBmn0nGoXyWcuyXzSrU9whWZJAqY9Xe/sG84J7Ak+nBXB1WbSKMFTvlWAox58WYf9bHSYVUPt8clwSJIoWcfkfZWFoKc8jjqXV16ZxSKM+H7yX2YxlYC29sNaxNpwDJEGLb70Vy1nfLuWxFTbjL6qjMjVlfyvcu6+aOVDNKK38r2a1iYKsc3z8z86dPDTSzj3YbVnYq2e/JUhkYR1vNmFGa4GikXMr5MQOyYLMgHI3ggdV/FumCgzF1YfeTp1yB606+TICse1b+UYCsLQO7Ue+ugUtx4pcv/B5ff+9nsHLfGwJkXX3CB3HHvx/AZYsvwIyxk7G+e1vZJULlXvtKtx9tQYxKx2O0v2Vz7y5loq9ZsFe9IXW1bzQBFvsrBrJGk8kayQSZuUiFmCwejyCLAESm8o1kDPp99LVY+utRTGKffUlGzchoWOv5VahGK5aOC/CVzKQEmIrFYyKdJpUZzmaMyebJilSDAgo6MmVQBguqkTy/+fklPxozNnp98DyofsdAMj54IGekuiaevxIuDVu9VpUl1YJHUXeVySCiMRjWjpD9S8BD8JIi2M2KCHA77k8WjIyA+8Ad8EbXwDb/66KLTMe/kNz7kKiTcB7zX1CCuxCOAtFp3xY1JQx+u3vzx8pVagm4eG9wdZ3HJ8gr9qUmwSKZi0KNIgBMLywlfMB7o2bLlbBNvRIW72Qk1t6EgWOfBizGJuODsQxe3uPPA1lGY2AgszlZPHjlfu0H5+aZ044UZLGvwf6AMDL+632PiiFVVVfhis/egJPP+6GpG7Ha1z3M8NjMjnpGmM+T1uj3cLFYHNsM52SxWkqmV6SvZusxVaY0I9LkeF8RXNGyQPjxRSnwMgRkRwqyygWmWrA7od6KWWMtqHGGVSsMPdLITjwD88FgxDTrq71eBJ7BYL6vnPZzghymV3Lxg+8Fo1YqNdmIERI1n/5q8Z7h3NfV+IVZtBGLw+vBLAeZJqkydSpjzd/V66kqqvJdD8UCvHomHIv/RxhVJF69EvETnjJzm6p9wY2ExW96+9HakOfELADelzSEHhjMzyQYreMY9VNIFGRTYrDsxaDRGqcZZmu0jqXth3X9jD/MtLhG4VgCNjKvsnZG34f0nDLT9+Hexkjs4kiDLC6i/+DZu3HWzKU4Z85pcNjsoj6LTQ+yNguQ5YctZcOv//Mwvnzqx/F67xZ866nbxfZnz34XvrLsBnTGerE/2HZUslj6a1oJq3W47w/2LyTcS9X1VDqQYiBL641V6XEK7Z8Ix3P1WvptjCTb9duUAlmjST8a1WJp2aliAEuKXzCNh00CKi2Y0p5Lb3wQiXQSfEgJqqgiw5+ymc2vdtldaKyuK5gny3HMdtTBZmsEARYBxdEGrrTXnF/SDrtNKITJwFAPsuT29DBy2OpyksIMQAmS4vFEdqXbIlaSeQ3lfzYr5Z2jYtWfNSICFFssOUlot8slUrLsvc/DH/gTbLNuEml26Tf/GxHXQuE75+r4A3y2dsBejVA4jdiEz4hAl/dAsaJ73hlOF1MKHQLIMa2QLBcBl55140o8tyu2IsygpqamGrFYvGjaYG1NNRLt/4bn4M9gm/81ZA49jVBEQWzylwo+9oGoFTWeTB6Q0G5MA1G7EkVPOox9qeKslEwNlPubSREs9T7atWmHqNda8ezLYtOJM2bivR/9Do4/c6jmlH/f+MQtGH/M+WicekKuSyOgRZaNAEHbfP7uXIqhHmTpxyfl7kuNu9zPCa4IstgYkLMmSTbBhihK1vtODYx4D5Ll4ruE4J5iMgRfMrWRBsFkJc02phbq69p6D/Wiyl8FT3W+FLGeTazzWjB3vAVTGzLiWRMpgZms9xV9r4QXVkZ4txVbTCg0Vj5zBC7BLKNXaDuRTuh2CRCkbwRYqXQX5IJNoT60aYN8Ln3VXsEkSkZcpizq/ecK9SdZey708BkX1y4LvkT92msfhHPxLcK6Ir33QUSbroLibCh52d4qgMWB8XrwGjON2VvlFvcfFVCNWLySJ1JiAyO/xEK7vJVAi2M60mCL3wteuzunaFdoXrhwO5go/u4m8NKzXUcD0CokdjGaRs6FmKxQMIz7Vj8qhC8GosEcU0W7+kZ3Pe5Z+YgAuXqQ1RHrEeqBG9u24ekt/xbs1n/2vIbXWjfi2qWX4cG1j2OcvwlXHn8R3uzdgb7YwNsCaPH+OlrBluWZPf9RpFGstp6n0heQdn8tyNq49UFsalKL3o+UizmPtf2ZzRi3cAL842ryTq1SkDWain3FJNtFPjIDcZ1cvDwZI/aR4CaZSSCUjAlWSm0KnDa7YKUKvdxkznYp6p69ael77U3OY/MhlybIExzj4ATTbEbzzjLfFwFNlZsmugoSiZRY+S10fvyiJlBiQMTgkDn3OxIHCxqoNtq8mGJXg2O70wer3Y2MYs2txBEmSGlVGZQarTZLhTOu4rFmy3XwV/B5AeuY05FadxNC425Goul94jjOrsfgT2+CxT8Poc7NiE77DghkWE9RTkogQaEAXE6VURJ1XPGkqMViECdYr3jxmhIpnJFIpgwV5rT1ad6t16Nqyrmw+OciufZGDMx7FIqj3vyF1G3JANWhDKI1GUBXpnTti6zHGvEBDXZ89Z8vixTCXZt3iE+PPel8vO9jX8fUuSqoWvPQjTjxyp8P21OvaChTGbUbahm3UiDrcKUKShZLjou1eARSvNcYjPMeYlClbfRBI/AmkOezRNuCVPhQDjBTOZJ1dmabBFri3ndGsO6fazH/1GPg9uYrl+oZS25f484ICffcu1J4Xg15X/HdyVokgg0jA+JC7JdkeguxR/pzo18egZz2vcP7d0eiTUjs6/3Q9PvLTAA+T3xH6c2Omb7L+aZyaSn1UqYBs4aMjI8KQlQ5fm1zdTyImglLAIsCJdqOSP8hZBrPLXnJUvAIuXwFQ7XQGUvxuuhSnYo6l2ztkBQsUU3j1XoikUlisYj3O89HpjdXuxS4q9TvfFXaRG1cWOY9Wm6TwEqa0Jvd3yzjbra/kW53tIEtMyBLf645tovxh+69M9J5Gcl+RiBrtMGfEchiaiUXESTIiibj+P6zv8QlC8/FCZOPxesHNuPOl3+L8+acngNZUvji/HlnoD8yiFtf+A2WzT4F5809PU/4IhSP4If/+hWOHT9bAK03urcikCidKTKS+Ttc+xxtYMvyz32vKIf7RtWCrLWb78+BrMM1yYb9KgqCnUH4mv1CAp5Rr8unrrQ0uethz6Z9Ge2r9ZrSf04z36RBGl2551ZKVEJ8gRh8ERql6dHrgJL8XodLmA1rU1TIZHkd7oIgy2wBq1FxJ/tl/w2uWjhkGh0d0MHwwIFZjpY8D6ly58jM9mRftIL+ViTgcnngdA0335PCEAQS2pojrng31NeIF5n0oBlI9+BAUq3RMmr69EH9NpwBNunVow1CZADCcVOxr7efgRjg3/s1uP4/9t4ETq6q2h5eNc9dPXcn6SSdkIHMgSSGgAQUJAiOoAyKoiAOKAgC+vShPhVFgSCDioIiqIg+wfdAVKKMgZAwBDLPQ3fSnfQ81jx+v3WqT/Wt2/dW3aruDuH7v+2vbdJ17jnnnjvUXmftvfbEFTC5JiK0+XYEFvwp261n91fgbnw/Uh0vYMB9NuJVqwTDUMpuvOyUDjNFMwi4ROFVc2ZHWBZeLbT+UqyDRZ25sy9ZDYaYSUfUEtyO8kM3w7Lwh0h1vIhgb5sAiKM1AuFNkea83VBtjgtbVXNotMNpHv8/D/63AFsDQ2zFmR/+AmbVZZxXIyCL7ZRASx3S+HaALDXAkuG0nKt8PmTxWvHsmSDqRKlrrfHeDHZnQCitWJClXHCGDx5861ksPGNRznWQku1q8KYGWeqLJzc36JwL9UHBMA+DsAz7lRGRGAZiKbidDsHWEWwaMa4TQY3ctCDA6k124lA8w26pxU20+rR6JsJqcwmAJUOMOT+GDRI4cC5VFWUCQGhttvCZLvN5xcYKgRhZRj0zx9pQFXsBpoqFIt8usuVWxOesNnKqmm3yvQPFu1EFxMzpBBwOhxDzsVhtSImw6iTSqeTQ7xhSKbKAVsTTds3vR3WulJyD0zdRrF8wGMz7ncQ5mJCAmaw5Rqey9nYCrVgqJqJWuNkqy/WUfCFLOFCP2aJ/EopHhB/mtjpFDhCBV2KoXJBeeG0JUxjzQ7QifcYyVJATVkq4X3nKRTA7zKCPlo4jC7IYCXOg8zDuXfs7HOg+hAsWrYLDYkc0EcMXTrsULX1t+NlLv8eSyfPw5NZn0RHoxhWnfFyAsnAyihc3b8CO/v1CXbA/FhD5XT9Y8zOhTji5biKY0jNyC2bMl3PMOxzL2lqjmZwIFxxNB0aOPS5AlmKioZ4g2ra2wmQ1Y9ppM+Cze1Bu148fzweyRstkFQJX+dbXwS8exQZyIB4U9cakEfAo4535d77MyuxuAb74cpNWFHvFnUNrRsVGmuxX/rvSXiHAlRKAUgCj2uxBHKbCvk4AACAASURBVGWGwRZ3yblrm0pEEE+ah0LqUppfqMxJYojICEunEQv3IRbpFV/QZnsZzPZy4WjIDQZeBzpA0ulgsV3uijL0hs5Qf+JowZC0QkAr37Xkl7/FPXFoPmkRWpRYezZsC29GOtiMYMsGhGYM5/yUbzoL9mX3IrHxK+iZ/zTszkydr0LFgY08r2xDx40J/lwfu51MhUWEFeZzynitGHbFFwpzQCRrR/aVDh2ZLpp7z9fgmbAYpsqlSLx5Pfpm3o+UMxOONhojG5Cv8K6QV4+6hejFeFlwMIA/3PVbUCCD9vnPfx7dmIL3f+Km7JAU3Mg3Bz22bZ6tDB6heKdtRpmsSks5XGYH+Ls13oaepHYdFGWYoByRzwzBtFCsZN5VKAK3yyFCRXnP8FmNx+M5uTAipLTMg3BvRpmRtvFoNQ70jS5nh4zWhIbha8n1Wd88ZQRDVghkERySycp3bw/Lv2cKEJMxImDp0Chernd9MrmWVlAgg++UeKoXO2LDJRC0yl0o+7KXTRbskDJ8l3PhM0dwJdkryR4q6/OxH5nDRSBJMRu9nFHlmJV7roR13g0ihzb2yicRXfr0eD06I/r1VDYiySiM6ACSeULK8oUn6pWEEO8hfwMSsQAi4UzeFje+knCNGajSWiijz+hYLDL9gbcLVGnNXwtoKf0QPSCWUIS/UAn7eDGtfCzrUETIWM1RFiOe5K0TZZb29zSL79UTKqagyl2B1kA7OiM9aPRNwgRPTc6w/dEAgokQ4tFENpzQ78oIdhG8buneLe6P6mgZnFYHehwBcIOe6oMs48Tjd/cdBMssvVPNiObCeJ/b/69BlsfmFnGa8VQ8W7VamXMkF5dt2NZry82HkJ9rgazRMlijAVciR8tqgc/uEsIbfJkG4+ER4Zd8aal3giQYCsYjWQAmAVa+m02yaFrqPkqAFUnGRL8eqwt+FXBVghCCikJgy+0wwVdWgXQ6BXXdDFnHhjlFXEubzSZAQTzSLwCV0lKJqOgj52+wImqqFLvuUhSCIIGsFp0Y5isQtHR1dcKe6kZHMloQZMn+madVKL9CvdZ0FGyeuqEXYEZIxbnhdFiX3I3Ukb9jMDkR0fpPis8tg5tR3n43LDM+j9DW1Qgs+IsQveA6FKq/VeoLhfccE/wpba+lmMh+uX4MQ+IceN/RqSTY4o46Q6641kIWvn8fbFs+JWTo0z1vIHh0E0Kz7ix1aiOO2xdrFuFXaiN4IQIsRVWw2MlR6p35WtvWb0Jvby8mTZuOi790DU4/73wxfrFz0GM5lOIXenmDcu5aoImf6a1XItCAqRUZBcxqs1f89nq9cLkZ/hfLCRPk9RV5V0M5WMpwNQILt9OG6MAw0/jWYFLI8ItrUqyR5h2SzCPQsjszbAzXqL0/V22QAGvhxIgIGdQzAkNaoRA7tuE7ge8G3uOFii+rx+MGENcpGqbz24umRH9OCHI+EG33NSCZtmSZdfZNsETAK99ZyvE4Ft+JsrA4gSRrYHHdBgYCBYVqZF9lmz8E57I7gHQCqQMPIdign0NZzGUU739TmQj1VYq3yD4cnmox12ig01C3sm6cVmM9QQp+p3gqpiIS6BRg61hYoWd0tHM43oCV1vkowZTSD8nec3a3Zi6XVtvRrtdojk+o1IFFVNGQKNBo+tU7VgnqjI5V46pEudmXBVkUvghp1L2K9Ifh9I+M9hmP8ziWff4fyBrlamuBCPFla3Oj0pGbe5VIJUAAQMBF2px0NAEX62kdfqMZJ5+1xBDIipHxSOlLbxc6pWLAVSYkL0NVSbUd/o07lW6rXexCtId7UOzuTqXTh/5YUFfpSn0Ogp5OMSmadSqUwXiZlsxrs5rNOX0SeE1wZ4pCq00JQpTJ3HRebBbAbDFlCoVa7EgmIggPHBEV5C1WO9IWD0xWj0g2l4VFZf/RULfhL2Ueo5ZGlrlYDCPhLnUkEkZM4RgW8wVZaFdavSbq3VhLaC/KW38Ay9z/QHL3T4GZ/4mYa65w7qwH7oTXZxeOTyBkFqIXBED9/QHD11Q9PsNiaAyNEfcbrCPYRuZwiF1wnRAjgiw6d2S95C4615SS+DQKckRjCeGcO/d+G1Zvtcg3S275T4Rn/ARR55yS1N207jGCLIKHt9s2PLtOhBCyqDFt6RnLRX2teUsXFDU1PQecNedMSMKeHoCR5Hp1+J+cRCLZKUKiWN+Hxho/3Z1ThNx8hTOKefYy8bx4K6eJDZ58xg0ZhsSJ0LhYXGx+8JBE4HCmHEIiKMCFVg6akUXpat4Eq8ON8vpZBZufNKEPkyry5wNxY0CWONDrkO9cqiby/R0MhrPPGXN0kiYN9lyjI4YLEpyaou3YEe/JAVj5QgWpXJoyuUF2nWUduMnBZ4jS7QzL5Rqrje9SMozEo5wzN5L4u38gKPItjZqn5W64p54l6hOlQ0cRCkSQKh8WcDHaj7qdulYigZbTGoPbV4dEpA82lx/dPb2CXZIgjEI3lnQ8+45SgrN8RZv1QBbnZLE64PI3INR3GKlk4ZzOUs+Xx42X+uc7AVhprZvM49QKCVSzWvTdQvHoaJZ/TI/VzMeyMsTemKJisZNRp3EYzf0qd/hQY6UQRkbCfWvvHuEH/79ihcozHYt1GFcmixTkRE8tJrqrYXnzClhnXY3OrT/B36s/OybnVgzIUg9I0EXNmkgiijf+9hre/dHTBeulZWSyEqn0MQNXcg56NbI4H8ZVh5IRlLK7UwzIEjKqydSI8EA5Ry2Axc9Yn6XKWQ6nRTu5XVk7i84bv0wraiaLnJlkMg7GkCdTCTT1ZujxwFCM9jSrS+yAOoZ21rmh7TQzpjuJ/ugAOhNR0dZrssA9FFpFB4amxS6pGTU6U3SGGB400HMIUKjWFQOy5ProhRAyPl85HyXIsvZvgLvpe7A3rIK5/hzEN16L3oXPiF10/qTXnQPb/G8guedepGf/AEnvPOFAyfwxNWAS1wPDjpj8b60dZOX9r8U2MrdGL9FfhnaSveJclM4cWS3OnQCWjmEs2I7ynRfBtuQepPt3INb6DMzL/ijANY8jKyKEYBRFkEUZAY2iyHovk0Lhg2PyEjLYyZO/e1wwW31D4WXnfeJD+NRXr0D1BO2NCHW3WiBLuUnA3JNoarCgnD1DBCfZMoyp0qSAiLwneH8GkURHIoppVo8IL4ybfPD7KxEIhcV1kGIE4vcQu05GlbmOUkiFY2RymWKIRnuxK3AUA0Nf8qWCrKa3nsKEWafC4SksmLJoQhCTK/JHxDPcjhsHZMXVxvcAAQs3dQiuyBqpxQ/y1bGS/ZHh87rtCPQeFjlYHalchzEfiJZ5nE6nQzCFLG7M50mroLkYx+sRm1IMIXS5hoqTJ5KiTlexRXrt8cPwR16CqXKxeItEtt+D+Mz/MnjXazdTr5e8jyi0Q7EUq8WEdCKEYCw/mM+814YFneQ6qUfVqmGlbOP2T0I02C029MbSZP6XnGMx0RCF5vFOBVaFzkv5uQRa/FshBcJi+jXSlvdknasaU3z1CCeiaBpsxWAsKPyaCe4azCpvFCqlO7v3Zwr2ptMY63wsOc/RADr6tA3eelQ4/egIdeNIsF2oSWtZyxvNaFg6+rB9I+t7LNocDywWz3PcQBbjQxt9E9Ea7MSRYAdmN92O+nnXItW5FtHuN9EUTaDZvRht3oUlrzeFHYIauxv5WBStwXrbeuCt9ME2xvG00sEQQEVRB8noCct6V8r26XQSoeRwAq46t8pI326bMycfS+8YWadCb3dGhgnqsWKFEg8JQAiGaHGzGUsmLMaB/sM4MNBS8DToKNJhZNhNJBUQu8Jqx0WrE45JUxYTVoMJslguSwSpWG6uymgksjlurSVTuJlzDaYTgh2QJndiHUcfgqfncVhmXw+Tqx7pntcRPvgkAgsfF01NyRAqtn8I1iX3ILHxOgQWPwVGKCSiAV2p84KLWaCBcn3cbqdwqCWgUx4qQRadbJn3ofyc60pHKisdv/W/4HamYZ74fiS3/wj9dV9Gwr9C7NIzxMxFSXqR2wXBOqeSKeHsCgY6kcyyJfmm3x8xY1d3Ev1hywgZ8NGuS7HHR0IRUV/rz/f9QRxqtVlx2XVX4JPXfCZvV1osh5ZjT4n0QnL23NwoN1cjaRoZGpKvGC4BFlUzyfpoyZDzBMhiEmQNdDeJ3Eer3QObwwO7w5sN72M7Oi10ErlR1BdKYCAWwaHWesOhg4Huw/BW5S8wLxd04YQopgyFPOotcj7BGFFzKRoTDDLBVWusG0di7ZjvqoV/6Hlmv/nCn63mFCrKyxHqP4zBeAjbYyNl3LVETdRsD8ehqAVZpb6+wRGg0OW0C1ELtRGUEZCVYsxpKtvxSdgWsRCxGbHXv4Looj8a7spkssBkscJstsJsscFEQSSLEyazI1tvjRCY4I9OdTE5bkYnYUFYlHqgcYNObeV+PwYDgRwWXQIko2PotZNlC/j5aPOx/l8AVqNd77E6nr7N8tpFuOuF3+KkhrmYM2kG9vY3gz7Nif5puP25B+Cw2vHVlZfjlSNvCuAyHqGCerny41GUuWNnm9icqZs3cayW8W3t53hgsbgA4wayZpZPFci/LdQlFrq650UsMHfAVPcemOyZuPlU50sId72Op7znIWwtvCupvmJ6IIvtJnsnvK0XmIOL4pclapbL2ljyxcoQRwpJULRCaaVIoBoFWfkWsBDA4rHF7CQw0XJ2xTS0h7pFfQYjVmnx6ybtFzpezTApnSTlF6Oyn9GALK35KB0rCbJ8m8+Da+kdonnywIOIDHYjPOM2pOyZpFZb1z/gj6yFqXoFwof+heTM7xY61TH7nGuUMJWhorJahAOq1S4lyGJOG0Ob9JQOyXL4PG5YTEkkXjgV1iV3CXGP8O6HcxQU5cSFTLjVKkKt6IjRKfNQYCGRMJRbsuVohk2lw012K5yOoC0Uh8OeAdEMjTuWdmhvE35/94N44clnxLATGxvwqeuuwNkXnKs5DclyXPqZ6/DoQ5mikVoOuARJWvepmjlmPqKWaQEtORbZE4Jbvbw/FqZm6GKg+0BO19zB7zJB7KhSPYy5r/yhApa0ZCqN3iDQE+TvdPZ3ODY6XSaGCzaWh3MkxdUqdnogi/epx2VDoK9dKMttC3fhsAIglVnsOWBrxGYNErCkwyjzVyEeHURfuCcbKqlcIC0QrXV9ucHhtGfEaNTPn6x5xX7JNBIYSql3WYqilHvcigi8O6+EfdF3M3lZR59FpP6zAugJAGVmaZGh30N/s1hZq8oslP+YC5tOxYUyoPwdS7uQSGYUG0VBZJtFqJoyDLW7R1uEpZS5K4+R73StsMJMrinVGse2voj6WSoFZP0fsBrdlacCIFMceL8WY1RHPqVuEe58/kEBst41bRG2de/FKfWL8ezudfjuP+/GRxeeg+vO+CxePboJlZ4KLKweDl+OJRPY338IE7218NtHbnxwLrt7DwpmjL6yNNYq3dGzT+RuTvVNhMNkR/NAK3rCfWj0T0KDbwK6wj1oGjwCn8OD+VUzs8dyzG09e4W68lTfJPH3psEWka8/wz9FCGP0RQdFuozf4UVHqAcHB1vgsjgxrWwSbBYb9h06iLLqshFz2tfXLCKTKMChZfTbKp3+rKq0bMPQxG3de+CzeVHrrkJvpB8tgbZxL99UjO9ZzH1RSttxA1mLq0/Evv5DOXKh9R1PorJvPSocDtgrFsFUsxIIHcIzHa1o9S0pev4EWVSeUSvoZXTy/brhf+qB2pvaUNdYX/T4Rg4oBmgxRC4+VP08aUYOY6VW71OO3RMpro6BXpilkfORbRgmGB0SudA7jnPmw6UnKKI+bnndQqH0yJeZBOfFzKmUtsraNOrwDnV/Yxnuwb61QdaH4FryI6QHdiHQtg3h6bmhOe69X4enYTnSvW8hYjkBydrzSzntUR1j9U5GKk1599zwGgmyqHBISWmG/mjli8jBBdhq/zVM0WaYJ38Myd13YaD844hXvk9zfmTHyso84ouJYaIEXexfhhYWc1IEXhR1qHDGEEkNgiGWYUQQZM7NUH7aeIOv11/YIJitHRu3iamfdNpSwWwtXM7QrGHjffLe8y4Tf3juH3+AETU1hvvR9ARYjPTB45XOPsGILC+gXmvm3QlBiP4jQg1OWr5nxm6xiXdDfGA2Kj0msHAwf4bSUEUXoVgaPYFh4NXRG0Z7Rzdc5cZ2W8+e1iKusZYJRU+bE17/BHR3tWfrOhGEkbXyl5cjHupGd7gH28Kd2TBHdV9KsCWBlmBPEAYFHAhEIoPtukyGMlQwIwjhy5Z6kGORIaSsfN9AQCg48llgIWJamY+huJm8MIY9DqsMWlFRXiZYZ/5Nry4gwQ1BjqxDlak7NVR/akhgJB3aC8TaYXLPRLh7L8z+OaSfwMgKspaZ3/z30N+4FaIBWvRCKwkgeYgR8ZFinnO2VYIdrfFZroMqskbqQhYztnqzzmi4+f8Bq2JWWb+tMsyOoJ+53kbBlhpkLZ++WKj72VJW3Prv+1DhKoPP6cX1Z3wWreEOVNsr8MjGJ/DXzWvgsbtw6ZIPChC2q/0ArvrTt0ZMkp9RMr0vPIDfrP8Lntu7HhVuPy49+YP40IKzhEr0Gwe3YFPrTly38jMiGsyatuJHz9yHz53ycUytaRAATGtMu8WOBzf8RYx5wcmr0BuhOmcS//nUavznOVej3FWGHz/zS5GjFTHHRPjj87s34GD3YVyz8tPoDffjgZf/jBcOvJozp9a+dnzrqTuwt7Mp53xOaVwsiiKvb3oL3/lHZhNQ2vfPuw6Lp86Fy+QQ7N9VKy5BZ6JHgL3xtOOFxeI5jhvIOm3CSXjl6CYhg02bcuRhnOCvh8k7HbBXwGQvF2n26b4tYwaySkGvXS2d6DzciTkr5pZ8zQmkpCCEVmgdJayjyWgWQMWyhYEh/qYuyqylHCNzn7QmWUpeVsknK4RFMnW21OBWq0+q2+jlZanbW00WLK2bL5QJX+/YdsykQ41Kr481yFI6V9KZ9W6/DO55X0E61odg0xqEZv00d5l23ozH1lvQ3GnGObMPYfFJy2CfckFOGzINf358DfoGBnHxR1dhQn31iEuzc89BrHn2FZSX+XDxhavErrdRi1uqRG6OWiKa9y3z2aTwARXNlHLTev1XbDkXtpNvRzrWi8jW2zG46G8Fp8KCuAR5dBDJcnH7js8Za3TJnK6CnagaDERS2HrUifc2tolPCoXeFdu/Xvu/P/K/Il+ruz3D+q+66HzBbNU1TIBkoAiyCLCM5P8UykGR81CKzqjnxj4INihpTWM+kM2qLXoi68oxZDXUPxzq2xQPGQrhbT6Qu8FW7jah0psBXBJ8+ZwZwZ1NW7YiEo5g9vyluaxXII1ANJf1ygew5PlaHT5YWdJisH3E5fFWnYBA9378sz+XmdO6jpPtPsx35Uoo25xlsLsqEOxtht5aKFksPYDFZ4qmfJYInqhuSEZX5r9xc4MbD9JEkXC/T4Te8pnMFCmOjmBs2Ia5XDSyOcybFL9FnG4c5mQ/bInDDLYDrD6Ed9yHRON1Jd3+WgwdO6LyYTgSEzlvY21qsKNms0ZbX1BrvmoWq5Doxf8Bq7G+6oCWxDrBloXqWgVMDbLOnn2ayMG658XfodZXhSp3ObYe3S2AEo1/r/ZW4BNLPohQLIL7Xn4E8ybMwocXnCU+7w8PggWBWetq0aQTxd+C0TBufeaXWNF4ElbNOR09wX7c8dwDoj7V0ikL8fTOFzMg64zPirD5+9b9UbBXly+/IDsXvTEJ3GhXrvg4Yom4OPaRN57AA5f8CCfWTc8ydO+ZtULkwZOxI1h615RFYk5Laufh/fPOwEAymJ0TCx3TWH9LMnwsZizt6Z1rQSDGMWmcw6TyOpw58xRE49EsyOpLDaIzPFy6otC1KPbzUnBAsWMU035cQBad6pNq5mB92yYxlymtD+OEigkw152FdPfrSMd7gVg/0vE+JAMH8XjVlYhaMvr9xRiZLFZxl/WeSkGvTVsPoqK+Ev6aXDVCo/MQyflD9X94DL/YaAxLSjB0Jh4SO3wEYkZNK4GSYhV6VoxSoNE56LUjO8XaDUYAFvsolJelHodM1rLa+SJv442ObUJB8VhZIUXAUsI98s1dGcIlnQ/PrqvhnnGByFsI7XwQwbkP5nRx209+hBWnnIKGhga8/PLL2L17N6ZNcKB6wgzBJDQfPoqDza047bTThNz2unXrUFHuRX1tleinq7sPrUc7UFbmx1lnnYW+vj5s2PAKvvP1zxtaZuEImqvEDrkaZMkOmJtDp9wEk2ZYoXoge9sfUZbYAvO0TyO5/wEMOk9HrDYXOCqP4UZGud8rdp+l8bkjk0YgwFxGIRfP3K34EOhKJIoSzWC/dJT4HB9OdGtKwhtaMION4rG4AFqP/uxhcQTP5z9u/DK+ccPVOOv8T4m/EWTpOalyGOa7ifCYWCdMKnEF2YYsVtKUqQlk1CrKfQgEcsVM5LFkLakgGOxpyooHGAVY7EMNspRzqqpuBuub2a0QgKtt73qcOGsGZkybIP6t9JeicRlumBIAbGbFfrg0CrjL/sn2eb01sA3V0VOvhadyGkK9zfhH376Cy6QGWXZ3JZyeGgT7DonNIq08LHYqN1r0AFY5iwwrRG3kRGRNOlmknlLtsg6derIEUGS/JBjLgK2IUCnk/cJryw0Lqn+qTdaZcu/4AiyLf5jJy9r4NUQXPFRwTbQa6N2/UjlRFlguqXONg7TCX9Us7liDrBEiMgpFTfUUWZfo7SgOPFbrezz3owWyMu/WwqyWGmQRTLy47zX8bduz+I+zv4g3Dm/FWy07BMg61HtUgKpvvu+L6EsMippTZI52dxzArAnT0B7uxhz/9CzI8njdODzYJmpbVTnK4bY7s5L1BCZU57182Ufx9K61WZC1qXUHHtv8NL559heRtgB9gQHdMd87cwV+99r/iEtDwLOhaRMeevVx9IT6BZNFkPf83g14tWkzbnrv59Ae6Ba5Z9ed+VmUubxik8VlcSAZTsBZ5hRgiXO6eMn5eK19y4gwyjc7d+BddQvxyv6NhkDW1MrhKARGLRFw6YlxlHJ/lYIDShnH6DHjArIWVc9GR7gHR4OdmNL6EE6omARz3XuR3PcrPJeajJCtGhFrGaKWwkVppcwnT0gt9UmQZTFZssozo1lc7tyVIr+pBFmMpyVjFYxnvqyUYEktwal3gUSohoZEsh7IKiUny+jNoW5XLMDi8cWALJfVgUmeOpG7wbF29R4U8bvH0qRABXeYlaFWYw2weE5KUJfsfQuWvvUwpSLwNKyAyTMVobd+kBW8kGtw87e+gQceeCBnSXbt2oWWlhZEIhHMmDED1dXV4ofGvzU1NeV83tjYCOdQeBHbXHXVVVj9QxYcLWxGQBZ74e65b4jVUoIhvRFELhrzPhha9da3MbDon7qTobNIp74QS8ZniWDLZsuwXRTN4G6kEnjp1fzSGpyAi4V7mdNF06rFVXgF87cwHe7E/T/9Nf77sQybN2XyJNTU1uPf/3gMCZNrRBgZnWw60fxhXSSyeBTZsQv0kUAyHhaFXKPxNBJpZkwZB1ZypmQL9QQvGGZGwBsL9SAS6MienNHQKB5AEBUYGMm2en2dqKo5JAQxujsyeQvqulplrlzGi8DL7x4uM8HzJ8MWjwXQFh0YIZDDnAa+Yxi+IkVxai0OIVLjLp+CyOBR/L1nd8HL6rc4cKp3kmCuKD/OcVnjKZCK6wIsdkqQJZUblep4DNfzl/mEtLxW0WCGuJFB5PcPixuL4tAFTNQrczlBhlncv5HoULFxm9h80cpJkiDF/uaFcJzC904Kyb2/QGjqzQJwFWP5WNixBjpyXlr5tep5EODxOeIaUoFxtKYeM993R3uoa9zzU0Z7Pu+k45X+onLeWjLx+c5LDbJObpiP76+5B5ct/YhgfMjaSJDFkMCntj+HG95zJd7o3C4295iu4jDb0BcbFABirgpk8Z0zu3wa0om0AEAMFxyIZMRpPn/qJbhi+cexZghkfWrpR3DP2ofx8cXnYUb9VBH+R6EWvTFnVTQKYET7+Enn4c7nf4MzZyzHX7esEUzatJoGBMIh3P3CQ7jhvVdiX2czXm3ejK+s/BQG4kFEo9ERc/rCqZcKwPZi6+uaIGvlxGX44xtPiu9XMm3039RMFpk8Aj5amdOLCxatwieXfBhNwdYxY7aONxaL5zrmIIvJem6bCzt79ovFXNFyB9xzrs8CrFbfUsPPrF4ekmRuCLKYPM2cpFIWl2plrENVSEUv34SD0RDC8TDCiYgIoZOmFfLHJEz1F1kW2A3FwOuNJc9V/fmxZLEcFpthBkvO0wjwZS0HgitZsbw70icqmROov50m1Q8pBd+kkHIfqzkJkGV1wnrgx7CnOmGePMzemMrmIPz6DRhcnAs2tEDWaOdTCGSJjYRkUoQsJMx+wOLJy2QpnwE6MLznqW6WD9DYO5+EL/hvWGZ+CammRxDpO4zohMsRr8yEWyiNTBkJilLyNwi0yHZlWC+qnpnFuTGvK0Hp+CLEaiTIIugi+KKVArzcJgtqrQ7UmodDNl9Yux4/Wf1zbN+5D/39/Vix4lTccONNePfpKwVYlMCKAEgKCHBNeA5kNHg+SIVgZ+0WO0PGMuFg/DtDsvjbqOORT/CCanfMoaLYhbLgdzEgi/NSAy0yWN6yTPiktFjUjaOtcwre7lYzUOs3Y960TtQyXNmaWVdufnVGetEV7kPfUN7YKfWLsLFj+wjG/GjLHJw71wV38ijW9u3TzceSk5Egi+xXPNyHWLhXfFRoc4Ygy2wZKdJEdpAqnVoiIzXVFeJZ5HPV1TNSgKbQAvG+J9hyOjNgi/eCnmIkP2edKeuhX8I181IgHUeqbzvCUTNSFacXGirncz0Wi/PxeJxCfGIsTU8tUzynptzSCQS1FX59dt7ovIoJE2SaAEHW8WByE1iyPJyT0fyl42H+cg56Msqh9QAAIABJREFUflKxeetKkLVw4my0D3ZjMBrEl077hAhNf27Pel2QxegbtzVTL5Ilggj85vpPyGGyOsO9mF3WiB/96z68Z+ZynHPi6bBZrAKYMMVGgiwKbNDeN/s0waC1R7rF56FgOAdkKcdcWjsv20+1pwJHBjpw8Unn43tP3yNAVmVZOerd1fjZ2t9jyeT52NG+F3PqZmB542KEYuGcOZkSJjz85l/FHPRA1ludO3HW5FPEmPVlNTh95lKU2b264YJksoKxsBi/obweH154Nl7r2JIJTx6lGfE3RzlE0YePKcjiws6vmoENbVywjFKPBFld227DU1X5pYrVs9cCWUrmRj5QBBpOi3NEAeJCq7F34x6U15ajYkKleCC0Cu3q9cEYajJXoUhIM2FWryI3gZawAqBKPS4BDnOhlHYsWSyCWQpdFGOFgC9fRCdWTBeqNDQmdxJc9cfG9su2mDkfy7ZepHDS7mthbfggzPVnZ4YeKnSdjnYisv0uDC56KmdK3/+vb+Oaa67BiSdm4rpHa2TB7r33Htz63Wt1uyI7IjcH4uZK2OzGQBY7JANCp56J+1p1fZSD+rZ8FM5518DkrEc6dBip1icR7zuAaN0lAnBJYxFWOp9jlb8h87ok8OKzy3PO1HdKIRItrgimVDDUAl4EVB6TFR6LBR7ksqXKtcgoObrw+z/+FXfecZtgImmXXXYZbr75ZjROmy6+vPnFRCU5zpFhHlL+nr+tFmsWQMbjcfHfZLvIaPBzOuoSkHEt9UCwHssgJdsjg22Ihfty7p9iQVah+5gA6/CBKWjbtwEN80YCb63jp07fKP7MfNZqZwWqXRXiy5/Gd1lXuBfMGX3pyMZs7rDshyDrjFkOVFu6sKm/OUdVUGus07yTUOEsF0IXLGxLM6JGSlETLRESgv/K8jLBrChZKv6N145G9c5imFj1vAmeCbZoVI0cDIYEsFMb8/Ns4d3wJPeIelnpSBuiu36D+FxVvmiBi6gGNrI580GpIKpVFkK2kSF44trpKGOqh9dTiWU79VxEyQinA/2DGTGRUq0YFothggwXPB5ML3/JZM6ELr8dgIs+TyZ6xlJQZEuu4Vj5SUqQ1RvqFyzTt865GjFTXKjsvXpwk264oNVsRZnFg65gL5KWFPrjgyNA1kA0gCprebZIcAxx8Y564JU/i40/CbJeP7QVVyz/GB7Z+CQmlNXgE0s/JBSYQ+FwTrigcswZ1VMFE7XlyC44bQ589YzPCDEOmRPGOnrcfNrashtPbntWfA98ZeWnxVxTsVR2TgSI7pADj+7/h0gR0QZZi7Gr9wCW1MzD3S/+Fqc0noTpdVPQ4K3TBVkBhDCvckYOG7i1Z68Qykmkk0LlkPcc/Vvm6bOeLRUS40O+kd7zUsjffLueszEFWcvqFog6R2QipI0GZGmJPSiZGwmypPBDMaFpnN8rT6zDqR8+DcyH0KpJpXVReOG7I72C4tcqEiePGevCdFovj2PJYpVyg3ps7rzAlwqUdHwODrQKcBVJFufMljKn4+mYyYGdmBFZD/O0y0WuYuLg7xE3URCGINyJ8NQbkPSdlDPl3bt2Yu2LzwtHmxYIBLBt2zaccsop2XYETsy1ojF3q7y8XLSR/+bfpN1yyy04+4yTMXf2dN2loYMud5nStlqYLA5UVvgzmwsUnBhifzKMMPNoudeW+W/+H8P7qDTIGj7M+1Am58tBhdx0cD1S274OS/17YW74sBDGQSqGVMsTSLb9G3FLnQifHK/8DTkXUT7BaoGLKqh2m3AAaZLxIsATTNGQuffcAFM6Jq5Xytkowri4M55IUkQgs9lE4OU1p2FJx2FCIm9Ns5hQl3PB7mAhWZsAU9///vfwwx8yJyZjX//6N3D9124s6PzwvSZBFRkDhnNk2KxMjlqG1csAL365S5ZLMHvJJMq8bvFuVDORbEvJdhZwZd6S2sYaZLH/A9tDCPcPYOr8+WI4hg4ODuSKTSjnIUGW8m8uq3MIcJULZ4nGDUF+Z3VF+tAd7gVlhwmyJtckcPIUJ9DXgnWBFl02iwCrzOIQ4YVksBJDylmFWCyOLRVGtURIGBLL3EbmW9F43/O+5Bhpsws2mwOd3RnGrBRjXqXFnFEJ5SYI71m93CyyWc43zoXt1EyNt9i6TyK6bI3hYfOFChLs8X7Tei9wACo92pHJv5QKsIWAVj4Wi/2oWTWCTaZTqxVTDZ+gap48rpDYxfEUKig3f5UKi8r/JsPF9SlFDt3oGkpQxd9aRiXpgVhhEKxms0rxk5Qga82ul/Ct930JZ85cjvVtm7GgaiZeO7g5C7I4Vz3hiwVTZqM93DUCZPF9M9U1ET/81y9w4aJVoKjExkPbcO/ah7FqzsqccEHmfQWiIdz671+CrBqBlhThyCd88atXHhXz/vCC92EgMiy8kamll4LP7MU3/3YHpldPEbllO/sOoN5enZ0T/bPNHbvws1f+gHNPXDkEst7AKXULs8IXp89YhngygaP9HbjnxYeFYmHQFMaCqlmGmaxPLPkQugI96A72YkbNVLT2dYjosFl100UoI4FiGFEcDhzNeysdjywWJzxmIIta//yy2t+f2cWTVirIKhQqyP7lw6QsyEt2pMqZqcNVyAa6B+Cr9AnhCiMgSwmw2Pd4giz5olEKTKjzskp5eRRak7H6nDLbfrtPV75d1sXi/XLQQPHhsZrX8dAPiyizmDKtfPPZsC+9B+lgE8J7/ojA/IwTk89kyCDZjZtuugnLly/Hq6++KnK1KHbxwQ9+UIha0CT4uvvuu0U7CmXws4997GPi80KhgmwjQZYQdbFVZgvZ0imrLPeLHXCa+BLm/7jzKX6GhWAoLU2wkpF2j2VD/eis08misU0qGYHjyMNwdj4Oa+WJME/6MEzOzFqlO19GuPUluE7/H3T1BsdccjnfmjOPhTt+wwIbViQP/gbYdwesJ14PWN1Itf0LqaP/Bub9GKlJnxTny+eA70UyDhlmLJn9b4ZemRDPAi8Ca7OjQgArvo8IeESRVlEnzIbde/bgllt+gEf/mCkGO2HiRBFCeNllny50y2Q/JwAUjN1QwWeyX2TtMqArIUIRCbjsrFs0BC6pSMc5MbyQYJnOMBXvCIz7+ihi1D0CNI4HyBro6oeVIg5lw7UCGWYYi+TWDuTJ2h1Bkc+Vz+hIcfe4ylWOamc5uBtM648N4kgPS2iEUOW1wIQwKqJBAbK2hjuyYEuKXbDArtNbC4vNJdQIaYUcbLZRKwtqAQeuM8Gu2+kU90E02I1osBNUyCurqBMAXK8eXb5z531cW12BcDgqpODlc0hgp8VqUQDDs+0yOOZeC5OjGsnttyA85etIO4xJ6XMuekwWhTcGBkOaeWVqpUyuEdmiQiqb+VgszkWtMMh1JiOcr+REvvXUAnWFQHYhp9HwQz0GDfXKulC0S5oI5kqlRRQON8/MlsIqfcVMTWsjWX08gVYwEc4b6qzsp9RoH2UxYvp517/nCmzv3StyN2f6p2Jn6z4Bsq4/8wq0BNtQ46jMyqnXeqtwyZIPCGCypWcPIokIFlTMyjJJFqdFbOgQrB3p6cC9a3+HA92HcMHCVbBbbYjGY2AO1L/3vCyELwiAGN0TDIfwgzU/E+qDK044GaaUSXNMRjD8dsNj2NfVjG++70toDbVjoqsmOz5zpZneMqf8BPz0xd9iXv1M0d/mzl2YVzUDrd3t+NlLv8/MadEqkZJDRcFLl30Qm7t3Y3ntwmyR5iWNCwSr9t1/3oUPznuvAHTr2zdhXuVM/M9ba4S6oJRw18vJYmrnmu0ZkQ+Kh/xzx4to6W8Ta/Dgq4/BbrHi/QvPxN6+5hERB/L+KIbFYqkk8R1hHq7TWMx9WmzbMQFZZCMafRPxRsf2EeO/6/Dt8M39GpL7f42/2lYgaNPfeVQerBVbq35gtEAW+3Ba7KhxZdTUChkdCyaKFwJZZFm4+yDDIMX7Rid/Qy9UsNBc1Ds5aml2Jcgq9eVRaA5j9TmvQYWDjov2i5gJ56Ssn2t5dayGPO77cZmdmGStA39Lc7bcB6+tF+aGjyC54yfor/0SEv5hVkp9Ukom66677sL8+fNx9tln46GHHhIAi+Dp0ksvxaOPPpo9dMOGDeDPdddlZJf5+e233y5YLiNMFpPvaZkQM3OOg0IHKRZLCDlpI0bgxXA/OuzMf/K6XeJYrdwTFl52tvwcjoazYZ6wSnSfan8BqaNrYD75N0g4p4nwJjpGRhL/jczPSBt7x1/hOno/bNUnwzz1EsCUcc4zE4xnHFDrdIRm/ET8iQ4sAQsBDH/kf/M9QRBFJ5rgh//mWhOQydpFouByhM7fcKjuK+vWYfXq27Du5ZdF/8vetVyArTPPfI+R6ee0EQBOhhBSCp8O6FDoIEE0P4vFYmKHn+CLzAoBF8+J10yKj6idYSOhckVPdpwPYNgywRY36Ty2jEDIYCQBn9OKI4E2mAJdQgyHYItFnche2d0VAmCFB9tFLpa0Qg4226mLEGsVyuX9QsaQRmERCoyIawSf2OzgZ3R+iy3iy00DKheqZd8JnCWrJUEHQTUdTVfno/CY2mGecA7SfVsR7mlGssF4CoDW+fFc8olekEHLPlqwilBBqXioB7QKsVjK9ZN9MwyTa2E0T1F9K6pBXSGQfTzlY/FcpGCEhznCZouoP6o0FhGnKfPOGdqV02YMijlzHnIO+R73QhvM0lcq1E5vDL6L61zVmF3eKHYP9/QdFPlzjOigAjKVASnUdWiwDV2RHrFZoywMzPC2nb0H0B8dFJtzk70TRCFfhodyU5nqyVThPsE/GfXumpwNQx7DUOYyhxcuW2YMHtdYNgncnO6PBrC3v1n4uVpjMrRvVnmjAEfcxG4LdYqcd47PDaTeaJ8Yu9JWjtuf+zWuWnExBtMh0S7eFcXEVBUWnrxAbJJK45gsXNwT6UOtqxpTfPXiHJjiQf+f8xo+5wEh/MExed+wTbm9DDPKp4xYbqoLkkiY5p0Et82J7nAfXDanyE8jmGYdRfrcB/pb0BXRZ+0JsqSpSyKpBy22ju5ov3ZGDbIE4q9bhM1duzSlSGu71mB+mQ+msrnYseN+vFabkSMuZIVCBXm8EoipH6ZC1OH+TfvROL8xG86TD2TxxULKVwmwOL6+RKgJlqG4+ULnyc+5hgRYappcDbLyna+RcY5VGzriXpsLfnuZ7pAUuWBcLpMmleGlx2qOb/c4SsBVvvl9sC+9G6n25xBP+RGs/4yu3LgyJ0sJrB577DGRt0MgddJJJ4mcLYYSEkxlZNqHQRbBGRku/hTKyaJzRaebXzpSPIFrp3SYyE4RLJCJMmL80qmoKBN99vZRGS33C13Zh617DfzRl2GeeilSfVtgLl+I9MBuxPf8ArGJn4Op4RI4XD7RF+dJwKWVV2JkXkbamKOt8O+6HLaT7wTMVjB3LtX8ZyG5b65/n1CFpDGfLBboRXzuXeKLWYRQsv6Q/O+h3wQ5dKTpKRPEkkngWtKxlc6t3rz++89/wurVt6O5KVMc8qMXXCjA1owZM42cimYbgicZXigBLB1QiozIcK4K1l6y29CpUqRTO7djzWb1tvWIchvHwiodflTZG+CxelDtzWwUxZJxJJkvSsXCWEiAKxYaZvHleHg4t6aQgy3nrwZZ/LuS7SHQ5trz3mYdLymmIb574ETMlPmMjFQh8Qr1msl8rI6u3hGMMO8BFpfmvShLkoiQ4EQY1sBGmKh+m04h+ua3EFvw66Iuh5rNEuy2z6srvCEBlfKc+d8S1GvlsxVisdR98d91NZVZURhuenBjw6hpiV0cTASFkqWe9UT7syrERsc5Vu2MAh29+RCgMefRaJkXrX70BCyUbfPVB1UrTx+rtSt2HH4vcLNeXQh7rNNN5LwqHD6h3uy2uLB232vY09GEL59+GV7t2IJQJIymdftxwpmzij2NUbVX+tHjdd5ygscaYHHcUYMsOsqsA3I4j9T28pY74J1zPVKH/4qmnn3Y7D8b/Y7hvBCtK+S2OUTSm2RCtJgbvgwE+zPUTj50RqhD5mMtP/+UgiCLqJg6/mqAxTknNJKE+fdibxQ9mlz9EpHtjncWi7lYZTavLovFNbJbbFg5cSkODR7Fnr7cCuKjemLfQQfPsE8VrJZv8wfhWvoTpPs2I9JzCLYFPxTOuAzNUp4SQwXvvfdeIcFOEMVwP2mrVq3CZz4zvLP8zDPPYM2aNbjwwgt1QRYl3imkoSfhLkGWZLGUc1ECLZ/HLcKZuBucTyOIjht3yhliQPlvhhrSgdMzx5HfwOcMixIQ8fWfgmXSB2CecjEQHxDhecmOtYg5TkS87gKY68+Fw5aRMh8MBEsO/cl3C7l3XwPPxGUwVS5Fcs/PEBtoQaThaiRd0+Fqvg326F5YZ3wBporFgr2P26YhPfMb2RBKGXIochuYczZkfL9kBCwyTFYxdufqO3Dn6ttFuB/tmmu/KsCW0zks1/7db38Lp572bqw697xiuhZt+Z5l/s7AYEDkgJEBoUiBFnuprBE01sW71z/5inBG3vX+5bCycNY4m5SOnzKpDRPKXKhy+oVIj/K6xSMDQvQjOVS2g1MywmKxnVZdPgkalHWwwv2tiA/leWXvlyFWh/+WrBTfF3rCDWQgWbiYuZJkH7kxQtCfT1VQ9k3mUlmsPB3YASR6EH/rG4jM+01RV0HNZnHuBPX5NmgkaFLnUcm/K4GWERaLE1aDM4JJl8shWAeeK+ejlyOmPuFixC7ksW9XPhZVBElRiP8x7C+Pqf2rQheauYxkAkcDrpRj6IG9fOBKHk9fiUxbqcxkoXMdq8+1SvsU6z8anQt9aTJ8NfZq3PbM/eIeYG2smDmO5oEjuqF4RvsvtZ0EWeN13nJehTQCSp1/oeNGBbImeWpR6SzH1u49ecep7foX5jkiME88H0gnkWr6A3YNdGFr5QcRtg4l+uv0IB80Prj5Hl62y4Atsig+IemuZ7FwFEf2H0HDiZPFFw1Ni8nKB7DGMh9LD2Sp2TnZrlQKvNDNMBafk8Uiza4XJqgcY1ndfFhN1mzRaqPjE5iUIpVttP9j1U6CLM+OK+CecyWQCCF44G8IzVoNm90lvuzJHlE5jqFZdL7/+MjvseKU5TlCF5wvc7OuvPJKETJIRkuyVMzFuvzyy3XDBclwvbZ+Lc67ZNWIGkKsFeRMm8W4UtFMXT9M6awIWWiHXVOunU4Md8+5S04HhuF9VKej5Us2dx34Hrz1c2Hyz0X4jW8i4VsCN1phnvYZmOyZd0d6cB9S7c8g2bsTUf9KOKdfhkHLjKKLDxe67tbeF+Hv+jUsc7+JVPuzCPZ1ITz9ezmHmWMd8O34FOzzb4LJNRHJHbdisOx8xOouKdT9qD5vbW3FT+/4Mf7wSCZfq7a2Fjfc+HVc/pnPin9/5+Zv4vu33FryGLz+ZBz43mMYIVmsfCYdz22xAYRUYUUlT0J14Na1W2B3OTBtfqP4PV5GEYyqmmbYHSHhhE90VWKadwIcjtwC8alkHG19h7Ej1G5oKnrFz82uWnh9lSLvJdR/WLBmWqZkhbhxweeJwIAgSu6M85kjwOK81RYJ9oA/BCZqU4fi8fllsXMP1znWhnR4vxCkifU1IT7rB4bOl43U4IZ9krnVCheWnUo2Sw2ylIBK9muExWK/+XK6uFlUVVGOrp5eodiZz9RhskZYzGMZKihAlRAj4k9KbPYwl6oQwFKfsx7gGWtgpTeuBEz5fECeq2Re2c/boYho+EFQNFSmnbBGKr8jGepH8YgT/LkhdgzXY8mJ3uhA0aCI0WGUemcqzazyTMQFRce40U3lvuhgBA5froJ1KedTzDGSySvlnixmnGJF8Yrpu1DbUYGshdWz0DRwRDBZhay8/3VM738R/polMNeuRDrWh2TzH/FScgKa/acVOnzE5wRRyi8OPoQWk1U49wz1KGTKIsJsqwZZfBH2Rvp1CwXqFRcuJR/LKMjiPMvs7mzx5ULn+HZ8XsxuwXT/ZEwva8ArR98ScvhGjMCEdYla48YcGSN9jkcbAkGXySkKjcoitupxJMhy7/sWPA3LYfLNROrI35E8sgbhig8gMvlqmMwOAbb4Q2Cy9qWXsXnTm7jxxhtFdwwTpOiF3+8XioOS3ZJiGBJ4KYUv+JlkvO644w6Uz65F42LtELNkIile+sovZdYPm2Z1ZYs1Kx0ngiyqF0lWRZ4z+2DImbK2FcOhyICpC4DKXXaG/1k2XQ737E8B6QRCex+D9V2/Q6r5d0gffgQOG2CqPwvm2jOzS5vq3oB0y5MYrL0SseoPjuml9W36AJwLboTJWYvY69eif+HfhMrbCMdgcDPKDtwA28mrAbMNiTe/hoGGbyFtq0DSu2DM5kTVNTMykttWZHLiXn51G25b/XO8+OIL4t8nn7wES5cuEf89GpDF42WIGUGykRpldEB7kn3jUmNOLmJ7czscLocoxRHsCwinmGJGY23qOl4TJu3EsnI3ylwVsDp8sAzV4uK4jDQQ4hnBDlHrTx0KJOemBbKcvjpR0JiecZA5TzrvRS2QIAtDs3+OqXQ4E/EIYsEuWGxO0T/DHLWk9+XcdPOdKC0feALmirlAKopU58uINz2G+Ak3I+01VlYioSiI7fVXIxQKIRHP3MdpjGQoUyarELvQEgZRAi3OWQswat0LhYQzqqvKRYHmfFaK2AX7G0+QJcKSFaqmyvmXCrCUfUh2aywZqxHvT7PZMAMlQaRWIW32S1XEzO+hUUysdz+2gh1j8a4hmyOuD0NxmafoqsA01yRc+z/fx872jJjO7NrpuPrUT+Ls2afi+dbXDPndcm70iykgEYrrKzjvfno7Zp87byxOR7cPtcAKASbBcLGgv5hJvp0AS9x7/z70SskVwPQKOeZbgJqe5zA99CY89e8RITWHt9yGZ2uMJ88q+87EV5YVrRJCx1FITCt2qZQgqxDA4hzGKh+LfRUDsvRUgIq56carbTEsFufAIsRLa+djd+/BvOGmcr4ELgQmtK2R3eN1GiX1S7XADKgauRO0L9asybwtcM4WY4lCvD2PiLwjky8TDy3BVrD+KsTqLs60szFsx4677vqpkGUnUGpqahLslVKWnW3JUPFv/JEy7/y7/Bv/+6mnnsK6NzfgrM+er3vO/PLKFsxWtMoHtOig9PRmJJeHLa25K8yk9+7efrFhIlXvZBhhIO5E3Zb3wHrSrSKUMt61A4m5q4UMPM0a3gt3689h7t8AS8VCmOvOgql8gWDLExuvw8C025AoywCM0ZoIW0wfgLnxk0geeAgB6wJEJ+jnl9q6/4myjgdgWXgLEO8XoYNIhjHo/3D2epYyJwmsJKhS9yEB718ffwyr77gd+/fvE0InXDOGEJ54YuFivnrzohNAGXE6LLxmhXb52Q8d0aOxw+gYUnQq5ZyNHhPoC2Dfxr3iC3vawukoq9LPCTXap2zH0EGliqEslDzP5hObDQwRnFA2CRPcNeJ9rgwpZD0khodRUWxQIUGtBlku/yTYHD4BkML9LUjoyFXrAQTJZpF5JhvDfqLRCKKDR0WJAaWZrU6kCmxs6akB2vrXwdvxW1gbL4HJPRHpYDOSO+8Q93Wy7iNFLa2vegYGqchYoBBpXuYJEdjT6vdN4WnonR+PzCfGIXvWYs2M5CGOd6ggFQFF9YxkKgvwxwJgFV7R4lrI6CPxLh+qh8VIJLJj+cBAIWBVaBaSLSrU7u38nCIVE+01uHvtw/jeudei3OVHT6gPtz13Pz40/yxMr52KCkeZYLxoJDooIsG/zak8QfztaLBDiFNwM1saC7KTuZI1FlsCbaJwcq2tEs37DsE51YOTqufCPST8w1QZMmfcNCrGMtfTnI1oknoDRkI9ixknX9u3I/9Kaz4lgSwWh3v3xJOF0tjzLa8Kx7LY8K2lh2+Hf+7XEN51F/7s/8So1tVIDpZygP2b9sFX4RNFiKUpQZaRl6AeyCrlATYiVz+qBTpGB5OOzid2oTWNlZOWgoX5NnXtKjhLyfywYWu8DbLYa8EDj0EDCZjUQ/G5IMjSMuUx1sE34Tj8CzgtQZinXpwFW/E3rsXArF8h6cq8OGmDA/24/1f3oaysTAAtNcAqdLrMw6Joxuatm3HuFz4KT0XpO/+NNjdqzY5s+A0BGXN2CuV6yDlWVrBWjxkMteJudjIeQSIRwRutXjT1unEWrsbkSbNgrj4Vya3fQaDsPEQnXgHPrqthi+6GxdMAk2+2WK9U93ogfBSWeTcjHWlHfOutSFgqkXJOQsrRgLTZjbS9CgnfyUjba5C2GDtvqhz6Dv0A1uW/QTrcisj2n2Fw0RM5y8zrrAbYBGbeyGuwzP6qaJsOH0Vo318RPPHnhS5Rzudkg9j/BHMqyx7m60DpPN5z911YfcdtiA4VVP7S1V8RYIvAvBRjfk653yfC0ph/Z8SiqQD2xFqNNH1HtnGbLSNEDuo9NWA4fbk9I8oijeE6VNDqjvYhEg1gpiWzKcMaW1a7G+lUEsHeZqTyFH5Xh83xeKpTVlX6RV5f30AgU9stEcrWlyplYfOBEHviKJx7boK9bDLM0zKbDamj/0K89R9IVZ6FZO35SNtrCw7rq56Jwa69BdtpCVwoD1KH7RXsUNFA1t6SfyL74a2YjP6eI9lWKYxMP5C1u2QjI6GCbGvEvyhm/vnaCsCVSo87W1BovtLJVoIprWP0ANZogZVyrFJ8tELnN9afq0HWxu4dOKthBZ7Y9owYatXs0/Gnt57Cg6/9Rfz7a2dcKSTUN7XuwL/3rMObLdvxjfd+HvVlNfjJs7/CuqaNQlLe5/DiupWfxZrdL4nj5k+eJSK/frXuUVy0+DxMrZiE/970D9z3yiPwOjy4fuVnsXDyiXil7S0h/GPUtHxaCbDULLvRPottV0j8rtj+Sm1fEshimGAgFsKBgRaR+7TQPxtv9GaKnRq1aYd/geknXoHU0X/iiXhDQSGMQv0Ww2ptf3kBc7wBAAAgAElEQVSbyMdS1luRIIuIvVD441jmY/G83ukgi2vPMEHKbRZrUsr9+ZbX8sYYK1ksjkHH83gJGVTPTbkGeiwW22gBMyXYssz/NtIDOxHe+ygCCx/LXdp0Ck//8+94+eWXcfHFFwsZdyNGNcFf/epXcPhdWHHBmaMCWHI8slozHVNAR4RJ7C6X07ADLiTBrWZEBluzoT7PHJyE3kgmx+bkuiOY33ohrEvuFv9O7roTscF2OKacI5grtaXanhE1xywnfC7zUTKMdKQDiPUKhisdH0C6+zWkYz1I87OUCUmTHWlrJVK2GgG+UvZapG38XQPnobvg8FTAMuMLgMWB5PYfob/uy0j4V+QMTdAfTkdHSPS7Dt4Ct6Ub5splgrkPv34TBhf/XRzLY6TxWLVpbVxxrb0mC2osdl3ApXaO29vbBKv1u4cfEkNUVlXhhhtuwpWfGxZNMXLvyDaSMYlG4yL/Ti8cTrY/lmwWx2Q9LcFiaeQhFXOeY9WWpSomemtR5SjPAVzsn6BKCBGwnloqgUDXvrzDslB1UhFuJxvLumVkGKWQzGiAB/vNB7L4OeXVrYd+CXt4Kyzz/2tovU1IxwaQ3HELEmknUrXnI1mjLbbC+mJu/yQBKguZnvy78jij+ViFxjJbbHD5GxDsOVioac7nRkDWeIYKFjXZcW7ssWU2D/QKC2sNrwZYYwmslOOZzRaYrZkwQrVlVJ7tQh3x7RTO0GKy+iODuO25X+H8ue/B3LqZaOk7ilk10wRbtfr5X+PK5RehK9iDx7eswX+efbWouXXX2ocws7pRALCtR3fj6V1rc0DW8vqFKC8rw10vPSRAVttgpygAfMlJH0BfZBA/e+l3ol7VroGDeSXU1euo9mmVDJYIjWQNSbP2NRiLW1NJvPCZI4PHiAL6qD6bJ1sTcSzGKtRHFmRJSenWRCbXRY+ZqnNXYapvotDfZy2RE8omiy+I51o2FBor5/Oq3pexyOcAbBV4+dAG7K8Y6TAV1SFlWN3VeQUvZH8MK3H73Dm1dWx2m+FYaT2QVUo+Fuf0TgZZxeRgaV1PKeW+qXOnCKfRMyWLJdscL2yWHsjKx2LlA2Y8P1fTj+BxpmCefAFSh/4bgWQdIg1fGrE8nR3tYGhYOBwSRYb1wNamTZtEeGBbaxMuuvg8xE6YkPfxKpadlteHuWPcRaf6nBGjiEKFvywTMogEXjrgygIsHn/uQitCex5EY/B+WBd8D7D5kO7fDpN/HlKd65DufhWpwEGk0jbYpn1MMF7pwT3ix+SbI/KnYPUwCzr/dOKDSBOIEXzFegQoSyMFc+VSmDzTxLHpwH5Et/wIA8vWj+hLeS8ydJQFp6XZev4Nf3KTEP5JvHk9Bhp/jF2OyqLZf/WgBFw0ZX4c/63FdPDvGze+IcDWc89mdkMXLlokwNaqc99v5FLltKFsON93fBfKXDu98EGZu2IklKroiWgcQOXYUz9cfJ7vWIydrw8ht+6qEvUB+T0qLZVKIp2MItibv3iyXsgccxsZxqmsWyb7Nqq2pzVvvftItpWgxtz9POxHH4Z1wS0wOSqA1NCzT3lq5pgeXYOke44AWyn/0uxQFqsTDk81Qv0tBZe+0FzYwWjOVTkBFpV2lU1AoPtAwXkpGxgBWXT0WPNoPE2mFGRkzHNz3GS9K/X4yvpXys9kLSwjKn3qOp/FnKMEWIWAFVM9GA5s1EHnM5dlkofUFPMdq12fNYUBndDdYs6xmLYSZClzsqZXTcYV7/q4AEM0Mk5ksg50H8acuhNwz0e/g95QP9Y3v4WvvPvTICgj+LrujM+iK9aLWkcl/rDxCXxu+cWCyWI+1IpJi0XqwV1rfyv6/cfOF0SBYmksrPzART9EV6oP7aHuYk5BKBnS1CGCVOUebzaRWCCWjAmhDz5z0uhrMzxSGXEViAdFVB7NbR2ZY13USWs0zgFZMt+F7eggUmCAIVlqwOV3+EQRNVaBrnFVord3EHsiB4tyGqyJQZze9xeYp12OvZtvx7ray0d1LkYBFgfhg6pOlCTIMkrjj3UR4nciyBqreFe+mE8vIOWudlp5Dclkad2bo7qJSjxYa37sKh+LVQhk8Xjf5o/AddK3kQ61INj6GkIn/FB3hnt278KLLzyP7u4unH/++Vi8eLEICSO4opT7QNdBfOj8lVjReATJpj9jYPK12OOdn6P8RmBAoQ7+zgcQ1ZNQngvr6zAnJJ9amPp4hgwy9OytFhsO9Q6H5TDi6WPLbFi/J4QlzjXwMmRvzg0weRqROvwYAl17EW/8BpLe+TClwnDv+jJc5ZNEbluOxfuR6t8BhA4J+fdU1ytI922DyV4BOCphslcCjhqYHNWi3pWWpQ79GdH2NzG4+G+an6uZVWUdNEtwB/zN/wHroh8jHTqM0I67sGH2XSXebdqHKXPkCu36P/HE/+LOO27D7t2ZvMbzzv+AAFvz5s83PCcC6cpyv1AalCbBllqCXqrDHasCxccryFIuLvMV+GU/BVZ4dAq2qy8GQVYCbiEOQTEIaVoslvJYpay+4QusqoWndZyaOTJ3PwtLx9/hmP5JmCpPBhJ9gj2m8R2WOvw4UgP7Ea+7EMn6C2G1e4RoCAU4ClkhVk0er6yrVahPvc+LYdiUfRgpWWDUxyh17urjRlPzyqhyoDKnXB5TzPwZ0hiJx0b4ZPTRRG3BVEoAAhr9NCkOIccoFkjlm5saZPF8qGhoBGQWc86F2moxWTyGgIFFgwOBoAgdvOHMKwUrI0GSHsjqjvWhxlGRA7KYB/mh+WcLP14Jst41ZRH4I42RXWuPvC6KDRdjBFlqgCUJinxsYjFj6LUlY6UEV8p2E9y1gtgIJcKCsVS2Kzb1yMhcc8IF8+WVsLODgUN4/el12LupcP6MHLxx0UycvGo5bM5Mgh7NHs8g4pPaHoR37tcwsGM1/lphrEix1kkVy6Yc2XcENVNqcrqKmmJCFtOI8aWgZaVKhr7TQNZYq7UwZLDeXY3X27eiX6VUSWe10uLPAvjjKQ9L3gNaLFshkGIEZHm3XQr3whszIKv5OYRmZ0Lm8llb21FseutNbNmyGZFweEhdbilmOtfDevg+WGdfCzAvadPXEZj0JbzpXy5AFddYmVNUTDimPBdKuDNnR60WWGjOBGaD4TRe3p/LNtWXm9FQYUYsEoDfmYIluAvevdfBanch5FyA8PTvj+ja1XQr3PFdIjQv3b8VqcAhxC31SPiXg4ySc+E3QCcq8sY3EJ56Iyi57jz8c9gXfAMm/xDIYFhh+IgoNIxQK1IdzyPkPw+Rydfqnore9ZZgq6L1fnjNR2Fu/BRSR5/G4a7d2Nf4tUJLU/TnBFuTbZWwm6lQl99+/vN7cecdtyMYDIqGn//CFwXY8pfnL6uRfY/brKJ+Fou3UvmSgiW0cDgq2C3+nSYdXyNOaKE5G/k8HosLZ2ysjeIXSrPbjRXfzjcPmdNY7FwJuESekNWLysoqTRZL3Wex4XT5wHo+1siU6IeZYMs3EdYJZyNN0Y14T3Y6yf0PID7QitTMb8JZfxqCPfnrJBZSAlSf52jDJBm+6a2cVjSTZeT+Phw4WuylHpP2RsCWBEhGwuTUrBWZsEJldpQnosVYKTe/JaiSx9C3Ym08yULxtxpsjcVCKQHjsRRpUM9dDbJe6diUFc2ZVtYARNNYu/81XHv65Tg60Ik7X3wQX115eQ6TRSbnF+seQWNFgwgXfKt1B9bsWovr3/1ZbOvcmz2+tb8dP3nufnz9vVehufcIXti3AV8780q4rA7s7NiPuCWJ5kCrUE0txriWSsl9Xt8oI1yGwrgdbicsQ2qKxfQ72rZOi12EguqdD8WLCFzHynJAlt6OPAsGUpr5j4/8Qdzkl1xyiSiGWsiYYP+nP/0JrYEOLP/w6aL5ssO3w+sdVjsxT/k4orvvwePlGZDF+Ek9I8q0WWzZkEAWtM1XD0uvH+50Lnv/u7Ifc8yexPhS+PnWKl+SYKE1PtafF8MYGp2by+rEqRNOQm+kD2927jR62HHTTgmypEhBITBoBGSJ+lkzLoLJMwWpo2sQbXleiCaknMPPj5FFoHKf2+2EM3YA0dc/D+eMS4RcPEU1epcw9G1kDZ1iQjF5/lWe8pIAFudvZ7FTh2NEwW+b1SoEFnJk3y0W+Oxh9IaHN21GOFk9z8AcaRHAKukZVtMTKo6RF2GZfiWSe+5FOO4SsuoelykTltnyv0i2PSfYAh7HAsMp92xRmyttLSySoad4KYFWzc6r4JqySuzyM7dsh2MROqrPMXIJi2ojQTMP8pisMCnqIKlZkK6uLgG0Hnzw12IMlgKgMMbnvzAyNPXll9bi3aevzJkLw0PJpMjrJGulsZGUepdOr5FwqqJO9Bg2Zq0sNcjy+jpRVZM/xK/QFEsFWbJfhrXZnH4M9BxBNJHLcGmNXQwAKRVkKcc1BffCnuqEvW4lwDydyBFAgK4gEtu/D1P9hxCpvQiphL60dCHRC63zZL7YaMxbdQICVD0swgoxtcdDPpYabBllq+QyyJwlqgBKK6QGKNvphQLS+WYImZ4RTMlNk0w5kfGT/Ob5cY3yqRsWcUuU3FRKuEt1wZfaNmbL3PjtPpwxYSl+uf5RPPrW37ByesaX/dwpFyEYDYlwwYuWnC9UBCc4qrPCF6tmr4TP5sZ1Z14hiiX8dO1v8ae3/o6V05fBYrYIkKYUvmCfXzr1k1jcOBfbe/ZBL9TU6Ekm4okMyBoyV5nHcNin0THGop1kusaiL/aRA7L45UygpTYhHe1y4JqvfBn33nuvIYCVfQAjEVxzzTW4+DtXoK7z75hXXgNTxTAVmep8BTsDQbTVfCA7LF9GSiWTUgQV8i3Qm//eiAVnLMw26Qh1ITV2wLWka0NqtdjdIK2ByLKVyqgVmvhYM1jK8aaVTRKF91oC7djVW1wsfKF5j/fnZIEKgSr1HPSeNWU7S2AbvPtuhH36xTBVLRe5SPE99yMw9dtIlJ8KqOLt850n2SKqJId796J85ydgXfZLpLs2INB9COHp/zXiUKMga7K3HlM9k0BAVKiuTL75kQFTG4Ehc7vi8eFiqVRRY72mYtky2bd/07lwLL0jI4gR6wYiHTBVLhUCI5E9v0fz/IeEoIoeq5/vHPKFh/K4ssQgFuz7Opwn3yHqfrVtvhXbZ/14XG9PSozTKDMujcxAHGU5IWebN23C6tW34V9r1ohm8+bNx9duvAnnnz/8XtYraMx7i0VlWVSaUvHMEarw+4QAA6+T0rEf77ysjkMdsNmtqKgfVo4d7QKra2SxPxYmZq2sUk2E5KYj8CKNaSUIBnFcs9UhGJd4pB/hgQxDIpXy1NdXOU+juUv5wE0xYE2ObQ3vgdM/BSa7VxQ0pqXjIaSO/BtRkx/J+o9pLmeh8Fetg45HkHUs8rGM3o/FloLRKzNTiO0plGMl56sHtGR4oAgJHGexBM6l2HUxut7FtqP4xszyqSKH83CgDQdZlHwo9Jb5QxM9tThtwsk53TYPHhFFhVk+gsewzuuM8ilYUJUpFdMX7scf3ngCnzvlYmzv3Ycltbk1sXb07BP5gkoJ91A8jPXtm4QiKssejcbi0Shi4UwpCfqoTq/ruANZxZYhMrIeI9QF9ZwL1o344he/gAceeMBIvzltrrrqKgGyTmm5A5451yO595doSmR2omO2Khypu6DoPkdzgLIQcTAeRF9sEBbb24uy1NSq0fOTLzHxhZVOj9t5FBuSaXT+ynbvbVguEhDpmMVUO1vKvMB3QjFiI+evzNvRa8/QG8qVO6vnCLaFRbxTzY8i3b8T8bQTCd9iJMuWIOFbmpfh4vPL2HaGdcXfuBKehlNFTanYSxej75SRyqB6gIG5JNP8DahzVcFpdSCWTCAciCCaZyfSyFpotWFRYrJYYwmyHEcfgi+5C6bqUzOiGLYySrwhvvGr2DPtR2izZ0Ll9Fh95TzVsu1GgOlpu74I57KfI9WxFvt6D+PwxE+XujxFHaeua8aDtZzovz/1N6xefTt2bN8u+j9n1bmC2Xr8L38W/9YraOz3eUClyIHBoAhdk3lCHV29sKYGssWSC+32F3VSGo23r9uGSTMbRHHisbLBgRrEorkJ0aNhsNThxbKArjUdyrKO8m+8RmmYsuunPCdv1XSYLXYEeg7qMkFagJp9GMnTygeyig09VM7b1vYoHHWnwOSqzYhkmCxI92xB9MjziM8cueFjRPRC2b9REJnv/iB4pephOq2dGqB1LGulhfKEVPVE+4XK2TvNqBSoVgnkhnAwEdHMVTIKrNTroARayvDA8RZJeKddj1Lma4mYcFrjEjy++Wl8/KTzsK7tTSEKUYzRN+P3P8EWc9SKBV3xaAyxcIaxZvqQ1cr8uvFTGCzm3GTbcc/JyudcmG3At276hi7IYsHTlpYWnHjiyKrvBFm3fqYHlRNWAt7paNr3ZxyY/OVS1mBMjqGjmUpmXp5kseLpxLiBE70Ji8rsQ7ldyjoqeu2V7JTWS2y8YpQ5n/G48bTOc65rBuorq0TMbm/fQFaKWN22UL7TmNwkx7ATI2DLtf9muM3dsMy6Jmdm6f4dSA/sAH8nwn0IzLoHSXemoLHSeI+JnCmHTQi/WJ6bDeupf0Cq82UE+zoRbvzPnPZqkEVFtFp3laj7w9xF/hwJdog8LqVgzlguG0GWKKrK5Gc+L2m6mxBFi7t6Sg/vdRx5CJbQLpijrTDHu5FKx7G37kJ0Vb4nO/1858X7jyqsk6x1ReWxlQ9sxOLwelhmfAnJHT/G61WXIOgern82lmun15cabOk54b/65X1CiXBgoF/UYrPb7fjq9TeiqmpYFU89RmV5mbg23CRhiCqvX1//IBBtz8rzjzfIOrjlAKbOa4SZqinHoRkB75y2BFmSmVKDGqe3BnZ3lQBXBFlGTF5rtpXCGfnAklJoQ9k/jx0tU2Qe3Apby69hX3QLYEqR0gIinYhu/SES0/8DKd+wCItR0Qs5x7EAWZ6KqQj1tyJdhCNaCGQdD0yWqJvF9yiZoQIS2lKJTRkayDXWCg8sFVip71uZlyUYrHHKuzLyrBzrNuJ7zWKDzWwVACaWionrZDXbhEgDQW0iFTfMJbEfm9kmgFDn4U70NXfj1LNXoMJZhs5wrxDP4HdqMTbFNwEVNr/osynQWrDUkbJvQWwQZEVi4r6zO+0Yb/GLYs6NbccrUmsEk8XQJ2ms3aJkEP78/Qc1QdZjjz2Gxx9/HBdeeCE+9rGRlD9B1v23Z9QDyWK9UnWJYLCOpRFY8Q7lbn7noU40bT+IykmVcEz3jLucpN55SpBFwFeo1ky+tRrPl9GxAljSqaWTRklvyhr39g1q7pQVI8pwLO+x0Y5VCGw5jjwIV8ejsLiqYPLPhalsrvgtLd23BcEjryM0c3XeqdAZTr11FWy1S2Hyk836OPpWDIc+EdjsjOwXJRrIWFU5y8FdWEq4dqtk9rVEP0a7Dsrjxb0tHIKMFC/DBRmexmLHsh7QaMbLxz5pOcSyfSklBaYfuheNk06DqXwRBl77Ml6f88vRTH1Ux6rl37VCsvr6+kQh49//7mEwv9bj8eCGG7+Oq7/8Fc2xM4qDZeIzFsTlf5OJjA22ZEGDEXGAUZ3YcXywUYCldwpZyXSzFd5qgnOTKOQram0VaUrAZUFYkykrssuSmjuie+CYtArp0D4g0SsKKCe2fgdx/0okGq7IFjkvpvOxUBh0lzcgEujMmyumnlMhkMX2x4LNkkBKzC/NCBf+pDKhWQblz42GBxJcyQ3rYq4R2ypDAKUvJNz+46B4crHnMtr2BEULq2bDkjTD5/JgU/cuIXQxq7wRJrquFmB330HD7BOFM1xwwGm1Y8NLr8Mz1y/CLUdj50w5DY+8/gRWTD0JSXsaBwcKl16Q47E2Fu8VgiyyWFLAxDoOAkXFnuNYKWXrjVtUMWItkEX26qabbsKjjz6qe24EWfd+rg9mkxXNSTeaG4YKhRa7GkW2VwIrrUNDiQh6Ir2IhxI4tOEAHD4nJr+rERabpciRRt9cvBj5TiwScI03wKpw+ksSFyl2RZROK1XKyv1eESbGXXE1ADUKsoqt9VTsnEfbXqr5uUzDIjKUUOe/lUp/6nHMkUOwDmyEZXAjrIObYDNHYJ5yEcw170bijWvQO/9/kbYUFmqoeG0RbKc9iuSWmxGf+zNYymbDYrEIHYxQMoxQPIKOcHfe+hjjDbK01rimqiKnPlMp18FICQBl3pyyvZrlksyWXm1BOb9lO7+Isnf9HOneTWg6sh4HpmiDlVLOZzTHSHaL56WVy7Nt21bBav3zH5kiyrNnnyhCCD/04Y+MGJb5uxXlvmyIJ8HxQHdLjhM/nnlZTK62vs2h31rXYrQAi33KED9f5WRYGKob6kUkkKlrORqTSoVWFCfRrDWmAG+mDNCW4Y+SldNq7/DWwOGuQvTNa2Cf8TkgNSiaUYEwGkn+f+x9B3hVVdr1ur2XdNKBhFBDryKKBcWuM/Y6dkVpgmIZx/nQmdGRpmLvHTsW7AWl914CqaS3e5N7c3v7n3ffnJuTm1tDAvH7v9eHR0jO2Weffdpee73vWoyZjze6Uy8WfAyFNgNOmxGeOGSrY7mve0r8IhhIUf+DbWnYPRMHsOLGIFp6IMvC8XhDHi/Wa/V/KYCdR4oWNE9NG4sHvn4Klxaeg6kDx2F7w36MSx6GJWtfx8Lpt2J70wFmlKyVquH2utFsb4XZ1QYhhNDLNNDJtAxMGxwmZKnScKSmFOm6VDiFLphcFiTKdSCRMUpZpW1oW/KFUrJ0UClb0KaaLJJqJ3CWKNczmwn6N3mYXth/Olauf4eBLKlSioOG2IRhONl2umddTjdjsbgQicVsAfVkR7Y6sm/o8fTvuEEWefA888wzzJOHUgZffPFFZGVldeoTV5N1PB2Ndd9owIrfTqPNAIfHAQ5N21ttkOv8ufdVO49BqpIiaWDKCQdd7AXq9adHRWK4evtF1RtKguGuY3AtIKdaRrU+LOUoindbqHYJAPRk/ZZSIOrkKxXrPRm8XU8DE6GtHAllcyEa9R94a76B2aGFI+uuqN1TlD8JlY5qV3ywWyyw5y5istuxpmP2ZqpguM7T6icxJJROqlYr2SSCuz+innD7BrHUTnFt0bXiABb9LJhtjBXw074TD90FDYEs0yFUlX+DIwMejLXLJ2Q7DmyJhamdRDG4g3///XdMiZDsASjOOutsBrbGjuswmGVj1K44SPcSMY8GQzPE7sbAOcSy4t+dEybp9l0/7cTECyZ1Z/de26cnABbXOVr4TdAnwud1wdwU2ySn104sqGE/wNL4peV5wYEsic9vkcIHXQRmxDIVzI1HIa56A5KWXyEa9iAE8n7M6sBTtw6e0a/B7EmOOdvjeOrFuG7LNWlwOy1wO9piHr5YQBY1Fg+bxX3/A7YxjJWKnObFyg9iZKz4JxctPTCWlEAmq04m1O3lGMGD19vqgDFfrD62oUaqwimpo/HQmqXQylW4eeLlUCoU0IpVAZDV7GgFveMqDDWQS2QYlpaPMksVA05aoQrFTRVMenxwygCkaZJQ0lyJRKUO9fZmJMn0OGaoQZPFgHRtKtJ0ySztz9hmYumIJANPUZhegApLDTsu/a7O3IgMtn0KMjVpxwWyqH1aCOBYLLpPhSJRnwBZsaQKUgqnVBhe1TjcLXXcIGvFihUMXP39739npqf79+/HvHnzOh2vt0FWPMCK37EaSz270UKJXpBPg6GsGRKFBLqs6J4zvfXM0suVe2HxX67/mwBWuMm6RC5GokYLg60VO5sOxj3EHHCLZ1IdfBCVQIQUsQypQlngVxavG2Vua7cAV28BE9WBv0FZcDUEymw4ti1A6+jvo46XyFYMffkDEI18As5tc9Ay+me2T18GWZSSRqIKlEpKQYDL1GaJKXUwFvYq2qBxADlW9orfXm7VqxiYXMAYR+f2e7G+4Dn44lCIjNa3nvo9yYonC1UhWS06xuuvvcKYLYPB73100003MyXCtLQOZVpOcZB+b26zwGVt6nXxC0OtAfUVdRg6uSOFtqfGpLvtxKIiGk/bnKCIteUY3M6+JaIQq0AFH3SpE7KYbY7JUAenQAuxaTtUZY9AOvBaCBInwNe6H57i1yAY9m+4Ek6H3e6Ak6c2GmrsegJkyVTJ8HpcTLkxlojXnuBE+GWRUh6FWODPzPH4/GIFoYx1w3l1knqgzWkPLPqGG4vgjBqaP/GZtROlDhjLteqL23Ag6+nfXsOYzGGoMzfhhnGXwgdvAGTRdfu1eDOONJYxYJStT8flI2eiyWLE1wd/RYvNxJQFU9SJuGr0BXhz66eYkFGIsf1H4KeiDTjcUAKzw4JkVQIGpw7E5NzRWLr2dQa6rE4bA2Djsgpx8fAzUdRYho3lO1FmqEKSUs+2ndJ/bMwgiw+mKFUweGGgNzOwunN9Qwm7tbksLD2Tb1ZM4h/E7tH9rBYrY/LTOm6QxQdWmzdvBv050SArFE0ebaAdTifqrA0x12O5bC4GuE5mcICrt9F/LKi+J8eBm7jSJJib5HOS6Pm6HPTXZsLktGBr/d6YDxsMZkKp5UVKJ0wRyqASiTqBK/7BI9WWEHVPeb4Ntg4DTm7fnmaxuHbJaFdr+gqiQXfDW/MtHDXrYBm8Mqqnlnrv5VCMmAvvsY9g0l4GV+JZjLkhGfNo0ZMr9NGOxf2eJu9ery/gnUXWEuTxQdLhkcLpNaLIeXzeOdw9Fev4BPdHaavAxPpXISr8Hzbe+3zpncQ2Yh2DE7FdNKBlNpuxbOnTePGF51l3yDfxvgX3Y87cjgU2Er4gf0W3241moykgltBbdVmUKmiz2ODxuNFYU49BhV1FmE7E2HHH6GmARX5yJI3vtLXAbvZLoPeV6I6XFfU9JUnPUkupho8LgdsI7eHbIEkZA2HWXwBXK9wH/g1nyl8hHnQve97tDgdsdmfIlLWeAFmUjinXZsASo6hIvMhN+k4AACAASURBVCCruyIYfJU/mmhzIWoHUsH+VfR7mpzzTWHD3TNaKU0a/W2S0ILZboXLHd6/iraLxExxk+u+NqHuK88Mvx8cyKLUQPKm+rFoHRKVepzSfyyeWfcWSxckAnNzxW40W42oaW1AVWsdFs+ch1+PboLd7cAVo86Dw+3E2uItOC1vAt7ZvhoTMwoxMC0XL6x/F9ePvxQDErNwtKkCq3Z9gzunXI3n1r+LaQPG4+yCqThQdxTfHf4d8067GZUtNdhbW8TMjYsaStE/MQuzpl4fE8giQEUgm8gLLlWQf669TRB09/pSymAoYBWqPQJbUqEYOjbXi8xuxQyyNJZDeG3pppDCF9dccw0mTZqELVu24LHHHuuiMNjbTFa8g0oKNi12E0wk3R5DTijdMEd/PozBMzv7CsR73D/L9r2ZnxpqDKL5TE3pN5qJMJC53pGW8piGMRjMBLMzXNoXqcTxa2migSv+wcMppU1MK4RCJEOpqYr5VXDRkywWTbio/oUWCziJc+3u8yDLu46Z3dIKsPPIGzCN/AI+YWf5af45SOtXQes5wFaNreXfwjLkJUTze+Lv39MTyWgXl6Tom42t7OVNDGWWNB1JCTo0GfwAPVyUOIsjyitHOy537Y6HFVVbj2K84TOIht4Pz5FnsVMzAyZ1h4patD6c6N9zRrmUBuYQhPadOnzoEJN8//qrL1n38vLzWQrhX/7iF0Ci+jmhUID6RgP4ggS9oTJoMVtQvL8IB7bvhUqjxmkXnImElJ7zy4pn/HvyWeeOm6jXMA8yMsntjthFPP2PZ9tI90ekdri0UovVxvzw+EHqheLSpyAVtEE0eC77lefISjicbriHroBYngCZXM6UUm0OJxwOv/8OBV/5kPoWqSYsUv8oZZDUGwnURot4QRa1V22p72LAHu04xE7ppKqQm3HGwvTLWEBVqEYIaJEfk8VpB4GkcBErM0VlD32h5ibauIb7PYFaGo9Q7F932wy1Hx9kEaCyOu34YOfXmJBTiJ+ObGAgq6qlDutKt0MpVTDwQyzT/8ycg/d2fImJOaOQl5oDg70VCTItyMx45fp3MTlnNFLUScy0eO5pf8PhllIUaPszI+Lrxl6M17d+gstGzMCQfnmoNzXh493fYva0G/HzkQ1ostB970O5oZqlH9576o1RQRYHquj+IJDFZ7H6UnpgT147v3CGNizYCguyFPZjIMnhJHsZEsQCSJLG486njoY1IyYGi2qxguuxSJWKMyPuyRPrblucRGiz3Qib2x6ox4rWXkulAQ6zA2nDeq9ALlofQv3ev2rghVDkLx6MJssa7RgnSk0wWj+Cfz80MQ+ZqtSYgFa4CQ6fgQhO++qOKWioFfnxaSPg9rix31CMwfr+zPeLVIF0UjXyVDlwOTxwuiKvDtK5E4giFoCry2PXmcn+++v0NGoVaHIik0khFglhd7iYipv6yGwIE4ZBmHUZk2e31WyFZdhr4Yfb50bCnnMgmbAS7u33YkPef+EWRxfN4Dd4ooAWTcpoklnRWhNg2gqkmUjRpTGfLv5EK/iE99mL4r3lOm0fbSEglsYz61ahQJsIYdpZcGy7B+uHnDx1wVj6S9vwgVYkg9uff/qRga1dO3eypk+ffgYDW2edeQazDiC/rEcfeRCD8gfgjpsuBaXcHnD5Uz6PN6xtFtRX1eHQ1gOw2i2wWawYO20CBo8aylbaq8qqkJOfe7yHiWv/ngZZNIZkwm031zNBhr4UsaYJ8vtM1yU5UcdqQA1Gf60WPzigJKr9CFLD9xANfxgCaQJ8hp1w7fsnnCPfgk9VAKFUA4lcB7FEAYfDAbvDBrHLX19yvIIeAqEYJOVuaq6ICtS6cz93l80ioKUSywOT/94AAaEYCO769FUmoiefCX59WjTD5Z44bjDI8gmAw3Wl+PrALzA52vDEefPxe8lWtNrbcM2Yi3DMWI2XNn6AR2bMwu8l29BqM+HasRfD4XGy7U4dMA7vbP+CiVQMSMrGc+vewbVjL0Jeci6KGsrwyZ5vcdeUa/Ds+ncYyBqQko0Wi4mBrLunXoeV697BBcPOwIh+BfjpyHqUNB+LCrI4BouzCCCQ5W73z4x0z/QVA+jjuY6R9AsCIEvqMjBQlWg5gEShGzLNAAgSxkKgyvEf22PHW59uh0DWD1dffTVLD4kWBLBWrVqF6rYGTLpkWrTNe/33HMCiA50sf6yePsngfFeBQAiBsF0eNYoPRqi+9FWQRX2NFWiFS2PjCxjwvZ1i8VWhD7YPXQ2rG7xOWNollJM1epCXRJGxLMBgETAckjgQtZZG9oIcqMlmkuRWu4PVF/CDRALEMiGUMgU8Hi/s7auzbAWIZMwF7ddVIGA1SGT6SkFMASkycoDLvfUGiJOGQZg6Hd7y99Hm0sLef1GnYxF7R6Ig9P+k4r8jO+ds+CxlKLJ5UZPW1YYh0n1LdWtDpYlh2Y6euuf1ejVKjFWocXSkMhLAy1NnQywWR0wZPF6Q1RPnMLzofqSNXAR4Xag7uBIHB/2rJ5rt9TYmyjpqUqN5Fr315husXqux0Z+aedNNf8Pjjy+GUq3Fww8+gCeeeByUzsXewR4Hyt3HX1e0+ecNsJjb0NZgQXL/ZCTLlMgY3B+a9GTs+GMr9m/bgz2bd+Gm+27DqClje3286AA9mUrLARKv284McvtSdAdgUf91GjXkcimrrQy16MRP+RO2bIG0fCnEIx6GQJkFn7sNnt0PwJl0ETyZN7DhoO+eRK6FWK6HAF447Sb2fvVAAmm74EZ3xk2uHwAfOsR1+KyYAB2LZVKfGd1hZ0m9lSbGfS1Cpnn9f+JbFayuaPe4mNJubwanLsgpCe4zHsWElEJ8tHsN1pZswfJLHmZ1Wqv3/YQWmxl5ydk4XF+Kh866i7GhXx74BZXGGohFYgzvNwgXDJ2O17Z8jMnZozEmezh+L9mCbZX70GwxIlPXD+OyRmBs1nD8+5cXGchK0SfB7XQzkDVn2k34rXgzthzbA7lYBo1MyRZ4ieF6YcN7DLh5pUCpqbLTkHRhrcQiljYYqryFGEICsmRubOpjtaXxXmeZSAbyEQ0XgpIN1/lSYIVSmeoHVZzvDhVJGnfCa9gJs6MNGrkGjoyb8OY776CkLgFTp07F9OnTkZyc3KXtpqYmrF27Fhs2bEByXjrGnjuJaeOfzKC6AGIBKCjfuMHWBIgEAaWTWPtmNVhgrDAw5ih9pF9Fsam4gbFcmWOyY22mR7YLLi4NbrQ7gKsvgyw6Pw5otTrMKDFVMno8OPgsFQckuBov2jZUXVQooEV1Bh6BBB6ET7fjji2UCZGi1TOD3kjSprTCPUCehQSllrFVBJRISlUmkzGjXQJWO1sPIFecGVHGPdwNRIBLTKBr+0zIh86CQD0QnoP/hln3VzhTL2PS7Ecd5Z3ue515D8aYfoBo0Cw0b78fu4e9GPf9OVyiYf0Nl1YWd4O8HajYn1Ijjc5W7G463KWpCbrCPwXImlZ0N6TjVzLVtCKLAzVpfzmeYTlh+8aSNsjvjM1mY0Br5XPPsB8TAL7lllvY3xc/8R8GsrjJ6n6nqVsCMtzxDA3NeOO/LzEma8rppyEzNwVTB+Rj7OhCfPPLWhypqUX+6CE4ePAIGmrqMfPKC6FP7l0hI0o5zpBmdlHZ6+4F+98gdsE/d2LoqV6PPNTMbaFBdnBdlcBRB+mOyyCZ+AIT96HwFr8Cp6UZrqGdfQFFYjkDXCKZjolkeG318LjiB/NMLVGUhER99HRkLhU2VoVBbjzIRoayavpa8EHW/y+KgDTxJynzrubLvQ+yyDh4WMJAOBwuyGQSHG4pQ4oiEcN0eaz2itQACYzb7HYmdJGqTmQpjLSwavHYkSjWorKllgGXgUk5sPscaDIb4TDY4NL6kKvLgLGtFUabiQlfqBVKEFtmsVrZAm2VrR7JsgQ4nU6kaBIhF8pQ3lzFAFyCUscycvQq/zEkYglTIGxxdDDQsQidcMCKX1fY6rT0eipmbz5bNC5piuRALWOoYwm8hrU+tBdNkrQw0fFWWwOafAoYNWPQoh0HkdeGU01rIMy9CqUHX8N+9XUo31uMw5v2YVThKEyePBmjR4/G7t27mfDFnn17MGRKIfqPzIcqIb7Uo94YED7AovbJq4KYrFjqsYL7Q6l5luY2v7pIqv/cbEYrCHyJpGLos3v3A871JxKdH/JCE8NFTAiZukZguPo6yKJzG5lcwF5ApKRjc/vZHKKcJQIx+zcpKNE19rTnUpOqkpf+7vPC7nJA7+kw3OaPFU38aHUyFlDF348YqMQELSxuG7bU7WXHjxRcPZhKrIBCTko1fnDFmetyrEs0c+JIxxBZi6A9OguSccsBrxPGXYtxaOhzDGSRWqWIpHZ5Me7gndBPfA6eQ//FjsTLYVbFJxpA8t8jpCTfLA6rStedZ5smZHK5jMm0h2OjhmryoJdq+zSTpTPtwhjrBiZM4jnwb2xNuRFWxYlNYevO+NM+BBoGSJSIV9zg6NEjWL5sKT7/7FPMmDEDR48WsxTC66+YEQBZx6PUyT+fd5e/jneWv44r/nIh/ufRhSBhjr37DyEjPQ2nTB6PbcXFePHN93DTgttZvVZvBTdW3WV4gvvVl8UuqK/xnid9N5MSdUzmu8kQXrkvnHiFdPuFkA6+F4Ikv22At3EDXMVvwjXqHfjEfn8u9vP2OkJ6fyhkQmYlQGqBNlMNW9SKJbg2COQ6na5AZkG4fanPTR5L3OxsPJLusfS7J7bhUr/IwJaT3O6JdvtqG6G8wfh9Ndh7JrU53PnTXIbAB4Etl9fFauooe4V8rAg4EcCieYVGomLsEgEsu8cBq9vG/k5MmFqigkoig8nZBuov7XdsZwUSCpKgUimZvxaBSJojmV0WVnYgpZozrwckT07y76RESfMmsUAMSmEkQRXqD+1D3lz0/NI8ivpDAIwieC4aLHQSztj6fwPAonkozZkjhcC9b4HP0VYOg1cMg3IYA1VOSWfqS2GvxGTXLghTpqGo7FtUpV8XaLN891EU7ziM5upGJGWmIH/cEPQfPahPPEvs4ns8AQaL6xRnQhzJbZoz3GP7tKdpcftHq3syVjQjITepV8eAMy/u+Kr4J/bBUpmhPDUYwxUGcNGDSiluNEZ9OUanDIWQJYZ4mau9RCRhYhMWtxVCgZ+G9v8RMQBGKw70IqMXhMHQyhTqeiKoRojqo6QSMbbV70OrM3ZflXApRcFgItaaJ34KoM3ngK7uYwxVCCDMOJ9Jhq8b/CK7P0iFjUAW/+OZVfsBBml0EMiSUVGzGSW5/mLzWILGWSIUIVMoRZJQ2qNAi4QuyJCanuNwohN56hykypL6NMjSm3ZitGMHRANvgXvXQqwb+B94hdFTrmMZ/xOxDTGVYlFK3OwM3WM7t2/BY//8J7Zs3sy6etqpk7BowT049ZQJga4fL9iyN7Zg57frsWv7PgwfUQib1YxhBTk4+4xpbILx4y+/oxwOjJ46HlKZP6uCfH96sl6LA1jdFYIIvo4MkCRoWTpwXxO74PoaLX00+JzIZJ5WzmnRhOoow0UkQ2Hp/jshThkLUfZf/d88czFce/8HzsLX4JNnsp/xFwSIZZILbSDjY5FYwfyvXLYWeKJ84zgAKRGLoVYrArYR4frMZUPEy87S5LXW2uEjdyKe5/87RtcR4EveB8vf/1lS2ghkUXpjbwt1cKPXBWAFzStoO+oTgTt+nIg6t966x2kuSQCY0gQTZaEX7PnHFqw/sspnk7fXXYXpVZJxHUbK3RBo8nCwZjfqUi/urf73WLvhABYdwOBqhdMX/gXPL+AL1yECKhQEViiYCV97tBwzoP5gLbIn9IcyKbQSUI+daIwNBcwM27fnQ4xxaSMwQJsJYlZoNYPC6DChztqEOksTW9noa0GrOeNThmNr/T7GWsUS6YpUDE/OYyl6JrMlll3CbkPS4XKZjIErdk+ZW7GzJX4vr1AAKpzcfKY4rVMKIdWYccqI/HRIrtMqaykmGD6CaOgD8BQtx3bdRTArCxjIoskvn82SOpsw5djjEI9ZBvu2u7FhyCsRx0fktQPt94VSnsRe7C6vBzQZVwnFPQK0qI96rRqGFn9aQjiQRUWnAxXZXUAWjQ+NL0U8ionHdWOE2VlpK8NEwycQDVkAz4EnsDntTthl/XrjUL3S5vGkwKUmJzAW4IUXXsTSJf9FbW0t6+N1V1+GRQtmITens3l9vICLagL7i1VoNXgglmlZDcD3334FlVKG886eirfe/wwlJSW4+d4b0ZbQAWx7sl6LA1h0XscLsghckdAF/SGARaluFuOxXrmux9NovOfJpQkSY0/nSOyQzeEIqKPy+xIJZNF24hJSHmyFaMh9bDefoxHuHfPhGLIMPvWwLgwbX3GQhDKkCh1bcCKw5XJ0ZSmCz42k89ustpB9De43vXfirTVsdZoZA3Gyg1iH7ioTnuy+/9/xwdgwmpTmqNKRqU5Do82AktZjIOXJWEIpkUetPyPA1F+TCbKqqTLVotJUx1itcJlhwSCLmLM/C2gNHjOqvbJ5/NlTarEqYpogt29ECXeZswF5de8jLWEQhBnnMVnovS1GNCVOj+V6nbRtQgEsf16xvwar3toUcWIeyjwt+GQYCyD0I6xwdHpfly+lh+TMrClM+Y5qiYh6phUGiVCMgdosRksTRU1AiwAXUcRykQwysRRWl40BsZMZ9BIhudL9zUdj6gbVYqXpkkAqdcSO0Ee+O8FJDzPK3u5kni0WZyuOOKu70xwDTnwAFQkQRPL2CnXwqYfvhnzCSnjrfkRRmxWVyZcGzK0l0g6au6DsSWSoEiDKuw2eg//BlpQbEW7xpX/VK8i1HQAYTe7DMUkeynJmscMrIMJwqZoxh/GmlwX3nwCsQiFHa7uHTjh/KgJZ6bIUeGwdaUCcZH8oKf9g2f5uXbQ4d5K4WzG18klm/Ow5+jx2aGbArBoaZysnb/PjUcsjFTkScqFnjgx0Vyz5F5as6FBWfHDhPQxsBb9HYwVbwyVaqCilRpDAmDanw4EPP3wfzc0GXHLppdi4/nfIZUJcPPN0HJG7YGpqxf6de2EytGDImOEoPVR8XPVaXM0ad3Wc0MAjiF7HGXw1yWib0oeVChkDIfQdc1oNkMg1sLZUsnS3vhTxgCy6tsTKUQG9gVkwgKmnUiowpy5msdjgcvtlw4NBFic8RDWyXIjrPoOq4U2IR/0HEKsBtxXuXQvgSLselvTbOw1VqPRDkUQBqUIP+r/X7YS1tSqwT3AaJPWVUjdjWZyjY3GLX/GY1ndH0r0n7gd/jQzNZXx9GmDxa3lCnTffNyzcuHB+YuF+H1yPRdt1N62NUu9ytRmsZqfe1oQKUw1ThOzNoGcpWZ6AEfpBzGj4lvGXQ6fQosbRgHJzdUSRFRo/Sh+MJvJB8vADFJlMJOOOKVfjl2Mb4RGEl+rng6w/M8Ci69Yde6OwICuz7mPk+eogybsZECmZeWal2YjinHt68x457rb5AMuvy981pziS23o4gBULqAruPBUDOi1OyHXxf3CPeyBiaGBU8hCMTRmGP2q2oaS1s1IM5ZkOSRiILHU/pClDpz5WtdWjtLUyLGAlsEarHhwwo1UVZw9PFEYmD2arNaTeFym4SWI06eBow8bVSJA3Fcew0D6UknLEWdVtLyY+0DoeL6bg/o8oWoi0UY/A5zajpugtHOj/SABkcWzWoLKnkJU8FMKMC+A5vAQVXi3Ksu/uMhQq61Hkly9HYsZ0CNtTdWgjz/7HsVd3Dgz6U1haX55cw0ycQ03CqL7BZnMEJlP8g3ATExoLCgKzNPHkPHSCvc64fQlkpcgSIbC108o85ipcqiW1daLB1mlHqEbuOXgrPsAeYR4brz9TkFy+QiCHV9BVZTPSeSToNQxANRtaA15ZJWUVeGrJC/jo06/YrtlZGSCwdf01XcVAIoEtDmBRG/yJcU1NNVY+9xwrDB82bDguvnAG9Ao3UzT8cu0GbPlxI9L7Z+HCv12E6vIqfPXOZ7jmnhvRWNeI3EEDIJPLYro0wQAruB+xNEIpx8Ra0f3O9ne64HK5IJMAtpZjDAgIxTIm396XIp5FFM6YOtTiFj3jJE9PymjE3DU2t0DsNUGMzt5ZoY4nNu+C+vCtkIz+NwTKHMauew4vg0U6Evac+V3AWqjxI6l2pTaDVdKSybPb4w0p4EOpy/TO93oj13Tx/eC448WyYNBdSfd474kOZTcR3D53zGbF8R6np7YPJZjQU23H0k53QZZSLMe0fuPAKQauq9vRpQyDaqmIFVKI5UyRmAiA441cTQZMtKDl9WB6/4l4dsM7uHLM+SizVaMpjP0DASzySAt3rrSYnaPJYF2jkguFT8pAFhkXf1f5B5vXhZNi10qJ8fFnfnV3LI93THpq/x4DWYOPPYPMjFMhSBgNn3EXTDW/4WjCOWjVjOqpvvZKO1y9CZ+1Cj4QpZaFu5H5CindAVXBxzLVtKCtsQ0Zozqnw/TKyXej0YsHnMkYh9WlPwf2pposeijoBVHc6k9R0UpUyNFlsmJlqtVyeVzI0+VggDaL/f2QsZQVaBLzJW8HVQqJjNVD8YMeznJTFcpM3WN8Qp1irGmDfBDDec60WaywWGOvPaPi6QS9lrF7xhYTW53nglZeD7vquw2yuHaoTosAQKj0v25cYuRUv4W85HwIk6egbds92Djo+QDIokUIsUSMEUULkDZmMWOwipQTUJt6SZdDZdZ9gnzTbxANngdI9PAWrYDR1oLEfqdAmHEh2nYtwvaC5XB4paxNLm2QX7NBzJRarWSKYgRSuRqGcpcVDV4/Bc9nTNQqBfPRIbaQi1DiF+NT/SbhDpN/FTyYCSyUDw47dCcyjfCUQ3dBMfF5eGu+w0G7APUpF3Tnkp60fThxE+oA50HEicREAl4ErIkJIK+sYIbi93Wb8OSSF7Bx83Z2XiRS8eDCWTh92pSQ50mTVS4s8DAwz0UoEYba2hqo1RrYrFaopC4k66V48ecf0NrcggnTJ0OuVOCPb37FwS0HkZCSAIi9+Pnz73HXP+Zg8tmnRhzrUACLdoi1TokUM/1px/56BUqpJMU9ejYIlLjsLfA4TOw5USflwU4r4a7OwOOk3QxBdU/UD7q2QrgYm0j3BXdPEICid24o0+Hg/tMzT+8la5shpPR6SKDlNUK1YyakQ+6FIHEca5LSo51eNdx5D8U8RGKZBnJ1KvsmWO1dWUOV0r9YSucRLfjpiYH71etGNGarNyTdafJLrApNpAmwcKbFfT0t8GSDK+66dRcYBHtf6RWh63d2VO7DpopdzIfqsLGUzau4GiZKId1Sv4el441NGc4Evygok2hz/R7298lpo6CU+O9NWnBuc1kwQOtX4LQ57Hhm/Vu4cvT5THWQguZ1NreNiUURw0bAK1+Xw+Zv1ZYG9vPBCQMCtzjNl2kh88v9/nniJSPOQmlTJT7e0xlkEWNlcXW2paHtOZDV3XGM9qydyN/3CMhKNvyOQomJFcu7jqxEiSAD1f2uOJHn0e1j0QpTNCWcSEo+3AoVAQR6IVHq3PFEY1E9RFIREgd0lbk/nnZ7at/zck9DP2UymuxG9hIm9RkCXVwQ+IqUEpihSmVMGPfgU+2WxWVjKnv0EqD/U4ohrXIQq0XALEmuZybQBLQoRbEnwp82qMH+5uKIzfEn8ASWJBIxS13hVP0i7UwfflqRpyJoAlgkDcyPngJZPTEe/Db0rdv9gguUBrj3UWxPvRFGSR7bhBO/4IOsjZnz4ZR0Zi4pbXhK9QqIRj4Ob/0vaKv4HMUZt8KRNBV5+2chZfBt8DmaUFOzHgdzHmLtcjUq/AknjZ/X44PV7p9IeryNKHe3dgKm/PQ+TuaZtuWCz/LRh2hE0iA021tQbqpm3kTEtBBw4kc4Nitc+mFPXwOuvXEH74Z+0kp4mzahuLkclRnX99aheq1dPnPEPwiBLopQEv40caYJamOzERJPc0hj1/c+/BxPLX0exyprWDtXXX4xFi2chbwBnRUY33zvS8w4YzKyMtO6nCP/XqPjScQiv86nz4fVq1dDAB/OOftUvLd6NSQKOc4490zU1dTi+6+/g1anRavRhAuvvAgVZRXY/MtGXHTVJUjrn85S3JgROMnssL97kSGWIZFS19jPfYH/e30iOIVJfl87Sk+nImlSdKWsCibA4/85TXyJFacgYGW3WcB8HAViZritVasCTDmBLI1GA0rAtZrqohrj9trFD2qY0iJ9AglEPlsX1ok25ZRGk1NT2fgQyI4lEvVaWCxGCJ3NITcPBloccJfuux0SKm3IuQoQq+Ct/gqu2nVwFTwREMSIdnwBARFNBjw+MVsM4gtHERiO5sfHtR8KZHG/iySM0VOS7sEAhVgNAlV9HVjRGIUCVxww5NLtaL7CvmHtAJIb21hSBqPdAzRW3HGoJKC7Zs/BIItMg+/7ssMb8Yz8yTi7YCoe+dZvQTD/9Jtx26SrsGrXN3hj6yfsZ/edfivOGeJf7NlQugPL/3gTbQ4L7j7lOgacKIhRenHj+1DLVJh/2s2szec3vMv8rIb3K8CSta/B7nbgj5KtyE3IxP/MnItEpS7AsNXZm2C12LCxnIDeDThYX8zMi38sWsf8th4+exY+3fsdlv/+JjveskseRmH64C5MVrh6PgJZNA/8M9x70e6NboOs4ceWQSciOUcZBPIUCLMvZyktOyUj+zx7FW1Qgn8frR6LL+Xp9nphch6fQEJfr8uilMCRSYOZpKfZ2QZTu7Tn+NQR2Nd8BNsb9kcdYgJOBK5IUjRaFOj7ozCpgAE6o93E8oRpkkJAjcDXMbO/KD7eiDVtkJtwE8CijzkFgWsCTTSZdzicLH2CGQOL6Y9/0kPb0wSp1dzWiVnh+tldkEWKh2qJkpkYc6Ij1GZ1Wx0MDlNAJjXe8eC214lFGOethDD1dHjrvoe3dg0MLUexM285ktWJyNKkQWfaQPR4aQAAIABJREFUCbkyCZ69D2Fjxhy4RRqkN3wJAlcNSWdB4PNinPknCLMuRdXR93F0wANQS9WwuJ2QW8sw7tiTzP/JU7QCO7QzYVb7maVUkRTpkiy2sk2pUGxS6QMDWeRiHwyGgtUWkxJ0MLZSek5nJUiOfZqeOYGB9Qqzf2LOpRlyaYf8MQtms8KlHnZ3nGPZr/DwfKSO+zd8baUor/wVpTmzY9mtT20Tjr1hz1G7bHZwh7kaxmZjK0SuxrAggZ7Dp5a+wP5wk9uF8+5kSoQcILn/0eV4+vH5XcYk+NgktuFvQwCbzYry8nJotVqkpqbijTfeAHk5Xnnllfjtt99AFh9JSUkoLCzEkCFDsH//frz2+hsYUTgKp06dghHDh7E0WJGoMzPf3QvDhJV8PmaWa7U52PuH79Mn12bC7vTC5uhcv0Hpas3GFlbPRNuLfVYI4GeEuxPE/NH4SHx+tizeoDGPth+BFk3yIMYkmiyxLVrStVYrJbAZy8N2iQ+0+Oyo0PA7pJUvQjzodgj0o1gdOb2XrPqzcSDzRpA50ACxgonzRApKPaTaOFObNVC721Mgi44bCWh1l82KBE7+DBNcjmnjaq+6y7hxyoA0zgTG+EqB/JooToGvuyAq2vMSjsnyeD14fcvHjFkiQMRnslpsJlS11KIgZQCTTV/622u4ddKVcHqceHPrZ5h/+i0gcYqnfn2ZgSz6jq4t3sLAVau9Dcv/eIOZCX+x78cAyHry15dx6oBxIFD39YFfUWtqwDVjL2wHWbfB7rOjxtCAjeU7MWvq9TjSWIYEhRap6mRmhHy4vgR3n3ItvjzQzmQNPxulhspOIItE007LmAAFq+MHE9ug+SOBK05MIxYSJNqYnuzfdwtkbTr0lm+CoALCtDP9/fc62SSgtHoDyrPuONnn1OPHD1ePFc6ILhrQIpROjM2Jkszs8QHhNZgo12FE4iDGOFE0WJuxpuL3XjkkMRCjkoawQkt+EFAjoEWgjR/EVkQKLm1wc/1e5ucQKTigRavFjPkUgKkE0mpzqBcBpQVytX4t7SIMwe1TsfNBlyHudEECmxmyFKz+ZDU+XfUpjAYjZsw8G7fNuh1OhZfR/9F8tyKdK13LL19YgcOlBjz1n0ehlTTDc2AxdqX+DelJU7D8yWWQuIz452P/gLTpCzhKXgNxmeKMcyFQZMJb9wtM5kro+p0KgXYISmu3o3ngXAawOJ+MvIrlyM09D96GtdilmIxWzehAlzjgRBPEFpMZKoWCgaxDlpJAcThtzK+Zo2tBE1qVUs5Wk50uV6fUTNqeQJJCI0WNpZExWdGCD+BORj0W9W9wyWJkDrmNdbXm8Ks4nPdYtG73ud93B2TJpBLodRom2y10RE8VrjhWxYDW+6u+YOdPXlckjHHgiH/faCCLU7FrNVsYkOEHgYJfy7bgo5fehVQqQ/6wfIhFEvbsn3PZeXA7nFj77a9ISU7BiImjmfw7/a66pAoHdx5GenYaTpk6HhliJVPxov/8ErPtbJVEDY9PwGqqaHGAMWDs/972//u62GxQ/zhhBpFYBlVCf5gai7oodKpVSvZ+IuYrOOIFXcGglANL3QVc4W5UMaWe67OZPxWl/ToFHV5Wna6Lz//OJtBIodVq4HVZ4LSFf7Y5oBWcgipw1ENy5O+QpE2EMOsyJuhAtgn7kq+CQe9PQ6XU10hgi1g6oUTDasXo/UN1obGCrFDG9qHGJ5xxMX0D6b0fT3A1NbRPd8FJPMfryW354OrP1vdI4xAMsvYaj4JS238+vAF15kYGniibp6GlKZAuSACMmCliskqbKzE0LQ/PXvYP7Ks9wrw+Lys8F3uaDiNZpkeqMgkvb/oQE3NGYWBKDuptzdBL1OinSmHMFjFZw1LzseKPt3DV2AuQk5CJPdUH2bGuH3cJA1n3T78NNh7IopTFckMVE834vWQrLE4rq7uafeoNHSBrxAyUNh/rBLL6KVPQ2NSE+V/+i/V52SWPoNhyjC3eU3BS75TlEs0CqSfvrZ5si8qJMrX9Oi2Gx9I+E74YfWwJkobPg8+wA8UNB+GUpqKuj9QLkAePXCiGBz5WcOdhq5OIaYWfeV35fIEUwnD1WNGM6MIBLf6LjbahdDnuJUF9rNpxDFnjIsvjx3KRTtQ2Nw25tFO6IB2XlPu2Nezr8S7Q2FEqDQEtehCPmWuQrkpl6V+hvAd2Nx5CU5TJ9OR+oxjzRnR/tKAifrVMz2oFOPU6YqsSdDQJ8LGJDLFbtMpNkyVKeSKwRfLvoaI7IIvGYLBuAFa9/SFsNhuu/dt1kMvl+GHN99i5bRcWPrwAta5mkGyoSqIMHJZS4wh4kSqk0+uG0dEKmVDKJFW5f3MCIyRu8tYLz+PtNz/CS0/fg6mnnw3v0RWo0J2JRnMuHn3gUYweOQj/nH0hFFIfoMkHPG3wmQ4C4gQItUPh81gAhxGQJqPN7YZLnsmeRQI31Aed4xgUilT4mjdgj8UOs2YEK5JlZstCGVvdoqAxJdl7Wt0qMpWhxWEOAEguTZCAL01MiTnwp1kJGQCmv9P14Kt7SeVitHhaUWLuUAWLdN05NutE1mHx+5Nd8x7y9akQpp0F1/bZWD9oOby8mqJo92xf+D1fqjy4P+GEEIgJJlayrc0MrzU6yOLaXb9xG0sh/GP9FsycORM5OTmYeeYEnHVG11opPmgg2X9iQxqbjCFtwbmU06baBshV/posqs0ac+p4NFTXY+/mXTj9orOQmuFPSbRS2hgZfmrVMDWbMKVfFlMz3LBlH6ZOKuw0DPGa89LO/Em5TJXMzHJJVZAL7txo4YHOjRjBaMEZq0vggDohAw5LM9w8qfJI/aR9ewpsSZWJrM6prbkUXo8TbnSIQFH9VjgmjMQo1EkDYTGUdVJVpJo8PgtF95wPgi7piqKmnyAz/+6vIaVwW+HavQj7024IAC36cTiwxb+XNSolxBIRHA4Xm0tQLW+kiAVkWXweHHCGV+eNV9Kd2AKaoP8ZGCtu7DhwRd8yWqQ+UX0nfzyWYdTLRsvBIIvUqIvqSvHzkQ247/RbsKPpIHT0zbY6AiBrd/VBVvu0YPqtbDK/4o83GWPFB1k0x6FSDfqzcv07DGQNSMkGqVOmK1NAgOe59W93AVl6lRZljZUBkEVAauH021mWzuG6EsZk3T75aixb+zrOGDQZE7NHYVf1AZZG6AdZv7BLd8mIs7uALPrWT8sYz0yR6fvNZ7JoH05QTkjzPnFHSQr/OaLrwsIHBsQorbq3gx3TJwjbp+D+ETMql8qRJKcsgNiCgSydeTdGtf0OScG98JS8jg2JV8Eljm6yFdshjm8rYpikws5pGpwnT6SWOREM2oaTqg4GWfSQk8BDKNlOru1Iucx8kMXvCwEuYrcOfrsPg2f6U6f+DEHFjvSQ0g1EDB0Fjdmqo2t6lKkLHnduvDg2kBQNyfmc3M0JZGtlalY7RkArkknyqeljsb52Z9Sh5lbjabUyISkdTYaO1VJ64RCYClaQYiuaTldYA83ugCxKE1RZJFi5/HnMu38uXCofA+mpogS8+fIbuPTyS5GZnYU/fv0dL698BQ31Dbjquitxwy03QCKX4q2X38KESeOhz09BolyPj17/MPBvrpaOQNbrL73OQJzWZ8S8hQ8B1R/ArhqJ11cfRFOjv+7hrlk3obVsB1Z/vR7zbp0Br1SFr3/Zhz07duEfC2/CgRIjrrhxQWBs/3LlZZh7/1x8/833ePuV15CclITH7r8RaYP7o1GgQfPRetx2fYeM8qmnnoolS/6LYxUV+PjzzzDngTlspYvAGgewKK2D6raaDF0nkcQmkIACMROciSlNOtVKOQQiAYpbK1Fri1zjR2wWCYqESieMetP0wAZyRw0m1zwL0ch/wXvsYxz06FGffF4PtHzimugOyKJrR+l7VqsV7rb4/Z4+/PhLxmzRxLu0tBR/vex8PLjgHhQMGhg4cU42nWPNInnhBaeKkrrgq/96HiqtCvnDC5Cek4FRU8ZBofIDgqP7inB0fxHOufx82JtacGb/QYxh/XHtNvz1wtM7DX6sohf8nfjy4iRwYTGUw8eTeuYDIqpT5D8Dka48iWqoFHJ4nGZQ2p5EqmaeUG6XEza3NKTCJ9deKIW87txlCm0GxDI1zI1H4t6dwBmpKpJ8fTRQwjVOoIkirW4V+msTIEydDk/xqxDl384DWjfCoJ/cqT/9xUqkijpEVIIXDEilUqtWwuX2MEY2UvQEyKJsDGImuGyBSMcLp+oW94CfoB3o+0/Aiias9hBCCVw3eprxYIvuvG97pAl/TwxFMMhyeTx4Zt1bDLCkaVICh6B0wfVlO1ia37bKvax2iv5ea2rEst/fwNzTbmIAmksXVEsVeHb9O6xeip8u2Oa0MQbr9slX4bO9P2BK7mhWk8UBNT7Ium3SlaxW6y+F57LUxPd2fIk2p4Wxa0t+ew2XFZ6DgpT+rJ1mixH3TruRgT+OTQtmsmhRl5sPBxsNBxsWi3nWMdwg8Leh74Wo3X+0J65DuDY4obtY7wOuj2q5ChqZmqlmxxKC4vXX+/qrtRDmXgO4TLCXvMnqMnxxyvTGcrDubKMSSzuxK7EALDoOMRC0WkHBFfjzJVKjsVe0XzRX6lAgi0931+2rRr9CvwN9XwxaJ+ivzWIy7fSHlAEpKFWhqq0OJNHuhTvqOMRzbuGAbTDQojZlkEAjVkMiEiNDm4p8fQ421u4OeTiql5rcbzQ21u4K2x3OtJRWoblQ6AewWoFo4hc6jQpWe2jjTNbXbqQLUi1bS0kj1ny5BvMWzUeJpZIV2eqkGgZy6aFuqTLgjZffwJyFc6BWq7D8vytYOuHEKZMYeCKQlTo4g61e8f9db/WDJw5kDRo8CFt+XoN777oJ2VkpaG1uwr9WvIuJ08/Brh27MGveLNTV1uGbTz7BHffehSaDCYv//jj6D8jFgoV3oGTvNnz17TrMfeRRSGX+l8tP3/2IQ3v3YsEt01HfIsOzz7+G2QvvhTQtA2X7i7H+9w1YtHAhzK1tWLp0GebPn4ey8lJ89sUXmLtoHmTt7TRaDRC6hUhXp0DoE4ZMh2JjLJOCJtEcm0XAl/5NamByhRTb6vdHBFDxeozFc1/Hum3h4blIHf1P+LxONOx7GvsHL4l11z6xHT1Dw6WhU74i+UOlpSQydtISo6ddqJP977IXGdiidzvFvNm3MbAlUqYwNTsSu2CMs9cDa2stXC4P+zlFsPphKJuEqtJjLPUvuV8K5Aq/jUB9VR2+fPtTBryIVR2YlITRA/OQnJzC6qkK8vwqXlxwYg+hjhnuAnIiCRKZBpReZzPXdWqPLyZCDJ1SLkO4tGXakZhfSnOk8bZZjBB72heRmJqoAj5JEsQSKas7pW3Im4qrSeVq4aKZAcd6MxIb5fO6u22mrE4cAJ9AgKOmavZNijVyTXsw0LUHwv7Xwb1jLgTKbIiGLgwArar0W2HWnwKVSNRJoZLffjBgJjVIlUrBhI8iRU+ALGo/XjYr1rHpK9vx1Zz5fWICMeKeqX8MPJckKhNCej/UhL+nxidYwj1Y+IJLBSTf0fu/fgqn9B+DWydegZc2fYgPd32N0wZOZF25bfKVGJwykDFgnPAFpfARo0TBF754+Ky7MG3gBKxc/y4mB4Esr8iHVrMpwJoRoHvs+2eYQvTk3DFI0yQx4YtdVQex+MeVcLidmJY3AXKxlIG+Q/XFLB2QUgoL0wvYce+ceg1+q94CV3uJRqJcA5qj8722iC3y8pSY6doGC9TxQVasoKe714nVxLo9gbTtUP0J17bb6Rdx06v0rJY+lhB4qt73CVQ58NZ+hzpDMYrTb4JLEjsVFstBjmcbPsiKFWDxWSzu2MRm8ZUFuWJIFWOygpkyJ6wRVli4NollI7BGEQ2QHc8Y9Na+Z2ROQn9tJltV4kAV/Z/AKB+EBj803e1PLMwhdyyOXiYFuQSZngGtSZmjmMRpcL0Wme/112YwFiicMXEogEXnIVGmsBSWUHUO9HuauFHJBacqFQ6M0URpv8sUV00WpQE2HqnFt199i/kP3oejbcTsdKQ6Ur1ajiIdQi+gUPof6G+/WgN6Cc28cGYAVI0c47dWiASyRowcjpIjxchPcuP8i6/Axq0HsHXDzyiceia++/Y3dnwCWV999hVuvesWfLrqM1YXZWg24M5778DRQ0fwzVd+MFhmrcZAZSaeX/YsrpoxGCPHT4dPIMUzy5dg9LRzMXzsOOzbvQ+7tu7C/Dlz0dTUjOXLV2DOvNmoqCjHtVffwPqrVClxznnnYNa8u2GROjFEP4AxkQSGFAIZqHaOghO0oL/7i//9TBeloJnMbdBpNXB73KgxNHYR0+juvdpb+5GgyBCZm4mIuHc/gE3ZD8Ep7Zvqo+HGYKIs9PchXAoaKXImJmj9LICxmS1IdDeqa+rw1JLn8fb7n7ImUlJSsPD+BzBnzhxWM0Msp91UBUG7JUCwPQC7nwT+RYIVTy/Fjff5a+TCxc5127Bj3Ta0tZpwxiUzcNqEcShQ6lBxrBpr/9iIiy88B0mJoccjFpl7/oScapccliZ4ePWoocaUxtJktgbAJtd3mrgQyCTwRDVEVEsUbMIbXIvFRH3EYpYyROCMM40OZd4b7zUjUKpJKWCpj/a27inJEoNV4nUgR53O0qbJS4j+BDM89K6g1GQK+rvIVgJ91WKIhi2Ct/x92A0lkCmUHUBr+2zYx34Z8ZRCLRrQ+4ef+RCqgVhAFvm1lbsjpx1S27XWhpjS3+O9Nidz++BJLvWFs8yJpg4db7+DJ/jc/sSW9Ha6IN+MmDKCSDQhuAad6s+JtRyoy2YKgFWWOuTrOiuqHjQUs4XvYYn5ASVns9OCrfV7Wb0oSbhTmh79neTYG+3NLAuoxdEGh9MBuUsKh9yNRruBZSqRJxeVGNDCLC2uc2G0t+KIsRxpikT017XbDgkEMNhbUWo6xkyVszXpTKCM6vVp3kg1ZX4TbT+hQSCLwmDvYHuDvWdDgSj+NiKxuNdSBUPdD/GALK6fCXI99MrQi43B96jAU7PKZ6/4GEcU49GUOD3ee7jXt9e0g5hYARZ1iM9icR2kSXKDvTmscS6BLk6CMlYRC04FJ1IucVu9CQ1H6jFw2qBeH6t4DkAGeGdkTWIKMLsaDwUm96GAUE+ArFgAFtd/i90Gi9MvfCEiF3KhhKUwFiT3Zx8c+shS6GVaBq4oh5dUCqnGJ1yEnBiKlFDpM9mEhSYkwUETEJ1GHQBg4eqxaL/ugKxwTJZeqoFGqmbJyUrIA6IYJC1NsfipxQGQ9fJzL3fq9mvvvcqYrWAmKzMrEwVDCvDFhx/i4VmX4PWPNmDC8BQ41dlY883PnUDWGWdPx88//IzzL74AP6z5IQCyvv5yDeY/OB8VthqkIRGP3f8gNm7c0en4XN92bd+Fw7sO4q6774LRaGQg6865d6LuWA0+/2I1Y7JoVZ4EP4zGFtx9951oshtQGsJDjUBWokjHJk/EXtGKMgVNqKk+Qk1AWChAg8nQ50GW2NOGqSWLIB73LLyNG1Bb9SsO5/8znkf3pG8bL8jifOko3ZbMaHui5mfT1j14cumLWLvWL8wzceJEPLDoQZw2bSoDFjQ5L3Nbwi56zMjxG0H/dGxj2PE0NDTht69+xrTzz8A3763GjL+eh+y8HORbBPjx13XYsHEr5t5zK/IG5rIJTrTggy6OWePADKXFKTT9YDF22A+EU2tM0GmY4ikBIj8D5WILIjTOtFjEXzAKJSXuQGJIQ2klpd4yHyh7F3AW7dxC/V5E6dAJObCZauGyR68jC24jOEWQvgPZmn5somiwmdDUZoBEIAksxvD3Z+bGm8+GuOBuCFS58Ox5GHZJPuQqFUS5V8FbtRo2yTB4E8IbgoeqMdTr1Kw2K9K3IJZUy1hBVk9Junfn+vXGPl1YDVZ70/P1N1zdFV+Cnzuf3mDKemOsYm0zXNkKLfw31zSjtboFmWNj0wbgQER3U/Y4kMWRDsGpgoFrEMRmHe9xYxmrcMxpPKCOa4PmpVna9AAjR2I14dIHBbfddltnfWRKIRs1CGPPncTqPk5mUD2OUixl9KMrBjED6mswwGI3i4gUTQTMhJhWFE50kF+W0+pE5pjOqSUnuh/84102cAZj8D4r+TGwKshn5vjbErAxOaOvunH7BOeIxwqw6IG0OghgdVbPovosAln9tMmMeSOQRUWfxHKRCEQs6nLBE0OfUAaVPhttVjuTbQ8VVANEk5hghbLgbbmVy1iZLI5VE4ulMJt9eHrpM5j3wDz4VIDJbWc1Wa+/+DouufwSNNQ14Leff8Pdc+6CRqtlbBUBpniZLNrnjBln4OWlT+PU8YVYu+kAHrjjDOysUwaYNGKyPnz7AzYeV153JWOaiNkiJuvwwSLGohHjRUzWAEUGXliyFDdcdjqGDCuE1W6EVUErcP7J5q/f/QKhV4CLLrwIraZWLFu+HLfPuQOG6kZ8+vnnmPPAXLiFHpTsP4rvvv4Ojz/2T2wz7IfTE1oZkq8OyE1ouQ8oXSfqc4vdHABZfPaL+tMbdVgk3EIsarqqI7+ejkVsZIWphjHCoZQhC0r/g8x+EyFMmw5Pyas46k3qUS9CWqnMUqcxg3BaASXAzTGktMKZpenHFi5qLY3MIy+Wug/+PR9OYTAck0XKgpTWSWa7nMjM8QAtDnwQqPj6q9VYvHgxioqKWBcvvug8PLTgLnjz+0VklQlkRQJY3Pk6KEXY4cTmXzYgJ78/CkYOgfVwJd5/7WMUDMzCxRfMQE5OJvP3amlpxaQJY2J+rfMl0Kn+yONxwsVT0ws3nsRkdYj1SBgDRc+CxWILrChTJyIxKqGAFllaUCouGYBH8nmK9QQDohckXuGObu/BbzdSDRbNCyYkjGS2EJTu2Ga1MfsNLojRpHeCpWYjZIfnQDzuGebj59yzGJKEIRAOmgVf6wHYGw/CnXN3xNMJThkkAR4S56GFWKrLCxWxgKxylwUN3tDfneA2uyvpHut1OlHbddTACEEiED3NWtF5BNdd8c+NjtcbgO5EjV+o4/DnVgRs/OUG/np6mjfXVzbA4/JAnx09O01I326PXyzOR6ITofUpIp4uB7KcJMLidsLtcrH3SfB3kM9m8YFYPIAn1nEPxZzy943nmHygppaq2ByGC2Iu6dvLBbGWUqEUAl8Q1Lfb7Vi1ahWq2xow6ZJpsZ5Hr2xHL1OqtYkVYAWnCdJDRfVYFAQUyN06eELBSbf3ugy737KFsS7t89BeGbNYGh2dPBRjUobij5rtTAWGIhzA4trj07/hjsH5dPAVFmlbzvE7Ut/o2pntFthdoT88yYoEaBQaTEgbwXJhDxpKAmwNv12a8FJblCNMgNrlcbMJZqZIGsi9p8mNMsEPCGhyzlIH2B8qyeD+7jcMjVXJi1ako4EsziyX6h00Qp9fOU+Vijfefh82qw233XoTK/j8Zs332LptBx54eCE2bdqKPXv24fZZt8FiseDZJc9h4pSJnUBWLDVZHDDbtOYDvPLmGtxw3eW4dEYB1h91dwJZD9/3MM469yzcdNtNqKqs4oGsw4Htii2VyNVk4PcvVqO6rJSt5jvdZqz+9TDGTxqPtNQ0vLTiRUw6bQrGjBtDCAdPL1uCu+bezUDWZ59/gdkPzIFUKsW3n38Dt8ONa2+8FpvqdoeVqw9nKEzXniZbcrkUXviwvq6DWeMbG/PvET7gCvbqiuX54bah3OxMYQpTaNy8YTP7cXpGOq658RpcduVlqLDVstSK4BD43Bh3eDa0Ix+FQJ4G9875OJAxG17thE4pT6HqhmLpX4YqBTt+2YaP3/8YTyx5Ai6tj7G89D4dlpiHt155G7t37Mbj/30c1d7GQD59LG3TNuFAVjjRB6rHoiAmi3zmON+z7gAtjl0gFpQYHWKgCRgsX7YMy5Y+Dfp+UVxz53W4eu7foFT7Jxz8iMRimQ0maBK1MNQZIJVJoU4gRhmoOFLG3iu6RD12f78JruZWDMjNwPRpk1FT14C33/sEKSlJ+Msl56Fw+JBYhzKwHQletDWXBP4djsWibxqddyzvpWiTfT7QEomEjLU3tPg9s44npZM7CYU2HWKZFuZGPwCOJ2J5l9I7gYRA6LNKmSpUW8YUSX1etLbZGQCT1bwGtWs/RPl3MIsJb+XnjEX22evhKHoTrqGRayLDAV1Ky5RI/PWhdBx+RBt32jYUyCJRGa5GjFQUGzxO9u9kjw9euwlrXS1obZe6j2csT/a23CSXLY6dBHBF5x9PSlhPjRfZO9BCMKXycSwHzUmsbhtLDSTRp+MNbm7FXwjn5nLxZCARWBugyoRWooHL62ILqZSSGG9Qf6QiMZLliZBBBpfXiWJjRRfBMj5TxgGX7rJnsfSR1GGpLiwUsxkXyOLVl0XrLy1kpimTu4Is6jB9qGbPno2r/nFLLP3vtW1opTieVdZQYhf8zoXyyFJJZOxBoCDxBYrjNSAONyAkxFGxqRTpIzMh03Qg3l4bwDANn54xgeXivn/k68AW3ApEqF0INEWqUeMDtFCsVzSQRS8ckzX8A00Ti3RtGlt9jxR0HJKAb7AaWHGiRCRh8uEkL0qyyPQx9rhdEJLptlAAj9vDVtc5qX///9tXw9oNQ0MVywb3gSYltc4qNLTXgYTqI+cDxf2Om2BSLYRPpMFHH3+GN996j6W/nX/eDMy+504k6lRwuIGXX30Tb7/zAU6bdgpyBvZnapk3334zXnnptajqguSTRaqDBLKmz5wOYdU2PL7ia9x3z3VITmjFrkpdJ5C1culK3PfgfMiTVTDVtjCQdce9d6DooB9kUU0WqQLqvG0YLPTi4++L8PqbH7C1g5vuuBWXX/FXvPv6e2hobsBdc+5iEvRpvgQ8u+JZ3D13FpqrGnD1VdexYVCpVDjvgpm4Y84daBFb0Roh3ZO2DzYUDh7npEQd1tZsDfw4eMz52/eEVxa9N9IFSXiqbvVgAAAgAElEQVT6X0/j9ntuR27/XJhNJjy3dCVOP/M0FE4ZDUe7QTflx1MBMTFf9KG1NW7E0Lb1EA9fDJ/HDq+5BG7dJCbWQ+wpTXpNrjYctVSAk+Onjzb5qhGbyw/2UTRVBwBdni4b639Yh38s+gf+vvgRzLjkXBxtqYBaooDOqWSCJhSU2umUedizQqwbffzJFJyeF7JLoH8TmCYmmR9WWwvSqAaArDVcVridNnghAgk0UBobTUD5IZN2zohgzxj9R1L9bjc8ThN8bhuT+PZ6ImcacHUySQlaCEUiNBtaAwXtjfXVWL7k33jj7VXs8LoEHa6fdwsuvfmKQHciAawD6/czUJU7vD+MdUaU7S2FOlGNgvGDA/u3NBux9sufcfW007Bp83ZWy0TnUV5RhdycLNx28zVxv86lCj2EImmgbomJZwg0zMQ7OIiloWOGY1E6jbvPENEsmBPp4FIX9RolSz2028yQIrK4QywnyUQrfN5OKZCx7BeLkiAxsqMTO4NZmi/Qc+N1WWGztcHq8t93qkN3QZExHsLkUxhzLMq7HfDY4Ni+EM4xH0XsUiQxFxLiIXl3emfTd4SLWERDCGSR9DyBKBVEUc2RPRYDjG47fndH9wSMZYxP1DY0uaVvQ2+wVtw5hEsDo9+fzNRAyiQYlzIcZmsbbC7/4o9cIkOaOplZmFS31TPmqbsRCmBxbXFzslCL4wSoiGGhcHqdjIAgK5aJyYV4fcsnOH/odNS5m1mWQ6zhB5QSJMi17Jwmp4zGs+vexpWjzkdpWyXqLU2Bpgic0Lubk2jnUgXjATux9ou/HR9ocYvp8YL+eFk3qsPrwmRxnbr99ttPOsiKZyBpNYlTMOHUBPn7h/PICmZwogGKePoUaltKGyz74yjyphdALI8MGo73WOH2n5g2EsMT8/HO4S8DaUThQFa48QjlLh8urTASyCLZUau9s/Ewv9+xAizaZ0LqCJSaqkKmDzJVNFUuXD45Yz4oxSTUqkZ3xjxYEjq4jUiTfQJbcpEDcqWOMVtckAknTWCpVkOmTOrUpMftYBNSJ01UvR4YnSY4IGXMkMXjZEWt3MScJiNJCj1TXGuxGzG+6UOICubD2/Abiixt8KWeDTJyplUrmmyT7CyBHZKApwk9gVQCwTTRJhUkKo4lVmRE0XykDJsPgXYUnLZGmNTDGeuslajQ7GjxM8fWZrZgQf5dxD7SMzhY35/tT8pLNo+DpTeR2AodL9qCCleXFZwKyA1OMMiin4diwAyeFlS76rtzqTvtEwyyRMkytnjx9edfQSKVMraRJO4ppp17GkRuAZY9uRxjJ4zFhLMnI8negBXL38YHn/4UaPfpp5/CjBkz8J//PIlLLrkY0oFqNjYUtCKaJU3Fu2+8i4/e/ximVv/PCSyNO2sCM2am4EDWgX0HGACZfd+9qLDXoZ8qGXs27MKm9ZvYAsM98+9h27/4zAsMAEvUUhzccQCr3l2FR594FD6FAJt/2sjAGhck3b/owYUoO3QEq79ag0ceXACfk9IR/SCLANYrr7yKZ599rtNYfbTqA4waPRqtra1Ytmw5vvlmDYYNG4qHHlyEMWM6zKsJfnk9bvYsuF1Wf5qZQAgfpYw7THB7JZCq05ggDbEI/NoYrr5p2449TIXwp1/+YH0oLByKWfPvwMgZp2Bq9qSQaYJOmwNFW4tQePrIkPeFpaUNe37fw2Teh04ZilSTGx9/8DmGFuRDn6DDgYNFOGv6VAwf1gHIYr3BVAm5TFGQS6mL5GHFpcZyNgaRjhFvyh/JvKsSB8BuroPb0RZr90NuR5MYTcpgOG1G2M2xP2uxACw6YJoyCT+8swbPP/dCl+NffdXlWLTgbsDngsungc9rh27fZZCOXgxIdABjEARwrr8Sjkm/RTzPcN5v3E5UikDXhMApiY1QxAKy4h1cr8vO2KwWr/tPB7QinStNfLmIV7I9nKgFtRc8kY93vHti+1RFEnIV6Xjwm6fZt1MsEiNNnYTh/QYxIHOotZSxRjqZli1G0HuevpeUcUDfS7VUyfwvqd6HxCdsHjsUIjkS5Tr2nSY5dVKgbLQZIRaImY0L7UfZE7S9SAiUry/D2LPGMcEN+sZb3Fa2cJbYbtHU4KQ66Cqky5ORKNExA+SzBk3BL6QY6HGx49B3h54Xmhe00HcaPjY3SJRp2Xva7GxjpuwjkwejyWRAmi4FEkG7x9eo81FlrUOluTYwpHwwxYGWaKxQT1yPnmqDFAZj7S8DWZs2bfJlZWWB/vDjzwSyuDRBfv1V8IDGArJ6G2D11EU+3nYKkwowPnUEPin+nq1gU4QCQqHGg+/OHtyPVqclpJ9WKABHbdudTjjDpAdS2wSwyPiNKNdoQYwNMVXF7emPobYfLfOr9vjg91IJlnWOdoxwv482aQ+XtsZvrzupU/z9aVXaLVDC5TGgzG2FlbdCpjXvQ0LrVsgdtUhXaiAiP7z9j2Nzvztgl2XEfdoDj61ErjYNwn5nw7prEXbk/Zsp5JFP2d7mopBMML3kB2gzkaXqh1+q/Kl13Q0CWZnitE6qg9RWYqIW62t3dEnD4I9/d1PwQvU1FJPV3NSM55c/jyuuvQJDhw8NgCwCXOR3tvQ/y3D33LtxOrGKHgFeffoJXH35pRg6YixWf/wW3NJ0zDj3wgDIGjZ6GJw+slGwMhC6+ZdNOFp0lKWPEpDjQNyp505DSWsl6yYHspwOB8pKy5nkf9qgTGiFSrzwzIsoHF2IjX9sxOwFs9n2HMiiVKv/Pv5fmExmBtyUWiV++fYX2KxWXHblX1BRXhFgNqsPFftB1kMLmcE0rcpb7F6QN9MLL7yEyZMnYexYf33SSy+9gkmTJmLkyJF4/vkXkJOdjYsuvghbt2zGmjVr8PdHFjGBG5HQy+pnRWIZRO2CR8G51bS4QKwPgYxgv6JgRbwvvvqega1Dh492unxldX5D5O9+/xE2hx1ZQ7KR2M+f0hgqmptykZTsF6Tg0gkpZVJotMBgaMHBw0dhs9lxzZWXxH1LiyQKkAExeUFRhEsT5Brm1DWjLRB1N+WP+kLMmqXlGLzu2GqGQp00nRcDj3GKXkRLE+SORYtHQ/QDIRdKWS3c44ufwJx778DAAf53vMdth6i9PoLGFC4jxJY9EChTAYEUAlkGvIbt8OpPYWCehDlowkjnLxB0Vhu2EM5ntd1COJ0kd9/BthJzS4t2lL5KLHSLyQyxtw0KhRRiiYopRdLiAN2zUkVHXQwdk4CskCxqRFK2Hd3bNG7cv0n6XqLQQ9Tux0P/thnKUWprhlGuZpYm/Gh1tjF1OVrUou86LV7Z2mvhKAuEFllo3IihoJqy7HZluVprI9QSlV9Eqj2OtFQw5ThSvuutCCeKwB2Pv+jY8TP/37jsk1B9OxmpgaH6kalOQ4Y0Bc/88Tb+Z+Yc6BU6tDkseGnjBxiXNQLT8yfjWEsNipsqmPHwoORcNLmMkIqkELjA3vfHjLVIVOowIDkLlZY6ZCnTUGGoYd5V6dpUpOmSUGauRqYqDUZzK2pM9UhWJSI7MR011gaobDI0eVthspuRrc/AoJRcVBiq8f7Or1iXyVPLKSB9ZRmKGktZ/VR+Si4z56X72WK3otVuRqutDUNSB8ICf6pjhjwVRY1l7P7IT85FklKPdaXb8eHOr/C3iZdjQnYhnt/wHmOy+CArmK3igHJvs1g9eQ8T88Zn4iK1zdIFly9f7ps8eTLoDz/+TCCL0gQJSXP1V8En3eayMNlvTvSCWBiiNOlFwymznAyA1XLMAEebA2nD0nvyHojaFkmETssYh2/Kf2OrIBTBICvSeFCtEhX5cWwW7R9JHCMYZFGBps1p7+SdENxpelESwxILwKKVHQJZ2+r3RTz3VJEULO9d6AdZXLCPMJvg+JlF+n88QCwSyIoFYNEx+aufNMmUBYkp8PvrtBlYipa/wM8f3Ior1w7l9FvggaV1F4ZWroB44C2Aoh8E8n6MGbBvuwcbhrwU9V7hb0BscYbxJwy174Jo6APw7H0EexMuDRh7jk0ZxiT2QxlGk1AJ+bDRqllPBac6qBDIGeDSJ6ixpWFvgMXjjsMxiVR/Raxjvi6HpQiXmaoimltH6ycHsvg1WbQPeY5dd9O1nUDQpFMm4pXnX0VKagoyMjM6QNZzL+GG84cif+QMrP78U3i8Ppx9wbUMZH300cesC/kF+Ux85PQzT8dP3/8cM8gicKRPTEBtdS2uvfEalJaU4bOPPsNFl12I9958H/c/cj9rnwNZxHBVV1WjvraesVzE2vz87c9sGwKJfJBVcvAI/nb9rex3lPZ5wfkzMW/+fCQmJgRA1rBhw1mt3MsvvYKJkyZi1KhRzBRbIZOwCWuLsQnLlq/EgvtmQy6yg6xUCBzwg9gVmizTxFMokkBIlhsShV9Ew9yRYhwOVOw+VIX3P/gEH3zwAdra/OzMrbfdjgULH0BiYiKampuZ9YNd7wwrjtLcmAONtglSWYfQAd+U+XBRMTQaNTIzOuSQg+8dej4FcHc5P5JtJ7ELMgmmiMRikTS7RqOEsSWyGW7w+yTafRz8ezIPlqvTYG2thM2jgshnhxjhsw1CtU+AQq5JY8bKBHhiiVhZLK4tyk7IVxSwFNPHFz/OQFZmmgZetx0CaSL+9eQyrPrIL/VPsfSJ+3DZeeNgcCZhyfKX8PU332Po0KFYdP88jBiax96n3/7wBxY88EhgH2LFHnpoEWMqv/zyKzz00INwON2BLAiOua2srMQ///kPKBX+9MHqqkrMnTcfTyx+DKNHDmGsK93r33z7A4YOKWDHHFk4FOUV1fjks9WYc88dEHqtqG5oY/+eO/suJmjyy2/r8MyzL6KuvgE3Xn8Vbr3pWgjsDTAKNFi06DFs2diRHv3828+jYGgBnnv6OZx74bkQ5MhRZ/WnaRHwSrVoseaLNbhl1i2shm3VO/5UyatvvApVldV49dlXsH3zdkyfMZ1tI1N64bY2IUcgw253Gyq8sV3HWK51NDGCWNoI3uZkpgaG6m8okOV0O/H29s+Rm5CJEf0KmMEvgRhahNQrtIzhov+TgXC6NgVVLfXE7f8/9t4CPKqr+x5eI5lJJu4QkkCw4Amuxa0ULVAo0uLu1OXt+7aUFne3QgUKtBSKU7S4BycQJCHEXSbj37P35A6TYZLMhNDC7//t58mTZObec8/1s85ae22uY9WyUiMcjjyNu4kPkKXKgY+zJ0L9KqJlpYa4GHMdF6OvI1WZAVe5M+qUrYbmFevjeuxdnH9yDak56fz5m9VbIS4zkWWBFB+0GcF92X/nOOIzk6HSqXn7vet0QnTaU+y+dZT7QX97KtzxXoNeDAj33zmB+KwkNreg5VtVaoS9t47hwN2/0adOZ/QJexOrzmwuALKsgV8CLBT/RPHhklxT1tYhdYit8tdCc7Ko4dcFZAkzGsXtdLo6g2cGCBhY1rRSOMhtqotVWifJvJ27+28itHPNl9F0oW3SbFafyp14kHks1viQNs9NswdwCvXGqI3CrO8FkEVALEebx9IK8+J0zz0s8+096QItLg+LZGdNyoThavIdpshtCYVICgJc9JK2BFyW6xeWzG++XGEgqyizBmF9a9ISKkq6esOvWLh4xXO7I0hhxAYlTeeZvjfPHTDN6OtyIb8xAg61PobIqRwM6lRAGQ9D7mPEx5/H7cpf23K4eBmSl9HDpd6Dj+BX/1voHv2MKI0jYgKMNa8oKB+OHDwF4G7eeLCrcSKB6oK8jCAgFe5bDVdT7lg1m6BtEtNJtUZIf06zfxXdAhGXm4wH+QyQvf2yxmSRlGDrj1vh6umKbm93Z6aJnlEqlQqOjs/yMNu82QbQGLBy8UoM7BaOajUaYeeeY9Ar49Cu+2gTk0Vs0L0nUVg4eyEbh/j7+2HD6h+wYfUGU3eJdbLGZBFg6tm7B1YuWYkxE8fg1IlTvE5Y/XCsWbamAMjq824f/Pbr7+g38B2WC5J80M3DDft27c2vy9YJjx9FF8jRO/jnfnz56Yc8i79l606kpqVjzJjRWLHCyGQRyKJB6NJly9livX7dMNy5cxsrV63Bib9Ps5HLGy2aYd6cbxlk0Uy9rSF1DoKDTG5ywzNnsQjQ6EQO0Ojl2P77DrzTpzdSU1Mxb85srFu3hjfh4uKC6R98iLHjJhTYZHHSX/OFC7OyN1+G+qIVOZkmcCwZa1efKmx4QXKh4lgsclMkRiUnt3jAIzEoGRhZglabjy8DrTLIyFayYYm9dbPI9MLB0Q2ZibabXtjKYgn7QM/xCnI/SAxOmPH115g4YUw+yFJBJPfGvAVL0LtXD1QLrYJdf+7l1bo198aSn8+hfHAQenZpjlN/n8CfR27gi08/ZPZp955DyMnNxbv9+uDuwwfYvn0nJkwch8jb900gy9HRWI9LqVSZmNvNm7dg5YrlqFWrJp+jdes3YNas2fjll594csHI4Aaie/e3cP7cOezes5e3mZCYlA+qxjLIehKfYfo/JuYJlq9Yg48/mgpXFxfM/H4e3uzUDo3CKyNbJcKceUsxfsIo+Pn5YNnK9ajZKLwAyKpdtzb3k2Ro9G50SDWYQNaNiJs4dewURk4ciTylEgu/W4jufXugWcN6OHPiDDPdn300FYbsGGbYHunyEKF7MQlpgftC8wyo2npNmi8nOMyaSie8JEONkvRNWEcAWf87sBh1y9XkfCz6ScvNQK/aHXE19jYyVdnoH/4Wy+apADHJCdtWaYa5x9aiW822qFM2FJdjb2H3zSMY3rgv1p/bhkENeqKiVxDupzzG5su7Mappf6w7txVv1WjDyz9OM7JjBHxuJ0QxKEvOTcPV2FvoWqMtutVsx+COggoan3l0Ob94sVF5cPLhRUxvPZwJiAN3/mYgRmCKGDgqcCwRS7H05CYGfsLy01oNQ1XfEMw7to7XdXJwZKAoMFlUS8tagWl6X77s4sMvcg5fdF0av4q6du1qmDNnDqpVK5hE+jqArOIAlgPNgorE0Bg0PPAi6pwG+bbWwXrRA2zL+rkpOXDycOLCeP9kNCkTjuqeFfHno6MsMRBAlj0Ay9b+EsgSgG1RSarUnkAbOzso4CV3L3ITVJySpI83Uu/z4L4kQS9qF5EEvvnmJ5ZtaERukIuNDmOFRWEStKJAFs0OF5Zcbs5kpaWn4+tvvucBRMWQCtwFLem2HWjAZZS10EswR6mBTuQIZ4Uja7HFBg1EuVEQy5whcnCF7sl26HUi5EGMeGUq8sr14eNLshICRaSxtrQiJ8fN6MynkImkXCyRwj33FmQKH+ijf8XTsoORbRAhU53NgIXsSyPTH7FbHUlRBMMEpVaZr93OYQnKy4own2rslilIYM23Q/tWzTMEMVkJuJ/xrBYRSevKKHzwIOMJSDZjT5iDrLETxqBscAB8HD1w+sJZ7Nu1nw1E9u0/wMxTZmYmJk2fiFMnjHWZOr7VETmZ2SwtnDS2L4LdgZ1H7wHKp2j71hDMnLWAc7Jq1aqNXF0uZn83G126d0Gd8DrY8tOvUCic0L13jyLlggSyho8ehvWrNyAwqBwunruEIaOG8CSHOchaMm8JnBRObKISVi/cxGy5e7hzyYB6DeqhRt0aiI8xFqs2N0L5z6cfwtFBjCsRlKO1m2f616/fwCArPCwccrkD52c1adwQNapXwXez5qNzp/Zo2qQhHj2KxpKlK/GfLz+xG2QxM+ToYzIe0OclM7DSwYmLX/v4GPMY6bi7uT0rGnn92jXMmzcH+/cZB92h1aph+vQP0b1HT/7fHpBVmMsitVNcLo8AfjzI3CY7kfOxLFksS9dTqgeXo6RJKtvBaEllg/wsdg6Ck5OCHSGJObfHcdDVpzIDx+yUBzbdUvYCLKFRugcDxb6YNWMWJk4YDX9fF8j1WgZZi5asQN/ePfm5aQJZXdogL/EinMo04KLNyY/PYe7qw5g+fQqo1MCfuw9w0927dcHVB/f5eh8/cRwe3I7CgAGD+Dsjc9sFU6ZONjG3xNB6e3tjyPvvIT09HbNmz2FgP3r0KISHhzODS7JaUtukpqZh4YJFmDZ9CtLTUrF9+2+YNHEsnOQyPHj46BnoEoELeDvnF6LfsXM3O96+1fENBr8LFq3E1Mlj4OHujuWr1qNuo3ooV60SM1m7thnlYBWrVMTw8cPRok0LxDyKYZD1Zo83sXbpWgZYwSHBuHv5Bk4c+RufTJ0AvTIJWqk7Zs1djIH9+6C8nxzaPGPuZ2m5GxaXS1Wg5hxZiedPkNH5IhaFggAAX6P570BiYAQTiVdlfGcNZBHrUyegGkvvVp3ejPpBtVDRN5jzoYl1ikx6iAH1uhsBSngXnphzFMkw79ha9K/bDXtuHcXklkNwJ/0BQt1DsOD4evQJ64xNF/9gcBOTG8/5zu4yV86PJhBGMnClRoXbCfcZwBGwegayjIDrr8jTnCsmHGtivJJz0nDm0RVMfOM9ns/9/fp+iPOP91+Rp0zL0zqdq7WEu6OrdZCljEdc3vPjM+E6KI4gMZtL5v6JJSK24n9dQnTo0CHDgQMHQEDLPF4HkFXUQSaApQfVdzLOvrwM8PC6nGRr/bRks4jhowd4US6CJd1foW6WrQCLtuMpd+ckTmtBfSXJo4NEivvp1gfVJe2r5Xrm9ZkKa7OoPB/L/KGiwJVl++TelqdzNIEsksKQ0YVY5oHtv+/E6jUbeEZ+zOhh6NDxTRggxv79+/Dhhx8XaGrB95+gW/twLN10HE0aN0KNWlUQn56Nr//zDYaMHALfqmWh0MgLWJFTA2t+XI3AauXhZJDjpw0/YesvW1Gvdgj+8+Xn8JGn4cvFf6JLj26cb3Pl7CX8uXcPJn44CTKpA3b9/ic2rdsEZxdnDB01BF27vIXY3ATEviSQRS8WAoKkEadK9iQRJvMPmiVzljoiVZWJ6KynLBu2DFqX5KaUhHwn7aHNlw4N8MpL/TF7xhxMnDQBAcEByMzNwqb1P8LF2QWjRgzHrl27Mfv7OZzjRPb2xGzRsOHdPv1w6dJl/Pbb75j+8WT4ZB3Frgt6QJ2Bdu1a49v5PzHIIibrYexjLFqwGOMmj2VWbNXS1Wxm4e3rUzzIGjMct67fxHf/+x6t27fmcxET/aQAyCK5Y5myZRgUUkkDQT5IB2L+9/PZzt8j0BtZ8c+7TX7wyXR4Ozoxk0UmFEOGvMdywaZNm6BRw/rQadVYvnwFX3dVq1bGjG9n473B76J69VAcPfY3tm3fge++/S+cpGTmYl8NQ2KZSXZIdYtoMJqYlILde/fCzdUV7du1ZUlUYbFv317MnzsH169f40XatWuPaR98CPfavjbXVDOXDFIbxrxIJwZ6tgaZJsCgg0wuhwhiMzOegk6nRjdGmOpj2do+LWevAYawL2Rk4iCVsrFDbl4e1MoMyAzFuw5SLo2rb1WQQU9OavH3k70yQfN9t2STDV5SNkmp4BSAFUtW4t13ehcAWQSe7lw9ghUbduD4qcvIyclFyyY1MHfBMnh6uGPHzj38HuzS7U3ceBBlmlSIufPYxGSRwdC2rduQmpZmYm6rVQvFmTNnMWrkSEREROB+VBQSExLQvUd3Blm3b9/GqlWr8fffJ5nBbdGiOebOncOF2qdOnYY7d54xfqRW+OzTDyGCAb9u/R0/b96Khw8f8W7Pm/0tur7VAWkpqZi/eAWmTxlnAllNGjVAUPXKmD17IcsFicki6e+yucswYsIIXv+/H/0X9+/ex8Sp4zBs6EA46bTYfeAYYp7EYtzoYchJioTUrTxmzlqIHt3eRM1KvtDkpvK6lmyWccwgQW6+c56t16S5Yy89C2nALKQgUBuWAEpq54BacIn+t4GXpVzQWa7gSUaqT0jvm7MPriAxOxWD6vdgldVPF/9AkGcAWldqjLnH1uCtGm0RFlCNGSiS7Y1o/A7WnP0VA+p1QyWf8ohMfIhtEfswptkAZrI6hb6B8HLVEZ0eh3tJjxBetjpmH12NCW+8hzKuPth4cQf8XLzRs1YH7LxxiLfZs3YHBlLHo85zOwSUErKSWQJ4K+Ee9t0+jo/ajuJ3KTFZTSvU5ecULT+22btwc3Rl2SC988UQMwM3vdVwKGROJqD4VJ3ETormUdxYkJa1dAB8VrBY/FoBLdHt27cNixYtwooVBaVJBLIG/XckHxehXlXuCyTC2noDlsZylHuVrckyWbNbygNLYxul1QYVisuKz4BHUOGJ17QteplQ7hExclwIUWN/DQPLPpuzWeRI9zJngIq6qaw5ARUmFaQHVwXXcniUFfvcjVta58S8HQEk8WBFbN12X8j1KWr7BNY8kFusPNG8DWsgSypzxp59R3DpylV8NH0yVGo1FzPu2rUbmjRtij//3M1N9OhYH1J9BnYevgEoE9Cj7xAsXv4DMwr16oVh409bsGLFWsxePAtBNSpArASI0RgzcTR8/HyZwWjQqAFq1amJXzb+AqmDA97u9zYenN6BXYfv4KvJPXAz0RFbt/2BaZMmYe6CBeg3uB8qV63CA/+IKxEMBNRqNZbOX4ZePXqgYnhlUEJ1aUcd76qQS+VceJfsx4mZo8kV0rm7y114EGBLwWoCaZ5yV9xMjeLk3uKCZh+ryoPx0fSPcfJvoxSP6mS92a0zBrw/AHIXJ5w6cAL37t7nYtIZumycOniSl6sXFo6vv/qGrd9bNXsDqsiF+OuGP3/XoWkFfLN0v9WcrF82bYaLizM69uzMgPHCX0YTEXN3QaFOFjFZ7496H1qVBnNnzkOntzqhRoOaSH6SVABkzfhyBoaNGYaAKoFArp5B1vCxw7F+5Xq2/u//3ruIVSYAKdoCTNaIQcb3g7OzIn9mfwrP7K9YvhItWjRDrdAgtnlfuWYj6jdugNrhdXA54hr3JS01Df3e7Yub127gg+mTEeAttxtkmbNFri4KZia4bpGZY1lx53DtmtVcX4tYB4qug3pi0ORh8PYv3myHlic2y0fsbBe4IrMEKs5M1vYEEvgq8D8AACAASURBVKm+k1ar51yelxH2gixL2aJ5Lpgtznkkd3ZyL4fcjFhoiynLQPtbUhZLeC+al1EgkEVMuh88mCWeMGUcvD3ccWjvIUggQvv2bZhN7dI8EM3bv41H0fFYuHApvvpoGNzLhmHZitVo1LABQsKr4Un0U9P1/vB2FPbs2stMLYH3a9eumUCXwNzei7wHRycnBlRvvdUFv23/Db169UTNmjUx49uZ6NixIzO8jx8/xtIly/Dlf75gkEVM1sSJE0AyRAJTRmZrPK5euYCDh45g6uTxcHdz474FBQYyyxYVdR+/btuBKRNGMdtBTBaBLHK3/O+s+WjXtSN8qpaFl8TVlKPl7+mF3Tt2Y3C/3pi3cDkG9OuNhg3q4uKlqzhx8gymTBwNTXY8tFKPAkyWSp8/WSF2RJrYARezrjEQonGhPcogYR1zEGUvgCrp/UHAi0CXys6JnJJuj9YjB8xgx7Im44uTCZdNk3xlFb6o5haCHTcO4Ul6HLsPkjEF5WRR7tSco2vgIlcgISsFTg5ytK7cGM0q1MPfDy7gQsx1Nr4o516GDTSah9Rj6eGJB+cRm5GIMm4+aFq+LsLKVMf2a/sQmfIIXgoPqLQqVPapgH7hXRhY/XDhd5YgkuHGjuuH8Cj1CR+juuVqsKzwTmIU1p/bjqp+IWyWUdE7iAEeTVzuuH4Qj1OfIE+rRlhAdTSqUAdlnH2x4PgG7vfgBj2x+swWZuOi8+JMNU2LysVjRiufubRkt6yZpNBkjsShoEnNi5yvl7WuqH///obhw4ejffv2BbZBIGvEN+NMn1HhtNcBZAkugmTkQIms9jwEXtZBLq7dovKyyLGtrLMfO6bRQ40sND3kbjgTfwVPLGYHituO5fcCm/U46ymOvKDjW1HbFmYgrC1TmNVqYSCrvl9N3E6NeiHDAnuPk/nyBLScRHIGXGS4QBGrTbBp9pukibVkrjZv3hJkBZZxh07khO9nz0ff3r1QPbQCD2LPnL2EM+cuY9LkSdi71yiD6lEvF1K/hti5/wIMyqfo3n8yli1fjcYN68LT0wM//fwr16mgwsNlapRnkCUwGIJMjORjIZVCsHD2IowYOxzlAvzgmHwBCzeeQ/8ezVCuSn2sXb8Vl65cQb1G9dB/UD/OPVo4ZxF69O6OgMpBnAMZcf4qrl+8hpETR3HOVHHOaDYfoPwF6aUd6hHC0hE3uQtOPn1WkNjetkg6SMYYt9Kiis3xo7o8VNSbdNeWZh/EmtGziOpica02BwUv9zgrliUv9DdNGNCsJuVMVM+5AKlUDpFnOAxx+6H17w2l1JWdBSnIXZCs78lOlyx0U5RpbHtCoJAiTZVlykUj2SbJFmmWmXIx6PiQNJTYfJpMofueWOJMTQ6zavQ8IYklyYbpc7LtJWMbAqk0YI3PSWa7fU+5m8nS313uCqoDI4SbxBnqvDwGXNQoOafFZsZCS7UOHRyhJiMWTS68HT14e8/CwC/gnLwsLidha66ksL55ziQNUk+dOsWDWkdH29mkrKwsBlorli/jZh3kMgyePBTvTni/2MuH7unqMl+oReb7ZFyNcqgon4kcu8g1kWpckZyXQJVKpTF9V+xGXnABe0GWNfMNcjVMTjXWaLJsj84ByRKlhlw293B284WDozsXIS7uXk/UqfBIW3Jwaa2MAhWuj7x+lwEFsbOQiXFs31GIIcIbrVtgwXfzMWTg26gVbMDRyyn4ddsuzPr0HegdgzFjzmqMGDkEDgEezzG3B/48gM8//YxLZRCTpczLMzG3BJ6IQf30s89Rv359jBs7BvPmGyW/1atXw9dfz8DgQYNQrXo1HDt2jIHUzJnfFgBZegOQEB9nAl2nT59GxNUIjJ8wnk1b5s6ZjeZNG6Nbtzexb99BREZGYvzooZBIHQqALGKhWnftgBp1ayEjLgkrFq/Gh5PHMku9/fddmDR+JO7df4AFi1fi668+gZOjI77+di76E+hq1BDHjp/CseMn8Omnn0FDhZDzJy1y9Lm4nH0DpBKiKMxNuKjL1U2mMDFVL3hZl2h1Alskg7dnIqZEG8ovuVHLswpfJw5yB1xLiWS1BAW9A0hiX0buw6YS9IwO9gzA07wkowzwxHoGSjKpjN9pPq6eiMmJY3fetOwMpCkz2fiCzl1cbiLIKpxK4RAz5uXkDldnZ36vlHH0xcOUGGaaqB36rRZp4OnghvvJ0Qj2KIsMTTYrhwhIkW17gLs//Fy9cSv+HhtZdKvRFpmqHFTwKgedJhuOBnKR9cPDNDKOUsHfzQ/JqjSuA+ksVrCDYlW/ipwzRiDofuZjBpeWMlEBVBUnF6TjVdgYkoDWqy4fFMXExLCFu3kIxYjNQRZVj9boS144raQXqr3rUYId0aD/ppmFvX1+ePI+QlpUfm41opQruAY8Z3lNN0SbwEaISL5jsm22d5vC8gOqdmWWbMPt30vaRJHrlQRgCZWyrTVMoPNk3OWX0td/olF7gNZzIKusB3LyYCYfpIKsUly7+RA78mdZDx06xIYYveqnQlK2M/7440+WMXXvNYBfxA0bNsCZ06fRtEkjnL9w0SQfTMzKxdKFy9lVzhxkuXt64LNpn3FekXlsXfs5KjbpgpioeHwz41t8/r/P4BXgA22OxlScV+TtwJXu0+4nYc+u3Rj/4UREZj8uth6WPeeBQAcBCGJ5afBOTO/5Ylwmi2uf8skIQNHkQ3FhD+gnQEYvPgJWlEtIzBttg/ahmkd5yE+2hVODJTCokpER8TUuVTcO+l+HoBpmNd18ka3XIi4nAfHa4s0Zitsv83zJwgxqLHOfzp0/j9AqlVGuXDmbDCLM+3Dw+mGsW7ASx3cf4Y/LhQRh8JRhaNerk2kxMk35fdEvaNe5A2o3qMMg1EVEDnwSvq7J9livN/AEBoEqYqpICkWJ7WT/7eAgsckdsLhjY8/39oCswsw33N1c2OiB7MslyCsgG7Qs2Ovr7QGtVoOc9DirjopC319EJii0QWxyObGv6Zkj9pFBn6zG9//7HqPGj0L5WiF8Xi4eNho8kUvmjYjrmEdsakoiBr/bExE3ojB10ghs3LAOQQHeGDioF2JzYpGtrFAIc/t8ThaBrFq1amHevPlo3boV6tatazKvadSwIS5fuYJvvpmBlJRUDBjwLiIiruHDD6bxYJ8A14Tx40EgKzEx3gSyqIbU6jVrsWnTj2jZ8g1UCgmGXC5Hwwb1MHveYsz85kuU8xRDInfFqg2/mpgsAllbtu3g/a1apRImTxiF9m1b4uGjGBPIksmdsHvfIVy5eg0fTJ+CuIQULFiwEKdPn0GnTh2ZWfP09DIVWc41KPEg7xGydUZAXNL0C8u6pEVdx2SUZR6WhXsLA0q0DQqBMbPcxj8FtKhuJL3/CFCR3I5YIpL9CkGfu1I9LAdn/pzqWNHEXLtyTbDk703MAumlBlbskDKDWDjaN8qfpjEbeQxkaYyfe8id4SX34M+pjQxVNoMnKnFABYJpoo+eVSqdivtC+dIEUKguV44yB24KV/grvPi9R+9QD5kbsrJzmPGa0GIwIuNvwEuvhZNazeMLkdSRyw1AJMJxVaKpVpaLzJnboG3RfacxaKGmfDmttoDZmT02+8VZ/dPxtKc9e56dpbHsc8WICWBt2bIFibkpaPV2W9M2crTqUh0clUbnrbVBhdtIGlRcYdOXtf3SapcGXl3Kt8Lexyd4BtgyaBaZgNbDzFjcSr1fos02LRPOg1Mqmvf7g0NcbK6oEGYihPoVIhZUG7WzFObJiMVZtBZVzM0SZBGDR/tLjjVlFT6ISLbdsapEB+Ylr0SDxxCpU7HSwcKYrLnzFqFvn7dRpWIgRBIpTp+9jLPnLmHy5InYu2cPRNCjR/0ME8giQ4zuPfth+YpV0OlF0GjUmDhuJNasI/lgI9QNr4VHj59g89bfMHbiGEgd5Vi9ci0bIQRXCMbiuUvw4ZjuCCrrB5FjWRhUidBolEgWB2DF4pUs/SLGa9DQgdCoNVg6fyl69OkB3wplGEDcv3QXR04ex5hJo3Ej7X6xs9u2Hn5incq5+DFbQz9UJ6Y0gmqOUE0vao+eJfRMIaaMXl50L9KsHH0mM8gQ4lnOZtBPL9SG/rV5gEKOhoK9cqCLP9dGkTzehHKaKEgqDoX+0Y+4o3VHnH8vZpuIOaL7lNieeGJ+rDwTSmPfX6SNpmXCcCXpNu9faYdwz1C7loDLnM2Ki4tnyaKvjxc/l0g+WBybQm2aG15cPnYePy5cjxuXjflaTVs1x7gPJ6J1q9Zc6uLDidPx/n/HwFnqzLP6gbIyxuKn5HAmEjPAor/z8tScp0bfUR+ohhh9b4s7YGkeP3tAVmGGHZZ9t3RzFJg8BwcpvDxogJaLXOUzy29iukTQQGp45nj4oiwWD65EYuMEi8xYG4rYXvqfGFMamJKZDTHcAuNL9y5NxtCPyKCDZ/Z1SDzDAANds2IuYEyF2vVJx6EXO0PpXBWZYleIvZtAJjdKSJ3Eci62SqCTwDPlrRHbQ8NnklYKYJtkoTqdnqWhtBxdE89CxANPeoFKxCL+nnLupFIxy7EE51gxuRjxuNzA/TUYtNDrtWysoiXr/7T7EDs4spMjFfGm5WQufgUuH61OD1VuBiQOzhDLFFDrRDwR4Ch34OOnpro/YhGb1AihzFMz0yrcOzeUt00Aq6hyLbZctzQBbinbexnMkuB8LJSbob6ZAy8CWwQyXqWg8xHiFghXiQJ0lqMyYwp1y7XstyVLeOVYBIIbhcBb8TzLTusK55EmhtwdXWAu3STlRWVFGbKMhodKibws66ZQ9Gy7Kcor0t7fMlXEHkBU3DhSOAbEhtH4k569r0rQufR18oIJZCUnJzONTXKLslUC0bRLc8jyrUrVOh1U+TQn1cqhm974Ink1HT5S8tL4Rf86A622gU3Y7trcCc3y4qGXBwEtYrYoaIaCZD0Ho415H0UFASwKkjV1DG7BVu5k6W4tinIDslz+WQFBemk8m7UxX664ehZyiRzkHChEI//a/FAmlzoa+JK86HUPW4CW7TlZi9G161to3qRBvouWAT3qZ5qBLCd07TWQDQgOHjyEJYsXIqR8OSxdZjQkoByt/Qf+wt3Ie5gwbhRXpl+yfDXCG9dHWHg41i5ZCm9nFQYPHQdldhp27diG1m8Px41bt3Dsr6MYNmY4W5H3eqeXqQCvkJOl1WixauEqtO7cBiFhlUrN+IJkbeE+1XAx6aZN+VMluV5IHkfSo0CXMrib9pAHcVTEm54rVIKAZulISy+UQbBlGwSWaNLAvNxA87L18CQnnu/f4CuD4VxzOtczU14Yj4uVZkIv90Ooa3ksXbAU/mX80XtgH9xNf8gDs1clSPpYyS0QJ15AqmnrvljeO5ZMitCOwknOkr2c3Lz8JGphQkhEE7CmxGp6LVPxTXKhpeRtAtMEotevXo9F389HfHw8N9l/0AC4KYxOo1/P+A5keKM0qEC18GwJMpCg+l40eP0nwx6QRf0iNksDtwLF2mnA6uzsxIBBSwV2c5O5gC6FOTBzVjixbX9yagZ4rGAlBID2IrlYpXX8yiTuQjXtPUhCp3CTBmUsl7sQwpCXAEPqBRhSLkKV92ygSdcJDaIsQ2+QQuPWGFqPltB4tgRERuMQAl9GkEU/RraT7l8CZ/Q3W/gzC6rP/5zKexvHWTSQlYo0cBCpIZI4wEHuBo3WwNeSJuMRxFSaIz90svz3ptgReuHvFzxYNzIjkC1+5mhZEpngC3ahVFcXTDboNx1jUmm9DJBX0k4bPRDEzG5Rv8zZr6LapP1x5zQZY5z54yya9ixY/1b4TiinY14rVvjOVSRBVYkzXA0iNi6iiVO6Pi2DrkuaVKHYqX7ePdAaQLIHYPGzpRCrfxP2eEVxCJ0/ku2TykZ05coVw9mzZxFx/RrqNA9HlfBQuHoZka8ArgRgJWhzaQcLK/xb0gurNNcjhzGa8SV5Iw3GaHBEuQivauQkZyM9Jg3l6hptsmt4VeKZuL/tHLAQBdzQrxaS8lJxrwiDAQFgnYm/yhdC/ypdmB26nHSzwCGyB1zZemyLA1jUDs02lVX4sQ2pn8KL81dulpCts7Vf/8ZyxQEtKsSap3MyyQMD/BQ8wWHNXbBzx3YQQcemGNCkoWdLD4g862Hnjl3QygLQrUdvdn0jN8L33xvED8fFixYyyKIg84yZM75CYFkPSKROWLHmRy5QXqt2GFQJp7B+22n8smUn/H1cMWnqR6gWVhPfz5yFQUMHMbC6cvEK9u7agykfTeGcBXN3wfHjxqJRm8Z4kPWk1FgOAt5U2JjyiP6pEIof07Upk0ohcqABqQEXEm+wq2FJgoBcVfcKSEnPgKuTM9Qp++EbtwmSGp9CH/8X9LF/ItWrDZKd+mLGt0vg6uaGT/7zMeL0KSwXobypYNcANvwwD6PRh4EZsrS8DJ7hp6CipLS8ZRhzr5KYBaBZTCEeZcYyI1Dci76xfx3cTov6R2eGze8fYrNOnzmD0NBQeHs9m6Ch61zm4MATPvxDO2b2N9cw06uRpk9GoiqTZ3fNw0WrwOZFG7F40QL+eNSoUXBz98DYqRPxQBvDAKswQxzLY+zt5Y7UtEybmDVhXXIjFUPDjoV6UeFuiUVde/aCLKEtc/BqLEicC6kYkMicQeYWYqkcOnUutJocZKqM+anEYtHgKyWt8PctsVpafRJuqot3KizJPWW5DuUgCiUorLVHrJWvNg4i/7aANh26+yshcioLkXMQRM4VAakzQKZH0vySItoMoIjCvIa0q9CnXYIhNQJqsRd0Xq2g9WwNjcL2epjErCoNeZz3S9cXGY44iFSQyBQwSFwZCFOen1wmhYaYBg2gegngPTvrLk6o4iDUunzdAVZpXE+vchvmQCvyehSq1qYi2wWjKIBVVaJAgFgGg04HPQGsQkAOK5FMEwfPgyxrRmf2AixLmaA9OVyvwjmiMTwpsESf/fdzQ/WGNVGl3rM6WYTs1TotFyC1ZCNedYBV2MGlOko0Q/kqBs2K3/vrDkI71eDuvVm+Jf5+etFqvZ/i+k963XaBTXA3/RHXjrLmqta3cmdsu7/f1FS/Kl24tsL9jGjcTL3Hs+zmNqu0YGEkrDEH4flZDmv9LEoiaL48zQI0K1OXE+0pb4XkUQSa/y9GkUCLZjBlzqx9pjo6ZCZAM0o0uJErSA71rE6WWmlMSqdlpTGrIQ3szLk9mtRIqMqN4tlRmk2lIEdCDzdXKJW5nF/BMieJDDp1DkucDFJnSGmbej0/ZBXxa+EU0gfQZEIv84MKHkhVp0MvNvA1SoNwYmicKP9Klcn3mVAni84lSXXOxkeUmllJBTfjTDMBgH8qrNU8I1dJSrq1Zgtva78a+taGQWXgARKZIrCs6MpwKMo1g8irXr4e1wn7/zqD2LgEPE1Vo1XnrvCu5M9yQ7pH0u8nQXD6o+02ad4E38z+Bo8fPsLeXXsx5eOpuJ8TzUDJV+qJHxauw+9bjTkbQpDFfOe3OuH4keNsEZ+YkMiFiQcPG4xoVUKRkpU6PqFsKkAFwf+NoHvozql7cJe7oUXzZnZ3objaWHTuVdHZXF/ryOG/2KygbGBZDJg8FAMGDAR9XxzQonvM092tSPAhdFwAVlRMWAhr7JKtO1pSkEXt03YLK2hMqgW5sw+DLr2BWB3jzDYxh8U5JVKbEXlRtu7CCy1HLm97Nu3CqiWrnmvn7Xd6Yeon07BlzUq0alARDRrWBQhEWYbMn02EKHp0qg/kPoA+6e/nFhM5l4fI3QxM0TMzlQDXJehyYqByawVlyBfF7o9lgXsqF1DJyQNPE3Ox9bddmDB+AtT54zMnRzkPeIs75sVu1GIBSd5T/J3zAOkGLctkadImU11ykxJ7t///L1+yI1BU3ps5wKLW6bySTJCAVVmxHMRiCQCLvjdn3UneKpTFoN/m8ldismhSnmaxrI0H7QVYtG1zFut1MLh47pEhduAJS9HZuMs8uUfudcT8COYWdEBpAG0exF69qhLB4i7HV53NynyaDrcAD96NnhXbYc+jEyYnmuL2zfJ7ktqROx/lrBC7tffx8QKLtApoiHsZj02FYYkxquVdGVU9Qni5CwnXcSO1oNGBtT7YUutAWM/T0R1B7mV5JpkG4cQwUoLlk+x4q4NvmgWgfpIm2VxaZe+xeF2Wr+ngWmyOVlH7IlIZJU2i7NtwzD4JSZWx0N1fhUyXLtB4P0vcF9qgGeeMzGyWIwjOYFTjR49nunxa1p3q+FwbB1m5ttA/3YMs3+FQO9dlqVSqrnh2mGpWkaX45aRbpXYqqnqUR7oqG4nKly8btaxzZr4Ttlj3F7XT1dxDEODixy8yGpyS+o+c6FTZcZDd+RhSzWOIg/pB49cP381Zgj49OyM+5jZuRqVg4NixuJESyXLGxLtPcfL4Kc55y8rMNrlECiCLBpGUME9BzloC60U2/ZR3V6duGH/34P4DrF+1HpM+mMQ28QtmL0SHzu0RHFaxUIlugLMf56+di4+A1oqkpNROug0N0bnyULnCx7XochiWTdlyHoV6eSdOHMe3c2Yg4pzRfKd2o3AMmjIUzVu+wf+Xk/pbBVxkMU+5O6npz7M31kCV1eetFRmfDYelRHWybGnXfBmFV0VIpTL+KC09iw0yigtLIFHc8iX93pzJykjPMJlklK/wTOZJ90KzehXRzD8SYpkrRB4NSKsHiCTQJx+H2L02dh6O5M969uoL6HNggAT6zLvQO1XkrhkMOoh1ORBpMyBSJ8GQew8it2oQudWGSGp8t5McUfVoO5QBo+Hg5MlGKBQkPWY2OTsZ8aokzhkjmbIQpMQJFEnxJC4dW3/7k40paG6TJLH07KC8KyoyTjmAJDuUy2WccyWEZY5VcceSANa13GhTro3CwZGNG0pLVifUziyuH5bfkxmIaeLfYExde9Xd5ezdR8vlBXmjPfbzdIw0uWqU8X5WisISYAlgTGCvjNewHnq1sXwJt5Ff+NxcxUa5hgIOIJUbnYOdeYmF7mZJAFZhZhevG9gi8kJ04skFOqzPOQeSDtM8XmeARftBFxhZXRKb4u/kg2DXMiy3oXpL5OpCQdbFVIOJnFiis+KRoEy2S9rxojeTsL4l0/Qi7Qr5TOREKEQVj/LsUHMpsaA8kMAWyX4ov+J03BXO+7AWtiYjmq9b0SMIFx/dgKeTG9pVbYaVp35B4wrhkClkVtk2kggS6KvuVZFZkP8XoiRAS6RJgzTyCzjInr1QxSFDIFIEQnVhKjLCD1g9dB7urjzzqdU+zxAKRibkKEYvbsnlgZCHDoP+/iqkB34FnVMlE8gisEwsFl1PZK1vGVU9KnDlecqdKq2o6VWZJwiINfsnQmApaABNIfx/Pa/kBizEftTwrsSOc3q9Dq4uznw+yI2OXmB0j2lzomBIP4H4VE+s/eUovvrqC2SkxGDO4o349ItvoFJoWZ5HIOvCuYsYPmY4aBApWPETyBIYLoWzAh3f7IhxU8YiU6pkyaAAsvxCA/hYBjuVhVgPOCmMckGSf1ISfrOOzdlgh/ps3H85yjj6gPJvpA5SRKY/fOFyEqVxHmkm9cKeCxjYp1+xzJKwveJYLPN+EdCi5WlyYf+vu/HTovVIeGKc3CAHQqqvVbWScaLKIJKCHBfdpK7wcXPngYhSmccmA0LQ5AblJwlBbntJWhWyDTq4iCRQUCHtfLba3OxDBS+7pIOWTBblUFEk6XKQm68QEBu0pu0V5uRY6DkSieDmG8pGF2QTbr6PxZ1XWydrimvHlu+tFS7OUGchzKea6V4Iq1sbN65ew+J5y3D37j107twGEyYOhZeHC/buPQyRQY++bSti+ZYIrk917Ohh3Lwbg0mTJrGj5fz5C9hu/aPpE9G5ZXWIcm7jelQWZi39Hbcio9HtrY74YMK78HDMw+KfLsLD1wNHDh/FtSvXMGz0MLwz8B0kq9PgqJJi+cIVOLjvIKpWq4pJ0yeiSVgdxDyOZSaLQBbFxo2bsGHDBvj7+/Nnbdq0YZAVExNdpFtgUceLcryylNE4rjGqI14kSgqmaJvMjPDNZART5nlBpLKigb/R8ICka9L/E2BLAFTGmmISkxmFvbVelem5SLyTgLqt6/AhtARY1H41Rw8QwBLCHGDRZ4JUkI4zkS6UBkD9IyxA4wZzxupPKzlZ1EZJABatV5QrNX3/OoEt0aHo089lT/ML3uxl8LoDLDopQv0surga+4Vh4bENqBtYA9XLVWZWh6KKe3ncjr2PK09uYUrroTiXGPGcRv9FHjhFrUs3hVQmhYNChtIEWbTNXhXbs7SI8rSS89KYwmwb2Bh/Pjz6XJfo+HQKbsFOZoWZYRR3A1jbzzIuvlzLYdHxH3Ai6gL61+uK9xu9jWspdwstrEz9bOBbk+v9FJVj9rLOyT/dLtkRh7sEwNkxX/vPLxo1SApIvy1DnH4WsscLIa00BCKvBgW+plyeLLU7VIFj+HOafVI4OjLFT7OdVFOIBkX0IKWcFXIPo6BBEt3/IsrnkcuQlZULtwtNIG+6BrprXyKvzs8QyX2gk+g4H4iYETIjIfbUGhimGdlablVwKeUmyxUpJ4hqJtHMLBk9lCTI8IKkrcRO/xshgCwacJckCKwEOwbAw82F5WN0/Ck5nuonEbsoRJQmGiHu5fDn9l0QZTzEyLHToMqOxzdz16BZu85o2rwpWwCfPncWp8+etQqySC5ITJZM5oA/tv2BtLR0DBoxiHO1zEEWgbXyTmV5me1btuPxQ+Mz8bvZM9GtS1dk5xila2R8QGYSRk2+GFeS77xS+a6nd55Csx7N4SNxRjlpmSLByIsyKTSr/uOiDfhp4XrTZNy749/DoCnD+N6hQX0Dv5qIzoyHi1oFmdizQH8EAwgBXCXqCy+ATZJICgF8ScW+NgNJvc5YioC2k6vXgbYjMHPm1y9dz1TzzwUGhJjl5dlyjbv6VIZao0e62fVry3pFsYiOkCEPa92D7QAAIABJREFUpedUaQvIouLb876fj+FjhiG4fDA2rf+R3Sp7vfM2F1knW+7+Lf2wfPMlHviP7FsPCeoQfPLZl2jcuDFGjBiOmJgYtnL/4vPP4eDggJnffYdxIweikl8e1mw+Dh+/QPTvXAWLfr6Kp4lxmDCN6mDlYPHcxQy0ypUvhx9W/YDAoEAubH7x3CUc3HsQn3/2AdISM7Dttx0MqHbv3oOEhASMGD4MOTk5mDVrDkaOHA5PLy+2i+/fvx8aNmyI48eP49jR4/j0048L1L2ydn4IYBGLRQCLZIIlDRpHEFNCg3t7GBjantZKbpkAquh7UtBQ0ADefHJR+Ox1UVuZW82bAyrzY24Jjmw9H5Tjn5epRNW6xtJA5vViPURSVHH0QFB+Hi/JAw16448Q5iwWjRfouc/59FSOwkp6iDWQZS/AKkpuWNh+27sNW49faS1HZIFVkGV+QZP28lWyRSzpzlPeCM1a0UC2iX8Y5h9dzyCrUUiYScpUz7cGzj+MYJA1rc0wnn33dfIEzcYLQUVHyTKdcifKuwaYWK8kZQp8nbxNDFlMdhzXGiBWiAaU5NwnE8u4LZr9p/+pphexALW9qkKXp4VBZ4CDiwO85J744+FfCHT2L7A+9YHsPclNkGonkD0t6c2t9Y/s2EkqSAm/ZBFNCXhCQjtbUGvzcCf9IVtMUmI8yfaEnDUywyD7eNLrUj8JCFF7BJJof1Jz0xGbFQ9fhReoLsLT7EROmhdofBp8V3APhL+zDxJykrmGQgWPILjLjc5c5kHGBcSYEatoLWhf36rQio/V/fRom06/Wq/mh7sgbdAatJCKpDwLI1i40rl4lYIeskGuZZDwIA4bVqzD4b+OIqxObQx5fwDI1EKrTEGWNs80UPKM/xllss9BUv0TiGQe0McdgCHdaDlNocuOQXbtrdBKjNIpcvxavXoNbt++jW9nfANXVzfkqVTQaHWQOUi4potIl4MvJnXH3cgH+GnHGXwxvh2cY+ZA6t8K4uA+0N1dANT/FblKFZ4oE/BUlcBtE5AKcvHH9ZTnJaaOEhka+4YhNjURBicDfl23mSVqHpV9S8xENfSvhWvJkSxfed1CGNySfEwomUIAmGa66P4RQBYNeJ/o4lHOwRfffjkDhw8aazcJMeD9dzFh6gR4KNyxc+cuqLQqdOrWGdkZ1uWCWrEOUTfucY6WIB80B1n0PIu9/hhH/zqKsZPGwM/DF2tWrEUQDfTefJNljATS6Z4iRobfCyIRzqZefaVOQVZaFlw9jQWaKxDLKi77HNASwERJQbLlDic8icOPCzfgwNbd/JW3vw8GTR6KgcMGo55fDRx9ch7muZeU56SFAhpDGjNXRYGrog6uwKwJy5DToelvGyYALE07zFk9OnZ+YuPEiy3h7FWB87fI2MPWoO0lq1PhJnIDASprkY4sJBqedy6zdRvmy9kCsmrWqQVVXh4UxOaKRGzoc/niZZ7AIJAlF8nQ+w1XZrKaNmmAcJ97yPF911QTKywsjNn/JUuWok+f3ggOCuLnLLUnUT/F5UsXcT7iIcYPaMwgK7xROKrUqQpogQXfz0eX7l1QrU51aPM0kDs6cq5Veloas1pTp01EboYS27f/jlEjR2DJ0mXo27cPQkIqslsm1y8SiXD1agT+OnwY06dPy2ccdJg1azYGDhyAwKBgkwTM8hiKdEpIc6IYXJWUxRLAlQAg7GVgqE8EsqyBKqG/ZNVNE9KFgalXkeUQjgflLUqJeWOWyigVLSxKCrCoPc6V1+khy5eMCmOh8mJH1HXyhMggeg5YmfdDYLFofEAsFuX9FRWWIMvW/Ht7gdXrZn5B41erIEvIx/q/ArDo4iCgQzPf9oCspLw0OBgkWHdmG47cOwNPhTverdcN3Wu34wHipUfXTazXxaQbaOBby8SQhZevASeRHF/uXYDhTd6Bo0KOELcg7L15lNv6pstUJKpSEaDww28RB7D9yj4eZPWt1wXjmw7EvYxoOIllpvUljsYbUpenw7qzW3n9XH0exHqR1f5dSLzO++or9cJnu+fiXtIj0z3Sv25XTG41BNnqHMw5sgYjm/ZHkjbV5EBGC5ID4Z5rR/mh3T2sPS4kXENtz6qm/pRx90VceiL23T6OyS3fx+mnl02sn4ejG8uJ5h1dhw/ajkSobwhWn9nC1tW96nZmQKZT6/D57nn4vOM40L4JNYMsb2SaCSjr7IdqniFc1O9hxpPnmC96GJHlslA7yBaDE2qXivS9KmCLQLCbUs6zqO8Pfw9169RGSnIKlixajg5vdUKFsEr8UKab1iU3Eo5SOSB1AHS50CdfQJ5rGFQKo1SJQqVWwVmrhtrgAp3ICR7uLuwuuG7deixduhhNmzaFVCKGSJeN+7cuYMrHM1EvvAa++OJTOMrlMOiUgCYVEGkhkvnzA1mf9QBaj+YsR0lUpzAop0mHbHUuwnxDuVp8ujoLcTnJDNApL5DCx9EDaRlZkDlJsXT5cgZZoXWqs5Md1TARikyKIIJMImUJHIFvOq/0nU6v5d80SUCGGonKVK4zRUH/B7mW5XuH3DJf5TBnD4hZollxCmIVaVCh0mhMicY0w+/m6IzUqET8vPEX/O+jAayvF8n9EH33LP674FdM/vQjVAwoj+9mzUKL1m+gct2qECthNSdLYLKoDuLbA3uDyiSYgyw6fvfO38GNiBuYOGE8VDkqzJkzFy2aN0fPXj2Y4STmU5CXuru6IF2ZhRvZka/yIQdJcA0iB5BTHjGQL1Oedv3cVfy4aD2unLzIxySsQTgmfjwV5RtX4f+FQuRUHyriRiTcqwX+68fOHGhZMnv2AC2FezmIHRRISik+T1PYaQFk+Yme5Y1YOyDEZiUakl6Y1bIVZB05eBibN23BjWs3uDujJ45mkPXXnkNcH+vtlp5Y9stFNG0UjloeV6EqN8YEsmrWrMWyNnOQtf/AQWzatIkLEFNMmzzKBLLqNKqDstWC4CZ2NoEsypGMvBOJDas34MzJM8jNyTWZ2Wgz1Vys+L33BmP2rDmYMHE8/P3L8GQZFb8mCe+OP/5ATMwTjBs3huvEyRykpv5Vr17DqguhALCofyVlsZwdHJm9Mo+SgCx1ngpUmVkABubeAJTXSO8nClK48G+RxFjwNl/6KqxHYEuSn/P2b95ogrmE0IfUvGf1SM1reQlSQWG50jQZIfaqgsQRBLJsCQJZlG9FLBYBm9ICWQyeuZ4boNU8Y85o34mVsozXDVRZ9p/GQM+BLE440+p4BuX/AoMl7DQxTVQ7yxJkda7essBx2X/7hInJosHjgqMb0LRCXXSq/gZSczIw98ga9A1/Ew3L14H5shcTbqCBfy0TQ9a6ShOoNCoTKKlWphJSstPw1b6FXFSXQJKzXIHVp7fwAHFww17cjxUnf4aXwh0ftB6B6IynpvWdaeabaN/sXBPIIgA0+/Aaq/3z8fRm1zcPsSvWnNmCD9uOhLuTKyJi72DvrWPM1OVpVCaQla7PYic/IdoHNcUP537jJPlprYYjMv0RXxef7ZnLoLFmmSq4ERfJIGtKq6E4HXuJE3cpavuHwkWkwIxDy/Dtm9NRyTsYC06s5+8mvzEE8TnJmH98PX6+uBNr+s8E7VtRTnEEiKiobR3vUGbSaL+ojQRlCrOTuVpliWWd1DYxb5QcTSDu3wrKB9Q+VWLnbztZf5+uz2YgFXP7EefZNG/VAjcirmPZnLm4E/kI3d7qhA8mD4VHziGcig3CwWMRkDs5YsuPW9CyTUt89PFU+CnE0GloiOIKVw9fBllKpZK11eNHvwfdne+gCGyDDTtuIDEtD9BrMGVEFzx9Go+tf57ClDHvQKZLxKGTdzFnxU44u/mgfbt2iI17itFTRuOHNRvRvXd3wNsBnnoXzPt2LiZNmoDKlSrh0aNonj09c/oshg55HyNGjoBC4YRly5czwGvQoB6zUZamJvSSruAWyID5mS6dZv2kLEkkBzthHUoqJfb5bEIE5xJeT4n8Ry3E7blWrMmzhPWJZaTE9TwaXJgVxiVTiUNb97MJRYceHeF1vjuc6y+EXl4JC+bNgX9oQ6TFpyApJRmjJo1CnCYFXnrXYnOylA5auMqdC7CKxAoGyf3x09qf8POPv6BVq5Z8HulaGTJ0iEkuKPTZx8sDT1IScE/1bPLGnuPxspZNikmCs4czFK7G5yUBm9wXkD2VpJ/H/jiEnxf9gEdRxpzWVl3bcr5WhdCK3J+N36zlz/t+MaQkzZfqOubGLtake7bmiTq6+kNGJizJqUId3WL7SduT6x1QHMiihkqD0bIFZLm4umLj2o0YN3ks/MuWYfYq9kksRo0diSN7DkOky8XbHWtg6cbDaNqwNir4PoTEbwBmfT8bPXp0hyXI0mm1WL1mLaZNGIpgz2zsPP4Q0Y+iMG5IVyzedAJhjcKeA1mUg7Vw9kK07dgODZs0QPTjGKxZtgaffPExVBl5DLJGjxqJZctX4O23ezGTZXSCVXNu58VLl/H3ib8xafIkBlQ0QVYUk2UOsErCYlkDV8LJJ6fqXI19smrzvCRqpzApXVEXGBUapqDnmr1yxWIvXDsXsARZL9MGn96fdJ3fj7gPn6r+oGLWBKzCpc+riArbDUEqaDRR0TPAKk6CWRSTRWwV3QdqZUHlCYEqS3D1uoMqy2NaqFyQZg7+LwEsmhFPU6U/B7J2XDto9TrrVacjg5AkZRrcHFygkDmaqF1itWgGZUjjt7Hv1nFcjb3NIONC/DU0DngmQ7QEWTXLVmFARYySTq9jkEUzwQuPb2AApBFruQCdRCdm4PNNp6l8g3yyezaDGmsgK8+g5tlZa/3rV/8tRGVEw1XkbAJZxHwlpqdYBVnlvZ7VzrmRcg+1vKswQ0b7Or3VcLZ4T8vNwOjfvsDQxn1QvUxlXH961wSyyNCCZIZ0gxOQjUqJxuf75uGLDuNR0TuIQRVJoj5tMxqnHl7CnONrkZKTzkxWcSDL8iTRgJqA1u20B3Y+7gpfnI497eO/BbYcJXIESLzx/dezuO4UFfZ1dnZm6/oMsm7P0jDLNWFIR1SrFobV67fBQ6FC1wFDcPnaAyycvQhffP05gsoHcR6Br68PBvV6C6ocowOfo3sFLFuxGtUreuHYsaMYN7QbgvzlyJRUx/ezFqBV48o4f+Uepk6bjtiETPy2fTsmjRuC6LhsLFm2EtOnTUWZsmWxfsMGRMdGY/zU8SaQJfNVQKGRmVy73N3dsGjOYvR5pzfC69TBLxs3g4wXBg8ayAWQ6zeuD/fK3nYVlabzEupZgSWwxIhSkCMXgXMqTl3XtzpisxP/EcfBklx0RbkUKhSOLB0kpohCGOySrJhcNqkWV4oyDS7xO1FDFwVJ6HQYcuORKfGGzqUKPGSuzO4SU09sIF3LxDCSVJNyr4Sg46bJ00KkFUMr0kLsIEKGNhsJecnQ6LQIdQtBWRdfztujl6uOHMu0Wi56am6QwrVY3F0Qm5LIfX2V4ubJGwgiZsDnWV7jP9m/Su5BzOASMz/7u1lYv2A1NCrj4KLvqAHsRLhn4Tbj/68AyKJ+CNdmYefSFqAlU3jB0cUPyanpfN3YEoJxTFXRMwa+sPX+KZBFuXTbN/+GKR9NZknshtU/MHMyYdx47N29l10D3+7eHkvX/o6mDWogqGwqNF4dsHjWIvTq0fM5kEUs1C+bN+Pzce0h96iI5Wu2QGZIx5jJX2HpynVWQVbFKpUwb+Y89B/UD1WrV8Xfx05i12+78O3Mb5Cdns0gyzwna/jwYcjOysK8+QswbOgQ+Pj44H9ff2NTTpZEmwVRXiJEemPOpT0sVlFW4cJ5tBdkOTvIeQxRmmFvH0pz2zRR6CZ7Zi5BbZeE3SuqT3QeBJmmsBwVIm78ZhjCJC7wsHPymFgsehcJxiLFsVi0Tas5Wfn5WzQ5L+TZsdST3AmtsFbUDrGPxt/P6gYJRly07usYVuWCr+OOFNfnkjBZNHAhe2VidEjil5lnTEof3aw/hjbuiwN3TtgMshwkDvjl0i60r9oMv187wCDrUWosCOh92G4kIlLuIPFWPNo2eQMzj6zA8EbvoJJPEKb8MYNBVlg5Yx0zYqIEuSCoRo8y10r/3sXwpn1xN+0h1EoN1p75FV93mYJsnRLJGakFQBbJGc8+Msqs3Bxd8HZYJwys3wPuTi4MsiioLZLVEX08fedMTGs1DGEB1XHm8RX0/3Gy6dBX96uEsc0Hok2VJriX/AizDq/GB21HgACc0NboJv0x868VaFQhjI+DACBtqXlEUjkfR0/U96uBLff2FnfKS/Q9DVBpQE9uef9kkHSM8uNc9E78Qt25/Q/Qy3bIiPcRElqRc2Kg0cMXsXByCcb5SxE4dfIYBk/6GNeuRJjc5QiUHdpziGdfJ4wdAX2m0f1M4eyC5YvnI7x+A0Q+TEJgYCA6taqNU38fwbmr0WjSoh3+3HsEn376CeLi4kwv8kOHDiElJRVDhrwHjUaHCxEXsHvX7iJBVlZGJucQjZ8yDlIHByQ/TsS2bdsxefIkrF63BvUa1wM52hE4epEgdksoAhzsWpabis6Ke5EmX/q61sCWMFOYk6tk97rCBrve6adQO/ccJKGToY/ZjjtqOeL8ejLLRzXKiPkkZ1QC7MJvmvAgGQ3le0oMRutdkv6R5FOfb7kulYnzJaJAbE48Ox4KToLWDgjJksg2+nHGU8RqjHl5r0pEXoxE+RrlIVfYnk9Umn2v7B6MLE0u1yikSElIZhfC3T/9wf9TMWOKVwVg2bLvxRVNpzYcHN3g5BaAtPRMm9wFaUIgV6+EO4z5c7ZEpMG6260t63IfxVKUE/uaJoM0njTgVaKSe7CJ1aWcLDJ/WbF4BUKrh6LZG82Q+CQBn3zyMQ4ePAiRNgtvd66LpT8cQNOGtVDZcR8Mfr3w/cKt6NG1HepUcIJeUQVLVm1G73fe5ZysbZvXYeHSdahZozpaNa2Bx09SMPWz/2D9ug38LPSq4g8fqQcWzlrAOVm1w2vj5rWbmDtzHtJS09Dn3d64ce0mPvrgAypcZno20z6Ru+D69UZ3QVIRdOzQgWV2Dx8+LNJdkJwtJQYlRDmxMJgVUqd6R8WFLeBKaMNegGNP28I2aBK9uPyml8keFXW8LFksWtbeY1JY+9bAlbBsypl76Nm4VnGn8rnvuTi7Ss0yQQpbWKwMgxYnCnGiFACWNdbK7s5ZAWEEwF518PX/DMgqifFFjlqJmQdXoE2VxugQ2oIf0uvOGYHHMCsgq1HZMCw4ZjTUMGey+tXtisORp9GxWguWCgogyRJkpUYlo2mNBphxfDmmtxwOD2c3lucJIEi4KJtUCGeQRrXNhP51rPYGHCTSAsCIgEtGVhZ23zyC6W2Gg3LMUjPTC2WyaH+XnvgRgR5lMKB+d6w/uw2rTm9+7l7YMnghmpSvi2tP72BbxD582n4Ms1Q3EiIx669VmNjyPbjInTH3yNoCIIuKoVbyCkZ02lN0rd0W/9u/2GaQRYMXyhN7nPWUXenOJrxcW/d/OmeLtkeSQXeZC1xlLgxo796+iw2rNmDwsEGglz/lCvz6wwZcu2G0Sp84pi8GT/ywAMjK1uTg5IG/GWSNGzsS4pjdkDzZAMewb7Fk4xEEly+PGlWC8NOPP2LqpFFYt+UoGjRszHWUyEDBEmTRC5zMD7p06YIYZRye3HnM5gkFmCw/BRTqZ0zW7Ru38Z+P/1PgumnRojlmzJ6BzZu3cE5WaYAs8w2QwYuvoyfOJTwz/6DvSabnJHJk222lIY9BzKsQ5mCLQAvNmpOFe1Fua3Vvj4dn+P8gkjoj8+JUXKi+stBdockCmgz0kLjDR+IBhYMTS8Cp7hkZl3ABatLBi0TMVKUrMxGtjuPjU5S0kTZIph0020nrlbaJxKtwbl6kD5YgS2jr9uWbDLYeXL+H5ORkVK5VlSWEzTsVlKu/yLZf5rpCPllh26Ai6M6e5ZGRlc0Fza0F5XzR9eKidynU6KKofYg2xL5QXhbdE5QHSswvgTxy2qUBOk2qkespyd1JWhbg4stGSTzIFMsh1oufMbkGDZyjv4O40ijOhzWoqCyMA+DgAahTYci6TV6ugEQBdcZ95AZOhav2HqQKb4gc3KBNv4k0RU2kqjN4up7eZemqTFZRUC3JPK2KVRrEYJOh0LMwQK6TG+tCiURsRkDvXGcnR/JS4CC2mXKWcvNUVMErvzae0Tw6Ly8XGrUKIoPx3FCha70mD/q8gkYltoAsIY+I28kvMWCeWyT0mYBPSQCFl6NtwJvSP+h8CTlY1AdnqTHnyBJ0kXyQcn3/6RD6ZNkf87wse/pkaSxibV2yZS9DdYHN3AKL2gYxVoJpGV1DgqKiqFwsugbJLImiMJBFAIsuzcJYK/M+CWyV8Jnl//y5OP9CJ2MP3bM+vyq5d4Ud438cZAkUpD0XVmksS3k7VA+LgFJ935qm3KkmFeuCTCIoLN0F4zKSsObMr/iwzQioDGpmGtae3cqDE+sgqw4W5FvDm4MsTyd3eDt7YEzzAbidEGUCWeZyQZVIA4NaD6lBgsWnNuLLDhMAMUw5WdaYLFpfyLdSQwMfRy/uL8mCiH0ix76T9y/iRnwkJrwxGE9yEpCZlWUVZGUjF1R/yDzP7KcLO/m4UFt8MymzTP2pVbYqbsXfw56bxzCl9RB2KqzuWdF0XKv7V34OZF2PuwsyxSDAR7XZBFOQ4uSCNHCp7lUJf8WcLtSFsDSuEWttkNmCl/zlS4/IZTL7QSrnXzVo0YjdHmmGVcgJaNO+DecKfDSiHSqENscfO3ch6mEU3pv4wXMg69SBE0h4dBtTBjeHIe53iH1bQOzfFYsXLWKJYMe2LTBn7TE0aNCQtfsffDAN96OirIIsgcka+P4AJOal4OHNKBPIWr9qA3r26QHPcj4w5OpMM8SpyamcsE3FcanOkpvEGXl6FdQGbQGzhRdlsszPF0lMwnxCcT7BeC8XJs8TQAEt8yoAroa+tSHVS9hgJjEztVAWyz9pD2qIEiAOeR/6p/uQ6N4aWc5VkKxM55xEWt9T7sY/NPkCnQGOOhncnNxMLoY0GCHbeHqJ0kylIOuyNDwoDmRxIeus7AKysP8fbBmvRj+FNyq5BXHuIBVbt4zjuw/jp4Ub8CjSKHVu1rElSwir1Ap9WY+wUmu3KKAlljjAxbsSlDlZyMwtWJpBpc9Gsi6bJzr8RT52sVfmnU8wJCMDz0wDSm3HCmmIniFkDGIZLqcqQfHGdkBSNFuqvTwVadW2wDlyEhQ1x8OgycCTe78gsuJndned+kJ11yh8xY4Q49kxFv4mIyMn9wDkpNqeJ6nPy4JeY5QKUtgCsuzuvJ0rFCcZtARX1poncMNMj5mLX2nL9OzZLUuwVVJmzZr80LwfBLD8NTqIpTLotQUnO7i+KQMqoxOlAJLM16fvBRbLGsii/SDmyFiE2AiyIrTZiLaYvGSGSZIv/bM4UKXFPFGuFzkoUryKjpLCbr90kGVCyQbwCf63HQspibKKezBmH1mNeoG10KhiGM7lF7s1B1lTWw9FWm4mZh5ajrfrdELD4Dq4/OQmlpzYiE7VWz4HsuRSGTvcCCCLDDUEUBKfmYxvu05HJZ9gzmMSmCzB+ILkPgPrd+fB0YZz29nqfGTTfkjOTSvS+EKpUeHbg8vRO6wTG3FcjrmJxSc2onO1lhjWpC/SlBlspFGrbChaVmmIVHJYzM6xi8miC4VA1um4q6jpUakAyCLjC8FEg/Y/Kjkacw6vKZTJIlZsbrdP0L5aCyTlpOA/exdhXPMBkDhJrRpf0I1K+VcEbv8NgCXcJP8Eq0WFoJUxmVi9dDUmTpuAipUrIisrC8sXrUD1GtVYm0+5Al+O6wCFT20sW7YKYokB702cVgBkidIv4u+/LiEmUY1Jk8bDkHMb+id/QOTfDUs2HkVQhRro3q0LDhw6iuUr1mDAwAHo0+dtXL58xSrIehITg8VLl2HMlNHwL+PPTnfxT+Mw5aMpIJAVUikEnbt2wqXzl7FqySp8MeMLuDg7Y9aM2SBgVqduHTyJeoI79+6gfef2vM7LYLLoXIV6hvAMcEpOGmTq4uVirwIwaBXQAI8z4+AhccPdrIeFAr/6t8fCo+ESGFRJyEm+jvUnfeDk5IiOvTojKiOGzVuCZf6Y//0CvNOvL6SQYPMvW/Cf/3yJI0eM9u/du3XD3r17odMb0KFDB36ZWqsVRVJBAlrWgrTy3p4enHtjLf5tEHth33k0fLORPeOfUl+2OKBFG9y26hdmtnKzjbXeeg7ty8yWu9fLn9B5kR32Fcut19DKL0is06qRnGaU1UsMeZAiF7c0qVyfywOuNplcFNa/0sjLsmffhYkaWse8Nl5K0lZUeTgXEl0OJBJHiB3J9dMXIic//g2ZF8RlOkD/ZAeitZ7wTtwO10ZLoU/6G/fSnuJJ2QH2dOO5ZQtzfZS7+MKgI4OBNJvbN2ezSmJ6YfOG7FiwMMmgLeDK2mbMAVdpOvbZsUumRYV9KyngKwpkBVCJIIkCKUkpOHftATq1eF4uKNS4EsCJNaBFTpVqtbqAVJDzqPJzosxraNGOkVSQ2Czz+KfqV1GtQtoXAfBRTd/SAnElOb+W63DNUWvFiF+0cUK5xGVbFi2jQbPU4d9zcOMHv0iMym7BmHN0DYOs0HIVcSftAco5+7Nc60bMXZO7INmCR6c8xZITm/AgJYbBlkzqAJVGjdHN3sWhyJP4at8iq4eLXPMqeJVjUNIspB5IMng/4zFyc5QmkCVYuP98cRf23DQOhHrX7oxxLQbiSvJt+Mm9irRwJ8D6ICkmv3/RnE9FM/oqrRpDm/RhO3mSQxCL9TjnKVPoZAFv7i5oS05Wr7qdcCv1XgEL93Je/ohNTcDILc9m5Sr7lMeQxr3RtmpTxKYnmJisIM+y2HB2O8sEF3T/HHkGFSR6CSbu+B/nd3m4uuFk3OUCx5GulU5BLVDW2Re7Hx0r4HwDw1J/AAAgAElEQVT4otdnSdenmmQvy/KdDB0quAbgwa372LRuE86fvQBfP1/06d8HPfv25MkJyhVYuWgpatWsgVbNw/Eg+gkmfPIZ7ty6wzlZ/Ya/i3IPZmPvg8aIiYnFhKEdoD3/PrTyEIjrrcPKNRsRFBiIrl06IDk1A//9+jtMnjwZFUJCcO3aNasgi+qR7P/rAJYsWMqFNdu0b82FL6lGU2zsU8z+ZjbLGrv1pIK1ORg0dBACggPwMPIh1q5Yi2N/HUPr9q0ZOAaVDzYxWS9SJ6uo81fBqRzIlY+KJ+YQY6MsvMArtVOUPK+k14k967UMaIArSbcLLcgttBUa9Q0CAppD7NcKhoxInI92xa9/nse0T6biYd5TziFUxmbi5/W/4KsvvoCb+zOp0Z9/Gus3de/eHXv27OG/e/boYXwxiehRbeCZTTISITcukUEMORxYjpSVncP5W0KQHTSBO/OiyYXt778BYoVixPacg5exrC1AKyM1g4HWHxuMEnSFi4KBVt/RLzYIfxn7Y95mYTlarr5VoVEpkZ2ZzHI0ihuaTAZYjpAjWPTMXKkkffynQZZ5HwXARZJj63mIBsg0KZBpUhESvQK+YV8ABi2Srs2Gl0QLab350D/6ERGSUKR6NC3J7pvWKQxkUUHorJQovpftCW1WIi9e2iCLwI0g5bOnP7SsuWSwpODK3m3+U8sL7oklcT38/9i7DvCoqq27pk8y6b33kEIJoXcFpKiAInblKaiIgoI+y295vvesT1EBEbGAXRSxCypIlw7SIZQQ0nuf3v9vn+EOk8kkM0lmQoDs9/E9Ye4995xz79w56+y112oJZPnyBOgvtNAsz+YVoayyHkPPGxG3Nq6WQBcJHknFYiaAZ68saAuyHFEFBRfBW9cWbHUV+iDLHBJl0l0gi24Wh445VGl/c7sCyCL1LeJfU3ZEbdQw2efskAyWOo2QhTC5UOJFFyvLcKI2D0l+MWyhT8GlWeu1clSrahHjGwnK4DCmKKVHeWAAh4yOr8u8GqQoSDxwKq4lw12tUdvETJgMdknMoXdwD4uaClGYKpVQ+xhxtO4UA362Zsb0ua0ZcZWmFgm+0db+cfNN3GOiEAVLAyHg8XC6vgBlyirmQRTjE8HMkCtVtWz3m9Sw7IPUBSmrRubDFPny4iZmxOQ5Ru0RnY3m0jaIT04760HSACa5XUkmujol6zf9YSDQqLMsKolfzuczOt6m4t2s3soylTyMix3Gxr+34giO1+Z21vvP6XUoq8X5Pzk9uI0HUNth3kHsvnFBwg6FijK2II73i0Ko8gSEAb1h1lajTl2NEn4IU5QjGiw9l/1z/w+C/u8C8lzUnf0Mh6Puh0TggyzvEAjFPszDxaBXQSAQQyDyhsGgg9ogZUIGAgGfiVvQA00/BCS2UaWrhk6hRUhoCKsD+PqzlQgKDsK4GyYwmfUQL4vZMft+wMwK/ukZoOeavmNc0L/Tj6WvyBs6k4H51lE9gruDo7rRWLy9pJCIxazf9KNBdUTMZPH8RS82wKJuRHiHsOybs2ecZzah78m5CMx4BDz/PmioU+CFt77GXQ/MgiRSxr5ra777FeSDNfPeGSjOL24iXkLXIolpAlwEmm6aeiMqKiuxaOFirP3tN/RIT8WjTzyKmPR4yNVKxEmiWH0H1YuRxxkXMm8pew9yvH1X7l9ngq2K/AqEJzjOwrnSV3cdQxsyqf7xzPqCfN1aizPHTjEK4c7129hhCT2SGIXwqklj3dUdj7RjD7Z8gpNgIsnueouHXb5eBZ3JohTniky7s05qoEWh2fIb0ZUjsvInpEvN4EdPAVEGwZdA2Pd/MBWsxFHEoDpodIe67whkCSU+kPqEQlHTdnEQjjLoTpBFsu70vm8vyCLKIL2nbWuuOjRpl8nJLWX5CGAR0KJoqKtn8+7v49XmUdsmRlqSbeeMitm1bEQvaN3Gv4jWT/ZAiy+4eKIYVoBFqzN3gSz7u2l7s0gSni7a1by3aOe2V1AKq2s4VE0Fq2Ay5LRgCfMKZgWm9oX0dAx3M9lDZSNFSbsMg8OyWAaJQFZrJrstPf3hJb4oEFVAGtZU9rPN35YueAJR4mhOyciZCwJdkxKuZuBrbf5WNOoVXRZgcX3uDPpgS7dvUM5DjHpi1lSg5sgrOJyx1HpogPwgso2nwI+9Bbqdd+Kv3qusn7VI8wEJVgmh5V0ARNxJZYZKmI1GbP55A6MqUkyeOollq0p0Vax4vCuGrcEq9Y/AAoFI9kcoZBn2Ol0DyjU1qFLVWjI5NsEp61HRu6dEM2hzgkAxxaDw3sipzXOazfLSFCM7/2V4Zb8Bnn9/LH9/MYT+Ubj+ltuYYSlRBUmJLK5HAhpL6pnnGkk9U10dxY033oBffvmVbW5MmTIJCxe9w9TPJk6eiO27d2L9b+stmTFtGURUvE9mz74RkArFKGuoZnYCJFxTJq+CSq9mCoQcjcqV54DAFmUCmAhJFxEgcaXf7TlmQFgvnKjNZVL6rgbVUlJmK/eYxeB50OihLLOV0a+nq01clOM4sBUQlAjw+DhTmYNKk9Yt2SvbAV3MTFZbJpayWUMLXoYwewFMVTtgzPsEokEfwqw4i6JzP+NM4tNtaa7ZsQ5BltgHBLQ0couabFuCowy6A2TRGohEPIR8Ptpbd9SWvl9ux9oaEnNiGS35hInOmzETuOrDb75eNGot2WRGWeN28Ts4YfZUQa4e62IDLNth2YKtzqItNrn++QwWsZ7ou+AxkNXBe+nx02nnn8QU8huLW9xFnhA3gmWgXJEXpw7TgxbuFYJIWQhbgJJ4AYlPuBpJfrEIFvljX43Faf5KCcoMXRdvUdkiWWnK/nW1DJaje9FZohi212a7pIIG8BPuhvHsCuTwY1ERci07pEfea4hJvgU8SQhq/n4Sh3p+1KTbzoCWHn4wnVfVokXwWX0hU96K941i98QSZvZ9oGypPTjpKs9rSwXrXP+qTLWA0MyUHGkzpUGtgEqlcQoY3JmRGRHZD2TrQJlK+uGieskTtRbVyNYisGEv+lSvgnDgChw7VY2vvvwUjzz7HApLqrF65XeY9+SjaOSpoK1U4bfv12Leo49aQRbVZK1Zs5ZlKglw1dc3MOl24rEXVhfjvUXLmGpkmbmGZZu5SA9MZJlJAlneQi+UKi30IgpSYfPhe1nV2Lh/p3ovW28t+zE5qgVzNnZXPq+vqENA+IVMsCvneOIYEhGibD/d17YG0Qe/WPQxGuss5066+0YGtoLDQ6xNrX75UyT2TcWAScPb2rzHju8T0gMBYj9sK93PrhHHi26XimBLHexs4YuOTFSvU08iNH4SEx2i1K9ZXQSedxzke2Zjb2bT93Jbr+MIZImk/uATS0RZ1dbm2PG16jpsVnXM/sI+y9JeBb12DeASP4m8tJzJ0DsaYrBEhgyhD6wVyGYTTuacRVxUMEgIhX5b6D1MCQ5SlO1oOAJZRWbtRc1gtTQmourRhmpnimKwZJKJz5RBaTOe4ooEWZStIore0ZpTjM7RUlCdAwGt1bl/dPTZdOl8utaBqhMXpf6IxDdiZOGMukRS76XKClbP1VlBdTS0kAuU+LJMlzP6VGf1y9l1yPA11CvY2WFu/bzfiYcRkP0SeEIfyPfPw97zUt498l5FTPx1gMgfVTlLcDTt7WbXtf+BVpqMUJH5CtXfmMwIEFgWciWGCofZBqImcrtinM+SWwfnpsZaEm+wX9zTZktP/1SQmbZao4FS5Tzz4A6wRdRZ+snLayxu84gjK39GGr8WmsQX8Nr/3sJdUwdh+0migAow4cZrmREuavTMb+2xR+Zh44aN7BqTJ09idEG6h1On3oAjR4/hgw8+xF9/bWd1dkOGD8FLb7zUDGRxHaRnPdYnAg06i7CBbUQIQ5vUK/rIvJiUN3l/OQpPUDUNegMOrN+PQdcPafOcuvsEur+0CeHqBp399VUKJaMQrv5wJftIJBFj+rwZuGPuPezvBLK6mtcWgXGio28o2uX2LBaN+VICWSSKkVT4LqJFJghSHgJEvjArC2E48RpyA8ejNPzmdj9yjkAWmUFT6FStU1MdXVRpNmKPspxRuNsbRA8kkMUFrR0utshEe8dysc5rSe69tf4ECcTob7f++GTlb7h72mgYNCoGsGjhTzXd7gBZtlRB6lcDjNiJ5r8HF2sO7a/LZbVoZ7Ez6IP+Ql9m+8AFU1n0FF2wq0yyfT9I3KJ3UA/srjhkrQFqqa9k6jk+bjh+OWcRpfBkkH/HkPC+2FyyG2HaAIQFhqDKXI8iqseBGWFeIaw+zGA2sJqnWk1DhzMJ9AD4iXxAEumBUj+UNVYxNUISyjglz2+ym+3JsV/qbVNK2LaOylPjoawS+UFRgbWfsR48nySYG0+h1isJJp4YxQ3nkHlsJsQD3oXh0FPYGz0famnzmjui96jMBrbYpvvubZKQIgzMAouKFtUQVmiqrWa11hcGeAiW+sPLLIGRb0K1rt4jdVXumj97KfLWsidUgxTtE8YyO50BtgjckXLmjrKD7foeJxV/iMQeM/Ht+rPQqepw7OQZ3PSP+yCO8GabI7xaAwNZs+bOws4NOxhN1wqySFRm/Hi8/MqrmDBhAoYMGYyCggIsXLIYTz73ZIsgy9l9sZfN95V5QyQWQqFQNTGo9QTA4vq26+edGHrDMGdd7ZTPiQaa11DM/JjaG/mn8hiFcOsay29QdGIsrh9nyVx3NZBFv0/0fjpYehJGo8EtdVi289ZRn6z23oOOnBdctwNJ5V/CJ3YS+JETWVNEH6yqO42clJdh4ltq1toSPUV+kJ2ninHnSWShMBl10GvaBpQIYJ0zKJk4Ca012hq29EDuXHr/kAG6Su86i6et172cj28L2KJarACxFHy+hd5NNdff/rQZN4wfBL1GbVXdE4svAOD2zp19FovWj0TBP2RQoKCL0785uXdP0ge5en29zsZegSTvnYEsohgpzQaozJ7LapDiHy0C6P+5EJx32DMw1StjswWfowfFSyhhaToqqK/RNJcYJg8Z8nLaVrafUTmcRYR3KHoEJGBb6T5nh3b4c1pwEbWERCIMSj0+2rEKr974BI7V5zJhCBK4IPn4MJ8QDOvRj3ledSSTQPMd6R3GgNuW3D347fgWnKzMwz8GTsXUrPHMO4zMGbvDtRkgZ3d/sa15pGvnteUoKqZf+/kvTCrdPm66dSrunX8fZOfeQHxwIngCbxSW7kJuwuMtXoJekmGiQHz13hcYNmIoMnv1xLLF7+GheQ+jxFTV7P4TZTBUEIDlb3+I66ZeD7/EICgNjjMVbRmXJ4/l6rMo+0SL+9aCQFmIKJAJZrQFbJXoy1mdUVuD3i3kpVSkaHsdBV0ru+YH1IhuxpPPvIyeGbF4+JkXkKcqhpdA2gRkbf5zMyQ8MW6YMtmSyeLxMXbMaLz44suYPv1upGekY8uWLfj2u9V47qXnUYE6hx5ProzPHmiJRSL4+HhBrzNArlQ5lIx3pV1XjyHxJf55fxZXz/HUcbQpQt5t+yuPMRGAjsTezbvw5aKPkXPwOKZOnYr8qiJMnzcTvQf37Uizbj03xicc6YFJKKgoBU9/4bfcXRe5FEEWN/bEwqWIN5WCn/IweF4RMFVtR/25VTiR/B9oxWEuT5GMJ0BPB78zUt8IGLQKGBxkmVtq3BZg0TENOjkTLXI1KHPFmRCT0AIBq/YKXbh6zSvpuJZELrg5sFUUFEm8GMAidU+TXg+9TmcFWHS8O0CWbRaLA1jUdr3JgK0Gx5YeXel+2Wa1rCVq5xmUtjVrHZGAJ7ZHkCjAqqzOLKs4kEVgikImsCiUhNmkvJQmA47rPWcCSODKW9h0R4fU7fQmI/vjalCdA1FlvEVSttAg9b4SRSXbKSalsx4B8YzKYL+zSNcnJb2UgLhmlyLKIKlpbSndw+pTaGHEBRU1U3Ez7dxkh2SyInECd1S7QEHI/3D1KehMelbXQiCwUG5Jy8f5RiFaFsaOp9qta2KHMVpigl80lAoVlu9chZcnPY4qbR1T2SOARfHIqHsgEgjZNYoVFWz3iYBlvG80+9xoMiLEK4D996m6cyhRVjIwRoqCfULSWCEeFdzTeSl+8axd8vGa0mssekelIcg7AIdrTsJbIGV9pKJ326C6EVKKo/QrLfozg5KtH1O7JIdPmRDKGBJ9hOaPC1I5pHoOqkO5HMPTQIvLZAmNSpirc/Gft77FvBnXICB9OMtk1WrqESgSIURzFnz/3jCVrcXfiIZJEsLEXHxEMuu0U0a0oLGUmdeSEiQFGSFzIKuKV8+ed1slxUJ5KaOTUi0aRV5jEdsY4Z491oZWjjJVVZfJgnKLfmcAi5sYLvtF1ApXwVZ764vonpBC567yQ+36OvTKXwC/3gvx7xffxMD+yeg/aRqjp9H7T1QHayaLQBbFtClT8dua31h9HSkNkjfaSy+/jJqaWtx55x04ePgg5jw+B0o/A1NY7UjY1sXRD1hwoD+KqsudAt2OXNP2XKIOXmy7EOoPKdOSgiTJ9Lsj1nz5I75c/AlqKugdDEy4dRKmz5+B8BiLEuzFDHqe6TemuKoCJm3bZMRd6fdpc9uV81xpt7OO8ZcfRnLR+/BPmAp++FiY649BcXoZTsT/EwrvVJe60VJdLZkQU0bbaGMs3FqD9gCLjiXLmionSpgudbL7ILfMgDPjYVtFQdo4M+o0MBkNVoog1wlbQNTejtnTBKkdW++sSyGb1d6xt+U8+m2NkIQ0BVkNFTkuvQ0rjVrkGzyjJmYPsjRGfZvAFU0C0W/ITJhTAyQwQfLn4V7BqFDXsMXhtpJ97L/tg9Bn78AezJNqd37TBc+QhL54c8oziPYLR4W8Ggu3foI/Tm5DoLcfpg+Yirv73wDyODpddQ4Lt32C0cmDsWLvalQqajB76J24f/CtUBrV+PXYRmZmTCbHZepqCIx8vLr+PcwZMR1XJw9m6oYEijiQZWtYvHL/LzhSegrPjJsNMx8oqS3H8l3f4t8TH0GRupzVl3244xv4e/liUs/RbBzeYi88P34OjtWdYXLuvYPTcKz4FJ7+5Q2Qh1efqDRsO7sPx8vP4P4htzL/LwqSdifJ8FTfOCzY9BEGxmVh7fHNbHzU9gNDb0eJuoLNd4g4EJ/v+5GNLcwnGA8Muw3Dk/rjVH0+yxhuOr0Ln+75HqWNlRjbYyhmDbsdCpMaBfISh27jbXmYu+qxngZaNO5AXRkSBUFWkCUPD4eaL0O8dyR++eFXfLF8BXx9fPDwA7fhqpGZUPmk4rMPP2O7jju370Jebh4eevQh5r9l5pnZZ2QQHJ+YYAVZfJkQ9aU1WPL2u9i7ay9un3477r3/Hmb0t/B/b+O6KdchvmcSRHo+vvjkS6xeuZoZKM+aMwsZ/TIZFfdSzYTa0gxdBVtHNafYI8kHD14iKYhqLBVK2CaKPWAhkJpy3jqBarIoe92eyDzzPCL7vwYIA6AvW4ejwiTUCYJYATXVN9KmDt0D6hNtNFE2hWiRYp6IZXvEEhFjEFDm35KRJAn+GrYJ1dF6zBBpAHoF94BaqwXPRCqsfOysbOqF154xu3KOWq7GwU0HMGTS0C6R1aLNPap6zK1vPZPqytjoGJ1Wx7JaXy/9nJ1Ci6i7589kNVsd2YV19fotHUeKmaSqWFRTBrO640X2tte5VOTbXZnDjDPPIyI0C/zYm2BWFUF34n84FnEf6v0HOj3dEVWQTvIOiIVGXsEog87CEcDiziE2DVlzdEfXmAFbvzDbHtlmsUgB2GSw3HelSouDOQUY1DvRenhHQRbVddl73nKNc0DrUslmefquMpAlDbHaWYnEIvBcBVnUOc5Y0BMd9RVJoTMaoTW1zzsnNSCeqXnYCyZQ3QnVWpQqq1CiLHe4eCDFrJ4ByVbj36zodDbEwyUnrcbB9KAu2PgRRiUPxI29xqNRLce/172DW/pei5TweFTL69j5t2dfj5t7T0RhQxle3fAeRqcOxV39pmB9znZsztuNx0fPZLUwy3asZPUwj468B1tL91l3kGxB1vNXPcx2QFcdXIt/TZgLiVSMMmU1kn1j8d8/3sG9g6YhNjgKfDMPL69bihmDpyEmIIL1I7eqAAtu+D/IZN4ss9A3OIP1f83xTQxkZUak4KNdq9jx28/uZ5TBgXF98ODwO5ARkQyVVs3a6RWZhtv7TYLOoMOHO79BsCwA9w+9jS3MSKq+T1Q6JqSPRGlDBd7Z9hnuGnADsmMysf7kdmw4tQOPj74PQd7++D1nG46UnsQTY+7HvqqjXbqWp6PPt6eBlj3IUkREwtcnFjvW/YXDBw9j/vz7IW08gwUf/InJo3sg/eppWP7BZ2xxNmPWvZDL5Vjwypu45Y5bMHDIQKtBsC3IIurB4gWLcePNNyKzVya++mwle5amTLvBCrJ6ZfXC5yu+YNN11z13oqK8AksXLsUDc2ZBFOHF6gYv1bCv57IHWzQu8hGhP2S+fraxEFqeHtlhGUzenHzgNAYdyyASjYZ2iOkPqY1Sdpcy4qRASuqlLfkKOpu72NLPkSzSQZA0A2b5GchzFuFI8otO6UdBAn8rvZH6Qhl12oQqVVWhXFnVJtlx+z7S5gsxAohJQBl6Gru/0AcmmFGg6DyPo9qyWsjr5IjPjHc2jR7/nJQGic1wxk0gi+twcV4Rq9fa+OM69k/hMRFMhXDibZM8PiZHFyBBqeGR2Sitr4JB4ToDxZXOXk4gi8abkv8mYmQB7LsLfSMMR1/AiaAbUBV8TYvT0RJVkE6QBSVAVVcEswtlHY7WcQq9km3IdFVbDleekcvxmJZAFmWxfExkJ2RglkLWd0J5Lc4VV2NwH/eArNYAFl2T1sWcciEBrUNGBfPOulKDNjipDIfqsjhf4C4DsggBtrfGiH7E6MecMkEtBb1EaOHjaIfWHmTJfCx0KKLtcRkljVnHRAG8xeQBYaFUrti1GgK+APcOvgkFtaX4YOfXeHLMA6jR1bOM1F9n92Fr7l48OfYBHCs+ja15ezHv6ntwsPgEvjv0O169/gmoTVrsrzxqderhQNYD3zxrHcrzE+YwOt/u8sNskXZ19CCs/PsXtkM+c/DNOFGey/7+9DWzGS+XwFGYbwhCZYEMEJWrqlAvb8T/NryPGmU9Xpv8JJJD4vDy+qXMcJaAT4hPIHadO4jP9/2A58fPRYCXL17f+CHLPkkkYpatq6ivYmMkwFfaUIkfj6xnY5OJLaZ3Pxxej0aNArdkX8sA3bWZVzEKItHKEn1isPHMTmTH9kSBspRREy7n8CTQsgdZxiA+vP0HY9GCxbhh2hREpcQiTHkEh3I02LX7bzz40B1Y9tk6RMdEY9z14xjF77dffkNlRRXufeBehyCrqKAQG9dvwpz5D0MoEqHgXD5++u5nzHxwBgNSlMmKS4jDwtcX4aFHZ4MfKGZy6D9++wO7reOnTkRuQ+ElfYvtgRYNhsCWl5QMeU0wmsxsh8/AN8Dfm4CEicmw2/rA0TlE1SW6Mv2hrDm952jRTSp95xqLO7ThkFywCHG+weDH3wlzwzHUn/oAR1Nfg17o36a5J3VRAltEXyQDcaJZt0dtrF9YJlR6Dc42FF6ymcw2TZyTgz0FsGwve2D7PqZEeHSvhYXRe1BfZmbcb4TzzIg7x0p+PqNjBqGqsa6JgTVdQ8pru8AD17d6sxyVsNAjL6eIL16ORH4DBGnz2bCMR/+NKp0BJ3q8CjOa17Q5UhXk5sMnOBmKGucWELYAi95BlLVqDVjRWodqg7h1E62zbKO7BsuzT6QjkOUDHvrBC+YWSmnOFlYiMcaSTTGd98gigYq2Bm0eGo0XAJz9+Y4yZI6AFttEpH7w3V+n2dqYCHx29jU58QuDwSIsRvYobQJZe7XtV0lq6w125XhaLPYOSUOjVu5UCplAFi1qHAE5V0AWqa8p1SpGf9t0ZhcDExQPDrsD9w29hYGsj3Z9w0DWifqzILVAiVnMsj//mfAo9hceZSCLhCUWb/0Ut2RfhwmpI7GhaGcTLxXbTNa/xz6C3QWH8P3xdQzY8EQ8BlioBkaj0jBg9dSYWVh7YjMDaXf2n4JGjZyBLAJlW3L34uERdyHcNwTLd62CWCjGweLjuG/IrUgIimbHUeYpKzqDZQD7hqTjgx1fI8IvlNH7iC5I9MAGk5wtmJJ8Ytm/0ZhzKnLxwm+Lmt0m+uzmvhOtAE0FDauTIyoJ1fgQLalO02itW3PlPl+qxxBlixbY7g4/Yy1STGL8Z+GPmD93JuLUX6AkeCZeff1DPDDnAfCCRQjWFqE6rxE//r4L/5x3Gz78ZjsDWSMmjGT3suhEPvbt2Y/7Zt/nEGTt2r4LLzz9QpOuk8T3v15+HiuWrWAgyz8wAB8t/Ygp0pFYAhW+b/tjK0qKS3Dvg/fgWE2uu4fe6e05AlrUCarDIjENTvCC7VrxBE6BBQEtohC6uqFEL2qi9FHQD6Yjb7LUc68jJjDJQj+q3Y+a3C9wNO0tmGzqatsycdRHslSgxRXVdJaer2t1tQ2SeacaVKKMtlfUw9VrOTtOo9Tg8OaDGDxpqLND3f55nG8kM1l3dwarpY7+sWoNy2xVFFuEVMZOncAyWzFJzRVG3T7Y8w0OjejLav52lDmnhkrhGHhJLrj+sFYb4Ll6cE/Ng6vtRpWvRg/NEQh6/4edQmqx9cffxIFeHzdroiWqIB3oCsjiAFZbslbO6oK4ThpssilUL05/t/Xac3U+uo9rOgO0WUvGzlwo9RpEmAXoK7xQ684TnVcOZHLtTUER1aaybJPQkhiwDQI/BKJo45AYGbbhDGBR6YGjNrk2tujrrRktdh3WDz6TUadwN/gh9UDLF4jhOTYPbNztAJcdeQY5kGU0GME7P68ugyzi8R7XNXbk+m4/lxbucT6ROFJz2mnbHQVZJMTx6vplGJ06GOPTRzLxCcpkUdiDrOMMZPlBYBCw2qnFNzyPX3M24bm1b7Hjx6UNxzPjHvZy+3sAACAASURBVEJiQAy+Ob3WmsWizxzVZBFQq1c14rHRM3G64RyjIWUEJOP1De/jxt7j8UfOVkztMx5BvgHwFnjhhd8XMiB1rOw0fCQyDIzrjYVbPmF0wvd3rGwCsui4AD8/lnUYGzPEOiYCShzIqj8Psqjm581Ny/HwiLsZyMqpOMvk3mkubKNBLW8Csoiu6CWQsAUH7Z5RNs7VRabTG9vFDyBBFXcHzWOiTos3Xv8A8x+bj8RwPdTyBry8bB0m33orQhMi4GPW4syubdh9uARzZo7BO1/ttmayaBH0u5NMFtVtEdCa/eiD4NvIBWu1WitdkDJZ77y5BA/PewhGHxJCCbmsMlncfeOAlj2wau99pfkPkQYy03KqkypRVFh3k2lRQ6qmRN9TG9RsY0hkEjJKoY5vgOj8vajTypsoAKaf/S8iw7LBj7oepqodqM7/EUfTFzrtItH7SJiBaINUj0E1mbRIog2RMO8g9v/0GdV1ktBPkbycMQKcBf3YJAfEMZGbzgIZLfWp8EQBastr0XdMtrNuu/VzuockDuSKybS7Lmw2mfHF4o9ZzRZHQ71jzj9YzZZY0hTUHN96EJkj+7LFgLuCxks1wnkNRU43Pt11zUu9nbCaP5FR+yuEfRcAfCGMR57DX3H/glFwQaioNaogLV5lgQlQ1Oa1OBV7VOWoN2jaTAd0pnDn6IL0TuuWb2/9qaR5pd9xCtp4bikjyIEs2zkN4AlxlcgiVsWAi/iCLxP9m16twrEzxchKj28GuuhzAlAERLg6K3vA5Axg2QpeOBolZ4B8nKdh0u6cKbDtsR0xCHYEqFqabaEbpOtbu5M0NgKM3DuU802lOaTfefr3Sxpk0eBJUXC7C7tmBLLsaTzc5LmSyapXy62ZKh30CJEGsZomyqbZg6xyTTVT5jtSchIbT+7Ec+Pn4PeTW7Cv8AhmDr4FX+7/GbEBEXho2F3YUrKXqcJx6iP2IKteL4cMXvjfpg9AtWKUrSJ59YHhvbHqwFqcKDvDMlTzRt2Dc41FSPCNwQt/LGJAylciY8IUaWFJLMNF2bP//L6YfZYenoS3N38MEva4KmUwjlSfQmZgMpZs+xw9I1MxNCHbCrIEYgHbpZerlMxHiwQ48muK8fm+n5j4Rp2hke1aEV2Mdtp9hN5N6IJUr5LsF8fOkUolKFKWO93xv9R/OLn+eyKbRS/nSF4w3n7xv/jng1ORlJIA8Lzw048/YtexCsx54jHotBp8tOBV3HDTbRiULsVbX+1rUpP19v8W4tY7b0X2gGyHmSyDXo/XX36D1Vr1ye7DxDLoz6jRo7Dw9YUsk3U512R58vkjYBPND8W/nvoXMwC+bfqtyKnLA23kkNqjuUaPZx9/FtNnTsfESRPx2YpP4S2TYdpt07B+7XrWtf5jB7I6U9vIPPMswqOuAj/iGpgqNqGieBNKIm+HWhINndhiMm0flLVqLKjBOwvewQuvvAC1D5mIKhhtcNWKr5kgSmZWT2xftw2lJWWYOXsGztYWMo+0loIyWTG+ESwDRtmsrhBatRYSr6aLEU/3i7LYGUFJ2FdxzNOXatZ+RXEZvlj0CdZ9u4Z9FhwewrJak+6+0XqspwyNs0MzGJNjR+nBy54W7q4bG1a9Hj3FavCjJzHVwfySbciLe8TafGtZLL5ABC+/KCjrmgqrnNPUMWCV1wEGkkxk2Rx1JYhSqDXq2Z/uaH0G7DNUXObPXgafUTUdSOPfcP59zhdJHGaFVv64BddfnQU/f3+W2iFhDFr4m0zmZjXAtiDL3gvLdhS29VctjY4DWPQ5URTzjRocoPUtoToHQRu4JIrUUjBAdf7UlsQ3WptpAUmou3ETibsW57tFf7f13qKNNcITXDDPSleFL/L1SlSanCvXdPaXi17oufWFTndXaeFAPhCOwhWQpdZr8cr69zAtawIGxvfBgaLjTOhhYvooK8gi+t1NfcazWqQ6VSPLHk3JHIPhKf3xR842VotFwhcKrQpvblzOQNPN2dcycQuub/Yg61jFaQQ0eIMXLsYr65fin6PvY0IbBBhVKjX++eOrmJY1ETMGTcPu0kPIDEqxgiwCUtQHAncvXjvfKopBIIuuTfViPx/dgPlXz0CUXxh25R/Etwd/YyCK6qw44Yu7+k9hC0ACWEQ9nD7wRih1arz25zIkBseyv9MXYOWBX5AakoCrUwe3KHwxZ9TdOFp7+ooBWdzOhju/F9wifcErC/DI/ZORwf8d/IR/QGfyw1ff/oDln6+FzEeGuf8Yg+unTgdPcRILvtyP0uJSFBUWNVEXNPFM+PzDz5upCwplIpScLcbyZcuxZcMWXH3N1Xjk8bkIiwi3ZrJSevcAtKbLTl3QnffKUVscSCaQRd+b/772H9SJVSxz1SMgEet++h3vL/kAjz7xKANZtvHHmj/YX+nfqa6RVAy5oGyT9+G5CIq6GvzISQDJsJNJpEEDQ+GXUNXsg4rnBbU0GhpJNDRecYiJnYKvV/6K33/9AzNnz0T/UQOZDDxJca94fwV7LvpkZ4GuSzTQOXMegoQvZjUaBvqfycjeDVS/Va6sZpnq4ZH9WCaDMthdLUpzSxCVYrG78HSkBSYy5UiyrbhYcXTPIZbZOrh9P+tCRr+eDGwV7LCoYXrC0JhTGSSqaU6t8zqhizU3Xe26I47cBsnwlaRmAOX2W7G774/WLrYGskQSX5AZMZfJOqgo6xCwsp0XzguLNlltg6tL5/6tO3vVtqepJUELmkcCqc5q3ZyBrPz8Eqi1OqT3iIfZoGcbrK0JLJGPVmsAyxk9kBs9J/VuW6+Vq1XgsAMLKCYc5YDGSG0RvbC9glC2d8Ld5sMErogtYNs322vYM5fod9FlkOVJZcG2PZ5NjyZQQt5Qzrj/rYEsWwl3AiACqeWFYtQYrcIXZCqWV1XEMj15NYW4KWsC2+HRGnRMka+4vhzv/vUF+sf2xC9HNzIJ91lDb8eswbcjX1GC3XkHGcgikKQyasA38PDYL6/g5qyJiA2PYt5TBNiJumN73aN1p5G76RT+cdcd+PPkdiY2QZkxuVmJWO8Ipip4R//J8JP5oLCxFH1DMqwgi4DU5jO78dfZ/UygghQCCTjRGP19/VgNDcmsf3NgDfJqilj2iikUBkZCb9Azyl9WVDo2nt7FJNypr9MHTkWxuhwyoRd8BTKWzSMVQQJl1A+iLZ6TFyPFP94q4U5zMbnXWNw94AbU6RtRqCi9bCXcHT3LFsED9+2iUxqadooDxL5AwyHEVP8MQeI9MBX9hPqYGTBJLRRFn4o1kAZlwqxXY8FnOxEVG2tdtJNPVn5jKav3oXa4gmaieVEhNP2hXRnqu20oFAq8/drbuPWuWyCLC2C0z67sk9WRd4unzuVA1pK3loDKrcZfNwEp2T2Y+mCUMBSL31jEdiBT01LZ/bIFVtx/jx43Gu+/8z4D05vWb4Jer8ec+XMwcsww+FX+jlPloXht4ac4kXMak68fjycem40gbwWgKYFZXQqzuoR+ySCXjcXb732DYYMysffQGcybcxcqS39GWMr9+OCjb9F/yBDs23vAaoBNptdP/d9TgM6MRQsX4dc1a5GRkY7Hn3gcielJKFNUI9wvCHKdCkXKMk9NYbvbPb7jGKslSB+c0e42XDmRNkLIYN4VloUr7XX0mI0/rGNgq+RcEe666y7IZDIMuvUqxPe4oELW0WvYnp8RlMyEVMiImfwTu8MyA0T3bcn7s+fppxGe+Qh4XpEw5r6P/T7joJD1QEtUQYHICwSwxN6BqGosw5m6PJj0asjOZw38eUJs1XvWJNbWjLj7Hrs2A47q3NqaBbxKGIBAgbgZVdC+Bya9lind2WeBmGCTwQCx2JKlJMDjTKbd2egcmRUTGMnVKHDEeMHkmgAYXyBwmmHizIM7AracZcqcjYn73BG44j6zvYY9yKJ1/UUHWeRnpTPRjmjbZR/pXHKYpyzQ2YaiVuerNTdzzoyYfLUIeZLiF0WiXwzzm6GaiSpNLRJ8o5m5pG00aBVQGlTQaw1WOiH5VVHQboSvxAe+Qov4AT1cpAioNmog5AnZeXQ+yThzTuvkbWN7XTIN1un0CJD5MdlnohOR8heFQWfARzu/YcAtp+4slDoV4vyiEOsXhXp9IyrVtQy0UaauTFkJUhCjgnbLGEuY1xW1STuPXBC9p1pdjxRfi8gFCV/EB0VZPycxgyrmNcZjc0GGw1zojAYcqz2Dem0jE3ywNyO2GBnXXBGiF7bPiKtKgyydbzSxRaB9IWpLD3fmmWcQkT6b/TDX75uHvzOWWQ9Nz/03olLvBM8rCQtX/IHQxN4OaWauvGhIOSwU/njlmZeRkJTA6rDyNWXdxc2uTJ7dMRzIIuPnkVePxP69f7P5VJjVKDtdjD//2IDwiHAEBAa0CrLIrywtMx2TbrgeRQVFWLRgEeY/9RgC/Lyx+JWXMXfmdUiKj8aHX65HcHAw7rhxMKAuAM8rCuCLAHE4/j5ajHV/bsXsB6bjjbeWYtaMW5DoVwCeby8s+WAlhvZPRZ/eKfhucx6KSqqYUIreqMdX73+JuNhY3HDjFOzbu4+BreeefQZavRFSqRhGmPB3XefT5Fy5HSVnShCd6tlsFgl/0GYI91viSr8645iVSz7DyiWfQquxqLveOvsultnykl2guLijH7SpNDwqm9k4uMuI2R39uhhtELCiNQb9f2s2NT7Kkxig+guCpJkwq0pQfvJ9nEh9FbZZLA5YCSW+MBm00KlqUNNYhjq9EjG88wII5wdJAKv+MpLTpvoXjnVGAgruFk/orGfDnoJJYhZtpVhmCX2QJPFvdQ5Meh1qahvg4910g5fAlFanh4DPs4KslsburP6KO89e6p3LZBFA2qiqtopgtJa9aqkP7QVb1AeewGKz0t7g6IocAKU27UGfMyDnMsjyhLIgqS9RATgJJ4h4FvEEUj47UHXCKZ2MCmxT/eNxpqGALdydBSFKorJ4Imi3P4DvawVZJHxB1J1oWThI0njNOYv6nztCLBAhxS8e3gIpy2rR34nC+FfxfpbRo+ioqgpHn7QVvuh2gm//3ePMYVvLZpEaje1OkitAy0tTjMGl70KQ9QpMJb/glMqA0ohbrB31UZ1G/5IlEA78CObaQygRxaOQF9hEMMHVUV0QawiFGSYmgEA71I7U7lxt80o9zjaTdec/7sA3X67CvbPuRURkOJa/t4LVyR05dIQJlbSWyeJMoRN6JsNPJMNH732EhKREjBk/BlqNBt7e3uDBhMP79uDAvr8xe+YU1B77L6TaEviQNHOv1/DOit/Qu1carhkzEh9/tQY+vgG4bdq1AF+CJe+twNAhA9C/TxJ++v4bnC3X4J45j7JNp0hBMHylPmxDoLa2DosWLcb/Pf0ky8Cp1RrmnUJUMU59sSvea61KC4ndAsRd/SSxkGT/2C4JMKrLq5gwxtqVP7PhBgQHMmGMG+6Z5q7hs3aS/GKQ5B+LozVnGFPjSgupQGQVqqGxE61Wdd40tqW5GHb4VniN+Jp9rNs9A3/1/ByDJIEQCCXwDkyAUaeEXiuHQSuHUaeCSeNYjIzAlaezWJ11P2lRawFYzVdRnlSs89T4bMUsXKEGOupHX5EfkqQt23SQQbFeq8a3v+/DtPH9mzSh1mitaw2Zd+ubK0QjdBb2Qhm2tVs1ei22aGvZmtSV7FVr12oNbFmBFAlNuFG90Fa0g6vvsu+Hs/W2SyDLE8qCBEwS/aKxv/J4E6U5yrRQ9oWAVktBi1Zylj9cfcqlBSOBK0++5CkTFCokIQyLhDtR/CgmJ47BpuLdTLK5o1F8oBAhyaEICg5EjDQcz69diNTQBMwZcTcK5CWoUDb9EeuIqgpHn+RAVpWhtpvy0cEb2BJl0CKjauH52ge9OFqTSY0p+xqpgVHgh46Abv8j2B//LNTSmCbNxJZ+iRSpmanOyQ8+g33pS2E+v6HRwSF1n97OGeBAFtXUkeT+4b8t/kbDRw3H+0vex+xHZuOn7392GWSFpUWxzaoNv21g7Yy7dhw2rd+Irz//BseOWLJJDz7yIMtCHa4+yf7uK5bBTyPB4jcWYv6j9yA63A8njh7H6u//wPOP3QY/byne/eR3DBsyEAOGjsZPv/6BwrPHcP/MqSjkk1hGPT758BP89dd2KJVKjBgxHG++uQB+/n7wkkgYHbiqug65ugImdd8VY+fPO9B/3ACPAS2SM/+78rjHNvc6Oqcn/j6KLxZ9jP1b97CmevRJx/T5MzHkmhEdbdp6PtXnEaV4V7nlGb+SQiYUs2wmF0qDzqmqbuq5NxCbOAU831SYStbgqMEXSZHTIPUJh8mkh0bVCDOEMFLWSqcGX+NYWOZyAVmtASz7Z8lTIgfufGZp7eotlHRYIKSv2B9JEj+HXSP5clIYJHn2rftOIys9FgG+FjCl0+mgN1zwOiMQJRK27KHlLJNlX8dlX7tlW4/VkTWp7UDZZjStl9wMqBxNJgeyHNV22daNtTY2l0BWpVGLfIPKbc8ayQJnhaThYHUOlHp1s3apzoqOOdqCNDtR0VL843Do/IKhtY4RwKrTNHj0h47qWGJ8IhAo9UelqgalygpcFT2Q0fqICuiOkJc3oK6gFhkjMjEgtBej6pGi36HKHOTVFTWj4HWk4I+oDVGycIR5B7O5K1aUe3T+3DE/Xb0NR5RBjh7YUt+dZbMCGvajb/2vEPR6gRnRVp75AsfS3mzWXJ+cRxCSORdmxTkUVuXgbMJjXX26Luv+2YMsGuy3X32L9Mx0yBvloOzWig8+dhlk2WeyklOT8dnyzxgFMTwywipawYEs2utL8IvCoR0H8cTcJ5rMdUhoCN5+7y2kZ2bg42UfYHh2AoZnJeDnzbkoKi7D3PumoLG2EC8t/Q0TJk7GiKHDUVBQgHeXLMW/XngepHRGP9zeXhLU1jUyP7ESfUWXvJ+VhZWoKqpEz+G9PNI/+o1SG7Us89eVY/MvG1hmqzA3n3Vz5LVXs8xWUkZKh7ud4BuFlIB47Cg76NKGaIcv2IUasAVZrgAs6rq3Oh+Dqr6EoOczMGuqUH58MbS930N8cAoaawqh5V2okeUZ1RAqHQuLHDIomHz2pRy2Cm6tjaMja51LdX5Gy8IRyG+u+mgLsGhspCVAtVdccFRBjjXjDGS1JnjhDGDRNT0BsjrznhHIomhJoIPLarXmx+USyHKnsiCXhSLvlNYyPD2DU+Av9mXKTEQHVBsuvDBCvQJZUf7JOucAxpM0QUc3O8QrkIk+kKDAzrKDbn0eFJVypCWlQGIU4T9/vIOnx86CRCpGbm1T6VbuoegIF9WtHe9uDPTcR3qHWWfCnh5oO0Vcut0V6dHEoveQ4B8FfvRkmPK/wBmdGMWRdzaZcSttsN8iGI+/giN+16A2YFj3XblIM2APsqKiIvHe4mU4dvgYnvnPM0hKSWLKfq7QBW1rst5d+C7mPTUfapUK3339PeY/NY/9yH7y4afMI4lAFlk10LOY6hOHd95agn4D+2H0NaMtM2E2Y+XnFqoSB/RIXXBArxhsXfMT8kqUmDdvLuSNtXjxv6/gjrumIbPveGzZsgXfffc9Xn31FQiEIvjKvKHSaFktKUWJvrzL0gbJrFPoIcPKrkwZdPTor1r2JQNbGrXlt3ba/bczsOXjd8H41NF5P76/ClNn3+bw2xTmFcSUKqkuyx2Mjs76ytJGo1QghNpocJp9aqlPHMhyhSZo28bQg1PgPfIHwKxH4857kJ/9M3pH9IKyNh8qNLViEDU6rnu81EGWKwDrSgRXDDjxBZgiu1Anzz07BLBMOh3LVtkGrUWJWWAbWp0OVEclEgqc1mU5ogxyUu0chdNRxos+q9ZpsO28+MqlkGm0/y4TiOpo7Z9LIMudyoJZIemo0dSh2IXdPQvFSswyKkS74B6w/qE9WUExCTu0FCRvrNSrmIFmR4JU3PqFZjZrgmTjSZSCxCMS/WKZgIRM5MVqVEg8Yv95bxTipJOKn31wBpVUW0ZKbpQtIpPe1oKoByOj+mP1wd/x+4ktGJE0APcPuRVbCvew68b6RiHOLxINWjlTjiMBDqJkSoUSVjBK4h8kz1yvk4O8bIiaSR5dpMwYJA1Aj4B46+VJiIOAsL/El9WWcWIZZCpMHjpUR0f3gK5FnmC2Y6Sx0HVIjrQ7LswAPc8kf90SPZCOdJa9cjSf/XIeRkCvp8HzjoHhwOM4EPUQ5LL0Jod20wa7zpNoK8FPdMHwmHAc3X8U69auwxPP/hMCiZDJ6rsCsugH4PCBw1Z1wVFjRzHq6U+rf8Kyd5YhLSMNw0YOY/LrD//zYeSpSkCZdz+VFMsWvYf5T81Hg1jNLDBCpAHQlquYbP/Tzz+F71Z9zyTc4zIToa1uwEvPPI8eyXF4/vnnmWrhf158DdW19bjjzjtx5EgOnnzicQSHhsHPR4aauoYmE35UY5EMv9Kiq1MG7e9HXXUtA1q/fP4D+8g3wA93z5uBm+5zDKL+b6rFy+l/Py5xeGuJdTIkIgun6s45VQDuSs8GB5D0RiM07azlZvLnPJ7TOiz7cScUf4DEoETww8fCeOy/OBt+HxKjx8No0ECpMcPIu1BH0xLIIn+iwzaKbh2ZW3csNNtyfUfmtdz57hAzaEtfuuKx0RI/DBY3r8cyajVNABaXhdp1KBdJMaEIDfJlwloc4OKyWl7S1pWPHWWzbKXaqf6W78CList0/aqzlLJcqaCYV1txzmzgUYG0ZddRYNaDhwvpRT4McJfoRVpAAkwws8V7W4IKiEkZj17U5ItF4KolCgaZDpN4BgGXjgbRagZH9MGq/WvxwU7LDi8FGfi+dN1jONV4DqOiBqKwphRvbV2Bzbm7cXXKYDw88m6IxELWzyCBP55d8ybOVFmoGBQkc05+WRRkCHxd5tVMNr7cSXGwr8AbyZJYvLv3S4xOHYJ1J//CY1fPQEFjCRp1Sqa0+NamFZjcawxGJg1kSoZUV0V+WSqdhqmCzRxyC1MAjPEKx0vr3sWDw+5AbHAU1Fo1Ptz5DZNrJ8+sewdPw5geQ6HUqqyy7zIfbyT6xmDl37+gqK4MD4y4HV4iKc5VFeGTPd9he95+C/AbeitigiJZ/QdRGrvDMgOcMTG93Ohl18RrgTwjbJzD2zJnfopjyK74BMK+b8CszEfN8YU4nPFusyaa0Aarc3A2vps22JZ5dtexthL89J4igEPPBm0o1WobmPcUbe6QkI3SoGb/TkGbFvTfpPQo43lZ/crIx4qCxHZog4PPEzA6ICmYckGbTkRlJrESJmLiFcAo2Q06Bdtood12escSS4AWxtQHqqWha9KGC9Wdktm4l7YEXsVfgR9/B3jSGJh19TCpiqCSxEBjDoKvlH5L+KhvbCrb3ZVpgwc3HED2Nf3cdXut7Vg2uKSXpFfUqUMnmOT7no072XiSe6Zi+ryZGD7xKuv4nAEsOpB20cfEDGEAi36/L4WgLJa38AIVS65v30YtgSySa6fvUVuCBI0GlS6FMOtlmOVnoD+1GKbYWRAm3A1FQy10vAu1OELFWfBMzUsu3AWyWM0wZXtdEEBoyxhbOrYlfyQOXHmJJA7Ned1x7UulDVIWTOBLm3SXAzQEiIgBY8tiyi+pRmFpDUYNTGPn0PqD83qyz3C1NAe22SxbqXa2ZuFZxNa44K7NCWJQJqvBbLhyQZZCXms2mETMCZomn2THbRd/WpMCRYaadhUv0ws2SBKARP8YkJkdLShaqrNy9oBTDRf98FNmiuTK6b9pwUELA3cCK9t+0GJmWEQ2Fm/9BD1CExmwKWmowJf7f2ZUvUajEr7wxkt/LsXsEXciMSgGO879jd9ztuKpsbPQYFAwPyxOEIMyS4dLTuK3E1uagSwCMJT9aS3I3PLc2QLsrDqER0b9A1/u+wk9whLROyoNhytPom94Bk5XnMP3h9fhmWtm41j5adaXp8c+iMK6Uny693v8e+KjIAPaopoyfH3gVzw77mG2mHt94wcMmE3IGImKxmq8tXkF7ug3ibXPeWuR79aJ8rNYuGUFOy8+KBpnqwvx9uYVmDXsdtYPMml+f8dKPDPuIZhFZhTKu55XjrNnzVOfcyCLe9FxQKs92Sv7Pqaeex2xCZPA80tH49652Gcj5c4d24Q2ePpdnDP5oCD6Pk8Nt7tdD80ALQJTZHFY9PpCXDflOgSkhDJz8s4KAvWpRUvhFzcF/IjxgFEN48m3oPDqAZ++C7Gn7AiiheHwslsIdFXa4ImdxxEUGYyIxAi3TSFZcfQMSmU+UZdybFu7GV8u/hjnTlpqf4aNH8kk31N7p4FAVksZLNsxD4/MZr/bl4qUu71gRUeyWe299/Q+j/GPAT/+dkbjNeb8D/DtA1X4PVDzLtDOBZpS8HXNGT3uBlmezkK0JHBhC66IJsf5SbV3Xi+H88gjK4B/YQON5o7+tFYeUlxeh5iIQIfAzJU54eiA9kqCLZ1LYI8AHPXrsEGBQpPmygVZ6sZys1Hgz9J9NDEWZEqo1AizUQ+9SY8zivJWqXm2E027o7QLS3/IsJZ2ZlV6DUpVldAZ2y+hTrtBSf4xVtog22mFiX3pPBVE6xkSnsWyTdkxmZiYMQoFtaVW0OQn9cWqv9cwKePre13NuqHUqbFg40eYljUR0UHhkKuU1uNVJg0q62scgiwCMFycri9gtWi23mFE8SGlpve3fIWM6BSMSRuK42Vn8PPRDZh/1b3YV34UAr4AAyN6M5AjFUlxtroAt2Rfhz7R6dDqdXj1z/dwR7/J6BOVzrJRFHf2n4K9hYfx+4mtzLA4T17M6IFFNaWQa5XoHdnDCrJSQuJZZmxwfBbGp49kO+KUwZIIxaydwzUnkRVsaZtMmu8eeCO2l+2/ooyHW3sWw71DGFXLEzHi5EOQDHwXpqodyKs+jYKY+x1eJrlgMeKjhoAXmA359juxt+93nuhOd5senAHKsFNmiYR2KFtdranr0Lu1vV1NyX8LMSITAjAelAAAIABJREFUBOmPsyZMJT+joXQzTsfOhUKWxkCWLdgilUFSG+xqQfWRarkKPoEX/AI72kcCWZlBKdbfq462d7HP/+7DrxnYUsqVrCv9+1tkoV0BWcQ+IVuQHWUHLvYwnF7fPotFJ7TmbeW0wQ4cEF+8HImmUggyniauFUyF38FQsgbKjOXQy/qwllsCWe5SF+Rqo5x5AXVgmGwhThks27AFV1TDKuTz0R4/qY70q6uee4O4aV2eq/3kCQQgaXcu7IUrWmuHYQMBH5TFciW4zBZdo8CoYWbEnnyGXOnTxTqG1WTp4Mt4vgKzBnzoIYSa8n/Q8nioMBuQEpiMIzWnrYa5LXWWqHUEpMiAkMCVXGd5IXckuNoqrg0CVQZz21PwrvaBHibK5lGQB9XgsD4MZBF1LismAxUN1VbQJBVJsHDLJ/jh8LpmzX90+6uID4lmGaPlu1bhxevmQ2FUo7qhthnIIr8rCm+xF8b2GMqyQg1GJYrkZVYfIqLqhIgC8N72rxioCvEJRKNGybJI0wfeCAPfiGJlBasNM+lNjKI4KD4LDw2/E4drTqF/WE98/fev7DqTe43FGxs/ZJmqnpGp+CNnGwqJ/jf0Nmwu2QOiOXBZF3+hjxVklTZU4GDxCTw2eiZONZxDRkCSdW7iQ2NwrOY0skMzcbzkNHbk/c2ydbsqDnkUCLt6X7vCcZ4CWaG1m9DLXAh+wnQYj72EvWH3QOV1wSTaduwJxR8iKXoYeN5xqNn/Txzq+VFXmJruPlyiMxBWvQ49an6COHU2eP69YFYWwHhqIXJ9R6Ak4kIdDwe41GZNl1UbdOctuNxAFs1NY10Dq9f68ZPViI2NRU1dLe6ePwO3zGoqtGM/j8TAoBpgsjNxlZ7kznvRlrZss1hEoSW6H/25WBFSuwXplSsh7v1f8KRhgK4euv0Po36gRRJfoKt1KOPuLpBlS9/zRDbLkcAFbfT7esnYOoSLboB14QkkkEX+YLRGN7vwbNKxdY0KaLR6RIRcqOWypf25+/m2Ne3tBlkVOcTGhwkiC7g6H7beWIESP2QGJeNQ9SkmJuEoiLY3MKyXR/wwqNaARBs8lbWiLzOlorkvdYNOyYAW1SZkBqTgxT/ewT2DpjXLTBHIIgB2VfIgTOs1EWTYazjvsE6CEGqjDhV1VVhzfBP+Ofo+VGnqUNtY32ImS2fQY+Xfv6JGWcfogARQqL6MaJfkC7bz7AG88NuiZtM/76p7cWv2ddhRfhBU96ZUqfDc2rcwKC4L8666B4drTyFA7AeNSoOvD6xh5sU/HfkT/xxzP/NI2HpmTxOQZdnNk0Im8ka0VxgDWbvzLS/1t258FiOTB2BX+WH0C8loBrL6hfbE3/lHsb/oaDfIsrtTsT6R7n6XsfYyzjyPyPRZ4ElCULP/CRzKfK/F62TkvoDIjAfZ52U57yMn5SWP9Km70StnBqTaUqTkv43QkD7gJ9zFBm7M+xSV9bk4G/84tOJQ62QQ2OqKvln1lfWoLqlCSnaqW27c5QiyuInJPXYKXyz6BDvXb2P/lJCWxPy1Rl0/xuHcEcAioLW7/LBbaqXdcoMcNMJlsboCuLLtXlD9TvSp+xWCzKcBoS9MBd+g3mcKDH4DOhdk8QXgCy/4fnX0PtgLXHDZK7FQBD+x94W1qF7DfKW6wzIDBLL4IgmjkZqcmFvz6J6JxKirqcWmXTm4cZyl9rQtWaz2zDu7l+dPpI0VEr9wZtrbnutcCuc4VBd0ZD6cHpjIFt2cyp/94EiZilQAOdU8dw7eEzLs9sDKvr+NOhUSfGOg1+qxbPtXeGbcbBDdjzRBuBorH4mMZakonho9i9WbESgiQNOoV7Ddu82nd7PaqLkjp7NMU6Nc7hBk+fr4gOTfSURixe5vmbDGkbrTTDiCqBbZIRl4c9NyTOk1FsmiaMhCfVnB4ZmqAlab9cTY+9FokCNcGoI3N61ASkgcDpeexLi0EciKzcDp+nyWefrfhg9A4JDqx27vPwnF8nKU11U1oQtS8btRZ2RZySBvfwayiGZIX5LP9v7A6s0CffyZxL4tXfBQdQ76hmR00wUdPPxEE6RMlrtDYNJgRO4TEPZfDFPZ7zitUDbJINhfL/v4/Qga8DbMqgLklexGfswD7u5Sd3tX6AyQgmWS+iAEafPB84qCue4gtLnLcSZ0GiqDx3W5WdGqtMyIuLa8FiWnixGdEo2gqGC39PNyBlncBO1Yt41ltnKPn2b/NHjMMCb5nt63qRov2a0QZfBkXZ5LqsJuuQHtaISyWLqLnLlqqdtJjfsQW/QOhEM+hbnuABQVJ6FOftnCPpLnOjzt5/Oqbu2YCutC3J7GR/XDHZW0psbtARZlrzgvIvKUJHogBbfh3d4xXI7n9RX5IUnqz6h/rYEsDmDRHJC8+28b92PiyN7We+sq9a89c0hrRdF5awzSevhFV83ENlrym2rPNS6Vc5qBrJaMhymbQiIQ21vgVZMCIEmQUy2Ru8MTIItogRQMbPEELJNlG74iX8T7RGHZjpXwl/oySh6dY1uTRUIWJATxyvqlDGQNiOuFs7VFDIjcN+QWBmYIoPWKTMOo1IGMQqlQKNucyYr3jYZBq8eKXavx/IQ52HlgH+QGBWJ7xLIaKKoBm9RzNIYmZGNL7h5G/3t23EM4WXGWZa6evuZBVGiqkRaUhFUH1jIVwcU3/Qt+vj7MuyTZJ84l4Quq5Vp/8i+sOrgW/5owF4nBMQzkvbP1M0ZxzIhIxpGSk1i24ys8NfZBmEVAodyxI727n5Gu3p6nQBYPJow8NReiAUtgKv4ZJ3QSVIRe32w6AhoPIK7kYwRJvCHIeg3GYy9iT/j9UEtju/rUdffvEpoBEsVIKVoK/5jrwY+6FjCbYDy1CCV6IDf+cZh5Td+zF2NoR7YcgqJBybJWYXEXRATc2ZcrAWRx8/Xjx9/ii0UfQ15vEV+ZPP0mltkKDLUY5wZJ/NEvLBNV6jqmONsdbZ+BUL4EqUXvQhqWBV5Qf+j2PQJl1k+MfWSQO15zbTmv6tb2q1nOcFQr5Y66Gvt2bWmItA7jsljdAMvxnRvoFYJYoUXG36htrixJ/84TicC3FcewA2SepArS9QkvUA0XJ8bRUcDf3me4K5zXBGQ5ymBxnaSsTIDEDyXKClZzZR/kJXWq/hyUesc3vb2DJapgZ5kYEogiwEXAq1dwDybdTiDLUXAy7r5SGY6VncHHu1ZjZ/4B9I3OxAPDbkOfqDRGpSOKI2WxCpSlDMgZNcY212SRufGO0/uh0CqZBPtfxfuZKIZQJAJ5hm08uRNUL0U1VmRSfM+gm9A3JoMpRlL/A7z8MCw5G75ePoyu+PFuAmtzcboxn90vAsgSiKwS7qSkSKByeFJ/yDUKa01WoJ8/89Zauf8XHCk9xbJn1PbpynP4YMfX2Fd4hEm4zxh8M6tH4yTcO9tno73PmifP8xTIoj73yXkUof1fg1lTjuLcb3A66bkmQ+l56kmE+oSCn3A3eNJwmBXnoDj6Ivb2+twjQ5YKRGxHuK3SxZaXM6kStU3y2COD6G60QzOQVPAO4viNEKQ9BgikMFVshKLgB5yJfgD1fhbRhM4IYiLkHjyDuoo6DLx2EERiEVs82koOe6IfVxLIovlTNiqY5Pv3H33DplPiJcX0eTNw28PT2d+HRfaFzmi45NUWPfGsuNJmgsgbEcozkFZ+AUHGkzCeXQ6NpDdMYdfDqKyF2dRckKDErEed2YAGkwH1MICP5lS/1urbW/Kr6qicO1fnRd9BvoAyYxfkvymLBZihNGistfGuzM/FOoZqyqzR1O+XeZPaBmWTOlrXRmvIdPI0FVjolPYgi+qveEKRNdtIay/qCD0f9N9kQCxog4BFe+eVM0AmVcJGnglbzxsSt7e9S/m8ZpksR55YCX7RzHSXFK0IhFA9Dhf07xlBSYxadtIDPhidCbJsb+Q1sUOxYvdqRPuHM1VB2yAZdo7Sl6coZjSwnkEpzKeG6H3kj6XQqRDrGwHieZNaYJmyCmKBEDE+EazWq0JVw5qkWjf7sFcXpJo4ymbRApQyQ6QmxgVR9uL9ouAj9GIGwWK+GI06OXLq8yDlS0H3jmQ3ixvL0DO0B9af+gulDZUMCG0p2Quj2chk8Ak82ZoRV6vrkddYxHYho31szIiFEqQFJLKarbzGYlSr6xDrG4ko2YW6CzKazpeXMOUzelETvcD2RXopf2Ha23ei2tJceiLiSz5GUmga+MFDoNg3B3vS37dehhTgYgNiwY+dxv7NVLYO2rzPcCBtITSS5q7xHe2fiC8Agaz2yB5zNRFKg64baHX0RnSB80PqtiG1YiWkSdPZs2nW1sB0aiGOBlyPmsARHuthZUEFDHoDolKiQcqBdeW1CIm58H7y2IVtGo6WhSHYKxBHqq8sE+a8nFx8ufgT/PXbZjYbsSnxzF/roXtnsd8++s3xVG11Z9zXi3UNAllhfAkk+6+DeNjnzDZBt2sGtIM2wKSRw+Rgc3uPSYVGON+wovuhc2C43JJnVUeAApfFsqUHcnNKAMJbKLl0AJbByGyPXImOzJlt+xyVkkBWFF8Mk17LwBMXRBFkoKqFjcqv1+zG7dcPbqYSaDAYIBRekIV3ZUytHcOBLDrmqEmFYv6VW1PXDGQd0zdCdV6xJEUcjwaBHL2CU7G1ZB9b+IyI6of8xlJmekmL/4ygZLbwp4W1p8ITdEFnfSUBhx8PrkN0QDiTTD/TYJEejvAOYdkoDmQdrTvNDDtvSZmIH86uZ6aenRG1+TXwDvSG1N+SNqbsm0xkMaij/qj0Wvbf9KL0F/ugT2gGqhW1WLZzJe4ecAOk3lKcayz2WFdph4c4uBSC89xcj13sEmjY1iPL3d0lKmBf9W4IUh5kNMDdEQ9aAdTwwzdDOvwbVoOlO/4qzgWOQ0nE7e7uguU+d9DEkwNo9MOlNhm6gZZH7lLnNioyNCI5/21E+Iax59Osq0P9oRdwIKNlcZaO9PDknpOsVjU2PQ7efheK5zvSZlvP9RJK0T80E3srjjpcvLa1vUvx+N0bdjDJ91OHc1j3h40egQUvvw6fHsFN7GC2f7MBmaP6IijK/fWql+K8tdRnDmSJj9wLcZ/nwBMHwnjkOagT/w2j2bdDIIvWCxx7gGVmzBbDWkfhKPvUlnlm7VMG63y5hu253iIp26Tm1J3b0m5nH9tSls++H+4CV9SuLZVSZDJhCCxrv7aEI5Cl0+nYRjiJoLkrbEEWmRET2BeILj5V3F3ja0s7zUBWvl6JSpOOeZwQyArw80GdVoFjDZYdOSpiTfKPRbmqGjGycCZ0Qcp/ngzaZSGg1ZlBPl/kF0WZHnKr5+ToiQaS6BfDJM5LFBUoUpQhUhaGJL8YbCvd32ldbCiph6KyEdHZceyaHMiiXSkS7aDgdo0IGFbUVmPBluVM0n1K73HYW3mY1dB5ImxfQAKh8IrPYtEce0q+ndomGe2e/Crw4+84L+E+AyqveHZrrzo1G8IBS2E8sxR7/Se3KO3e0efAkb9MW7NZtvLJ9COvNOo62q3u87vIDERW/oQ0VEKQfB9M575AjikI5WFTukjv3NsNIj+Rp2FL9cvuvVrXbu2Xz75nNML6agv74s5778bkh25GSKSlFm71y5/ilufvbTKIIEEASOq/K6pQXqzZ5kAWT3Ec0qJFEGa9BlPZH1BpBDBF3sI8Te1jl6rCaSbLVyBDGk8Ms1GLfJMOlefV6qgcgdYPXOhMOgaMLrZwAVdLfzGBmCsAy53girsHlMUiEMopLWYJfZBgZ/ju7PmsqVcgwNcbJr4ZZr0JBLD0BiO8pJJWzYydtWv/OQeyGswGEMiiICrjlQi0WhS+iBaFI0oWDolYhIZGBXvhlRgq2P8PiejLdgv3lh/ptMwNAblGnaKt97pTjh8R1Z9l8wrlZS5dj8z1egf3QLK/BSBxUaupZ+qNddpGqz9Waw1W5pQjLCOCHcKBLK5YlHNQp50jqVmMftG94Oftx8ylyfOsgV3DvWHv2n6lSnY6mlVPgqzeJx9DaNaz4PGEqDr4Ao5kLLF2oTNAliOAxXVArte49JC5A6S5dKHugy7aDGSdmIPgrOdYXaB2/1xUCaNQHXQVagKb0rE72kGiCB776yiyRvftaFPtPn9geG9GFaRF0ZUeGpUaXy/+HCuXfcamQigSMmEM0fnSbgJZBKy8+BL2/xS1xvorwk/N1Wejp8gPsvPiXKKc+ZD0mAmeKADqQy9C0+erJvY71GaDUYudihKnzff37Q2pSQKhqQECqBmLKd+ggsp8odaIbHsa9PKLDrBsVQdpYAabbBsBj874rjkDWJ4AV63dRFeMidlmu9HUJDv57LlfcHvEACSbA1nzMu+2ZcUIRHHhyPvOEcii4wlo8QU8tyhU2s8Lbcw6ypA6/RJ4+IAWQVaqJBExwWGoa2hkN4jCFmh5uF8Om78YtEFXxklUwdW5f7hyKDuGpNoTvaLx6I8vIqfiLPu3tLAkPDzsLlyTNgybS/a2GVDKRBJojHprqp1oggSwDDoD+3KJpGJQwaqnHkJHpoLdWawLj4Sn6IJemkIMLv8Agt4vwlS4GjkGX5TbqAt6GmQROJIKhKxe0D50RiO0Drj+jr4otlks28/bmg1z+UvYfWCnz0Bgwz5kyTdAkPEUu7ZZkQdz1V9QVe/FgeTXoBdZfvDdEUU5hcz3KvuazhPZsO03+ULVaRqaUOPcMa5LtQ1ixkgrgAVvvI5Vq1ZhwoQJiI+PR1LvNNx7W9NMFo2xG2Q1vdO2IEtQuQZSYwH48bcxymBd4hIIJP5NgNYORTEanQB8ymIRyKIguqDYVMsyWrQoP6GTW4EWybaXqDxXDuLKM21LlbM/vrOMilsDWG0BV5SNc1cmLp4vRV+hj8MppFp8SkbaUz9z8sqgijDgh4qDeDZ8HFsTUiarLUFjoOfCPuiahBc4kMUZEdse5wmgZa31Ewo8tsZty/w0GW9DRU6ThAYpDOYZdBgU1psJJjTIlc3aLtGXo9bYXGGwvZ1w9TyVQYMaG9EHV8/z5HGJftGI8A5tkwkzCUlEiUOxeNtn+O/ERxHg5Y9aVT3e2PQh88FKCotn9W6U8aKgDN6xmjPWGjj6tzJlJVR6DaNucsZvCr2KZdNowWs0GpBXXcgEKmL9o9BoUEBl0qJ/WE94iyy7FmSeTJmzjtI9Hb18urNYTZ86TwlfJBR/iMTQdPBDhkO3fy6291gCM+8Ct9rTIItGSc8bgSTbIMCvd8GNns6xz2IRODPBBCOZLXZSjaMn3xHdbV+YgR55ryFKoAUvbBT4oSMBHh/mmr0oLVqPk8n/dutUNdY0wi/Yz61tutpYpCwUMqEXchsKXT3lsj6OQFamLBmBAX749vvv8cb/Xsff+/exMY8cOQqPP/Ekhg4d1mQOjmquLNGQ1h4AW5AFkwZex2dA2H8JowzKtTIg6hbIjSr4C8RtymIR0OKCDwMk5lrrojxPp0CN2cDo/mQ/QxmtixX2WSzqB9WSUQbLXYCltbG1BLDswRVHZySBOArOGkjAbIL4TPTF3cqJVwkDEGAj184BnZbG8+fOExjSNxmvVazDzeHZ6CUMh1jc9PfblfssFouaHcZJw7cGsriT3OW5Ru3ZirS4s11X5sHZMTxlXZHZYEfDqzX7sSyWRquDUtWU7nMxd5gadI0goNWV1IlGRw/Gyfo8ph7oatiDrL9rTmBszFD8fGwDa2JC2kh8c3ANPt67mv398avuw+SeY3Co5AT+PL0DB4qP4+kxsxDhG4rXNryPXYUHMDF9FHwlPpg/agbWndrGilfTwhIRKgvGR3tW4das6xAXFIXVh37Hsp1fgYyUHxs1A31i07Gz/CBTh2xPkLKNyWhqwt+mdrqzWM1nM9Ynsj1T3Oo5Q07OhmzgUpjrj6KwaANyE55ocnxngCy6IAEtKb3oefTj1zbRChK8IHlhAlauAjO3T2R3g502A97qfITUbUVI/R74J9wIfvhYGE+/ixOiNFSGTHR7P9RyNbx820aH6WgnZCIvpsJ6oOpER5u6LM4nGiCVIISFBEKr07MShM8//xRvv7kA5eXlbIx33HEnHn/iKcTGWrz7ukHWhVvfBGTR72vOE/Dq8Q8rZbCm51KX6IFci7ZZLNsHTGSWN8mIcb6ptIFbp+38jXXqm6MslqezV7SusdakOcgGeUukEAktIIMDUM6+qJ4AWHRNymZlCWTMsodTGvx/9r4CPK7r2noNk0bMLNmSbRllZgi4Seo08MKcNNBg0zgp/Gnfe+1r2nCTNA20YWi4YQYzo2zLsixmlkYaDdP/7TO646vRjObOaEaSHe0v+SRrzj2w752Zs87eey1fEhWsnMPlQkunOztti7gScrEUF8TNCin6Q/Ts3plRVqt7H8knvviUJ4pN8+LX+oULENkHxh2Pe0+R3Wpw0Wmiqa8FTqLchhQOaRKiozXo7nGLC5JRqiABrLGIYHFzIJBltltHnbEpRZ0AlUQJYo2i/4lmlPudok3BpArSWnxFsnrNejz8w/P4adEaFKUUoFHXAtKrInKKxza8gJ8vugSdhm58cOhr3H/GbZBLZXhi8yuYFJuF82aficMt5fjq2GbcvfI6fH1sC6u3Wp43Dxq5Gk9ueYWBrFZ9Byo763BZ8TrozHo8veU13LL0chzrqxlECx/ow8L7dW+gNRHF8u3BcKcMJvRswUx7GST5P4fj2KPYH/NT9EXN8AyeX/935MSkQ5S8Cuad12N78afB3tqItaeTbfpM4X5GbKCJjsetB0QuOxYcuwPa4gcBmRbmPbdjd5jTBmnx2z/ehrlnzINS42ZfHS1bPkF+4XE1B7JioqOgVMhZtMRgMqOnpxePP/YInnzib+7NmViMe9bfh/X33odme9uY7jdG6zkRMs5ChVcqbfs30DiOQ5xzGUsZ/DLhehjlwoS1CWAVqvPBj2Lx56ByDRY3NjjtKLXpGfmYL6p3IfMfSRt+FIvPnBxsnxwA4YMnrg9Kq/NHe84fhwNXVAMfjEUKYHFzEEqCQdIWBLSI7OJDXQlWxhcgGZqQQBaNzY9mkV8pksXexyIRG4eMiC+IAIOL+nlHBYNJtfTlc7649XggZ/GeI6vJUpGek5zobkUscqVSq2G12aDXu8PDYxm94k+YGG/67UaYRjGaRSyDC5JnMgFmk8PMxibgQxE1+j2UYksOZPFrsvITsnDDwotxyZxz2JLfPfgFi2RVdzVgWsokPHXBf6PH2IsddQdwx/JrQKCMwBeBqk6bDsmKeLyx92PcuOgSfFW+hfXhDbK+KNuIv21+2ePS5KgE/OuSB9Dp1Hl0u4L54PBuSx9iVHQ+EcXy7UUSJFZLVSCGStImG6kVVdyP1Kk3MyKBnj33YH/RCVrs5K5vUWTaA8m038Be8luUJF42qiKwI13bxPU/Dg/E67Zhln4DJEW/i2jaYNPxRkxbUjRqTk1SxaMgNge7GDkUT7B01GYwvgaiKBZHakEgS61SQiaTwmgyQ99vRHVVFR577BF88L47eyMrOxu/uPt2LLxoxfhayBjNxhtkUZl8VOnlnpTBA7oOVCWeJ2h2VIflD2BRuiClDXobRbSOmDpHPZrFRbEIpLjJLULMuCHyhwEAIMhJXo38gSsO9FGaoEaq9KQHDt63hj9F0HsNMSIpVsvcpDHDGR1uuAWJJejT94dUj8Xvnx/Non65+i8+yCqx9zOdLH7UK5xAiy9uPR7lggYRX0jk0VBFp8JktqDfYBoX0SvvB2Ys6Nz/a9JafFa7MSRA5euB9xXJonYUkm81dqC/38BSB9ev/jnbjD+x+WUGvnyCrFXXo8uqQ6IijoGsmxZfgq+OuUHWz6afBovd5o5kzTkHXxzdiIU5s7Ewe7ZnWlTvtbl5Dww+xAwDvWF9vU5AizQXxpvRhyDlSdOHNrEShQKOw7UmSq2jucglMsjEMiZOHawprB1Y3PBXSOc8AmfzZzhusKIp9WLWDZFhzKt9AIr5T8NR8yoq7So0pl0Z7BAT7Sc8MCoemFz7OLKSZ0Q8bXBUFgOAA1gHO8rYYdyEgaUKciCL80dKUrwHZHF/27xpIwNbu3buZH+atbiYiRnPWTY2BCbj4d5pRBJMlw+uLaSMI2nZeqgLr2Qpgy1778WWSQ8GnC5FsNL9RLz8ASyuU5L32dfn1gsdLaMolt1l9+h+hjquP2HlQP35A1f+QJ832Ip0BIs/f8HRLLsD3x8sQ35iEpLjNUGTXvDHJDBFbKFkXD0W/c4HWU1iGw45h9bzed8TMZUNSIPbO3JRrPGcPTUIZFlEcXDCHQYdL9Er7zfBWISsF6XMZiQR1X0Ngd6Tgl73Blnb2w96dLhIgwsWFzZX7cZdK65FS18HHt/0En658tpBIMvqsOKZbW8iNy4T5xSuwqH2cnx9bDMDZoeay7G5ejfuXHEtmnvb8NAP/8SvT7sJdT3N2Fi5E/es/jmLppS1V8EmcaCuv2lc1bkJcmIQjeKVWk9rvo5YEF1ErCkBLq1Mg2i5b4YgfwNnNb+OyTHJEKeeAfu+O7Et/yHYpe51ziq7HYlTb2XCr60N36Bs8v9FbP4THU94YKQeGJI2uPd27M4PL9sgzdFqsqCtro0JFUfK6MBkVuIUTACswR72B7KoSJ+yZ6w2OyPa4uzfb77BwFZTYyP70xn/dTauvvt6pOdkDrl1/d19iIofG4KTSD1HXL8EsHKlGg99O388R8dmRNsPBZ0y6CuSFQhgceNu0Tei3XqijCTS6w8HEx9/I+6rVsnXGpQyOau58pUWKCRlkSPAoL5DIeZgos1BmFjiJtoQQulO7e498D5mtqfhohVzRyxCTNEs8iuXKkj9E8iiZEGKmInFInzMq8sa9AzbBuuxBcs8yEXExnP2lAdk0cmIRRQ/5jTtwz1XYwGwaD4EiiZFZ4VNbJijcOfYBbe07vOceMbItViVNh/P7XgLbx34FCvzFzKX3LiYkGJNAAAgAElEQVT4EhgsRpYueMm8nzIWwTRFIh76/nlsrdmHs6edIL4gRjaKfr194HOszF8AiVjCQFpOXAZLQyTiC7Jbl16JOblFKO2uPGVTWvhFs6N5qhTE5yNrGiz74PyyWxGz8Gm4+qvQVPk2yif9N+vHU4eVtAL9JX/A/sLHYJcEB+CCnftE+5PbA2aHBUpJcBS+4V7xaKQN0px3fboDuTPzkJLr1hcMt6VrktkBVlVveA7kwj2/sepvsjyH1V9yRpsyIsEgci0CVzKZDLQxpfRB+p+M/v6bB3+DN548keJ+5V3X4aq7b4BU6j49JzFjMm9B47FaZ7jH9Sa84PdvdakQc+T8EacMCgVYNHaNuQf7DcL0QMPti1D7o4gJPW9ChJQJVNGewR+4iiSbIQNWPkg2hKybE/oVEs3S2Yy47ehbWBVViCtzF0LuCC565D0fet+KJeJBIIv+RhlNBLDI/IEsrsTEu0+hYIvuLQFMYsAcr+YBWTqXGp2O/nFZaEqbAKp/onS6sbJgtbCGmyeRZVC+frIqAQ39rajpbYB9IG+fIhv0Rb0sbe6gLur0zUxIWAQRu4Y0WCbHZmNmwhTG7tdr0ePN/VSTdSkOd5ZjQapb/4KpRgM42l3J8qmLE4s8FO5Gmwk72g6iy6QTJH48Vr4fybhc0SwfYNHJlou0HHzoPIxkrJFeK5QYI7ZvL+YYtkFSeAccFc+gRLUIPTELEWWswPz2VyGZ+ceJOqyR3owf0fVEzUwgv99mgM3prsegz1qqIYxTRkMuDp7eNxT3jVbaYGdTJxIzEkOZYsBrpsblM5mRDlNPwLY/pgbeIIs2X0kJcTAYTaw0wf1VJQIRY9jtds/fSC6mtKYMbzzxEr55/wvWLiktmQGtcy7/GQNZpyrAypFFI0nsPvzwVSdlhwqqsls8wsRCUwb5kSxvNkEhz+T3umroHCdHGmww5QujrcXliVaFCKy87xWl2xUro5HLO8zwdT9p/1Np6sAbzbtwQUoxihQp7L0nkYjZXtKXuLCQ54Lfxg2y3HvPEocB9S6L3y78AS33Z4J/8WK2j3O5QibtCHZNobZnIIuj6Qy1k0hdR+CKNsd6W/+Yp7OtzliIYz01rGZqvBlpYc1PnIEPSr7CxcXnYGvzXtjhFpAWYgTsSKvIBRcLbdPPU8H4H5q9VgNbGyeaPB7Dy0qJHAS0ApFiTKn+MzLyL4JIW4C+3bdjz7Tn2O2aU3ozEor/DJe9Hy3HX0HZ5D+dCrdxXK3B6rSy+YwW8Ij04ungJdDh1WiBrdFiG4ykTxelzMKBzrKQJTEiObex7NsbZNEmLDEhFv0G4xCZmGitW7upT28AX5OzZMd+vP7ES6CfZDfffDP7eSqCLEoTnKzI8ZRvEMiSuowQwe4BXJR9JGv/CEpHrTtlsOR+1E/5CzoQhVp9k8/bnSGPR4G6kL0WCsCi68ZLNMtXKiEfuNBcgzlI9afFZbT5BwjBvqdGEq0SMlaeTI25ihi/TfkaWjvra5CujUV2XByLDHNRJyKvEAq2iKWQzDWgiUn/1qhVLCpd6zSjxmZkzIJ8I+DEGcUA6B5x+zJ/E/cFtmie3hTyQnw02m1E2xp2u4xeThjtSfgbj05W9TbDmAMsmt/kmBzEKrTY234kKPcQlpcxggMp2+TTJo3Qt1TsDksTiLQ7bYJhDfVDZAkEhKguy+FyMhKFeGc00pKS2QkqAcFgTiOytWmIk8WwPmv7m5j48algFPLXyJTwBljjuUhSK9cg1qvImX8vpA4DllbdBxkJUbb9gCpdM+rTr4XI5cDKqvsgLX4EjppXcEA+F73RxafCbRw3ayDRbv57g8AHZ24SE3cKE/3Ofo5SBChUBwVLIkTrTVFHJgLErcFX2mBD+tUwqPJDXabP60io+PieY5h/ljsdOxxGB1WLU2djW8uBcHR3SvUxUzll0HqoViMxPoYxC3LpgfwGBLRIc6fZ2I4mW9ugaymiRZGtaJUW5eXlOO28tbjq7uuRNSnnlPAZR3TBr5GXSaUsymexWmE2GeB0mCF1mSBxGaE8cq0nZbDeZMdu7UqffsiSa1GoyodDpAoZYHEdf9A1dvpv9L1OmT9crZMv4BIsLbh3FGukbIb8GyAUWDHAIBZ5gANHOT/cQ+19HE41SheoU3yCD2+R4trmLvT1mzB7ShZj+vQ2b7DlZiZ0AyYOXPmaG9G6H5faUOswMbAWyLhUx0BAi/oRmkYYaMzRfF30bf32cRu2CHYTEEnHUYoffYEmKONQqatDZW+dIOYo2njNSpgCiUMMrUqDg13HGMlFYWwuRJSCKwHKdTWeNJ1Aa6D6MBUUrM6q3dKFHou7CLVmSwXSZmVCGRO86Oba7GV4c8/HWJJTDIfchZo+d7HxyW50MmWwm9wRLB696HiMYnG+po1sjELrt0Ymve0DTFFJIM44F/aDv8HOrPtgkaegsPovyMz7GURRk9G/9TLsKv7oZL9942b+9IXbY9GBCp5DMQ6M8YEY9TOaYMwt4E6HOye+TEOpcR0NoMVPG3R174Oz6WO021xoSb4APTELQrkFPq85tqsMmpgoZE11i9+O1GLkUciPycKBjrKRdnXKXe8NsqhYPiEuhkWriM3Y2whUaKPU6Nb1+RUlfuPJl/D6Ey+zU3Cyy267mqURKpRjW184kpvHEV1IJYmeKBb1FxsdxfxEtS9qpRJ2VscmhcjlhH3nRZDmX+GXZXCGKhFZAwd3BNwkLvMgweFg5muFloG0I/3HUW9uDubSEbelA1M6yDDYzR6A5c1Qx2qvQqjRCZcWF7fIUIFVME7i6sYIINJ3k8vhgtVmxbnyRHgLBXP06t19RkZKEatVobKvEw3NXThzxnRPFMvX+HywxVG0sz0V+9/loW3nriWwuF9uRZ/YCb5I8HBr8wAt3j4tUHuxRDQumay95z1uQdZ4Alh8p5EI8eSYbBTE5GBryz60m7qHfV9oZCosT5mLX3/6EM6fuRbL8uexaNi8xCI8uvFF3Lv659jbWQoCccQwR1pgXeZeliIphphFz2IU0Uwor9vSh0xNCsqbq5AanQS71IE+qwGk5YU+B3r6euFIFLO2pMeklilZv/SGoLQgomlXSuWIV8aCUgzp351mHdblrsbTW19jIEuuluNod1Uw7/Vx2ZY+eOgDmcSrCWBxAoTjOYpFjqR5U8qgPyKC4rLbED//UbgsXWg7+g+UFrppe5fuPxuqVZ/C2bENVd21LLo1YeHxgJCUupGO5A3EOABG/Y40IkYROIp6a+VRnudqJJ+vkQZa7rTBO6HJvxLixCXMtS5DHZyVz6M0Zi06Ek4fqbsjdv2MhAJ0mXVoMYy/tPKILTpAx0R4QemCfCOAEB8bjV59P8xm34cXBCyMZgv29fnPHmlvagOBrS/fdgutxycn4Kpf3oBzr75grJY7onF9RbHkMilLwerp1Xv6Jv9pVApYemsgaf/sRMogEya+ATJVJihyxYEr7kKq45LCXQMXinHRNQJYBLQibXwiCoONdElP6GTxRWhpHqEK0XJRLAIq4SC28NaA8vaRd8RqOB9y0jPUxr2nIRmaE+l23JwJdHM6YLOkUcgRKz1Ai69fRf188M0+LJyVjz2yOvTazbglS5gWnXckjD9vPvjqslqwV2YGaVYF8gW/Dw5oBUO3fzJEtsYtyArllDXSb3h+/7nRGciOShvCOBiviEG3pdfTlNK/libPwe8+fwzRSg2uX3gR1CoVoqUaD8jqsvTCZrWhrrsZSpkCRSmTUWNoBAG6aLEGlZ117AR6SlIekrUJqOqsQ4ImDm3mLiQoYlHf3YxOQzfSopOREpPI0v56+vvYm5Io4MlmphWiztDMxqXXWvUdSGftk5ChTTnlQBZ9ONEHz8kEsLiHhnR2fIEsbX8p5uk+hWTafXBUv4wjksnojF+N9Pb/YIpaAXHaWbBuvwJbZr4zmm+FU3qskYCRcDrGV2qiECDGB4j82qqRfr5GGmgprG3IaH0PGaZSSNN+wiK3ZPYD63Ek4WJ0xS0bsXvry+phMZhRMN9doxIOo8Or4qRpEymDPGf6AllymQxxsVro+vphsfgGWZR2RKLFpZ0VAQm5juwuwetPvoT9W/awkacWT2f6WgtPc4P0sTKL2YKWuiZEx8UwABjIcmVqJIo1jOmZs9gYLUuppPRJzqhGi1gBmTnNUJVeB+m8p+Fs34iOrgqoJ/0u0FBBv84xUHMXbtPtQ6/9BPALusNhLuCDK3+swPzNeLDpgfyhuQPZUIWOvZcxRGjXKw2Q2kdJFei3n4jg8nU86XVvMOU9Bp9GnsAmf59DAIuAFhkdKnMHzKzfAUKKbUcq8Zj9ezw37QqkqvzXcPHH9QZr/m5fncOMIyITA71CUgD5/XBAi/5G6ZIup5vcgr8GX+OOZ7A1LkHWSDcA4XyzD9fX+fln4IfGnaxOg9L/SB+F2P9I3LfN2MUu5UDWIxteQHFGEVr1nbh63vlwwekBWRRp+qFyJ4531DBglBWbhotmnYVOQw8+PfoDdKY+1m9SVDwumX0OXt7zPos6zc6Yhm/Lt+FYexX0FgMSNXGYkpyPxTlz8NjGFxnoMlpNDIDNy5zJxInLO2qwvXY/arobkaCOZW2X5M495UAWd9/4H8TjOU2Q/5xR3Qt/U829RmlU2VmrIYqdDeOe27FjqpvwYkHJpYhe8iJc5ja0lr+EowUPjNZb4JQehwAWsXjSz5PB+NEwmq/VYYvo3CMNtGgNYqcFae0focBSCsmM/wEcFtgO3otDqTdAFz0/5NvSWt0CqssqXDC4VijkDnkXUsog1eJO0Li7neILZCnkMhB40PXqYeGBB2//x8VGo6qvAU3GVkG35vsPv2aRrcZqN4X+qnWnsRTC3MLw1vQJmgyAHd9uRWN1Pb7/6BssXbsC5151AeKSTgAo736Isp2fKkh+UqmUzE9886ZdV+xYCvmqTwCnFdZdt8EyL/zp4vwaMZpLuKNZHHU6nz7dO3rF+YADMqGmBwq9f6G041IF+fVV1E+0TAWVVMYAlgMudFtMg6JSQsby5Q9fkR8CWXkSFQNZHMsfgZ4fdhzFvBl5eLNnN7RSJaT7Xbh83eKAQwsFWNTRZpsOeskJ1j+hKYN07XCZRgx0EfhyOP2CrvEItsYdyBovJ8cBnzo6LYvLZyl+KaoEdFl0ONRZztL0VmUswPuVX7OIEtVQzYidzAAV6VJ9U74F8epYLM2diye3vMLSBV0uYGfdQXQZe9Dc247G3lb86ay78UPFDpjtFlw8+2z2c2PlLqzIX4A39n3EQFZOfCae2fo6rpp/PvLiM3G8rQbvlHyOW5Zejr9vfR0r8ubjjMJlKG2twJfHNuHuldejQdeMQy3lTNi4vL0aufGZuG3ZVacsyKL7SB96dCJC4evxbv42rpR7v+z47VDMfxrOzp2obT+EmqxboTbVYGHPR5BMuQuO0r9gW9pdsMmEnUyNd1+M9fxOlsOesfTTaAAtWl9a24eYYi2DpOg3gK0X1pL7UZJxO/qiZghefnVJFWQKedhqsIYbeFlaMXa1HRoXpE2CHRShhr5AllIhZ0QOPbo+JkTsz+xiOxJiYnCg8xhIakCovfX0q6xey2Z1R8kuvuUKXH33DVBp1EK7GHE7u82Gns4eGPr6IVfI8c0HXyIrPxuLz1gGjda3diGBLLEkzTM2RfuI4n6Q0Cs/ijXQ0gOyHGZY9v4K1uL3Rjx/fgfeUSzutS86N4ZtHLVMwUi8uBojf6l7XJpgqOmBYZuwn474USmVRAZiDY6Wn9CIo8u6LCSXIUxweDgSDn7UjEtDpP7jJHKslsUOmeEnPxzAsiWF+Gv9V3io8AJ8+PU+/GTFTGg1g+fHvzAYgEXXfWrtZIyBfOY/AkgcCYa/qFSwpRx80EXjUr9jCbrpu5BI7rjDThKmJxs3IIsepD5bf1AfpJF+swTqn6JLazIXoaTzGMvDJ6MaqLNzVqLd2MUAlsFuhMwlxYM/PI9fr7kJBqsJr+79EAuyZ+Lb49sYyGrUtWJL9V6o5SoGfijK9Mez7sIb+z7GwuzZyE/KQouxA4mKOKRoEvHMtjcYyErUxDPB4l+uvA7HdNUo0Obg8Y0v4eoF5+PF3e/hghlnYmrqJLT1dTIR4jtXXIPvjm9Dp4Hm6kJtdxNStAm4Y/k1pzTICnQfx9Pr/qJYKR1foEiqgzj7UjiO/BG7k6+HUZWHmcd+haQZ90Ak1UK35y7sm/naeFrOSTuXCYAl/NaNFtDKbHkLk13NkEy5Gy5zO8yH/4hD2evRry4IONmaQ9WsTd6syEc06It+aWoxtrW4qcZ/7BYviUWGLGWQG6jeSqGQo6OrhxXP+7NKax00ChXyo7NQ2lkJp8sJk1OYRlNXWyejfP/8TXdUJyY+lgGt8667aNBwHz78JopWzsaUxcIBu9B7ShtLOmzt79WjdO8htDW2Yt1V54PYFRtrGpE9+UStGtVjTZPHe1IFCYiSj3r7TrD9UpqgzNU3RDdLsWsV5Cs+ABxGWA/cD8us14VOUVA77ygWd1EkCDB8UbPzJ0nAwjtKJGgREW7EReAoUkURK5VEAcmATik3NAGPPqsZRgEkSpQSSFlOw6UxUi0URc1J+NfbKG1wzkDaIPdaXXMXctL9p61SfxwIosN/Mq7eSoj7iK6dIlnDpW/6SgMMBziifiUSKfuMGM6yotIY94E7LgZ2EGZzWtlPutY6oBXJ1u6nL3+Ayte44wZk0eSaDG0BHSTkRo9lGyItmJVQCBIPrutvBqFZqsmi9L371twEjVyNA41H8Z/DX6PP0o8/n/0rbKrajV5zPy4vPhf1PU14bvu/cf+Zt2FT1R70mvpw2dxzYbVbWbtlefM8kay8hCz8fctruGLuuZiUmIPy9hq8e/Bz3Lr0Cjy19TUGsvKSsqAz9DGQdeuyK/H0ltfw06I1mJFaiG+Pb0VVV/0EyBrLB4Y39nCb1VnH7kLi7P9hrTsP/hGHpj3Ffl919AZIF/0Lzob/4IgzHh3x45cUYJy4OeA0RoPoIuAkTrIGowW0spteQb60H5LJt8JlrIfxyEMoybsfJuVQhsDy3ceQkJ6AxMykUfUmsQzmRGewzIbxbFT/o4EEBjjQbrfA6BJ2sh7KmvjsghzpBdUZEYW7PyMwRSCLjGRGMpSp6Ojt9vxN6DyO7j/CKN/3bNzJLimcOZWlEC45czn7dyQEjRlJgM2O1sYWGPUGNFTVg3bDlLaYN3US0/o6sqcEJTsP4Np7bsTsJXPBkV5Q1MiGaMTGx0OvN8I2QJtNc/VOE+R8oNr7E0iXvgnY+2E/8iBMRe5U8nCYvygW9R3ulMFwzHes+pCLJSwVMJB1W42sNoozit5xxv7ucrF6coPFzKJBXjjNb/fEquhtq6SxiB1glCXw1GjRIV6mgRISlkHFjGq6PP8INHvfr3PrOWg3oN5pYqCPS1McrkcuGkUBCyHtA82OqzumNxuly3PRby7ln/bnXIRpuL4IhJFxbLz8kgFfpRzD9TVuQBYtQmfpHRa1B3LweHydYxfkmAQP91RgScocBnq+rdiGv533/9Cm78KHh7+BzqTHpMQsHGurxu9O/wUDnB+Xfo/6nmYWQp+eWoBzpq3GS7vfY5GsORlF2FS1C3saDqPL0IOMmFTMy5yBuZnT8Zfvn2UgKyk2AXarnY1314prsaFyJ3bVl0ApVUCrULM3F0W4uOiYUw5U97nz2SdsdD3gL4rFUgLbX2Y1Kc76d3DUHou2pHOQX/80ctIWQhxXDOOmn2HHvC9Hd8Kn6GgTUazQbuxoAa28hueQo5RCkn89XPoK6MueQHnm7ejTzvRM/OiOUmjjokclNdDbW5lRKUwzrabPtyBsaN4N71Xchp7fq2FgY1FjdwOfcIIufjQrRhsFpVKOzm4dHMPo6BDA4ketliYWs1P2Dn1P0ECL1rPx0+8Y2KqrqGXrW37WKhRlu2vywiloTBG0qtLj6GjtYDTrCalJiNJGISk9BbGJcdi3eTe6WjsYOUd1WSXam9tw1iXrMCctA8li9yZdqoyHSO6muOdsENmF1+OgOvAzSBe9BNj6YC97AuZpTzOW4XCYvygW9U33hwgwTpa61XD4I5J90PNtNVnc9OgDQr8EWCRSCQMh/sR3/aXaUTSrWOZmpy7tb8GLh7fisqIFmKPKCNsyaGxOZ2uTTQddGHR3KSPMIiDa52sRYpEYUVI1tDKNx1/c8xksQAqHk8YcZMkGqLYpfY3qmvwVOoZjsWPRBwkHF8Xlw2KxQaGQ4ZiuBsQeNyd+Kup6mjA5KRcKsYz93qLvQIImloWIKU3A4DAjXhrtAVn5Cdkwuyzo6teBdET67AZG6d7T34seUx8jvohSqWEz22C0maFWq9BoamNphlarFUnaeCjFCtR2NTIAF6eOAT2QsZpoNOhaIJPKGAOhbkB7ayz89WMdc7gTlryGZ5GbPAvixMWw7Lkd26Y8A5dIjCX7z4F65Udw6Q6jtmkbqnPu+rG6L6zrPhUi6mF1SBCdjRbQmlT3BLK1CRDnXAGXqQnO48+gVpaH2qxbgphtZJpOi5/E0sW5FPLIjBJ6r74Alq/eCHS1O6wwuOxhAVwUzeL0sUjziQ8gvMfnR7HoNa6uKy5GC7PFyrJevEWKuT6orUqkhGoAsNDvZFxU7N3n3mRphIWTCzBv3jz0io0sjTAqRhu6U3lXdjS34a+//CMcdjsu+cVVWLhmCaRSKYtI1FXWovLIcSSmJWPWwtloqm3EJ699gGvX34TcmATkDdRxKLRpsFgdsFvchBdi2IakCPInqzp0MaTznwWsOtjKn4Fl7vswG/t9phYGs8jholicTzss3UwiZsJG5gGqHbcQwBoAV7568wW4hqtlosP5aSIFvmvej226ShRXpOO2dWtGNlGvq+nZFotFDFwRyBqJcVpofVbh9Zfe4zH/ucDYuamkxh8wHck8g7l2VEAWF3qjifHFMAlgKSUyNl8b6UMxwU83QDhVjMKglKtLYMvmtLFIHYnBZWvTURibhxhFFI50VSBBGcNSDAlgmR0WGAdEdCkSFiXTsBAnPYAkhky5/g6XEw6XgxWKEvkGIX+T3QK9zcBO+xq31SJ7eT6sTivzObVzt5cyxkOiCKX50DV0f+iNSn3S6UGgnNZT5d6Ml3UE2pguOfYLqBf8Ay5dCeobNqAydz2SujdghrgN4qyLYd97GzZNeX68LOekngflZbcY20/qNYz15AM9z+GaX0HNQ8jUJkOcdw3r0tn0GfqavsI2XI5GczomF08O11BB9bMoZRYOdJaxdJXxZpzYrUY8NLVouLkS4BppWiFFs6bF5UOlUqCrpxdUUO/PvKNYpLNF4Ik2TJy+Vpu50y/Q8hY/9u5P19nDKN8/efUDNgUCWET5fuGNl4bllhHpxYcvvYv/vPQeps0pwjXrb2Spgvu27EZvlw4LVi+GUq3C7g07WBRgzrL5jBxjoSIOlGrYphMjJyMWNrMA8OK0QlV2I6TFj8Nl7YG98mVg/juDdLW4Wi5aHP0u1IaLYslceuy3uAWJG/pbhHY50c7LA5QyZ7fZWQRLiFG9ExlFt+j94I81mfad9P/O1sNIsFlxQ+YyfPDlHlxwxtxBw7BUP9r/DYh6C5kD14YfxRoJyKJ50v7WH12/kDl508VTACFOEY0oZdSYAq1RA1kkiEmmkCgG5USSI5RiKZxwMpBF1m2OjPaCkBs1mm1+lncaWo0dqO5rxMz4Qmxo2sXAz4r0edjYtBsFsTlIUyeB0sh0Fj1rS4yGX9dvwayEqSCV8i/qNvucsrHbAGW0CmLp0ILI0VzjxFjDe8CdQxzjk7Kdrkzs3ogZzipI8q6Do+xh7Iv9GfRR0zH38LWIXfAEYDei4/DDODztyQlXh8EDJxO7aRiWG7Eu6HOdNKPoS5gOdoTkwYcyGdLSmtS7AdLJN0MUO5OJdDsr/oGnt2Zh5hXXw8Wrdwil/1CuIZ2s47paJvbuy5LEChaxIOBSahvd7zpirwsWYHmvgZ9WGExKIZ0sE+uiwWxCR28PA02+zBsQURvvmi5KOezp7WM1Qd2OoUCEA2V0rXdUjD9meUkZo3zf+d029udJRQW46pfXY/nZq0O59UOuIbD10SvvIyk1GQtPX4ptX22CUqXEotOXoautA1u/3IS1F5+D3MQcdDt0DGT9sHEb9h4sx8ZNm/G7e2/DimULh52LyNYNVdX9kMz6P/b826r+Demit1g6pi8jkCV1GSGCPSDg8geyqA+7swOl1j73ns3Se1KRloXl5oahE4fdAZvF6hES5rqkiJVUIXNTmvvQ2Qo0NAdaeq0GWC1WZIsUHu0s7lqKKnNRHjqY5zNYBuqfXucDLPp3KKmCbiAo91DZ03wp0MA3AqG+iD24Nhx7tC/WQtpfxSqjoZKrxgxojQrIImdQtISAFm1iYuRaRnVO1m8jKks7XHAwZ5OdaimDFEnK0aZjftJ0dmLAPpTMOrSbutGob0WvTY9zc0/Dh9XfYmHKTKRrkpnGCqHwyt56Bq6odoo2KqsyFrLNCzEapqqT0GXuYWHRhv5WUC3JhJ08HggEsGgl04//FilFd0CkiEfP3nuxf9ozkNr1WN70CKvRclQ8gz3as2DQBGZYO3k8M3YzpQjyeE3zGjuvhD4ygS25WMqobSlPnp/JEHqvg69UmRuRV/8PJMfmQDLpJvZi27Gvoe77BFWpV6ArbqXXUC5IHGaInSZInGaYFenhmgrrZ0psLnosfezznW8URUqSKjx1N+y7zmkH1UAFA1ZCnSwRXXA1P6H2wb8u2LkT+ExQxuJQ53G0m7o8ICteEsPS+zjj0vq4f/ukgFcqEKVWMo2tI7rjLHWeb8RmSJEzMl+gzXv9W77YgDeefJnVSJERKcZVv7wBhbOmhsNVLLuEANdX73wGe08/Vpx7Og7vOIKphVOxdvlaDxCs33oAprYeLF2+GiUHD495jlMAACAASURBVKCutgZXXX4hkpL8M8KJTPVQNT0FSdFv4bJ0wFT5LsTzXmG+8Sf0zC2KwJIINkhdpiGAy1+qIBcV63QYUDtQv9dvM06kDIbwpFiNFiYzwEAVRagG6q5GoulJESECL+U99dBb+5GtSmUzI+2sXIkKEol4COBgRC3D1Ef6WhqXJsi9FgzI4otNc9f7AlicBpgv/SsmUuxwBmQ/pH1WgiYeSllgUpIQbmHAS0YNZNFM+KxdpB1AFJV8I8SukSphdzlPmZRBSg2cHJODTFUqntryCr4o24gUbRJuW3olTp+ylEWsSMz4osk/wfcNO1kUiwATFU9/VrtxkOgaAdPC2ByUdJXjzKylkImkKG+rxo66A7hk7k9ZJIxvdosdTfvrkbMk8rTFAZ+0iQaDPCAEYGmM1Zjf+iyksx+Es+kTlJscaE65CNMqfo+0wmshUqVDv+M67J4dXk2UH/OtmmAWjMzdHw2wldr+CSZ3fwn5pOship/HmNboEKJfXw9SyJOIXKwGlT6TIVFCJFGxnxZDE9rU09GecCb6NSMXJ6bPbgKTtTzii+HqoIIFK6HcIaF1WKH0LTQitzh1NvP99paDQQ3Dj0p5X6hWKUH/U41WZV+dhyWNT7QhBGRx/X7wr7dZGiFpW5ER3TulEcYkDNUcCmoRA41lHTa88cwrkCnUKCqajp+uOxdqtRot1gbsKy9F+9EazM7MwprTf4LKiko889zzWH/XzWhuacPUKZOgVA6N/on7j0LZ+Q4khXcyQXpD1cdwzPgHlAoFevUn6N8DzZdLI+Qo4v1FsTiGwyO2PhgHtJ5+rGRBjB2PmPkGmPo4kj52li5yR3vIfEVi6Dpjr/v+yJRyD/AJB8CitLuXj36EWYlTkKdOZ31HuyQQV/RgzZyhB7KhgawTkTChqYK+BKdp/cMBLP5zy4Et0j0VSi3P6amlqBMgF7sDOaNpowqyhBSUc0BrJIVvo+nAQGNR9On0jCV46IfnsTxvPlZNWgiD1YiHNvwT64rWoCitAHqrAYmqOBblo99JV4OFORXRnuie9zhyiQythk7UdNQzkEVaV2QWhwV720uhlakxK3EqHBY7mvvb0eHUYWpsHtQydwSxw9TNasFS1YmgQm3O9rUfQa2+aUJEM9CNHcHrQgHWrPpHoCq6DyJNDmx778T2yQ/DLonCikMXQr7sPThbv8NxfR+aUi8ewWwmLuV74Me6WRitp4ADW1p5FKsT5SxcES6FtQN59U8jVROPOuWl6NaZMH9WdsDlubr3svdTb38z2uNWoz3xTNil0XAh+HRrIrFJ1yShtNsdFSETkqa329ITcJ6hNIgkwOLmEwgoEtPXotRZqO5tYOnxwZgvnS3+9ayeWGFHnCoa9f0tqNe764MoxXC4VEF/c9Dr+hgxBtVUkZGA8dV3X4+Lb7kymGl72tL8iYSDi6zRCy0tzYiK0sJkNEKpkCAlxokvN2xBc3cXLjxtDWLiEvHdxp1oaayGQqlAfX0T3nr3Y/zlT7/B2WsHExeIdbuhsh2BOONncPXsR1+PDpasO5AYH+s3ZTDQQghwUSTL26gOSwp3GiwHsn4sKdaUlsaMMBX7P3j2RgIJZIS9iBjFanZHseRK9+Y/VIBF4IUynKRiMUq7qlDd28gyxJYnF3v6tejNaDvagmtWzPXQunP3N1jBYTbXAdZD+l0oyOLG4yjfue8Aby0wLoIV6DkN9Lq3XtdIgBYBUabn5UOTbLh5jBrI+rG8Eb2dnRmVigRJDN4v+YoJD29t2ofs6DQ4bE6093djVtoUPLbpRfz2tF9ALBGjrKWCgaar5p2Hv3z3HNJjkvH63g8xN3MGrp53Pl7f9xH2Nx7BL1dchyvnnYeDTUfxz53vMLIK+vs9q36Oy4rXMbZCEjPu6O/CGQXLsG76aYzG/dntbyJKocGvVl6PMwqXsXYPfPcMdtWV4Nzpa7B+9Y0o6T42JNUl0MM88bpwD/ijaud6oAjW7PpHoSy6lwEsZ82rqDMaUJ19J7KaX8PkuCyIk1fCvOVCbJvzsfCBJ1oO64Ef62fUWDwWHNiin2QamRpKSfjSOZI7v8Lkzo/wZumZuOGniYDDDDhMnp8u7t9OK8SpZ0AU596MwGlhYMvVsRUuh5GdlrpJhsASq6iKxSJPRnXW7bDKE326jtLe6QR5T9th99pEEkyXRwd0Mz8yELBxEA2EALwguhu2abvD4kkh4zfMj8lCfnQmdraWgFLLgjVKGcyQpgyp46I6JgJSVJdF5FK50emMvbeurwnxjjhBqYL+5lJZepxRvm/72l33nFuYx/S1Vq0bqkVYX1qN7OlDM0b8zZsb8/PPP4Mc/Th91WJ8+sV30KhV+MmZq9Ha3omvvt8NtdzBmAlPW70MNbX1OFByBBeedzaSk048e9Lap6BMmQVRzAw4ql+CLvFWOFSToI3SwGazMTbGcJg3hTx3KHAqH0wRU53QiEmwPrZZbYxJkItijQRgdZl0yItxpz2/VvYpy4SizyCnzQ0MJDIpLP0WGLsMiMuJB18/i66heixfNU2B1iSXu4nrhKQKcsQUBDQJZHK6WN5RvnABLH/+pJRl7nuHQF4wB3xUQzcclb4vf40ayDqV34jDPYhT4vLgMNnd0aZlV+Otss9YdCpJHY94JZ14pjCQdd/qG6F3GNHW0+EBWb/57BFct+BCLMyezQDSzrqD+P2Zt0MuleFvG1/CLUsuZ7Tv75d8ifvPuI1NgyJml8w5B2q5Cv/Y+gYTQE6NTsL22n2o7KhjAExn1jNR4p8vugTvlXyBM6csx8y0Kfjw0DeIUWkRFa1hTIcTFn4PBAJYsX37UdT8wmCAZehn9OxKSxPmlt4C1Yr34DLUoqnqfZRP+kP4JzkGPdIHPJdaMQbDsyF/rJ9RY+VvGpf7sqNTWIoAhdNk9l44Sj9FcoIEIrkKDrEKTomS/XSIlXBKVBA5rUju+happmOQJy6EKPVMloY7nBHLp7HiXyjLuAW92jk+my5Pm4utLfvZa0JBTiRAltCxw+l3X1GtpWnFjN12V+uhkIfiAxYCVwSs+DpaXMdUo5yrTUe8IgaVffVoM3aFPCZduP2bLQxsVRxxi0sTJTuBrWnF09m/ScyYzJ/WVqJEgzRZ5pA5mExGNDXUIk5tYzVXb/z7A3R19zAQtXnrbohJOFXhxPRpBSgoyEdZWQW++nYj7rrtBibxwpn80HWQz/o9RPJY2Pfciu45m9hLtAFWKRXoHUh9HJETfAghH7H2Qecwn7K14P4AFoGuYKMZvnxvM1tZliFFsUYCsP5d/hk7pLp66jpWgmO0WcBn2vOO5nBzmU01WgPkM6GCLI48QwjIonHtVt+MqxzwYnVWIxRGZtEmiVtXzJ/xD/mIsTsYI6BFc6SgiJDnYFRA1o/5hHhYkKWKRYYmGZxQsc6mR1dvD3bUHmBRqsc2voj1q3/ObmZle60nLdBss+CJzS/j8uJzoTcbsLlmN25bdhULD39xdCN7XmamFTJgdvfK61nB31ObXsWTW91fBmTJUQn41yUPoF7Xgqe3vo4zC5fhp0VrMDkxB7vaSjwpF8E8fBNth/fAcACLwFVG69sMfIuzL4VIk80iWG0mK45m/QLR+sOYWf8oFLP+BJE6E/YD92Fr3p/hkKhPCbfb7Xb2gSXkQysSC/4xf0ZFwp+h9OlOo4325M2TlAXVFlAqTDijXP7mlti9Acld3yBJZIYoahJEUjVAdVvsp/t/kVQFUexsuCydcJQ+gPLYtWhNWjeoSxJ6J5Kj7a0HoIJYUBSLOgh3uiDHYhjKvQjHNRTVMjgdSItJR3JUKo53V6HTC/BEkvCDUhRzotPZoWaroQNNhpFJM3z08nssjbCvx81muO6qC5i+1vf//HRYMWMCukqxBlbR0GgmV99E/TU1t+KJp19gAGr6tClQaxNhtxlx4blnMAKLf7/zEebMKsLc4hOi23SdquQiSBc8BzitsGy/Fr2LSjy3j1IGiS5/pBtXf0LI+/oa0GM3oTcMArTheObC1YevaAqjWqfIFi/6NJLxLEYzi2LJ5PJhAYG/MehzsVJXj0Od5biu6Dz2WUllNnSvaf6ccQDOYXOwvSQffJBY8RxpVMBIVp3DjBiRdEiaIaX9HYYJdU5hskuRjAzSern6K6H3hb5zYhTaoL9fCGgR2HYDuuH3LaMCsn7MJ8SD0wVvxJbGPciKToPL7kIHpQumT/GALLpZFW21Q0BWj7UXPfreISCLIlY9xj7sqj+Ie1bewE4xPjz8NcQiySCQRZGvf2x5HQsyZ2Fx/kBaDO8p1Fv6cby9Bm/u/wTnTFuNrKQ0HOw8JvQ5nWgnwAPDAaxpFfcjRRUFcfZlDFyREcAyWGSozL4DsrZ3MbXzA0iKH4ZIqoWrfTMaWveiIu8+ASOP/yZu5i27R/djLGb8Y/6MGgt/DzcmffExcoqBSNdIUwl17T2wWWxIykoWtFS5rRsKSyskTiMkDvf/0oGfCmsbMpUKSApuZX05jj2KVvPgDYY2Ziqacu5As6FDcBTL4HJ46LAFTTJAI6EpiuEYa7g+JDIlNHG5sFn0MPU2+WwabtFj70GotnlWQiFLqSeq8W5zL2MQpUPJYM2oNzBijPf/+Ra79Oabb2Y//UWx+JFEK7RwiNw10ezZhh0EsryNSC4obfDTr7YgLi4O8+cUovRoObp7dFh7xipEa6PYJf39BmjM+xDlqoI441w42zejv98Gc9adni61UWrY7A6YzcI0mPz5w9dcXQ47HEb3/D+2nhrMxvRdREDAG5TSppofhaHokGwgVS7YZ4jaE2CzWe1QRalDAljUB4Gsj6u/Z7I+C1Kme8gj+ACRL1TceqQJqjgNYjIGk7gQeIqyuZA9ENWKFZ+oxSNwRQCaA1HUlozAGf1e7zSjSepf787bN95aVqH4zu8zSoe0AxpiwfRL3zfEccCZTCxl/w5EksEBLfZe5tWneY8dMZBFqJpOIk120xAWwWAccLK3JeKL09IX4YHvn8XpBUuwKn8R9BYDHt/0In4ydQWKM6bj0Q0v4MJZa1GQmIt/7/8U/RbDoEiWztqHbr3OD8jqxQeHvsYfzryd5Zb+5ftncdHss6GSKTyRrFZTJ2raG7ChYgfWr7kRKqkCZe1VyIpNw0u73sN5M87ApMQc/FCxA/U9zTi9aCnLnZ+w8HhgOICV3vYfTJHqIc69ig3mbPgA9tbNMCVdBEvGLbAduxmpUhskU9dTEjMclc+ivbcJZQUPwDVQzxKeWY5dLxTFIrag4T6oIjm7iShWJL078r7pS5Ao4Cn9KxSjDdOOT7Zj6XnLQrl8yDUZre+gwHQAkum/Z5Euos3mm6trFyr1enRnXCs4ihVOkBWq4HBYnOPViTo2C1K5Bv1d1XB6sQn7Gi8cosf+1kEbTqrHSFDEIF4ZC5vThq4BwEUMv8FYzbEqRvleurMEXV1dyMzPZlGt085f6+nGVyTRgng4Bzaq/CiWr7EPl1Xjt/c/gBVL58JoMuEXN16N9LQUT9MjR8ux+/MHcfONl0GVMg+2HdegZ/7eQV3JZVLGvqgbYcqgBGbIXW5NLM4chm64BoDqQXu/4GhGMH4ezba+ABaLXlntPuuypHIZOxgMxWiDLlPIWRQkVKODgsOd5bhw8hmDZI/40SI+yGrcW4e43ARoEt0gnW/eaXwcmBISoQw21ZF86nQMsDKGunjedbRGkcDUvWCGo/T1QPqOfKDlL6oVMZBFiyFwQIKMdIL0YzXK/SyMzUW6MhlPbH4Jn5ZuQGZsKqNwP2PKMqYdVt/ZjP/5+knYHDYszilGSlTCIJBVb2iB3WxjIOuK+ecRMyie3/YWq73qMfbi2+PbUNpagaNtFbh39U24Zt75qO5uYIDt5mWXYX/HUazOWOghvqB7cevSK9n1h1vK8eD3z+NoW6WH+KKstxqN/a0/1lsW1nUP90alE/LFFfdAueAfcJlaYDvyoAdc0SS0B8+FIvM0iNN+Ape1G/aS36Eifh1aks8P6xzHsjMuikVzYMK1sqGMVpGe30QUK9IeHnn/Qr7whhulsbwByTkpHhavkc4oXrcN01pfh2LKXYDsBPgTqVLhbPkalX1diM65XbDwbzhB1ljUYfnyp1wVC6U2FZb+DlhCqIsKVfRY6L0lSZQEZQwDXhQtJW0z0q8MJsq16/vtTMz42MGjbNh5Kxayeq11Sxf71CQjxj4bohm9t68oFn/uVKeiic/F9o2fIzkpgdVtSSTuTX1DYws+/eJb5NneQsHpf4Cu8QBy4oyImv/IkOVTymB3T6+H3l6of/jt+KyC9Hd+FIv+Xeswo8QxPFAlH9OBCclkjDfzTrGj+XHEFN5zJXBFm3rpwL0gbSvO+FVAHKEDgQrajPONxiOQNVIz2kxI1SSwNEG+caCJD4CsBiukSukQYOdr7ULnxQdxQq/h2o0UbLHSggFdsWDHFtpeyPcOpQ3yQaM32IooyKJIFn1g/ZhBFt1MijDlaTMwN7nIracgErEP833tpYy2fXbiVFBaIWd9Fj16zO5TozZDJ7ptvex1KuglGnxiRCHBYkp3kIgkIOYmzjgKdxLETNMko0JXhz3thxnJxpKUOVCK5Gx8s9OCQ13lTNA4NzrDc/0EhbvQt1/gdoHeoIUNzyAjoRDilDVwlP4FvUk3oz16FutY2fImsuzHWFqSq+cgDEcewKGpT8GkHFpAHXgm47cFF8XiZjiSFIxQVjkRxQrFa6N/TSDCmNGfEaA21bE6SrHLXcydkX02RHFzYN17J0oKHsPUAAQa/DmHi/QiSaJAHtWQjbGJxFJEJeTDabfA0FM34tlEGnCJQFEud4SLQBd9t9Lehb6ne4eJchEZB9lHr76Ll574F7o73CQbV195Ke5b/0tkZqSxfztEJ9KRaA9A6XccFTrfORdedhN+s/42LFrgTuuPis+DQVcP14AeFdd205ad+OczjwJ2PZatORtLM8qhnnQ14vLOgFwuZ/9zFqVRg+inTSNIGfQGWfwoFjeOr5RBDljxIwItxvZxJRHjncLmnRpI6yNg5StFkFL2SHKH3WOn/2ACH2gR8KFrCCSQKC/VDJIZ7KZh+/D1JuKo0L3H5qJZQqJMw4EsAgzD1fMJ6T/Qmz9YNsHRAFf8OQfax3Ft6T1GYIszDmxFDGQRwOq16OGEc1y9oQLd8Ei+Tm80X6J03mPy3/QjeYjpA644cRpMDgsIPJEwcV9zLztVyV2Sj6iUwLTCkfTHqdw3+X649KYoYwXmtfwT0jkPwtW9D00N36A8//fMJdr+UsxtfgbSeU/BUfk8unoqcHjq3045d3FRLCHFo5FaPNVoGEKglI7UfCb69e2BrCj3ZnUk1tuhQ0xSeERl+fNQWlqxqP6vkM59HM6OrWjqOApZ/m9+1FEsVXQaZMoYGHX1sHudso/kHnLXcgyG9O9IkGcQ2yWBLQJdpDlJUS5iR6zvbcUkuW/dNZPJhMcefQRP//1JNk2iXl9/73341T33+lwyAS0RbJC6TAx0kcWkTENvWxn7XSyRsUigw26By2ED01gSidDS2oYvvvwWcyQvY2fXUpy7dg6yDG9Cvmoj9u/fjwf/+lf89a9/QVZOHmMWlMmkrMZL16sP2fX81EbvKBbXKZcy6AtY8Qem7J1g0zNDnniAC/l7LT6xBbt/foCVd5ectisBLvsA0LI4rLC73NErDgBR/xTClEmlA+CKB7wHOqXrQwFbvpZJ4IWo2znrrGxH4uShdan+QBYXpRoOBI1kf8qfs5CoFoEr2j8PxxoYqedEKNDyFdWKGMiixQYSH6aHczj0HymHjUW/wwEsOsnI1WYgVqFFs6EdDX3NjMVmuFAs25hCxM5QAkUKf5Z3GquxqqisGlL0OBa+ONXHDASwaP3Tj/8WKQXXQBQ9BbZ9d2J3zh9gVqRB7LRgbvldiJ55P1y9pWhqL8HxvN+eki4LVdwvXM6gutEOc9fEIVC4HBrBfoS8pwINX7LxIHKn54YdaOXV/wO5yTMgTloO+/57YC54CC6FcFA4kigWX7dlvJBdSOVRUMdmwmrqgVnfFui2jPj1SBNnUAoYga1JMVks3U1n0UPpULpP+IlymtLn2O/0nwvHy4/j0UcexocffsDWlp+fjz/84b9x9dVXD7NWFwNlbFNud+taUb0TCd7STwJaoN/ZOE50NB6Cpu4v+E/lUqyd0oyEzPmot87Cl1//gNq6Rlx++WWYNW8lpBIxevUGJCZQymBfyJpPfJDlHcWiVMF4uRYHncaANSy0LjqA7zANJfwY8YMQZAf82iUueiUUWPkaig+2vF/nwBcBdYpeBTJq32c1BGoW1OvlX5Viyllu2QG++SOjEIslEEvdNWO+WAFHkirob+K+wFawjIFBOUVg42C/f/hgK6Iga7hTYnogY+QahvzDhdwF+mvUm8XKtMiJcafk1eub2akY3xJVcchTZbCaqVuWXY7v67bD6rB5uP7pA35qbB4r/q7Q1aLV2Ak62U1XJ8HoMKOyt47VvnmbvrUXzQcbsfTsJViUXYwv6tz6GZwR2UD15uNInpoGbepEVCscD4aQN2Ni90bMsByApPAuOJs+QZVeh/qM69nwUyv/F2kZqxhNu+7o49g/7dlwTGuiDz8eCHQQNOG48eMBoaeJ/mbc3dyF7tZuTJ5bELZF0aHIsoq7IZ//NFw9B2Bp3gZbwf8K7n+kAIu+zKn4njYi4wVkUYqbSCxhZBcEEkbT/Ikhh3MOqepEJCsToJVoWLes8J7EVanQin4f+Ns3336DP//fn7Fjx3bWbtnyFSyytXSpbwKW1OQETxQr0HwlTW9AqQS216XDdORvWHDF+9i97wj27CthQOriC9fBIU/D4UMHYTYZcc455yA+PgHdusF7j0DjcK+rXG76ey6KJZYpAYkMtU4z8hVunaFgnuWxThnkgwYmNjxQDxwuCZHhAJdQn4d7b1y7vQq5SycNGd4fyPKOUnm3C1cUy5c/KHrGAgkhEosI9bHQdnS4QinrwRqjef+2frs7oTQCFigVhwNaNHS4H6gILCekLgmZz0kuQnlTNbt+SkY+Srzo0TOiUpAuT/KwAX5esxE2l52FRSUiMVZnLMIP5cT814RfrboBn9dtQkFMDv69+xNGnmGTuvPH+UYnXg27a5FRnA2JXIJFKbNhtJtwuOv4oHaUQ1r5/THkLZ8MmXrkhZghOekUuUgIwKKlzi+7FTFzHwREMuj3rcfuASCV1fwGJslMkOTfAOve27E/6z4Y1EM/FE8Rd42LZUyArHFxGwRPIhxpg4IHE9BQbu3A0panIZnx33AcexymlOvh0ggDcSMhu/BFH5wrU/skWxCwjLA1UWgSQf+b+lpgM48NwcFoAC1yWLwkFhmyE2x//pz4xuuvsTTClpZm1uTSyy5nYCs7O8dzCQEsMi5VMNANkR+6AYo5f4DLZoDp2AtoSvx/+Oa7zcjNyURbWydiYqLR3GXDf/7zAZYuWYzrrrsOOTm5IbEM8unbnTYTxLITNPTcPIN9lscyZZADWL5qe7goE6X+0e8j3ZeOR7Dl/Wz5S9XzBaI4oBWJKFagZ36sXw/1uyeiIKvfZgzIJEMPsoZORQZspA/1WN8IGp/OsohogoCNVu4+7fr4yHfs56qChSwlsCh+smeqrcYORtHKiQd/XrfRk88bI9diWWox/vLdszBYjLjvtJtRb2oBnaZNinHnhtfpmyCGGG2mThzZexTzFsyBWq5iRbvJ6kTkaNNZO5VEgR1tB9Fu7EZx0jQkqeLZ34mhZmebm7J9UfIsaOTuwmmOnIMib1xx53jw73icg1CAldnyJgpUMoiz/ovRsR+VTkF7wpmI1+3ErJ6PIJn1ABxlD+Ooci7aE38yHpd6Ss1pglnw5LqdQt9nw62KDqBokzBSI4ruFLEYCWU3s3osR/VLMGvXwBmzQFDXwZz88zvkAyz2fTNwCj+WrIISqRJyTQJkCi3sln4YexsF+SBSjWptBrQ73Wl3kbQsWQJiJYFPuK1WKx5/7BE88bfHPdMhoLV+/X0sY4VAVkd70xCadF9zF9m6oKy4F9I5j8DZ8D6MyIQrZR06O7thtdnwj+deYYQbMUl5aGtrw9zi2Tj7nHPQbzAxUeNgzZ+eF7+fYJ/lsQJZLGo1oGvEzZ/2oByo8ucbg80Mi8NNcBOKnYxgi1InfRlXWxbJ2igagyPcYJFiYhIcYztpQRb5zRto0d9OZrBFLIBrMhbh22Nb8cTml5ETl4G8+EzMy5rJNKlquxvx0A//xLaafR7adJ2pzwOyvmzYzNIFyabHF8BhsWNn7UHkxKczADc7aypjFXxn3+dYkluMSYnZeHTDi7h76bWoaK+DXCXzaGodbDqKP379d9TrmnDdgv/CbUuvglPkxMaKXfjb5peZJhdH504P9dv7PsM/d72NKKWG0cyvKVyMTU17oLeFNz94jN8vYR1e6MaPRE4XVd/vTi3qr0b7sedwZMpjoNPwedW/h3rOg3C2fovavg7UZN8e1jlOdObbA4Gi7RN+G38eGEnaYG9HL5qrmjBtcdGIFsaPGikPXQ7Z/L/D2fAfmMU5cCQFPhwJ9uSfP1kS7vZm/IpVKAVrco1o4V4XiyVyKAhcKd009lZjN6Nr92bDC+eYQvs6Yu2LCCkGf3x6DmLFiYNEhoebX011NR577BG8/967rFlmZiYaG92AVCjIkrS+D6W4F+LM82Df/yv0THsXIqkGMlcfI9CorKplQsUN7SbU1NbjrrvuRJQmCh1dPUJdN6hdIJAVyrMs5AA+pMkKuIgDVdzek3+JTCyBTOSmybe5HLDxWB3DsSclsMXGHxiDwF2wFirgq95cgfyVgaPslKpHxifNCHaOgdpTRGyAlJHKGpl5pxZHSv8q0Nz8vR4qw21EI1nB0CNrZAoPlSUtkorSDXbzSUmMQZGjBEkMntv+Fn592k2Ikmvw0A/PM5C1tnAZhnWH5gAAIABJREFUntzyKi6d81PkxGfgy7JNaNN3YvXkRUNAlsQlwgWT1+KFne8w/ax4dSxe3/ch7l55PdQyJZ7e+joWZ8/B5OQcPLrxRdy7+ufQ2fTo6u1hIOvaBRfikR/+hZsWX4oUbSJe2PUuTp+8FDKJlP1OqYfUD82NNLP6LP34+tgW3LvyRjjFLjy24QWsm34aVBoVjnZXhvpsntLXCQVY5ISCmoeRmb4U4sQlcBz6A/YlXQV9VBFmlN+D5ElXsBhoR+UbpyST4Hh9CMbqRHW8+uNkmVeaOolJY4Ri2z/eFrIwsS+BWWXJFZAteArOth9gNjngSL884LSIrKHUFjrbGw3AL66muqzFKnfK2WgYUbQr1PGQq93ZEDaTDhZjtyDB4dGYH40RyuY/2LlxYNsKrWCgRWNs2byZga2dA/Vaixcvwfp778HaFTMCTkFeehvkRXcBIiksRx5D30w3wQYZo4Z3GQGXDTv2lCIuIQ2LFy+E0WRBv2GwllLAgQYa+BIi9r52tyV4ANfQ3yJ0CmFpR4AmeiBLh+swWqaEWuq7TKLPaobRh4A2R2IRyqT88Q9wVOwEvuh3DoTRGN5ArNdqCHpfTCmSVRuPo+CMaaFMO+zX+KsD8zzHA3WmYR94BB2GergXUZBF6wnmjcQBrVCR+gj8F9ZLFyTPRFlTJawOKy6Y+RNG/fpZ6QY2xsy0Qtz14Z9Q1lblGfOGhRfh4jnn4D+HvmYA6ov6TTBbzCydjzS0ntvxFn654lqoZCr8fetr+Nn001CQmIunNr3KwFdhaq5PkEURqlf2fMCA3Nopy3HOtDVMCPnLoxthZnNby+rDEhWxSFYn4IWd72Je1gzkJ2VDJpbiUOMxVHTU4oLitfimfltYfXQqdBYMwIrWH8bcrnchmfm/jOa5oXUfKnPvQV7DM8jVJkCcdhZM+3+NfZP+Dxb5UJrVU8Ff43EN/TbDECKa8TjPiTkN9gBtPLSyKEFsZt6+62zsQEJGYlApg0QqkSRV+Kx5kpdcDcWCvzHiC3PncdhzhEWhw5XSxoqrIUKyVIk8WeQ1sjiRXIpi2Sx6WA1dcNjNYX1EOV0sTYhAejQAFi2Yn6IZLNCi69/695ssjbChoYH579KLzmU6WZPyc33702GA6uhNTN7D2fQZzHYV+tPv9Ot7tVoJ0skiKvdQUgWpY2+NLF+DhfIsj0UWgfdhPlsfgS+Zkv3kmz+QNZIHPdRomDvdkGrhXEOEh4XOR9fQjdgs96EI34gAzdRjZBpPUcla0L+Pf+MW186Ym83+FgnzxVg4HpgE/a31lABZkbiRw/VJaDoS+Z6BQNbbBz5jUSQVrxatuqveE8n6rOoHJlK8JL0YTd1tuPat+wYt4/4zbsMNiy7G37e8hqVcuuBAJEssEaOirRY7ag/gjhXXsLSSXnMfDjWX4839n+CO5VejrruJ/f3cGadjb/sRJmxM/z+77c1BIOtwUzmOtVThZ9NOw4auPaN9e8b1eMEALFrIzGN3I6nolxBpsmHZcwd2TX4QcbpdKDLthaToNyyydShuHbpjl47ZuumZI80oSuUgE4vcJ2pikYgJYcsHqGfl4lOLICWYg6AxuzkTAw/xgFvLyM1sFknzFb3ijycrvQPKmffCZe6Apf4r2Cb/QfB0wp3StnCA6U3wBEJoyGlgmXqbGMgKt/Hre9Qid7QyWSJn7IlCQVewNUKhrsGbbMSCeDgH5hyoT4o6SUgjy2nAQ489w/7n0kDX330LA1sKnqgw9SeregCK5DkQJSyCo+R3ME16AHZ5Nqwi3+zAMdooSKVidPWExipIY/Lp2/2tKRSykbFIGfRVmsKtKUGhGQS0IgGyuLGCBVtcFM7ssMFoG9mBRt3Oaph1JuSvKoRMJUPH8TaYe03QpsYgNmvo5ykBMFVc+A9v+ALNY6mBFeh9yr0e7J6Puy7ikazxUljOckDJXO40i0iqRg+XLnh6wRL88Zu/4/wZZ7J6qta+DphJAwMYAFnX4bOqDWyDu27SGjy28UWWsjcztZC1qe9oxj/3voP7TrsJr+/9EEtyilGUWoBHN7yAC2etZRGuf+//FHqLARfPORuv7vkPrltwIRI18QxkpUcnIycuHa/u+ZClFyqkcjy19TX8dNpqT7rgr9fczIg3uHRBEs87bqgT+iye8u2CfbOldH6Fac5aSCbdBGf9OzhukUAXvQDz6h+EbMGzcFS/giqbDA3p14yZ70iTo9cq7IuY6EzjlNE4VcAWgcsecy872Jiwk8sDFO2ng4BgUgdtFht0HTokZSYNu1ja1OdKNQFFhWXH/xuK/AsAaRQsZc/ANk24cHgom9PhJh0IEI707spUsVBpU1ntlbnfTesdThPiDwJeUSIJ1GKJT+AlpI9wznm6TDsI/DkhhRMyOKDyCbgkLjPEJEKMwbIrdfWNDGi9+faHbHppqckMaF1/zaWe6Sp2nwn50tcBsRTWjetgWbqTvWYS+c5+SEqIQ1+/IeQoFvUtBGRRu5MhZZDmGa/0H5nhR7UiCbK4Gyok9Y+f5iik/XDPtsvhhFlvgSp2KEOkv+v86WuF4z3ECC68iEjC0W8k+qD7QIfNUVJ1UN83EQdZ7aYukPq1L2MUmS5H0PmlgRzoDaj47UcDMbuJLxbi+/IdeHzTi36JL74p38LS+H6z5hYmKPxuyRe4ecll+K5uG5RSBYoTp+PlPe9j/aqfY3PrXlTtqsDPz7sCz+96GwuzZ2F/YykDWVTrtaf+EP7n6ydhc9hYCmFyVALuWH4Vvju+nRFctOk7cM38C3Hz4kuhlCnx3fFteGLzKwyM3b3yOkbIQUYMh89ufxNRiqHEFy2HmtiJhq/TjkD35FR5PViAJbP1YEHV/4Nq/pNw2fToPfh77Jv2LJYcOA/qJS/Dqa9Aa93nKJv8pzFzEdU/EjNlIFFr7wmeimCLRDKD9cOY3biJgVm9Aj2H9L5UShSCPNLT1oPW6hZMW+Kf/CIYOnRp7RNQJs+GKHYmLHvWwzr7VUHz4BqFkmo13ACRjGapY7MgkSqg7wx/je5IUvz4wKvWHlrtUVA3zauxP3BLgMuGaAa2CFxJYWR1U8PZ1u17GNjavNUNoBbOn8PA1hmrF0B17DZI5zwMWLthOfwwrDNfYG0sojgG7Pgml8ugVimg6+0fydIEg6xQnuPxkjLo7SC1xJ2t4asma0TO9HFxoKhWtFwD6QC7Xrc5/JHjQOtpOdwEdbwGMRmxgZqe8q+H8n0TVpBF4V+LwwKJWMLQHmFU700Lny6TNnd91pF9IA4HqLzB1WgJmxE5cNwAhXu0PMozDUpLqu5tYLVWjMJ9gFaloqeOAVEioWjSt6FR38qQcl5MJpI08WgxdqChv5Wxr6RrUrA8fR4cTgce3/QSzixcBrlKDhonMyrVM1a3SYea3kZkaVNZvRVTSwSwrWUfqOaNo3BXSuQsPYwYBCl1cnHKbKgHdDB8UbhXbShH0pRURKe72aR+TBYswCLfTKv8b6Tl/BSi+PlwlD2Ew5qVUJnrUZCQDXHCEtj2/QrbJj8Eh1j4yVK4fR4qyOLmwYEtkhEIJqIQ7nWEoz+7045+u5EdVjhdronoVjicGuE+6PmLUWgFg6yu5i706/qRU3RCp4imSBtljUQStNaUpOlVKKOiIU5aAdueu2Ce/e+gVkz1RzV2Y9iY8IIBiMFMVCSSQJtUAKtJB7O+NZhLBbUdrRQ/QZMJoREBvRny8NWvvP3eJ3josX+guqaezeais2bhf+5ag+lLLoKrfTNMZiccqRfBKtKyqJm3xUZHwWS2wGIdWYSeEyIO5JJQIojjLWWQv0aqW3c4nW42wBBYAAP5y/t1X1wE/ChWOPbLwc6J2lONViTp2kOZ01heQ/eE6rOEHuqFDWR1mU+wy9DD4ISTMQRyRlpYnNAb/S1U9kCO+pHTOxDi7PEmnBaIWYXWxNSuJRL2cFsNVlCtlVQpZdTtM+ML8Pquj9Bn7sf//uQu7O0sHaJHRjScfJpff5oHFHU7K3s59raXBkVSQnN0WO2QyENj+BJy38ZTm1AAVlr7R5jiaoFk8s1wtn6D+s5jqMr5FeYdugoxS/4JWHVoK30CpYUPj+lSg2EBDTRR2vCqpSqopIqgARcBHIps00+b084+yISa2WGBkbGR2hk40shUrIZspCmNE6mEQu/A2LWj1GrSE4wKkfRhpCl2kvZPoRR1QpxxLmx77oB59tshOSMcjIPcwJGIZsmU0VBFpzMNLNLCCqed7ACL8wUBrTypSnDtmBAfPvK351hky2Zzg6Vf//IK/L9z6iEu+isc8lRYRG4yg08/+QhrTjsdUVFaSKUSRGs16B5BLRb1GYi+3Xv+waYMhvO7R4gvuTbeKYO0H+WyqnzpYYVD54rb9w4H2PhRLW82RD4I85S8BLPoibZh8wDtc4jSPZDRXiZsIItYukx288Am6QS44ibhzeriK7c0kEikLzaSQIuk130pVwu5LtxtaH20Bm+NE+9xvEEh5cTmrSyAXC1nJAQkijY/eQbbxB7oOIrqvoZBgJb64/uKInisBs2P0QZlbfYybG7egzZjl6Blcww0cXkJSJ5yIoIm6OKTrFEoAIuiVQvq/goZaWJZOtFX8r/YO+1ZSBxGLK+6z80OVfs6DkqL0BOzcEw9EqnTRPogIqCjkMgZ8PJl9LlBUVz6suUfylBboWw+NH+9rX/I9dQHNwcGukZA2MGBLeqTPlzHIs1lTB+ScT44bUjS1MGxcoYr4iPu2QaVcTfEeVfDvu8umGYGF8niuzZcUa1wrY0/NwJYJDbc9//Z+w4wucqy7Xt63dnZ3rO72fSekEboROmKiog0FRRUEEER/b5Pf/xUUBRQEAGVLqD4iaAoXUIPgfS6STZle58t09uZ+a/nnT2TM2fPzJwzZXcT8lzXXpvsvP2cOee93+d+7mdgfyy4OUeWDU0wR0PIeTPiOK1sO+jqasfdP7oMj7wUez+X2zX4/n/9D7509fWMJnjrj/6b/f2nt/2C/S6wmhEOc8yTlY0pBVmZUAYnQ3iIDvwJOJGnSkmS4WzAltATxcu0844HMfAigYtYrOmRfRu/Z44JtqknzLvk7B5l+0n7tPHKhNncW0d73VRAi98v6DS63IEsWjBCbQ7/iCTFhm6qQr2FrauUW5T3UElR+ugz2tSnAydSF22qACwpgEhgSmpOwjG7+pxM+aVsVoWie5LvT+78y00lOK1mBV7vWI+RgDwBBBpQ19Z2VM6vgUavPKmeoglNUuFMAJbNvQuzO36Hgjk3QGWbw5QDt5V8HiO2Zaju+zvm2IqgKj8NgfVX4L2Ff5mkmR3pdiLEaaTit+ScYlaYS5KCI3ppkVgHebDkWDa5laTaPw605Kz6xJWRC8rbtxzAyplNmFaam02D2t0M4+BfoJn1bXA7b4Vv+m2I6rJrmzw7gShQaDhCNxeu5JB/NOXCkmjHfL204lymV6SgbBbCQQ9IVTCXlsnGPJf956utXAJdTf+LMDjfwvpmP25/ohOvvbuXDXvJ0qW4+ebv49133owDLDqILS4qxODQSNZTk5MjS9hJJpTBo+E5KlaiVgq20jG3+DxZfKJiMejiARrPgkrGTMr6gks00P7RYZRML4OlVPpZlI8+j5Y2pYCWOC1MzjxZwkVJRrEhbxbR3YRxWDyAYvQ47fiNeqbeKxrPVKEJ8tTGWFQUoBo7nUg2t1x8gUi1hZLbKuHSUkzXyvKFeKX9XdkbV+F19zjcsJQc/V9EesCRPLRFSwGnysBjVf8LmDX6OjRzfwCVqQqRjudwyD2KttqvsaVatutqFFFOneAoevf+Hntm/nzSnycTAbL4ScZECmJUvpGAK6kojrC8lFueHmSjQbcikQoKIC7M8cYzlbDPpF/Yj9kA5AixEDVw15vbcOrqxSi0xQ79sjVVoA+mttuhWXAruL2/Rrj+OwjraxQn5qXTaY3ODI3ehKDWAI1ayw68pHxGdMpNCeK5KD3nx5swf1O286P6Wr0FJHrhc/YglAbgKe0vlzRJpX3ns3wur4Gu+SbotGqoaz+N8KYb8GT3Lbjjt8/iwIEWXHTRRSgpKcGll12JufPmwWKOsQY83kT1wkzmKldZkG87E69kvpgUUvOl93mhKCEx25MlWRwfF4LT6wbHcYwNxDxIKtrD0d5KzbxhFq0x7T4hE1VAobeLvG3+cBAUBjLR+9rBA/0onaGMJZDJvXa01hECreHAaDwFDj+fvIAsvnHxBoR3z/Kf8yBDKgGZnLildBdFrhcnXTv5+jyZd0uj0zI2huPQAEqaUssMZzM2KXpmU+E0LCmdwzyS/E+3J71UL7XV8nozO+2gBHZyjeIppoKaGw+sKJjRIFOlTDzH6e33YZouzE60ybiDD6PHPYh9038YL3pq89XQrXwI3OEnsNm0Gi5LcoUzuWuYbbmJBFmZjJW8icKXYJALZSxIQaIzcgNW5Yz1aDiFlTOPY6VMKqDFexb2HezAzMaalBRqJeuhCvbD1HpbHGRxjTdDW7wUKrWOeX64kJf9jgpilMXtG6xljIrHBb3wBD3Y7e2Dbyy1h9RY6qyVqLFWYM/QQTiDifFR+fBiGQsqoDcVMVXBaCS1Op6StePLHoverFzGxRk2nAL9iY8zOBD64Er46n8Af/XXcN9v78Xdd90Jvz8GqL7xzetw+223gWOparKjdJIaoh7yWS2ZACz++k8UZbDSVIhio7yDYFIWbBsZQCAYkHxWCMMwUoEtEtDwhrKjbdL+igAWWbrwj0y+f+I6XJBD7+5u1Cyty0Vzx0wb9H6RSvVCfyeT+ixvIEsK0fErLQRQYlRONxNp+SsRtpC6ghON9jO5i6RAFg8MW97Yi4q5pOKXP9lMRtEkD6IoXou8jSVGO/spNdlx2NmFTrc8NSmiNxZUyKepTCbIos07fTlIYTEXqnin7LsO+uX3ASEnuD134IBpCTqrLo3fGpUDL2CuxQh1xZnwvfNZrF/6r0xum5zXmagXXM4HnkGDwgS2dIIajoahgQYGbWYiGVMdoGawREd9FXqm0HXWqXVMDCNbYYt0CyIGWb7KryJqbmKn3hq9mXmBtDozU4cNU6Jvib2vVm+CZzimIidXBKLYWIh5RU046OxAj2cgPkwlHhQmMa6yQRv1QoVwUnlxa0kTopSsfGyM6dYkk8+ViiZk0sdE1ckl0NW23gtDQQnUVeeAa74b6uqzEBncAL/HB+/MX6FvyMeA1hOPP8amV1xcjO/efAu+ds21GU9XaSxWNgCLBjkRh1XFegvKTTZZhyuhCIc25wBcHg/zWon3SFKOAZoHT/vjvVu5UAQUAizWh1ariKGUyU3gGXBjqM2BuuWJCqyZtHUs1eFZNUryauYcZIn5iMIFFgs/iIGQHO+VVBLhGDVO8O5ikpO5DwxkidPGZNf5FyX9l16eMaqHMmqZWAGQXw+KPxtuc6C4Mb16STY3MIE8SDxAhG3OKKyH3VCATf27FHU12jWCcCDEuLwTaQSceONPF8T9x1TnEnOK5GKMJzR/E/aVv0N0eAsO9W5Fa23iS45UBe0r70M05ER384PYO+uOXHSbVRupvq9ZNTxFK9MGvEBnQSgS84bxYhty1YKE0/q4rd0UvaRJh1Wjt2G6pWycJHv/4DDKS4tyNp1kIEvcgZqC7cfSY4g/40L+OL1QCdigGA5KB0IHBi0jbUgFsAjsqbUG5omKeaNUzMMWRAE4VYxiRptrMeDSmQphKqjKWwJifi0yiefJ2UXMcUNKgG66ro1bPwPdqocR9feB+/BqaFY/DpWhDJHBDxBu/Ss8dbcgVPxJbNmyGffd+xu8/PLLrMmFCxfh5u/dgnPOPS9dF+M+V0ITzBZgUef5pgwSwLLpTTDr0ufSI4DV5RnCsNMJLsxBb4zlzOJNDLCE+zjaB5IRpZBSGdGeLqLK3KOYbs+s+MLKrOAb8YILhGFVcGDONz3Rwhwyp5R1MfEeQU5MObsXXm9fn/kdIBp2Su9VmEvwTgkBVjrVPSlglfWKJWmAedIItAlWhf2NB1cpOqYvmFoT4+rKMTHIYicUjPArp3b2ZWL8XjXU2uTjpZPgM2pX4V+H31TcYev7B2EsNKFyQbXiunIq0E1P6i28glw+gJOccfBlZh36BWpnfBEqQzH6tv0Mu2bfFa9eMfAS5nIHoJl5PUKbrsMbVTdCZ5tcquBxkJB4dUm1U4mRbDzlATxuU28F7CotTtPZoTYUQK1PVLZ8+tnXcfnnP5mzQcsFWXI6bA150R9RTi2aaa+HTWuG1jM4Rks88gIjcKU3F7O8jASqVBot1GottIYCBDwD8HtdcRlw4RgJcKkQgtmog7mgPC/xWOI1UQIw5aznZJTJqeBF3z9gRD/UdZ8D13wnAoa50Dleg2baZ6GuOAMIu1kcoFe/ANzsn8BsNOBPTz2NX991J/bubWbTP/fc8/Dd793CQJccUwKwcgmM882oKDEWxGOndKrYgbhWowb/b35tHH4P+kYHEfQHoTPqE7xYYoAl9jKJ1zcbap/UvniqM7R4jQUW8nKMGXmxxHtMOSlecgKyUm3WpJQBhTmgkok/8MDKpKMYmdhJAkk987kM8nX9xF8atVrDQAjzYpG3jBvzmiUBXUqAVuIJiAp0Yx56pwUNa5pSAp9czZ3vP53QxmemfwKvtL0L2lQqNS7EMQ9fhItAq9UyCXoySlwrzqWWrm2e3kflMs2Jk66PbD4n5cDZVgvUlZ+Eb+P1WD/n96w5XXgEKw/8AMYV94Nr+T0+5Mqwv/BURlMkRbRcUBXljjuWDyTM0i3Q6eFxO7ICctXp+BrHQdbUvXsKVVos0VhhV2uxJxqAS63CAlM5CjV65B5kDcJ0+MfQLPwJIof/BL9hIbhS5SAuU4DFX4UVtmmwmouhYmI99JylA0NS5uUQ8A6x2LAEU6lgttWACwfg8vjj3izxVTXodbAXFmB01IFoYDgppTAXd0MuN+25GI/SNnJNTTVsOh/6VX9ANBpCaNPNCCx7Doj4oTtwG3R6DTSzbmBDjHQ+D25gI/yz7oJPP4P97YEHfsfAltsdi9n72jVfZ56toqLkXlwlcVi5vlb5BFninFN8XixaF5JxJ2M5GjkO4WAIQV+AHZYLvVhiwER7RSrLDsYlLBmlUM49JQWwsmlPTp/CMgGXHwarIeaSk2lKFa1lNjsliqVjuhDYcgXdoPg7scZAViCLGvaEvJKbtWSxVUKAxa8eT/ej/xOQ4fmv4gTGfHlK2JZPwEVfHKFJgZA4RTESlYwf02gpkXBqj5awH/oCd23pgMFiQPncick7JRdkra5czPJnHXZ2Jr3hea8SFRCifZ6at/v9XTCYDZixdOaU+NLkahD1nY+gxr0x3pzePo95q7hdP8EHldchYKjErEO3o6bmVKg0FhxqeQrv1t0SL09gkehrEwG0eMlzqZxUuVqPo7mdTOT687kxOJrXcqqMnQdbHlWUga011loYw4DBkEgByna8+h1XwnDCnYh6OxE4+DeE5vxSUZPZAizpGCBiVWjSClWYCioRgRqjHukcjjzIGh51IRgMMZBFHi5t1JcXwLWL0jJEx+faVLSgE1jYpDbCF/Ejl3FYNHy1ezeMfY8zpVru0CPwm1YiUnJGfGaa3meh7/87NLO+BZVtNqKuFvj3/RGuxS/GyzgcDvz67jvxyMMPsb/ZbDYWr0UCGWKTE4dFwMob4eCOcvBGcyuAks+4LD5WigdUyW6PUCDIABaZ0Isl5ZGisqFAaBydkOoKPU5E6VWSi4vqCw/gmaphHsJfUn1FKDfr7HPmy/4W8eOd6p422RMSFZTyYonbohRWPMiiQ2xeBEM2yOJjF3hvRoC+bEny0ySLrZJzsxyRrSQxgvS0OwJcXJRjk0v3BZK7wGKQlcrlK6b8CftIF6Ao7ifkDcFkPxJTJHe8mZbj+0/n0q4vqEG1pQwf9G5L6Ir3LMn1Ku37aC9KakpRWpPfWLNM10NpPUOwH6s7fgntkl+NqxppewY7VHVQR/yY798KzZzvIbjxOrxQ/k249UdynlGMEEma23MsLT7+AcDBE/aw76w46a/SeR/L5ZVSBo+DrKl/NxDQOl1nh5PkzjVaFFty//zRdjwMg9XGRG1IYtu3iBISyzsFzg/AUnZdDJYSaI3FLHmtx5uYd04MsviW5WzKlY0iVjrXHpJMxqCkTo2uAsUaewL4pPq0PtmYbtfXYZh7HVSGcgQ/+AoCK14d15zK2wLj3u9Au/pxREOjCO+8HaOLXxp38Ltj+3bcffev8Oorr7A2SOr95ptvwQWf+nS8TUpoXFpsxw++c1VCPzywyoTGqmT+uY7LIu+VknddOBhGYEz2XujFktofkRPB7/KydabPdfojMd480KD+CWDRz5DflXIp+DyxVCie8kelgkqjliXUoWSd5ZSVC7LEHrd0e145fU+1Mum8WMnGSyCL7mnZIItviNAagRrKcSOWKxTeKKy8WgUt5RXQqFn2at743EOkYkcmB0zJWXgCXGTOoEdO8aRlpICTlDcrG4CVjMubDvBkNTFB5QRJ0DFKZLK2ia55fsNp2Dd8GL3eQQZo6caTC66k2nUNuVBQXJCr6UxKO9O6HkdTUS3jxke6/p0whkjfG2g1LcK04XXQr34UkbY/40NPBPtKzh83VgJapOSYS2lxcSeUtNcd8k0JufxJuVgyO1UKso6rC8pc2EkutlhrRYPaCH8ghJZuF5YumpPTEal8rTB13A3Ngh8rogxmC7BoErkQWSCVwaC6BBazEUaDAV6fn/2QJQNZ9JnSZLVyFv1oA1k0p8WGJkRUiXEoPMhKp9wouSbRMEzbL4Z25UOIdL8Mf0gHruqL44pqev8OI/qgnvYFcLtvR7j6KuimXYRgKMyuX5jErQT20ov/ZkqEu3fHhKzOOussfO/mb2PFktn4wf+7E3f+7Dvx0rkQtJBzvYVlcnVoRcCGTK4HiQAMs+OmAAAgAElEQVRWyB+IAxzei5UMYIX85MUKxofOl+cBlpiFJcyTJQWoxOs0UfvAZNcn5AtBZ0otDjZZohxK76lsy2cb1qEYZAkHLOXejSF3eV6obCcvrM97suR+qVL1LQWexDd9KoCV7gvCvmR0YjEW39X2/iFULaqFviBGYclEqVDpWioBWdR2uakYdQVVqDDFToF3OvYr7TKh/OZXNzH64IJTFmbVzmRWXrX3G7CuuB9RZzM6Wl/EaMESNhy7cyuKPbtgrFoLTcNlQDQC77sX4/9mxSgbUkYHD2XG4rzQBkmQhjxYUyEf2WRer3R9Z0IXzCfFJd14j38ufwXq1UYs0VoxMOTCzoODOOvMVfIrJyk5HPZBrdKwOC/akFp2fBkFy++STRnMBcDKFUUtoCpCBLFNFTFOCGzp9Tp4vX628aSYLJ4uKF4OXdQFLbJPfMu3e7TlzKI4rHqdTVI8hJ+TEjEJqqM9dAeMFSdAVbQEofcvhX/FfyTvQv32L8Gw9GeIcj4Ed92F4MKHY+WM1TCZzOzaef0BRvMko5grsj/+8fe48657MTIay4N17bUxJVwhyJKbSiDrL5KggWyfp/z+0xP2yWI2URwRFw6DQFbcgzQWi5VsHyekFPJDJ8+XwWSAyWCEVSS0Q2UIZFG8F/WXSkRtIuOusrluUmy1XHixaH34RM/ZjC/XdcmpQAfhmYR1ZAWyaCK8jKHQNZrrCSZrL5fAStiHlBiH8AuXEmCpSa3viNcu3amFd9CLkfYhVC+rjQ+B6pPgRy4AY7K1E39JUolfCGmBlH9mbvF0bO7fk/Vl7j3cg8pGZYpuWXeaZQMmfxcqBl9ClWszDKUroJn+FabutMV2Dqzefagf+CeMVZ+Euv4SpuYVDXsQ2vodvFd4IdoL16TsnU5MykwlWY4wsTp5dV0h93GAlWJV6dlVoLNm5JnNNcUlpxf/eGMJK3ChvhSDw244fGrMn92Q0eqMcgF0BF0YDLrhCHtBXuhCtR4BFbBw8AXMLq5mlMHQxm/BsfBJWJKkisgFwKIJ5AJkkRcroCoetx4ajSYGtnRa0L+TgSyqmEugdbSBLN6TyMGIoGp8jshM1sbwwUnQn/o8oiNb4e/bhvD0H4y7PmrnNhgH/gLN3Fti3lP9HHBlR+Ta6bqq9EUwmYzQ6owI+YYQ8Dji7RDA+uXdD+CBPzyBVatWYdfOHfjBzdfjxm99lR0a7A7KT0Sc0ZdJolI2z1PyHmlUanjC/pQAS6gXQLH1QoDF7mWjHjq9XjIXlZAmyA+f9mtmswkmnRFGnXSs54jPjWDoiOdLPHU5oTS5WuN07QTdAXiHPLBPG/9MoLpSACsXsVjCduVoGqSbRy4/pz0CAS3aCytlHGUNsmgilCcqFA0ilIdM8OKFyhewEvbDKwkSo15KvCKZIqLUjUZtkcdKjgQ8jYE/yZB7IhN7YEQVqxHKAVl0QxElUChkQTfb8vIF2NC7PWf3cNAXRF9rL+rmTstZm7luqHToTVQMvowynRqqqnOhLjs51kXAAc+H10Crt0HXcBnUlWcxzxWp8kS6X4S//Tm8XvF1DBsbZQ1JqcJdqka9YR8c/hFZ/X4cC/EPTrrHDZr0+VOk1iibTcHHcc0nc848ZVBbUJ7xMN53d2Iw5JGM9bAFu3Gh659jlMEnsV8zHfby89mGlYwEA8hyKRqQC5AlzJMltTB2m5UJhQyNOBEKJY8zUuqtkeqL1uowxY6OrVXGF2oCKwrpmuK1zCRujQQtjBo31DUXILzhaviWvSA5G13LrTDUroWqcD5CG2+Af/Ffks6a5Pq1LDG2FSH/KEK+EUTG9ms7d+9lYOtfL77O6s+e1YTLb7oKJ15w5gSu4pGulFIGaa9EAIvir1IBLCkxNqL98R4sGgHt90xWc1KAJVQe1Go1oMNpi94Ek176/eEPBxAMheBPArBozzhZcVfJLu5wqwMhXxDlc8cfgCfbz2brxZIKn5lqQIscDBmBrMO9XVFf1I8hbpStOankyDUuEmbxVLzEujPkVgS0hEGJJJ8pNLGIRb6l2+XOmcolQ/JqDSkKSgc7S92cYW8YWvMRHrcQpPGSoxRnlsz1LeTEppNhF89PDBSFnjopcCWsf3LVMrzXs0XJkqUtS+qDPpcPy89ZkbbsRBUw+TvHvFZbmNdKXX0OVMaY8mN0ZCe4Pb8A1DpoZn0bquITYn8PDCDS9lf4HJvRXnw2tllWIaixKBpypkArGImdlAW5GDVkODDxJ5GKJjpJhXnPlY4FJmcGrvihy01IOElTPd6tYAWIMrhIbYG+8IjwjJIFIi/WW87WlMH057TeisrVv2OUwe6Wp7G36VYlXWRUdqUhu8TKQqqgeABEGSwqLIDPF4DTnTrWORNAIexvsrwnGS36WCUpkBtAcTw+KxPgqd/yWRiW38veJcH9jyM4/77xQwy7YGq+FtoT7kOk/x0ERrsQro/JuacyCkXQmezQm+zgQj4EfSPsN9lLr65jYGvb9t3s/ytOX40rbroa85YtSNdsTj+XSxmk5zhtfGkPSntJZzB1ShIxA0kMsGgSpgIL1BppwTWiCdKBOe3waL9FXiujLta/2MgZ4A8GU3uvtJpJEbVId7GIWaU16WAtSx4zzxwRkSP5Y7PJi5Uq19hkAi0al1Cen+432psp9mT19jsSkhEPcSPoCvWlvA7kkvVxPoQiiVLnOrV2HMjyhPx5z22V7qbJx+diZUC5SJ4HW707u6ExaFE6s4wNT8oLVmw8cpMLAyf5+STIfCr8woofOJQPrMAUo0ylS+pLIGvrYDM8Yw/nXK0vgSxTQWLi0Fy1rbSdGa13ozY6CFXVOUe8VpwPkZ6XEe56CSH/IMxzvwtV+ams6ejobnCHHsVwiENH9RUYLlyFbEQRKswl0KtTy0xTfjq6BmIBGqVz/biUp4ekRWuGTW/N6ZSVnrzmtPNjoDFGqVapJmTDod7Rj+Wz5qGuRrk3683RVgyFU2/k5g3+A8vLZzDKYHDTt/Du7AdkqwxmeimzAVnJqIL8WIqLbIwq6Bgiz0fCVkFyuJkKYRyNYhe0AFIgi6cNZgI6VaEhGPdeD+2ye8AdfBh+66mIFJ8ybq01XU/AaADU1ecjvP2/4G/8CaLGGkW3kM5QwAAX7T0IbIX8sUO5Pz7yNO64+344HMPs/+df/hlcedPVKKnIvSqn1IDlgCyhsAQBGm9IXg5Pfv/FjcXFC/vX6nRJARZtuAlkUa5PrUYDk97IVAOlwBWFeYSCIcnUPlT+aIm7UnQzZVhYKh+YsCk+T22GzWdcjR+XGDyWmYqzA1lyAFaU8iNw8oJcpYBBxrOeYhUT+aPapB4sqWGHA2G0f3gYDSc3xZMbS3nBhCCL2iHAysdpjfNEpVEIFI9DnAjZZixAsckua5VJBGNaQTU29ccUisiYlKkMyX05HXS1dME15MScVXPlFM9pGXUkgLkHbkV5xUqoaz/D2iavFYGrEWcHArpilEccsdwklgZEhjYhtP9B9BUsRXvNVQjoY5u3bAAWP6FUObRIzOJ4MmF5l54ODQr0Fpi16QE87w1MB3CFPefiWsubybFXSvgcTScYlIvZt7y+F1//zHkoMhplN9cedKEtMIL+YGoZZmpQTBncqW7AYPHpsvvKpGA2ICuVF8tsMqLAaobL7Y0rDcoZn9IYpKMVYPFrMV9XAIs6UVkwDBPUiOUUU2K6Az+DofpkqOwLU1IA9dsvh2HFPYh6OhBo+RNC8+5R0k1CWY3WyMCWVm9ByD/CAJfL6cRtd/0ODz74OCurM+hx5Y1X49JvfSnjfuRWTEXB5qmBfFtKABZfR8wqksrdKhwroxlGYwcMFCtPAE9sNA4GrkKhuKCZuMxUirtKdS3EHhy5101puXQAi9qbDJAlHJfYeZKJOJaK92R1hXrjlEGpxSKvVTAi77SA6h9rAEvqxiNvVj43BhadIU7F5GPRiDaZ7IushDIo9MSVWkvYJlSJTS+sA3kuSdadToWYG534xfSjzv5U+tD2g8wd3bQ0lr1+Iszk78Dcwz9HYeOlUJedxMBV6MAf0GNoYsqBlQMvorR0EdSNX0Kk/y34Dv8ZvQWr0FoXU2biLV8UMt7DeNxzpexukHowUr6/EBdGBBEEuSCCkXCCOIgSKXc5J6/KRvzxKJ1OYCgfqxAeDWJ+bRMataZxG2Nxf0Rfa/EN4KBvSNFQEimDT2Fv048V1VdaOBuQ5VNJe/RoQ1haXMgkwCkWS6nJoclNVP4lpWPPpLwU0MqkHdOmc6Fd8ySijg/hH+1DuPbqcc2oh9+H0fmfWNL7A78f83bFGBXZGCWu1hvtDHCFgx4GuN7Zthm//PUDePvf61jTtY11jEK49rNnZ9NV2rpS7ACxLLrw0DltgxIFeMpbukS/VM44thcTUwN5cEXhLali9ada3FWy9fKP+NC24ZCiRMSZrD3VSSUgx7c5GSArHUOM9mFFRltaphE/BxXFZHWF+5LGYhG4CkdDitTJjhaAxQdC8nFUUiIX/ELRwotdh6m8NzEpSsrUnRijNdjSj9IZ5SnzVNKXmoy+2GRClcFU/FW5gE/YRrHRjkLzeEUkOV+cxaWzMegbQae7F2GJgOhsQRcPbP0eP4wW+SfPcsYuLmN3bsG87j/COOdGqApmIdK3DkNt/8Depv9F6dAbmDH6dsx7ZZ4GruV36AppcKj+2+DU48d13LORyRXIXx2b3gI+Jx+J88iRs1cCso6LXyi7dulOMOU+x5T1GitdqC9gdFGzSosFeumYAwJXA+EA9vn6M/IWTzRlMJs8WclELyxmE6yWmOeX3nPBYJgF8AdS0KCE1yOVN+tYAlfCOWcLtDR9z8OoccYogBuvg3/+w4hqJdQKm2+GoemLUFkbEdp4I/yLn87kq5Cyjs5og85IzJYoOj39+PMLz+PJex/F3q2xeK1lJ69gYGvhysUJ7bz6h39g/ilLUDsvM/VOvjGpgysNpRZgMViaBFZPzicvaDCZarbQgyYlqBEHCQrDOPI5l7RtR4GDb+3DtNWN0JlShyqkbStNATkAi5qYaJA1LowmyfVTArSSqgtS3FWACyCgwHtFiyIGWMzNSgFkOaKSZXtxhfXFgCXZy50vJ+fln8rV6Dg4AFefEw1rmpJOQ3gaQkGqZPSLBeCRYl2KPAtyb0gao4ZTMaWUQpNNEdUx4UWq1mJlxUIcdnaBklSTl41+hyKx3xSMSl433mJziM1FCbVw74Zm+Dw+LF27LJeXP95WueN1zB16gamCkeRtpO0Z9Ay1oL3my2hq+22C98rb+n84WHEZBotPkxwLxUkdF5zIy2Wa0EaViI8cB1nyL006gJXPzclo5zDqqmtRaIttXAlokUeLjKd7kbT6ocBQVrGOE00ZzAfIIpogxWDR9SLxC71OR68fZqFwOA66+PxL4jtAypN1rIIr4dyzAVqGjedCv/ohRIPDCO59EMH5FM+XaKpAL4wH/xvaJXci0vMKAr4QwrVXyf8CKiyp0ZmgNtowyAUYa+XfTz2PJ+95FEP9MSn4cy65gIGtippK/O22GLXw4h99RWEv44tPhWeqmJpIo0xFT+RpiFQuxugZf8ie9cLkuQFiJCUT/shV17SHDfgDIFGLdPtAuXvaXIwtwYPFrl366ycndl4SZBHAMmv1cAZd8HKZUwT5FyrtrDW6I7mjcrEgctogvj+paSfrO5XCHt++EIilA1niDYSYzzl4YMyLlWTwydzNcubKf7FTKRzy7ehUWpTo7CyIM5kaotw+iww2FBkLoVVpWKI2Umyj0x+tSst+q5gWD8YA2Bj4EoOxKIdB3zACXPI8Et0HumEtssJWkpnXLdV8ljd/E4Urf8eKcPvvQ1tIh6C+BDNG34Fm1vWyvFdUN180QbnX4ni53K2AEu71cc+lvHWXUmVNVjMf8Qv7XtmNtRetTVCMEvefq1jHiaQMZgOypHI70QaxpKgQg0OJ6R8IbBl0Oga6SL6ajN55wRCBrhD7oYSrZEKQ9XEAV8L7iAfv4jitVN8StXsPjP1PQTPnu+D23QN/2aWIWOePq6JtewAGWxnUFWcgvPnb8M99EFFtobwvYBalNLYqtHkH0e3pR9AfwJP3PoZn7v8Ta5G+qwS0jG51TgAWP8zJEhTi0+cIqYHp5OGzWNopUzXoDUJvzq8Hi38H8MqOtKfW6ccLiPCLMlEgi997Z/LeSbdXSOrJKtAZQS5b2jgS9zWdiSXWxYAjHUBJ177Sz8UeISmgJcc1mIhuNUnzUUnr/MsHMVI8UDoZ4cKJ0vapNiXCJMjJyjHvldbK4p20usRgXaVrrKS8EHixf6u1DJhRXBf9v8ZSgUPODnR7BtI2m8skxlbPPiwffg6aud8Hd+CPaAuqYPXsR2npwnjsVTrvFT/g45vttJfuqCmQ7sHJT+Q4sJZ3SeUALHaqmYN4zmQj6trYjtVnrJL8OBdKnZSYOEKnegDmDT6P5eUz4yqD782+H1FIS0OnW0FSsKONuycahleU6oTqNujMKFdnnopAKi6L4rEcw86k+R2JusU8XGNeLvUYLZ6k3t3uUQayyI5GWfZ010Pu50rAlm7ntTDMu4ExKYIbvobAilckuzFuvxS6Ffch6mxGoP1VhGbdJnc4WZWjeC2DvR5bHXvhCsak/DsPtTOv1rp/vIY1a9ZgwYIFsM0uw9kXn59VX/munO6ZTfc27U149UDan4iNUuvwxo19J/mURHw6InEaonzPK9v26RBq9jnjgX227fL1he8AoXw+eYz0RmlwNxEgi7ACmRzPVbK1IPpghVlafTMpyKIbzBVywRcOpM0/IO44GSVEiTBDNhd2vPKemglUCE0KFImBoHhjkCqrtdQmgvdkEU3QVGSGuVhaXIIHWFIoOl0yYyXJ7HgKFAG3WF/SOb2yWftM6xo1esy0NzDAtX+4leUGS2b7N+6Do9uB1Z86Mes5NHT+EY1l86EuXY3Ae5dAYyxX5L3ix5juwZ3puhyvN3krICcu6ziwnrzro7TnZMA52+8un3eN1EDJqD2zvwMnDzweT0ycqcqgWCLcM5ZA9vCYlDyBrmxBllRclq3AwrxSXm/6A1aas06nhdGgBykS+n0+BF1tbC12hZxHVWJhpfeUnPJpwRbnhmnXVdCueBCR7pfgD1vBVX5Osmnj9sugW/FbJrzk9wbAVV8uZwg5KRPWmqC1luKjvh0J7W1+9yM8dc9j2LVxO/v7otVLmeT7kjWx3JFTzZRSEQl0kVE8GJkQdIWIXqdSg1JrEcgSA6yplN813XUYanXAN+RBzbJp6Yoq/ly83xaCrFTerIkAWeRwyHQvTNdePcajpvxZtMcWW1KQRbQvjUrFgh4JaCUzXqSBl7ikcsIkZcJ6E7Fg4/M/jQdYbIzRKFM3SRifiCMqRd9LBhRTgaxkJwRCMJrO0ycVKKgk3wKhbF6djtQAKffJVLT5xU0wag3Y3L8n5fDcI25Y7dnnOyKqoG3+98DtuQPq0jWKvVf8II8rzE3FuynzMaXzZNEL1eEfPp6jLPMlntCaXDCManulZA7ATIEyvVBTJbRe2nwdilf8ZiwxsXKVQakcTOJFi4EuFSwSp+1yF1iKMmgxG2EwGDA0PCq3GVaOYrkIaJE6XavjAFrT5BVT1PhRXjgZ2NIeuhPG8sVQFS9DeP0V8C2X9mLR9GPS7fci4tiAwEgvwnVfk70qlBNNqaT8uPvNWICoRoc9QwfH9fvyM//CU/c8iv7uWJ7VT1x0Lq688SpUN9TKHuNEFMz2Xc2DLvJ2LSqZw5SZ13VumIihH7V9iPfScuiCmVD3JmqBSoz2hHcJ783UjIXJCMeRFGRRIXqBkIhBr2cAgbFkb2PpAhAdo0UonVQ+vVlyARaNWY58sFSZZEmHk4EsCiQc6RhGyfREVyIPsJgIhMjLlmxNM8kpE1NBKUy8IaYwyKK5LyyZCYd/lPG/05ln1IPtb21jxZacsRRmmxkDHf1wOVywFltRPq2CfUbJAcXc36a2e1AbagO4QEbeK/HYJotDnm6Njn+ubAVSuf6pJQJYA34H+33cjo4VoIOuUz932jiQlYkXKx0A51ekrvspzLBXZEQZJIDVoLVkBZ6UXBkpymBZiR0er18yRxbbrEeBiGo85bzIZoTeYGYCQJv7Y2p0x+3ICojBlmHjWdCf9GdER3ch0PkOQjNvTbpc+u1XwkDAfXgb/IN7Ea7/luylFXosebClQgjaqE82+KL4uoLCGowEXOhw947rmw5wCWg9de9j8c8u//ZXcMWNV09oeEKqRREeqvDqgXJCYqTavLBxLYsl3zq4B33emBjI0W5ciEPP9k7ULq/P6VSE+/OA18/2veI9Wb4p47mYkBJRLOovJcgSDsjhG4bTlz4ZY7JJpEv4ls3kpeiJGXmGZHiykrWbypMlNbeYF00FtSamQiPXYp7DWC6qdEYPkDJjSYJ7m+qQ3PpExmOlG6f482JjIRaWzMLbXRuVVmXlfS4fnI5RpsZYUR8DWVv+sxkkBT9z6UyUTStHwcZfYvtuDkZbDa748hWI9r+FXZteQXvhJxCpPxmWQnl5w2IUgTDjcJPyEAXOH7ejdwWkDiXEsxkNuuAMuo/eSX7MRk5erENvtuDkz548bubDfqdsbyTdGwSweFpgumU0+duxqu/hGGWw7c845A2grTa952GiARbNQ4oySOIWdlsBHMOj42KzeGGLAIrHAS36LGwtQqm5BA7/CHY69h8/kJC4WcrUBjQ5N8AUboG67qKYkMWc3yGqKx5XmryNnEoH847LYFr6v4i6D8LbsxmRxhvT3YYJn0uBaQ380Efl5UIjkNXBBbCqciHzZhHYkrKe9m4Gtl579iX2cWlVOfNqnXfZhYrGm4/CBLKI4cUDLOrDz4XglaE9IByPWWvE2toTsXWwGbPsDceUN6t3Zxf8Tj8aTkquhK302gg1BsSH3kpYWUr7zWX5dAewUn3JBllU2RVwY9CjLDEj1cvnAmYCsGhMwmS8/MKIAZQkRS+J7KQU/ZAk2L0ODwoqxyviCdsmKUslQEvOTZMMYLG5T3GQVaCzYFHpLLzfs1XOVBWXmdvy/1Ae7oS68csIWhZD1/Z79PnceN94HUaG/AxgVTRUIuALYPNrm1j7i05bzOiJnfs70XmoE+ZiM+oW14OS2pIsv0avgZniGNTHvRuKL8gUqiCk1UoNKxPPxxSa3sd2KLlQzkp3b0gt7uLm61Ey70aorE3g9vwCe8yr0F/yyZTXIRu1wGwuMNHJQrAlgCai/hHYcrpiYge8maJHWAbiepFID3YHnZhWUMU2nySUsN2xD/4UYQfZjPtorju74wHU1J0JlakagU3fRXDZ3+PT4YEVh1iaATLr7ithnv8tRIMOeNreQnTG9xRNP1leNOH1TNUgL2RiN9gwt2g6i8/iUrCatn+whYGtbR9sYc3OX76QebWWnyYtQKNoMhkW7vcNghIbi23Ir9yJQLlCzVoTy793LHmzaG18w16mJZBLS2Bj5VnoKJfj5tvK5B2gCGRRR4FwAINuikVILrctnFw6j1I2C5EpwEqW0FcWyFJLKwxKtdmzoxsFFTbY64rGTXO8OEdy5UKla0TJVy1ayzgPFrVD43T6nIhowE5l+TgtpX3ku/xJVcvgCXmxbXBvzrpSRwKY1/LfKNFpoLYviZ0ebroe+0suQE/5Z2X14w350DvcD3KpGwtjL7++3d0IuAKwTyuGrboQngE3OjfHAr9nnTWPeR0H9vch6AmioKIAtmo7o9oE3H7ozPq856WQNbHjhdgKpBO7UBo0fXxZj40VMGgMKDeN9zCkm53Z14oT2n8J/bJ7ALUWoU03YEvdTXCbZ0lWlROHla7PbD8Xx2jZCwvg9wfgD8Te+UQ149UDhX0R2ArDjP2hzrjYRaW5DAtKZqDN1Y2Wkdgz8bgdWYHqvucwp6gSqpKVCL53GQIrX5f0KvI1LM3Xwjz7cop3gPfg8wjO+gW0SC4SJV5rqfg7KpMqebS4jY8Cw2PPykoUGgqwy9GS9pK+/uzLLJlxT1sXK3vGpz+JK266CtNmjE9a7OgaQElNWdo2MynAH5IJExvz7WTizTqlejljr4wGXJhfPJPFZ5HC6Osd648ZtoO73wVruXTi9kyuASU3T5cfK5N2810nE4BFY1IMsqgSAS2X341AOJZoVgpw5ZMeyC+mHAl2qYVPlo9KDshKpjAoBbK6t3WhekkNGwJ5tYTUQKkxiMsovWkIMNGXnE5WxEYSxaFImJ0qUt8anZZJTk5VkEXjX1o2F/2+IXS5Y4G02ZjJ34lZh3+OosImIMpBM+dmcDv/F3stq9BbdoHspjMNkqeT9IDLzxLwmUssDKS1f3gYIV8IdSvqYbKbMXR4EAP7+qCz6DH9lJlsTIMt/Yz2SODMUGBkojJyqKKyJ3S8YMIKpPtOZBs0fXy5E1eAnptRUuiSGZeqdP3o+0PfGyk2gdy2SEHKqqPT6sxy9JUOv40FzjcYbTDqbcforl9h6+x7EVGPly2eCiCL1kXondJo1CgqtGFoxAnaIKXakEtJtp9QPh9ErXq3e7PcJf/YlCsdehMLtU6oay5AeMtN8M39A6CxJAVa5v03wdJ4HqC1wNv8KPzz7pdN9eMXVcqbpYQyyIMsam9ecRNL3E0gWo49fe9jDGzxqWku+eYVsRxbpphnKZcJjaXGI8VEEAIuJd6suUVNoNCG93tiXjre6gtqsLRsDl5tfx++sDx1TjlrN1ll2j44xDxa5XMq40M4a9pJeK39fdlDIuW9+oJq7Bs5LLvOVCqYCU2QH39GIIs9hCMRtuEjoxuXbNg/itDYv1NpzvN5CHgpTI2KlO6iiqTixaAmmSCF1IWSogFSOTkgi8pJiXdIqhWq1WydxEZgiubLKzIyGfYxGchM8sTwHim9RhcHTQR8g1yIASs6fectlqA5ykCW0gC+ib7pKZfW8vL5ODjajgFf7MnRa0MAACAASURBVPQsEysbWofZ/X+DruqTiPS/De2yX4M7+BAOhQxor7lKdpOTQRVz9Ywi4AnAXGRh4Ixc+ATOyGZ+Yi7L29azswvuPicKa4viD8LhVgd0Jh2rk68NrOyFO4oKpvtOZAqy87EERNmptpTHEsJGQixWiF7qne5eeI+ClztPHVHy7Fa6jrnI/ULpJYoMdklmgNzx1HX/CU26EDTTv4LIwLvo7VyH5hk/HVc9l1TBVsFzv0yjh5LkuPH3xRiF0GCysJxYo053QqJh8QSkJNtrrBWMWrZ9cG9Wz3G5a300lWMgS90PddV5iHQ8C59xCSIlZ7IpSHmdzAf+G5baE6Ey18C74y64F/wFcql+/Lok82bJbUd4jVVQYWXFQrSMtmHILy8eeaC7jyUzfvkvL7AhFZUWM6D16S99joGsi3/0lbxdwlRMBH5fGuBi+1k5dkbNKibwsm2wOaH4jMJ6zC5qwKvt703ZeESi8tL7gg6ySbwjmdEeJOQPobgxJt5GuU0/1XAGq/dej7yDk0/Uncjqvdz2rpxlnXJl0h2+phpwxiBLqlGpDQjl2+LBFJ/cTaquUlet0BOk9CUtFY9FY8oGZFF9YbtcMMKyZ3PhIzLxcTClpkdTLPmZUosFaxoYmKKXPwER3nhvlRBUidundaNN2dEAsmjsFp0JS0vnYodjf0bu94aO36MBg1A3fgXcrp9Bs/g2RAc3oHNwN1oa/0vp8mOqKghGwhHmodQadQxEEz0x5A2iZEYZjDYTCHT17+1lwGv6aTGqUuemNpD6ZVF9CTvpJ+9awEkURh10JvmZ3+m+rjCVYlpBJUv30OrqiiesJM9qQ0ENTFoD2l296PMNJk1wqvhi5KFCOpA1la5/g60GHx3YjiKTDWtnrcHv3/8zVjUsYc8dEhyYysY/v1PlHsx2/OQhG+0egb1OOc2P75ues3ZDAXvmZmuzD96G6qpVTG0w0vo0DvlDaKv5arzZXHqxpDxK83UFGQEtGiBtzE2F1QgF/Yj6pL0WyRIP0yHq6bUr0O91YKcMaplwnYs1dgxxU/tezua+MAa6sbr7t9Asuh1R5174u95DuOnIe0kMiEyHfwZrxWyobPPh2/xDuBb/QxHVjx+rlGCJXMpga8iDfkG4iE1vxaKSWfiwb2f8kF3OmuzeuIN5tTa/8xErfu2117Lf+QRZ+WAiJANa5OWrtVTitQ75Hh8565ZtGfIqrapcRPJp7BC+zFREEmwY8A3FfvxDCHFhmHVGmLRGttdsd/Ww+HOySnMpZtsbWU4waqPd3Q130MsO83mHi3CM5MmmZwB5snY59sc/GvSPsP6mutGeQLzXVjLmnIGsZKf8Fp0BBk36DRtJaApPEEiJJBUI4b1R6QAWnZYycDMGaJLFY9GiiUFWMjCWTIaeLx9wBtDf3MuUWZjnaEz3Pt1YpS4cgSqiWpD+vlROFjnAStgunxuMQJZcKWIlN1Q+ytJNPq94OpMDJgU/OWYI9mPm4V+irGIl1HWfR3jzDdA0XUtJ3DDY8hh2zL1PTjPjykylTXZGExBUCgfCDIhpdBrorQYEPQH07e5ByBdE/ZomdG5sQ9mcCpZEe7htCP3NPdBbDGg8ZUZC13SPripfjHveegxLa+dhbs0MdrJJNrOwHs1dB7C1cw9uOv0qfNi/fcqe7NF4Y+pxJuglqFyT4clMdY3LTSWoMZXj3rcfxzsHN+KLyy7Al1d+Djsc++AKJQoVZHuv5Kq+OI42k2dirsaSrh2iCVJAu1w1wXTt0eeUO6to3k0xIYzdP8duyxoMlKxlVbNNKsz3T2DncNgzLgkwSYcv0GceWxFVG1FQPA2+0Q5wofFxQKkSD88vnoEqSxlTjKWNnRyr0VWAB1ldoewp43L6nIwyi/d8E6Un/JJRAAMbvobgsn8kDIOomwFV7KDA2HYXCorLoSpeDt+mW+Ba/CKUUP34hqW8WXLbEYMsarPGUo5SUxG2D+5TvITr/vkaS2asjahx+PBhnHLeGSyZceOc3Cnb8YPKFxMhGdAiYQzav7wnoBSGZd7/ihdSRoVGWy2Wly9g74h9w0eoe8SCKjMWo8wU+yGv3ohrFAcPHWYxZqctX8MOTttcPWh3dTNRm8WlczAadMMZdMGqs7DnJHmryCtG+1ICXfRDcc7k0VtQEguB4M2iNWHzgHQ+1Mlco2TLSGCTEg8z4MlYY+lxDbWVd5BF3ispJRfxREaDHnBEQYxG2Yl8KnlzvoxaQ6p80lLmBG5IXEBMv5OSWufHkiuQ1bGxDZXza2C0UQxNJE4ZTJcjjM8enQ5U0XjFNEAZ3y9W5GgEWTRuOj2ptVZi91BLyuTYVLZk5H3M7n0SxpnXQmVfjPD2/4a6/DT2YvJuvxVbm25DQJ9ZYG2+HtJyr99kl/MOeRjoEho9WFdXLMav33yUgayVjYuxZezhuaxsHj46vJ2BrO+ecTU2DexmJ2dEVeCNqG17hg4gEo2y0y7e6zXgc6DMVBL3kBHAtettIPoRBRsfdnayBx21RQ94+n+Xp48FYy8snsVeFGQks0/B2SNBF2otFQn16XN68dCLkGL/erwDqDCXsDbpdI+MqLfUNtFhiII7vbAOtdZYagChNQ8dgobSJpiKGXWaaHvCkz3i7zcUxBJztro6WbA0vYD4+fR4BthGhebS4xlM8PrRA77eVg0CVv0+B3vh0YuOTpHFNugbZtz3VEnkJ+M+Eh9w5dOLRfQWEqCREh2SO3cCWFLrK7e+VDmzvx3LWn8Bwwm/AdQ6jH50PTbN/T0rmiuqYCqwky2QMxfWgAv7EfCMzwmUql9K3kkxtq3OLhwYbU+5hCa1ETXaCtBv3nb6lW/es7lOE1m3fuAFTDdEoK75FLjt/wNf0+2ICt5PCSCr8wFYrTqoy05CYOPNGF3yMhsqL6mvZNwk566OhqFCGGrKlyVTQINk3KWSTM8pamTPx0POznHDIMA8xI3CF0keo/TMA08yJcKAP+YxueiaL+LKG6+GxTb+GadknsKy+Xx/JwNaBGrqrEfimUiNkeiF5B3Kt9G7ircKUwlIufnDvu0MHEkZiXPRoSupJVM8K7FbKAyB9rL0bqL3M/3Q+4dCOIqMNrzZ+WFCU+Qpo3cY+9Gb2XdezK4ioHLOtPEpNfiGgpEwXmx9K9/Lk3X7chwVqgPvXRntLT8fPuM0WR0SwqSNA6FbMqKrEa+TvlxSrkIqU2xMf3pGICvMcXEQwA9GSt6cQJhUzBcPrCgOKpnwRrJ4LOpPDshKtTEQe77olJaSNhMlS6oeuSAJEZPRjckelhK0FKXeqlQX8mgFWTQn2pDWWsvhCnnHTlUSaSuk5EUc9+mhQ9DM/T6gNYPb/kPAOh2apq+ywOJtFVdj1LZU1r0uVSgfdIOMBzNFKioBWQP+YeiiGjzywd+wruUDFJkLcemyT+HTC9fGkpe27ox7vTYN7MLysgVxD9mS+nkwqQz4fy/9Bl9d/QUYzQY02urw0u43WVs/O+876A8Modpcjr9vfxV/3xbbgFy05FxcvORcdHp6UW4ojtfXGCkWFOD8HB7Z8H+svjfihzqikhzfxv6d7KSuTFuM//n3XWgZaI1fgc8uOouBSH8ogDvXPYRrTvwiBsJDCXlklpXNx/NbX2V1Prv0bOwZasHColnx8dQUV6BrqA8v7XlrnNePKGvU713rHsb3zvwa6oqq8NiGZ1lbn1t2NijfExfk8MN/340fnnUdaG693sEpcoccGYbwkCufXqy2DYcYDdZWVZjRGtBBV4lxvCqsVGMhfxAbX3gPju4BLDx9GRqWJJ7YUp3Bjj68/fSrWLx2BT5nvR9ly36BaGgEPc1/QPPM2+DuHMSeNzbDajHjkovOhsmYGT0xGWVPOO5saIN6kx0qlQYBUeJVWf2OebOSAS1ivDSaa6ELxd6JQusK9bJN+rFoNs6LpQdvgfaE3yLS8yr8XCG48iNiTEKQZeh+DAVGN9QVaxHc9B2MLI49T+R6oXKxfq1hD/qTMEoIUJAIBtHAyAtpUhvYbzICWF3hvpRAa2jAwYDWv558ntUpsNuYV+uzV38hF0NHvkDWTHs9qi0VTIH0ne5NrJ9kVmoswpKyOexQcV3nhpzMS9zI7KJGLCieyQ4dg1zMc0x6CZSzLpn5nT60rT+EptNnsbCDVEaAa5q1Kn6YmutJLCqdDZvOKjvmK9f9p2tPSc5EVaT/xWik+0UMufvQWbAKjqJU6DKEkbFkq3wiN94DlWpQySiDRP0i7xXRBJV4mMQKa+Pl0NVJg/2TgSwpUCZFF0wFssRt0yaCgq/o72qB9Lsc9JtLYCW8NjQnfg7ZKKakuwnz+Tl5EcirRRteZ/erCLY9AbuvBQZLLVQkzV59LlMQDG/7PlS6QmgW3Aqu+U7sNSxQpCQoNYd8PaTzuV65bJsODPr29KBqYUw1k0wMss6Ze2pCl680vxP3ZBF3+zdvPoYTG5bi7LmnYMgzirvWPcRA0Ir6RRCW3TywGyeUzY97yE6fuRqBUCAOSuZUNsHhHsaPX74HJp2RgSSLwYw/rn+GecSvXBGT5X/wvadRYLTg2jVfhCfgjde3WGM5QDxubxxk0XfjV288JDm+0qISFhdoVxfgoQ+ewS1nXoNCUwG2d+1lwEgMskYirgTOOQX/Ergk++qJF2N9zzbMtzfFx7OgahZ29eyPt7Whb3ucWkXeMeqXB1n1xdUJbQXDITz4/p/x9KZ/4qEv/hw0N9rMTkUj7z49w/MpyNK9rQPVS46c4kqtAz3/dGOHXMLP6e9KKIL/uuevOOXEk1FbW4v//Oc/6Orpgr2iBKW15fAMu+B1eRAY9WHt2rXYtm0bnAMHUVJejcaiYezqVWPUo4VZb8JJJ50Ev9+PDRvW49bvx+JTlJgcoEPtZUMb1BoKoNWZ4Rcpvsrtm6cN0r1JhwDkdSaPYZHBxjzYZKFQGE63B2HGaIkZxWUdq5RBSko8e/c10C/9GXtvBXfcgeCiR+JzF4Isfd8zsKk7oK4+H8FNN2Jk8eusXDJZfSX3j5yy6a4zxVATe6F7ZADmyHiVY+pDDmDeu20PA1sfrlvPhjVj/ixcceNVOOmc0+QMM2mZfNH9z552MjrcvYyRIcconpa8W7lW3CQhpNWVS9Dt6cNuxwFFtPGhVgeTaqeY3qlgF884B3878MpUGEp8DErAFV9JFd5/R5Rcz2TcwUfwXvGlCGsTPU9GjQ4aqOCPBhPEB+QALGpXSBkUAit+EMkk1YWrKwQpwr+LKSip8nIli8eSAk5KyvLj4UFW56Z21C6fBv6kloCNyWCCVR/jrUoZgSqyTGmAcu5Efk5HO8jShUZQ7ngFNcNvw2wqhapgBqmIIOrtigVlhz2AxgiVqQaaubcg0vYMDnu9aK37upxlkixDXlrK25VKVCTjxo+yimLFNiHIen7Ha5Kz4T09RDGgEyqz3hgXxCHgQTS7r6z6nCKQNb9qJgNU5FHiIhwDWSM+F+55+zEGgELqMIiCq+HUzLt002lXwW4qSAmy6BlHNCWp8V1ywvlM6bJAZYmDLPJ89Y84JEEWASHeiK5InHQlIMugjb3sCNg5/KNQh1VJQdaG1m14/MO/Y8g7yjxZFrMJre5uhP0hlgJAazgikHOU3W45H66cQy4lnf71p4/ioYceilchoNTa2ooDBw7AaDQy8DVnzpz4552dnaCfwcFB9hn9lJbGlLvIrrnmGtx9+81KhsDKpqLriRvLlDaooXhFcxF8o4ksAiV980CLHxNxYsKhEANXHBeBrSBGR6YEyL4x6hj9/1ilDNK1qBp4FUatG+qqsxBefxl8y488R4XxU/qBF2DjtrMcj6FN38bw4v+wtZoIkJUOYPHXk2iDRL92jyTP30VerQPB9HnT3nlxHYvXOrzvIGt+zVmnsGTGMxfOTvn9ePQnD2DtJeeifk5jvFw+Y2qJCr6mcimj4slRQj6jdhV7l6SjDPL0cJoE0dirzGXYNXQAUjFLC0pmMRXPHYP7FEmlEyWQKIJTzXiQdWHjWhbjfcjZgRpLBYj2uGf4QAJLJN9jzwRc8WNS9bz3+Wh5w4VQWRrgaf4NNtSOzyBOggsEtByBkfjJqlyARR2lksZM5cESL5wUvYQHNpTcLN3JqFRfSvJe0XjkeLJ6d3SjsK4I1rICWA0WaKJqxu0Xx4/ly1uV7IbjQZZwrdIlX833zauk/eKRD1DZ/0+UenZBZSwD9EUMSKlM1QD9No/9eywgMRocRnRkO3q73kLzjJ8p6Wpc2eM0wSNLQvm8KC6LT8asxJNFggzBYIgBAqL4Of0xbvjX11zKvDtKPFnkhfjz5hfwiVlr8NyOVxnIah3qAgG9W9Zeg+2Ovez7SpS82167n9ESG4pr4iBrcU1s40ueKJ4uCI0KHp836fgoWDjoC+HhD/6Kn553E9ycD4OjQwkgi+iMBHrIbEYrPrf4bFx+woUoNFkTQBZ9PupzjfNkXfPM/8QXe0ZpPb6y6iKcOetEdI30SYKsi5eeh1+/+QhOn7GKrcNlcy6AUWfAoMkJSiTZu6uLJbzmVSVJeVJn1MFaYTvmwFfr+oOoXTYtKd0lnXpkJg8JMcjKpA1hnUxAFsm190disSxyjTxajVqTIsVBtUYHk60KnuHEuColIIvGt7piEZz0LAiEYeKOxF7RZ1qtBjarBTqdloEsAltkYg8IHYakivGRuw6TXY6PxTNtvRDaVY8gcuhxeO3nIWqdx4YmzGulG3odhb63oG64HOHN38bQohjIyiQmS8m8k4mpJGtjtr0BVaZyhMJhBp7pt9AzSfXk0Af59p/941+YEiF5hck+c9XFzLNVWByjIortvz57A+54PlHcKl8gi6h5i0pmY33vVtk5PYkyuKZqKV44vE5y/ASoKLkxhZM4fMNod/fg1OoVaBlpxUx7A/vNgy3yipECc6enD9sG9ipSeOQpgnw6GCX3RD7L0p7i/IbTsKl/N4iKSYeoBGS73P0srIASnBOY5aJHvN00ng5XL6NI5sr49EhKmA3ivlVc55+iKksjA1jbyq6A33AkQE9YmLxRrpCLgSwpgMUntU0Wl5Vq0nI8WVIAKw4atBpZGaTHJS9OA8ykEwarmPy5lPHlw34OJpUehSX2WAZwQYbriQZWwnEK47H4vx8tIKuq7znMGl0HRPzQTP8qVCUr2RSi/l7A242oj7xYXYCvG1xgEF5OBZ+uGD5jHVprr0WU5WLL3I6DrORrpyQmyxP04eevPYgzZq7CWXNOgU6jTQAeckHWJUsvwBv71+OsOSczqiAPksaDLDXm22cwSuFXVl4UB1k8COJntbphCQNpFJScanxEcxp1ufDv3etw8xlfBcWYDTlHknqyaL6/e+dJ1NorcdkJn8ajG/6GP6z/y7jFJIqfmC5InqyDg+24842HcMOpX2IHNmK6YBRRlFqK0O3sxyVLz8f/vngvrlpxEWzFtqR0QVefE95BN0zFFhaz5HV40LGplQHnmmXTGCA7Gm3/680omlaEstnS77B8ACxap7/f8SfceMONCd6qTNdv7969uO++3+IXP/62rCZIhIDAlTeSuNmQVXmMOqgIaKlUsBY3wu04FO8iE4DHV+YVBKXGW2A1w2wyss050Qdps857s3hxDKIRHu2xWjzI0m+5CPrldwOBAQQOPY/Q7J+zZRGCLO3I+yh0PQ/N9KsR3nozhub9E1DrJUEW3RuUFoAskxxpwmuiFERT3cXmudBpNQws67RaaDQacBwnAF4c2xuRR0sOWHYOjzIK4fOPxSjXZquZebUu/vplCbcPASwyMchKlSNL7vdFWE6jUuPEyqWMkUEAi3QJlNjpNbE9zFtdMQl7oZGIxoHRNkZB/GTdSSyNxNtdH7HcVKSDsKB4BgNbBDgIaBC4IjEopXbonRbULa+HbopQBPnxk0DHSVXLmM4DiTiRKJXYhGIi9NmcoulMUESOJzHdOuUCXPF9qCLD70ZjAOty+A1VSfsm2o1KFUGHu4/FUQmNPqOYAbJUAX+pJpZMLp3qJKMAJhPASNaPEGTJ8XxRO2JgJvZkCXn95LGi3Cx0gci0Wi08nJfFnJH042RSzZJJ3meTZC3djZqrz4tGP8SinoegKloOzYxrEB3aDK7lQQT9A/Aa6zFiWwK/sRY+Qw38xhoEdSW56jreznGQlbikJP3OP5iVgKxe52CcahdECKXGYjz0wV9BLywlnqwiUyFKLHZ846TL0Nx3MA6yhHTBgCrE2tVGNJJ0QSlPFtXn462kxkeKfe8d2IRdvfvxrVOuZKeHTpdLEmS54QVRo4TA8amN/2QLSXMlk/Jk8fFdzcOHGP2DV22cWzFjHMja0b2Xea2+deKVsFmtCVRIJTFZFCPlG/HGlSM7NrYy8EUe+cr51Uy8h/5vLjanZQzk/Msns8GgN5gynoAU7sxa6TgRmV1IFutobkXXRwfxox/9KP652x3z0FqtR5TRxH+j/+/atQsLFiyIl7vttttw+ppFWLQglssumZFnYSAcA1i5MCX0QWtJE9yOGH0rmdKc3DGlAlnUhtGgZ/RBeu+63F60OFsZqJqhr2e03mMhVouPkdN2PgaDrQTqktUIvn8pAivfYMsYUBUhgpgQgda1BYWOR6GZeR1TIhya9QRUWgsDWfz1IMAtdV9QP1aVBma1RhH4ygRg0Vikri15KQlwsR+dhl3XUJjDaMCNgZADfV4H6OAolR3YtZ95tda/+g4r1jB7OgNbp11wJpIBLCqXy3c4qR0TwNo/0soUj5Uaearo0GduUROeP/Q6CyMhJUBnwI1RJoluZiCKhDEoVpH2lKQaKzQCWzQOUrE91iyWe202i9sksJnOSETuvIbT8NzBWIxippZLcMWPgYGsjt33Y/80eSdn4huVABYFrfIvr0xv5GS0wVzJ/ApjrOQCLFokCtLWRDTxAGny6JEnS8p9yIVjJzOekAejDidUdm1SiflMb4JM6vEAS2otpzrI0nJurGr5HrRqNbQLfswev74NV2Pn7F/DbUnNy85krZLVyfS+zuUYplJbA/v6mKhL2ayKccIXqSTch71O3P7aA7ho8dlM6GJLx2789p0ncM6cU8eBLPLkBMLBOMggQQ0elBBYu/2Cm9FUOg07u/fFQRYvfEEvoMtP+DTzTD324bPMYyZH+MIXCiQd39WrL8awb5QJaSyomo1TZ65gL26326PIk0XXUY7whRxPFnnFbl59FS5c+EkEdKGMQVa6e4tyqvXu6gZJ+DeePIMltXYcHABJ/lIiawqYngyjeAKir9J9mM7yBbKoX54ySMDpJz/5CTZs2IA777wTq1evhtTfyGNF5VatWoUPP/yQlaXYLDlUwWw8R+nWiN+Il43ltpTygFiK6pnwRY9/VFLKO10fws9JeY4246mMPCC2AjP0Oh2jFw873TCqjgTnHwuxWjx1s+zAd2NCTVu+A++CJ9myCEGWxrMX9t67oJnzXXC7forRhjsxqDUiwFGC4MwAN/UtNG9UXh6zdNdZzrWlPQkPuAxGPVOt9nJ+Fm8zGnCytBuUgkPKCGQR2CLQRbbyjBPBOYPjPFh83VyJVpGX5Zz6U1jON0qnodSIPbS8fD4OO7vgCrkZsPxE3Ro0Dx9kIjCFeisLL6EN/6vt77LP82K0mZLOgJSX7vLd6Nq6EzHgHQKJm5CHT4nlA1zx/TOQ5d7za3xYd4vsMdGNRQnHCGDRDSfMJZKNS1ZMz1MKsCyhQdgCXeg3zwUnShSmlFooXHQCTgSgyGhMWgm6INEA/cEAXIHYCebBdfsx66x5kw6y+DVNJmmfLwqN7JspTcGS4XewKNqGSNe/oF3zF0Q6/o4dqIHDHhNrmSg7DrISV5q+Twfe2AvicstNRszU97gA2h09uO+dP+GQo53FK5F0M4Gpr590KV7f9x5ufekeyctKlDo+pmpN4zIQZZBOubweXxxk8RLuT296AS/ujvHdScKdQF23tz+thDt5nw8NdEiO76rVn2dy8vTSJy9Wm6ebzZ0k4IXqgnJislJJuMuJyeIl3A8MtuEHp1+LntAgqk1lCfL0+ZZwJ+DlGXAxJUd7XTFTDNz/2h6oNGrUraiHyW5meVbyFVRN/R98cx/qVjTAXJKYu03qBiK2BZ8qI5fPDaEniwQtCFS98sorDGDRj9TfCITxohf33HNPvGwqT1a2XqNM5sxvwIUeEJPRDoPBivcHmzNpMqEOeaPIKyXHSN7eYjYyypnT7WWxnWRy1OrktD/ZZYoDvVjU9wdo5v+QJar2zvwNGxLlsyKjnFYa/0HYOn8Gzbz/Adf8K3xYegWjxE9FU3Jt+fETbXAIwzDqjIwiRz/0vCXQRVS5EYnN8/OP/g1P3fsoTHojqqqqULugkcm+F5cnMlqyBVn0rCdmxMlVJ+Cwqwt93gE2bI0gFIEOg8n8XAjeUPKcYKSQTJ6w97o3M6Vkh394XH4xOijMZ1Lew++2oOaE+imjJpiLe3hhySwmjkEql92efhafRXFc4tgtvi+b3oJCvU1R1+Q1M+tMzLFEolT0k8oYyIp0PIfdXCH6S85S1FmywjwIU9qYlAS6UCxiUf9fYYz6EVDpEFKbEVKbENLEflf5mjHXUgBV0SJEh7djyDeKjogJO8ovYcOgtunlT16sZJYKzdKDnc93RSCLj62itngaYCyJcozeuO/V3Zh99nylS5DT8nJy0kx1kNXYfj8aTDrAWM2k2QPvXYz3Fj+X03WS09hxkCWxSmMnYQTgK0yl8aTBra4ulseMjGISGwpq4gmGiQox3VaLKktiMmiiiwz6h1mSXwJdQuO9WefNOx2kKEiHO56Qj3G1A1wgIZkwPVTpnqaHrWrslI7ozTuH9rPkv/QAFiYzpn6EyYgH/ENsvOLxOYMeeMM+ljtJo1Jh/0gbKHmwXqNlL0nybPd7h1igcpMgASQ/D1IXJK8aHwOZLBlxU+E0trEQGj3ED452oNhoZ3lY6PnadofnWwAAIABJREFU2tyK5UuXsrWiz3q9A+PmNlnJiAlYsUMdrRojHcPo290NvdXAPGBkw20O6C0GBoyoXDYW8oWYVy2d0T1Dnqx8gCypmCwhcOLHJv4bga9nn32WebJInZCohXxM1o/+33UgSiAZ0b/cCGccd5VubTL5fHXlYqZiRonEs7WFxvSMBNp806bdQPRBq5m9x90eHzxe3zFBGaQ1ZAeKkTao678IbvdtGJjxa7a0NG9SDySQHQj0Y3bHHdAs/Am4/b/FxsJPwWOOfa+movG0TqVjE3on6RlHz0R6NxDganP1jANbJIhBXi0SyCDTG/S44qarcen1X4p3nS3Iog055cKiw5rdQ6mTY3tCfhYmkspI/IJUBundQO8PysM4UUaJhn2jPhaPdSyaTq1DjbWcvRNJ1p72HQS2SNqevFzpwBWF9xCIIjBlYb+N7DeFB5GDyRP2sWdfsaGQvcMI0NF+QMpU4e03RNXTvgDuwB+w1bwGHtN0hLXykB0FpVHSOTIalEVrZl4tQuVKH75iyXSx0MXy/j9hfv1ZUNkXEYcP4LyIklT32I/KMg3QFTIZb1KZI4sOb8OWjvfRa1k4bu4D5piymBI34ajfhRAXgi+amVt+Im9mIcBK5RHMtZxxrue4uPl62FVBaBf/ElHOi74992L3rDtz3U3a9o6DrLRLlJcCQi8ZgaypmmQ3L5OXaDQSjqDlP80oaSpD6czYCffRZo5DA/AOelBYa4et2s4UEAf29TIhjtIZ5WkVD6k8gTS9RX4+l3yCLKIK3nfffUyunTc5IIuPyXriiSfw5S9/mXmzSP79hhtuwCW3Xj2lLysdVNCmg2JSsrVkG3GKt2KejbEkxLxnhAAWxWkZ9DoEAkH0u4axz3dEiCPb8UxW/caOB9BYexpUtjnwbrgaH8x/YtxQNJwXJ7feCu2SX7I92xbLqXBaF0zWkGX1y4uU0G+5lowCSklw6wuqkoItknonyXeSfiernT6NebXO/MxZzKtBdMRMjDbl0SgYTfBfh9fBrEudLFwOyKJxWHV0CFkNHxdgku4TZaQdQE6Hj4vRARuBLTpAJeA05B9haVEIfDEQJQBS9Dkd/TEgFfKP/fax31LiJjHwXQ4CzeRwCUXD7P4kLyT9Vu356MboLAq2rDgDkZ5XgIADkdAoguEA9ltWp0xOLHUyQEiPTnOVijwkiFKI1AIX9T+DJTUroC49EdyhR1mgJzQWQGuJ/Zt+wl64+95Bq64BpYF2lOi00M++AZHB9yXvo/6ej7C7YbxcvbiwWA1QqBQ4VW/QdIBVOO6pDLJUUQ6ntNwAVdjLpG251qew1bAUo9ZFE770x0GW9JITXavpjPQn0ZleMN5LVmUpZc8UCvKdLA9NpnPIdT0uGIZGf2zlvQq4/PA7/SiskZZk5tdwuNWB/r29mH2OMpZAPkHW+v9bh7NOWstAklyQJaQLUgJjEsC46aabWCzXa++/gTVfODPXt03O2zu5ahk+6tvJFMCyMV4ggQCVL+pPAFbidoUUNMoFZ7WYWBw0eapzoSqWzTyyrbt011dRvPJeRAN0jz+IXTPvGNekKhrBqS3fhvaEexE5/AS26hZhpHB5tl1PSH0lYCtdnF06sEVJjEmJkJIaky09ZTnOufYzmHnCXMVzpYM+m96MpaXzGU1wJDCS0AblfiUjxgSVpbh9uSBL8WCyrECef40ufbqjLLuZUtXp2U+xbryOAl0jYoWUGAtZuBM5hIgZQ0yV2G9/RmCcaKMkUkI0T+pDq9KweHXV6+3ro9M7HkBD1WrAWg+V7shLjuJfDrmdaKv9muSiZXMyIGwwlddlruMFrChtgLryEwjvfwBbrafDZ6yFlvNAw3niv1WIYLDoSDbw0qG3sFAzBFXx0vEPKvM0+Jrvxfra7477jAdVhFgzfXmMdo5Qblx2SjsZJgSsUtL3wjFNZZBV6NqGJX2PQV39KXYI4HvnQqxf+u/JWFKmmpnp/TApA56gTkk2u/GUGSzv0rFqxMMnigglExZam6ubJZMk+kC+7eDb+1Ext2rSBCbyPT9h+86eUURCHOzTYoq1QnP1OpnQhlKjl16ZsSSeAFtp/VTlW7e1YGRfP773vSOHduk8WQSm7r333nHCF3fddRfss8vRsCTxXsvleHPVFp3AE2OYvgfZmNJ8V1TepIp5Egx6A5rsdTBq9YxCRnl1jkZTR4JYs/OLMJz8N0Q6/4ldXCEGitdKTuWUfd+EfvnvEGn/K3ZgWsqD8Km4FsIYvGTerXQgi59XOrD1ryefY56toYGYeMQpF63Fp6/7AkqqjiT/TrdGQprg5oEYpY8AlZAOSM8Xs9bIBLrIpirI2vfKblQurEl7mJVuTY6mz0mYjxw/vOlFeg35ngsDWdRJueN16IP9MIRGYEIAZbYaqOs+j+joLgx1vo7myi8joE+MoyB3mMM/ktXmk/e6zPSuhyk8goDGiqDGioCmALZgN9bYLFDXXgju4MPYoV+EIfuJstekaGQD9KFEZRaK3SqZ/x0E992Hd6tvYm3lOndV97YOthEoqCyUPdZcFRR6seQIh5DnkRQGp6LVdT+FxsHnoVv1KDvd69n/OJpn/HTCh5qNmMuED3aCOyTZb61BJysuZoKHlpPu6BRsmrUKZYZilvj4lea3Mep348SGpbhq1UWoLqrA9sG9efWudW5ug6WsAEUSoCMnk5yCjdBmoGJ+Nex1RbFndJ+TJU/O1GgDRPF0+bI3HnsR9eW1+MY3vsG6oHgru92eIOEu/hv9n354CXfyaL2x/i2sver8fA0zp+1SaADFV24b3JvTdpU2RqfFqyoWwag1sP1I89BB8N4FpW1NVvnlOy6HbfGPobI2IbTxG3hnzkNJh3LS3m/AuOL+GBgL2zBQ8onJGnbO+hWCLQLQSnOfCcEW5VQKR4muxTHBA4/Xi4fvfgB/ezAWr0V5AAloffqbsTQa6Yw8U59uXMsSAEvd67yni29Hp9Zg0O8cl+ooXT8T9XnPzi5ULYyF1Hxcjc/rS+CLnh/5BGFxkCVe7OKR9zHP8xEMs+iloUKg5QE0m1bAUXTKuOuSTSZt8rqUcp34lL4P6vJTEQ05gZAz/ltddTYibX/BrmhlTh4m89vvRuX8mxBueRD/KLpSMa1Rzk051OpgST61homn9AhBVjovFs1lKoOs+ft/gFK4oT3ht+AO/BEf2c6F19Qg5xLktMxxkJXT5UzbGHmOSCBihn2aZNkDI+3o8Q6Aco3Msh+5H8jNv2foAHP3kxgFgSN6AfJG343tg/vYoVB9QXVcjIOSOE4rqMb/Z+86wKMss+6ZPqmT3nsPISR0iIJURdbesK2/KNgbdl1Xd91dd1dZC6viCip2LFgQVEBA6T0kkN57nyTT+/zPfYcJk2SSmUkmEDD3eXgS8r39q+e9954T6RXCPtIoNt6aU0ohBpn+KUxnK0ISiiUTF4Oo1XPrC/Hega+YSLC/r4Tt5hOBBiVn97VCqUVTiMY7pJDH84xq1+EFcKqAldSi/kgNYymMnZngbNV+5UaSvp06U3bKsePDHxHsH8SAVlCQ8xtXlIe1fv16HDx8EIvuvhpe/meHDn8oi0shg3uajg2lqtvrkGctyS+W3d9F0sqefHG3d+TmBrMK70dgyu3g+E+CqfYr1MqaUBG7YsBeZhbdA89pb7H0jiK1Gc3Bl7l5ROducwS2KDfGwgTI6/lJnAGlJaX481+ex48bfmATjI6LxsV3XYkLrprbb8LNuTUIm3iaFIIDDrKC0pDsF8s21ay5iKEevuw9QsCK/pHpTUZUyltHLciyfR8Ol3jo3L1SBh+5PRA2VA/YgCCLhiDUtyO9+UMERswHxy+T0WcPFD44FKBlBQRJ6gO4KHICYJDDbFSDQ8QbAss/c9tuFGu4aAq5cljn0+qtymz8H1InPAZj5Tp8LpoHgwvJmMMawBmqbA29HEjA2d4wrIxnZ2iITndzYd41EKQ9Cm7gdGh+vRR7p/zidF13FqTkSEc0ne7s71xri8K7iK7bGZY3Z+ZGFKkEbGyp0K31ZsRl42+LV0Bl0oBr4uC9/V9hR9l++HtKcNOky3FF5nz2AvSCB0hDamrMBHyV+yNaFR24dcpVuGnyZdCYdNhfcYwBpRVzlqJJ3Q6ekYuXtr6NO2fewMg1KAePjNj8zFoz1u7/Ei8sehBdBjm6dDJMCRmPnWUHmM4XAa3iripIuN54dtNKlLWdJgO4esLFIOp6MhIVdoW8g3KPyHtlFX12Zu3OtzLNBY2QNXYhZeG4YU3tTOgB6jU6HN64B5317YzIIjs72+GYyZO1bt06KAwqTF6cA/9w9wupOxzEMApkBaWCRK+7HdAYD6MLl6oGiEngNQEefDGqZPWMeXM0W3r5nxEWfgG4YQthatuF1totKEjpn4tlnQN5fCYV3m7xZLX+ihJZFxpDrx3NUxwVY7OG+48PTEHjkSq8+OKLOHbwCBtb2rQMXHHvDUibbiEQOfD6FvZzxiOX9Bs7baJNDB6HH6p2wksgRrDYB5780wQ8BLBkes2o9mTRpIgpu2p3ORJmJzslM0TseoNR0o+KkzzCgxgqE/egIMs65tj695Dg7W03fJB0b2j311XWFivASlHtwWQ0wItIKhp+wDFeCvgGGfsnMMigFYagLdB+bLKjNbUXBpjd8imysx5mgPErTibU/P5x/47adXScBDpdYb5y1J4rx8kzSEaCyc7aaARZkc3rkVi/BoLZ3zPGyJbS91GQ8m9np+TWckNhy3TrAEZ5Y90NXZC3yBA1yb7nydXhE9NPhl9ij+ZTVqSFCTSvobhHD4t24F7evoaF7V2SPgtSZTdW7liD67MvxbiIZLTLO1n9ayZcjIVpF6JD2YXXfn0fc5Jm4MrM+fi5aBcDWQSAaJdy9d7P4CPywm3TrsbhlhOMSYiM4rlDhAFQ6zRIDIoFz0YCokbaiP/u+hCPzVsGLXTgGDhYs389npi3HBIPHzZeq34WtWUFWV7enuzDdDDTq3Wo/K3MZYIHV9f6XChPQIvy0WzlPFwd95kAWdYx1RfXIPfnA4gOj8Jll12GtDTL9Wtr7e3tjL4970QesuZPRWxmIgRi59kSXZ3/SJWP8Qln989w87LcOT5KPCegRZ5jS/hgJdPnG22WWLMK0d7+4MXdDHN3ITqL3kBuxtpBhzleVoQg7V7wEpbCWPhPtISugN779AYEEYdYTW3SMnr7MYPdnGrVrmY8/5cXIG1uZ0uUc+UcXHHf9ajckGcXYFH++uLY2dhWtw96k44RXHjyhPAVnmZN7NAqmSerW6cc9Z4semc35tY5fMcQmKTwW8pD+z3bUPkLnAJZtLCBnXuQrjpsEz64GkUeU6APvBS1mkaoDZoBlbntnZggdRlmqPYiMHwOOIHTYFbVQlWzAQeiHDP+DXSiCVSRFg2xhAykEj6u/VtMS7sJpra92KT1h1Q89BAUe+MgRrziLcUOL9yRulgJZHF5PJc+SM7kB4ijefOMaiRXv4xQfQMjO+FGXQVj0SvYF3YPdIIzv8tL11GbpsOla9vRHM/H45Q3FDXZPZobfUEWgRIypULVA7I0Zh3Tj/EUUrKxJUyDvFo8Lg+3T78GBIDIk0WAp0PXhTjfSOyuOIzfyg/hifnL2e9WkEU/vz7+E55ZeC+ate1oVraxhH4y+mAjilfSagkTB+LvW97CgerjPacwOTgOL132OERiIbQaXQ/IIk9ba1eHXZBlBY3UCOltkcZGX9FJZbuC6UyRh3DMLCtAu6+UTzEUG+ou5FD6stYpPViAEzuPIjE+EQsWLGCeLfJcUe7V3r17Mf6iiUiZnnFOgivrHEdLXpa980QhwRTeRVE2xdJKJmY7WiyqaT2SzA3gpT4Cs7oZimOP48j4D2FykJSfUfFXhCb/kcnUqI88A3n25gGnVK6rYUyNYwbUKZr6LcP1SYuwvngzNq7+Cj+s/oodv/POO8Hj8TD1gQXg8S3vFQLs9E4i8xf7okXVgQbl6fbCPCy5ogSuWtQyKOlb2GiEQacH99S7icvjgDOIRuvZOkeOdAYJSNI/mU51toY4qvodynvEaZBFMxXqKHxwHQIjF/SED7apjKiIWgq5QQG5ngQ7HdMfkhfrko51iMh8iulcGas/QpXeA7WRS2EmWj4njcCU3mSAzqhzOtE1WnYIcyVi9gHfmP9v/BZwHSPZGKqJDV24tGEl9N5JzG3M53njre1m+F95JehYpOIYYnQ1aOCHozRg0VC7cboeCSJTqKArNlpAlkSWi5TG/8FLkgYY1eClPwlj/p8g1SiQn/6mK1NyW9kxkOW2pXS6IWdAFngcKNUqrDu4gYULyjQW1fW7c27CnTOvZyDL6lUq7KoAhRGJzEK8u289npp/F/ZX5zKQddvUq/HGb+tw/cTFSAqNxfG24l7q8Iw8hmL7OTymhZEgieqZB/WxcsdaPD5vGbw9PdEobcXa/V/gxcWPQGFUo71b2g9kfZu/ldX3FHpgfspM3JVzI7qNStTJm2DugXZOL9XvqiCJGHdUtCFpXn/PkKOFGMrL0VGbzh4X/fIcTsjmIvdkDSKDDIjKmYvItNhzGlzZzn005WX1PSfW8EEisNnblOtyxI2z59iVcmFtm5GmPgJexnNM+1F3+AEcTfwHY00ezEgj64LyxyGY8l+YmrdCoRZAE3W/3SoN+maXySNcmcO5VHagVBYCWV+V/8ym0lrXjI1vf4Xj2w5BpVIhICyIebVmX7cAaf4J8BJ4oFMjY2Xpm1NpsLxvyAJFXuxng6oTKr0WlLKhVWkADgcCYW/WXQ6Hy5in6b0ymkBXZ40U/rG9o7qshB7nglfuTF2PQ/FmuQSyrBOJrV+LBG8fFj5oatyMWv5kVHhY2EqcYRz01TbiKk4JuLFL0FrwOkrD/sjCAh0ZgSoKS6SL3FUdLtu257V+gJisJ2HWtMFQ9zUKlFoUBV3hMtgSG7pxsexbBKSvALiWm4kApKy1ArrWbxDoHQZO0ExwfJJhLFuNj71HZ+z02fwAsZ4XX0UBJra8B27MEpgqPwB/ylswVn6AekUnyuOfcHRpjOjxJhV5Gowj2sf50Li7wmSdAVnksX5p62rMTZ6Oi9NmQcDjM08WWV+QVcBAli94Bh4DQc8uvJeBrOd/fJ2VX5h6AZ5ecA9aNB2okTf0gjr0co31joAP3wtSXTeq5PXsWqAdcplcgVW71uHFxSsgFopQ29GITQU78NjcO9Gm6YRU1jWgJ0tn0OOzoz+gQ9nJcrr2txxnzzWy5pMNCMuIJL6hMeuzAu3lrSwUuu8HgaOFGsrL0VGbzh7PKroPgeOfBMczGsa8Z3As5LZRLyDr7Nyo3GjLy+o7dpJfoDFSSGNZV40rU3N72aDOXciQbmRiwux76ejDyAu7A12+kxz2Fdb2A9IFGnCjr4Eh72l0Jb4DkyiiXz0KEWzQtzhs7/dSYDCQdbS1AJWy03l7rXl12PzON9j92y62PMmT0hgT4V9ue6oHkHkJRCyyoefbRSBGl1aJLp0Kep0eOgJYp0zkObAAsyt58yN9rhpy61ikQPQUSzSKFWDRu24wL5bZZBpVYHGk14napzBkV0gwhgSyqCMKH5zA6wA38jKoij7A8ZgHermmyaNFuSz2LLvlE2RnLIOpKw95GiGkfjl2yxFgo1jq4YKqvo37ahuwULUD3hELwfGbALOmlYGtfYZgVPmd1tpydMLYPCbcz+jFDXXfokOrgAeXB0nKckBgoW+nWGuObzpq81/GjpCljpo8K8dHA8hiLxAPDkwNm8BLexRmdSOa635BUfLfz8qa2HY6JkTs3Ckg2m1XRWLttewMyOpSy3s8VTroESQOwJr9X4CYCfuCrGZNO2MPzG8oxk+Fv/WECx6uzccd06/HJ0e+R7hvMG6ecgVOdJQyNXhruCDthPN03B7ii06DjCX5Tw7OYJTutZ2NLK9LwBNge8k+nGwuxQOz/oh6ZQtkcrldkOXj7Q1iwapqq+sJf8zvLGV6W0R2YdAaEJE1+K62c2dkrJR1BYYLsmjzrKWqGWEJ4Uz8Vq/RQ+Rp0WpyZN7KYkxu+C9jSTW17ESJXIbG0GscVTtnjo/GvKy+i5cZmMykSkg8+WyRGPnJjmFC07sQTF4FcHgwFvwDRZ7T0BLkXIRLZvEjCM76MwXOov3EyzBP2NjvGqHwQAoTHLPTKzAQyKJ82wlBqfDgiZHfUcI28GdFTMGvDYewfcMWbHjzM9RV17KGrr/xBixcfgX44ZawwQDx6egn0lRV6DUMXBHIsjW+UNATdmjvnFA4IYWFjwZrK21BcEooA1gkeQGYWehj31ws8tTRC5Keia6mpoyGeQ53DK6+S4YMsmigk2pXwj9jBYyV76Eq8C7U2FwrBI7a7MRA04m5SfY5xGmPQFX0GvLjnmUnTHlK0NPdmlWDLWhS5zZkobkHbKmLX8e33ldCx7O4fx1ZpPwo5nFrwEu6B2Z5KRqrvsW32sswW/cTUoOEqNdokJj1JGDUQF+xFof1PigNuNRRs2f8uKsXzUgMUKRrwcyafwDiUHCT7oLq6AocHrcGRq7loXY2bYzC3bnVr9lfieDUUHgGOHf/DNSqMyBLrdfiH1vfxrVZl2Bq7ATG8rdq14dYlDa7B2RZiS8uHXcROlUyFtq3IDUHi9Jn9yK+UGhV+Oe2dzAhIpUBrdy2IhCjJBndG9mBaYzgws9DwijcPQRiHKg5jv/t/RxPzr8LEyLS0Knuxuo9n2J8eCpmJ09l7IQKhdJlT5a0qh0B8c7Tfzt3Zs6/UgRyKn8tRdK8VPCEjkl+hiNVIZfKcGL3CaRMTkVQVBDUCjUK9pyETqvDlIunQOghglwqh9hLDIHIvij35KJ74TftTZja96NMWoP68FvOm5MymvOyrItMH4054RMZEQbd32favFRlmFjzb4gmrgQEPjBWrEGlwQO1Ef/n1FDE2mbMaHgNvKyXYKr7GoV6H+jDbkak4LRkBAGsBkPLWB5WnxV19P4O8wxmnk66jglg2X63bl+zCetXfQQjAQsAi5ddzTxb/j4+LIzcCkLsASwqTyGBQgeENhRCyBO4luLh1EUzxEImgwk6lQ5iHzELfWzMq2f51vS72WRm4MoZDdYhdn9OVHOFLG5YICu4YxsyfX0Br1goavfjRMRNPTc4gSWtohp8kxoy0Wnhs7juXbgoLBkQBqKsfjfqw29mOwhEYSvXq88Kg8n4tg2YHDcXEIegtPA97A917sFHV0OwqhhzdEcs7IgtO/DKbjMkE9IhlnhAoq1HjnwbQiLngxMwBWbpMRTVbschF9o/E1fcaABZNM/sguXw841jIEt5YDkOTvzuTEzfqT7sJc46VfF3VMioM4InHP7LwpbC/c4ZFkp1MqPG2OP54fP5qGyrw393fYTKjlpck3UJC+HQGnS4+4KbUN/VjDd3f4zJ0RnYeGI7o3C/Y8b1DJSpjVocqLTkZJEXijxTlN/1ty1vMnbC6NAIxkZF3izSV4n0CkOYOAjf5G/Bd/lbe8SI/2/aNYgLjIJcp8TavV+wMELyYtUoG9luII23L7vgWE6W+24IlVTJPH9xpJ/FGTy2cjggy6AzsI+gwTRlGssbUF9Sj8CIQCROTAKF0bTVt7P/UwJ9VtH9CJq2CubOXFQ056Em6k73LcQoaGk052VZl4d07BIl0UxLr1HZdsZWzUtVgeyKP0E0eRU4Qj8WrVHXWYHyOOfD4KObPkWSbxDLJdcfeRB7kl+DiStCkjCWEQCRjRFd2D+lzkaiEBC36iPatiRtasf3b3+J3Ru2sz9LgvwY0Jp74yU9+VcUajeQOfJmMTA2SoCWr9ALx385Dr1Kh6T5aey5RyHaHeVtSF6YzubL5XJdzvs/YzfbGerIlW/mYYEsmk9Ow3/gkfYIDCVvojz2pZ5YYL2yFvNl34EnCkR+ZxOOh1p27i5tX4fQzCfZTs5XwrkQepJg6GkXmMFkYvTJZ5ou8oqODxEw/glGI79dyUeDz+R+p4s8V4HqcnSJY9AliukBjxGKY1gYGMSA4/9+OgDRBfN6vZBTpD9hZvh4cCTjUXHyDewOuf0MXQrOdePKBeNci0MrFVf/LuLMbQxkGQ78H/ZkfcteJKPBnH1Qj4axnutjsIoRR3qHgoSCSe+GjD6SKLS1QdGCNo0UcT6RCPcK7jXdbq0CSoMKeq2hF506A2kmEwsLofDjvmLExD4Y7R0Gql/SVdUrpIjGEyj2x/jAZAa6rFYrb2KsVRKhL1L941ioIrEFNinbIOTxmSAyiRkTGxXZuIDEfqfGyi6olCmhbJOPebFcvHhpZ5VRuzsh2OzK7qPRYMTJ3SeQNSfLIYCzN2RiFqvMr4S0UYrs+RMxte4ZKEKeAFT1gPEwqmLtExa4OP1RU3y052VZF2p2xBQIeQJ0auWQaWWMMKtN3TliFO9RzeuRIN0C/qRXwRH4wlT7JdpaDuFk2msunbvJRffBb+obMKtq0FK+HgUJz7H6BLAIaI0BrP7LSRv9ZEq9mjFMDtfKjhUxcoyCfXmsqbjxSVh0++XIyMkatGnKvepLgGGvAgGts8lCaM3DorFZyS6sUksk00DETGMA6/SZc/Z9MmyQFd34MZKjZwO6TnTLDegOuZa5rEVdezFJrLPQs8uKUVb6KYoCr8Dlgnpwo65GU8EqHAq/G0azoRfIstwUGmiNw78pXLmpQpUFuETYDm7M9VAWvYqD3ETU+s7sacJTL8XV2h0QJNwBs6KS/TMqayDXqdBhNCMpfRmgbsL++mMoDTgtYuelb8NVml8hSLkfutI38a3HgmFpc9FFz2Jh3UgHOpxdXlfW2FHZ4I5fkKE6yECW8ejDOB77FLp9Bn+AOWrTXccHCn91V/vnSzsU7kbiuT6hFlrbs2GU6O7H9ekBWUR8QaQ5o9lKtxYiemocPPzHKNuHcp7qj9YysBU5MXrA6s6+FHVqHY5sPYy0aWm1qjzKAAAgAElEQVQIcJM48LjSZ2AOuw8ni6uh6MqH5OL72XO84ngFAsMD4B/mfr3GoazjUOucC3lZNDcKCZscMo55nSlnXEzyDFwBPPgi5r1u13RBplMySZrhmIemHuPKnoFv9GWMIAxGLQwFf0UNPwHV0Xe71LS3sgRTpBvAG/cUS81oF1+ECklWT9QQAa3fO1W7FVBZ2Kb1bgFVA52kA5t24/u3vkBLjYXGfeLcqVh0x5WISDydR3ti3T74RPsjbn46KzMYAYZtP2cTaBFVO2li2ZJdkCQQPafImvMbIYn2P6vvdpdunBEu7CyXwbBBlsDQjQvaPwEv+R5oi95Ed9Lb7IbXNH+IlMBwQBgAcEXYX/I1fA3tGJ/5AEytu5FrDGaMOrZUmLSrROCKdpxZch1zo545qsspLR8jI+kacLzjGUVqdetxHPa/Emq+P3JaP0RKxr0s9wpcITheCQC/9wdRZ8Er+D6gd6jh3NYPEJv5GMydR7GvpQxl/hcP+dTTxU4U7Rwe97wCWfSSCOBJEFh4BwLE3gxk6fbfhj2TfhryWg21IsVek06GPXMU2z3UPs+neppuNYvhJiX5s2V+Ih8E84kIwyIMfKKz1GmJh7MxZgo1kVa2IyjZMcPq2RjfudInhbUIxAJIovztDvlsSlWkVfwFEen3AGYjGoo/QEnicyy/oaWmBdKmDsRnxsPDxxNNFY1QKzUIjgqGT8DQpUXO9DkjgpgwzyAUSivOdNcu90ekM9lBacxbTexyxFQaKPZjHi4fgRcTIPcUeDCPdLu6E+0DEHgN1HFS1UpE6irAy3wBHFEwzMpa6E+8gMKIZejwn+3yeOPr3kZ86CRwAqdCd+QhdGX9wtr4vZJc2AKq4bBMu3wiTlUwGgyMie+n97/H5ne/gV6rY0cW3LoYf7jrGog8xDi+Zheyl89mYcNkRBBh1d1ypl8qe6Yp3q0gq68Xi8bbUd7O8rSs7IPOzOF8L+NMBBhF4gwbZNFCjqt7C+HpyxhzUhdvEgx+syCufxs+kVkAieFx+DDVfQuDSQtRyoNQFL6Kg9GWeGSz2QCpTsb0BfqaFUUzbQEOJRGOPODKav0cWZIAcOP+CBhU0FW8x3LGhJ4RzMvVcfJlHBekw09bi2CzEv4CLjxFfjQ4bDdGYvcRL8RfkAiugIf4rl2YFRgMbshFaDzxb2wNGh67oHU9RoL609ldXkc3DgEmD05/2tKBlOcpcTeA5weupgZ+pcvA8QhnIKv7yAoczfzEUXduOc6SWs1grGEE6vmCgRPpabfTHaEHbhn4KG2EAENAgvPkDfSBNil43KCzKe+qZaF59EHkyMgzS6F6/mIJWlUdaFS2OFXPUbtjx8+dFSCmLLqXbYHrYCCLwvsO/XQI4y/MhG+g+72wyVX/QnTSjQDfB00nX0VR8j/sLqZeq0dbXSsMeiNi0mPOmQX34ItZOCyBlnPBSPOOxksg6nh7cb8hk65WsIc/gsT+DHR16eQ9gGsgOQ+/7iNIq/gbPMc9Ck7whYBJB1PVOkjb81GU/DfoBM4/E20HNLPwTnhOfxfmrnyoqzZCMf6znsPnO9mFlQiNJnw2ABWF0FEYuNUM5t5SLt2tnfj2rS+w84strIi3nw9uvuEm9vuMR05HNBHYIn+Q2Wjq8Qw5uk9G4jtvsD4trIIiRtluDROk8jw+/xST4OhgQXS0bmfy+GDeLAJYdM26BWT5KIsxxXCShQGqitdCkfgqPCr/Cp/U62Fu38/ozDkSy0cUhdkVN+ehMfQ69v/BvAN0YVJsvK0R4CKzjV213Ag8RoHsDqO8q+nK3QiOugQc/+yeJk2NP+IXJQ+N3hN7dcMz6xnBh5bni5oDVQhJDWVhPzd0fQbP9EdgLH8XNcpO7BoGhbut25YuepaH4EZzF8iyTcS1Ds+eMCIBK1tmJFHTh/BBFbs+CGS1nFiJghSLlshImC2w6n19DQ6yxrxZ7j8blA/1W+FB/G/f53YbnxGXjScWLEelor5HS8r9ozg7LZK4rnewD0S+A+upnJ2Rnfu9Nh6vg8BDyBgvyQZ7IRbtL0R4Yjj8Qux7wYa7Gok1ryM2dhHTymrJfR4nU//jsEn60Ck9XILUaa6LLztsfAQKnAvkF7bTpudOkiQGjcpWhx442ggKFvsz6QVilGMeLptcrvEljyPIOxi8pPtYhItZehTaopfRkfg0TJHXQcwXsZBEo8mI4s4qpwGDf/chZOsLwI2/jVFqm+XlMNZ/Dw1CoEr6V890znXxYZ1Jx8L8rFqBZwNQDXRL8LhcePHFjMxoICs9XowvVn2C2oIqTJo0CaV15bjhgVsw9eKcfhwD9F1LnjBrGN5gt+KZpHin+VHeFUWS0fcmWUtBE8InRLn9e3MEHj9npUl73ixrKLJ1M94tIItmN7Puv/Acdx9M1R9DGnA3PBvfgmfaUhjL3oZCPBMC+T6IvYOhVzdjf+g9MPIs1NwDaRhYV4zCBvsyt7AQwlMhc1YXJ5WXaiy0y+6ytI5NGMeVQmE0QmriQSqMQaXfnEGbV3epWMgKD4m4TP5PBEXPZUDNLC/D7vpch/XtNU4hguRlsdpIgCx3hdL0BVl9hRHJ0xXJD+1hRLLOSdD+IyTKLTDrOhnIajr5hts1sgYCVrZrTqx1jgDsGAnG4HcYvTyaTzRCr9YxIgfvkMHDnvp6sn4u2tXD/CfiW0QfifyCQonT/ON7Ou/Sypm4KO00J/nZ3/W3eMCa2QdOkiQWQR5+PfXLu2sZiQbp8fkIvVnblLNhtWpZA8R8McI8A+1O2NGYThN3NMCDJ0KiJIaJJlO9bq0cMd4R8FN79qxPvaIZ1CeFTY+Ze1egu6ELviIfxMT11h/TqrRO610NdURCXTsmVjwHr8znmKe+/dDDyEt/06nm9n2/FzlXXuBU2bNdiCjSDzQfh+lUDsfZHo8z/af4xYHyyYjEhsflgc/hgT6q2U/2O4+FFZ7sKOtpjp4RBLYIdHEr3wa//FUIJvwNHN809v4yFr0MnTACnZlvQG3QWv4ZNdAYtJCIfJDmF49qeSPofndkKZX/RFT8leD4psKsk4JD6RcEt3Sd0BW/BXncP2DysDwTXfFqWd/Do0FTi7xVnVqZo6U468edAVt7f9xlAVul1Wy80xfmYMlDtyIhIwlE6kaOAPKGEZBxFmyd6Twta1pK5a5ySCL8EJIedtbXfjQPwNZBQXimU9PdK9rJbSArpTsXkWIVe9AoqrZBYGqHOP1e6IvfRGfi22yNuOpKVEAFBee0logz4VcUymE1W3YTStIjkGU1jVEPlX54CavuOplm6SwEq09iqumvCA5JZeGHZXmvYG+I8/Tw7GFqNvfsKljHNppBVqY4tWcJ7cWM2/N0UQWe/Dj8mml3l8NAVmv+yziZ+sqwT4czwMq2E2dYgKh8g7KFhZGO2cAroOxQwGwwwTvUl1HC1hyohE+4BMHJoQMKMFLY4KGqvB6QdaAlD0azEVHe4QgW+uOjw9/ih5PbEeIdiOU5S3BR0nTINQqQJtaB6uO9BkMesL8tXoEKRR0yA1NxoCoXHx/+DqVtVZiTNB3LZy4BV8BluRckSrmjdD/WHdyARlkr5qfMxF05N0Kj1+HZTStR1mZ5aVrN2jZ9UA42JqKg9/L2RLxPFBMvrutswvILb2RaWxXNNVh3aAP2Vh/FhQlTsGzmDYgKCEdee7HbvPJj16dlBUheoPlIPfwkEqRNT4dOo8ORLYcRPz4e4YkRI7pME4oeQFDyUrbZZqxYiwqDF+oibnWqz9IjJUiZcvqZ6lSls1RoYnA6SruqGZvbuWTEGkr5ZPQ8p2cNfQxbfhrZT8rX2td0vBd5Dt8gx4TiByGJvNhCbMHhgiJdFJWfsQgMlUfsgEsg4PKREZjcs9ky8FqZMavkXginvAVT225oan6CQCgEL/oqcCnChsZb/g4UwknQRtzBmnEmT8saok/lT2hKzuqpOlcAlu0ieQlETC5kMPtuzdf44r+fQK1QsWKX3X4Vljx4K3z8LaHI1muMNtQMp3K86O+DebfOFNiiTX0KVVR3qsaImJy4O6zerIEcRm4DWRT+lVH7FwjTHoShZBVMZg773UqGQWPt69J2BmBZvTi23iurIrUt9bt1LdztzXJijXsVMeoMUHercQW+RlRQJrgRi9lxU/sBtJW9j5/i/u5qk/12PEYCZDnLlOJo8FaQNdCumi0I6/XgKr4HIkMNuKHzwPEdh7ait3DCRZrbvmMz2DDjOBo3HXeUj2XbxphuljMr2ruMQaOHrKkb/rGBzFvYfLIRJCobEBcIryCLB8keyBLyhEwQ+PVfP2DCv5ekzUJjdwsTH75lypVICIxmIIsATVakJbQqr6G4R1MLXA6Kmsrx+dEf8PCc2xHjF4EtxbvxU9GveP6ShxDiE4CtxXvwS8lePDr3TgR4SvBT0S7kNxbj8XnL4CEQMf2tV3e+j4lR45iYMfug0WudHlNhcwVe+/U9PLvwPsQGRKKivRav7nyPAbnMiFQmpvzO3s/wzMJ7YRaY2c76mLl3Behl6Mf3AZfHRXtDO4QiAXyDJO7tpE9rqRV/R0ToJHDDL2HyIPUdZSiLd04fSdmthJdkeMLeIzq5Po2n+ScMiSjiTI5xoL7o2W/vA5e8VtNCM1Ejb2Rec7KkmlcRoSkFf/yfwRGHwayogj7/WdQGLEJNpAXsODICdeTVKumsGrAose2ORyO4cbfAePKv6Ir+O4yeyeB3H4Bny/sQheUw9mZTxwHoWvNQH3YnavgDS570DdGnjs8m9fu5CLAcnVfb44pOGTau/gq/fPIj+7Ontyfzal25zJIqYzUCXGQkXWQFXGcTbJHXXxJ5OuLDlTn/XstSNM1A3li3gqzE5q/hE5YEDt8HEFpOkqb4XcgSX+8HsByFCVJda6igPW5+ct2S2br36f8UUnSm6d973TAaPWr2V+IvU0+Cl3wvEx5skxaiQJjaixLe1YvR1rVM4nbuNneALKtmx0APb9vjPeM36+FdcDtEfpEwdxWAP/EVGPKeRn34ClR4DH+H2RWg5UyoII3bmWvX3efnfG1P0Spn4cC+4RIQCEs2RaNIVYUT7aVMKPhASx7TwiLGNRLyfWL+cngJLaHG3+RthUyjwNUTFvaALPIasReWQtUDssQCEQNI5H0iz1eBtAypkngmZJwRnoxZiVPxyvY1uHTcRQzwVMrqEO8dhe1l+zAxOgON6lbGRmYFWdPisxjjmLNjSgqKxSs71mB6bBYuTpsFSqpfs+tzeHl54ebJVyCvoxhZgWnM00Vg7tapV2FP05FzKuzqXLg+nWGDcuc84urXIF7MZ/k05o5DaK362qlcLBoDaXQRrXtkcqQ7hzSibZH2HHmDKDz3fDLa+PEReiG/+H9IKX8RnmkPgxsym9TRYaz6EFJpIdO9MtlE6Dgz/4sip+K3hsMDFs0s+xOC0+8FRyiB+thfIc/+oVdZUcNaeOvz2HcGebUM5atRxolCY+g1vcpZ2XsJZPW1s5XLdb4DLNt1rimsxMa3v0TuDsu5jk2Jww0P3YoLFttnmmRasXoVdDq9w7wtd3u3aOPTqDcOKoXhzLU9Vub0CrgNZFGTE/jhCFR+AW7QBTA1/wJdZwWUYcvR5hHVI1Js7drRh+pI0ZWfiZNfvqMEl06swUwfT3Cjr4Gp9gv8qI9Eu2fKsLsnsDUS1J7uBFkD7Y71DRXk6KXwLrwdopjFbJeXl3QXzIoKqDrr0ZH4Ettlc4c5C7TGQJY7Vnt4bWT5peJgxXGcaLOArI2/bUF2zDiUaerwl62r+jV+d85NuC570aAgiyq9tG01ls1cArMAqJM3YX70DHx29AeodRpW/9/b32VeJRU0aFa1g2jgic6ZdhcpCXtq8PheIIsStHNrCvD8j687HBN53XLrC7Fi7h0o6a5CkjAar+/6AAszZyE2OAonO0oxMXgcChpKsbfyKJv3/pbjLFxpzNy3AmdSD9BXUYBJXd+Dl/4UzMoayApewfHkl2GgDUgnraagGrEZcU6WPvvFQjwC2X1DIYPnk4V6BiK9+DGAy7UAGr43TNIj0Jz4K8rjHkdbwDynp2uraUUeMsoLlWq6+9UXGLqQU/UCEzE2NW6CXBcAbeSyXuUoWkShyEdoy1oEhp72akmb96Mk5CZoxJGMudeWYGqggVJbUmM31GbNiGtu/Z4Alu16H/vlIPNs1RZZvJeT505jIYQp2faJbc4W2CKgFZYRQZkbY+aGFXAryJqo64af8Sg4kgwoKjZDnfxv9CU+cAZkMcFdo4nFhZ5ps/Y9WL/OUskvav8AYZlPMW/WTxoftHlahOlGo7ljl9eyU2ZmD+u+1teLxdU1w7twKUSJN8PUtocxMvHi/gjd0SfQlb2Nxbi7M16cWCptyUNsx0eeUjqnzgo8k4ilaphilaPxGhgNY7IXLpggiER+UwlKO6tx/wW3wiDTgS8WMNFjknboVsuHBLLWHfyGsX31BVlNqjZGVEFx97QZRGBnWkhmL5BFycvHqk+iqKUCD8z6IyO0sDXrmKx5Yv+56lnMSpyC/c15yPRKwn8PfIx5KTN7QNak4AwcrT6BI3UnzmuQZdWN6XutjcTGkb3r2V0sqo7ulWDpDozndrBNNu2RB5Ab/RiUnkmOqp3Tx8nbk+AbzXIKzxeLaP4a8Y3vQTTxFXB80xn5hKnwFTTBByWJf3Z5mtaNRgI1Ab6+EAqEOCktBZH42Fps60YkiM3gRl4GQ+6j6Ez9FGbBaQKevh6oiJYNSDY3gW/j1eoUTIA50jXhYxqDVdi4wdDChuROoePfK8CyPbfbPt7MPFvKbgX786JbLmNhhP7BvQXJT/58DOMXTWL5W66GElK7zjxTJZw+7y2zhVXwXDbrN7yz3+kjPVe3gqxxbVsQFp7BvBFdnPGQ+0wa0BvhiLrdmQvE3Ytjj8nQXh/OuGjjundjdmAouEEzUJn/KnaF3O7u4bq1PfeALIldgEUD7QuyPKr/Ce+AcBZTbji0HPxpa1johdprFlT+l7G5uRNkUXtEgmFlqnQVWNkudqu6Y4yYwK1X3+nG7IEs0rySdnXio8Pf4YVFD6JF1o7OVimSkhIh5AtgUOjx4vY3WU6Wj58lt2ugcEEKDSyQliPdL2HAcMEKWS0SfWNQ3VEPsViEZnU7Jgdn9AJZFH9tO6ZOg4xdE7SbzyQlzFwG/G6adDnL9fvw0Dd4cv5d8PeWQCL0wQcHvwYxJ1K44PH2ImQHpZ+X4YK2pEV9Lxm2qeHC5oY7LrkzBbIiWr5Bqo83uKHzoTj0AA6mrx7S8Nvq2uDh7QFv/9Osl0Nq6AxUout+Ssh4HGjOOwO9jWwXAkM3Mosehm/UxeBFX0u0XTA1/QhV9VfIT/4X1OLeLJXOjqZvTrJQIIC3twdUWjUa5W0978+0k8sRMPklmA0yqIvXQZHxEetioE1r9o7V1COl7YteXi1lex3UCS84O7x+5dwZTjgGsE4vr1quwqZ3vsJPH2xkfxSKRVjy0C249p4b2f9//NfX7Ofip0/nb7kCtqjuYN+psVwxsvkDP1NkCjUOldaBnxmC7nMMeNnKHTnzrT7km8PJim4FWZPqVsN/3F0wVr6PhrBnUGZsH3AYrtBgW/OviPZypKwvTboz/Qykyl17sAq3x/+KmKynYGrfj+L6ffDhGuDF5YAk6Xb4XgmVoPeuhTP9jWSZkQ6l6Rsq6JN3JTwmvcjCLszt+8BLewyGw/dAmr2rZ5rufMBbGyVvlrMeK3vrTV6NFnX7GLPgCF2M9kAWCZ2mSRLwz22rER8YjT9OvYp5JT87thHJQXHIjhyHP29+FbdPvhaSQF+YDCZ0tXXh4/zv8bfLHgWHZyG++DL3RzwyZykifEOwo2w/NhfsxJ8uvn9Q4ov7Z9+K4q7KfiCLwnwGGxMRZFjJOIisY2vxbnyRuxlPz74bKVHxKGurwarfPmQhiulhichvKMbqvZ/iyfl3s5DGWnnjCK3wmW3W3nPVssFh8R6faTtTICum4QMkhYwDJ2AKOg89iGPpFoZdV02j1ODYL0fPGRr3c00ry975SKp+FRHaUvAz/gyORxjMyiro8p4FP345OmLvx4mOUldPY0/5gYifvL08IBIKIVeqYOwqgl/ts+Bl/gWmms8g409Cc+A8SzifaWD2ZGtooKjxPXjrjrPQRlXRe1AkOdZk6zuhwcDcUCb/ewdYVhZs2oiwZcQuOFHIxIyPbN3PljUyIZp5tRSFHb0Alu2aDxdsEbgikOXINmw5gimZ8ZCESXDcqDgnwJbd9w2fN6xvPkfr5Oi4W0FWTv1/4JH+CLTF/8WeyEcG7dsZZkFqgC5KX6Elmd16cdHv7gJc1twvZ4Th7E3Inlhc5a4yZKdrcLm4CIKUB3pVM6ubsK9qO8r8L3Z0bs7o8ZEEWf0IL0w6BJxcDP7kVTCe/BujNuZGXg7DsYchHf8TcMqFPRIga7iLOgayhruCg9dPlsSiqKGc5TARIDrYmscIIOJ9o+DL88Ka/V8wFkAiv7hp8uW4esLF0Oi1PYCGJ7aEGOsVekZ88ffLHkWlqh5pojjsqT6Kz09sQpW0nlG43zHjegiE/H4U7q2KDlw+fj5unXIlOvUyRtc/LWQCYxIk8JQemYQKIsdwckz+vhJEeIVg3a6vUSStxBMLl8PPwxelrVX4397Pcbg2n1G4L51+HWKDIs8rCnfb6AAK/x7OBsdwr7yRfMb1HdtQxIcHml9DWQOCo4Ih9BicNnq46+OO+lNDxyO/vfSc9fSnlb+A8LCp4IZfChi1MFWtY8QWpGtGOVQccHCwJX9IS2WX+MmmJYGAD28vT5iK/gaBWMTINfRHHkRB+sfoMA2sAdqX2IJjUiOg4QXwEm6HouQzqBKcZzS25GZ1DRiRMpSJ/94A1kCAyt7aWb9pj+08jE2rv0ZFfimuueYaBAUFIX5BOtKnZAy45LZgy0yJGg4Ejv24QkwUesOPK3DqOUzf2NIuJYIDLHmkxw0K1AwC8qkMOUTc9W3u6rVmT+7IHmmeq+0Ot7zbQBbXpMPs9vfBS1yOpoJVKIxZ4XaQZdug9QIbzgkdivfK3qT6uiS76zvh4e+FKJRhgfEk+CJ/GHXd4IfOYSxA21trUe8zdbjnzu31R2qXt+/LhViRfCUe4PhPhOHog+ClPgKOdwKMeX+CNGUdzHwLC5K7d9PcsWC/txeGO9bMlTYoryPOJ5KJB9fKm5nXkB6eJAxKLIO2YsQ6owFFnRXwFngyENOp7WbaM2QEgIjMhcSGie1MzBEglh+OIO8ACL2EIL3UQ8eOosUghWeYN3zF/cWIC6UVaFF1wAQTQj2CEOMTxoRFq+UNkOuULoypAWKuCLGcUAQGB6BSVs+orqN9whHhFdyzPPWKFtY2iZaeTzZc77G71sId5D6OxiKR5SKxYQ0k4XNZPpZZ04KG4rUoSXzeUdXz4jhpTrWppey+OdeMsUGKOOAmLIW5Kw/q48+hPN5CbMHjcDE3ajoTEC4ehHZ9sDk7AlnWun75f4Bw8sswy0tRX/k9ShOeGbBZe21ytQ0I6FoHbvhiyKq2QRP7pFOnYiTet+f7+9IVQDXQSbD9lt3/5Q589eZn6GrvZMUXLrmUebaCwk+/Jwb7Dh5M4Hg23w8SLh/8YWx2dZkMzKtF1jeMkNbCKrTs1AXnxkL2ABaF6fMEvXPO3Nil0025DWT5yk9gMr+NJYeW1O1CQ9iSQQcxFE9W3wZJyE2ld/2DZLjeK3sTs+fRonI8kw4Ckxoxsv2YmXgxzLJibFYI0eEx+pKghwOyKKcrUCxhH8R0o4l5IuiMOrRrutiupjWUgaNvh1/t8xCkPcAocE2tO9lPbuQVMBb+E50xL8N0Kt59JB76Tt8ZAxRUGdTo0HQNt5mx+qNgBZTtCqbbFZQUAoGHAB2V7TBqDZBE+UHk4zicYhRMYWwILq4AMcUJuSPhETIjofYtxJiawE26zxJmJi+DsWw1CgKvRnvAHBdH2ru4QWdA1YlKJE8ePkOtKwNhz3O9ARQa74wXkt4DWUEpTLz3XLKops+RZKwGL/1JmFX1kOU+gyMTPuuZQoBYwjT8CjrKQcQ4QzFnmP48Kl+El7eYEV4YKz9AJScKtUGLBu3OVlyYfXMo8uGv2wWOZDxkzeX9WAn7NjYS3ivq43wHWDRHZ4SJ7Z08+iayFTQmoCXTKVkoId/AYULG37zzBatK99419y/BVffdCC+B/fdSX6dDX7BFBBdzRQGsLVesvKYF0eGBEAn7gxUr4CKwReOmfzKdRXz5TJttHhb1TQCLy+OdlZD0vnN3G8iKaPkaaZEzGOnFMb0E3T7Zg66zs2KudOLsXVgDASxaXHu7zjQY6y65iCNEjawBzco2hzoEzlws9sJglB0KeAVaEgvNmhhkdbyDSZNuhanhOxRJq3E86HrouRa9n9FioZ5BoJCaoRh9vGwr3AN/DwkTi/3v7o+QEzcJoQFB7OFBRi+Z9Jp/QpzyfzArK2Gq/RrcxGUwlf+PxZ8bS15DV+ijMHqdZmF0N/nFUOZmW2cMZA13BUdvfYPWABJipLCLoOQQ9mxoOFoLn3AJJBF+Q6a07aqTQugthqe/Jex5zM7uCrgbaAV27kFC86fwjr4M3HDLB7Gp6iO0t+ehMuZ+KD2T3TLhY9uOIiY9BkFR9ne13dKJTSNWgGX9k7NAK1ESzapUdNe5e0gj0l5Y60ak6QrBS3+CRZroDi7DgZTXoRf49/RHnnGa196mXKiHyCzrCGQJOnfCt/Ud8Ma/YPGkVW1G27i1IJY/Rwx/tjnPgs5f4cevAwS+6JYZoQvprZtlu4gjtZH5ewBY1nUMEDsvy2Ct061TwosvZukwVrMCLStwq6+oxWdvfIx9m35jRUKiQ3HTw7dh7jUL7d4HlMrQF+QQ2PI18zDP4zQzpSs30fb9hchMiUJIoG9PNaPRhIrqOqQkxrK/cbg8KHk85MgZ9dEAACAASURBVGqlaB/iveHKmPqW7Quw6DiPzx8VAIutz7bafRTOOWxLr30dERkPMtKL3QG3wMgb+IPCkUaW7WDsgSx7FxPVoQuWtG3GByTjtZ0fIDsqneVPlHVb9JZs8z0env1/2Nd4bFhaNIPFe9YdqoYk2h++wTEwSWchRf0ucmKawI24FGZtG7RVn+GIKRjl/guGvfbuamA4IIv0Ubx5nli5Yy1+LT+AWyZfydje6pTNPS8lCsdIiJgOjk8KNCVrYYA3PAMiYap4D/ycT5lWVrfwAuj9LuyZ0mgDWYOxYrrrPIy14/oK0K5gZmAKEiUxvSpLNV042lrA1NjNcP1RJ2+RQU7eruRQFmbYWdMBAmOSSD8IvURODbTk5wKkLho4tt6pRsYKuW0F3Bk2GNi5G5nyX8FLuR8QSGDuyoeh/F1USOaiIewGt42ZGqKwy47GDpafNdLWF2BZ+3MWaOWET0RJZ9Wo9/qTHtW0sicgnvYOm6Kx+D8oEE9CW2Dv93J2cBr7ttjdeHTIS9/X49SrIbMBkrw/QJj1PDhCf+iPPITu1PdgEls+ZB3lJ9uGDQpbv4HElw/ou9BliIHev78XlUCbM+BtKJP9PQEsWp+BHAGDrR2BLLK+QEtj1EOl18BTIGK5TVqjHif3HsfGt79Cea5FGiFzRhYLIRw/I6tXF9a6ffu9iO8HP+7QwuZyC2sQEeKH0CBJT7M7dx/GwaMnsOfgcTzz2HLMvmAaO2bSa9Fp0LHfq00adPVhJRwJlkJ7YYKjCWDRWrgNZE2vWwnvcSugLHoNB6IeH/TeHA7IGgxgEUEGn8vHeP8U9rE/MSoDOYkTkd9RAvJ8EU3ywcrjlqT6i5bicFMegj0DkRaY0DNelV6Nk+2lMJpNiJdEs9yQGlkjWpXtCPEKQqxvBGuL8jz8xb6I9A7tyQWhMJQUvziWI1LSXInco3nImDQf4wNSweMSjXkFJMZW8A3t4HiEAOp2tHIkqIbEbi4JhSXQriu1aTXSZyqUlqNbK4eAK0CCJBpR3qH91psS7HlcHoI9AtCp6Wax5LTuVqPwhzgfCw1ttbyetZfmn4hIrxAoDGpWx1foDTFfxH4nHQ/rRyqBWaKqloh8WD3a2aN+iAWur8l1CtQrW+DbthWZvE5wo66ErngVZFEvwCwIgCT/cnCNneBPfQdmZS20Ba9DNmUno8x15uUylJfAcOqMgazhrN7I1Q3y8Ee8RyQe+vZFpl1FlhqSgPtybsGC1BzsbDgEmc4SSz4c02v06K7rZFIAIWlhrKnGvHr4hPrCJ+z0bp+1D61cA023GpKo07viw+l/rO7wV8CdICuq6TMk+4UzkgJj+TtoldWjKvr+IVN8D392w29hIIBlbdkZoEXvF5JeEPOEoFzDRmXr8Ac2Ai2kVL6EyMhZ4PplwyQ9hPrmwyiLf7pfTxdFTmXvwfxhMAsOBrI8y56CZ0AUuGHzYSx7G3LxDOjCbu01Dkcbjj3sgpTzHJYEc/cJdArnwOid2audkfJeUSe/N4BlXVjLt6fzoXhKvYYBKCKKkAi9ep2fgcDSb19tY+QYHc0W1u651y5kYsZhMeHs/wTc+nIU+HH4uEhgyXF3h23fdRBNLe2YnDUOhWXVaGhqw61LLkdQoB9MOudSdyjM0GrdOP17p8nAgJmzYMwu0YWTYc3uWAtn23ALyHKV9MKVD1XbmNfBAJYnc71y+4GsC5MmseR4snjfGByoOI7jDRaQ1abqgJAjwHsHv8LOsgPw95QwXZsrxs9nwOlI9UlWlrxeh5rzMS1sAt7Y9SFjGMuOHQcPjqiH1UzsKUK8bzR+LNjJ6KH/tngFWrVSRIri8PXxbdhwcgMT6r02exGWjpuIUPl+yEKuxr3fvIhbZ/4RVlY0o8bIWNGovsqkAdfEwXv7v2Jt9owvcz4Ot56AgMtHMD8Az25aibK26p5zToxrKy5aCo1Bh5U712D5zBvRZpD2Ejwk8dNvc7ewOldPvASF0jJMDByH5za/irtzbkJCcAwq22rxQ8F2PDF3OcpltQx4knkJPMA38vCvX97B0wvuQWxAJN7dt54du3XqlaDz262U48mN/8JfFj2MMLEeqQ3vQJD6AEw165HHTYA6YC4oxEHYthHeLasBkwH8rJdg6jgEbdUGKLJ/gJnn5XAHz9kL3V3lxjSy3LWS7m2HNjsihMHs/vzroofg5yGBVNWFl3e8y+7nhJBY+It8e+LgCXCd7Chjf0sPSGSDaVK2MmIL2riwmlKvQq28ib0MieWQNivoWUNEG106Oej4BEkq+xuFDbdrO/Hrif1ok7bDN8KP5XqN2ehaAXeCLA9NHaY3U7jzXxnd9klzeD8viLtnX32iCmEJ4RB7uT9v0BHAornwXQjFoRwt2gRU6tXs3hlNRmGemcpd4KU/BRiUUBx5FIfT34KJ29tDTZumM8KyUNpVzZ4FQ7W+MibWdgTtm+Db9bUlH6zjENSNB6BIs3jWbM0RyKKyBOQi6t6Fb+JCmBo2Q+q/FCZRJGtmJL1X1P7vFWDR3O2BpcGuEyvIojL2PGEDAS0RePju7S8ZOYbVbnjwFlz3wE1QGHuDHAJ9Mzh+CPG0RJX1E4I3m2E65XkaaKx6vRECgQU8lpRXI7+wDBGhwcjJmYzq2ias/fBrrHjgdgT7+cBsMg711uhVj0AYga8qo2ZQwNU3THA0MAnaWwC3gCxfxQlM5jlPetGtkzu9q2wFWQSwlAZNP6ROF5IVYLEXQB9P1uJxF7F5U33yxPxUuKsHZCl0Srzx6zrMjJuIS9JnQ6rqxsoda3B99qWYGjsBPxftYl6vR+fegaNtBb20cuYkz4D2FHX0splLkBqagA5FJ1746XV4CMQMJBFN85u7PgbHLMLSmZczQoi3d38KH7EXHp9yETg8X9z/w2tYNvlicP0sD0JbEVXKL3t5+5pT45sFqfL0+IL8A9ka+nF9sGb/ejwxbzkkHj7Iqy/Cj0W/MRCptQFZXSY5Y32y2oLomQy8kd0583qWqJwVkNoDskjbJ7+xmIGsJ+fdhbJuAlmWm4jEVGEw94CsuIAo/G/f5+wYATS9UY9Vuz7Eh4e/wUe3rESO8QA8Q6fDLD2CsrYS1EXcxspaQxw8y5+F2FgJaFrAy3wRZnkJdGUfQDHhO7TzBGjQW5Tnz7aN0bef7TMwcP99QdbRjkLMj5qJ70/+wipdkjoL63M34f1Dlmv+0YvuxOUZ89izYFvpXhyrL8BT8+5CmG8w/r39f9hbfRSL0mbDR+SNR2YvxZaS3aze+OgUBIgkjHr9huzFiPWPxJfHf8TqfZ/CW+SFFbOXYnxECjbt3QaVWs28XVy+xSs7ZqNjBYYTFm1vBhOKHkDwpH/AbFCipWAVClL+NaITlbV3o2BvAWZemePWfpwBWM54sfoOKswzCN5CL5R3WcL2R4tNL1gK7ymrAL4njAV/R77vAkj9Lug3PHq2pPsn4HDLSdC3y1DNHsgStn0Hz8a3IJz4b4DLh+HoY+gctx5mQf8cGmdAFo0tu/49BKbfzogzpJEvwsz1GPHNyvMZYFlIHYTs+4eimMicYbW26rsOdL3YtmGPQEOqsVxrJINB34KkLWgFZE01jfhy1SfY+a3l/RYUEYzL7rkOs687HeZ64PUtEIuEePFJy/eWrRFRm9God+h9Wr/5IG78w3RW9dc9R9Au7cKC+RfAx9sHv+05jG65HJcumA0PIbc/iBvqjWJTbyA2Q3t5WIyYh2MhvSCj9RoN5haQ1Zv0whfdPhMHnZsrQsR08RF9sz2ARZ34Cr2YB8tqtiDr67yf7Y6DPD1WTxYBBk+hBwNnHC4Y8KAwu9unX+M0yCJPEQmKkjeHPEpGk5GBLLlWiZW/rMUDk2+BKJh2HTngGbl4ZccarLjoNqQJNHjgly/w8KTZUJ8KCbSCrH9dchfkXAEDIp7C0wmS1vEtmfwHVHTXwodD2kEWkKU0qtHa1YGfrCBLr8XKnWuxPOdGxAZE9KwF7eAT1W5fkDXBP4V55ggo9QVZIr5ld09tUEOuU0GlUQ8IsvZXH2N6RuRJ+NfcG3BheCjMhm60ln2IkzGP9jonNL9IfigCal+Dh+YIoO0AL+NPDHDpit9EXfp7qOENLZ7Y3TeYxqhlOQamUx49d7c/1t7QV8CeJ6tbI8fLO/6HP4ybi3GhyajvakJKcDzzVv1n51rcOf0GtCul2JC/BX9acB+EfAFe37WOCRwTADvRVIKfi3f1Almzk6fBgyvC67s+YCCrWd6G8rYa3DjxMnRp5Hhz90fs/imWVaFdY6HhHbPRtQLuBlnhrd8hTWwCN/JKGHIfx77Y53uRJozE7FuqWxAa1z9MfDh9Uc6X0TDwbjR9vPCHQIlM79gYn/BhifgOZ1726sbXvYM4/yhwQxfA1LwNNdIqVMY+ZLebjIAk0DWzo/7AsIZhK0TMMWngUf4sPHgy8FIeYgDLWPwqjKHXoMt7sd1+nAVZGbWvISzjIRhL30Z97MoRy72yDvJ8BljWOdrnBjAx4EWbr7SBTuYM+BroIuobcmj1dhHIok8OLo8DsUDUiwjuxP7j+GLVJzh50KLdljwpDVfcdwMycrJAIOvlPy/r1R1PQBpZfJjNJujVqkE9WYdPVEHA5yE7PQZKlRqbt+6Gl48XFi24CHKFEp99tRlzLpyK8eOSHIK1Yd04pyoT4PrN0MVAJ4XrO2Mkr0TGO+WNc6aOu8u4BWS5QnpBE3CWvp3KegrEjALc3sXbF2BR+b6erIvTLuyV8P5T4W843lDEQBblC+kNBqw7tIGFC8o0lpwN+kgi705fT9bU4PFYufM9Fi5o9WQ9/+PrWD5zCWhn4LOjG7EgJQff5G9hIKuus4n9/uC0PyK3rQgeEg9k+qfg71vfYmGJ4715eGb751iRcw2SAkKgFIYgr6EYH+/7CKsvfwhQ16CMG491BzewcMG+46PEYp1aj7X7v8CLix+BwqhGe1fHaU+WXovnf34dB6otdLqkBXRN1iWMlELi4d0LZHHAhUanwdObXukFsm779HR+XXJwHJbPWIKFqReirqvJLsiief17+zuYn5KDDce+w+Mzr8TUqCSo8v+EQ+H3w8jrz6ho9WiJ696Cl3wLzDoZeOmPMTFIfeFKHE38C1Qe8e6+9ofUHgnTjoGsIS3diFaygizbnKyEwGjcMe16BobIyONEnqzKjjqkhyZi1dXPo1PVjf01uXjgwttAoIzAFz0b2nWdCBEF4JOj32PZ9CU9nqy+IOvHol/x2m8f9MwtxDsQa274B9pNXeekVtCInqRR0ri7QRbfqMAFFU+DP/kNmBp/QqlSjYaw60fJbF0bxmBAy5UwQdteuRwuMgOToTcZGBmGNezctZG5r7SPogCTWteBn/UvmHVdUBx9DIfGrxuwg5zwbJY/QwQ6wzEryBJ0bIVX/UrwY64CN2QOYNLCWLIKen4UjONegVKlsduNsyBrYt1KBIxbAW3xKuyJHFyvdDjzobq/B4BlXSNnQgKJIZDM6vVyFXTZAi3bkEGDzpJPT6Ah2Kd/jtWm9Zvw3dvr0V5vyX2866672M8/P7cUEp4QHB6XgSurGfRamPT6QUGWVqeHSGgJd6ffP/9mKxqaW3HVH+ajtr4J0s5uXLF4Lnw9xf1CBWmcBOTcbbl6OSq1rudW80/Nw93jcaY9t4Cs7NqVCMxYAW3JG8iTLIbcK23Qvl0BWQM1RLTuViE42zK2IGtCZBqmxWfhWFshKzIxeBwOVVJOlgVkqXRq/POXdzAnaRouTp0FoUDQC3hYQdbjc+9EUXclMvyS8PKONT0gS2fQgUDWkol/wLaSvSBAR6GC1pwqAlkb8rbg8fnLkNdRzG4QaoNCCm+fdi2S/ILw159X4dfqk72mOSd+At6+6hkYtB145Oc1mJUyGxenzYKAx+81vmpZA3PXbirYgcfm3ok2TSeksi78WPirJVxQr8UrO9firpwlLG9KqVOz8MUovzDcPPkKvH/gq54wP9sBUIifPU9WeXs1Xtq2Go/OuYOFRllzsihccM3eDxn9bYinLxpkLfi/rLl4Zut7LDdssjkfRzU8yHwmDHhdWJOCRU0fwbv9M5hNGvCSHwB4YuhO/h15sU9D7n2a2t2Zi3skyrjihR2J/sfatL8C9jxZlo8AFZpVbVAolCx08LE5d7KNGKsnaiCQ1aHrQrDIvx/IuiJjPgvDtdYnkDUtJov9sxqF8e5qPMzyUM4Fo1j90RJacSbWazh6gAONL738zwhPXQaOOAQdhx/D8XFvj/hUlN1K1BbWIH3mOLf2ZQ9oDRVg2Q6MvFnR3mEo6aw+q17eySdug2Tyy+CIgmHMexa5QTei29d+9A19Y8yKmAJ615Z31w55na0biR4Vz8HTWGXxXgl8YGrfB0P1F1BFPAiPhJug1uqgO/VB3bczZ0HW9PqV8E5fAUXRqzgY9cSQx+yo4u8JYFnXgoBWX0bAwdbJSsvuaC1t27clwrCGDNqGxwV5+/XSrLPlKtj49peMiTAzMxN5eXm4895b8a+nHoKn5+nNbQI/Bp0WZvIIOcjJso6LKxBBoVJj9dr12Ln7IJZccyky0pMxISMFAq6ZhQoyrxEjnuAzpsF+OWDOLsIA5Vg4s8GIjVrXdOrOtiixW0GWWVEJs7Ia3e3HcSxm4JvbWY2sgc7JYJSZVpBFuUxE4W4FWeRiJLKHwzX5PSCrRd6GNfu/xBNzl0Fr1iHYKxBr93/J1N3Jk7W1eA+O1xfi8XnLUNxVgUTfOLxq48kyGg340+ZX4efhgwBPP9xzwc2M2cwKsihckMo/Pm85tBw9lM1y+Ep88Nq+dQwEhQlM+PO2tViRcx2mRmfCpKrD0aYavHZ0J95aeBOk8GXEFQ/Ovx9ajhFB4gAWhmcdH4U97Sk/gpPNpXhg1h8Zi59MLmcgixFfnAJZ5GlTctSgsAdb79wnh79n8av3XnAzyJPVrZb182RZc7IaVW2I8AxmRAKTosYjIyyZgazn5v6ReeT+e2wnjjRWMJD5wrzb4S3yxv0/vI4V0xcjgidFsXBw8WVbDRFh67fwbnoDMJvBS1wOeIRBf+IF5Ec+gG7fScO8VYdXfQxkDW/9Rqp2X5C1r/U45KdocknjBlozdlUcwkOz/g9Nsja8+tv7jNDGFmSRePbbez9lYUQULpjbUIgtxbvw2JxlyG8q7qnf0N2Cf+94F0/OW46azkYmWfDonDsZE2lRawX0PCNqFA3DkocYqXWy1+4YyBr+agdJf0OmqQLc+P9j+T2Hg26F0tNCqDKSdmDjPqTnZEBiQ7Hsjv5sgdZQwwTtjcNH4IlU/3h06xQoOws5WlFN65HsAXCjroOpcRMqZe2oieodUmU77hCPAEwISkVeezHa1EMP/w2Vn0Ry41oIIhf2aKkZS9+ERguokl6Cme+HwAAJpJ2yAbU7nQVZFzS8CnHaw5AWvorc6JEBWb9HgGULhGyvET7HQgxhm4Nl/RtxBvQVCnZ0f9p+3/aEDBqMTMKBzNfDG2JBb0F1WyKNjsY2bFz9FXZv2M7Kh4YE4unH7sZdS29i/ycvFhMr1usGJKvY/Gse/jDHsnFIAMt2E06hUEGhUiEsJIh5q8wGA02+x1M2WLuO5j7Ycb3ewO6NGqMG+UbnvVkUZXY286LdArJi69ciwcsLHK84cAKnQV/6FnaF249vpkUcDshypElAICtVktgDhghkHWk6wS7QKWGZvUBWl6obL/2yGtdMuARTYyaw5HcS0V2cfhHuyrkRPxb+htz6AgayhDwB25l+def7zJNFeR5yjQLPbv4PmmSt+PsfHkNiUAxONJb0gCwKz1u99zO2c37L5CtYmMS7Oz+Dp5cH7rrwJpiUDXhu6/tYkXMtpgYIAHE4Dre247VdH2HlvGsBcRQe2/waLp9wCSbHTcaxugJGKEEJ+XfMuB6d6m6s3vMpxoenYnbyVBAAoB17BrLmLIVGZ/FkLZ95A2IDokD09LaerA8PbQAHHNydczOKOysRLg4aEGRRTlZfT9bLW1/HP+cuQVLkFLy6+xO8svtzvHLJctycORtdqi7c/+M7uH/KJZCEZTkVOmUbsy6Q/gLv2r+DAwO48beD45sGQ95zOBn2f5D6uTfh25Ub3xVmTFfaHSs7vBWwUrhb2QV3Nx8FyR2QUU7IReFT8M7+z/F57g+YnWDR9Vg24wYotSoWLnjD5D8w5rBwUZBd4gt6mby26wOsz92M2QlTWd4mgTRb4gtq896cW5AdNw4F0vIeopjhzWxka9NLi/6xpOHfgZHYOoULumrkiSAbSBSWBG1Tu7eBP+l1mNr3o7KtBDVRd7rajcvldRodDHoDPH3cL3RN70zKfRhKHpajiRCDZ5DYj3m1hkMm4agf2+NibROmVb0AwdTVMGvbITvyGI5M+GTQJsK9gtnmJAkrV8nqXemupyzpQ8bpq8BNeZB5Os2duTBUfABl2DLoQm+0fMhyOPD380VHZ/eAfTgLsi5q+i/4KfehpeCNfjnQQ5pAn0q/J4BFIIlC+FwFStYls3q+KB9faVA7nbNl/c61hgza5iH1BVkRXCG8OXxU6RVoObWxSP2XHi3C9ne+xeG9Fm23KZPG45nH7sH82VZdq4FB1uebDmDejHEIDw9mAOuzrzbh5usvc3j50HvSWSp3h431KUBeLCvQzDMoUGuyH1bbt11i/T2b7ze3gCyaFMU5T1bsAC/5PhgK/oHfYp63u4auaGT1bcB6wQ92cgjRTwnOxOu/foDsyHFIC49HibSKVUkJiEdJU2WPJ0tj0KCus5klq1OeBoEtD4GI5YDdf+Gt+LloN/60+T92u/vg5n8jPiCKgawZcdlYMvEylHfXQKVU94AsonCP8AzBp0c2YnPBDtbOtRMW4dqJi9CoamU5H3/Z9DLunn45YnW5SPL2xRHOJPxn14d4adHdSPANwNGmSrzw63qUdzSwfCpiuaFwpaUzrmNzJFcxebFqlI1Mp4Eo4AlkESPi/7N3HeBNVe/7zU6aNOledFAolLbsvYcLQRRx4J6IKHs6f7hxsRFExfVzD3CggqCA7L2hu6Wlg+42TZo9/s93wg1pSJt0gf5/nufhKW3uPffckzvO+33v9756k4HRGQ/ke67J+uTgBvDBx339xuO8phjtZGFOkMVJuHuqyboxoRcqy8/gpT0b8droaegoF2Lxvh+QVlmGV65/DHp9AUR+HbHgt1WYMuQ+BCkDmBmst+buI6Kr3o6IvFcg5NnAj50IfvBAWE49h9TgCSgPusZbd23y+b8gq02mtcWd0n3RKSCO+beRh905dYGzGJlqQkhyfUhk/SxovqYYZpuZBRpoH/LBSQiIRbfgRDaeGr3aSRc8W52NPmH1DYXJr46sHnqFJMNP5KBjUCBjf+kJVOprmmV+3OKJaGIH/2sgiyTFSR2yqc3V7NVdCrtj/nLEiOGggFE9Rs46ZCACF8Jubeph/qe2Jyn9xMD2KNFVMDpeW7eeqVMQ1PUZ8OSxsBybjaNR06GVO+71xtqAiO7MiDhPU8TAFt0zvjT/ujR0zH8Hge2uAT96wsVr40MYNFXQJ7wOm8QhRiUUChCo8ofVakNVTcPvSV9AlsCmx7CqryCIfxjnz76LrNgZvgy1Sdu0JEjepANd5Y3tmu4QWAMhFGuhCMpko+HAltlkBo/vu4odgS2pQAQCTb7WaXGKgxxlkKvL8pPKoBDLwIEr+sm1GpsJR3WVTunzCLEchZsO4e0VHyI710F3vXXctXh69mNI7BBTP5PF40EsD2H/+AIRyfPBbrPAbKiGKrwLKs7t8/qNtAVN0PWgHJWWRDB2W2q8joc2uNrmxK0GspiiTdITLEqTWlOBkrBbPE5Ac0GWLwCLzNjIyyZcFoJY/wjUGfU4V1PglIsnc934gEsGw2pjLToExCLqopkv3Qh0HFpI1xhrmREwGf4yLuhF9RhWj/HXpxiXMgrdojqzBVqNUYuMmnMwWo0gahK9PIq0pShQF7P/dw/rQsqSjoes3YZT5RmoUFciPiwW0f4RTjPjYH02OsuDYAoajLrKw+gu0YOnSILRxocJPKglDvPgWlMddBY9gqWBEPB4yKzJx4W6cogFQmYASb4eZboqln3r4B8N7pXAZEB5YP5ANA6qTSDPK1oQUpQlRBqIYKnKaUYcIQ+FXFhfqEKgPgFV1Q7w2z8AnsAPlqKNyLf5QRIxms0VGSjT3AVJApx9sRo86yUj5IbuDFfKIOdwL9flIiV/MWR8O/hRNzGqheXkc0hXjUJpiGcVJp/uvGZu1Nzrt5mH+3e3qzQDZAvRN6QrNpz8HXf2Gou9JcdY4f7/t2YjNTk+76pG+q7knLZE9MI1005jJrAlTp+C8NCu7NkEsxrW1DeRLeuNwkhHhuJKtbN7zqDLwCSQxPo/rRF9kBSEKWjRVo0yjUn8CkbntBVtRK6mCvntfMs0RspDkKjqAKFAwN5jJGKlMdc1OtSY4s/RQXeMAW8CdfbaNKb2Vxd6H4xRj9bblwCWQMBnghd64g820LJN+Q1mUrldJMYSDDbsAT9qLLIzvm6TbOrVpsxTPT4Fl0mMpK0aswZCOAzaSEgVFyAUX5Lut5j8AaGarZksFgvsNscKi0CXt9pWyoo1pJTt6VxoezpP+kfPasrkJMhUiJD6M5DlqREVsMpYhxNWLSxCAUZLw9hmy1Z/irdWfAij0SFDP2PKfVgw81EopGLwxX4QBXbAN9/9gC1btiA723EvJiQkYPTo0ejbty86hAlgNesanPK2zGJxB7VarSwYQc1X2uD/C5AVXLMX3YXV4EeOQfXZZY3WYzU3E+DJR8D123Z3u/bkBk3ytHQjeEodUkoxQOpfTw6e65/rm268AWE9mLcW+W+RgTABCEpjco2CXHSxVeVWIrgjcVbtKEsrhb5Gh4CYIKiiVbAarcjbmwOpSoa4QR0uu2gJ7Cl1ObjZTwt++LXsc1vRrzhbkGOjjAAAIABJREFUdhad/WTsQf+z6k5YLlJYvD1ouKJJT9xUX+kzQkstuhZ/gKDIYeAF9YWtfA/Ky44gM/IRmERB3obg8+eUzaqyquu9TCSmUvQ/9xIE0lDwVN3Aj7kN1tMvIVPWC8Xht/ncd0s3dHi11TGQ+2/7Z84ABUU4Hw2WxXGGIOqfD3HqKfsVKFWyWgwSz6AAjqdGC3cq6NdbDCza3ZjgBdGC2snDHWbGRg3bnjLnV6vRs8GhPPW/QRdsieiFO8ii7yzw5HUQ9V3Fgov6rHVIj5qEapWDjnMlW3lBOc6n5aPPDX2v5GFbfCzKEPUITWTvNE+LZmJY0H3S0H3qywD4NgMGn30UkkH/hd1YDvWxp3C0W+M0Qa5fzmKEfkokYgQoFczGg4CWp+anP4eO+SsREtYX/DhHDYwt70sYqrKg7/g6rH71a5PlfjLWr8lkgraucaGcKmtNg56RND4C/Yq6DPTjnQdP1RXphXtRHH6HL1PUpG2uJsjyVK/kbfC0bqPrx9cMEtefJzVBAlgEvNwzWwS2iFpL7xQSgCANCM7byn181K+vY2GBf56A3RuxEMPfzkeCRAGB5HKVZtfjENCyW8zIhAntRH5QCcUMAF4oLsObyz/Ax59vYJsHBwVg8Rv/wYjrxmPuvPnIy8vzOJ3t27fHsqVLESY3NAi02jqLxQ2M6NHcu/gXU4W3rx9XU1mQBtcqmawBBUugSJ4DW/43OCrugVpF1wZPvLkgizpsCGi5Ayz2YHPT0qf0LkUcxNLL0T/dDBKJhHFv3ZurcgtduGGSQETIQpncc766GHqzwZk2Fl2UiTTrzChLL0F0n1h201ESjMCdQCyA3WoDATpPjXuAcMe8rvwTBIlE8EuYzFSIeKok8PxiYa8+hq0VFbig6On1AqMNaNyc/wlFOt2jLQ1RaCizRI18gaKKv4B/dC/wRCpYstYiUxCHC2HjfTp+a2yUkvk0wrvOhTXrXfD9E8CPu5dFjTMkKW1CyyGwJ+M56jCoaax1SK3LYv8nQ8J/Zdxb41v13ge9YDoGxCLePxpl+kpWO0gLsjhlFMtYl+orkF9b7Mw0e+uRjFGj5RGgjGS+pogV4Le0jWo3AN8d+w2D4nrBLLKCaIhEX+wW3BkdVbGXdU+CNJw64Tl9ESpaUFDf0rETBeVqc9Zbeg6+7u9rQKmh/tzNZIU1u6FSr4cgYQqsqa/jcMh9qJNdHjTzdXwt3a66tBqB4YEt7eaK7k9ske1fbcWK5SsvO+5tEyfg4dmTUG6pbjDA4ctgu6fPQkiXJ8Hz7wTz4SdwuP0L0EtjvO7qTl+nHQgUKeQypFefQ6G2pF4fcl02ehcshShxBnj+iUwEzJq5CjrVOBhiptfbVm3go0Atw8hkEVucN0YTdN2RY3i4/o2jshLI0pavR7KfHRApcaayAGXB13s9z6Zu0JI1XFOP5bq9p3p8T2s/T8dwrO14TZZWb0xNkMAWgS4CXByNkMAWNQ5w0f+9gS5vc9JR6Ad/CBHHF4PEH0Qi4WViFJ764NT9uPWeyAWYHTp6Cm8sWYvtOw/g6LGjeOGFF5wAKyYmBqNGjmJd7vhrBwoKCtj/CWh9/eV/YaqidVD9gGNbiV14Oi/K5nGJjV3mGic10tO2V1tZkH3/f5zf5xvBuIErgdLinajWQRKM8znrke32MHHfraVREPeLvqGbjMveELjg0qwiSou6RWy5L8GT5xaNnfo3m80MpDAE3YBZIy1UXEGWWWeCPFRRj7/tupghhUCKqlINCNVFUYSbi7ATyKIakVx1AaKqt2G4SsH8NOy687Br88AL7oeDmT8gPfhmb/en83MOdDaktEK0xlBJEAMWBKo4gMV1ICn+GMrweNjVZ3EKnVDp197nY7fGhlGlG5DoJwE/agzMuyeA3+5mCGLvQvmx53Eq6Z3WOISzD9f6C+6PBLKOak4zcMW5vrfqQf/tzOMMEG1vWEQfPP3rYkwf+gD85XKkVuVgcHhPLPnrI8wfOQmuIhfeprFLYAdsS92HTqFxUCmVjN7a0nZXp7GsrnNQ+14QSoSM9hTqF4wO8mi4+nbRcchHbsGoyVi790vm31VsKmfU4qvRuGz//wrIaglVkL4f10W3oC4V8qyZkCTPZ3QwzaFpOJT03tX4Gi875tm9Z9h7LrJjFALCAhjF6O+aqaRgCWWByeBeXaPG4kWLMXnaZMS1j2PnRVkjlVjBxKOoERWd2CNKsT9IlMK9EW2+1qRBmF8wo+pTC6reBb6qE2DWQ2cXQCd19O18tpu08BcrnL+LeSII7HyYTVanYhwtbmkOJRIRJGJaR/BwvvYCai11zG8zQOyHjrpTECvaAUIpoC+HjaeAVZ4Iu1AJnc7A9pdeDPLqTXzIpEKIBXbo9Abo9UaW0RKLL3kZ0d9MFxXVuMG5Z7Pc31UBOVMh7jIdtvPf4oi4FzTy1rc9ofXJBZ3Dj+lKNfdyEXoHUzaoKZRB17Uj52dFlD9qjWWWGgJaBLA4GqG2qhOkihInjZD6Ywp+F7Nb3Dw11Rw3ji9FT+Gla9NmI5EiHnhCEfiCS9eKL98Drf0EbqqER0/nISu/DKtWrWJd3HH7HXj22WchEDgSAUTPe+ONN7B+w3r2+8yZM3H3+BEw66qch2wqTbA1nkecCIY3kHW1lQVpkloMsgYXLYWsy2wYM1Zhf/gUWAWNqxx588jyNbXLyWU2dHMQyDIZTU5QRGjePYtFoIYvEEAkFNbLYnE3sN5oYC8oyoI1BK5oEglcuWanOA6oq7eBOy9USpHuwM5MmGJ/3vF69wiZ/r4+bj7KLVWMKhGqy0CM9hB0ggD0k1pY5LTm7GK2zybV7TAJLt2Ejd1sHNj0lM1qL49GsqxhmXVx6fdQBfgBxjJU2xKhUfZucyd513ORGQowoHQdBF1fhDX3Y5hL/4J00GewHJ+Lve1fhUWo9OU549M27hFrbqe/ag78C7J8msHW28hfLMfgsJ6Y89Mi5s322ti5yNUUIF7RzgmyivRlSAnq5DzohboynKhIg1ggxqDwnk5RinJ9FRO6iJKHs20PlJwA1WkmB1267k9VpMNoM6Ozqj1UEn9nnxS1prpLyoJRDQnXaPvuIV2cIIuy1WcrshDjH8m2JbXDl0bPRKDfJbEF10zW1QRZzsDLVVZfar2rpfGeWgqyuJpRAliKrJkQXwRY1nOfIs9gQ1705Ct1Ko0ehxQHdbV1EEsl8FP6obayFmf2nGb7DBw3CHwBH3ln8mDUGRAcFYKQ6KarLbbWiVK2t7iujNVBR/KCnSDLHiRk92oH/xhs3PAzPl33XwQGBWL+c/PQMaUTTFojFj61EAf2HnAOZeCQgXj17Vch9Zci60wmVi19B7nZuZj/5G2458HH8cv6jzH3hQ/rDZ2yZdPmTMOa5Wvww3c/Oj9bvPgt3HzzOPzyy6/sb2PGjIHZZMIbb7yF/gP64fbbJmDVO6vRu19vxHftiJr0vVi59kc8tWAOOoTbsPNABt5c+RVKS0vxwP33YdKkR2E0mTB//gLs2bPXeZxhw4ZixYplUPorcezYcSxesgRpaem4aexYzJ4zCxKJDOaL2RFuJ9dsluu7Spb7EhQxpLxrR835PUiLecxrDVdzv8crKX7hCrCaA67cz9ETaCLQ1ZiBsDd/LMpqkUAGgS4CXxZBFXRmh/odo+7Rz4uAi8B2Q2wm17G6AyzXz3gkS+4GmHz5LgUiUT1TYokyBvc+9DgyMjJAGayffvzJCbC4/gho3TrhVpbRSkxMxGuvvASVvQQSuWPd2RSaIFdTRWIvLQ38kAiGV5DVCsfxZV4b26ZFICuoZj96SE2M/5ubswF50Q6X6cZaYyDLPVrh6p5N0RNOfMIbn5UuaoNW75R7pPFIZVK0D4hGp6BLCyQGsng85jtVWHcB+ZoSqIQKtohiN4XdjjpDHU5eSEOdWYe4gGjEB8UwcQyuUR8nytMYham9KhoyoRR5VQXQ8PSI9gtnwhYUjcutLXBKStO+fkIZUgI6YuGm5Xh80N1MFp5aTuV5LN72IZONrzbVwGA3o0tQBwRcXPBFmAohlCoBMymrCKC12FFzURDDdd5ZvUdtEWpMGhYppBoQemlRZIXGXFBXinJ9JUJlwUwkJECogsQiZudMkTqK2HGNogbmC1ugFJYBQgVMst7gKRy0GIPNiDxtMaoMNUxMoy1b37QnoOq/hh3CcmQ6BJ2eZJm1s9YglIWMbpVDe8picR0TyCKaGV2L/7YrMwMcyFq8Yx0CZCrEBETirp43QW2odYIss82Kzw7/gK+ObUS4fyieu/ZJdG3XmSmCfXdiE9bu+5IBtDnDH8F1nYdgzd7PGbUvMaIDKjTVzPNq77mjGJM0HLOHP4JAmQrLd34MhcQPm9N3sRN9efQsJEbEo7C6lNk8bM3YjZuSRuK566YiQhnqGWT5RWDl7osgS6Yk3ggT4aFIOUcXvJogy1mr+Td4EbX11dRSqiCNj0BWrKnyMoB1XqdDbhuouLXlnBAQ01Zr2EInIDwQZqMZh38/hLjkOLTr5BBYautGVOCBET2w58IxRq91BVkIFiJAosShbfuRejoVU2ZMQXFhMdat/RCzF8yCVCbD2pXv4slZU6EKULEsGPd7rVqNd1c4PgsPluP9ZSsw6trRGNFdiiplX5w6fhKHDx7BpCccwhdGoxHvrXgPE2+/A4mJnZ3AyhVk0f+3bduORYvewJw5s3Dr+PF4d+1aDB48CF06xWHxW69j7Nix6N8jDulpZ7Dmv39h3ry5CAkNwSeffIrg4GBcd921WL58BebOnYPQkGBUV9dgyZKl7Hdiyyxa9DqeeGIK4tq3x4cffoTgoCDcdvvtqNPVr9Xislmu7yqheh8CdFuZCq8pfTVqOjrMsN2VMFvrOyXq9pWoJeXWhASudOaGRUGac15EIXRdyznXOxf9qDxluRrax/X4FedHICDiWL2sFve5r56EATwhRogc5RqeWnNBFmXShGKJs0tJQDz6DxrOMlYPPvAg5s6d6/F4y5Ytw2eff8YA2J4dW2FS57LtmpLFcpVgp3V3S60haMw/6RvPqF5t0Quao2aBrCCBiokTMEXBlJmwnf8eB6UDoZN5p5A1FAHxRT3Q9SagG7yhVDEBBUOdvl4WS6nwR8+QJLyw+ZKkOdcf0XxeHjMLOqsefBsfHx34HjuyDyBApsTdPW/CzSnX4mxZJnvorzvwLfrGdMP6k7+jvK4K9/UZj7t7j4PBasSBc8eZPPzklDuhURggsPCw6I+1eGzgnYCIhyqDGnyBQ2fQX6JAkqoDXt2yGo8NugsyPwlTLxNZRViy/UPMGzUJZpiZGuL2rP345tivTGZ+ZGwinr9uGtrzCqGWdsHUHxfhr7wzzhtj+sDxsPHFMNrAvLTOVGUhWhbOjjNl8D04X13skLAf+QiOlJ9B39CuWLN9LYa1i8eECAkg8EOqQYpVh//Ajvw0dAppj6mD7sP1MR0g1uyDLWgIfk7dh9WHfkWBugQ3Jg7HlKH3EN5jioYtKVD29qCMKP8FidW/Q9B5OmCshE2dCn7k9dCeeRNn2j8Hnaw+DcRbf54+byiLRdtm6nKRqy/8tx6rORPbzH04kEXUwIf73Y51B77B5IF3I0Qe4ARZBrMJNYZadA6NZ551a/Z8gaevnYKzJZn4K/sgA1dqgxbLd33MzIh/PL2Vgazk8AQs2raWgaX+sT2wL+8Yu9fIKJxAXdeITrit22gcLTyDXbmHWT+5VQUIlCkRpgjBXzkHkV6agyeH3NcgyJr50yvMoJxr3z24CikRnf9WIOvv8CJq5uXh827NlW53PUCQvgDJ+W9CnDwPPHkcKIP1TwRYjU1axqF0JPbv4vO8tmRD8raL84/E0bLUy0AWP0SMcFEQVi9fg7G3jEGX5CRmTr/u3XUYMHgA4uLbO0FVNV+DQJu/8/dD+w+horwc9zx4L8TmSqQfP4lDJ3Lx5F3dkS7qgNKMIifIyqkuQKI8DmtWv4s77rgd8fHtPYKswYMHY/XqNQgLC0N0dDuW5Xr33fcwZEBPnE3LgNFQh8cenghUH8YPe40wGEy46+6J0OmNTFnYarUwJToCWU8tmI+AABUqq6rZ77NmzYTcTw6L1cwyWrR4PHToMA4dPownn3wC6trL60YJaDmo/Y66YVX2VEiSpjPlRLWwD8xBl2qxCGiRMmFrNvI2o4BRW7emiEQ0ZyzeMlSuJr9c/74ALdexNNVjyxvA4vr2Jn7R0Hy40gabA7IO7t2BuvIMaGrUqNXqERHauCUGU+e2WC+zPqC5b4kaao3dgu26ikYtFf4O77YmgSxXpZ0Lhlx0LV0OQcKTqEldhqM+Oot7AlneDIa5i8XXVDEXoaVoHRc5CPRXMf8bAlmTBt6JHtEOrvLJwjQGql4ZM5vqIrF4+4cYGNsTNyQORZWuBst2fozbu49Gl7AOqNKp8dKWVbi16/W4octQVOrUWLHzE4xMGICbu16LLem7GIB5vOtE+If6M6NgiqA/2G8CDhSfYNkwrgXJAhAjj8DSHR9hxvCHoIUONA8OkLWOgSyRSIRz5YXYeOZPzB01CWH+wdh29g+cKDiBp0bcDz/YMG3Lp5gz9B70v5gJs1vqcDj/GJYe3IT/jJ0HG8+GgsoL+PrYL3ju+qnYm3uEjZF8tI6Wn0Wf0BS8v+0dDOw4CLcnD0GhpgZPbVqNKT0Go3/i7ciqyMNr29bghZEPIyVIgZ+zTuLn1F144YanESIPxIYzW3Co8CSeue4J5GoKYWkjmWu69gjchxpKoMqZBmGfd2De/wCEyU8DfCm0actaDLQay2L9C7Ka8wpr+T6uIIvqr3IqzuPX1B2YPPAuvLvvS1aTRVHwdQe/w/qTm1GkLmVmwctvfZ55XBF4Is+3Un0lAkQKkC0BZbYIZIXIg5g58azhDyO9Jhedle2Z4fB9vW/BR4e+x4Su16NndDLyq4pYRoyyXCWaciz96yPszDmEOpMOc0Y8gulDH8TqPZ+xPuvRBd0zWcx+QQsxX3zVQRZXj/V3KAxu+VXivQdXqiDPboFClwWiIMsMhY6fplJWy10rT0StIgUaRQoMkkhnx3GFH6K9/hQEibP/3wKsegtDs6XFkWbv3woQ5x/FWBokJOGayRKGSqEwSy+jBFKfr7z1CgYNHdQgyFr/zXq8/8779Q5/790T8PSjPXE+sJ8TZE2fOhV6jRFikQArV67CxLsmegRZLGhrMEImuySExEDWmnew6p330C2lC1ateA2xkkyYA4Zj7UffIiYmFrfcPI7V+pD0O9XR1FDN2ZKlWLBgHhQKBbQaLft99uxZ8Fco8PuWrfjss89w8uQpNvaZM2dg6tQnUKNuHMxI8xfDP7wTIA6C7tzvqOv4er1zbwuQdbXEL3y5ppqzjSew1Vj2zJvatacxNAVsjRd7p/DyRRKvkvENzYVALAH5RzaHLvjFx2uhq8rB3oNnIBIK0Kdrw8kVV8l1T2NpCW1wp7kGVRYjY2c1Bij5wqurnOszyHJfgEoufAplYCARTpFant2gL5bryXvyGPIFYNHFTlkrV5og47kyucz63gRc3REdl9VTGUwgwQt/ifwSyBo0EXKFo3ZMq6nDxwe+x0s3zoTOpAdFPP3EMmfB6yeHNrD/P9h3AssCrTvwHaPyVRiqmMfW7pzDbMG14JrJ2M0ATCpmDXsYp0rS8f2JzXj22iko1pXjgrasXpYn1C8IweJABrKovxqbw4dBxVNg6Q5HJsvGtzM6Hx3fT+x4wOdXFWMZ22cyQkVWPLf5XczqdwP6SYog1OeBF9gPtf4DMeu3lbiz7x3oHtUFXx3dyPa9t88t+D1tJwNZT424FzWZqxDZ4UEs3bcRA2J7YHxUAKywQy/vArm5BjZFEihL8Oq2dzAoOhk3xMXiub++w4TO/TAo4SYYjEbYBDb8kLYF/eN6oMaiZZTE1m6uBefCmj0XFb0eh/Xks9DpK6FImgnwJdCmLseZ+OZntOgaTzRWQag9Daufo8bHouwL8BzUyWJTGU7Uprb26f3bXyMz4A6yKAP8/v6vWZ1VdmU+A1l7zx1DcW0ZHuhzK8hgnBPE4EBWfGgMiupKQcqCEX6hTkDkC8iifWvqahnImjrkfqzZ8zmu6TQI/WK743jhWezPP+4AWReFLxoCWXuKjjCARYBwXMdRWLHr06sqfMGBrL9DpK+5NwBRAOl5TX6AtOgzW82MzuveXKmCBKp65b0GcUAyeLJo8PyiAb9o8KSOOj27OhX22lT206grRY0wBApLBRTRY8CPGse2+f+YwXKfsxPbjiM0NvSKUAc7qGKgEMpQq9Y4a7IEIRKECgOwetlqjL9jPBI6X6q5pLG60gPdM1l7d+2B0WDEhIm3QaHLhFQeC/AF0GSsxvmoBxjIOnrwKGZNmwGtlryOTFi2dDmrgQoMDMSvvzrqsDi6YHp6Bmpra7Fg/jzs3OWgD9Nn7y1fiCFDh6OotBZHD+3GU/PnQB6cgJ9+3oi6ujrcfddd0BkMLNBLWSzKZq1YsQoL5s+FVOoHnY5A1jLMmTObZd4+WPch5syehcioKGz6bRPOnz+PJ56c0ijIEmhPIaD6Cwg6PAxzxmrUtF8KO7++vHdbgCxi7lCN69+9cRLonsZJ7CnKVLk2Lkvlqird0Dn6snb1tK8vYMsXkMWJaPBIAMNtHezte+FogwKJCl9u+KPJwhf66iLsPZqJoX06N3gobwCL29FXoEX9sRIfPh+UxSKQRc11ze9pMJ40CLzNT2t+7jPIcpczVWVPgyRpGqxZa7E7bBKsbje2p0G6gywylaML1VNzz1o5pNAJWDl4oNTco7Dusu3sC7iorESmu91CuEyWC8iq1eKjg9+zmgumHGcx4r+Hf2R0wVqDI4L0+KC78OiAO1lE+8OD3zF1sNOVmQiWBbCU/br93+Cpax/HgfwTOF6YyjJXK3d+ijt7jmFR9OOlZy+r46GIeqBYiWU7PmaAqdxcBZ4NCBQpGfAikAU+EKkIY7Skb4/9hjMXHK7jnDBGgMyf1XRNGug4H1XWYvTqPhV2YTiWHt0BK0/EMmxvb/sA9/Qeh5TITtic6gBZbw65AcqAzjBYTHjhz48wIDwSt8S2hzAoBaeL07F6/wbsyE+F1uR4CK0cMw3XJfTEs398gjkDxiM8sBcTBKELWG2vRYW5hi10WlPanGogKHvFUSJoHJLCtfBXCMAPHQpb2U4Ycr+A3WaGX8p8BrSsme+gjBeI8uDrUBE00uu9IjWWQKU5wf6FGvIhDkwCAnvCXncesGhhqzgCXfiDMLabjEJjCU5p0r32+e8GrTcD7iDrgqECQUIlnv71bSaNu3z8c+xepWAAqfWdvpABCoy8fONMpJZmO+mCWpMe7+79Ao8NnOgzXZAyWa4g64nB97J6rNu638BotD+c3oKKumpMH/IA3tnzOQa3957JopmhZ4wTZBnKUHSFlbq4FxM9UwWipilUtd4327KeCDgFSlWgn+6N3jNUI0vMAfq/K8iKKPsFSXIh+BE3OHcj7yToigCBBDxlfTU2+oxH6l4CGav/tOZ8iDxZd+RHP9bsE3BdLDS7kyuw4/6f96LnNb0g829czKo1hpIU2BF8gx0vvfQKUxekmqxgaSC2b/wD53LzMHnqY6CAwNbftqBHv15Q+SsbzGRVVlRi7cq1mDZnKrqFqHEy2wy9ToOk4H0oi5uCsoxiHDt4DDOnTWfGpqdOncKPP/yEZ599GmKJBJs2bWKnxIGst99eAhLCGDhwgJNKeOs1nfDuR+sxeNhIdEsIxJJ3vkR4TDLuv/8+5GRnY+3a9501Wd988y0LlN407iaWMZs7ZzYT8aioqGR0QQJZRYVF+Orrr/H0008xIa73P/gAUqkMM6ZPRbVaU8+L03W+VdkzIEl6EraSP1Braw9T6OW2Km0BsmgMV1L8ojnXWEOK0VxfDQEpb6JqrmNxBVoOH03HeonqDalxfbn+jf2fL3DKvnvSGOghVKC9jz6oruNhwIsA10XlwcbMkR0iGCLw5NG4576HmizhbiebJItnj0d6t5Aipy+tsfoselbSmp/W8Vyj7TV8G3ZZa9mfXC2KPB2P5kQgunom7c0CWYK6dARqvgc/5nZoUj/CoRjvghd08q4pZk8AqyE6IH1hhFbpJ9c4ZUDyn2ITbbeDaIINNQfI6oIXNl8CJbStRq3Bx4fWM5BFF/tbO97HyE4DMTpxKIQCET4+8B3rkoEsymTt/xYLRj2G05UZCJIGQGQX4sMD3+O565/EgfzjTC2Q2vWJQ1hdCEnK5qkLL6tVIpEMu9WOj/Z/h4Wjp+NMRSYTzQgSq5wgq50qHH9m7sO2zP2M3hepDGPZNKrZouyXO8jqmrsIId2egqn8EHagL74+9itu7zEaP536A/OueQxSkQTbMvbixc2Xe5KsGv0Ibu0ynHl/zf3zc8wbdj+GRCdAb9Dh5T0/YWBYEK5NHo1nfluMWSNmIFLeDqTuQlEFjV2LYlMpU2Vz/Y58ucEa2oZT8nL/XKDLgn/WVAjb3wV+yGDAqoc1bTHMNamQdH0OvIDuTOreVrIN5orD8Haby2Qh4AX0AC+wJ3iKjoz3D9gAekhaDYBACtuF32HO/RTn5X1wIOxeBl7/bVdmBjgJdy47daDsFPqGpSDtQg67bwlkkTHh29s/wB+ZezAu+RrUmfQsEEJ0Vlfhi2eunYJh8f18Er547c81jC5Iizm+leekC6aX5eDlLe+wom+iJUqEYlbn9e7eLxnIMvCMyFMXgTLVCf5xcK/JuqcXSbg/hrX7vsLEHmORrclHpUndYqWlpn4b9KwkZVXu+dnU/a/m9o0BLG/jkuty0K/qWwiSnoY1czVqazKgE4XBII2CwKqHUpcBpYDHwBZPlQyeKgU8oRzWnHUo01YwBUFfao8bGgezFLHZWHCqpepa3s71n/S5iC9EoiQOr778Gh6Z+ijMgcTe5yFaGo6IZAa4AAAgAElEQVQfv/sRX3/2NTudhyc/hNG3jgFZpHBCF+W8GoTaA5y/k6LiycMn8cGaD5CVlo6bx92I+TMegLZiAyoiJ6ImuxwnD53Ek088gfz8fLz44suYOWM6uvfowd5fW7duYcfiQFZqahoDQrRY+/33zeCZa3Db6G5Y/dlfGNQ3GT1jNCgTjsCi19/APXffjb79+mLv3r0gcOaqLmi2mJkf2Lz5cyESiqHT65wgi+iC332/HitWrERychKGDxuGgsJCPPPMU5DJZDAaLzcrlhS+B2WAkvl/6bK/h7bj2x6/8rYCWcQOaM2gamter75kmXz12PI2LlfT4iqDg5HkU7OoIDDEMzVCKE+BJ1Q7d2tMWdCnvi9u5J7toj+7Ai/yzrJDgFKNGHPnzfPJjLj8QgFMZivCQlQM4Li3hmqwGhs3V5/lCVR52o9UBWthYxoHdD6eEiyu+11Nm5JmgSzZuUXwj78WtuoTUNs7o1TVu0EnctcT5TyyXG8AX+qsXKXQuf5caS7eABbto5T5IyUwoV7mh/7uCrLURi0+OvAdFlw7GSaYESINYqCK1AcnDaJMFoGsbzB/1GSUGMoZn/xUUQY2pf3FMllEHTyQfRwP9p6A79N+R4R/CKPonSxLQ6W+xgm06IUyqF1vHCk4zfaZO/JR7C8+zoQ1XEFWbGA7fHzwe7RTRWBM8nBGN6rSqrFk2zqW/QqQ+jtqzAZNhL+fGENK32Py7kUZn0CT8Bze/PN9Bqzig6Jxd59x0JrqsC/nGLIKjuDVsfMgFUqgqUnHf/ZuwcDYfrit6w04mn8YP5zehFeH3wKpPAx1mlIs3LMJQ2PiMTr5Bjzz6xLc2vNODIntA73RCIGIh7PlWfDz80O1qZbJoLZW42oAqT/XbBbPooYsZyFkIoNDBIMnZAW/ppyPwZOGQRg6GPzwa8Hz8244SXRXe81J2KpPsp9WMoa1GSCQR4IfOgS88OvAEwcw8GVXn4LpzOv4JWYhtOKw1jrNf/tpZAYoIuhuPEzBiK7BnUCF8+dqqQ7Qih4hl4r16XlwsjKd3S8k7ELUQmolunImFx0g9mdKn+SR1U4efpmEO/UXpQiD2qjBee0FhEqDWN0IKXYGSwOYPDsr4LE7fHxIAEcoEEJvMSC3poBlUIgW2D00EZ0CL+erF2guwGqzotKgZgEYymzRy5B7YVyJC6I1vEquxDjdj9ESgMX1NTDtCcj7r4G98hBKz/2As4kOOwyuUc2WUnsW/hf/iS01KA6/HeVB1zT7lNk7iqKyNkeg8J8Esoqzixj4aEvVQaoPCZKq0DWoE7LUeSjVVbKgp0Lkx+5/wcXMANHRyUOSrgP6jAK3JMKgEvs7f9dZ9KAaPPpbQO1RiIJ6wV51AFnnf0dJu4cQLg1BlDiMUfhILU0sFrGou8FooiQAxCJHEM21nspINi42O6S2MkjLvoQg7i5mbkvBN23Iw+DLoyEWCVlmjPoidV6iQXGNfLJUSgX7XKvTO01lqaaFRAGsNjvkMqqxcQSN2fGtNgauyCuLDJClEjG0dXo2Tr7+HAJLlzGFXUvmGlRHvwy7yHMdT1uBrJZ6njb7ZvKyoy8iar7QAZsyPg5oeRLKaKwfuz4WMAcAsnzwRJdAFu3jC2WwKWN0Pt8o20VXr0AIvlDEtAj4AikE/tH4+tsN2LJlC7Kzs9k2CQkJGD16NO6563ZYNYWwmnX4YsMOjBneHYEBistAFgew6FnXVkEktd3CpNu5xgEoTzjBdX6E4qsTHG8WyArMeRKiLjNgTl+N6otSoZ6cyN0vAFeQRZ/5YiTnC8Byz3K5H5e+bIVU4ZRM5+h1tB0Hsl65cTaMNhMWbV3Lsj/94rrjWMFZrNr1X9zYZbgTZBE9j+hCY5JHoFpXy7JK1yUOxo1Jw/F72i5GF5ze/36YhBa88cd76BbZmQGtIyWn2aKN6geSgzuxBRrVcfSL7YERnfvjUNEJhMiCLgNZ609sBkXPSRmQ2qeHfsCp4nQsumkuAqRKJ8iKFpahGwpZncGBvB2I6roQ3x7/DR/s+wYrb1sIpb+CGTgeyj2BzIIjeG3sPJjP/geG+Jl4dc/P6B/TA3d2HcMoVi9sXYH/DBqNLjH9senMb3hl1/d4bfRU3NYxGRsyU/Fr5kG8eN1Mlin48exWpr42Y+SDTBa+NUGW6/foCXCJy36EpHg1JPH3XMpqZa6GvTYddmMleJLgBp9BNp4Adp4IWhsPakU3yAOvBz9oBOwChzcSz1wNUdUWCIo/gxQaCBImgx/YC3ZdIQpPvYVt7V9qzvOt3j5+5kroRA2PscUH+LeDNpkBT1GzxmqbXKN9bIl9caHtmvV11JdeWaDVJpPThp22hgw7WzjkLUVMWHfww6+BrfhXFJWfRWaH59ps5LTgcC/OFgqF/6gsIlEHO/VNREg77wX5LZlIqs+iAES+prgl3Tj37Zn6BIL7vAW7vhh557chN3Y6C9iRimxzmv/JmyDtMhU8RTysZ15Ghmoc+KE3M3n/xhoBOT+ZFDXqJmQ63Dok0KaQ+zFwyD85BdKkx2Er34tagxymiHsbPPz/GsjyRhOkiWqtLJbrpHP1X76sa3259ppLGfSlb9dtSA6eAJdAKIZYEQKhRAlcNP+GzQKLsRaG2lKH/1pVNc5kFmLIgBTYTPUl9TmKoNlCgXY7o722Rcu3GnDKWl8Mht6dFCBxpRW6H/tqGRM3GWSJqv6Eip/LvLG0+Tuhb/+s81xIJpRu6IYa55Hlq+GwJ4Dlnvbzhl65ui3O/JerYRJIHVEms86Mjw+ux6tjZzM1v9zyAryz6zPkVp7HbT1Gs4i00WLClCH3oLCmBKt3f44+MSnYeHobyrSVTCadQJmeJNxzjzOQRdQ+tUkLjVaLRX++izt63Ih2weEoqStnUfVov0i8vGUVBsf3wQP9bkVqdQ4q66qYMWqENMRJF7Tybczf6vPDPzG6UofgGNzS9VpGIZw65D6EKYKdIKuzfic6xQyFrXQ7NhpD0S7qWlRr1EzU4z+jpyOzNg9hsiCkFWYjveAwXh8zD/z0F1Gc8BIT0ugd3RVjO4+Av0iBP7P3YtnOtdCaTZjU92YUqMvQJTQO90QHwhh0DX5J24a1+79EqaYCd3S/EZMH3A0rbDhXdzktsi1uMlfApTaeR+C51xAllULQafqlh4OXA1uz30eeWej0dqM+Y60W+JlKwSMBj+AbUGIqx7Has+DBhp4lXyDRcArS/u/DVrAeRzR6pIbc2uTT8zddQK+SzxBjKQBfmYRKdR5Oh96BAuWAJvf17w5XfgY8Fdm2lngEB8Ya49FfiTOmRYpKrHSKSFB9EycoQeIS1DwJTLTl2FoLYHFj7J42DSGdHgEvsBdseZ8jT2fAuZgn2uQULGbLZTTqfxrIoomhLFxb00vpfdsnLAX7Lhxvle8iMXcR2nW6FxAqUXHiZZxKWsUAliszwtcD+WU/Db/gOPDDRsGW9wW0liAcDneIoXjrM1DljzqdASZz84WhaC0THKiCPvM9yERa8EMGQZ/2ITQJyxs9hbYCWX9HhcGrkcVyB1pcjRUnzsY+v1TpwuhtvtxHrUUZbOjiYFRCoQACgZiZI/M5YOVhB6vZBJuLP6h7PZYrwDKZTCw73FYgy5sBcWM3w9WgDfoMsrgaGUXOfPh1eZR5Y1Wr7oHV75K6iDfju6aALE+LGXen7MYAFlMdFPCdKUui/MUoItFOEY5qo5rRjKjFyiIR5BfAqEPlhiq092+HSHlove+JaIR1Fh3MRgujC5KSoErmyHhYrFacqkiHBTZGH5QJJTivKWHHCNEpEaOKhFlhRVplDmqNWlbD0TEwDrHKSEZzOluVjUpDNYtOCSFghsbh8hCU6ypRoCtlwKt7cKLbS9qOIk0pi/iRX0+NqRaG4t8wTCkDZFE4UrgfiR3uwZ85J5BdXY57hkzCX0WH4CeSIk4eiXjLOQQHdIAtey0OhNyDGFUCWzSRl1CcKAoyqQQi6CCC2lGPoMmFRV8FHcLY9+0nk6AOlwwSC7V0vrVXlZ8dWvknOpWvhziop9d3Jr/dLUxNjIBWVVU6ZDBBQjK70jBAGgEeX4zSijPYHf5IvUxTTO0BjLSehSD5WViOz8fvyvGo8Ev0ejzaoFvZd+hYsx3+kSPAj54Anl+s49lr0cJ+YQsM579DnqwrToTdf1l/IpsedQ1QQXw6+D98I6L+jGzX3+NZVOircaCU7BHqG3a2xSl7oiW3FsBqi/E2t09fPKXoeUG0SKJdtnVdRmsDLJoXkbkaPbOfhX/KAvDk7WHNXIUsXhSKIogG1rqNoquUyXLNXP4TQRbNCokdZRxMR0xSLFQhjfvjNHcWk4M6MhouUQapkak4Zbgaauc1xYzK68mjMaRyO7pJzYw+XrdrAg70/qVRQERUQbHYQfujmmOidRKlj1+5E0JbJUzKQfAznoYu63PUJa3DaUMGG1ZDNcSnLkjQN87W4iwWd+6UzVJmToEwcTpshT9CaxDDELeg0aluK5DlSS26ud95a+3nzfeKjtMWWSzq18GouiTM5npO7mtXX863rUAWB64IVDnEL7xnnGitmZmejeiIIEjlCtjMRidVkFMRpAwWASxqbQWy3KmC3DwSeKL599auRjarSSArmi9HUOFzECQ8AWPau1AnrL7snBq7oTk1GoeySsMT4glgXaYkeLGA2H0AjAfKd8g8+tp8idCFyoIQwPdn9LsF1zyGs1VZ0BjrnIfw9OURCFQX1EAW6AeJSup1TBaTI8rl6YZsSEGFW+Tx7Dbcq90AUZf5qDMaUW6R4I3d3+DJfuOQYDqI7To+dMIgtNMcxZAAJfhRN8GQvhKbQx6BUhLoPA9ORZI430Ga7xilpjZ/Dwyxc+pNp7espa9z35rb8W0GKOocCoyNtW5F70LS7QWHbLPdwmq63Ju9+iR0We9hf8BNKPS/tMDvU/IJUsK7MbGM8lOvYFPcqw0eKkpzDCkVPyBMJICww8PgBfYGSA3NqoOt+hRgqgSP6r4uOruTdLQt/2vATYaap+wCc8l2bA2fgkpZfSljb+f6/+FzUh7blX4Qy3d+ctnpkLlvDbSoMFS3+qm614Odqy6AyXIpEt0QwOK8+ZozoJbs25zjedrHF5DF7Ue+eDbYUW1Qt0l2qy0AFjd2uT4XPfPfhqTHIlZ3SfSvVMUwlAVfMnJtrTl1B1qiq1Qf0BrnU11ShfzUfCQPSoZYJoHZaIZI0nr1DiqxAh0DYnGszGGXEe4XjN8+23iZ9xV9dtvECXh49iSUW6qZAI57o/fiiILXIEh5HpZjs3Ao8cMGqYK0xpCIhXjjjTcxfvwtSEpOgdGgx4qlb2LB49ehoEaBz774Fi882omp+NXxxPVMft0VmNUGPnbn+uGeAXzWT0uyWK7nRTXxcpkd/JjbYExbA3XCmka/1rYCWXTQv6vCIEfdo/p/Wm9eel5ZUWu65FfaGvdDYxLiLc2ctGZdliu4YutVAVGWfVsn11VX4LvNh3D/7aNgM5P/rGP9zgEser7pDZfogxSYEIvFrTG99fo4adHivAtbjtbKXGaQ3p3uwSz3AfztQVaHit+hDFQxEYCKqmroIuvzgLkUPLmRF5mJw3mp+RL1oBuDImXuvEp3gOUpouwNXHFS8ZaLwgyeZDM9XRFUf0GpXhKlCJOQEAZJuD+GExVprGDdtXmrqbBZbPBkjMbRhLiiaLoxPTV3oOU+L9eWf4KY3q9jY04Onvl9DRYMHIsH+98BgakY1qx3HIt5WQT4YSNhO/cZ/rBEoFzZB5F+9UUcukkTwTNXILjiHfBjJ0KT+QP08QvrDcmXGrxWv8NaqUMqau9W+A4kyU8xwGPXlwCGEtj1F2A3lIAfOgz8djczdUFr+hLs4SfiXMAI59HH5v0HoT1eZEIZZ0tPIzVkAkRWHUQ2HfvZvnY3YmoPQdbxEfAjrgXEwcxPzq7JgC3/G1TXZCIzaAz0wgAkVf6CMLGY+ZzwAno5VA1duQV0VErrW+pgOPAQ/oyajQpZw94UrTRFbdINdy81tfMIeQhGxQxku+VWFTiV/kjUhQrhzUTzvChuoTPrcaoyEyqJAgTOuGa0GrH3wnGYbRb0Dk0GBU2okUrg8fJUhPkFo4Py8mh5jV7t9N0ioQqT1YSk4Iv98ng4WnaGZXFJeIP1abezrNqBCydYJn1geA/n2KoMNThadpZt7x51d1VQdSpCUbxIcGWlZ0mAIFwWUm9h4uv3Rc/41gRbbQmwuHMiYYQeJZ9A2MehuGo5Nhsnwx9CDfnjtXJzBVr/ZJDlPi1pB1JRXVqNDt07IiI+olVmrVdoEuRCGbQWHXJqCpyZLPLHWrxoMZN5j2vvqKuirBcBM+HFiHyNsZZ5OJH9A2XBg9WHIAjuz+qycrWVEAk7QyZwCElQ1ooa4TNaMBKjhEDWrTddg74pYVBXFmDZ+79i/vyZCAwKg602FWZxPMz8IJjtZuTozrOSAhLZoGdJsCAQcskl02K1QQSl1MZ8tigLJfe79BkJXtDClLJmTWnC2iMIMO8DP3gAavN3whD3VKO7tyXI+ruKX7hOCJfdor+RxLqvaz9v30lD4MqdReWtn8Y+b626LJ5bxopUBX1pZJdks1iQlp7Dgv/xMWHgXVyf0PXLnmluAIv6bSuQ5UoV9ARgvQGtvzXICrEL0KVoeZO9sbgv0hVkcVEGLsJAVD4qFtSbDJcVCHuTandFsnQs9745cOWLiqHjYevw46LmCvZIsCJWGcUUkErqKlCkKYHVbmOqR+HyYHQNddDG2A3GAyvcPa+5wB681EhyNndXFuIGdYBYIXauo7lj0JfPLA68RBZcgZb7BZNQ/ScGt+sBvrwLanlyVAjDIMhajBhlJPhhwx0vE0MpAwf7K0uRFTSaLaYCJSpIBRLnPUfUh2iBCkFFCyHo8Ajq0r9EXcdF9e5JT0Dal5v277KNf10aIkt/gEWogkESAYMkEiJNOkLU+xEa0h386NvBk0XArs1FaubXOBw52Tn0UF0GRtf+DGGvJbCmvgFYdAB56YgUjF7JCxnqkIPn8UA+O7YLW6E/9xXOKwfiZPi9MF4U1+A6JDpgUsXP6FCzg/1JK3YYo1KTWGsR6BcJYa+3GeiznHwG+/yGIDeg+UpnV+o74EBVQxSKpo6DVP2i5RFOkPVX8UH0Dk3ByYI0LN/1CbTGOjw5+D7ml0Wm4H9k7sXZkiyklmZh7ohJuLvXOHbP7sw+6Nz+0f53sr8X15Zi5o+vIK00hw1LLvbDGzfNx9p9X7K/kVz7svHPQ62vxVs7PmAGyDenjMK8kY8hUKbCn5l7XcZwL+7sMZb18/3JTUyuXSGRY+rg+zCq80DsLDoMjflSFpy2a4j63NJIaFPnuDWATWuAraZk05p6ju7bh1ZuQ4pmBwTdXgbMahhOPI8TsfNR53cJpLf0GNz+9LynYBrR0P6/NaPOCInfpfdIa5zfwIgeOF6ext6jBGYiecFOkGUPErIgSwf/GGzc8DM+Xfdf5j81/7l5SOqejML8QnzxyRcIEunw46aD6N0zGfNn3wNebBJCRIHITc3G4iVLkJWVjdmzZ+GG66/FMwtmY/d+Rz3Y8jefwYhR12DJ8rWYP+dJVBWn4puf9mD6nOewceMvqKquwt2P3g3y5Vr2xjJMmTEFWrUWm3/ezOTnf9u0CTfeOBpPP7UAKpUKOp0OH330MT7/4kuEh4dj5szpGDlyJKvVaor1iTR/KfxjB8FefQw1gn6wqBqv5/1fB1mtcR269tEQuPIW6G/OOFpKGXQHV9wYfKEJutZhmQwGmI0GB8uKFrhMv8nuEWDRZ20Bslypgo29FxsDWn9bkCW01qFP8XtQdH4MdqsRJdlfITV2dhOvGTuTWhW6gAiiDBK4on8NXbjuUu2ckiAV1YlFYmfE1ZOpcWPAihaA7GXnZsbpTUjD9aQJYHUMiEGAWMmU/Dan72IGxoPa98IjA25HqDKYmRZzReIV2eUQ+4nhF3K5uWNTvnwOaHmiK7XTHIFeGIQqWQfnUDtVb0W0uRhqCKEVhkAjjsAFxaXaJYrAu4Is2pGoD50KFjKJWF3aJ9Am1Jc5bssHdxMvrBZvLrRo0CVjPkIjhoAffSsglAM2E2wFG6Ap2YldoQ+iUpZQ7zjJFT+ir78f+O0fYPQ+qq0i82KYNQyc2dRpsOZ8hFK7lAlblMq7Nnucnar/wEBbDgRdX2B9UHYtR1uDfe1mNrvPttqRA1aNqfw099gMZPlF4LuTmzB7+CNIrc6GP88PG89uYwCG2rKdH2N81+uYWM2GU1vw/HVTmXXBa3+8iymD7mY1ke/t+xpPUV2lVIl1B74BWSXQPlw7mH8Ce84dwYyhD4IyY+TRNW/kJLbIW7X7v7ir502IC2qHzWk7mfjLsA59mQHynBGPQCaSMs+uO3uOhcagxZaM3Vgw6nFWP7n0rw8xLuUayOQypFY5JHKpNWZB0ZTnQnPn1XU/CriQNHZrtOaCLU54ozXG4GsfUaXr0dmaD0HibNjr8qA5uxgnEt6AWXSJSu1rX962+6fK53s7L/o8bX8qkgYl+7KpT9skqGKZNUJRXdllIIsMi4lhcmjbfqSeTmUgp7iwGOvWfojZC2bBYDRi6etLMGvyOPTrMwgbN+/C3t3bMevFRSgvK8faFQSe5iE0LBRLly7DqH4xGDJ0EF5b+hkmjB+Dvr17oLq8gIGsuVPGo7JOjO9+PYQZM6bDZDTi9bfexB333Yljh49BKpPi1tvH49SJU/j4vU/w0sKFiIiMxCeffAqj0YjZs2Zi/YYNKCkpxWOPTWJ+RO+8swYLFz4PmZ+cZbPoneqLIIcqexoLdlsyV6Mq/l2v89iW7+q/o/iF1wlp5gYNeTG1BbhyHWJzKIOkGMgXNUzXawxk0bvKbrU4a67S0s8hPFgBAZ9XjwLoKYPFjbstQJa74EVzgNaVfp/SfPhUk9WnYDECOj/OAFZ19mc4ETMbdg91LI1du6TQRql/rpGfAGWuKPPY0ILMHUQQACJwRSa8jbXGvAroRgkUK9Enopsz68T1lVWTj7yqAogEIsSrYlgGiGvnagqQX1sEUtriGhmOxvtH481t7yMhJI5F0KViCQ6dP4Wvj/7CvLNMfDPK9dVor4xCtMJBpaDI/rma8yjWliHWPwrRF49zpiqL0RyIShQoUSIlKIF5WRVqS0EUCPIG4hpHP6egAhX9Uo0Ygb4EVRxCZJfkZLPV51GkLQXRJB19doIrIE2rymWfEcgKkQY6RT8ouxhgyAZfHg/juS9RG3w/REIRZLJLN26FqZr5CF0J0YFmPhe97sYBrLDOj4AX1I9Jv9sKf0Bl2RFkBIxCTiMZowHFaxFsKoIRQpgEcpjpH08KpekCSuUpzVIfbGjAPcq+RneJDYLO0wC+GPaKvahOXYGt8YtgEDYuH+ypz9as/WlLYOU69vog62HmM3Uk/zTm/lw/y/r+na8hUKbE/vzjmD70QdbFj6e3gM8TsKAMUf4mdBuNvNoiGAwG/Ja6gxkKF9SVwGay4aOD3zFQRSbB4dIgB8gaMQnVenW9bBf1+2j/O5AU7gDgt3W7AcdKUxltkMRrqJ8+0V0RHxoN8sY7U5yFzPJzmNDzBmw9v/fis+Byo3X37+tK+nsQvYqyWa3ZCGzRc5MEMoiOSNkHavQ7/TPZHJbh9P/WBHlNPYf2hesQL+WDH/8w7NUnUJn1MdSK7tDKE6GVd4ZBEtXULv/ntt/3814MHj+k1c6b/OlIUOpkRcZlIIsfIka4KAirl6/B2FvGoEtyEnu5rnt3HQYMHgBVYADWrVmH556ejBh+FqqFvfHSwufx6LznkHY2HRXl5bj/ofsh5UlwYv9WHDl8EI8/MR2vLnobt97YH72iLqBaPAjL3vsBs+c+herqaqxfv4GBLKFQhAOHD7DMVEhoCGY/NQt8mRA5Z7KwaeMmvPDcQtCCrrCwAGvXvoeF/3meATHy0+ML+DDoDVi5chUm3jURYWERKDVWsBILTjm3IbDFs9QiqPglCDo+Bl3aR9AmLPU6120JsnwpA/E6wH/IBu4BeHcWVVudRlNBFitbETeeUaZrU+AGwjhqIKciSL+nZ+Qjv7gSfVNi6mWnaM3u8I7zTHW9EiCL5tsbaLr8OxN4LNlpq++O+vUJZA0pWgZpl1nQpi7Hoeg5sF80BmzKwDiQxcCV0dConj2bPCYpeakojxaFtMhXij1HWb3RAblMGdH5BkX1wnfHNzERC64NbN8Tr4yZzSLMnQPjUaquYIukPblHMTJhAJ4cch8EIgEyqnJZVJroAH0ju2JP9lEcL0rFvFGTWBGo3mZCz5AueH/v1yxqPjp2KIxqPfQqKz4+9D325B5h/U0ddj9CFIGo0FTj+d+Wom9MN0wbdj8OlJ1ki43BEb3x/fFN2JT6F14fNx8xgZH45MB6vL/P4Xzv2tbd/TrIMZ4WoQfOHWeS77SYo+NMHnQX+CI+A2+JAfH46dQfWH/yd1Tr1LgucQjz39JY6xhPOUoWimd+XYy95446ux/ZoTfWjJsBf/URFMmHYtW+r7A5fSdTZHyo3wTc0u06ZKvzQfPf1EbZMmqcx0hrUxDpReXJUiCscivalf0Eo1AFvqkKHMCyFW9Ccf4vyAga+7eUVI+tPYD+Fd9CnjQPvKDesBsrWLG+mRTeeALw7HYIeVRcoMc5YXvsj57R4FdCIiuctwTJybrTVEflL0IYtLC5LLhzRR1wNOJh1idHq22LjFVDg6agB8tkndiEOSMeZUGbPdlHYLNbGWhybUcLTjcZZKkNGiz96yNMGjARdiGQV1uIfqFdnTVZVTo1vjn+Kzs2ZawuTgR+Pvsnu38IZB26cArt/MOZiinRBD2CrB43YGuBA2T5kjm/kpTBtgBZvj4XaMHW2gDP12Nz23U69zaigxLAjx7P6iDtmkzHv9oM5PPCcC52WlO7/J/aPvdEDjr0bNmJa18AACAASURBVF2a5bCoPth74RhEfJGTLjh12pNQhCthN9qw8KmFOLD3QL15fuWtV5DUNYmBrAXPL0B88Wswd34Vy5e8gevvfhR//v7nZUIa9949AU/NeRxvvfkWbpkwESk9h0Cnq8Py5SswZ87seiCLgpwGix4vvvgyRlwzHNePuQEV+ioUpxdg88bNmD3vBRSr+YhTap376/V6vP/e+9j8+xao1Wp06ZKI5cuXQRoiR7bufL3xN6RWKK74BSqpFhD5o7aqGsbIBxq9vtoaYLVmDebf+UZxZRs0RymwuecWwBNixEVhrKb04Q1ouYOshiTa9x/PRpd4R80+B5y8ASzXbZsy5sa2bUhVkPahc6W1eUPN9R3rDZS11nhd+/EJZKWcX46IlJmw5nyI3cEPwCpoGp2EsiJkUltrqGMUGpPNsSB3RAJ4lymCNHQRezKZ88W52/UGoUj20HZ9sXLXf5EYFo9RnQaiSF2KL478jKdGTYbarIHVYmNeWU8OuRfxwdGs/oKMhkm6PaMml0mxU9ZoREx/rNnzBeICozC+2/XYfn4/eEI+y1ipBArU6jUIFQVBbdcyU+OpQ+9HfBD1d5RRjSjTpTHU4blflzCT4tdumotqay2L7MbKIvDS7yuZ4TGBrLigKHy0/3s2b5MG3cl+qvUacL5fPdp1wYG8EyyDNmvkw4gNiMKW9N3YnPYXXhg9k0lqbk3djXOVhXhy6H2QCsX46ugvMFqMeGzQXThVmYEuqni8+ef7DFC2D4pGQUUWPtjzGd4YO4dlAJ76dSmGdb4B41OuR0VdFRZuXY6JvcYiPiwGF+rKm3R9NmQI2VJBDeo3iOrJBAHw1Feg+hC6l38FYa+lsJuqgbo8h1dO8SbkFu7Enph5TTqPq7Hx0MKliFeEQNB5BiC4VEjtOhZ7zSkYz7yCLHlfHI14tN4wqXBVYDNBYDfV+xmuO4uY2oOI8FM5xD+ibqq3n/Xks/gx4B5oROEMHLR142gY3LOC7BXCxcEMZM0f8RhsZjsy1efw3r6v8Mw1UxChDEV6aQ6iVOHIqch30gV1ZgPe2v4+Hu53W4N0wXHJo/D+/q/RLTIRwzr0c54aCV8s3rGO1V7RPfry1ndwa9frGSW4pLacid9Q0IWjC1It1zu7P8PY5JEudMHJF+mCH2Fc8jWQSMU4W5nNajDdTWo9zemVejG0Rj1WW18TV6L/5KxnER4xGDxVCnjyS6a11rQlSJX2QFnIjfWGIbDpYeX7Vkh+Jcb//+0Y/cK7MmW+Gp0WMpsQb776FqbPmAZhiBRSvgirl63G+DvGI6FzfeXV/Lx8J8iKufA2tO3m4eWXF2HytEdx7EwejAYjJky8DXybEUHGPPD8O0NfmYZXlv/AQFbXrt0aBFkikRhbd2zFzz/+DH+lEtPnToNU6Yec01nY8ssWPPvsM/UyWc8//xw+//wLxMbEYMKE8ahR1+Lll15hAh6mIJIVv9yk2JP3luzcS/DvPBH22jQYivdA02GxR3Vcuga8Weq09DrhLHla2s8/YX/ufUdCRL54XLXWOTUXZHHgo7GMFolf0LuL1AKpkfcVpxpIP+vq6itiEsgi64nGMljcebd2JsubN5Y3oMUlWa7Uu7TJICuy7CckRfQAjGU4UWdFVcDgJl9Drq735CGltxpYtoprXLEa/e5eJ0V/a8jFmzwPzGTw56LeSlEmSslzN4NrvRfRdga364MVOz9Br+hk3Jg0HPlVxQ5p9lGPQSlVsAUT0Y1u7X4DG57OpMeSHR/itu6jwROBeVS59tOzXRIGtO+BI6VnYTVbUXQwH92v7wm+nYfeYcnO/iZQfzweq/NYvG0dbu9xIzve4u0fQCn1x4C4HhidNIzVqB07fwbv7vkS/hI5Xrxx5mUga9+FE0gJ6OgEWV3CO2DZjo9BGbkRCQMYfTBRFc/AYkpkJ9zQZRg7D5FAyBaa1E4WpePTQxvw8pjZyNUWoIMiBku2r8PUIfdDJfeHuk6DtXu+wNvDxkHlH4I6ox5iaQwEYoc/yvI9nwA8Ox7ofxvSqhyCAb40b5QIznvEl764bVzBFfc3d5Al1+WgV8ESSHq8wSKBpDbFk0X9owAWd24kxT+4eDVkHR6CuegXmPlykFyxiGeFMP5BBpJoFW+vPAhr3uewmOvA41F2WAQeZaf4YvBI7EQgd9Sg2a3gKRPBDx3umBuqLRP5O1QR9UVMMIUnUqH4zFJsjqqvNNmU78mXbd0zNySCQACAjLmpBotA1txhj8Kot0AiF2J79n4mOlGqKceDfW/D4wPvQmppNsskUW1Wc4QvaJwkdDGmy3Cs3P1fpJZkYfmtz6NGr8Fb2z/A1ozduCFxGJ6+5nHEBbbDH5l7sGLnp6z+a9bwhzE+xVHj5RS+EMtZ0GZUwkBsP38AGlN9x3pv89LWlMErKTTh7Vz/Dp9Hlf4ARV0G/I0FUAh4EPZ8mwU0zEdm4HTEQ1BqTkOpPY0Anon5zJTwQ1EaehNqlH3+DsO/KmNwBDOtEF5U7GvNQQwO7w2L0QzKBr36ymsMZPGDxSCVxu0b/8C53DxMnvoYqMRg629b0HdAXwbMqCZryvQpGBBnwe97CnH06HHMm3EHMislWLtyLabNmYr4uChk798MoyAMA1KC8OrKjRh70y3o268PamrUHjNZWo0Gb7z9Fh5+4hEcP3Kc0f/uvv8upJ9Mwwdr1+GFhf9x1mTRPDz88ENYsWIlBg0aiGFDhyItLQ1Lly/H7GfngBcsYoqjnpq7LLxAewrK0rUQdZkOu7EKptyvoYl+Bjapw3fRtbWlzUqZvtIp6tWa3/PfsS8uSH81PBFbLHzhhTrIABaJvdnr0/6MJhNqNAaIXRJEHLPMF/ZKa4OsX0wVXi8NbwDK4aPF+/vRBf30+Qit/AMdlMHgR47B+YzPkBX9uNcTdt3AFWDR30lZyQIrKBLCNW4hxZlcuu5PNURyjp7j8gEBLDIDdo+qe6rl4tR7KBo9OKo389y5pvMg9IhOQqm6HB/s+5aBLIlIwgDYj6e2XnaOH9y1CBACJXXlHkHW0fJUGLVGlKeWIH5wAvhWoF9E9wb7I5pfgEyJJds/xPhu1zEq4dxRkxgQor9Rnde+c//H3nWAt1Wd7VdbsmRb3nslju3EznJ2yGDTnxYoG0ohQBiBJCSsQlsohQJlhoQQdhkto9CWTctMAkmcveMZ771lSdZe//Md5SqyrGnLjhM4z+MnsXXuOeeee3Xvec/3fu+7D/eceVNAkJUdm4bHv32JRaUcIqBJ24azMuayaBXlvlH0y2Ax4dPD3+I/B79GQ28LOz8CZX85/060Gbshh4yBrLvPvAlKeST0BiNe2vYuHjr9KmRKeWjSW7C25FP87+gu9BmdL4XlC65llMOD3RVB3xPedujcDw6FNkgRKxlf4qIcer5kUuqfYd5ZEpgh5fMgmniP03y0ci1qtN1QWrvQK0rBjtTbgx7/WKqYqC9DZ8TARPOpHe+hQL0J0skPMVphUMVmhEN92GnGLEt1AjRTD3iSeMBhAdtdcNjR9+Nl+Hf2+qCaDLWSZwSbeyZwQgy0sUFS62mSJNgtTk64UCCASWyCUhrl6o6k0uu6mgbQBYci4U5RqhpNEyj5nkQvKlS1jCacH5Pj6ovoxWSaWhgzno2Nisasw47WAyANpvlpxZAfk5fvMfRhV/shltvlLuHORfRd+0R2euk5f+P+HSnK4M/gKvBdGqfaisnqryGY/Gc4dA2wd24CP7oIvOgiVyTZoT3KhHIaEIu6jNsCN3oK1tB0q9FY0YiiBZPDfnZxEiWmxOWju6fHBbIMShtMDjPSpUn4+MOP8f7fnVT6629eggsvvQjNTc0MZJEAxaZvvsOM6UV44A93ItH8BXoyb0bp3iN4dcOrOFpRhQvOmYV77vs9YvhN+GJXF/70wJN46KE/Yf78eYNA1vLbb8O7770PnpiHK665gtEISV1wyc1LoNfp8ebLbyI6Kho//PAjUxe8++67mLpgc1MT/vrEU9i/fz8uv+oydLZ34vLfXA5xpgKaAJsuXI6WjCdBgtWAuOanIB13JXjSRFgq10MbtwTWaKfNBZWRBFh6q4HJ5v9UCq0vyY4jFO/VcM3NYqESyiDMgv31x9IChPT+drBIFRet8nWM2WKFTqfHV1vL8IsFQxOxCSfI8kcV9DyHQJuR4cxFD/YaB6QLzm95lvn9QET+WHaoK17FnvTgeeneABZ3s3rj4NPDxj10TjQ1b3lYlAOkt5gG5TR4W4y4czLJO2NyfD4e+Xo9lsy+FGmxSdDo+vHa9oEga352MRaOP04boglVGzU41FXJ1I486YKUm/RDyy4maxkvjkFOTDrz3SD/HgJt3trj83ksikaA6o7FS/DFkY1YMG4GIsQyvLf3M1xV/CsG/oYDst7a+RELCV8/51KWq0VqaMtOuxrRskgWyfrbjg8ZyKIkf4GNz3K+iBZJeVoiuwAvb3sfD565BAq7Fvd+9x7Oy5mCC6ZdxYDg89v+DqvDyoBdsCDLF9fc84YNRBv0B664tmxl1yIpbhL4ab865j/l/IQ8wg5qenEwcaDPW7BfmpOlHglzjLc2MI8YnizNmWNi1TlVENmPDg6bgUnD86InQZBzHfuek1eYZd/daBKmIcnaDlnCHMDUDU3vYTZnNRFzQ5IcDjRfngnEtPAnYOUrP4d83NxLo7EVR/qPm1BTorzIImAg64riX2JTy85AQxj25+7RctrkodB6IGPEYP1UOB+9QPYOoZxEoDkOpa2fQt3M1rcxXmwHn74jx4qjvw4O9RFAIAM/+WzYu7bgqKoFzSlOpcufWmmva4deo8O4qeHNyeLmsShqAssFtliszM+qXFcLnVXPnhVZUansnUyFhFVIDErfoXXRBeMVPEQ7tIBQDOPGM7Cn+DMm8kT+VpFCCcTqveDJYtm7oSvltxDLMyF2iGC3OZhkNedl5Vy7ONiCu9uqQoehm23AkMphhFCGQ/sPMuGLe+6/B9GyKFCqhMFggsVqY5R9qUQEHdFLmf0Lnx1HCsSUMx1acaCo8Tkkpp/NaK226pfRI5kPQ+Kv0WLt8JqLHFr73mv/lIQuaAY4/0Jv7KpwzGegNsIBsnz1QQqEEPABG9lKHDcX7u/XQ2eyobKuDdPy0wIN0evn9P2QScNj5xCIKug+gBMRbQw0QcGBrILVMFeuh8URi4rEX6FP5DTyDFT8ASxfx/YYVdBbjexjAlgRQukA2Xf6O5eH5Sl97GnOy/VBSf5UaBd6Qmw2y7l6aeu7+P05y9gDDxaHy2SY/Gxe3/Ehq3/T3Cuwv7OUPQhpp7zXqEazpo0ZmjqFLyazxPsDLeW498ybUKdrYTka0+In4pVt70EilGDJrEt8tkdCHkTJI5BFQKpT240fa3ZDJpYiLToZREPkPvPMyfJHFyRwWNpbjYnKcS66IOWeEZ2QckUof4sS9Q+1VuDNnf9mIAt8oLGnjYG7P557O1r0HVDwIhiN8g9n3wpoqvDs7o14ZMFFkEVNZ8aK67a+CTvPETTI8pWH5e1e8JWwGwy4ovbkFbdBFpPJEtgd6lI4jF2M7kq0t6PanpM2chXoO+ft81hDLWRWFax8KSx8KfvXypdgUvenmGAqg3jyn5mvl8PcB/vRF6DqLcMXuWtdTSXrDsPMj0CvbODiiRb/LN5yLPISitcL+z6Sp5zbDmEwURVf99C2vr1QW515DRQ5ovwtmVCKpv72ARFzz/lhyohUjoWRvImABDPnnLyv+zPIv18HfwBdOpg+wlHnZ3A19FksqH4IyYp4OPSN0Jm0EBrbETFjjStvy1a1Hvsiz4ZGMXS7hqGP7sQfaTFZ2KJULPUtHT2cUdJ3vzhuEsgElVgW/mjl9AwQqeACWS32LsyvvB3C4udgO/IINmc9zIZC0fE5iYUQbFkIYfE62GrfwgHJNBft013lz5uIkvv5kHpvX3UXA1mr77sT1bpG5IgyBsiye0aYpsTno07TDK15oG9esPM0vmkDMuMLwE88HabK57E19c5gDw25Hq27aH3GWdKE3MBJeABtnrmntYz2KYSqLOhvfC5QxfQQjplw22ywW505WUQD1Gp1LFBAJVIhh7Z/aPdluEBWKFEsGvNIMT6Gc90DgqxpTRsQN2kZe/j0pvwBh6wdQfXnCbAoYS5QwiB9ibuMPQxEUfGXh0UgwT1C5QtguQMxklyfnJCPl7a9h2hpJK6d9WvwwUODqsUFsqJkkajoqMZj376EZaf9BvOypjNhjL/v/gi/mXkhmnXtLJJFhdrLikzDU9+/yhLmifInhAA76w/ig0NfMmGL1OhE1HY3em3vxrmXs3PlgBRFlx7+6nlmqkp5UhabNWiQxQlfkGri6tNvQGpUIjYe3Y4vSzfhj+cuR0xEFItKkVnzNTMuZLklG7b8g4FCAlkCvgD/3PcFi3pRZKpcVYsYQSQDWQ+csxwibSXu/eFjXDtxJuYVXMKiBI9vfAkXFJ6JpfOuCCqSFYgm6HljudMGCVyRoEUwPiIDAJbqIPqOvoqjkfOgESihF8YNAgtB3dCnUCUSt5jV9joUk+4EP3Exy8eyN38GVf2H2Jp+F1TS7CGfLRd1IQ86T8qbe6Pcw5CiVdzCP5hOfYEsz2hWoLa4HUp3YOjrGRKoLe5zp2Ijb0BOqSfQ8jRXD7btcNQ7kcqB4Rj/WGgjsr8MRmkayPphTvvLzMDY3rODbUJpunZh78SXxsIwT9kxpItTMCE+A2qNDuX6Gp8RG9qgJUsSinL1mbVsg3T23vMhX/QJ7O3f4rA5Aqq4MzAnaQpMdgvkWxdDNGM97PXv4oAgDyrlcepdsJNJqQjUJ9mukOoeRdOIFszlC/fa1IPGOyl2PNp13eg1qYPtZlC9jNZ/YELGQubRWN5Vjbaki4fclr8Df0pCFzQP7N3gIOa803x3tMtwRC9orAxUUWEbmU5Q5V4oH4uLYBHA6tfpoe43o71bjdwMJ/V9qOWEgSzyBxMeVyUf6vjDeZxfkEVJlyldXyAqRglY1Og0KHAksiBg/0MBWNQoAQ4Kv5OEOeVgeRoME0WQRCEIYHmaF/sKE7qDrNkpU/HxwW+8yqBT/3OznDLuCqkcpW1VeHX7P7G78TCLKJEUelZcGg53Vbl8XgiY5CozESmU4929n+P7oyXQmwxYkD0T18y+EDGKaFT11mFKQgFquhoGtTctbRJaNZ0uIJUZk8oiSQSyCOg097W7PuMk3GmcF08/D2W9RzE5Js8lfEES7pmRKdhSs5vRAmt7mpiEOwE5sUTEdsqIxkgRvG8qt2J25hQsGD8Tm4/uZBG9zw5/j9L2owygGWCC1qJDijiegayHz12NNPNh7NfL8ZdvX0JlbyeuKb6ICWgYLSb8du5FqFU3uWuPDLpHQgVYXAMEtGQ8aUBwxbP0gm/thbTh2eMRrGMAa1Pa3dDwFQHv21OpAikIOlhWECCxaSG19kFm7cPUzveQlDQX/OzfMpoT+QHpD/6RGSZXxA5UEwzXfLiAFzVod7DdJs98q1D68iWcQpRBAluBijeAxd5FQWwE+WubnklE6fN8KXNA60Tx+mnMPysHBrorgvtcYNMhqr8Ucn01JlCecvLZMO9ZgdKk69DLFuYnZkEW3OhHtlbdoVpkFWYz0amRKrTZlhORDoVChl6VxqWgR/25R5oKYsZBKhCzqAt5tNG/qSVnQj73dWY0r9p7H8RnbmdUvx9b9mBB5TKIZ74Ae+OHOIR09MQsHKlTGNBunjKbeWB2hkwXPN6M0KbDaV1vQDjhdujK12BH+r1hHzulcATKGwt7pz/xBocDsvgiySBbFm46SeTCYbW4zIYJYBlNFvz3h0OIjozArMk5cBzzLhzKJQgXwKK+Q6EKcmMNlJc1lHMazjFeQRYtYsb110Cu2QGxtQWiyFTw036Ntoo3UZZ+84D+PL2IhgqwqFEOZIn4tAg7Lk3tDq6onidN0N/iyB2MnTduEd7Y8S+kKZOYqiDbbT92NkSdo88IZJHvU7IiAakKp48TlQ5dN46q6pkyoHuhHbMkeQIK453ysTaTlSkINhra0KRpZZEioi2Nj8kc1F6jppXJTifK4kBqPWpTP1NQ4zl4aDd2sV047jMCSaly53jqtc1Qm7TIUKQwPx5SayTKAXHS85Q5iHUTAahRNzEzYwKuKfJ40MvHvdCcU9tEr6CduDpNCxq1bWypUBg3AUpxJKL6mxFt2AF+0lmw2kSwy44n/hNX/YjmqN8HcCg0wVBuZkXpEgitLaCNJqaEJ4oGLzLfSRE8BrC+SVkFwxDMekMZx4msG2FRoaDnM0Sa2yC3dDEwJZHEQCCJhdnUB6FIDgHlU0piAXEc+AmnMaliyruylT2FWpsMW5KWe1X0HInzGg648hyP530VTDSLo/V5tjXcKBZ7LtntPl9sIzGXobT5cxQrlNnyXlehr8KUxjWQxM8GZGngJy5i9OPWyjdRkeukn/1UC72Tt39WElYjYl9zSZu/5AlJOc3afr2rGkcxp5zMKLGCmY3TO40ogSzKdPQJKOMmMjEg8w8XQX9eHdoNPWjp78CCitsgmfUC7M0f44gtFl2xZ47KpcyJSmcqfa26zmH1N77xBWTn/RZ29WEc1tnQHXv6sNpzP/inlocVtomjPUW28TbYhzKYPsKhLEiCF+65vJ4Aq6quneUL1jV3obgwGzLx8DdIKBcrHCIhoVIFuTkdsyArwlCHGPUepFhaoRDxwVNOBj92BnDME4vMGFtbNqMi3anC5r7AoYebwWFEt6UX/WbnQ48tWkL0FKAFf7exF5Fip+eIJ7jiJnGAuZiHabHnzeted3bqVHx84BsGsgrSxqOiyyk7nqJIYAJqHMg60F3OwNFwCgE/WtAFylPxdkMQ7Wgs3ChxUiXixDEoav8YkRmzWNSjTzgL1qjZA6bGn5LRSAEsWf0TkMv54Kf+atBlIoClr34LXyTfdkoCLIlVgwztTuZplSYRQpB7GyCOAU8YCZAsu2dx2OAw9wKmXjisWgZAu9q3YFPmA9A7IjAa3h8jlQvkGdXyF83yBbBouoYbxRrOs2Kkj/05ijW0GRba+iEzNEJs6YbE3I1s1TeQFv4evIh0Z4N2C+wN7+EILwtdcWcNrZNT5Ki+zj4mepGaO7RE+VCmgRNPUkZHwmg0sbWGVCpmoMvqsDFA9UPLHubN6V5Elj6c1vwUU4nUlVwH2fm12NS8i1WZX7EMslkbYG/9EqUm8SAvtFDGF0rdDEUy+Dw+GrSBI/D+2pUaWzCv/xsmzKIqW4N9GeGJZhHAIlEO2qT9uRyfAWJZURSUCnefcWkuxLZijwfKd7LZmVkuXxA60JoqVCCb790HM5Rr4a4uyOVf0fF7DtdB3W/A6bML8OUPB7GwePiCNeGMYjXYjDhkC83qZCy+y1kkK73tPUyIkIDHVMhS2fVzmLrg6N0Dm6YGFrsC/YopOKx0qu35UoijhFQqBLraHZ0wOpwJdcEWUtvpNfUxxTqOFuh5rHsUK5jdZ3eQlaCIQ3pkMvtSNKhboTY4ZchZpEmZiRhpNJq1baAIE6n/DKcEA7J85WcQyBoLCXwcyCpufBbSictgrXoRmthrYI2eN2Bq/IGsUGmC8soVEBqrXe3bIYUxfRkscccNQAX6KkTX3AFh8RqnqIVqPxwWDaO0Osxq5uf1VeryUw5gZWh2oLj9bUQlzgMvMhe8hIXgSeKYUiCJVpACoMPYBugaYddWw2ZRQ2fnQe/gs7kwCpXs3x5ZPlpEzsjrSIOLYMQshvM9447lwBYtCkgEw7N40ovdPx/pOQjH+Q2njRhJNIuKn4pFZmyCQZoRtlNTavZBqdmLeNUWKKJzwVNOAUiBUxLHouQEsGy1b8DYsw86iKFRTEZD+k1h6//nhoKbAYpmxYtiEat0Wjeo1BocNTZAZzse2fJsyQmynoSg6CGYjzyGA/lrXIITcyuWQU4gq+0blBusaE+4ILiBDLPWBGUWdBY9WnVdw2wJmNT4HFIK72C+j/uQCXXk1GG1+VMUugh2wrzpBdB80bqVfkJhW/nqc7iRLG/tdvVqGTUwPTmGfUwCMt4KreWD8cNyPzacAGuoUaxgMEGw1zhc9XjlO1c4JkRGg5/yC5bA6+g9AIsVMEvyYIlZDJvC6XnBheI9zfH8DSRUrwYKZXYZe9lN6qtwoCnYyeSUBak998WUv11tb31TMmteTA6S5HFo1LShpq+B0RupTZZzYXeCspqNVcg9K5/Rr/yqi/mJwDGQFWICXyCqkpAnYDK3SbJ4lvfWoGllu37+CoGsKREFSK69B5K8G1gOj73pIxh0/TBk3Am7OMl1X3hrJ5h7RdB/GCLVD7DJ8yFteh6SjPPATzpO1SCwb2/4AGZNM4zpt8MhiICk5Q1E5PyKyY5b990Jbdq9cIjiYBfFoslmxkGD0wPsVCnj+jajqPsjKNPPBz/jMkAYwTyt7B2bYeg9CK3dAY04DWpJGvqk2VBL0hmgspG31bHiLQ9ppMBFqGIW4bxOBLZaDB1s4ULFV/4V12ewz5HhjJGpMB5TbHIO6nhr3J/ZhssIJeyONMjiRGmCmSNiPLRYghNPcm8vuesLNnFdsWfDJpAhWnsAOc2vQhmZgZ7+ThzJfwaOYxLewYzDvY7Y0oMJdU8h1qGBQFkEftxc8GJogTo4v4oAVoPBjLrM4G1MQh3PyVafduvp/ScUDU6uH6lz4TZ6pRIxU0NTG7XMG8pfcQdZmgN/wu4JT7mqzy5fhsjZG2Dv2IRKrQatSZeM1NAHtHtaynTs7DjkEvsaTqeR/aWYaa8CP+1CtJeuQ2nmXcNpjqUwEJXx5zJ4BjxBls5iHLBudV+nDocpEq5oFp1Byb6jaOnsw3kLiiCTiI57MPL5XgEVfafJizJYsOVJEzQYTZCInWuQUOmDQ8nFon5G430e6veBZy37o4MAFr08qoSFMMWdixhh3CChAXoxBqvuEUIKSQAAIABJREFUxg0iVJAViPvrvjsQzALR325CqCCLlARzI7Owbsvb+PN5d2Bz806Wn8XR+uhL1XqwBZFJUYhMjhyQ4+K+i+7pCeTtgnHAMBTKIH0R/N3IJIW/MHkGntn8N9xz+lJsad/rksr3ddNQHsckaS7kJJrQtBYyRRT46b9m/kq2urfRLyxCW8pVXhdN3miCPEs3+MYmCIxN4Jk7WXQquvJ6CLKvBrRHwYubBV7URNi7tjJPNvbljJ9PupwsskpgC0I5eLJkZoxtb/kCOr0Dhuz7WN1gcnJC/YKcqPokVjGh9xtM1O2BLOUM8DMvB/gSOIydTGa9vb8ThxKuQIfcv1w0ybf7KmJK4je3IMrUwmTda2LOglacPORTDme+1ZAHAbAkd1LCCgSwqI9gniPDGQt3rL8NF67OSEWvRxpkBbOZwp2jL2sGX3NMkarc+ucQn1jM7n9bx2Z0CFOQIjCCn3srY17YO39Ad8PnQwZahVX3I2ncZeDFTB8wDIe2Cva2r2DTkNiRA0YIoIosRkP60nDcEqdMG9X7jiIiKmJUqILuk+bOkghmreEOsjr33ofDBetczc0sW4boORvYu6eqrx0tyVeO+PVRSiKZOnGwHpPBDGha4zOIK7wT9vr3sEO+GAZpZjCHDapDhupqs5Pp83MZOAPu3q2cX6t7DW69R+ux4cq/DzeaRSJxeoMZkXIpTGYrxCIB85njyqffH8DMyTlIS4z2epmDBVpk6SMRD7RuMJnNzG6BCs0FKYwL+LyAgGuoUazRfJ+H8p3g2VVbHASwjggmDEqWpIUyOYyniYa28ApkKOs50EAgi9sdCHZh5E+BMFSQRYm26RHJLpC1tWUPU+ATiUVMnGJu8jSnGqIDTARiV+dh5qU1O2kKyACZ3LapkJyszmKA0WZiHj5UiJdN5071KRFWwj8egajsq0dzfzvyYrKZ0AVXdnYcZK7rhbETQIm+rH0eD1vb9qJN18U41BRRIPXDyXFO89Y+g9oFso5qGlEYm8vMkqkQ73pvZ+kAI+hseTomyXJdfQr7tkLe/T7ESXPBi50BW81rOBh9EVSS4+PiKnsaxkZUrYbM1ghIkxlIgjge9pZPwFPkQpC3wtWHvfFfMKjqXe710q6PIUooBj/zKga2XMWqhWn/n6Ce9jX706kCsGKM9ZjY8yly0AdB2oXgp5x37N5xsPk2NX0ESer5AAlXGLvgsJlgt+pAzm1W8GHhSxhgIiVBuSQagphp3p8HQgV4kgRAmgCeJJFRDu1tX0LXuRNt8iJUxv4SvbKBIim+HixjBVy5j6/HoILG4PTN8lVOxK4Xp7Toy6g4lI2VYB/0Iw2ygjUYp/G62zIEGn9y5+eYoPovRHnL2eYLVxy0IRPppLvaOzczjyAOaHXFnhGo2QGfU97VBJGJ5bLY2/4HR88eGPsbIcv8Nfipv4TqyNNojJzDJL1tfOez8ucycAYqdpQjKi4KqRNGPh/LvWfuvgsWuMfxrZhc8yCjC3qCrBnlt0E5+wU4enbiaHcNmlKvHfHL7KQKGoYteuE+0OzmVzFu/CVwqMtwwCSGKjp0KfpA67ARn5gx3gGBLLFA6DWlhdvYDwfA4qZhqNGsXYdqUdPYiTPnTkRSfDRIlI4z1aa2WzrVUGl0KMp1pgj5KwS2KDLlrfiiCfo6huoT2CLQ5S0wcCpFsWi+eNqSSxzVETN9qtGEskvpeQFCBVn9Fj1TyvNWXDdvAKELOjYYieZwgSyZVIZCZS5KqvfhjV3/YkO/a/FSnDdxIYii93npRqz98U2kRiWBDIXnZ89AenQS85m6otgpmf3hvi+ZH9f4+Ew8/t3LSItOwn8OfYWsmDQ8/ItViIpQ4GhHPdb9+DbKOqpx+dT/w6pF1zMD4dquRjz89Xo09rXgupmXMAPlH9p2o9+sw7joTKRI4vHk969gW/1eXFh4NrSmfuZ7FSlR4MMD/8VLJe+CDJjvXHQDpmQUoKR9P5O8pTIxcjxyJIPzHSRtbyFSZgY/YQG6y57HwYyBBojuUSyBrgIRR++GJONc8JPPGXRp7d3bwY+fB+v+e8ATRUMvyodh3J8H1JO0vwNp+z8gVKQyVTw7yfg7pDBm3Q1LzBkIVro70IPkRH6e3/Nf5Km+gjKmEPzsa8BTjGOJ9SDAbdPDsucOlET/AvO0GyEqetAJVL3JRVMEkGigPD5A9CmH9Rg9jUD+sR+e0PkZFerDbmYRQlZI3lXfyBatpoZ/oS5qLkrjL4FeFD9oekZKzGK414FTOG3ub/Pb1IkAWe4D4sycHbbjdMJQacLBzBXRfiOEIwcQQgFZ/t4JfLuJ5UMp1XsQoy9HZEwhBBNuc96mzR/D0bsXvOSzGaiifGFL7VtQIQIJmee7gBa7l0Ms9Fxy6JvRd+RJlOf8EQZpGooa1yBp0kr2PSKhGKLSq016dIoz2MJVL8sKsZefq4/EDNBmXqAoVoIsFnHSaMTyrBDv/a1XkDWlfDkSpj8KiKJg3L0Cu8c/BrModiSG7GrTSRU8DOsw5LI9Bzi/5VnIClbDWLEO1WLaXOWhM+EXcNBiIYjibqMTRPWfZBXyGqUIkbdCgYBwW3WEGs0i+iyfx0NPXz/ilE7rGk+ANZQL5yuq5U9N0D2axfVJUS8CVyLhYHrxcKJY3pgggdJohjIPoR4T0IzYMyIRSgeh7FpSu2TIx+VSePZDNy8VynXyVzwpgu51h5OT5S2S1W83IEIsw2RlHvRGPfIScmCwmvD0d6/h5vlXwmwz4+WS9/G7M2+GQizHkxtfwYyMyS6QtWLBdWx4L2z9uwtk3ffFU7h86vk4I3cuA2i9+j5cN/NiVHTWIF2ZjChpJN7Z+yniIpRYNH4Wnt74Gm6eeyWSIuPx+s4PsWjcLLRbe6A29+OC7NPx4rZ3kR2TzkyDdzUexFu7P8KTv7qXgbXqrgZcNf1X6DNq8cKWv+PW+VejQlOHbqOKjes05QxEk2KdlxJVswrSglthq34Jm5MoP+F4/gJH4xB3fgR52wsQFtzFQAPtEpJ6k92kAk8ggiDzKia2QsWw+17oCl6C3Q+9QWCohl2SDoeb4s7JDLBS+g8iV/UN0m1tEI1bCn78XJb3RsWhLoe941uYKcHeasLO1NvQFVGATE0J0rV7IDd3Ix4aCGNngCdNBCQJ4InjWII+KQ1CVw9SBCVQyoAa5WfxSc5VBIepG3ZtFUz6Nph4EpgEkZBbVZArJ0GQ9kvwogsBIT2cHWyBaWt4H2ptPfokWWhTTEFb4q8RK/FOLwjl+TASdW1uCbu0YePrecKeJcP0xQrn+BngOmbgTD5D7rK7nv2E+uIYafn2UBREPUFWVP8RBqqUmj2IETiYoi1FyXnRThqsw6yCvXIt6gUZ6Ej4JRJ6vkWiZhf6xSmoy7gVJnEiiirvcQGtoV4T6/67sS/5ZmgVhawJmbERk7s+gFyeAl7cHOemB43H0AZHzw70qhtwMPPuoXZ3Sh5n7DegvrQeBXOORx1H+kQ9LWQ8+yOWB1Hle0xqaLX1mNP4uFeQFdtXgima7yAo/CMcvbvR2vAVKnIHbvaF81xGgioY27cDU6VG8JXT4LA43+G0adZe/xnKMgduhHo7l58jWMO7wrRGHU7+lb/eg4lmlR5twaHKJiyalY+0JKewBRVPgLX7SD2yUuOQGOt9bRdoFtyBkzeaoPvxJA9vNpvhD1i51x9qFMvX+9xJ03cMSd0x0DwE+3lAkDWcSFY4QVYwinuBolPhBlk6uxFKaRTOyZjPokIUySIT4ILE8Xj+ogdR0V0LjbEfVxdfwBQNvyjdxK4LF8nyBrIe+up5rFq0BGRMfLClHNvr92PFwutwoKUMz27+G0rq97E21lz0R/xq0hl4a/d/8L/yH3Bu/gKcP/F0pEUnY2PzDuisBixOmYVnN72O1YtvQK9FjXix0kUXJKD23A9vuu6TREUcXrviMXTb+9Ch72F/L44qRLI4weu9JG18DlGZ80CRqF38POginLRCbsElq/sLIqzVEExy5kuR1LFB1QTDhKdhFyeCb2yAtPlFSI2HwJMmQSeazCJT3gpnEcB9prJoGB2yzdwJin6eLCXS3I7Crn9DYtchGXqIY6eyKB5PSUn2DjhIFbDlMxg6S1AXMRWN0fPQFeF/wcJz2KCwdIHaVrCfDsgtnVBLs9CqmAYbTwy+wwKBw8r+5dutMAmjGRWQMyvm5o/ywMarvkeWugRKgQPivBUsT855AS0MnNECRFfzDzRk3ILOuLPhoKjYGChsc4UsE+xuqhIA/EWz3J8HRPUlGoiVkn1HOdmbiWI4HAE9tpglBDs/XkgvjZEGWXT5g92Ma9JsRYRqCwNVsbZeCKPJt2gG+LHOnCuuOPoOwa7aB13XblSn3ghV9EDbiIG3nAMTjz6IaGv3kO5EBw9oijnXq9iBxNyJmL4dSDQehVIkgoDGGj8X9vp3sDX6IlhOYQ++oUwmUQdpo6Nwgf9c0aG0Heox9H2emzQVOzoOMmEJfzlZ1Pb4hueQGT+JGUzbjm5AuXACOuL/L9Rug6o/ElTBKO1hzDDvB+TZrjGQL6Kt5nWUxFwGsyjO79goj5WA1s9laDNAz2ZPI/qhtTT4qGCiWdWNncjNTBxwsLtKIEXg9pQ2oFulxTnzJw1raBTVslitg/KwhtPocKJY/lgpXD50qO/N4ZyL+7EBQVYoVBDPQQXLleaO8/clp/wqcp31Je7gmX9FtBtiTLnnPnjuXPuTdfY8F2+RLAJZ2dFpkNrE+PTId7j79KUQ8oWMHnjFtPNR3lHDolkXTz4vZJCllEehrquJgaxrZ12Mx759EbfMuwrj4zLxWen3bHgXFZ3NqJFqowaHWivx7r7PsGLBtdDzjOgw9AQEWbMzp4J+uEK5ZD+27mY8cSq+6IL0majnayglPYxmdqS7AZ3x57Fj8iFHbPW9kMZPdCrh2c2wlT0JnXQ6jFm/GzCtdH9YjPXgW/tglhcwpUIqWpuO/au2ahmY4uT06f+Uy0aF86QI1xdhpNtZ3PQkMuXx4OdcwxbJvIgMOAztcHSXMNl1U/N/0SqfjMOJVzB1wLFQZra/gQKeii06SGCAJ0sBxLFM0poiktaO79EpTEd37BnoiVl4wobsC2Cxe8iscck0D3jwkY/fsai4u1KU2qzzSQUZiRN03xjyJ3zh+awKxXslJSKRAciRLMGALEH/IUTX3g1+6vnOaJXkOAXV0V8Lh2ofHL37oDVpoJJPQl/UDPQq54/ksENuO6P7W0xIyALMajSZFGiOmu56boXc2Cl6gE6tgzz6GP34BJ4jARmivnMeVIFAFm1YzaxYgajpj484bXAkqII01RGGegitx6xpTK0oVFLebSKqGzeiMXWJz6vxM8A6gTdqkF17RrMaWnuYYiD5XKUkKge1wgEsAiC05hCJBDATI8xd6TbIvke6GgGsg9Z+0L9DKYFYKe7CU6G8O4cyFs9jAoKsUKgg3gZ02FgZ9Dj9giwb5Zl4B1nuXlhcZ+65DVyyOVvc8gfK8voDWs6b05nj5QmyYmRRbDxUiIb3Y80u3LFwCdo0nVjzw5ssGmWz27zSBYuS8/D27v/gnjNuhslqxqPfbsB1M3/NcrK4SJYLZDXsx2+KL8RTG19l7VO/L5a8i9z4bMzNmsrof9fPugTx8li8u/czpEYnIi4mBrWaZvwq63SWc+WNLri/pRybq3fgrtOXQiaUoLyzBhaBDQ39LS4Aw6kL0j3gWUglMLbvLfDTL0Zt2euoy7wNSZqDyGt9DaLcJeDFFMOhKYel6iU0JV8PTezZDDSRbDznZWI5xkUnTjrxiOmzU830MFf1HaZ3voeI6U86aXhWPWwtn8LWuRXNjgi0RM5Ai6KYSa6PtUKCCcnmRkQYGtjLm6hdsbIY8PPvAI/ohEQ9NLTA3voVrN0lUAmT0JJ8GfqijkW/RuGEuPwrf115i2a5Px84kEXAXXPMTH0Uhu4yq3TvyxNo+VNIpJeFQOQfPI2WEXEwfnji9vcQJWhhghJOH8a9DFQZ9K3olWRBHTWDAauRzoUZzrXNsWiRbdwIftJZ0NZ+C0P2/QxkDVWafjhjGcvHGnVGSMh789g7cjTHKuKLMD46HZFiBXZ3HHZ1TVL985uf8UoX5CrF9m0/Rhv8w4jRBkeCKuhrfhe0rIGkYBUMFWtRkuadKdJv0UFl+llJMJR7lKJClHNPhTawSMJ9pAtFs2K7TMhMcUYk95XWY0J2MlMO9CwcwCKa3qadFRAJBYxGSO8Td3XBkR5zMO0PJ4LFtR+sYJQ7VhgtsBUQZNFJBLNL6WsyQwFZTQES1b3JlPsCSaHIIXsDaXQ+XAiSPo+XxTAJ9zs+eYRFqLhy5+IbsHT25Xh5+/t4f//nWDTOSWshAYrc6Ex8XbOV5WK5C19wNL8Xt72D4vQi5vh+y9wrB4Asu8ABtVbDBDKWn3Ytvq3aiqc3vYa4iBgUpeSxiBblU31XtQ3P/fgmOrRdTPiC8rO2deyDyqhGTlQGMmTJePy7F/0KX9B4b5t/DaZlT0Jpb7XLwZx2wBNFcSDKqHshGigtLAqbHoY4fyV6yp5DlygdE/T7IJh0PyCKhr31C/Q0f4eqcfejwSb5ydEQiJp3Tt2DSEo7E/zMK5kyor31a/RV/w2lCRejNvqMIfv6BPPgGmqdQB5XCv1RTKx5BIrsK5yS+6RQSGIbJBBg7ICj80dYmz+CSpyBI/nPDnUYQR0XDMCihigvy1NQx33nK1bq5KaPZhTL3+YO9+zyRn9mkfwgZHC5CRwNqiD1FYhWTs8Mh2Yf8lQfQJC/CrayJ1ApcUarhiozHdRNEuZKBCbTGu6GMG85jOUvQ5P7vKuHQAIMYR7KmG5ux+fbMfv8OaD8wtEsmZEpyFSksOgVp97L9Z/Q8z2KeO3gKSejoWkjarJWex3a+Ia1yEwoZH6Nht3LUVLwclhPYSSogr4GmN30CsblXgKyIzjcbxkkcPZzHpb3mSPgJODxBzAABDwBhPT89SieHlnhuFksejMsRguEEiHEcgm0HRq07m/CpPREnD+9gAlb+CoEouhzyuttau9Bn8aAqQXHBczM5rFDCQ0HwApVwGq0gVZQICvQC9TzYnOLcIPDFBKVIhDI8nVTeVuMBAoferblC2hxCFlo52NKQj4mxBznO3ORrGp1A3Kjj6lNHQvFkvQ6v98BkVSEjLhUGC0mBraIRhiliESqnCg8x/NZGrQtMFrNiJVGMxPAVl0nUiISmCoY0fjSFckM6HGFPm/p70B2VBpIPYkVhwM/Nu1Gh7mXRYREfCEDelPiC1zHUW4Y+XJozTrMSpzsknAnz6/tHQfQY+ij7CBWn6MZcbvUBKzo2vbanAqQM5qehnLSXbCUPQG+JB6C8Texv9sq16HJIkBN1iqXZ1E4HjwnSxvTO97BRFMpRJMfAS8ijeVamQ89gLKImTiYeNWYPI1A4Mpz0KkdHzFD2FhzE0SRueAlnQ5+9GSXSqG99X84ZI0eMRqhu8BFMBPaqusYECV13/kikDWaUaxgaMq0y0bm7C56dAjAipuP0YpiUX/e3hHce4B7XvBgx6LKFRDOXA9744c44khCV+xx4/FgruOJrMOxOqKqV0I68TZYKzegd9wG15B+BlnHr07Jp9sw/6LTRu1y0YJ4ZmIRi8jUapq80slz659FZtZ5cPTux2Fehk9F5ckVdyJx+p/hsGjQWvG3sAtgjARVsKc7C3Hxg82YpaYWzOv/Fvzsa9FT+hwOZN4z4Jr8TBMcfIvKRVKnHU8QxZtPVhCHea1SvbECuWc612ot+xpZbmNMVhzzXuVKoNwsimDx+Tw0tvYiO32wIjC1M1ZAVoPNiEO2/qFOl+u4UNf6dCCn7Ms1QvZJI5VPFxTICpSXNVRQ5T67w91R8TT7HMrEewNa7ouxAabCPqTkuTbImC1POQ576w7jzV3/ZqdK0aKLJp+NjS07XHlPw77D3Brg+g4liuevf86Xi64/CTNwiyXumIK6vyJtyu+Y5DcvIhMOQ6tzhzrm/9Ce8CtWzZ9iZDjPfSy0JbVqcG7dH6DMu5nlMZFYhK3+HXS0b8e32X+Bg5IEx1gJFVx5G77cUAulejcSe76DwqGHeM7f2D1R3/AVajPvCOsZ+8u/8teRezTLfeeLM5bkQBZ7+PrirHOaGkMAPO5jC2RMHGq0ytd5j7Q/lnu/3DvCE1h5jm1G+TIoZ29gVMGajsMnlbEvA1miDMTWrYAwfwWsVS9Anei8vx0CGar4CGlTMaxfjDHW2JEth1G0cDL7Lo0GZZAk2pMjEhgTw1tJ6N2IQs1GCCY/DOuB36Ek60GvoiVkI7Cw+i4IZzwPe/MnKDPL0JFw/rBnl6PcyyURmBQzDj+27vHaJm1WtFg6QupPq02A2ShDZFQ3xJLBQlCTG59FYuFqtrGxSzoHumP+hwSw7LCfdPnNIU1OCJVDAVfUbDg35qo3VSIhLwnRaYHTBrwpDdL3jH7MFhs+/nYvxmUmYs4U7z6XYwFkhQtghRrFCuF2CFvVIYGsQC/SoYxuuCCL6zNUw+JAix9PricXNfPlZ8P1LxQIkRyZcMyk2OmE7S1aNJS58nUMBwKp74zoFBYt6zNpUa9tGZJimrv5sbc+p5bdhvhZawC+GPaurXC0fomKyIVoT7jAVf2nslMmsulxceODkE173ClqoToI/YH7sSf5RtQpF4fzMoelrXCAK28Dya95FGn5SxhltGfv/Tg46cWwjJctZH0oCAbbQae+B2a7eYB0OweyiCpotVoHCOX4ajccD3ZfQCscbXPjHi2qYLDzT/Xyah9H+oTfME+89kNPoj9iAjSRkwOoB4bSw8jVpYh+TMvriEzMBHhCZpHgKmYVKnnj0Bozb+QGcBK13NXUhc6GjlFTGRwXlc5YE839gwFKbN82FHW8AxEBp8YP0dDfi9rMlV5nM071I6bYa1nkx3bwDyhJvxdmsfeIQCiXg9uEsPJtkMnF2NdVNuBwAmFpwiSmzhuKv6jZFAGKYqWklfscDuWZTZUYwI+difqqv6MmYwWrS8q8NGf+bC5COceTtS5FrQhghVLCCbCoX6IHiiKc68RAJVA0S9NvQJTCty/iiQZZ4QJYNE8j4SsZaP5D/TwokEWNxgqiB0UyQu3MX31/RsSh9kNAiPwKhlI8Fz/eEuqiRQosSpvlotq593OgowyVvbVsl4M7tml3PTJmudEMhzKwII7hQBbRBM/JWYBXtr3P6Il1hhZ0G475ZgTRDlclEMga37AOWSmzwIsqYItqWHVoP/gYSvOeZE2ECziHMOQTVvXs+j8hrXA1mwt73d9R112KLeljz0dnpMAVN/HJXV9gYmQUSDpYt/Vq7Jj6YViuyXABFg2Ci2a5R7kJZEUIJQMEL3xRh7kTCVekmNrz7GsoEXhvEzyaVMFQLnBq+7+QH6Vk+S4OYydgaIa9+VPsjb8GWsXo+SuFMmauLoGs2PrHochc6PKz4z7jiWOhLVuLXRlj7zs/lHMNxzGHfzyEyYumhKOpgG1MT5iIo30NLkuPaM1+JPRuQqKxEuLYYvDTfgWHuhTtrVtRnvuIz/Zy659GZtYvwYvKh2rnCuyb9FLAvoOpwIEsEiKIUsjR0tuJFmsHi3y6AyxqK5D1DQEril55owf6Gsvc5mcgn3gnLJXrsSVlpdd8YE6+nRQZufe35dj/ud+DOdeTqQ4JWAyl+DIjDrUtu9UOvjD0MXhGs9q71UzcgjMf9jcOytnyydYI9QRCrB9OgEVdh+t9GeJphFQ9aJAVUqtDqBxOkDWE7gccQkCL+LBUvIGsDHkSunp7cdenjw84joyAn7nw99jUtINFjrgbQN2sQkd5G/LOGZ43QTDnRWMXQYhfjjvDJSXfau5i+VuhlmB2wqeWr0CMMheCvJWDQNZPhSpY1PUvFEfHg591Jewd36OyeRt2pi4LdbpHtP5Igytu8CSMMUv7Hfi5t8Cyexl+LHht2OfFASyj3qngJBKLfFo5BOqMjLZpN5krtItJqpaeL01/nnvhfrBzQOtERrFoU6jfqoNCGOF87rnliwaa01A+j+wvw4zu98FPuxCISGMeebQpcUgwAT0xC0JpalTruqvsSlpeA9ykhoWmBsjzroK9ZwcO63k+c31GdcAnuDOL0Yzdn21FT2sXEnNSUTC3CNFuBqnuw6O6VTtLUbH9MNIn5qBo0TTIY7wbpepUWtQfqkZrZSPkykjMunABRFIxFqQU40D1+yBaYEL/AUQoC8BPPB085RRGY3d0bEZvZwkOTqTIum/RgDnlt0Ex+wU4evegtuMg6tNvCctMEsgap8iAIkLGcma6evpYuxzI8uwkkGCY2RwBsTg4j0jK2c7p/A8U0ZlM3basp34A2ySUE/wpArFQ5ifUupVflSL7tPGQRIYWSfOMZr3/xQ5cet5MiI/Zkvgbx4kCWYes/Wg4ZtMT6jx5qx/u93A4xuStjTEDssbagpwDWt4upCuSJZQyGXdaBL69+yMoZVE4J/80FskqTip0SbxXquqg1+kxKWUCJALvIWGSMd/deRhyoQyT4/IH8Ni3te1jOVy0W8eJXBCI29F+gAlYTFBmIz8mx3V9K1S1yFakuUCWXegARaW4vklIY2fHQaZAONC6deAt4g9k8e1mTKtYjeisC8BPPhewaGArfxoVinmuB/hPgSqY1r8PZ2i/hrD4OTj0zejadz/+O37NSH1fh9SuXBSBWEn0kI4N9SDymllUReIGL8BWtQ47Yy6HQXpc2cizPVp8kPw155HmrT+i8dGmh8no9EijnCV3oCUQCphJL8dL99YGLZJlPCn0NgPqzS2uKrST6WtX0n2zxb3NYOViQ5k7ikKTGlS4km8JVLsXsZ9Ebop80/PE3XuOInwEtKLF3he7oZybZ90Y9U5E9ZdiXFQi+Kn/B8veldg6YR3svOCSzYfT91CP9ZeXLNBVIMbwJfjxp6Gq7ktm8JhaAAAgAElEQVQ0pfx2qN2cMsd9vvYDLJy3AOnp6aioqMDBgwdhNBuhTHLKTydmJ0PbpYZBZ0B3Uwfy8/NRUFCA7u5ubNu2DbHJceCLhAPq6dX90Gt0mDFjBnJzc9HX14ctJT/grt/wkKjeAZEsEfykM8CLmwOHuQ+Ozk2wd2xGFy8S3bFnojPuHL/zS0I+09X/hWDifbAdfRH75Quhjpw27GsiE0oxUTkecoEM/To9i2SptTpmnu6rhEIZ9Pq8E0qQKItjKQMaSz86+o6iqOVFCCYsg7psDfZk3Dvs8/LVwM9ALLippc13XY8OqVOH5ovJRbPUWgNqGjtRXHhMfC1A9+4Gxe5VSZGQrHRGooQbYIVzQ3Ikzte9zTEDssZSJIubIKe/lhdvLZuN5W6IxRLMTZ6K1t4OJqV+1+IbGSecFrTPbv4bvijbhNNyZuC+M2+BUhaJx797GalRifjH3o+ZdPu1M36Nf+z9BPuaj+D2036L62ddigZVC97Z+yn6DBp8V1WCG2ZfimXzroZUJHXJtfebdLhx9uVMwr1W2wRYgPVb/o5vKrfglxNPxx/Ovp0BPs4UOTEyDv8+8BXe2PUvdmp3LV6KRRNmYUvrXpe5r7cbzR/Iiu/djMn8DmY47OjZDX3tW6hMuR6q6LmsqVOZKihwWJCpLkGWpgTpYiGEk/8MCCQw7liKz9Luh17kXEic6ELgSiGKgOeCe6THNf/gFZAteB/2jo3oVTeCX/go7HyJ12779BpE2SN95iEQwCIARSDLbDa72iCgJZFKIBQKBwATsnmg+lKeBFJIIOVLGNWZKyKREKW6ajQaW9mf/IEs+tyTPnwyPdxp/BSRo50UeneSWiEBUgJzwZZgotnBtuVer6jyXiRO+R0bWMeRZ10U46G0NRrH+PMBE/V8A6WkGxBIcVjVcVIpJo7U3H3wyBt47bWBUWyj0Yj6+noGjghMSaVSBsLi4+PZD1eCrUf1b775Zrx8TyYDV2R8b+/YxMBVj9nMgBWpV1qFgTcKkrs+R75mMwQF94AnTYRpz3JszQ+PdPu0+AL0mwyQWZzRCnmEjG0I6Q2+vZUCUQa5uaLNEHrGu/9I6V1kMzPRqdb+DvZ/KpOa1iFl0grYWz7HHn4etIqRZ9b4ur84IMbWCjYLWy8QNdH97yN1b54q7UbzjqtTc+eULZAi24uvqfs5u0ey6P1HG3v0Ph2pCNdPGWDRvI8ZkEWDGaqE+2h/aWjh4rA5kBOTgQnRWQxQLZ1zBWwCO5NMf3X7PzErcwqK0wuxp+kwttTuZh5WD/xvDa6ddhHmjZuODw/+DzsaDuCBc5ZDLBTh2U2vO9tw2LBh6zu494ybESmRM9n3ReNnIysm1WVsHC2Nwms7/onMmDRcUHgmqrrqmElxoiIem2t2oqKjBjfMvswFsmIjlGjua0NeQg4MVpOrr2pdI4g+5av4UieLU21BUcsr4KdfCH7GpTDtXoGduX8doNY0FkFzOO6TuS0bMM7RBWHiIvCSzmQvZPKHsle/jO/Fc9AaWRyObobVxmhRA30NsqDmYaQocxh9EmYDnn/re6x95dNB1S+54mLcftcKRPIVDAR47t66y7RTFIsAFBVvAIuLVMkYqHIqNJGNgd3GRbicx4rFYgawjvRXBZxjBlDIb4SBFafq4FhPtPUEVd5OMhSgNVIKhQsrb4N45guwk1iOwY62xF8HvB4nsoI/r0iiD0Yl58KhLsMeRxq0cmdumfs9Gapi3Ik813D07Q1khaNdzzYYyPrdODg6NqFP14numEXoijsTJvFAb8dAfReX3Y6YOetZNVv1q2g0WlCbNXxlVAJBc5KmoLyzzuU3KRIKoVDIoO3Xg6IK3gpF9skSwLNQ1Jm8wDhQRZEHMhOm9y33Q+94b0Wp2YPpgh7wExejsfwVHM1cFWhaRv1zAlnEsDnVwZauux/yeEVY5tesM0EkE7s2GxcLlVD6oHu7AynaoCTqKldGAmT9aOkDeWGFs5wsNEHunMcUyBprlEFfNwYtZIgyeG72QrxKYEeZyiJDOzsOYWZcEe789DEGrLjyfwWLcf9Zy/Dy9vdw9+KlTEmmydCO7fX7sWLhdcxDi4s60TEfHvgvVi+6ARaHFeXt1djZcBA5selsx+eSKeehXtMC2u37smwT7li4BC3qDgb0fqjZBZ1ZDzJIvmnOla42s2LSWJsUyartacLEpPF4/uI/odXUhRad71wtXwuswsp7kTz1D4DI6d9g3L0c23wYNp5KD81Zba9hYmIR+OkXMXNHitToe/ajG3JUxp2PdvnoJHn7e2CNJjXQ3zgSer5DXte/IJl4H/hJv4CjvxYdvX146LlPcPPym5GV7aQ2GM0mxEtiXA97Av11/c1QCOVIlSewOkRgYOCBNmLU7dDbDchVZiFSomCGkSKeEHq9ERbyCOHxIJNRhOu48A29POiFQg1xKvpaqw4aaz96jWokRQyMPJIiJ1FuowRyFMSNp1g2O65F04FmXQfb0IgUydFlUEFt1rLjud+7jL0nLKk4kGCH+/UKFmiN1P00pXwlEoofg8OiRXv5BpRNGJjfGs6X8ki3Nb5pA7InLYO94T1Uxy2FRJTCAJZ7GS79a6TPIdzt/+evf8eqO1YxCuBIFaIhvrDuKTy2LAGlsqnQy45T5kPpk4zjFx5dBeGM9bA3/RtVRj5aki8PpQmfdcnrMlIsR7e2zwWyqLJELEKkIgIGowm6Y7mm7o14i2TR83BcVAYzWqbnDoGqUOldc5qfgYIEMKpewNak22DnB6doF5bJCKERvdXIDORpo+xUK4276iFTyphkezhK48461pYsxplPSxGu00WDpeBpk5DehVSIkUGsDq64fxaOMZHABeVf/dQBFpvrbxtLRoaEOYQrdbKALBEEWJw2G/uaSnG4rRKrFl2Pjc07YLKbcVpiMZ7e9BruOeMmUASJK30GNZ7Z/Dfcc/pS9Fm06FGrUFK/HysXXMtMiL2BLGqvsqN2IMiafC7qta0ukLVs3m/w/Ja3ceaEeSx6tr+5FNsb9g8AWRpjPz498h3uPn0py7Pg+gokiOELZM2rWIaIWRuYyIOj7zBsmgr0CBJRNuExn1edwBaBRHpwnoyloOdzzJKYIJhwO/NZqbbK0Bg9H62K6WPidE4UNdDfyYstPSAD0KSkOeBnXILejnb8Yd3XDGQ5YoWw2C0oiMrBF//5Aq+8+hri4mLxwB//iOzCcVCr1fjTfX/Cjm07XF3Mmz8XTzz9BOKVsTh06DCefXYNjh6txlVXXYkbb7geYqmMKSzt2LEDTz31DDo6OnDtb6/Bb6/9LZ57bi0++GCg0uGDf30Qs0+bg7/c/wh2lexy9bPh7Q1IKciAQO/Aa+tfw8avNyI3Pxe33XkbsiaNQ29zF778+Etcc+tvUaNvRly/3PX7vr7yE+I740+ow9s1CoX2GEhldChfgNSOfyM/QurMydpzB7ZNeBa2ADSXofQzGsdMa1yDuMJVsFa9iN6cF7x2GSz9azTGOxp9tB5tQmNJFR544AFXd/39TuNRheL4Dr7n3wg4EZ2QClEJlUoljhw54vqd/saVRx99FONOm4jE3NQhnRJFvCnyre39FsW6zRBMWA5b6aPYmbgUBunQ8mQ8BzI5Lg/N/e3gWfkDQBZbfLG5iGAbQqo+LTuU7hPyo3TPUY0SK5ATlQabw47qvka/FH9/E5Hd/BpyFEr2LLa3f4s9yIZWPnIgeEgXxe2gLkOPi+o43LbGyvE2sxUt+5uQOWdoGwLezqPtUDPk8ZGISj1Oi3cHWvU2I1Tk2Wmxou9YVKlYEo1Y4XGAHS6QRaCKA1jhnnNisJCy78lWxhTIOlkoZukRSUiTJmLDtnfxuzNvQYIi1nXdLVYL1m55C7nxmbiw8GyojVp09vcgOTJ+MMiq24eVFMnyAFkcXTBKqsBzP7yBOVnTkBmTildK3mc0Qsq34uiC5+YvwDObXsclU87FhPhsfHT4a3TrVANAFv3+Y80uFvVq03RhzQ9vYNWiJWg3d6Opv93nPesNZDGzxtr7IZz+zIDj7A3v4xAvCz0xC/1+B05GMYx07W6cYdwOwZRHYatch53WGFTF/uKEfdeJDig6JmTA5VsRfWSsloUHLoZ48WdQ9Vnxhyfewk0rbwfihFBKorD3+12oPFKBO+5YiebmFmx48UXc97t7IZZKsGbtWtyxaiVio2Kg7uvD+vUv4M47V0PV14cnn3gKd999F4uIffLxJ2jv6MDy5bejrrYWL730CvssPiEeb775FuLi4nDZZZew6XnxxZcxd+4cFBdPB0Wz2ns78dJzL+Gm5UsRnxiPt195G8WzizFpSiHefOkNpKWn4ZxfnoP9u/fj+6++xx2/uwPdXd0MVN14+40MZCnUItfvO3oOwWIPLz0i0HVl6ovHdigD1WWLOx6PWVwEK7IxEpRBibkT85qfgWDqX5l3UaktFp3x5wUz/EF1OFpeIAGVITUexEFzmp6GYtJdMFe8gL7xvn3hAinGBdHVSVOlqaIRJR9+x/KyCEg9/PDDbPPj6aefxty5c73+jU7uggsuwFlnncXOk+pRWbduHebMmYPKykr22WWXXcb+TlTBK/9045DmhEx/OVpxb/1fkMdsBc6CYfdylPhgZYTaEUXV5ydPx9a2fawv6tNbiY9VoqqrfhC4orop8gRMjBkHEs9q0XWGOgRX/WlNzyA27Vzwogthb/oP6vrVqE+/ecjtjcaBJ+NaYTTmxbMPm5ksi/jgCQaqZhLQ4iJJ3qxClAIRpgkUjFpIIiw22/CihuHOvXI/z1A2BU/ENfDX55gCWTTQk+GLlRuVgeau9kES7hwNL0YWjWc2v47PSzdiUlIu7j/rVmTHprlAVnVnA8vx2NVyCFfPvAA8B4/lcZGnFZU1m9+A0WrCrsZDuH7WJVg2/zeQiST4tmob1v7wFvrNJHxxGa6afgFTS2vsacXDX69nCmEkIy8RiplYxrotb7M2UyIT8PL29/H+/s+xaNxs1sdNc69gIKvD0OPz/vBFFRrX+ALSDKUQiJXgZ13NHtzWfXdiV8a9fpXkqKOTJVrJTYrS1IhfdL4B6Yw1LGH4SE8d9iVfP6LfY5p3KhyAImW40RavCOcJFh+5ATFzXkWfKQ4PPPwUblh1J/jxYiSJYhnAueSii1FYNInlZW14YQPmnzYfOTk5WPvcWqxadQcsNjuLUK1b9zwDWZs3/8B2u6+//joYjWZoNGoW1SJgVVKyHSajEVdedQX0BhPbLSbBDOJxK+QyF8iaNKkQPcY+6M06vLb+Vdy88hZEK6NcICuvKB9Wo4WBPYFAALWqj0W1brnjFmjUGheoIvGNxrrGEwqyQqEJ0nUNldM+1imDngtYigJwEYFw3se+2lrUuhai/JUwlr8KTe5an13+lCiDG//xDSLsAhbJam5uZqDqq6++YsCJfrz9jSbu6quvxvvvv++aQwJm9LN69Wr2N/qcgBpFtCiSlTk/D6kTfKuXel4MT08q+pxXdj3i864BTxiJjoOP40j+02G5bYhGTBsURD32BbLoPk2PS8K+zrJBmzOkGCwTSFCuqmXv9qEWmbEJc837mFcYedI1atpRk3H7UJsbleNOReGszvI2JOQnB725FexEB1Km5fxTufY8AQuBsdNAedFDI7WF2/vK87xD3RQMdt5Gq96YA1ncidOXjCJbY1FxxlPCnVsAk1ILgUSlJBp88Jj/DhUS9CCpdcrb6DB0o7WnAznxmYgQS9HY18IofGmRSSyZtd+od+VkSY+Fc39s3g2d2YAZyYVIPJY/Qg/dkrYDDGQVxeUhK/I4ZaLPpGG0PMolIbl2s92KmYlFA+6pst5qVKsbmBCGrxJocbWo8naIZq53yreX/RVHI4rRknyV33v3ZIlWssWo3YzzGh9BwuT74TC2o6HmP/gh874R+W7SXNN9NJYjUkM98Zyml5CTeQ7U4vl48MEHcP3q+yBMkEJhkeKh+x5CydaSAU0//fSTWLhwIZ5b8xwDWXyhiJKy8NzadQxkvffe+8jISMf555/PFLpsVgv+8sijWLFyOf73v69cn1FiOe0mE9Ki90d0lHwAyKIcLpW+B+vXvYBbVt06AGQVTi1CdeVRvPP6O4xKSBYMs+fPxgOPPwB1nxoP3/cwqiurXeO+8PILsfLelRjtSFaoUaxQARZ3giNPGVx5jDIoC/k28wayvIkGhNxwEAcIrRosVH8CfvY10Fb+E4Zxvo1uA1EGucjKiYrIBXG6QVUh36tPnn0Pd66+c0BO1tq1a10gi2vI82/Tp09nxxAoIzBFmynuIMu9PlEL161/Hpfef21Q4/IGdHh2I+SHLkDErHVw9OxCTWcZGtKXBtVeoEqFcblo13WzzRzPvt3vhanx+YxirNKpobJoESuLQmZkKltL1GqaA3UT1Oc5TS8jOzKWCVU5+mugbfwM5bEXoF+eH9Txo13pZNhsD2VOemq7oW1XI3v++FAO81uXA09dFR1ImeKd3urt/UCUO6LeuZc0uxBT+PKQxkbgqtFhYtGyoQK0YDoc6jsrmLZHow5vb0upgzjAY72MpQgIl/+gkMlxUc5Z6DNrUadpRqxUiSRZHNt1qlTVok573I/H1/y67zIkRMQiNyqLgaxb51+N75u3D9jd8mahGIocc6jXOBDIGt+wDhliQJC3gjVtq34ZLXodjub8zm9X/lQk+Tz+CU92lVlVyNDsRLp2J9LHXwVeRAZ6Dj2OrzP/CAs/9EWgv8kYi7lUod4ngerLjC2YY9gGbcodeOihR7H8xnNgyshDrDgFLz73Iq66/Erk5+cNaKavT83yqAhkiSUSWC0W9jsXyeKiVZ6RrJ07dzJAxCJZeiOJA8JisYAvGBzJoqTxjvY2/PODD7Bk+fVMUvpvL/+N0QXH543Hi8++iMVnL2a/Nzc2482X38Lq+1cxkOWkCy6FVHZiI1mhRLG8vVwDXTvu8+GALFKF9HypU7uelMEj9kR0xTmpYqEU9wWsL1W2UNoLpa5CV4FZvCbwlJOhaauEKc2/ea07ZZADVe6KmFzfdB4t1g6//nGhjHO065K64Pr169l3iivBgCyu7nfffYevv/4al156qU+QReJPK1euxKOPP+nTAoLao+gV2TjEW/vhEMbAIZCDZ+mGvHIlxLZO8ONmgp+zhJliHxTmo1c5f8jTRX1x+VRkkExUQSrcPeoLaBMtMD86G3yegG20HtXWQ2XWDHkc3g6M7StBga4E0nE3gCdWwlb9CqqQhNakS8Paz1AaI4VEKkS15iTdh9LOWD1GVd+DmOzwWLt4RqZqNlYh/xeFg06dgA/V9QRAnqCFA2JThAqQyXGg4p53xb1TPK1OArURyucnPcja2rzP4c8INJTJGOm6J3p347qCX+Pf1V+BfKpkfBmSIuMxL2UaStr2Dzj14oRJzOy3Xd89aEo6K9oRESuHIvG4d4fVbGH1pEIJxsdmQSmJRKuukyn/haoeFM5rQJEV8snxVyiBfUL/dggm/R48cQzsrf9FU08VqrPv9nkYdx1J3lYikLAIDkeJI1NmKhR905r7WTRwtBSG+A4bFjSvQaaYB37CIvATFwKCCJj2rsJX8UugkoYvWXUk8lzCee3D3dacipWwFr2Jhx5/CatuvwZpfWthTr0Mn23qQF1jL5avXM1oeV9++SVmz56DyEiFE1StXgWRRAqL2eQCWSqVKuicrH/+8wPmhXXJZZdBJhW7IllFRZOZuhIt5KqqjuL2229jCegvbHgRhTOLkDk+E+ufXI9Lf3MpE73Y/uN2fPnJl7jvz/cdB1m33YhaY8sJy8kKJYrlC2BJBCKYbM7nj78ynPuVvM5Y0rLH7ikzrq5eDWHxWrbAPSAqhCraSWcOpXAL2BMBTOJ7N2FKTAJgt6BJJ4I+7ixmes0VT5VBGiNFqjiAFeg8T8Q5BRpTMJ//8M7X+OUZv3DlVdExgUAWUQjph+iELEq1bh2WLFniky5IEa7tO3biF1ddAF8S+dy9IS9fBqlAC4dVC4dFD4eDD9G4a8CLm+U6HeuB+7E98/cwi47nWAdzru7XOk2YxKiqfDEfibJYlPXWsI/dwZevNlMk8ciPHYcelXPTm1uXhRNsC2w65Le8iqTE6eAnLIS9axs6O/eiMvWmoPzEQpkPb3XNdjMDUVzeKjFbfi6hzcAAkGXnoae2C0mTUgY14m0Dzltuk/t7ZKEP+XdihNCxB+06NNgMLN2Fiud7JViwRW1RCRQBO5lzsbgLMmbpgt6/oBYWQj9R5bqCi/Bl/WbwHQIIHHzmueMNZC1Om4WNzTvR6kUevauyHQKxELE5x8ELFxkba4g9GJBF1yJGvRtTut5jYhgOXSNUVW9ANfFZ12WSw6kIIz/m3dBk1kJtMyJHEgMdbOi0mqA/Rq30vLYEurQWHUjSlcpIAS6pVY2FTc8gJfdq8BNPh6N3L+xdW9DfV469yl+iMcqZhD2ccqL9q4Yz9uEeS/4uBYZOPLbmI6xevQI5SWY4TL0wCbPx/j//gzfe+YKe2LjllmW4+JKLodfrXaBKKBTDajW7fo+MjMShQ4eCVhdcuvRG2ByAVCLGq6++xoQvCguLUFp6BM888ywee+xRJCenQiQSsM/nzJmNoqlF2LF/F9Y+sRa9vb349ZUXo/xwGW5ddSvz66JI1m9uuQZ1xtYTpi7IvUTpxeYvou1NlYnAlVwkZepdeotvyjB33QNFtf3dHwSySD5f6CYZTPVlxkbM6X4Xgom/g63sCexMWDIkVTdaSFOkIpyL0WDv9/S295CXfR4cPTuxi18AXcQ4r4dy0ZRgwZVnIycb2Nr6r01Q2MW45557XKcSCGQRRZDELEjkgiLSS5cuZUqE7sIX9Nn11ztzYp955hmkTcxCgg+qFCduIer9FlGqDyAouGvQtXH0HWJCEFpDD9piz0JrklNUI9TinutFICsqUoFugwpdht6gm6J7Y0piHlRqDez2gfkx4b7+KZ2fIN/exNRyYdHCWPM3mO0OmB08HEm7DTbB8IWUTvXoVDAXtqO0lflhKZKcdjfhKO5Ksr7WjL7UZr3V96zLAS3adOyzW6HhOQHVQZtTHdS9vq/Nu0BqtzweHwKRAIFA2SkBso50H3W06bvCce1HpQ1abPf4MdAN1yBYfpTbLgv9fmHOmTjUUwW1SQurxQqRSIT5KdNYYir57XAlLyYHUWI5NjbtYH4W7sWoNsBhd7g8DbjPKJolFIvCNfywtBMsyCouvx3Kyb8HT5YK677V0GU/AmvkVNcYHHCel9Chp0w18DFYfU1nt6LTZobOYR0EuAhoca71JPtNv1OEL1yGhVGmFixuexmx+bcCEWmwHH4YFcJsNEfNQWeE01h0OOVUzrcKdl6IBhorjcY4/RHIzS3gSaIBcQx40lTwZNlM0NjedwSmqHksz4qiT/SQp7wp8vagqBOJX9DvZFIskYghFh/3+fDnk0U+NE6vLAHEIhEDSVabjf2f2jWbLTCazBAI+CCjUKIXWqxWSP+fve+AjqM6v7/bq3ZX3erVlmy540I1BEggEMo/5BcgpBAIHdNNCYQESAgE00wnCQFSIIEkJPQaig3uvcnqvUvb++78z/dWI41Ws7uzq5VtEt45OrI1r8/Mm3ff9333ajSsnSAXZEyE9Ox1OnrZKSyRywy4h+EIujHDmHPQdbKEp4/0oaItmZhLnvAjRcAqYj2OvI8UB2L3Sz9JTtVlkBeVpr4IgVaWdT0WhOohL/8+gluuwSezSAx2YqyAlOeLNqeHKo5pVvsalNRdhVDL8/gs83sIKWK7E1eryybpZ0kZnzBPoriuZOubzvxvPfkPFGbnM1CUk5PDrFREyS6kcBf7G1moiNiCfgh4RVO4k5vgG2+8gR37duH4C8VZXoWgJ2PHGdDOuwkyTS5CDU8yjwuQjpDawkSMt1m+BZspdSkOMTINc6ZhzFVQ6hzTc1ybWcHWKlqPxBIPtujaVD2Q9J4WzB58Febi0yAzRajcOXcH9vTuQV/u6VK7LZqPYsL/161UPocPresaRV35pjS5BHSCIfYdo7NplW7yvpH3jopuRwxkRVu8iAjDjhAUUYdiwrr4+mOBPCleFkKARt8wSmQhE1q35HIF5MrkvwlTnd90lpfZfU6ORHS/TImACxE6TFdalDsHpE3xSde4ds4sSwUW5tSi0dY+djpFQCvbYEFtVoRilURM+ZSry8QsSzk+6drExAgJpG0d2Buzy4lOo6drrInqTbSxsti3YKF/OxQVFyI8+DmCLX+Fu+gq+HPPjls1AS0ZAlByHpZPCLwIcLUE3TGtW5Q/XQQaue79OH7wzzDMWcVkb117V+OTnAswoJ+6fsj/QrxVoudH7HqGcw+yrWthcrfA5DoAVd1NkGcuRrj/U7hHOuGuvj+VatNWhreWhkMcW/C5UUFMe9CB3c4GeMM+kNsLpUNlfRZ+GIlogD5YJDAsTARq9FrdBGDFXxcCrIjffuzpI2pgAnCpugzyIIu953L5WD8L+/6OmgwT5PknwrnxKmyY/XTa7uHBqmhh+2pk110PX/0arC28Pm6z/2sgyzXiwEcvvAW33YWzzjoLJ5988oQYrVTuEQGwv/71r/D5fTjlsrNhyIy43ZPVKlpfiv5eMvQBqkLNUFRdjHDrH+GQ12JAoYfX3wVVYISx4SaSHUnUz+j7atDr4ORc2D3SkKjohOsEsqqMJVCrVbA7IjFKsVI6Yw/LO59FAezQFZ8BBEaw1aOE1bQkqb4LM/83MgOmMhmhQAhcKAylNv2H57RfDLgDaFkrDuLELEmxrEJiboWJ4nfTAbJoTsUMC7x1i67LFJPdzFO5F4eyjKzT0ctlay2MWrvJ1jGJKpTcMJIhxjCrjai2lGFL/x42LoNKB1cgspGmRG5DJcYZ7N9TYc7p9wxNidY01qST9easykjw9SuN74B3kyk25iNPlw2NIiLgRvFSrbYuhuhRdAYAACAASURBVLxrciqYO1uPa6JFkIAajZVis2boc/BO+2fspfM6vNBZpm6OPxgPTiKQRXw0i/avhKrsbOZmh3AQga03YGT+O4Bs3NIgpa/RwIs+JLHAVjpAVpFjM463vQnVvDsBdxeG6p/GpwVXwK4pktLdmHlS3YxOqdEvYWE6AZ6pyEHG9tOgmXcrZIYyBHfcinD5NfBkngZfjNNcTffvoXLvQVBdhlDGfASNC8ClGEchNm30MeKtXGTx8vv8EYFhDkxLpMvfg97AIKxeO0JyctUTo6SZvhsSbcXyj4Is1aglXCFXgJhJib00Vt9sfhdC4TDT14rnFy/8MKfqMigEWezDqlSyflW2r0F5yUmQGavQv+UW7Kp9dPombZpqJq0v/ezrYd/7EDaV0EFN7DRPO3Umty+TJYufiXWvfIyehjbotDqce+65E+K0pN4WitF69dVX0dbWhuO+fjzOOPVb6Az0w+51geKg+JgnchlV2Tcj07oe2fatMOkzoai7A1zIDfv2O7Fnzu+nbAES9jkaYCkVCljMGUz3KlacWKwxE8hakD8LVpuTWdrjJWLPnKolS1h/afcLmFn1bYT7PsBe/dfRpxwXjJZ6jyjfVwBrdLbo0GqaPwtt65uRP6cQWpM4WUU0QYbYgWAsi1Oiw0P+uzEVSxbNVCIwl8yzd7jmHYvJWpo3F7uHGyZRetMiIlVzhCjDl82YB5VMiU5XH0gngv69rnfb2IectB8IkBiUWjj8bgZWUk3pIMLQKbXwBL2Yk1XNGAHn59Qyd7RMjQn9nmGQm1OhIQ+52kwcsLZikOhYtWbkaC3YP9LCTLZEv65XahlIFUtEZGFWZ2D74D7YPU40fVyPmSdP3Q0t1XlLplwikLW4608wZxVBnreCVUsxWcF9qzGy4INkmhHNy1u3vGEH6v0ThRinCrIqrR/jaO9GKOffg/DQBvQ0voTPSm6CVzmump7MAL5yCUw8WyRhUGke17QxyHVQyOSQhbxQOjZBpjEBgWGEWv8MzroLfmUhAplfQyDzBIR1kVgXWciFrM7boKi+HJzfCjgOgHMcQNjTB87vhFe/AJ7yn8bsDLkEatRqxjroGyWc4V0I/YEge5/JhdDjcuI3D6zGTy6+GAVFRROEGmk9HAqMwB32MtdB6ygLWLrcVxPNZLQVi/pMSaOPfGzJVZmNMQb4kwqwqK7oj2ii9UCs70KQJXQZrDtwK2bMvwWcfwQdTa+goWJ65BESzedUrh/fuwbKmVehd88a7CmNb8n6XwFZucMfIXv4U7j1FejP/jpcinysf/1zVM6rwOY31jHL1imnnIK5c+dOoHiPvg+Dg4OM9OLDDz+E1+/FUScfh7yZRVCa1dArdajLqoaaU8HhdEI58BZUwx9A5dkFZUYlZDlHQp49HkcbOvAYdmsWYjDrhKnc7gllxSyTZpORHQ6NeOxIVkag1lIJi9wEl3v8UFqss+m0YvH117Y/iqK6qxlDcEPx3UkDRL6edOzJ0naDDlFFjj47hpoG0krXnupQhEBL1GokImQvJQ6KrzdWiIsUd0F+TIdbmIzYXJMhilAzkbEl+51nIIvA0TEFEWVyYaLTIVpIKJGQYl1+NQMkpK1EDRFVOU+3Sb9LMwoYgKKPPOlCkQWn2DgD7oAHnpCPnQaTejm5JxK4Ife7L3q3p/r8MDBEYrqpkiEQc96KwiVMLJDcASlQk6xPb7d9hpnmMmTrLAxckcWN2P74RAt8TWY5ixMicEXBrTSHbY5uppxNJ95C1x2iZyVLFsWZ/LPpA9S/s2da/HRTnsioglIBQ5nKhBlNv4Gh4puAUo/w/gcRcHQikHM6AjlnIGg6Il1dQjjUPcGqlSrIMgQGUGpfjyXogmLunQh3/RttnZ8wgBWWTXS3ktJ5qXMlpa7/9jx06PLmi//GM489M2mo5/3f2fjZD/KgzYqAMJm+GJxvANzQJnDDG+Hz+uBc8C9o2x9BRm4ZI8ngnM2QZcxiFjA+EeAKdb8HjywP/rzvImSYM3FN02rw3nvvoqOjE5deegm7xpNh1NbOBgEtiv167bXXYDGbceo3T4XL5WExgImsCLQmjnhtSS/Cydx3MSsWX55AFlmxsvSmmADLFfAyNsFEFix2D2SySX75say08djTaE3k2ah4KxbVv2TfFTAvexzhwS/QONSKjsLvJzMVhzyv2j+IY1wfMO2h5n2/R0vJ5TH7JPyW8pm0HY/BEKpn3wtK3rARrqr74o4r0TM43ZOSN/Q+Ktsfg0+Vy6i/+3JPm9CkybkXi4dehrzqMsDVAl/T77Cr5Ab0y2dBa4gcAgR7G2Bb+zo+a8xBhsmCk046iYEtisEiYNXY2Ii1a9eivr4e5QtmomrxLOSU5I+1w8dAmUY+hm7kLSjdeyHPXgpZ9pGQZcycsBZwg18gNLQJ3ZoqNJaPk3BMdZ7EABYR69CP1R4JZRDS9Sdqj/ZMc7NmwmGND7ConnRbsajOIzpWwzLnegT2P46RqieT6js/tq8AVmQmaH9Hh+jTFUs00jYEU6GFEUdISbTWUxKLsRJzK0xkxaK6+HLpAFmHe9xVNDdBsntPBrJo80NubZtHXfz4G8d/GOhjm2HSo8fbjz730CjltpoFUI/RbytUzP1k19CBCfedwBQBDJ1SA61Cgw5nLwMluboslGUUTGpTykMjzDMV8zTFXrmDHphURsZgR1arDLUe3c4BFsdAAIwmdGPfrkndovkiQEkgiyxbrfYuDDpHxvIJNxP0R4vGhBJjPj7o+ALegA9yxeEVzJcsWKhTmaBU5EB74GYGsmhTjJAHnKsVnJN+GuBGMTwVdyR7S0Xz67gIyOXjtawhL2OanDfwKogZkAMHOcIgWmg5F4SCC4D0rrRBOzSyMFQUC2Ioh5w+wvpSyGecjHDrn3BgsAHri65Kuo+JXKcoRoBPnnCEve1QBecnPbhpKiC0ZAXsPtx7z6+ZgHBFBRFfAMGR3dDADplcyeL14OliPAiyzCWApx9+05FQObZAbqoB5+8DN7QWnKsDMMyEPPMIyLQzwNFcB4YAiqPiFAiHfAgrshDWjot1v/76GwxkXXllZFP85JNPM8bBOXVzGduRTqcZmwFyDyRBUY/cixxtJlsj+ETsoUNe26RDHh5sUb5kT70STb0QZFEsFm/FonIEsrKMFiijqNL5OnkmQakAS65QTAJr9NxX6yOgNlrfKdbmjwdZ0cQXx9VfCfWSxxi72+5wDgayTkw0/MPqusmxE0eoRiAzVGBfzzb05J0Vs38TQRYHQ9Md0GWXQ557zFiZcN9HsPuz4Z9xfsx6DiXI0ntasaTlTqiW/Q5c0AVu8HMEml/AsLYC9VU/Z4x0C/dehqw51zESJCgMQNCBwI5bsCfvBxi2HIWChidRHd4F5YJ7GQHFvn9fjreDl6G/pRvDvUPQmwzIqyjEioXHorSsDJw64nMVWTt9MFrXoWBkLTSenZBnLWQu6jIjz+jIITy4HtzQeoTsrRjQVmDAvIy1yyXpuh7vQYsVW5eTZZ7g6kcH01JDLZbk1sHvDYALxPcxmw4rFo312K6HoKm9loEsW9Et2IEIm6/URAfUI7706npJbftwyxfwBETJKNLRTxI07t7emfQhPZGtiXk2RH8LpFixaBwEsqjOWOQYyViyqD4ySkyn5utU5j7WwaLUQ1UGskjPgSxMbc4eBhb4RD7CJZoZsJgy0OnqRZND3B0u2QGQJtKyvHnYPrg/LQw0ySJLvr+nl5+AT7s3MasbgcVMrZn95hPpVnmD4vTGtLmh01mDVg9ytfxP24YJ0xANsghoVptLme5Tu6OH6WhROiKvjoFTciU8mIkHVbw+VTJtG2QK1KlN8Mkyoer5C4zuTyGzLIDMWM42HBi1CHk2r4JjwZvJVB17kzIKssAFoGx+ENzQ+9CYZkFWfBZkGhL5kwG0AaaPKd1DuRoyYvqSR2LoJiQuxIQY9zhd2DrjR5L7lwwFO08fHF05WeQoEXU9+x0KiTIqSu7UlzCjWZWBUnk+7rn7lwxk5eXPgKL/DeizZuJv//4UTz33T2RnZ+EXt16OBaUetLoq8ewzz8BgMOEf/34fi49YiDtuugjlM1SArghbdzbh/tVPoKGhGed/+3j85IdnAUojrr/tEXy6dv3YDJ13zjeQnVeMJ556jv3t3HO/i9tuuxXPPfcHBrIWLlgIq82KRx5+FG++9RZmz67FDTfdgLr5ddiydQs+fP9DaHRavPzHl7Hiaytw3c3XwaZyxyXhkboQS72N/MeLwCDFYlGiD51aq2FxZCa1eKwnT3QhBWCxOkfjpsT6dVqOuMtVrA0gD7KEa6I6MIijux6FYt4vQK5cm03fhNMw9ZglqfOYjnx5g+9ibm4F4B/BNrccI+ZxzaXo+nNkOpTZt0BtWweN0gt5wakMHIQanoIvqIaGRN2rLkbwwBOwFtyMsHbcOius61CCrKO2ngb90X8GFFpwvsEIkCIX8eFNCDQ/jwFlAQryyaK0FL5tN0Odfzzk5T8AUaAFd/0MIa8df9x3Cn7yozNYudD+h9Eky0dH4Q8m3Q7h+qm0fg714OtQuzZBYZkTAVajbHhkBgz3fwKu72P4vS4EMo9HMOtkBDMWszrTbfURCl8LO2006JhF0ilw9ZN6r4oM+SjRFcDlPDRWLBrHks7nYCpaBplpNvz7H8f+gpUYiHFYE32zpnLQnY738HCpw+f0QWMcP6Cbjn6RFctcZGGxTOlI0d8DKVYsvl0qmwrIErLg8oeEh7M1izzehLhA7PmP58EyFpNFlqU5WVXY2LdzLC6rXFuE8swiWN0ObLelDwTMz6nBkMc6pXis6IEmC7S0CjW+WbYC/2z+IGXWLPahCIWQoTHC5p54ihMNsvj+Esvg0J4+uMrCcAXcqDKXgk6xPu3ejOmm0o9nreJdMOjEkD99ixVYW67SI0dugE8WEW1U2jZA4doLhbseClc9dAtuBRewwtX8Btw1RMs89cRbsjSbToVq7q2QZdREwBQXBAJO8m1i4I5OLGUErGRycEE3s4ZwrjbA2YywowEhZzP8HIeurJNRX3gx6xiRu8xQ57JAYgqcjk7xXjCxkREILVcaoJTnIhx1gqriHFBi8seULHR7AhPp/qc+a4dnDWXaIpg43RjIKgl/AF12Fd783Iqdu/bi+qu+j462Zqx5+i+47cpT4dfV4hd334frL/825i86Ev9+Zy2++Oxj3P7TG9HX3Yb7HnoON19zPspLC/DK27vQO2DHykvPhSo0ALmMg4cz4b6Hfofjjl6Kk4+txWuvv4+2bjuuWLmKPSe8JWvBggV44oknUVpSgjPOPAMbNmxk4sg//eltzHXpvvt+gzvuuR1FpUV48bk/Ijc3ByeccRJa7J0JJ3oq1i3++VMpVOBCISg4BbxeH7whL6Aad+kj67sYyCKA5Qp6GYFHIvFHGkii08wqfSlqYuhBiZ3e0xpJp55C+nayAi12r4Oi+lKEdtyGtaU/OyhiqAlvVBIZSruex8zqcxDu+xDr1UsmaXwpgw5kj3yGfM8+ZKk1zGols8xnLXCeLgTa/glH3mUIZSyAtvNJZJiNkGUuhnf/s7BXrxHtidSNexLDkJSVXATLCpZBnnUEgttvw2BIDotrN9SVFzHiEpllHottlWctRWDLNdhReDnMjm2o8OyBct7PgVFq+217OuG1tmKZ5RN0hTQx4/AyfQOYSQdp9s+hMFdDnnf82NxRh4nJloBVwDMMf+Y3EMg9AyFdlehY0gm0xEAWSUNQLNbQ8LiMi9T7RERgx8xYjBGrY4JVWmwg02XF4q2sxqZV0JWcCJmuAO76p7Gh8CqExQ4pBZ37CmBFJoMO3Bve35e0hUnSyzdNmcSsTekGWWOASk4BNfS5nejBJdTJOhxJMKTKGNEtinWgOkGMmNwGi4z52Nq/l7ECLsmdC7fLi92OhrQx2ZRlFLK6eSX0dD4/xJBIwEVKqjQVgxAqxVslu4mOrp+3agk3MLFAFpVtem8/Tj/3NBa/0eLoxDEFi1mcxLvtn0npuuQ8PKiiAgTuEiWxD4iYXznvKhge1b8S1mvZ/nWolz4aEfJ1BOAtuTpRs5KuE8hS9rwEjdzOYiCYiGTXmwgNb0VQXwU/F0KYI+ICP+RcAAqOg0+ZAZe+BnbjHDgNs+DVjLuMUaNi453qB5kAaJ48cpoVhnIMiPKDVMALNSfuViGFul7SZB3mmYihs1iei/t/eT9uuPg0zCwIwm9cjvvvuw9nnnYC6uYtRFiRgScefQDHLSlHdukyPPLY0/jFjd+FhavHMGrxi9V/xbXX34yt27bDarXiwgt/CK/XD7vdxkSKb7zxBhgMGdCpObz9+l/R3NSI666+EEpdLl574320t7Vg5Y+/iRCnxON/eAfLjz4eCxcuhMfjYfpY5L4wPDzCrFo33Hg9mpubsX79BuZiSKDltTf+xVwOf3zZjye5SCeaflqMKYY1OpFVmVK89Yi3CpF7LImhCxd2iusQcxUkogupAIvaT/Sh5V0GhS6xwrFEv0NsXeToAzvuCpU/+DbmqP2QF30L3k1XYV3tl4++vbb9ERTVrUSo8Vl8kncpOJkCZKHLHlmLfG8jLNoMyHOPHdcgcraAG1yLgMcBr3YucwvkBEQ7psbroK29CJyzBcGud+AyHg9//nljUyt1457o+Uvl+tz6VciffzO4kBc9+5/Fvup7WDUkxZA9/BkKQt2QF50Fru9D7DafMkYwYbFvRV3rr6Gu+AFCLX9EMBzAoGk5Ogu+B7dusrVOxoVR1vV7lLlJFuSHkGWNU4lzw5sR7v8YQWcX/OYT4SdgFRVzGT226ZizaAITYhP0eH1jbKjJuAkuz15AHwqmDZgoTfXbFKt+ofsjPYOaym8zj5DhhuewvTQ+Y+ZXcViRWe3a1gFTgRkZM9InOhx9v3wOL4vDShclfDTIEhOtj/dMEvlFOixqPNAigeLpimNL9G7Fup4KU3T0geoEkEUNVZlLWOwUWbaG7VZ0uvsk+xVLGQgRSyzOnYOPBRpUUspJzSP1pT+haBlsfidTZU9XEoKteCAr3OTB7IWzkWvMwqb+3YwAxB5wYs9Q45Ste8nGVkWPPdrNLfqDQVaa2eqsSeCB6pGF3Mjcdw6Uix5kmiQ23YkIZH09LdNLTIPmzcuhOvIFcN4e+Hf9Bv55vwWilOnjiRrzHSFwRdYrOsFL10eZt14Z5BPN+CFo4ZdNXHh5q5zYxOwO2OEmuvBpSvEICqapyUnVEsgqQgYevueXuO7aq1FZYsTIQD+uueMZrPt884T8D931EyxYeiIeeeI53HX7NTAHt8KnqcUjj7+I/zt9Kd5Y24PisiqcdtppbKMSCgbGLGSlpaVobW3FmjWPMWuURd4JHYbw5qdNaO914pqrKSaLY9ePWlyDBcu/gb0NXXjmmWfx2Wdr4XK5cOyxx2D16gcmgqxgCG+//TbaOzpw4eUXYt9Qc9oOoRLdA1pj9Aot6IOkk40/vwdczdApJ7vGJguwpJ4mEstgLNcpKSfuZZ2/R9WM+cxyM7JxJbbOfjLR0A+764vbVyOz7np49z2CJvVMFHrrYdbnQEbAajROiLPXIzy4FlaPHWH9UsjyzkRYHZEwiU5ybyfM3fdCWXI2i3Gl+KLAwBY4im/FoCojZca3dEzc4t0XInPpGmaBa23/AM2lKydUq/YPIH/wHbh15aK6U5m2jRgxLxsrExjqhCq7eEIdJE49q+d56Eq+BXnBN9k1zrqDuQOGbM3wmY5hFiveFTDeuHivhHTSnPPtCb+RWq0GGrUKtlGyi2SA0ExjOQqMuRixJo5lkvJOpXKfJ73DXAjmpmuhmXUhY/3sb34Fu0tvFK1a6l4rlX5JKUOHUemOeZXS7qHK0/zJARQuLIHWHFvwPJm+UVxVRMU+ooOYbEq3tivrjyy1viTbd6n5E7kKJqqHns9JIIsKkeq4O+CF2q9OmoY0UaN0fV72TMaCtX1gv5TsSeVJJFTMx16dWLQcn/duY6xhU0m06Yl+QOlvZByNRaFsdukwIz8fYWUY+bocRtrwn86NWJo/F2+0fpxUdwhUUaJxSbFWJapcTL1eaM2KZ8VSuPbB0vcQFDXXI9zyIhwoh684NuNWor4Ir6uG3oU5vBPywtMR3HItE6yV6SZ+pKPrEwNcND6dTIMilfhGJ5WPWa5cgwoRSyEBrJBMhRAmLooabniC+DLfbxcXQkvQNW0giweXtBGgf1Mi91D2O5z4JDWZ+xUvL4GsKp8T9z34Mq69+kLMCL8LW94FWPPoczjrO2ehetZMRu2ugBxaXw86Wxvw6LP/wl133giLMYxhpxp3/fJB3LDyx9jyxQdwcVk493s/HrdkrX4QN137Y2QohnHvg7/Dmaceg6V1ebDqvwaDXou333oDna37sPLi0yFXGfD471/HUUcuQU2JDr967HVGL00xWqTJ8/hjT+Bnd94xAWRRgPd/3v0IncRQeMUlaBrugIfzTfsc8gcD/L0TznGzvwPt7k74wgEoBSyZRLIjlmKtetFrGRNjDkUo4inxJ5c8lXssoJXoNL+m6R4U1VzEWCJ79j6BfdV3p+vxmvZ6aMxE+lHZeivUtdeACCsoPomPEyL5gfDgOoz4vOjT1mAo81gEVFQm/trDOh72Qdf+IPSyXigqfsQIXHobXsae4kunfVzxGli+9SwYV7wCLuCAY+MV2LTgbyn1R+vrRk3Tr9AyWIbOwQBOmN0FtyoPXm0hykOdUNTcAKgywNl2I9T8B3i0ixDIPRNB8zgdu0ajhkGnjbkxJIKX7UP7GBNyupPQrd7H+TEntwoHhlqZZVrqGkB15OoyUWEqxpDdCm/AL3rgJ+x7MuAtlTHzVml6tmWBEZjbb4e69mpw9n1o7/gYzcWXgJOpwI0S/4z4bGmJp5fa11gx5FNxw5badrx8AW8A1o4R5M7MS0d1Mevw2Dzo2NCCWd+YyJY7rY3GqHwMnMVpPB0WrkMxNmGbybgKivWV9oV5Co04yKIC/Cn/dGy+iGgjU2tC/UjrWN9IR4oA0lST2OnKqaXHMeYb8n8e9tpY27TRa7C2TbU5kAaMkK5dSoUZg2oUlRUipOLG+kCLBbkwUmxZNENjdJ1TtVYl6mM00CKXC2twELlKzYRYLLF6MrafAW3dSnYSG9yyErbqJxHSTz2gXdf8cxgLF0FmqIR3wxWwL1nHgIqKs4sClui+8a549Hf6WPDSBNH5knUvEboHRtclZsWiPDHjsrgQ9oxqLiW6R1KvZ1m/gCpohUlbAaOmFC3wwK4woE6/QLQKet8JeCUrpCm1P5TPFLKjWqbHL1a/hKsvOhWOwnJk6bLx0b/fR0tzKy658idQKBR49813sfTIpQh7RrD614/gukvPxvyaGXjj3S+wZXc77vjpDejud+JXv7oPN95wDSoKM/DPf7+Fvv5hXHPFBXjlzY2wOXz4yUUXQBEcirhhmZbjzffWormpCVddfRXkQSueeuJRHHP8yZhVYsQvHvgTfvDDi1A7uxYff/wxXn3177j33l9NAlnvv/M+ujq7cPHlF2PHYPoPi8TmU+wAhM9HByHTcbIs1FkRxmoJ3SiigZaUd2je/uuRd8SvWLxka9v7aC67JplH6JDkjR6naffZ0M6/M0IE4WhgsVmDPh/6DXMxZDmWse2JpVikOMK8cm8H9J33QD/7OoQan8K6rO8zoHaoUnHPS5ipV0NedCbCve+ht3f9mMtgoj5VdDwNoysS022CD5qaqxnBwsdfNODoJRVQhYYBdwdkWRHJj9CBNXD4vFDU/RwudTm0QTX8gQB4cEVEUWS1DoxSU/Ptk76dRq/CgG8EjWn4tsd6B/k9UW1mJWMnJiKrZBKRYJWZCtkhM8ngRCfh3osH5lJZCpPpR7y8Wl8vjhh8CVo6ROj/FCHrLsiN5fhcczScSjNba6Y7pbLPSTY2f6pjoEOooDc4bWyCfP9CgRDCwfC0tyN1PoSxVNFlEsX0Sm3jUOdLxCAdq3/RXk2iliwqPJ1uRRSXRdpWROdOiU5FCw25TD9rqknsJftu9Texb6SJgawaSwVrYmP/LtG4iGTaZy8YMawoFZLMrVqFCt7RWAyKS6P+WH3jwJKYB48rOALvtH82gbGMEDUFvafLWiVljNG6Lrz1RSzOSFif0r4Zps67oVxwH8hVxtP4EpzzUjv1FNabsf1M6BbdDi7ghLvxb3DVjmstJQO2qE4HByjlsU+epLiaxLJeRc8t6TWpBt+AzvoeAsoCtsnnzPOhko9bB/gy0a6COcOfsMiugNKCoMrMfgeUZhb7ISVlOPdiSXAPZFmLAb8VXMAW+e3txYi8GuGSiS4/wjpTsehJ6RM9V3XdfwZXdhl+ftdv8JNLz4crP4tZfou1+fjn3/6Jl158ibnx/egnP8JZ55yFzs4uPHjvaswoKMBH73+E+YvmY9XN12Am9wE0eUdhW1MQ9//mITQ0deKC889hoIpIT65bdRc+XTeu/bfi2GV48Gfnw6Gch1tv+ymqq6twyy0347lnn8Cxy2ZiyZErsOWLj3DXgy9haGgY3/ve+dixYydW3XQDBoeGWEwWaWvZAk58+N4HDGSde/H5aLK1Sxn6lPPEoo6me7XX2zgtGx8h+5QwViv6A8Rbd6SC8yP2XQEL08haj8ahlsNWI4sfV7T1kMWulJ0Kmb4UwabfoTmoQ0/+OQgSbXmCFMv6xxfj1x9z798wJ7sU0OSgqe09tBVdlKjqab1+zL6LoV32LLOukb5g9+Be1Ff9LG6bWdZ1mB/YG7HK8UmmQLj9FWbFlOlLmKSGTJsHzrYXgYancCD7W+jLOY3JvhCYrzSUQKVUIhAMioIrqpbmjGKjmh0d7CB1ulOOLhOlxgJsHdgr2pTDkQu/V4fs3IlrQyKANd39TqZ+k3M3Fjs/hmLmFawYga0twWwMG+ow4B1isanTkVKJgxH2I92MrrHGSGQXmDS5QQAAIABJREFUh5sUz3Tcj3h1ioGtRDG9B7uPqbaXiqugWNhITJCVaseklKMA7drMKoS4IAMZFP9F5vZYC5aUOoV5OpzjJ0u0GVicM5uJIpNYMJ080UvcmIaNEQ+yovVfxPpL7k8ahRLuoB9BP1FfKhiLV3SiRdikMWJ9746DCqrE+lyiyoZFkcMu8YQNRNsuRnghLK9t+w2MGj/kJd9GaN9qWAtvRUg/K9nbyPLLgg6oB/4BXcuvoD7+NZC4pN2thK9gMvU6gS0l54YMwbjWrVgWpugOxnLRiLZe+WUZTJdLrF2u720YQ/WQl38fCHnBXIlsuxD2ORCUZYDLmIewaTE4TT42+sbjAwv7XkWNOQcyTS4QsIHz24BABCiFQ14EQiEEuTD8nAwdpqMwbBnX2+HHMb/jKeTOvhjhoY2QqS2AysK0aejknTa33sE9cJXdOSH4XjgHiVy+kr2hBLBKQ0EUDD7D3ILC1gbs087BoHeEyRiQuyud8MqJh4iLsPXQ+uAdcOG3T/wWq25fBbPFzJrt9wwxvb2a1geQX3EBi+0BsTMG7PC0vgCPvhIaiuvgOKiCNqgQhtwyF6Hu1zCMDCjyT4FWpgHn6obc3Qil7Qsocsi6pwanLkRIUwpOaYz0IxBkrHz0vtKJem9gAEqVgrk8E0sqaexNdxITs+XbnC6QJQyMFjud5F0GUxn70fuvgG7p4wh3v4W9XsUkUdtU6kxnmZhWw7AfpuaboKk4GzJ1Npz7H8P2vB/ApxF3P47VJ95CIbzOH2wKrRbHdD0Ebe218NWvwdrC69M5xKTrKut6DhXhLijm3MYkM0jfrHdwV1yLFhFfLPR8AUX15eBse1ib4Z630RY2wamfCbWzHTt22vCN6gb4FEY0lV4Lr7ZoQt+E8bNinjW8m97xRUuxa6gBw15r0mNLtsBRMxZi93ADk3+JTkODZWzdiQZYdLg8w5AT04KVbB8ORv6c4f9gHtcJefn3EGr6HT7NuRBhuWZarOY0nqkCLOGcJEOEluxcekbc6N7RgaoTpu6lI6Xtgfo+5NaMa29KKXMw8/AeD/8tVqxUXQUpnCY6Lv+QgCz+5lPsF5FPkPWpPKOQLZDpSPzLRfoTSrmSWc2IuYu0wEgHjNpMR+JBFtWVyJplUKqZkKkj4MXOT3agckEVjBajaDfmZc9iG8jeg2CSF+sAoXFyDSSWPD8yEJJFYooUnGfs3/HmTxZyIXP/d6Fc+ABbmG3m7yBoPlrSlBvqr4Ry+CPIAyPMYkPCs/L8kyAv+AbTPiImL2v2xQgZ58WtL551SzimRJ0SWrVikVsIgSe1S4ncGBVdL0CvckNe/P/YyS8p6xLVscwwzqpFp7ecbRdC7l4MhmQY1lbBaajFEucHUFRfBm5kGwNHUJsho98CMVy+7+79j6BVWQllyAFl0Ak1AjDLAb1Kxerw7XsCTcZlgL8X6sAwyuUuKGddyQBJoOlFOLP+D4HMr4lORSyrHp1Qk/CzWBoxL2cfYmHiT+/1TT+Dsep0cPb9sHkM2Ju5bEIsUzAYZHTffDKq9dA5lWMgqzPYP+5iM8pYV9n1WwakbBnzYc9YAK+mYFK3coc/Qp1rPRRzbkFw201oyDgGecMfwqLPhyz/BMDTA87dCc7RBEXNSgZCnYrZ8BX+eFJdQvAd2SxrWYwOpci/I4QUYsyciZ43sevx3AQpP7nn7XIeEGVWVQgCmgnIJpOEIEvsdHIqG6IV9VdBtWQNwq1/xg7FTCYYezglMVArCzlgarkN6qrzIJNr4W74Hbbk/wh+VUTKYjpSSfcfMbPkWCDowv7+A+jO//Z0NCO5zryh91A78CqU8+5i1qdw95sY6P4Mu2seEK2DYiqXtd4N1ZLH2RrYauuFUz8LA9knjeXfv2Ef1Fo1+yZOJZWbiti3Pln3vWTbnGkpY1acWNINfr+eHc6oNeNMx0QoVmKcgS96d4i6CCbbh4OZ/6iO+6CfswqufQ9hr/lU2DMi3950W4ymsp7Emo9095Fvp/6dPahcMRMqvYgO5zTcHGqv5tS6aag5fVWSVYsOX2JxEaSvpemvKRWQJQawqKeHFGTxU5WjzUS2zoL6kZaYs0cgSYz2WKwAvVgU90UaVDRZZEWibRvZjdb2jLsPxWqMiCvG6NhHN3Ji7CtCkEV1qdTjQsbCuql9/SjzlxSQpVNqcUTuHGbZc09D8G68R1TMDc6HrEl6T4ke88wdJ0G15DGEO16FXbEQ/twzExWBedNyqKovZJoowkRB0BRcTgKYAa8PjoWvJ6yLzyAGtqRY46IbYO4oMvckC1ks90lt22oYjUrIZ3wD4baX4JDNQtC8nGmKqdy7oIIdCl1eBHSZxxdPilEh0CUv/Bajwd9vH0FIrmdxVaqAFRrOCw2CUMvCUMlk0FVcwCxdBEBlqgz2O3ruhqwO7Mg6duzPek8L5g++Bn3JaZBlVCPc9jKcARPC2mIW9ExxSvJQRHvMl/UNBC0rILRqEcVyVd48ZhETS86ud7Gt4BLm3sgnikMx+odRMPAYFFWXwL/vcVirn5xQL8U38uKEfDlZWIY8Qxaz7g65reh3DbMXmbRp2KmZgpTiJ1uExfpV2b4GZZYyRgvNjWxm4J30eyiWRqbOYsLGCHsR3HknVEufhL/h97BWPTWpKiF4iuf6lS5LYCw3Qb5jBLK22vZMYNoizSy9UjuJ0j04CrRCJBA76u5DbsqUokFYotPJVD5E1A4B/aO7HoRi3t2HtRCxMHZKFhiEqe3n0Mz8IbhwCP6mv6C95Ga0c4kFZCUvViIZFSEXjh34PZQzr4Jr78NYX3LTVKpLS1mDuwHzGu+Eft4djOwj3PlPtFs70VR23Vj9xCZY0PdP5CnDkBV+E/Lc41j8XUfTK6LaWCN9I8jMz5xS/zJUBlRbSrFtIH2antEdKtUXMGv7noFGSazLZJ2vyaxg7v/piAGf0gSlWPiE/meZUDbn7QfX/zE2q+bDYRz/ZqUDyEwHwOKHm47+RU9d0BtIG5V6otvid/lBIsT5cyYfHiYq+9X11GYgWVfBWACLWj8sQFaBIZe5DJJFi35cfjezQJVmFLCTKbMmA6FwiIn1Sj2lWpI3F422tgkxTxQDFQhHLA2kN8PS6KE5Y9GKwTQYy0rFa9bwt1EMZAkBFuUjkOW2u6HRR7R4YiWaEyLCIGtWs62TMRBOd4pF4pAoDkusX5Yd34B6ySMI934Ih88AX2H8eAJtx2Mw6gKQF5zKgsgpboisCnA0wAsLfIUXM5ACmTiQTTQ3QrCVCshiL0vQDn3b/VBwLshA7oFhcLJRkT1E3MkImARDcqhz5jPxUbLkOXTHw5971oQukvulxtcIuW0rZI6dkHF2qNQZkBPosswDF/Khr+EF7Cm9IebQCHgdNfAilLlHM9YvBCPucvTvcNgHZyAAu9yCxuJLJtVB4KC64ykYjFoWzE66Y1CZ2I+Mfo+KKLOg55GdCHBayDkPVARuDKUMBLIy0UmbB5kqE476JyYBrer2x1E26wJmxRpwqYCCC8ZAVvS7xFdLwMvvnxgcrtFqWAxkPJmEWJO2cO+VyKq7AfCPMHDlsLei33I0FGEvsu1bYK67CZynG1z325DNOAlW2XwEM1eMVRcdqxaPxGCqIIusKeQqJcYmKBwftbPDNk6+oVGoYFCJA+BE7wmBMAJdxC7Lx2PF87FPZXNkcDdiqfVfUNRch9Duu/FFwdXwqXMTde2gX+cBtNzXBVPHr6CuuYS57fpa/g5H5QMYmmaCGH7AVR1PoHzm9xC27cVulw8DWSce9LmIblDGBbFozyUwl/8f5AWnINz+NwSaX8C+ytsxbDkSxx64Dqq6WxnrIvvMkpt09xvYr12I3txvTVv/jy5YNLZH6ByN+U5XY/SuV+eUwul0o8XdmRBkkeWKXATrrS0YSKNUTLrGI7Weue0PIUerh5yEtLUzsLdvD3pzz2DFaU7IvZXWxVTBTCpriNS+C/PxdO+kT5oq9XvA7T9o1qtUxvhVmfTMQDKu8PEAFts3vt/++fTv3iWM26w2guKn6OSHRJE9AS+CINN/N2w+JwNbC3NrEQgFccAWoUyNlQigZGnM2DPcOClLrM1cvC7Shk4MEEkBWbybIF8/gaxkEgEtvUqH3WlypYzVdiIiB6lxTHz9GTtOh27JA8wFK9TwONyGY+Etuznm0C1ry6A+4XVw7g74dj8MT+UvENJXIaxO7+kNgS0CjckmhbsRGT0PQV39Y0CZOLid6g8deBJ287cRENkUUT+ITESYtni6YXLsgsmxE9qwC41Fl8RkKOPL6b1t0Hp7EFBmIKg0IUi/FaYxqt1Y4+Q3kOqBf8PoeAeKGSeCC9iBoH0UqNkh05Dmz4pIPJcwBV3gXC3o6PwUQ6YIIxifShxfILvyvDGgNSygry/WKJkVy7nvIWwoXjVGrhNtERbWFw2y6CCDwJXYwQd/UBJP88PgbkZFx5Nwa0sxkH0yHMZxSlyj+wAWdTwE9RFrmHWPC3ngC8jhrFo91qVkQJYUlr1E90fKc7rX04hWVyfLSuCKQFaqiaxbrqCXWbWC/kDEWqiK/b6kwsBEVo6Fgd2QV/wIwa3X4dPqRySTuaQ6rlTLLeBUMHU/EKGzdnfD1/YG7NUPM9ffqYJoqX0i2vOjHO+w+bLufRhbDgNrFt/30q7nUBloYnFa4ZFtCO2+B/sqbsPswVegnHc3uP5PEOz9AD2aSvTlnD7hfePr8Hv9cI44kVUwdbfLImM+kzAggCPFa0XKPeDXSoNex94Hp8vNXHRjkbxo5GrMyixnexYCWNNFECGl7+nKo/H342j3fyAvOQfNe56FreKnDGDxSehCnQyYSdUaPtVxUR/pQD8QCiQFuMhtb+bXZx80wguK/dJaIs/dV+ngzEAyzySFkNSp4wtQHzYgS8r0kc1gcd4cxspH7oN2vwu+kI9ZuWghoxNY2hyUmQqwfaCekVww1z/SeZHLmKVKGO8hpU3KE4vYQujeJJYn2opFdRHIGmjvhznPwvzQxVK09taxBYuxrndbTEub1HHEyhcLYBEYIZILJSIuMcnEMumafgaDJgh5xQ9Y2XDHP+DrXQ9X7eMIa8sndSVr65FQLn8OoYan4NQdDV/++VMdluTyspATsqCNWarARSydwkR/Nw3/Gcoa2mi1I9z1Jjgu4lLKfpgjqhwcp4BSKQc4P7vuyLkIQdPSmP2IFiWebiFiYUeEMSdyfy8U9s3glJngVJljv4kQQjX4FrShVuaWR/FSI+EwHIosuHUVGMya6NbJ17+gfTWyq86HTDuZDIAb2ojddjv6c05h2eMBLPbchMPweSNaTwSeeCtW9KEHX4/YgYgU8MX3PXfoA9S51kFRdwdCe3/NiEaGZ/99zIIavbFO5MqXbFxWPKHsWA/Sdtc+9PsGRd0D+TKkHUSbT3IjjJWEAIuPx0rEFEV++KWmiUQFiV68vMF3UKf2Ql50BrybrsK62qcTFZnW6wGvH1vf3YDWHdJjghctPgKLT1kOpyq5Q7NUBzKn/WEU1F2DcM872BYugNW0ONWq0l6uqu1RFLu3QzH/XnDORga0OvL+H7TeLthMi9Gbe/qkGE1hJ7qbuuFzeVExvzJtfaNvZjpAFg+wyD3ZbDJiaHicuVDs3c5QGLCkoA6t9u6YMVtpG+RBrmhFzxqoZl0F775nYa9+ZFLrYocOiaxbybplTceQpWptDRzoYzqB2ZURMrCDkb4MsVgHYx4OZhvJPJOJjBPU7y8VyBJOdKbGxE6KiOGLNg/8b9pEkGmOCC5IW8Dj8UClUk355EHMFTARyKITZbVgUxPiwoxdMBHxBVnICLTxJ/Kkx0Hif33uoQnPGs0BjXtwCq4I8ZA471Y3wdUuifgsTefTMAy/CsXMqyAz1TB2KVfHWrhrHp30zpg2HgHNEQ8yq0lw5+1wZl8A/4zvxX+3uCD0Lb+Amps4L1JeSIJFFMsjkykhU+ojsUwq45ibXHQd8vwTwY1sh6d3G5zV4kHeVCbDqGf6LV7fZP2T6DqjRYlbAy70hxOXkzI+KXnmaZNjRkpGEJOAVpZ+8sm03TOELSWrWPfYRj4USnjw4XF72LtA7yCBPWWUZUVoURY77CBwSOWlqtqXdf4elVo55BU/RHDTlXCE5VCZliNkmI02lRkDxtqx6U0EsqTOmVTXQLH7+pl9I1QxwBOBKzp48oUCzMIVy42QAJbdPx6oT4KTdCAVz4pFfSGAkmfOTUoInWkuZRYxd1rbxquwefahBVkb/vUZiox5OO+886DVJnaz9Hq9ePnll9HnGsIRZ0oj9JHyPsbLw+QYQvsgLz4b/Xsexa44bsRTbSuV8tWtq1Hk2RMBWo4G+PY/jC8WvAJu1O04Xp2tu1tgyjYhqyA7laZFyxDIIvY/oURKKpXzICvTkgG32wuff9yDJhpk0Tu8JHcuhj027LFLB+yp9Otgl6F5mNN+NzS1V8G//zHYyu5lh3HRSUz6g/RPKSZNLCXjlnUwxpwIFB6MPvBt2DpHQCLEM+oiLrdfpYMzA8k8k/F0UvnefmlBVqLp9nq8TMOKTsJ5F6NEZeJdF4v/EDKhiW3uokGWK+hnwPDApnoU15RAbxIXq6R+CEWOs7UWkAtktMtgpakE5aZC7B1uSpmJMJY/qVgcFoEtYhgMyDIkT6XCfQC6pjugLToe8vyvIbj1Blhn/QHhKAY4siRlbvsalMueZoAnuOkK2KoeRShj4aS2lNZ10Ay9AY3cDkXJOZDpkqNPFu182A8u6ARGY/ai8xD5hss6DE/lnewSDzzJ0hcadYkLy5TQqFVMNNPuiE3rHYv5sD/kQ2twfKMreZJTzJgMyErFNUoRnkwKEJJHmCopRTMJxhoGgSyyYBHAiia6EHP/FR6I8G3EcvkVa5NcNhd1Pw556XchzzshQr3vamUukrSBbEQeOgsuYEUTgSyp88ZTekd0mRJv9Klt2tAMhYfQ5x8cizXlx0PgioBVNJlFlnbyu0t53YGItZBPFI8lT0AqQlYscvVSqlUotxRLfgor259AefEKdvAysOlG7Jz9mOSy05Hxr3c/h8cee0wSwBqbX68XK1euxLl3HjztqoVkIa67HuG2v2Kj7ki4dOmz/KRjXiNAay9kugLGiNqgKEPXjO+yqnm9seh26BmeDqHdXNKxyihk1qSp6mYtz1wApUIBu3Pimh7NMrooazaL8Xa43JB6uJKOeZ/OOoSWdWPjTdDPvgicbwihtpfhVs2FtziioSVM0Yy0zoALIz77pHzJuGVN5xij6xYTdXcPu6DPkhYmcDD7+lVb6Z2BZJ/JRPFY1Lv/OpBFwMrv87MNHJ/SAbLEYkCEm0SxTRydLpMAMSXeiiX1kYi2ZtHJ3AFrG9MHEqaFObXQKtUY9tpxwNoqtXqWL54VK14MllQqd74zcn8fLPU/gHLxIwj3fwJv9wY4655nl+W+Tmh6/gi9KZNZ78ItL0C57LeMxMG/8QrYFv8HnNIChacJqv5/QBtshjJzToQZjqwhrjaEOt9EaIz2O7HvMrVDVqxQSM7cIcMyLTiFETpTPtw+AbOkYDY5VTb8uWezvyg4L9SY/NEgYEp1G7PKMTw0JMrIKBaLJbxpQq2spG5mCpkTAQS+yukSJpYKsshdkEBW9EFHrPhKPl+i9zPWlGn8A1g28ALkROyh0DIQLzOUA4YKyPNWwL/hJ/i85gkWL5cIqKYal5UIdNnCdgawaF0Z8o3rAsUCV/xYo61ZYgCLrVcksh4nFossXT6PDwhzUGrVyNFngej2pVgLa5ruQVHtRYBMge69T2F/9V0pPL3SiyhCbhT2/R0FoT60aedM0uQikPXb3/5WeoWjOS+55JKDCrKyrF9ggdrFLIAd+3+HA3HExJMeTJoK1B24GXnVFzBX4d49j2LvzHvHao5+V7Zs3QYUyKHOlHaokGwX5+fUMI+WWFYUKfWZNUYszJ6NkRHHJHd9/gCF3tX55hqoVUpY7RGLTarvvZQ+HYw8YrIRStt6GAdfhKrga4wRlxvewmQ4/HnisgI80AyGgxjwDk+KTUvGLetgjJnaIEsWgSxhav7kALKqcmEpnhr7pdQxDLcOMZ21rIqD55YotW//7fmSfSb/p0AWuR4RCxn78EclPo5D7AGJFVAYzTQoBqKEmzgxECYEWbwVK5mHNOAPjAX4Ex1zXfZM9LuHmKgynwwqHeZn1zDwRe6D7Y5etqDFYkoUth/P1JkqA1+s8Rl3nQvdnMsh0+YjtO1m2IpvhXbwNWg0csiLvsVIFiiFez8AN7wZijm3gnM0IrjtRnB5X4dSnwdZ/kmQabKBkJuxFoYcHeDMi+ApuBR/eP55dHZ2YMWKE7Bw0SJoteMWE6rX6/XgH39/FXabDeeedz5KSorhdE20tPR2d+K1116DyWzGt8/5zqQ6qJ5YAEs4br2lFF5nL8JkuRyNayNrF4kVi4EzYdmDCbLiMePxfYqlk5XMcxwrr1SQReUnAaxRund6L3kKd+EGX4wOnu8H/85H2CAjfxW657L/c2FkertQHvJC6dgGpbseSvceKOfcBs7bg87+XWioWJXQkkV1JRuXJTZfvDsh6XA5OCfccDHrFQEsr9+LQDgEb2AiGZBYrDTNVbY+IugcC2CxtWNUuiLWvSN6dwK5fo+PxSlYDGZkaS2TXDnFypd3/hYV2ZXMShjcej2+KLsTRl0125imM1GwPoGrElUAysIzGCsm0Y03uAPoLBiP+YwFspxOJ3bv3o25c+fCaJysaXiwQRbNzdKOB2CacwNCjc/g86zzplWjK5V7UdT7N8zKMEM+42T4Nl6OtbPHwWu03MHGjq3Y9vl2HH3WZCH1VNqOLnNEXh3z8vBMQQaF6jAodXC7fFAo5CDdOYczQnzBW+DosCo7y4zhEfuE7+6X1ZqVSJdP2/kUjEZimS2DbWgQ/hkRq75Y4oEokUxQyAOfkrUYpON5kFJHtBUr5A+id083ihaVSimeljwtnzWgYH4xtOaJe5i0VP5VJXFnIFmQtUyTGHh/qS1ZY3pWHG2ifQgJrFfCmYwFsmJRs4sF44uBLOFGTqwunvgi2opVv2k/SmpK47oLUv+pfkp8kD8Rf9RlV4NOhvYLNMVIHJFYcog+vECfC7lMxhjC9gw1THIjEs5LMq6CU303Nb1/QYbGyjZW4aGNQMDKNKQoERlC0HYA6gUPINz9OkL1v4GctFUKT2e0v5yzFYpZVyM8+DlCQ1vhleUzq5IqeynUahXu/NkdWL58OYqLi7F27VrU19ejrKwcWdnZMBgM6GhvR1tbK4455hi2WVq3bh27lp0dAXZkderp6YbJZMJJJ50Eq9WKL9avx823/HTCsKUALCqgMWSDuVIlGSvn4kLY459sIZvq3McqHw9k0SaCNvRdwb4JYsHp7Es8ICRsJ5HQd3SfUmEQjUVuIzx919evhDbYCuXC+xHcvBLrK34Onzo/IdBKB8jix0iWcTq8oViTQS8BLN8kbTHKy6y1hLJGNcSEANSg0oCo2smdUCzRsysTiBgL85AFK0xEQvTejroLEsgib4FyS4kkzTK1fxBHtd0N5eKHEe7/GFbrMIIVd7DnLB3Pm8HTjOKB11Gg1UJe8m2mgcbZ68FZt0Neei6j7m8ZakFryWVsHGIga//+/bjrrrvYurJhwwY88MADbH0RpkMBsvIH30adJQfQFaOp5U20Ff8kna/klOsyug5gifU1KGpvZAdhjbZ+dBR+f6xefs3hreMep4cBc5UmdUbMWJ1ePmM+tvbvjfsNjDdgYjqek1XFKOEr9SUsK5Fptbq6MDdnJrb07WXvPqWcLAsGhyceEnxZrVmJPByU9o2whLdLAlk0N/y95gEMxc1nqIxJxXFO+cGUUIHQiuV3+2HvtrL1LLvy4MpLULumwihGXwn9/yrL1GYgWeAvhVmQfYsPFwp3semJFgVmH/YoPSvKQxYfISNftKCpGMiKt3GLtUkTI7+gtmizGEuzJ0OlRSAUgjc8vqFJRHzBzwVfd3Rfq82lyNNnTzBrE7ja2L9rjNqeqGyJxpbiuOgUKTrFe0CSYRGU+lgTQ19Wy0oo5twSKcKFEO56HV5bF1zGE+HNPgMF+TnMsmDt3Y+M7WdCveRByLS5CNU/ioCjG57ilQhkR4AZJZ1OA41ajauvunKSuw9tkjo7O0FB6tXV1cjJyWE/lOhvra2tE66Xl5dPiMmgDdQv771/rC2pAIsKKFQ6aPRZcNu6pE4Py3ewQRZvHRHrJNETk0bTdMRL8O1JAVmxwE+siU3EVhirXKz3V7jh0DVcBb3cB1nOkYwgxb3n1wxk+fRV0GeeHPNEV2pcVryHhQ5s6PCEEhHgOLzOMXAlBFQRQhd53OeOTuOjY7USPahCcMXn5UEWtUdMqTnGbGSopcUtHNn9FPQzjobMPBf+TSthXfjhWBdStQCQ9EHpyAfINeYzcAW5mrk0efo+RbuyDH5VJupCDVBUXcqs5f096+CHEvc8b5y0frz66qvMglVbW4tHHnkEFosFF1544YRpOhQgizpwdNdq6Gqvh7/+MawtuCahXEOie5vu68c33Qjlwt8w8fj+Xauxu2acKIi3ktA9piSMPU53P6bKMFiXVY0hr5XFO1cby2DU6tDl6mckKTQOpy3iCUHvX5bFhKGRcUsN/X263KzTPU/C+qR4NyQLsvi5aPF1wBZ0skMijUIz1iwfg0rzdSiT0Io11DTADpMI7GiM4309lP1LR9u0jlOs7Vdp8gwkq9f2pQdZUl2JKF6DB1UERmizxFM+89MoBFlM9yVBQHcyIIvaoPbJysS7LQlvH4GsaFfBgY5+WHItUMWgcBeW5zei0QBvlqV8kq85fQyEiQgzZmdWYr+1ZRIDYTzqyXS7CqpUSuh1WijWfw3KBfczgBX4/IcYqn4WAcOCsS5nmjOQkWHAwJAV8pHPYe59BIq5EaKJ4PZVcBSuQiDzhLHMMZ2qAAAgAElEQVT8xOSn1Whw2WWXphRTEW+hEYIsFecYo7GXujgZs6sQCnjhc/UjGIpI0VE8Vrx0sNkFpY5luvIlAllTBVi8KyEBL976IjaWeKQYwpN3ZeMNKMyZi1DXayy+kPnUBT3g/CPMShJsfA7u6l+Pxe7xbaUDZPF10abP6XUyC5UUQDXVe8ezDIq5H9P9Iy0tSlqDDhqNBgX6vIRN0pxWKfohP3AXFHW3I9zxKhzhUvgKx0FMMlaALOvnKHV8jkzzTOZ6zNbk/o/hGtyKNt1c9OV8c3yNsW3CPPc6qGatHPvbpateiLt+XHHFFbj99tsPC0sWdbqo92XUFBzB1tH9fbvRnf+dhHN+sDKQ0PQy96dM04uz7UNL16doKbkyZvOf/2sd5h+/AEbLZHfMqfY5VZBF303yDiEB4SZbO+iA46gZC+EPB2H3OxAMhpGjssDljoACIjrSazUYsTkmdDnVw4KpjltYXqfUSnaXFMp6xOsDD7LklgUIND0PR/b3ELQcl7DbYpZqoWsiXfdwESKUgw24yIrVMdAF54ATWeXpY7lMOClRGYhgQ6lVQa0Xl/dJtr7o/LSek8eTlNjZqbb1ZSyfDLMgje9L7S4oFWT5/YExN0EeTEULmPJ/l8owFmvzl6zbEt0EOrWheIlUEw/4pPY9uh2K2ZqbPRNdzn50OnvHLh8MV0Fy5SNwRQfwbord2H8njLkVkGUugmvjKgzP+eeE7uq0GuTmZMLmcMLr9cNQfzX0hUdCZqwE5CoEtlwD25y/IKytYOWyMk0I+INYtepGxvRFp87pSGQFI7axO39xD1IBWNQHY3YlZDIFggEvhu2jOk8IQsm5WWyWGOA6mDpZ6ZinqdaRKG4q0WGIsH0hHTwPrvgPSby1JBGQI0AgdJss6n0FVX1/YQQYMtNs9mzKtAUAyQCAg3/tubAu381iNqaDOW3YZ4NLxDI91XsRXZ55DITCoq6IfF7mQTDq0qw3GSOuNVoL9MrYsQS8+yWd/AfWngbt7EshU2fDu+UWeMpuY7pynCLCuprIEpA3+B7KPDtgzFkcYYEkcNX9BqwjDWjPOBJDmceKTgu5tM0d+RfUCg3kSi2ueEoZE2T98pe/ZOvKd74zGcgcKkuWnAvguL6noZx5JXr3rMGe0uvTfftTrq+y7TGUl57EmCPDzc9jo+FrcOljsyC6HW7Ub9iPhScukuRqmkzHFuTUsPjlRDTuSrkSSlnE+ltuKgZ9MxusbRMOMQlokds/xZXVZVfB5fEyqQ4CWBkGHaw2J4K0gR1NhwPAomOYE0uW49OuzWMuk+SqJyaOLBVg8eMzN14NdfE3IMuohm/fU7BVS2cIFRKGFCnzRdlU+bWTQNfBAFzd1j7s/WAXyo6qPKSxUI3/qUfpsgqoDdMHsujAkRhhv0qTZ8Cg0iNLE4lZlpIkgazPujZx/nCIUYsfTkkqyBICKp1+/OMeDb7IwhUtYBprvLE2f6kCneh23HYXNHqt5P7QZoZSKiCPlZMpMC97JnMz6nEPsLpiPRzpsGJpNWrodFomyEvgiu4FJU3P88jQOBgzoG/jteif8+aEqaENb0lRPjxeH6NAl3taYKr/CZQlZ0I+4+vg/FaEd98Nf0gB56K3kJ1pZn7w9fv34dNP/oM77riD1ccHrB955JFj9RNwolgrShRbQe4/FNTO/18Yb0EbqxXHfw1za4qTtmAJB0SkF5qMQoQ5OZyuiS6b0ULEVO4rkDU+e7Hc92K9s/G0sOKtJYnaoU1V9IdeFRhBZc/zKJD7GPsgZ90FWfZSKKouYQLGG3IvhEcrndI82XV3KkCL2AVpo8XrZ0W3LQVc8WVII4v3ItAYdCy2JtFHiic/ICt0uOtf0FrfgKL6MoQH14NkEkhLLxBWIGSYzwCX0zgf7Uo1fEEb1IEhUDyX2bETxeFe6PKPgyxrCRD2M7HzAWcfOjJPhE1E9iHWHMvDfrz0yz+JgixyGaR1g19Xous4VCBLFbTiWPsbkJedj5a9T6O55KpkH6Fpy3/Ezu/DctRvmaumf8PF+GxOhEVWSqLNX0S7MDFDrJT6igx5IEtOo609bvbFuXPGXHH7PcMsBkss8c8uxV/xz71cLsOIzclIYPiUTsu1lHHGy7OicAkjxaIY7prMCuRqMxmdOu0DhNT2ieKwottQOLbD1P8MVLUr4dv3JGzVjyfVVR44SZGrSFesZqwOkhWrx9GPgCdwyF0Dmz9tQOWKmUnNZTKZeZF5uVwBuTK+W3ky9f435U3GbVCSTtaHHeu5dAIstthEvKNYkgpsom+SVJBF5XixUrJYCRMPtPQGvSTWK74s3zbvdkgxBxTHQGPh6b+j2ciSeciatjdCZ9SjsFqayBwP+hKdusfrg1apwZLcOmzu3wNFOIg6tUk0+1RBFulEabUauEdP+oSNqAbfgDm4FfKS7yCweSV6a9+e1Ie8nEwWRD84FAFEsrA3orOFPihrro9saj1dCG68HOGKlbAVXMfy3fHTW9hGieKwVq1aNRawTn8jsoszzjiDkVpQ4sHXo48+yvIRUQZd40+rafN0/6/umBLAonb4ubSYM+Dz+Rl45FM0yDrY8VjJPK/TlVfsMIM2MhTX0x3ql9ysMB4zulC8GK1k36f57Q/CqACsIQWGddVMaLXUswsZJWeAG1oPefkPkt5YSh5kVMZkgZaQuj1aeJivmqxS0fGs8frHW7JoHglk8Wt9IpcLsmbRQYxKqYT88+OhnnMtZPqJ7F2MqGIUdIW9g5ApVIyBVJZ9FGTGckapz/mHGbjq8XrRmfMtuPRVKU2nGPHFBx98wNaRH/3oR6xOOoSJtmYdKpBlcDdhGXeAAcz6tg/RNeO8lMY9HYVW7L8EqqVPM+BrX38ZNs17UXIzzhEHdn66E9ULq5FXli+5XKyMGoUai3JnY33vjph1EblFbWYlNvdHDtxiJSEzotDVKjpGPBk31ykPMEEFpK1ZZSpBGByLLSPL1v6RZuTqslCgz2EHIq6gB267V7I2HzWp6f0TjL6NUFRfDs7dCU/be3BWr57u4Uyb9hgBrKAsdW+jaR94mhvgXbzZfjZB/G6am/7SVJfoG8YPRBLImirxxdgJDheJTYpOYmQRUmY6GZBFYIpOlOhUOjqRZpbOoEvKB5Xapg2gMLZLjDyDDzin0zfhwpvIRdBlc6FhywHmIiE1kf4XLehTsabRopuny0bQ1g2DfHLwo5gAsdT+8fkIjJrNRkZnG52U9k0wD78IxcwrENp5B1yzn4PNN1GQ2Wwygn4oiDg46opE9agG34Rh32VQLXsGMiO5C3II9/0HgfonsFn/GD5ef4CdOFOQOgWsn3zyyXj++ecZwKLN0fnnn4+XXnpprEvr168H/Vx3XQSk0XWeQYwsWScfvxhzalIX+/TLMsZEiunZzLJErG58+gpkRYLehWtGoSofOaosBOQB9kFNR4oVX5kswDI7tmOxvB/yGaP6bM5mcNYdAIlHq0yjAGA5HGu/h40LX0lH1xPWkQhokcWKwBX9CJPN75pAfCFGapGw8dFY1KCfRIvlTFOLX+tNagPMMQ5xqF7asJZqC2HKMMDR8Qk0Xc9C6W2CUpPB9Hf4H4y6cE3qS9CJUNPv0RbUonvGOYx8ZCpJTIyYDmvoh09k+Ra6IxN5zsEWI+b7kmnbgEV6GUBAc+BTuO2t6JHnoL1oIjHHVOYklbLZ1rWYj27IS84B5zgAZ9cWDFfcnjRjZE9TNwqqpB1AJurnkrw67BtphiswWRidylLslTvoRZezL25VUiw9idxbE/U1XdeJJW1WZjnkMjnTzjSrjaDTeQJYwkQgdF72LOYObbM5hGfjMbuib74DenMeo+inuEfPcCdcVeNaaOkaQ3Q902UdPLDtAKxeOwrmFU1X1w+7enmQ9ZU1K/atSeSRwZeMx23A50maXTARqIrudqoubsmALNqsRQMdYT+SBXp0Qisk1Iins0Xt8MCHwBXvuz2VOKxYt542pORSQZuaVAMXiQgjg3RwPJM1aaZqxeL7LUZnS9dkgWFkNVwExYJ7mc4LSi9Ft3/cNE4EGcQWSLFWpEVC1rDolLHzO1Ar/FDM+zmg0IELeXHNHX/B1dfezDZBQmBF7j60USIgtWjRInadXAkJTJHroBBkETgjCxf9RGKy1uDXP78mpQUyGqzSqb1apYLd6RqrLxpk/a+RXtBE8ACIXEaK1QVjzHTp/KDGWkcSuQlG3/hZ7WtQMucKhHveBucbgNyyELJMIm2RMa0nRc31kKky0Lfz19hd82BKz00qheIBLQI7SpGTSh5kpQquhP2MgOQI6Q+/ztLmrsgQH/jQprUkZ8aEgwe5vxcK+yYo7ZuhdGyBSuZlcW/y4rMh0xWwZknnyt3yV2ye9weEFOkhS9jwr88YY9x55503gWE01v0ggPXyyy+zONflZyUO+E/lvsYrQ2LZSwZehDpnKeQ5EY0pzr4fewdb0JsbIf44FGl2wx0oqDoXMvMcBLeshHXWHxDWRiyUqbh89bb0wJiZMSVSDHIZJP22XUMHJk0JgYyleXPxee82hOmbmCDFA1qpjC9Re6lc561XLY6uhMCRr3955gIWW2azjzOWRrctC7lgarkF6tLTmBU51PQ7OJXz4Cv8cSrdTKrMdIFXkg/44t0vMPOU2Un1Zzoy23ts6NnZiZpT6qaj+gl1ktA8T2T0VWxW7OmW4jYYDbJC0CIkU0PNjRsZJIEs3gUwGVcSvusHA2TFcxdKdjNF/SaAxVuxaOMgZiGjfPzYCFgRwKKfVESHp/2tEjRglKuwbMZ8OO3D8AfDEx4GjywxM5iUvpJ7nMvlQUBEt8yy/WSol65BuPst+JVlCBR8H9ZRViYCWQQec7MtCARDY3+PbtPAdUO98etQzLwc8vwTcemqFxlRhVarZSCK3Hj4dMopp0ygXiY3oHfffRfnnHNOTJDFn1KvuaANgTlrpAx5LE80wFIqFSx2zOFywz3KRkWZvwJZEcs3BT7nqLMmzHE6g8bFQFayVizq3HHdj0BdsxLOfQ9jy4xLQZYti2MnMuCFcmQLzEc+A87djuaudWgtjugvHawkBrQMKu0kCxb1h1wFrR4HuDAnSbCcytA7GWvtZ9Z8hZxZJYWHWYk+UIxAIKeaxSoKLdb8nMmCNmS13QhF7Q3sT+H+TxBsewWe/B/Dmv9/SVtH4t0Lii3b+u4GDDb1MC29E044YUzuQVhucHAQH3/8MdPZy6kqwOJTlktiiJ2u5yDLuh659g0ozJ0LWUYt9nVvQk/e2dPVXNx6ieFxvmsdu1/h7jfhdHPwlt08oUyyrnQehxvbPto2ZfdBomK3///2vgQ6rupM86tFtahUqtIuy5uQjSV5j3cDgXQapjvQJCcrIZzZwuFM04TFNOnJZE83zGQCITiEzhBouqeTHHoyQ1Y6MSTpBAh4dySvkmzLi2RZ+1L7XnO+W77yq6dXVa9KVZLB3HN0JFXd/b133/3u//3fH/WjT+FrRYC1vq4N5zwDQqJdb8oUqLeYa5bevsx4L5bZQbGPQyMnEIpdpqbnqo/iPjwUoUjVpCfdv0yWtQ68gMqaBsBShWjvD+Cr+8/CZ7LUqVQAi/1WxsUq9Tgy1S/W1STQ+9pJLH9/65x0Q9LChdJ22Uz215x04m3QiJ7DQg5D6hso934UNitLeoTAWU6QlY9FSc6btLJISfNCrC6FtKu+boVspojw/V6/2FRoASylcpkSXLFtvQBrpG8EpESsfd9l+fK5uueoKlhua0R5RSpCPW8Ca3JcNE8UHjFo+2rl0z/6ZXHBVkvasg5n51/AvukbQizAP9KD8g3fxMWh0dR8XwJZLqdDyEEPj6b6pU6kE9K/ydjzt7AP/wDP99yDDdtvnfa1kvnpU3H33XcLyiAtWtJKRV8s+lpkogvy80N7f4O//Ggz4h2fRcS5DYGVz4pqDUiJeJiTwRkKgXzIogYnErhMz6pyOxEIhBGORNKGcbWDrEybFU5SsYL3avlj6QnhoL7faibewDqHGXAsxclzv0Vf079Py7Lt0O1w3PQTJAZ2oSNRhwnX1nwel6LkVQIt0gQrLek0XDbCjVcwEkE0ph2EWNkRsWZfokFLZ2mtjprMZmHFUh905aJb8Pqvr2pDIpHUtFhbL/4znMZ+YcWKH/4CApZVCF3zBSSNl8WNimXxlOImo2MjOHv4FLp2H8G6NevEerF+/Xp0dHSItaLzSCfatq9B89rlcFQ5i3LdZluJ09+FTcYLBYEspejAbBXcNhy/F+73/C0MZW5EDjyMyfWvpg0tX4ClLEx602xO3Cn8xMDER8d64In4USjAkn1Sr11XAsBi30j9GwmO5wUaWU76m6WUEsvFe1sp5ME8lafuh639XsRPfhfji//ntALobO/fXOVLObeMizU1NgV71cy1Mle/ivG9cs3koZdWCKBitKOuQzIY3gVZuWc313uMNRBkae39+B331llBVj6BPbUAjSyfL12PnSsGyCrEf4mLC0EWrVQWy2UZzWzgitKuoXhMl0Ijfav2/XIvrvtQiuYxV4lmTYfJhHqjVYApS0WDEPEgLa8UQIv+FryGVBdUpvLu++FouR0wVyBw/FkYtvxIbNAmJr2oqXbBYDDCbOLcmwWQokxuPJ4QPiQyOLWajnjixx/HAe8H8Mgjj4imSBPcu3cvXC6X8NOS1i2KXPBzCbyUwhf8TgYbfeKJJ7BtpQ3XX7de1Jf0nULs0F8jUvXv4G97Zno4aqCkpltWOOzTc6y+zlczyFI6kavnpZgnl1rrVyGW7VXnv4XGVQ8gce5fsNvxPoSs6fz9G098GmVbnkO860m82XAPomb3XD3W6RvZS/LuapogwRWtysFI9tNtJbBSVqykl6gHlm3z21BeA4tRW4qY98Bi6wLwGWGsu1CYBxFRoUTK61Zx+CMoX/tZJBNRBI99F741l/0plX2YzeadfbAbU2JJDL6tTGc7TuLUwS6MXRhBzcI6LN/Yhub1pVP9KvSGkSDLWL0JF7tfwPE85dwlBU4Zo4h9yQd0NQ29hFZzAMbmTwlfOa91MyINl8U4ivVMH36tE43NjQWJYjC0QItrMQ6Pds+wYBkCSSTp45ZnksHc1fdOntUUJTvFLEh57RjpKqg+GVqBB5hkXEgWit1uhTE8CPv5r4vYZ4ETz8O3/MmC2si3UCkBFq1Y+367D+4l1XAtnPv1mtakWDiOyfPjqG9vzHdqZpVfgiyj2VSw28msOvA2K5wrLAkNF2ZTbdrhunKIWUFWPkBHvXlRxq0phDKobpuAQCsgZrbrVciGKuALIInkNMDixkMCLLXlim3nA7Dm495Sgitl+2FUw1VVJUAQle+U5s0InIgbMse60TMOzhlj4YxPetKoRrbzT6HC5YSxdjvC+x+Gb+OrQuhifGIKtdVV8Pr8QsSk0lkhNl1SmttE53qjMaXuaDCIzRiBF0Ei0/Pf+TvULGgVQOns2bPCeqWUZWcenkbzM/5ImXd+Lj/j3y+//DI6/ngQD2/9JcpMMZhXfwmw1oo2kt5uxA48iHD9hxFYsTMthpZS6IJ5HXYb+IIaHZ/SnK6rEWRls17JSZrNpjnTfSmpbjwtzEftlL4vqwf/Ca6WO4VP0MSxJ3FoyWfTmqHS2+apf4VpxX2I7r8Xr7d9T8/jUbI8DJZqMqY2jP5oCMFwKKdioFjjzDOFcFiHfCGLA45Eym9Fzicl28usmeO5ZDsFlJt7xsYrt1sR50ku6StGI7zDx1Fx8j6Y1j6GxPn/C4+xNW3Trp68fO8ZCa74O9+yJbtws6h4U9/jcK18GInB3+BYyIjhmlt015YpPpIEWSIwbJZYRaZ4ENtO7oBt8zNC9TV07Bl41/10uv1iASxZ4YFd+9G6pRXO6pmMC1JWsz3fFLmgz1LPxFlcmBjEkpqFsAZN+PUr/wZ7gwNNaxbrnrcrLePWhrVC4MMT8RXUNS2QxeeRVPfIme/DauPJtx9T/jJE6j9aUBt6C6ViZE2KoMSlSARYY/4JHHv1CFr/bGUpmshaJwEWgx7TB6tp3SI4G/XHZSpGZyUzQbIQilHnO7mOXLTBXKI4RQFZWlYsJUgqxKKkLC+l02kF0psKoQpGSKWJRAXAUvZZC1yxHwRYgVg6DUxv/0qdLxO4ku3SmpUoq4K70onxySlB2yk20OIGylJmxpT3suBD2egv4IoehHHJJxA7+AAMN+0Hg87GE3Hhm0HnWyYu7gS7apVCx6VYaARZPAX3B4LiWk1MjOOZ7zwtrFcEWmqAlWu+6YdF0YwjR47gMw/sQHV1NQyJMCo6b4fFlEwJbQjfoSSSnhOIn/gm4hEvUNGOWPX7Eay+FQnbUtEMx+1w2OHzBRAKa98fVxvIyma9Ul6bUp5e5roHlN9X+o5i9dQrsLc+gGR0Er5T/4QjdZ9E0Ja+EWsY3YWVDguM9Tch/OZdOLZ0x7zQBWXf6Rc6GfZgLDQFWqAypUxWK2V+AqyQP4Skhmos88kAxNnmNZMUrtzUsSz7QqowJd0JuBLd3wAMIRFPL3bgAUyseRlJI3d52kkvUFKCK9ZULLphPvdVKfI6fSewKbRbWBrC3Tuxp/4exMz66Yy5ns1sz2TL+WewtHaF8I2NH3sMU/V/hZg7xdIoNsBSz92R1w7DO+lF66ZW1CysxbljZ1G3uB7llZnpX4uT9Xhl12+wfvUaLF3TjEH/KJZWNuHgiU5Y6+eHNjbbe4LBk1fXXIu9g4cLrop+WbwPpCWLgZUryu2CnRM9+0O4XBYgPI6JRAti7tKJvczFM0maIIHWXFL0pi9MEohFo5hvgEMK7nz3oeCbdR4KZjowlM9Nti5lBFn5UAXVFiOt+Df5UgYJshjXQZ5M5WNV44DzAVnS6kaxCwY0lj5kmparRALxZBIJJFCIgmB/d59QTHLXl8ZE7TCYUGe2ClpgrkSLlaXcLZTvJLhhGfJICbiKYdGiCAZpf7SWMZn8x+AefAqmth2IH3sUU83fgNV9rbBSKtUEGayUfl0jY5PTJ+c8n6+qqoTH4wdfAo5yG8wms/ieVi2/34+Xf/Fz7N27B3fccYeQcdeTqCb47LPPwu2uwic++SkBsNJTEpWHbobZYoFp1RdhsFRd+jqJZGQK8J9BcmwfEuP7EA/7Yb3tDCa9oekgzFp9eBdkaV+ZKwFk1Y39FqtiXak4MJ4TGO17FUcX34+EIV0KXTwrkWFsH3oWppWfRzI6hcTpf8DUZDfOLrpnXsFWMBLCeGASkcRlkK8HWCmvSjQcQURF95XfG00m2J25N6VaL6dM1hPWTSVO6/5bYd3wKJKBcwj0/gL+tv+V9THOBbLU4OqdBLDkxCy98AKWNW0FbI0YOPl9dC1JhabQmzJtFrIBJUewF5sGvgPz+seRHD+Ikf7XgPbnRZOlBljxaByhQAgOl2N6iAFPAB2/+2NWKr533IsldQsxEb+s/rWlYQ3OePoxEpzA0NkhuOtdsJZnBvV653Qu862sXpYKMuwfKahZCbQJsnjYIfZEiYQQn7IMv5QCWWYHomf/H3w1d00D6YIa0yg0F+CKzUbiURw+eAQNK1NqpXOZaMGaODdOx27UtNTNZdMz2uIB3LuiF/ldArWYU7b3mLLmjCBLGV8mG1VPDWbU4Ezpy5TfkC7nzgfwyVJ6qYLKYIKZwFUkHi8YVKnHfOzNo1i0YjFcdaUzEesJkMZ+SaELLqyRaBRBxYZKAi3SChOGwhVoqK7nrqyYps0Z4j5Udd0hXszx3n/AlPPDQO1NIKiiX5ZMFM8gQKN1iyCK1i4mUgkZQ4t+WpnS4OBF/PTHLyEUCoogw5nAFh3aSQ+8ePEiPnnnXVjR2paxTgI8syGM8oMfEIuTqfVBGGwLRHBkZUqGBhE99N8wuXlv1tv9agNZnIxci1KpN2Z61h+n7xg2xY6KgNmMA3N+tAunF9+XteiK3sfQ5GyEqYVxipJIRj3wn/4x/vFX4+j1LkRdyxK0bVsNV4ME5+nVUd2uZ+8xIbiwqP0arL5xfUZhBf+EV4gzDHSfh8PtxOYP3qCpcMeDrkgsCn88gGA8JEQs8klcFwmwZEwVdVm9IIvl1EArF73CfvpLqGhcCYN7HcL7d2Bq/StZu54LZCmtZqxorjZ0+cx3MfJu7nsclaQNXtyFI5FyjFb/ie5qtUBWrudRKdkePXg/9i39Eq51va/kACvboLzjHm0qYZZNJUUxjo+dhjfqB0HYkTcOY+X2VSU7CNV9UXRmbCivxVLnAviiARwfP62z1Mxs6udE5jBGhlDZ9zWULfkwDOULkTj7A3iNKxBeMPu4bLme3YIHo1GQwa73/dt+1K1shHux9lpczPaUdUlFvzNvnEbz9haUlVuE+mssGU+LWViq9tP2KDQSkFr7rrJg3tMtmRm59jLKinVZspQ8Z8ZpUvpGKcGM0g9L6cuU90hUBfK1YrG4XsuZWhXLZioTUuzFBFbK4QycuoDaRXWw2DL7Msx2vvQESJNt0FqVNJWLYLmTHm96AOCkF2YEMVugRYofwTjlmpncnTfDsunbIuaQN9aIcONdQvSCIEspFd1QVy1ojBOTHmG5YqJ1i8CNvlu5Qpv0dHfhtd//DmNjo7jtttuEUhh9tQiuKOXu8XjwJ++/GRs2bpqecoI4AjqKb4jfZv5tTMVDiseFVHU8NALDyUdFPB9j4AwM1moYqjfAuPCDIoZIggFCBw8j0Pb3GS/l1QiyOBnZFqdcm7rZPhd6ylf6jmCjeQwGRwu6L+zBhcZP6CmGtlNfRaM5BkP9jTDU3oDP/Y+fY8u29wraKi2lnZ2dCEVCcDfUiPrqmxvhHZlC0B/EaN8QWltbRRw3yoRTIry6sQbGMnNavsCUDwGPHxs3bsTy5ctFrLc3dv8Btz90x4w+Kte1WCIGXyyQshbHQroEenjSyUDufBlrJfpiWey5reWyrBJo5QJZ5onX4fK8BNPy/4L48a9jskAdH2IAAA+sSURBVOlziDsy+05k26ip77crwVKq64YqIFOl9zA2RjpgbL4Lwa6d2Nt4L+Imfb61Wtck21ylJNv/AFPbXwvJ9l7PKM4t/DSqTS4Ek+G8hDMKGGrOIpFQZPodyz3Lnpd3Y+MtGzUtVDc1bcH+wSMIJLQDFudsbB4zVNtcWFBeh/PeiwIkzibloj45Tn8RdlcVjAs+MGsBjHzBFel9DLJcSGI8LHuFfd4k2yXAYt9jwRhsLjsYYoNMKU8ktSeayyQMC/EkjGbua95N+cwA32ML7Q0i9IxSnTVbHbpAFitQgxbpCK0EYGqKXz6dz5S3ECtWIT5gBFfctBdKAyzGWItZh15rltT2p+XIWeEQ9AAJaNgfE0IiltZsgZYMMEy1QGfHbbBvfhzJyU74hnsRvOYLqHCUC9lYUgtlYrwsXsvh0Yk0YF9P8CVAV+p0nsCIli0RrJkLiPxhLCAA42Oj2LNnN/bu24dQMIhVq9dgzZq1IkAxVQzjsQRMZgprmERZAabiKR+x1N/pBwvK6yQoi2YzwhMnYd93I8qufxEwlQulOa/jTxFpvFPzsl6tIIuTkQloXQkWBkt0DNf7XoVxycfRe/x5nFn8l7ofS3uoH1WTu7Fg5Gf4m5+8H88991xaWfr9UZSF4IhginHdCMJqa2vT4jLpzcfKGRPuji9/WncfCbgItIKxkNh0aCW5KaCFTSs+Fg9MyuxW3QdZsg3SLeqs1eCGnokbLaaUo/tU2n1R1XkzyngQM/x7+HwxhBZnDgyebcOm3Di+kwGWnOPm/u+hZdFNgMWNC6f+Bd1LHtR1b6hBVq65Ukq2+/ffjz3t2SmdujpRxEzH/nAUFVUVWLqqGac7TqF6QQ2qNCzJa92tqLJXCt/fXGMuYveKVhWFPMrNNpye6pt1nUrfPPlMqcWKqs/cB/OK+xDr/g4YVzNS9xHEK9ZOP8eyE5k2oFLQQq96pS/qR5SHRNHADIu4ngEPnhnE+ePnsPkDWzAcGsu45umpq5A8XEujwSiCk0E4G50iNA2vFxkP/lhozq1YHIMwkiQxZ5LxhczblViGAItAf72jXTfA4jiyCl9QBEKmQhQCizFRStqi3vry6SuVQ0wGQ0H+VXr7I/MxPlbtwhoYGIOmxEkvyGI3pO+VBFoSZFFcgn5SZUkvjIgiisqCqYMWAeLKhTxs2eG7YV32cT7lCHT/EP727wnHdyryMRiiTJSBp4iEzx8UAhcyqSXc+X8wHEYoFIHxkvogY07wb4I0ts37yKMQ4JB1EcgxcHI4Gs1KQcx0uaggWFFeLix1CW83Ens+AvOWZ7mSIbb/Hky1/iPi5TODDKpB1nA8jLOxuT/VKvFtmLF65cubL1650Z6v/ijbvfHit1G24j4MHduJo0tSwXDzSea4Dz987EczQFY+dejNmy/IUtZLwJVAUvgpiHWAzuD0xYjGEY1HEQ6FENEQ9iFV0OqwFST/22RvQEVZeUZLh7wvant2oHzZh2CwNiB46Cvwrv95xinJBrIkeHg7bqD13gPqfFv6HoeTtMGBl3E4Vo2xqtxCBUqqWC6Lslqy/YRhEYbqbi20uyUrt/tnb2H7h67LWP97atrhMNqnhZmU4+450IOWtS0wWwqnypdsYADaq1twYrwXzc6FgnLW7xssSnN8Xi7EhmY8n/K5XHBmB8qaPwGDrQGIhwQbZcq8EdGaP08DqRJk2Q3W6Q2pUKpMhHT1UwmulAX0xC2S+SlsQfeM1e9dMy9WLHlYNXhkAO5FVahpqhEWLKapiH9eABbb5gE1Q+XMVVwuXRf8Cs4kwRXfW7msvVrD0A2yWFgvBa+Y86VFFVRT/NTt6fXHKmY/9dT11s/enLP4WNTudxi1ZZm1+spTKSZS5KT3hstVgbHxqek4WiLg2iyAVm2NWwhgGHoeg8VBGffrEDnwICbX/Vq0TbBEfytJRy0zm1Bd5RIWJX4ukxpk0aeMgEor+HGu60IQR4CnBcCylSWoImhMxRrzizpoCfR3fAUO0wSMSz8JRL0I7/5PmNp+jPa2tOrUIItfno36MawQKsjV97f79/JFrHzxkkJB6yNVreYrbet/Ao72HfAe/xb2LU7FXss3/fS/P4fPPPg3ggJYqkQa4s6nd+Kjn/sPRWtCud5SCGgiNAn/JUoLD4dIny2zWWf1glY7EKs7Lyyd47tRm+xKqZB2/FdMXvsCEpaZzuK5aEeZNo1Fm7ArqCJaIkjX84z9K1ZFD8O49A4Eu57CnqYHNEVbZNeVluVcACtdsn0Ao0e+gcPtT19Bs5DelWg4ijLrTJoZx7zSsUyEClEG35XjZ0yuZeuWweGuuCLGVm+vxnBwXPSFm71NDatxaPg4FjhqMR7yiCDEc5EqY160jP0OztgZmN1tMDbejPCJv4evbCk6Gj446y4QXPmjwawWp1zrh1YnpKKg+juGjDAbTGAA91A8khfwybYPVVIER3uG0bCyCTXlqbADsUR8XmiCcuwEWTwoezdlnwEluGLOXCqsmWoz7Op9IylO/TWsK2qAUwgNT6th+jwJhb4cGyktqiCtK3zRa/VXtnUlgqyR/hH4J31oX9uu+zRnNg8Bo1Dnk7SUBGlJ4nxThlzSBiW9MJ+6Zd4qt1OAGcPkQbiGn4Gp7WHEe76NqZq7EavcLEBKNJpqTyb6ZfE+IGVQptpqV1r8KZstFameSoSFJMrFU11RSZPMVg/VGCud5SLGmFIRkfPFvlv33QJb+70wVCxDMjiA4Inn4Fvzf9Kq1AJZV5s1S2uOHWYL/PMcFmHd+W+idtVDiHQ/jTea8lNpk2Oq+PXD+M3AbSIYtkyMzcZEv8BMnxE4kU7IRCqh2+3G0aNHp/9XhiZ49NFHseS6FWi6tjjxfZTrLQ8PJJOBFi7KwieMiVQsqyI4TOfaKNEaeH3v52He8C0k+n8CT/IaRBo/JeYhnzg63EzrPT0vZO240spIi1To1MNYvORmIczTd/rHOLnk/oxdVYKsXBY/tWT7H923Y6ryPVfaNGTtj3K8VotFhAIh0JLUWAL3gz2dcNW6YHfq82kr5QQw0PCKqmZc8A2BgVGpunzBP4QmRz0G/MMFKwoW0uel/c9hASYRSxphi4zBuu6rSHpPindd1+mf4kLj5SDU+dRPcEV1RL0p1/pxuuM0mlc3C3Vqrl8EWUwEUzzI428KT8iUL/DJ5tekBFisn2smaYKVlpQa63xasdh+LiOF3mvwTs2nBlccZz5CF+p5Mfyq9/WkUipdmaEYUuyyPgIr3ty0OITisZwAi+XUII8nq0xWW3aHay2LG2mBSlDHh4Q3/1wnGQCzlO1Sxn2VZWawxlxtSmuWzEcwW1nhEAGFxbxfknYvFGhRLZDiF7RMuTtvgWXTTiF97hsfQLD58yBdkRLOyrhaBFlMDFYcveSET5EMcuiVAizMNzRS2GlevtYsEUskGAL9y5SJohy8pQJTF+Hu+FOUXfcDIJlA+LUPYer6dNUnLZDFuo5GPAgktcUGcl2/d8L39I0MXaKvzc94krhh4Fuwtj6ISPe38UbTjoK64fYcxLNPdQrKIMHV1772NREM+/HHH8e2bds0P2NDt99+u1DEZGI+pp07d2Lr1q3o7u4W333sYx8Tn8+GKqgelBQt4ruAB1j0ZmRcQp70ElTxXTDoG0EM8aI5TDeU18BizCwAtKbrIdSv/yqSMR8CPT9EX+uTVxSttKAbo8SFlLS/ylP3wtZ+PxL9P0NncgHG3ds1W5cUmFwASy3Z3t/3a/S0fKHEIyp+9eoTaa7/NptVCCwx5ZqH4vcoe41tVS0CFITjERHXa7YCF7Pp/40Xd6JsxWdmVJEcP4BOXxhjVTfmVX2+4EpZeab14+zRs6DK5JobU75iSitWpcUBs4ZBIV/gw/Uyk0KfWpGV7CCbxSqogrSWBaKX/c7zmqwiZX4XZGlPpBa4kjkLtWKxvABZ5K5q+TFpgax8rFnqOFMM3qsXYClPVXlT8FSVvwmwslmx1JLyBHcWChoA04GDpZ/XXNEfh84NoWFpg7heMmbLhehQkR6ZmdXk44+lLC0l3ZWfUX5dxLmKRKdpg/y+EKClBCflJx+BY9H1MFS2InTgEXjW/VI0q6QC8lrSZ4q/2T6phhS5KLfbwcDRKb+rFLeYaoAU7WC+QlI+1iwRKDmZnL4Pxf0ZiwnwKIMvOztuhW39l2Eoq0T09Q9jYnt3Wrcygayr2Zol1guDCaEMggyFXNd8yyy6+CJWLNgAGMtwsv8P6GsqjIo3cLIP59/qEZas/v5+Aap27dolgBN/tD5jX++88068+OKL090mMOPPQw+lLGr8nkCNFq1iWrJ4oCUVYcXznUjMWGfFfZ6IYTLiKZoDeTagtXDwR1jhrISx8RZEDnwGb7R+N9/LedXlV/oMlE38Hq7w6yIcQfDEU3hrEf0LZx4sSiESgotsKV2y/QHsW/pFhKxzH2+oGBdVLfQhVWuHpsYEyGKi5Ld3wocFLfMzRmmFdVocaKlcjM7RrmIMfVZ1LB74Ppa76sQzGT/NmGgJGGtvQHBgF3Yv+qzuuifCU0LMYrZJa/1Q7rfUVixpTVK2my/AYlkZ6F3Lqq8EWRFfBCM9Q1j53naYDKZ5pQnKMTO4/FzoAsz22s5V+WzgStmHQoHWNMhiZWrQoRadEFQR+uzkiLkirVb8LRMBViAPGpAEeCLeSyRFH+MmIJcVS4IsNcAjBYmWLCVwnAuQdfytY7A5bGhZt0yMQV6oUiqp5euPpbyR1LRBikbQmuXx+QV1kCIYlHUXGzGYETaoA/dmfjQknU7UM7YLruDvYLzmPyJ+5CuYaH4CCdtSuC5R7gSoMxpBaqAQlUgkBD0vmUwIGXeKYZDexwMCKgrWVFUiGIqkCWTk85DqtWZZrRYh0MH5IKhiMpmMAuSRpkoQGO7933B6XxF0SApgRF7/ICav02fJYn37wpepkfmM4e2el1TBoE4rd6nGesPAk5esWE/jzca/QiKLpSVbH176+j/jwfsfTPPJeuqpp6ZBliyr/oyKl/TjIigjmCJ1UAmylPmL6ZPF5yjXui77zI3LRGiq5EDLHurD1qHnYVr9ZcR7X8DhstUZrTGluh/ebvXOsNL0fhkVi28Qw+g/+yv0aKhlEpjlOvTLJNn+dpsf2d8Z82S3igO7zsmuNHop/ajbtrajulH/e64Yc0KARf86eV2uX7ABb148VIyqZ12HEmglPV1IBvqRDPYjGp5CKJHABVsbBuv+YkY7XDf80QCGLg4jMO5H3YrUwTOV98psZpht+Uu0U+2tylaZ0SKey4qVL01wej97icWiBbIkXZD7lvEzY2JdbVl5DfyxYF4+X7O+UO9WkHUG9IIrZSX5Ai1TMoT/DyVe8U626w14AAAAAElFTkSuQmCC"/>
          <p:cNvSpPr>
            <a:spLocks noChangeAspect="1" noChangeArrowheads="1"/>
          </p:cNvSpPr>
          <p:nvPr/>
        </p:nvSpPr>
        <p:spPr bwMode="auto">
          <a:xfrm>
            <a:off x="282575" y="-852488"/>
            <a:ext cx="2962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4150" y="-81615"/>
            <a:ext cx="496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Pollution analysis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70245" y="655179"/>
            <a:ext cx="4359458" cy="4717188"/>
            <a:chOff x="7209452" y="664709"/>
            <a:chExt cx="4943637" cy="534930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09452" y="664709"/>
              <a:ext cx="4903105" cy="484808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811311" y="5644681"/>
              <a:ext cx="4341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Fig. 3 </a:t>
              </a:r>
              <a:r>
                <a:rPr lang="en-US" dirty="0" smtClean="0"/>
                <a:t>Wind Rose of pollution of SO2.</a:t>
              </a:r>
              <a:endParaRPr lang="en-US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0794" y="3786776"/>
            <a:ext cx="2910411" cy="25248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175" y="663208"/>
            <a:ext cx="7594328" cy="271585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77402" y="3277177"/>
            <a:ext cx="489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Fig. 1 </a:t>
            </a:r>
            <a:r>
              <a:rPr lang="en-US" dirty="0" smtClean="0"/>
              <a:t>Concentration of SO2 during the time.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62062" y="6311640"/>
            <a:ext cx="386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Fig. 2 </a:t>
            </a:r>
            <a:r>
              <a:rPr lang="en-US" dirty="0" smtClean="0"/>
              <a:t>Location of station and volcano.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82575" y="3786776"/>
            <a:ext cx="40391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202122"/>
                </a:solidFill>
              </a:rPr>
              <a:t>Concentration of SO2 is connected with Volcano activities. There is an active volcano 65 km from the station. Peak corresponds with eruption:</a:t>
            </a:r>
          </a:p>
          <a:p>
            <a:pPr algn="just"/>
            <a:r>
              <a:rPr lang="en-US" dirty="0" smtClean="0">
                <a:solidFill>
                  <a:srgbClr val="202122"/>
                </a:solidFill>
              </a:rPr>
              <a:t>15 December 2018 at 18.57 local time, spewing lava, ash and rocks.</a:t>
            </a:r>
            <a:endParaRPr lang="ru-RU" baseline="30000" dirty="0" smtClean="0">
              <a:solidFill>
                <a:srgbClr val="2021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5421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163</Words>
  <Application>Microsoft Office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Quire Sans Light</vt:lpstr>
      <vt:lpstr>Tema de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Castro Ch.</dc:creator>
  <cp:lastModifiedBy>Alex Avdoshin</cp:lastModifiedBy>
  <cp:revision>53</cp:revision>
  <dcterms:created xsi:type="dcterms:W3CDTF">2023-05-03T22:22:47Z</dcterms:created>
  <dcterms:modified xsi:type="dcterms:W3CDTF">2023-05-04T16:29:54Z</dcterms:modified>
</cp:coreProperties>
</file>