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26.xml" ContentType="application/vnd.openxmlformats-officedocument.presentationml.slideLayout+xml"/>
  <Override PartName="/ppt/slideLayouts/slideLayout3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870" r:id="rId2"/>
    <p:sldMasterId id="2147483886" r:id="rId3"/>
  </p:sldMasterIdLst>
  <p:notesMasterIdLst>
    <p:notesMasterId r:id="rId20"/>
  </p:notesMasterIdLst>
  <p:handoutMasterIdLst>
    <p:handoutMasterId r:id="rId21"/>
  </p:handoutMasterIdLst>
  <p:sldIdLst>
    <p:sldId id="400" r:id="rId4"/>
    <p:sldId id="401" r:id="rId5"/>
    <p:sldId id="256" r:id="rId6"/>
    <p:sldId id="278" r:id="rId7"/>
    <p:sldId id="376" r:id="rId8"/>
    <p:sldId id="377" r:id="rId9"/>
    <p:sldId id="381" r:id="rId10"/>
    <p:sldId id="383" r:id="rId11"/>
    <p:sldId id="384" r:id="rId12"/>
    <p:sldId id="386" r:id="rId13"/>
    <p:sldId id="390" r:id="rId14"/>
    <p:sldId id="391" r:id="rId15"/>
    <p:sldId id="392" r:id="rId16"/>
    <p:sldId id="395" r:id="rId17"/>
    <p:sldId id="396" r:id="rId18"/>
    <p:sldId id="398" r:id="rId19"/>
  </p:sldIdLst>
  <p:sldSz cx="9144000" cy="6858000" type="screen4x3"/>
  <p:notesSz cx="6797675" cy="9926638"/>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A6"/>
    <a:srgbClr val="0088CE"/>
    <a:srgbClr val="E0DED8"/>
    <a:srgbClr val="B9B9B9"/>
    <a:srgbClr val="E1E1E1"/>
    <a:srgbClr val="D7D7D7"/>
    <a:srgbClr val="C3BEB4"/>
    <a:srgbClr val="A0A0A0"/>
    <a:srgbClr val="6E1E78"/>
    <a:srgbClr val="3C37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94662" autoAdjust="0"/>
  </p:normalViewPr>
  <p:slideViewPr>
    <p:cSldViewPr>
      <p:cViewPr>
        <p:scale>
          <a:sx n="125" d="100"/>
          <a:sy n="125" d="100"/>
        </p:scale>
        <p:origin x="-72" y="-60"/>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3378"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ustomXml" Target="../customXml/item1.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7A5A97FB-5A64-4080-AC75-D1A819B0641B}" type="datetimeFigureOut">
              <a:rPr lang="fr-FR"/>
              <a:pPr>
                <a:defRPr/>
              </a:pPr>
              <a:t>09/01/2019</a:t>
            </a:fld>
            <a:endParaRPr lang="fr-FR"/>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pPr>
              <a:defRPr/>
            </a:pPr>
            <a:endParaRPr lang="fr-F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2A084916-CC65-4BEA-8CFC-D4491383C4BD}" type="slidenum">
              <a:rPr lang="fr-FR"/>
              <a:pPr>
                <a:defRPr/>
              </a:pPr>
              <a:t>‹N°›</a:t>
            </a:fld>
            <a:endParaRPr lang="fr-FR"/>
          </a:p>
        </p:txBody>
      </p:sp>
    </p:spTree>
    <p:extLst>
      <p:ext uri="{BB962C8B-B14F-4D97-AF65-F5344CB8AC3E}">
        <p14:creationId xmlns:p14="http://schemas.microsoft.com/office/powerpoint/2010/main" val="171018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FB92291F-F874-409D-BEBC-3D565EBEA21A}" type="datetimeFigureOut">
              <a:rPr lang="fr-FR"/>
              <a:pPr>
                <a:defRPr/>
              </a:pPr>
              <a:t>09/01/2019</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smtClean="0"/>
          </a:p>
        </p:txBody>
      </p:sp>
      <p:sp>
        <p:nvSpPr>
          <p:cNvPr id="5" name="Espace réservé des commentaires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pPr>
              <a:defRPr/>
            </a:pPr>
            <a:endParaRPr lang="fr-FR"/>
          </a:p>
        </p:txBody>
      </p:sp>
      <p:sp>
        <p:nvSpPr>
          <p:cNvPr id="7" name="Espace réservé du numéro de diapositive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0BAC8EED-1B80-4784-9CD9-11631C13E6DD}" type="slidenum">
              <a:rPr lang="fr-FR"/>
              <a:pPr>
                <a:defRPr/>
              </a:pPr>
              <a:t>‹N°›</a:t>
            </a:fld>
            <a:endParaRPr lang="fr-FR"/>
          </a:p>
        </p:txBody>
      </p:sp>
    </p:spTree>
    <p:extLst>
      <p:ext uri="{BB962C8B-B14F-4D97-AF65-F5344CB8AC3E}">
        <p14:creationId xmlns:p14="http://schemas.microsoft.com/office/powerpoint/2010/main" val="1370707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5"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p>
        </p:txBody>
      </p:sp>
      <p:sp>
        <p:nvSpPr>
          <p:cNvPr id="6"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0F6A2C89-6329-4067-A76E-749E1988E858}" type="slidenum">
              <a:rPr lang="fr-FR"/>
              <a:pPr>
                <a:defRPr/>
              </a:pPr>
              <a:t>‹N°›</a:t>
            </a:fld>
            <a:r>
              <a:rPr lang="fr-FR" dirty="0"/>
              <a:t> -</a:t>
            </a:r>
          </a:p>
        </p:txBody>
      </p:sp>
    </p:spTree>
    <p:extLst>
      <p:ext uri="{BB962C8B-B14F-4D97-AF65-F5344CB8AC3E}">
        <p14:creationId xmlns:p14="http://schemas.microsoft.com/office/powerpoint/2010/main" val="44155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5"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endParaRPr lang="fr-FR" dirty="0"/>
          </a:p>
        </p:txBody>
      </p:sp>
      <p:sp>
        <p:nvSpPr>
          <p:cNvPr id="6"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83405191-BA1D-482D-8BB6-A1053969D03A}" type="slidenum">
              <a:rPr lang="fr-FR"/>
              <a:pPr>
                <a:defRPr/>
              </a:pPr>
              <a:t>‹N°›</a:t>
            </a:fld>
            <a:r>
              <a:rPr lang="fr-FR" dirty="0"/>
              <a:t> -</a:t>
            </a:r>
          </a:p>
        </p:txBody>
      </p:sp>
    </p:spTree>
    <p:extLst>
      <p:ext uri="{BB962C8B-B14F-4D97-AF65-F5344CB8AC3E}">
        <p14:creationId xmlns:p14="http://schemas.microsoft.com/office/powerpoint/2010/main" val="142573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4" name="Rectangle 3"/>
          <p:cNvSpPr/>
          <p:nvPr userDrawn="1"/>
        </p:nvSpPr>
        <p:spPr bwMode="gray">
          <a:xfrm>
            <a:off x="374650" y="6605588"/>
            <a:ext cx="165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fontAlgn="auto">
              <a:lnSpc>
                <a:spcPct val="114000"/>
              </a:lnSpc>
              <a:spcBef>
                <a:spcPts val="0"/>
              </a:spcBef>
              <a:spcAft>
                <a:spcPts val="0"/>
              </a:spcAft>
              <a:defRPr/>
            </a:pPr>
            <a:endParaRPr lang="fr-FR" sz="800" dirty="0">
              <a:solidFill>
                <a:srgbClr val="A0A0A0"/>
              </a:solidFill>
            </a:endParaRPr>
          </a:p>
        </p:txBody>
      </p:sp>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6"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endParaRPr lang="fr-FR" dirty="0"/>
          </a:p>
        </p:txBody>
      </p:sp>
      <p:sp>
        <p:nvSpPr>
          <p:cNvPr id="7"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88225FAB-9C52-431F-945C-D1FD611567E6}" type="slidenum">
              <a:rPr lang="fr-FR"/>
              <a:pPr>
                <a:defRPr/>
              </a:pPr>
              <a:t>‹N°›</a:t>
            </a:fld>
            <a:r>
              <a:rPr lang="fr-FR" dirty="0"/>
              <a:t> -</a:t>
            </a:r>
          </a:p>
        </p:txBody>
      </p:sp>
    </p:spTree>
    <p:extLst>
      <p:ext uri="{BB962C8B-B14F-4D97-AF65-F5344CB8AC3E}">
        <p14:creationId xmlns:p14="http://schemas.microsoft.com/office/powerpoint/2010/main" val="259685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uverture_sans_visuel">
    <p:spTree>
      <p:nvGrpSpPr>
        <p:cNvPr id="1" name=""/>
        <p:cNvGrpSpPr/>
        <p:nvPr/>
      </p:nvGrpSpPr>
      <p:grpSpPr>
        <a:xfrm>
          <a:off x="0" y="0"/>
          <a:ext cx="0" cy="0"/>
          <a:chOff x="0" y="0"/>
          <a:chExt cx="0" cy="0"/>
        </a:xfrm>
      </p:grpSpPr>
      <p:sp>
        <p:nvSpPr>
          <p:cNvPr id="10" name="Rectangle 9"/>
          <p:cNvSpPr/>
          <p:nvPr userDrawn="1"/>
        </p:nvSpPr>
        <p:spPr bwMode="gray">
          <a:xfrm>
            <a:off x="179389" y="239184"/>
            <a:ext cx="8785225" cy="47053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FR">
              <a:solidFill>
                <a:prstClr val="white"/>
              </a:solidFill>
            </a:endParaRPr>
          </a:p>
        </p:txBody>
      </p:sp>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2" name="Espace réservé du texte 11"/>
          <p:cNvSpPr>
            <a:spLocks noGrp="1"/>
          </p:cNvSpPr>
          <p:nvPr>
            <p:ph type="body" sz="quarter" idx="13" hasCustomPrompt="1"/>
          </p:nvPr>
        </p:nvSpPr>
        <p:spPr bwMode="gray">
          <a:xfrm>
            <a:off x="539750" y="720000"/>
            <a:ext cx="8064500" cy="2880000"/>
          </a:xfrm>
        </p:spPr>
        <p:txBody>
          <a:bodyPr/>
          <a:lstStyle>
            <a:lvl1pPr>
              <a:defRPr>
                <a:solidFill>
                  <a:schemeClr val="bg1"/>
                </a:solidFill>
              </a:defRPr>
            </a:lvl1pPr>
            <a:lvl2pPr>
              <a:defRPr>
                <a:solidFill>
                  <a:schemeClr val="bg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FBEB9169-E2A3-45FA-A689-EEDEE1FA7C06}"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dirty="0"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4060466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uvertures_visuel">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1" name="Espace réservé pour une image  10"/>
          <p:cNvSpPr>
            <a:spLocks noGrp="1"/>
          </p:cNvSpPr>
          <p:nvPr>
            <p:ph type="pic" sz="quarter" idx="18" hasCustomPrompt="1"/>
          </p:nvPr>
        </p:nvSpPr>
        <p:spPr bwMode="gray">
          <a:xfrm>
            <a:off x="179389" y="239184"/>
            <a:ext cx="8785225" cy="4705349"/>
          </a:xfrm>
          <a:prstGeom prst="rect">
            <a:avLst/>
          </a:prstGeom>
          <a:solidFill>
            <a:srgbClr val="D7D7D7"/>
          </a:solidFill>
        </p:spPr>
        <p:txBody>
          <a:bodyPr lIns="720000" tIns="1260000" rIns="720000" anchor="ctr" anchorCtr="0"/>
          <a:lstStyle>
            <a:lvl1pPr algn="ctr">
              <a:defRPr sz="1300" baseline="0">
                <a:solidFill>
                  <a:schemeClr val="accent1"/>
                </a:solidFill>
              </a:defRPr>
            </a:lvl1pPr>
          </a:lstStyle>
          <a:p>
            <a:r>
              <a:rPr lang="fr-FR" dirty="0" smtClean="0"/>
              <a:t>Sélectionner l’icône pour insérer une image (format 244 x 98 mm), puis disposer l’image en arrière plan (Sélectionner l’image avec le bouton droit de la souris / Mettre à l’arrière plan). Lorsque l’image est en arrière plan, le titre apparaît.</a:t>
            </a:r>
          </a:p>
        </p:txBody>
      </p:sp>
      <p:sp>
        <p:nvSpPr>
          <p:cNvPr id="12" name="Espace réservé de la date 11"/>
          <p:cNvSpPr>
            <a:spLocks noGrp="1"/>
          </p:cNvSpPr>
          <p:nvPr>
            <p:ph type="dt" sz="half" idx="19"/>
          </p:nvPr>
        </p:nvSpPr>
        <p:spPr bwMode="gray"/>
        <p:txBody>
          <a:bodyPr/>
          <a:lstStyle/>
          <a:p>
            <a:fld id="{EE86AF4B-E743-47AF-AF85-AD58AF547A41}" type="datetime2">
              <a:rPr lang="fr-FR" smtClean="0">
                <a:solidFill>
                  <a:srgbClr val="3C3732"/>
                </a:solidFill>
              </a:rPr>
              <a:pPr/>
              <a:t>mercredi 9 janvier 2019</a:t>
            </a:fld>
            <a:endParaRPr lang="fr-FR" dirty="0">
              <a:solidFill>
                <a:srgbClr val="3C3732"/>
              </a:solidFill>
            </a:endParaRPr>
          </a:p>
        </p:txBody>
      </p:sp>
      <p:sp>
        <p:nvSpPr>
          <p:cNvPr id="13" name="Espace réservé du numéro de diapositive 12"/>
          <p:cNvSpPr>
            <a:spLocks noGrp="1"/>
          </p:cNvSpPr>
          <p:nvPr>
            <p:ph type="sldNum" sz="quarter" idx="20"/>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4" name="Espace réservé du pied de page 13"/>
          <p:cNvSpPr>
            <a:spLocks noGrp="1"/>
          </p:cNvSpPr>
          <p:nvPr>
            <p:ph type="ftr" sz="quarter" idx="21"/>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287465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uverture_1">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7" y="239184"/>
            <a:ext cx="8782912" cy="4705349"/>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BCE1C71F-2578-4E72-A8C7-39F5FD549B35}"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3932803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uverture_2">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4" y="239184"/>
            <a:ext cx="8782912" cy="4705349"/>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0450D6D9-60D4-4FAC-9409-D6B396533465}"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165312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uverture_3">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4" y="239185"/>
            <a:ext cx="8782912" cy="4705348"/>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567CD5CC-BD80-433A-9A80-23CD481691F0}"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361157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verture_4">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7" y="239185"/>
            <a:ext cx="8782912" cy="4705348"/>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691AE3FE-410D-4D1A-B225-BF803A178692}"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4024797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verture_5">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6" y="239185"/>
            <a:ext cx="8782909" cy="4705348"/>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C32A2B20-C6FA-4514-908C-A323F3AA3EC9}"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2895629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verture_6">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8" y="239185"/>
            <a:ext cx="8782909" cy="4705348"/>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9A205ABA-0804-4690-8AB9-AE5FCDAF2A82}"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120995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quarter" idx="10"/>
          </p:nvPr>
        </p:nvSpPr>
        <p:spPr>
          <a:xfrm>
            <a:off x="107950" y="6418263"/>
            <a:ext cx="3779838" cy="179387"/>
          </a:xfrm>
        </p:spPr>
        <p:txBody>
          <a:bodyPr/>
          <a:lstStyle>
            <a:lvl1pPr>
              <a:defRPr/>
            </a:lvl1pPr>
          </a:lstStyle>
          <a:p>
            <a:pPr>
              <a:defRPr/>
            </a:pPr>
            <a:r>
              <a:rPr lang="fr-FR" smtClean="0"/>
              <a:t>DIRECTION COHÉSION &amp; RESSOURCES HUMAINES FERROVIAIRE</a:t>
            </a:r>
            <a:endParaRPr lang="fr-FR" dirty="0"/>
          </a:p>
        </p:txBody>
      </p:sp>
      <p:sp>
        <p:nvSpPr>
          <p:cNvPr id="5"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p>
        </p:txBody>
      </p:sp>
      <p:sp>
        <p:nvSpPr>
          <p:cNvPr id="6"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E5AD6F63-F75B-4100-BDBC-EAB25DD19D91}" type="slidenum">
              <a:rPr lang="fr-FR"/>
              <a:pPr>
                <a:defRPr/>
              </a:pPr>
              <a:t>‹N°›</a:t>
            </a:fld>
            <a:r>
              <a:rPr lang="fr-FR" dirty="0"/>
              <a:t> -</a:t>
            </a:r>
          </a:p>
        </p:txBody>
      </p:sp>
    </p:spTree>
    <p:extLst>
      <p:ext uri="{BB962C8B-B14F-4D97-AF65-F5344CB8AC3E}">
        <p14:creationId xmlns:p14="http://schemas.microsoft.com/office/powerpoint/2010/main" val="2574673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uverture_7">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8" y="239185"/>
            <a:ext cx="8782909" cy="4705348"/>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42C3843C-6353-4497-9043-C4E2065B0A39}"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365992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uverture_8">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6" y="239184"/>
            <a:ext cx="8782909" cy="4705347"/>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DAE3954C-7836-45C8-9C91-D43F375B0E60}"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35979763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uverture_9">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6" y="239184"/>
            <a:ext cx="8782909" cy="4705347"/>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07A709C0-BF3F-4530-AFB1-1E962E1705A6}"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2762712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uverture_10">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6" y="239184"/>
            <a:ext cx="8782909" cy="4705347"/>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1CBD5878-B767-4849-8660-713D6F9BF3E5}"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14789371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uverture_11">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8" y="239185"/>
            <a:ext cx="8782909" cy="4705348"/>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DA816A2B-BA6A-4B6E-8819-BFADA4C372C8}"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578907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uverture_12">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6" y="239184"/>
            <a:ext cx="8782909" cy="4705347"/>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C08BF985-C448-4F2C-918D-F5886A3516C9}"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3025110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uverture_13">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6" y="239184"/>
            <a:ext cx="8782909" cy="4705347"/>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10" name="Espace réservé du texte 11"/>
          <p:cNvSpPr>
            <a:spLocks noGrp="1"/>
          </p:cNvSpPr>
          <p:nvPr>
            <p:ph type="body" sz="quarter" idx="13" hasCustomPrompt="1"/>
          </p:nvPr>
        </p:nvSpPr>
        <p:spPr bwMode="gray">
          <a:xfrm>
            <a:off x="539750" y="720000"/>
            <a:ext cx="8064500" cy="3840000"/>
          </a:xfrm>
        </p:spPr>
        <p:txBody>
          <a:bodyPr/>
          <a:lstStyle>
            <a:lvl1pPr>
              <a:defRPr sz="3700">
                <a:solidFill>
                  <a:schemeClr val="accent1"/>
                </a:solidFill>
              </a:defRPr>
            </a:lvl1pPr>
            <a:lvl2pPr>
              <a:defRPr sz="2300">
                <a:solidFill>
                  <a:schemeClr val="accent1"/>
                </a:solidFill>
              </a:defRPr>
            </a:lvl2pPr>
          </a:lstStyle>
          <a:p>
            <a:pPr lvl="0"/>
            <a:r>
              <a:rPr lang="fr-FR" noProof="0" dirty="0" smtClean="0"/>
              <a:t>Texte de niveau 1</a:t>
            </a:r>
          </a:p>
          <a:p>
            <a:pPr lvl="1"/>
            <a:r>
              <a:rPr lang="fr-FR" noProof="0" dirty="0" smtClean="0"/>
              <a:t>Texte de niveau 2</a:t>
            </a:r>
          </a:p>
        </p:txBody>
      </p:sp>
      <p:sp>
        <p:nvSpPr>
          <p:cNvPr id="13" name="Espace réservé de la date 12"/>
          <p:cNvSpPr>
            <a:spLocks noGrp="1"/>
          </p:cNvSpPr>
          <p:nvPr>
            <p:ph type="dt" sz="half" idx="14"/>
          </p:nvPr>
        </p:nvSpPr>
        <p:spPr bwMode="gray"/>
        <p:txBody>
          <a:bodyPr/>
          <a:lstStyle/>
          <a:p>
            <a:fld id="{8B19E025-CE00-42A7-BD6B-9248689B1D5D}" type="datetime2">
              <a:rPr lang="fr-FR" smtClean="0">
                <a:solidFill>
                  <a:srgbClr val="3C3732"/>
                </a:solidFill>
              </a:rPr>
              <a:pPr/>
              <a:t>mercredi 9 janvier 2019</a:t>
            </a:fld>
            <a:endParaRPr lang="fr-FR" dirty="0">
              <a:solidFill>
                <a:srgbClr val="3C3732"/>
              </a:solidFill>
            </a:endParaRP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solidFill>
                  <a:prstClr val="white">
                    <a:alpha val="0"/>
                  </a:prstClr>
                </a:solidFill>
              </a:rPr>
              <a:pPr/>
              <a:t>‹N°›</a:t>
            </a:fld>
            <a:endParaRPr lang="fr-FR" dirty="0">
              <a:solidFill>
                <a:prstClr val="white">
                  <a:alpha val="0"/>
                </a:prstClr>
              </a:solidFill>
            </a:endParaRPr>
          </a:p>
        </p:txBody>
      </p:sp>
      <p:sp>
        <p:nvSpPr>
          <p:cNvPr id="15" name="Espace réservé du pied de page 14"/>
          <p:cNvSpPr>
            <a:spLocks noGrp="1"/>
          </p:cNvSpPr>
          <p:nvPr>
            <p:ph type="ftr" sz="quarter" idx="16"/>
          </p:nvPr>
        </p:nvSpPr>
        <p:spPr bwMode="gray"/>
        <p:txBody>
          <a:bodyPr/>
          <a:lstStyle/>
          <a:p>
            <a:pPr algn="l">
              <a:lnSpc>
                <a:spcPct val="90000"/>
              </a:lnSpc>
            </a:pPr>
            <a:r>
              <a:rPr lang="fr-FR" smtClean="0">
                <a:solidFill>
                  <a:srgbClr val="3C3732"/>
                </a:solidFill>
              </a:rPr>
              <a:t>NOM DE L’ENTITÉ</a:t>
            </a:r>
            <a:endParaRPr lang="fr-FR" dirty="0">
              <a:solidFill>
                <a:srgbClr val="3C3732"/>
              </a:solidFill>
            </a:endParaRPr>
          </a:p>
        </p:txBody>
      </p:sp>
    </p:spTree>
    <p:extLst>
      <p:ext uri="{BB962C8B-B14F-4D97-AF65-F5344CB8AC3E}">
        <p14:creationId xmlns:p14="http://schemas.microsoft.com/office/powerpoint/2010/main" val="11225637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ommaire_type_1">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539751" y="648001"/>
            <a:ext cx="8064499" cy="619884"/>
          </a:xfrm>
        </p:spPr>
        <p:txBody>
          <a:bodyPr/>
          <a:lstStyle>
            <a:lvl1pPr>
              <a:defRPr b="0"/>
            </a:lvl1pPr>
          </a:lstStyle>
          <a:p>
            <a:r>
              <a:rPr lang="fr-FR" noProof="0" dirty="0" smtClean="0"/>
              <a:t>Titre</a:t>
            </a:r>
            <a:endParaRPr lang="fr-FR" noProof="0" dirty="0"/>
          </a:p>
        </p:txBody>
      </p:sp>
      <p:sp>
        <p:nvSpPr>
          <p:cNvPr id="7" name="Espace réservé de la date 6"/>
          <p:cNvSpPr>
            <a:spLocks noGrp="1"/>
          </p:cNvSpPr>
          <p:nvPr>
            <p:ph type="dt" sz="half" idx="10"/>
          </p:nvPr>
        </p:nvSpPr>
        <p:spPr bwMode="gray"/>
        <p:txBody>
          <a:bodyPr/>
          <a:lstStyle/>
          <a:p>
            <a:fld id="{4FDC8297-AABE-498A-BF91-24639034334E}"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hasCustomPrompt="1"/>
          </p:nvPr>
        </p:nvSpPr>
        <p:spPr bwMode="gray">
          <a:xfrm>
            <a:off x="539751" y="1690531"/>
            <a:ext cx="4872231" cy="230832"/>
          </a:xfrm>
          <a:solidFill>
            <a:schemeClr val="accent1"/>
          </a:solidFill>
        </p:spPr>
        <p:txBody>
          <a:bodyPr wrap="none" anchor="t" anchorCtr="0">
            <a:spAutoFit/>
          </a:bodyPr>
          <a:lstStyle>
            <a:lvl1pPr>
              <a:lnSpc>
                <a:spcPct val="100000"/>
              </a:lnSpc>
              <a:spcAft>
                <a:spcPts val="0"/>
              </a:spcAft>
              <a:tabLst>
                <a:tab pos="355600" algn="l"/>
              </a:tabLst>
              <a:defRPr sz="1500" b="0" cap="all" baseline="0">
                <a:solidFill>
                  <a:schemeClr val="bg1"/>
                </a:solidFill>
                <a:latin typeface="Avenir LT Std 65 Medium" pitchFamily="34" charset="0"/>
              </a:defRPr>
            </a:lvl1pPr>
          </a:lstStyle>
          <a:p>
            <a:pPr lvl="0"/>
            <a:r>
              <a:rPr lang="fr-FR" dirty="0" smtClean="0"/>
              <a:t>01.	Titre partie (tabulation après le chiffre)</a:t>
            </a:r>
          </a:p>
        </p:txBody>
      </p:sp>
      <p:sp>
        <p:nvSpPr>
          <p:cNvPr id="12" name="Espace réservé du texte 11"/>
          <p:cNvSpPr>
            <a:spLocks noGrp="1"/>
          </p:cNvSpPr>
          <p:nvPr>
            <p:ph type="body" sz="quarter" idx="14"/>
          </p:nvPr>
        </p:nvSpPr>
        <p:spPr bwMode="gray">
          <a:xfrm>
            <a:off x="900113" y="2053800"/>
            <a:ext cx="7704137" cy="624000"/>
          </a:xfrm>
        </p:spPr>
        <p:txBody>
          <a:bodyPr/>
          <a:lstStyle>
            <a:lvl1pPr marL="144000" indent="-144000">
              <a:lnSpc>
                <a:spcPct val="90000"/>
              </a:lnSpc>
              <a:spcAft>
                <a:spcPts val="0"/>
              </a:spcAft>
              <a:buFont typeface="Avenir LT Std 45 Book" pitchFamily="34" charset="0"/>
              <a:buChar char="+"/>
              <a:defRPr sz="1500" b="0" cap="all" baseline="0">
                <a:solidFill>
                  <a:schemeClr val="tx1"/>
                </a:solidFill>
                <a:latin typeface="+mn-lt"/>
              </a:defRPr>
            </a:lvl1pPr>
            <a:lvl2pPr marL="144000">
              <a:lnSpc>
                <a:spcPct val="90000"/>
              </a:lnSpc>
              <a:spcAft>
                <a:spcPts val="0"/>
              </a:spcAft>
              <a:defRPr b="0">
                <a:latin typeface="Avenir LT Std 65 Medium" pitchFamily="34" charset="0"/>
              </a:defRPr>
            </a:lvl2pPr>
            <a:lvl3pPr indent="0">
              <a:spcAft>
                <a:spcPts val="0"/>
              </a:spcAft>
              <a:buNone/>
              <a:defRPr b="1"/>
            </a:lvl3pPr>
            <a:lvl4pPr marL="144000" indent="0">
              <a:buNone/>
              <a:defRPr sz="1300" b="1"/>
            </a:lvl4pPr>
          </a:lstStyle>
          <a:p>
            <a:pPr lvl="0"/>
            <a:r>
              <a:rPr lang="fr-FR" dirty="0" smtClean="0"/>
              <a:t>Cliquez pour modifier les styles du texte du masque</a:t>
            </a:r>
          </a:p>
          <a:p>
            <a:pPr lvl="1"/>
            <a:r>
              <a:rPr lang="fr-FR" dirty="0" smtClean="0"/>
              <a:t>Deuxième niveau</a:t>
            </a:r>
          </a:p>
        </p:txBody>
      </p:sp>
      <p:sp>
        <p:nvSpPr>
          <p:cNvPr id="18" name="Espace réservé du texte 13"/>
          <p:cNvSpPr>
            <a:spLocks noGrp="1"/>
          </p:cNvSpPr>
          <p:nvPr>
            <p:ph type="body" sz="quarter" idx="15" hasCustomPrompt="1"/>
          </p:nvPr>
        </p:nvSpPr>
        <p:spPr bwMode="gray">
          <a:xfrm>
            <a:off x="539751" y="2743408"/>
            <a:ext cx="4872231" cy="230832"/>
          </a:xfrm>
          <a:solidFill>
            <a:schemeClr val="accent1"/>
          </a:solidFill>
        </p:spPr>
        <p:txBody>
          <a:bodyPr wrap="none" anchor="t" anchorCtr="0">
            <a:spAutoFit/>
          </a:bodyPr>
          <a:lstStyle>
            <a:lvl1pPr>
              <a:lnSpc>
                <a:spcPct val="100000"/>
              </a:lnSpc>
              <a:spcAft>
                <a:spcPts val="0"/>
              </a:spcAft>
              <a:tabLst>
                <a:tab pos="355600" algn="l"/>
              </a:tabLst>
              <a:defRPr sz="1500" b="0" cap="all" baseline="0">
                <a:solidFill>
                  <a:schemeClr val="bg1"/>
                </a:solidFill>
                <a:latin typeface="Avenir LT Std 65 Medium" pitchFamily="34" charset="0"/>
              </a:defRPr>
            </a:lvl1pPr>
          </a:lstStyle>
          <a:p>
            <a:pPr lvl="0"/>
            <a:r>
              <a:rPr lang="fr-FR" dirty="0" smtClean="0"/>
              <a:t>01.	Titre partie (tabulation après le chiffre)</a:t>
            </a:r>
          </a:p>
        </p:txBody>
      </p:sp>
      <p:sp>
        <p:nvSpPr>
          <p:cNvPr id="19" name="Espace réservé du texte 11"/>
          <p:cNvSpPr>
            <a:spLocks noGrp="1"/>
          </p:cNvSpPr>
          <p:nvPr>
            <p:ph type="body" sz="quarter" idx="16"/>
          </p:nvPr>
        </p:nvSpPr>
        <p:spPr bwMode="gray">
          <a:xfrm>
            <a:off x="900113" y="3106677"/>
            <a:ext cx="7704137" cy="624000"/>
          </a:xfrm>
        </p:spPr>
        <p:txBody>
          <a:bodyPr/>
          <a:lstStyle>
            <a:lvl1pPr marL="144000" indent="-144000">
              <a:lnSpc>
                <a:spcPct val="90000"/>
              </a:lnSpc>
              <a:spcAft>
                <a:spcPts val="0"/>
              </a:spcAft>
              <a:buFont typeface="Avenir LT Std 45 Book" pitchFamily="34" charset="0"/>
              <a:buChar char="+"/>
              <a:defRPr sz="1500" b="0" cap="all" baseline="0">
                <a:solidFill>
                  <a:schemeClr val="tx1"/>
                </a:solidFill>
                <a:latin typeface="+mn-lt"/>
              </a:defRPr>
            </a:lvl1pPr>
            <a:lvl2pPr marL="144000">
              <a:lnSpc>
                <a:spcPct val="90000"/>
              </a:lnSpc>
              <a:spcAft>
                <a:spcPts val="0"/>
              </a:spcAft>
              <a:defRPr b="0">
                <a:latin typeface="Avenir LT Std 65 Medium" pitchFamily="34" charset="0"/>
              </a:defRPr>
            </a:lvl2pPr>
            <a:lvl3pPr indent="0">
              <a:spcAft>
                <a:spcPts val="0"/>
              </a:spcAft>
              <a:buNone/>
              <a:defRPr/>
            </a:lvl3pPr>
          </a:lstStyle>
          <a:p>
            <a:pPr lvl="0"/>
            <a:r>
              <a:rPr lang="fr-FR" dirty="0" smtClean="0"/>
              <a:t>Cliquez pour modifier les styles du texte du masque</a:t>
            </a:r>
          </a:p>
          <a:p>
            <a:pPr lvl="1"/>
            <a:r>
              <a:rPr lang="fr-FR" dirty="0" smtClean="0"/>
              <a:t>Deuxième niveau</a:t>
            </a:r>
          </a:p>
        </p:txBody>
      </p:sp>
      <p:sp>
        <p:nvSpPr>
          <p:cNvPr id="20" name="Espace réservé du texte 13"/>
          <p:cNvSpPr>
            <a:spLocks noGrp="1"/>
          </p:cNvSpPr>
          <p:nvPr>
            <p:ph type="body" sz="quarter" idx="17" hasCustomPrompt="1"/>
          </p:nvPr>
        </p:nvSpPr>
        <p:spPr bwMode="gray">
          <a:xfrm>
            <a:off x="539751" y="3802332"/>
            <a:ext cx="4872231" cy="230832"/>
          </a:xfrm>
          <a:solidFill>
            <a:schemeClr val="accent1"/>
          </a:solidFill>
        </p:spPr>
        <p:txBody>
          <a:bodyPr wrap="none" anchor="t" anchorCtr="0">
            <a:spAutoFit/>
          </a:bodyPr>
          <a:lstStyle>
            <a:lvl1pPr>
              <a:lnSpc>
                <a:spcPct val="100000"/>
              </a:lnSpc>
              <a:spcAft>
                <a:spcPts val="0"/>
              </a:spcAft>
              <a:tabLst>
                <a:tab pos="355600" algn="l"/>
              </a:tabLst>
              <a:defRPr sz="1500" b="0" cap="all" baseline="0">
                <a:solidFill>
                  <a:schemeClr val="bg1"/>
                </a:solidFill>
                <a:latin typeface="Avenir LT Std 65 Medium" pitchFamily="34" charset="0"/>
              </a:defRPr>
            </a:lvl1pPr>
          </a:lstStyle>
          <a:p>
            <a:pPr lvl="0"/>
            <a:r>
              <a:rPr lang="fr-FR" dirty="0" smtClean="0"/>
              <a:t>01.	Titre partie (tabulation après le chiffre)</a:t>
            </a:r>
          </a:p>
        </p:txBody>
      </p:sp>
      <p:sp>
        <p:nvSpPr>
          <p:cNvPr id="21" name="Espace réservé du texte 11"/>
          <p:cNvSpPr>
            <a:spLocks noGrp="1"/>
          </p:cNvSpPr>
          <p:nvPr>
            <p:ph type="body" sz="quarter" idx="18"/>
          </p:nvPr>
        </p:nvSpPr>
        <p:spPr bwMode="gray">
          <a:xfrm>
            <a:off x="900113" y="4165601"/>
            <a:ext cx="7704137" cy="624000"/>
          </a:xfrm>
        </p:spPr>
        <p:txBody>
          <a:bodyPr/>
          <a:lstStyle>
            <a:lvl1pPr marL="144000" indent="-144000">
              <a:lnSpc>
                <a:spcPct val="90000"/>
              </a:lnSpc>
              <a:spcAft>
                <a:spcPts val="0"/>
              </a:spcAft>
              <a:buFont typeface="Avenir LT Std 45 Book" pitchFamily="34" charset="0"/>
              <a:buChar char="+"/>
              <a:defRPr sz="1500" b="0" cap="all" baseline="0">
                <a:solidFill>
                  <a:schemeClr val="tx1"/>
                </a:solidFill>
                <a:latin typeface="+mn-lt"/>
              </a:defRPr>
            </a:lvl1pPr>
            <a:lvl2pPr marL="144000">
              <a:lnSpc>
                <a:spcPct val="90000"/>
              </a:lnSpc>
              <a:spcAft>
                <a:spcPts val="0"/>
              </a:spcAft>
              <a:defRPr b="0">
                <a:latin typeface="Avenir LT Std 65 Medium" pitchFamily="34" charset="0"/>
              </a:defRPr>
            </a:lvl2pPr>
            <a:lvl3pPr indent="0">
              <a:spcAft>
                <a:spcPts val="0"/>
              </a:spcAft>
              <a:buNone/>
              <a:defRPr/>
            </a:lvl3pPr>
          </a:lstStyle>
          <a:p>
            <a:pPr lvl="0"/>
            <a:r>
              <a:rPr lang="fr-FR" dirty="0" smtClean="0"/>
              <a:t>Cliquez pour modifier les styles du texte du masque</a:t>
            </a:r>
          </a:p>
          <a:p>
            <a:pPr lvl="1"/>
            <a:r>
              <a:rPr lang="fr-FR" dirty="0" smtClean="0"/>
              <a:t>Deuxième niveau</a:t>
            </a:r>
          </a:p>
        </p:txBody>
      </p:sp>
      <p:sp>
        <p:nvSpPr>
          <p:cNvPr id="22" name="Espace réservé du texte 13"/>
          <p:cNvSpPr>
            <a:spLocks noGrp="1"/>
          </p:cNvSpPr>
          <p:nvPr>
            <p:ph type="body" sz="quarter" idx="19" hasCustomPrompt="1"/>
          </p:nvPr>
        </p:nvSpPr>
        <p:spPr bwMode="gray">
          <a:xfrm>
            <a:off x="539751" y="4869584"/>
            <a:ext cx="4872231" cy="230832"/>
          </a:xfrm>
          <a:solidFill>
            <a:schemeClr val="accent1"/>
          </a:solidFill>
        </p:spPr>
        <p:txBody>
          <a:bodyPr wrap="none" anchor="t" anchorCtr="0">
            <a:spAutoFit/>
          </a:bodyPr>
          <a:lstStyle>
            <a:lvl1pPr>
              <a:lnSpc>
                <a:spcPct val="100000"/>
              </a:lnSpc>
              <a:spcAft>
                <a:spcPts val="0"/>
              </a:spcAft>
              <a:tabLst>
                <a:tab pos="355600" algn="l"/>
              </a:tabLst>
              <a:defRPr sz="1500" b="0" cap="all" baseline="0">
                <a:solidFill>
                  <a:schemeClr val="bg1"/>
                </a:solidFill>
                <a:latin typeface="Avenir LT Std 65 Medium" pitchFamily="34" charset="0"/>
              </a:defRPr>
            </a:lvl1pPr>
          </a:lstStyle>
          <a:p>
            <a:pPr lvl="0"/>
            <a:r>
              <a:rPr lang="fr-FR" dirty="0" smtClean="0"/>
              <a:t>01.	Titre partie (tabulation après le chiffre)</a:t>
            </a:r>
          </a:p>
        </p:txBody>
      </p:sp>
      <p:sp>
        <p:nvSpPr>
          <p:cNvPr id="23" name="Espace réservé du texte 11"/>
          <p:cNvSpPr>
            <a:spLocks noGrp="1"/>
          </p:cNvSpPr>
          <p:nvPr>
            <p:ph type="body" sz="quarter" idx="20"/>
          </p:nvPr>
        </p:nvSpPr>
        <p:spPr bwMode="gray">
          <a:xfrm>
            <a:off x="900113" y="5232853"/>
            <a:ext cx="7704137" cy="624000"/>
          </a:xfrm>
        </p:spPr>
        <p:txBody>
          <a:bodyPr/>
          <a:lstStyle>
            <a:lvl1pPr marL="144000" indent="-144000">
              <a:lnSpc>
                <a:spcPct val="90000"/>
              </a:lnSpc>
              <a:spcAft>
                <a:spcPts val="0"/>
              </a:spcAft>
              <a:buFont typeface="Avenir LT Std 45 Book" pitchFamily="34" charset="0"/>
              <a:buChar char="+"/>
              <a:defRPr sz="1500" b="0" cap="all" baseline="0">
                <a:solidFill>
                  <a:schemeClr val="tx1"/>
                </a:solidFill>
                <a:latin typeface="+mn-lt"/>
              </a:defRPr>
            </a:lvl1pPr>
            <a:lvl2pPr marL="144000">
              <a:lnSpc>
                <a:spcPct val="90000"/>
              </a:lnSpc>
              <a:spcAft>
                <a:spcPts val="0"/>
              </a:spcAft>
              <a:defRPr b="0">
                <a:latin typeface="Avenir LT Std 65 Medium" pitchFamily="34" charset="0"/>
              </a:defRPr>
            </a:lvl2pPr>
            <a:lvl3pPr indent="0">
              <a:spcAft>
                <a:spcPts val="0"/>
              </a:spcAft>
              <a:buNone/>
              <a:defRPr/>
            </a:lvl3pPr>
          </a:lstStyle>
          <a:p>
            <a:pPr lvl="0"/>
            <a:r>
              <a:rPr lang="fr-FR" dirty="0" smtClean="0"/>
              <a:t>Cliquez pour modifier les styles du texte du masque</a:t>
            </a:r>
          </a:p>
          <a:p>
            <a:pPr lvl="1"/>
            <a:r>
              <a:rPr lang="fr-FR" dirty="0" smtClean="0"/>
              <a:t>Deuxième niveau</a:t>
            </a:r>
          </a:p>
        </p:txBody>
      </p:sp>
    </p:spTree>
    <p:extLst>
      <p:ext uri="{BB962C8B-B14F-4D97-AF65-F5344CB8AC3E}">
        <p14:creationId xmlns:p14="http://schemas.microsoft.com/office/powerpoint/2010/main" val="19446956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mmaire_type_2">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539752" y="648001"/>
            <a:ext cx="8064499" cy="619884"/>
          </a:xfrm>
        </p:spPr>
        <p:txBody>
          <a:bodyPr/>
          <a:lstStyle>
            <a:lvl1pPr>
              <a:defRPr b="0"/>
            </a:lvl1pPr>
          </a:lstStyle>
          <a:p>
            <a:r>
              <a:rPr lang="fr-FR" noProof="0" dirty="0" smtClean="0"/>
              <a:t>Titre</a:t>
            </a:r>
            <a:endParaRPr lang="fr-FR" noProof="0" dirty="0"/>
          </a:p>
        </p:txBody>
      </p:sp>
      <p:sp>
        <p:nvSpPr>
          <p:cNvPr id="7" name="Espace réservé de la date 6"/>
          <p:cNvSpPr>
            <a:spLocks noGrp="1"/>
          </p:cNvSpPr>
          <p:nvPr>
            <p:ph type="dt" sz="half" idx="10"/>
          </p:nvPr>
        </p:nvSpPr>
        <p:spPr bwMode="gray"/>
        <p:txBody>
          <a:bodyPr/>
          <a:lstStyle/>
          <a:p>
            <a:fld id="{63FA5093-367C-4A54-8923-A9B534C5CF5D}"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7" name="Espace réservé du texte 16"/>
          <p:cNvSpPr>
            <a:spLocks noGrp="1"/>
          </p:cNvSpPr>
          <p:nvPr>
            <p:ph type="body" sz="quarter" idx="13"/>
          </p:nvPr>
        </p:nvSpPr>
        <p:spPr bwMode="gray">
          <a:xfrm>
            <a:off x="539752" y="1701801"/>
            <a:ext cx="8064499" cy="4271433"/>
          </a:xfrm>
        </p:spPr>
        <p:txBody>
          <a:bodyPr/>
          <a:lstStyle>
            <a:lvl1pPr>
              <a:spcBef>
                <a:spcPts val="1400"/>
              </a:spcBef>
              <a:spcAft>
                <a:spcPts val="500"/>
              </a:spcAft>
              <a:defRPr sz="1500" b="0" cap="all" baseline="0">
                <a:latin typeface="Avenir LT Std 65 Medium" pitchFamily="34" charset="0"/>
              </a:defRPr>
            </a:lvl1pPr>
            <a:lvl2pPr>
              <a:lnSpc>
                <a:spcPct val="90000"/>
              </a:lnSpc>
              <a:spcAft>
                <a:spcPts val="0"/>
              </a:spcAft>
              <a:defRPr sz="1500" cap="all" baseline="0">
                <a:latin typeface="Avenir LT Std 55 Roman" pitchFamily="34" charset="0"/>
              </a:defRPr>
            </a:lvl2pPr>
            <a:lvl3pPr marL="0" indent="0">
              <a:lnSpc>
                <a:spcPct val="90000"/>
              </a:lnSpc>
              <a:spcAft>
                <a:spcPts val="0"/>
              </a:spcAft>
              <a:buNone/>
              <a:defRPr sz="1500" cap="all" baseline="0"/>
            </a:lvl3pPr>
            <a:lvl4pPr marL="0" indent="0">
              <a:lnSpc>
                <a:spcPct val="90000"/>
              </a:lnSpc>
              <a:spcAft>
                <a:spcPts val="0"/>
              </a:spcAft>
              <a:buNone/>
              <a:defRPr sz="1500" cap="all" baseline="0"/>
            </a:lvl4pPr>
            <a:lvl5pPr marL="0" indent="0">
              <a:lnSpc>
                <a:spcPct val="90000"/>
              </a:lnSpc>
              <a:spcAft>
                <a:spcPts val="0"/>
              </a:spcAft>
              <a:defRPr sz="1500" cap="all" baseline="0"/>
            </a:lvl5pPr>
          </a:lstStyle>
          <a:p>
            <a:pPr lvl="0"/>
            <a:r>
              <a:rPr lang="fr-FR" dirty="0" smtClean="0"/>
              <a:t>Cliquez pour modifier les styles du texte du masque</a:t>
            </a:r>
          </a:p>
          <a:p>
            <a:pPr lvl="1"/>
            <a:r>
              <a:rPr lang="fr-FR" dirty="0" smtClean="0"/>
              <a:t>Deuxième niveau</a:t>
            </a:r>
          </a:p>
        </p:txBody>
      </p:sp>
    </p:spTree>
    <p:extLst>
      <p:ext uri="{BB962C8B-B14F-4D97-AF65-F5344CB8AC3E}">
        <p14:creationId xmlns:p14="http://schemas.microsoft.com/office/powerpoint/2010/main" val="1186219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6" name="Rectangle 15"/>
          <p:cNvSpPr/>
          <p:nvPr userDrawn="1"/>
        </p:nvSpPr>
        <p:spPr bwMode="gray">
          <a:xfrm>
            <a:off x="179388" y="239184"/>
            <a:ext cx="8785225" cy="47053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FR">
              <a:solidFill>
                <a:prstClr val="white"/>
              </a:solidFill>
            </a:endParaRPr>
          </a:p>
        </p:txBody>
      </p:sp>
      <p:sp>
        <p:nvSpPr>
          <p:cNvPr id="7" name="Espace réservé de la date 6"/>
          <p:cNvSpPr>
            <a:spLocks noGrp="1"/>
          </p:cNvSpPr>
          <p:nvPr>
            <p:ph type="dt" sz="half" idx="10"/>
          </p:nvPr>
        </p:nvSpPr>
        <p:spPr bwMode="gray"/>
        <p:txBody>
          <a:bodyPr/>
          <a:lstStyle/>
          <a:p>
            <a:fld id="{EFB06CD4-EC53-4DE0-9E52-A5A2309437CF}"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2" name="Espace réservé du texte 11"/>
          <p:cNvSpPr>
            <a:spLocks noGrp="1"/>
          </p:cNvSpPr>
          <p:nvPr>
            <p:ph type="body" sz="quarter" idx="13"/>
          </p:nvPr>
        </p:nvSpPr>
        <p:spPr bwMode="gray">
          <a:xfrm>
            <a:off x="539750" y="356660"/>
            <a:ext cx="8064500" cy="2575472"/>
          </a:xfrm>
        </p:spPr>
        <p:txBody>
          <a:bodyPr anchor="b" anchorCtr="0"/>
          <a:lstStyle>
            <a:lvl1pPr>
              <a:lnSpc>
                <a:spcPct val="90000"/>
              </a:lnSpc>
              <a:spcAft>
                <a:spcPts val="0"/>
              </a:spcAft>
              <a:defRPr sz="5000" b="0" kern="1200" cap="all" baseline="0">
                <a:solidFill>
                  <a:schemeClr val="bg1"/>
                </a:solidFill>
                <a:latin typeface="Avenir LT Std 65 Medium" pitchFamily="34" charset="0"/>
              </a:defRPr>
            </a:lvl1pPr>
            <a:lvl2pPr>
              <a:lnSpc>
                <a:spcPct val="90000"/>
              </a:lnSpc>
              <a:spcAft>
                <a:spcPts val="0"/>
              </a:spcAft>
              <a:defRPr sz="3500" cap="all" baseline="0">
                <a:solidFill>
                  <a:schemeClr val="bg1"/>
                </a:solidFill>
              </a:defRPr>
            </a:lvl2pPr>
          </a:lstStyle>
          <a:p>
            <a:pPr lvl="0"/>
            <a:r>
              <a:rPr lang="fr-FR" dirty="0" smtClean="0"/>
              <a:t>Cliquez pour modifier les styles du texte du masque</a:t>
            </a:r>
          </a:p>
          <a:p>
            <a:pPr lvl="1"/>
            <a:r>
              <a:rPr lang="fr-FR" dirty="0" smtClean="0"/>
              <a:t>Deuxième niveau</a:t>
            </a:r>
            <a:endParaRPr lang="fr-FR" dirty="0"/>
          </a:p>
        </p:txBody>
      </p:sp>
      <p:sp>
        <p:nvSpPr>
          <p:cNvPr id="15" name="Espace réservé du texte 14"/>
          <p:cNvSpPr>
            <a:spLocks noGrp="1"/>
          </p:cNvSpPr>
          <p:nvPr>
            <p:ph type="body" sz="quarter" idx="14"/>
          </p:nvPr>
        </p:nvSpPr>
        <p:spPr bwMode="gray">
          <a:xfrm>
            <a:off x="539750" y="3125573"/>
            <a:ext cx="8064500" cy="1800000"/>
          </a:xfrm>
        </p:spPr>
        <p:txBody>
          <a:bodyPr/>
          <a:lstStyle>
            <a:lvl1pPr marL="180000" indent="-180000">
              <a:lnSpc>
                <a:spcPct val="90000"/>
              </a:lnSpc>
              <a:spcAft>
                <a:spcPts val="0"/>
              </a:spcAft>
              <a:buFont typeface="Arial" pitchFamily="34" charset="0"/>
              <a:buChar char="+"/>
              <a:defRPr sz="1600" b="0" cap="all" baseline="0">
                <a:solidFill>
                  <a:schemeClr val="bg1"/>
                </a:solidFill>
                <a:latin typeface="+mn-lt"/>
              </a:defRPr>
            </a:lvl1pPr>
          </a:lstStyle>
          <a:p>
            <a:pPr lvl="0"/>
            <a:r>
              <a:rPr lang="fr-FR" dirty="0" smtClean="0"/>
              <a:t>Cliquez pour modifier les styles du texte du masque</a:t>
            </a:r>
          </a:p>
        </p:txBody>
      </p:sp>
    </p:spTree>
    <p:extLst>
      <p:ext uri="{BB962C8B-B14F-4D97-AF65-F5344CB8AC3E}">
        <p14:creationId xmlns:p14="http://schemas.microsoft.com/office/powerpoint/2010/main" val="88092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5"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p>
        </p:txBody>
      </p:sp>
      <p:sp>
        <p:nvSpPr>
          <p:cNvPr id="6"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FD34F2DD-F763-4CFC-BC95-740DA2864D1E}" type="slidenum">
              <a:rPr lang="fr-FR"/>
              <a:pPr>
                <a:defRPr/>
              </a:pPr>
              <a:t>‹N°›</a:t>
            </a:fld>
            <a:r>
              <a:rPr lang="fr-FR" dirty="0"/>
              <a:t> -</a:t>
            </a:r>
          </a:p>
        </p:txBody>
      </p:sp>
    </p:spTree>
    <p:extLst>
      <p:ext uri="{BB962C8B-B14F-4D97-AF65-F5344CB8AC3E}">
        <p14:creationId xmlns:p14="http://schemas.microsoft.com/office/powerpoint/2010/main" val="30196765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ous_chapitre">
    <p:spTree>
      <p:nvGrpSpPr>
        <p:cNvPr id="1" name=""/>
        <p:cNvGrpSpPr/>
        <p:nvPr/>
      </p:nvGrpSpPr>
      <p:grpSpPr>
        <a:xfrm>
          <a:off x="0" y="0"/>
          <a:ext cx="0" cy="0"/>
          <a:chOff x="0" y="0"/>
          <a:chExt cx="0" cy="0"/>
        </a:xfrm>
      </p:grpSpPr>
      <p:sp>
        <p:nvSpPr>
          <p:cNvPr id="13" name="Rectangle 12"/>
          <p:cNvSpPr/>
          <p:nvPr userDrawn="1"/>
        </p:nvSpPr>
        <p:spPr bwMode="gray">
          <a:xfrm>
            <a:off x="179389" y="239184"/>
            <a:ext cx="8785225" cy="4705349"/>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FR">
              <a:solidFill>
                <a:prstClr val="white"/>
              </a:solidFill>
            </a:endParaRPr>
          </a:p>
        </p:txBody>
      </p:sp>
      <p:sp>
        <p:nvSpPr>
          <p:cNvPr id="7" name="Espace réservé de la date 6"/>
          <p:cNvSpPr>
            <a:spLocks noGrp="1"/>
          </p:cNvSpPr>
          <p:nvPr>
            <p:ph type="dt" sz="half" idx="10"/>
          </p:nvPr>
        </p:nvSpPr>
        <p:spPr bwMode="gray"/>
        <p:txBody>
          <a:bodyPr/>
          <a:lstStyle/>
          <a:p>
            <a:fld id="{899EA3F7-F814-4788-B7CF-DAFE603EB1C6}"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2" name="Espace réservé du texte 11"/>
          <p:cNvSpPr>
            <a:spLocks noGrp="1"/>
          </p:cNvSpPr>
          <p:nvPr>
            <p:ph type="body" sz="quarter" idx="13"/>
          </p:nvPr>
        </p:nvSpPr>
        <p:spPr bwMode="gray">
          <a:xfrm>
            <a:off x="539750" y="2264411"/>
            <a:ext cx="5860322" cy="230832"/>
          </a:xfrm>
          <a:solidFill>
            <a:schemeClr val="accent1"/>
          </a:solidFill>
        </p:spPr>
        <p:txBody>
          <a:bodyPr wrap="none" anchor="ctr" anchorCtr="0">
            <a:spAutoFit/>
          </a:bodyPr>
          <a:lstStyle>
            <a:lvl1pPr>
              <a:lnSpc>
                <a:spcPct val="100000"/>
              </a:lnSpc>
              <a:spcAft>
                <a:spcPts val="0"/>
              </a:spcAft>
              <a:defRPr sz="1500" b="0" kern="1200" cap="all" baseline="0">
                <a:solidFill>
                  <a:schemeClr val="bg1"/>
                </a:solidFill>
                <a:latin typeface="Avenir LT Std 65 Medium" pitchFamily="34" charset="0"/>
              </a:defRPr>
            </a:lvl1pPr>
            <a:lvl2pPr>
              <a:lnSpc>
                <a:spcPct val="90000"/>
              </a:lnSpc>
              <a:defRPr sz="3500" cap="all" baseline="0">
                <a:solidFill>
                  <a:schemeClr val="bg1"/>
                </a:solidFill>
              </a:defRPr>
            </a:lvl2pPr>
          </a:lstStyle>
          <a:p>
            <a:pPr lvl="0"/>
            <a:r>
              <a:rPr lang="fr-FR" dirty="0" smtClean="0"/>
              <a:t>Cliquez pour modifier les styles du texte du masque</a:t>
            </a:r>
          </a:p>
        </p:txBody>
      </p:sp>
      <p:sp>
        <p:nvSpPr>
          <p:cNvPr id="15" name="Espace réservé du texte 14"/>
          <p:cNvSpPr>
            <a:spLocks noGrp="1"/>
          </p:cNvSpPr>
          <p:nvPr>
            <p:ph type="body" sz="quarter" idx="14"/>
          </p:nvPr>
        </p:nvSpPr>
        <p:spPr bwMode="gray">
          <a:xfrm>
            <a:off x="539750" y="2596093"/>
            <a:ext cx="8064500" cy="1800000"/>
          </a:xfrm>
        </p:spPr>
        <p:txBody>
          <a:bodyPr/>
          <a:lstStyle>
            <a:lvl1pPr marL="0" indent="0">
              <a:lnSpc>
                <a:spcPct val="90000"/>
              </a:lnSpc>
              <a:spcAft>
                <a:spcPts val="0"/>
              </a:spcAft>
              <a:buFont typeface="Arial" pitchFamily="34" charset="0"/>
              <a:buNone/>
              <a:defRPr sz="3500" b="0" cap="all" baseline="0">
                <a:solidFill>
                  <a:schemeClr val="accent1"/>
                </a:solidFill>
                <a:latin typeface="Avenir LT Std 65 Medium" pitchFamily="34" charset="0"/>
              </a:defRPr>
            </a:lvl1pPr>
          </a:lstStyle>
          <a:p>
            <a:pPr lvl="0"/>
            <a:r>
              <a:rPr lang="fr-FR" dirty="0" smtClean="0"/>
              <a:t>Cliquez pour modifier les styles du texte du masque</a:t>
            </a:r>
          </a:p>
        </p:txBody>
      </p:sp>
      <p:sp>
        <p:nvSpPr>
          <p:cNvPr id="14" name="Espace réservé du texte 11"/>
          <p:cNvSpPr>
            <a:spLocks noGrp="1"/>
          </p:cNvSpPr>
          <p:nvPr>
            <p:ph type="body" sz="quarter" idx="15"/>
          </p:nvPr>
        </p:nvSpPr>
        <p:spPr bwMode="gray">
          <a:xfrm>
            <a:off x="539750" y="1956635"/>
            <a:ext cx="5860322" cy="230832"/>
          </a:xfrm>
          <a:solidFill>
            <a:schemeClr val="accent1"/>
          </a:solidFill>
        </p:spPr>
        <p:txBody>
          <a:bodyPr wrap="none" anchor="ctr" anchorCtr="0">
            <a:spAutoFit/>
          </a:bodyPr>
          <a:lstStyle>
            <a:lvl1pPr>
              <a:lnSpc>
                <a:spcPct val="100000"/>
              </a:lnSpc>
              <a:spcAft>
                <a:spcPts val="0"/>
              </a:spcAft>
              <a:defRPr sz="1500" b="0" kern="1200" cap="all" baseline="0">
                <a:solidFill>
                  <a:schemeClr val="bg1"/>
                </a:solidFill>
                <a:latin typeface="Avenir LT Std 65 Medium" pitchFamily="34" charset="0"/>
              </a:defRPr>
            </a:lvl1pPr>
            <a:lvl2pPr>
              <a:lnSpc>
                <a:spcPct val="90000"/>
              </a:lnSpc>
              <a:defRPr sz="3500" cap="all" baseline="0">
                <a:solidFill>
                  <a:schemeClr val="bg1"/>
                </a:solidFill>
              </a:defRPr>
            </a:lvl2pPr>
          </a:lstStyle>
          <a:p>
            <a:pPr lvl="0"/>
            <a:r>
              <a:rPr lang="fr-FR" dirty="0" smtClean="0"/>
              <a:t>Cliquez pour modifier les styles du texte du masque</a:t>
            </a:r>
          </a:p>
        </p:txBody>
      </p:sp>
    </p:spTree>
    <p:extLst>
      <p:ext uri="{BB962C8B-B14F-4D97-AF65-F5344CB8AC3E}">
        <p14:creationId xmlns:p14="http://schemas.microsoft.com/office/powerpoint/2010/main" val="15533663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ccroche_visuel">
    <p:spTree>
      <p:nvGrpSpPr>
        <p:cNvPr id="1" name=""/>
        <p:cNvGrpSpPr/>
        <p:nvPr/>
      </p:nvGrpSpPr>
      <p:grpSpPr>
        <a:xfrm>
          <a:off x="0" y="0"/>
          <a:ext cx="0" cy="0"/>
          <a:chOff x="0" y="0"/>
          <a:chExt cx="0" cy="0"/>
        </a:xfrm>
      </p:grpSpPr>
      <p:sp>
        <p:nvSpPr>
          <p:cNvPr id="15" name="Espace réservé du texte 14"/>
          <p:cNvSpPr>
            <a:spLocks noGrp="1"/>
          </p:cNvSpPr>
          <p:nvPr>
            <p:ph type="body" sz="quarter" idx="19"/>
          </p:nvPr>
        </p:nvSpPr>
        <p:spPr bwMode="gray">
          <a:xfrm>
            <a:off x="539750" y="845176"/>
            <a:ext cx="8064500" cy="4800000"/>
          </a:xfrm>
        </p:spPr>
        <p:txBody>
          <a:bodyPr/>
          <a:lstStyle>
            <a:lvl1pPr>
              <a:lnSpc>
                <a:spcPct val="90000"/>
              </a:lnSpc>
              <a:spcAft>
                <a:spcPts val="0"/>
              </a:spcAft>
              <a:defRPr sz="4500" b="0" cap="all" baseline="0">
                <a:latin typeface="+mj-lt"/>
              </a:defRPr>
            </a:lvl1pPr>
            <a:lvl2pPr>
              <a:lnSpc>
                <a:spcPct val="90000"/>
              </a:lnSpc>
              <a:spcBef>
                <a:spcPts val="1500"/>
              </a:spcBef>
              <a:spcAft>
                <a:spcPts val="0"/>
              </a:spcAft>
              <a:defRPr sz="1500" b="0" cap="all" baseline="0">
                <a:solidFill>
                  <a:srgbClr val="747678"/>
                </a:solidFill>
                <a:latin typeface="+mn-lt"/>
              </a:defRPr>
            </a:lvl2pPr>
          </a:lstStyle>
          <a:p>
            <a:pPr lvl="0"/>
            <a:r>
              <a:rPr lang="fr-FR" dirty="0" smtClean="0"/>
              <a:t>Cliquez pour modifier les styles du texte du masque</a:t>
            </a:r>
          </a:p>
          <a:p>
            <a:pPr lvl="1"/>
            <a:r>
              <a:rPr lang="fr-FR" dirty="0" smtClean="0"/>
              <a:t>Deuxième niveau</a:t>
            </a:r>
          </a:p>
        </p:txBody>
      </p:sp>
      <p:sp>
        <p:nvSpPr>
          <p:cNvPr id="12" name="Espace réservé pour une image  10"/>
          <p:cNvSpPr>
            <a:spLocks noGrp="1"/>
          </p:cNvSpPr>
          <p:nvPr>
            <p:ph type="pic" sz="quarter" idx="18" hasCustomPrompt="1"/>
          </p:nvPr>
        </p:nvSpPr>
        <p:spPr bwMode="gray">
          <a:xfrm>
            <a:off x="179388" y="239183"/>
            <a:ext cx="8785224" cy="5520000"/>
          </a:xfrm>
          <a:prstGeom prst="rect">
            <a:avLst/>
          </a:prstGeom>
          <a:solidFill>
            <a:srgbClr val="D7D7D7"/>
          </a:solidFill>
        </p:spPr>
        <p:txBody>
          <a:bodyPr lIns="720000" tIns="1260000" rIns="720000" anchor="ctr" anchorCtr="0"/>
          <a:lstStyle>
            <a:lvl1pPr algn="ctr">
              <a:defRPr sz="1300" b="0" cap="all" baseline="0">
                <a:solidFill>
                  <a:schemeClr val="accent1"/>
                </a:solidFill>
                <a:latin typeface="+mn-lt"/>
              </a:defRPr>
            </a:lvl1pPr>
          </a:lstStyle>
          <a:p>
            <a:r>
              <a:rPr lang="fr-FR" dirty="0" smtClean="0"/>
              <a:t>Sélectionner l’icône pour insérer une image (format 244 x 115 mm), puis disposer l’image en arrière plan (Sélectionner l’image avec le bouton droit de la souris / Mettre à l’arrière plan). Lorsque l’image est en arrière plan, le titre apparaît.</a:t>
            </a:r>
          </a:p>
        </p:txBody>
      </p:sp>
      <p:sp>
        <p:nvSpPr>
          <p:cNvPr id="7" name="Espace réservé de la date 6"/>
          <p:cNvSpPr>
            <a:spLocks noGrp="1"/>
          </p:cNvSpPr>
          <p:nvPr>
            <p:ph type="dt" sz="half" idx="10"/>
          </p:nvPr>
        </p:nvSpPr>
        <p:spPr bwMode="gray"/>
        <p:txBody>
          <a:bodyPr/>
          <a:lstStyle/>
          <a:p>
            <a:fld id="{93C775C6-955B-43E6-9774-A2C30F5FF605}"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dirty="0" smtClean="0"/>
              <a:t>NOM DE L’ENTITÉ</a:t>
            </a:r>
            <a:endParaRPr lang="fr-FR" dirty="0"/>
          </a:p>
        </p:txBody>
      </p:sp>
    </p:spTree>
    <p:extLst>
      <p:ext uri="{BB962C8B-B14F-4D97-AF65-F5344CB8AC3E}">
        <p14:creationId xmlns:p14="http://schemas.microsoft.com/office/powerpoint/2010/main" val="29892933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ccroche_visuel_1">
    <p:spTree>
      <p:nvGrpSpPr>
        <p:cNvPr id="1" name=""/>
        <p:cNvGrpSpPr/>
        <p:nvPr/>
      </p:nvGrpSpPr>
      <p:grpSpPr>
        <a:xfrm>
          <a:off x="0" y="0"/>
          <a:ext cx="0" cy="0"/>
          <a:chOff x="0" y="0"/>
          <a:chExt cx="0" cy="0"/>
        </a:xfrm>
      </p:grpSpPr>
      <p:pic>
        <p:nvPicPr>
          <p:cNvPr id="11" name="Image 10" descr="PPT_Packshot_244x130,5_01.jpg"/>
          <p:cNvPicPr preferRelativeResize="0">
            <a:picLocks/>
          </p:cNvPicPr>
          <p:nvPr userDrawn="1"/>
        </p:nvPicPr>
        <p:blipFill>
          <a:blip r:embed="rId2" cstate="print"/>
          <a:stretch>
            <a:fillRect/>
          </a:stretch>
        </p:blipFill>
        <p:spPr bwMode="gray">
          <a:xfrm>
            <a:off x="179388" y="240411"/>
            <a:ext cx="8782157" cy="5517543"/>
          </a:xfrm>
          <a:prstGeom prst="rect">
            <a:avLst/>
          </a:prstGeom>
        </p:spPr>
      </p:pic>
      <p:sp>
        <p:nvSpPr>
          <p:cNvPr id="7" name="Espace réservé de la date 6"/>
          <p:cNvSpPr>
            <a:spLocks noGrp="1"/>
          </p:cNvSpPr>
          <p:nvPr>
            <p:ph type="dt" sz="half" idx="10"/>
          </p:nvPr>
        </p:nvSpPr>
        <p:spPr bwMode="gray"/>
        <p:txBody>
          <a:bodyPr/>
          <a:lstStyle/>
          <a:p>
            <a:fld id="{3D512BC5-75C3-4179-B2B5-29972C48F4E3}"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5" name="Espace réservé du texte 14"/>
          <p:cNvSpPr>
            <a:spLocks noGrp="1"/>
          </p:cNvSpPr>
          <p:nvPr>
            <p:ph type="body" sz="quarter" idx="19"/>
          </p:nvPr>
        </p:nvSpPr>
        <p:spPr bwMode="gray">
          <a:xfrm>
            <a:off x="539750" y="845177"/>
            <a:ext cx="8064500" cy="4800000"/>
          </a:xfrm>
        </p:spPr>
        <p:txBody>
          <a:bodyPr/>
          <a:lstStyle>
            <a:lvl1pPr>
              <a:lnSpc>
                <a:spcPct val="90000"/>
              </a:lnSpc>
              <a:spcAft>
                <a:spcPts val="0"/>
              </a:spcAft>
              <a:defRPr sz="4500" b="0" cap="all" baseline="0">
                <a:latin typeface="+mj-lt"/>
              </a:defRPr>
            </a:lvl1pPr>
            <a:lvl2pPr>
              <a:lnSpc>
                <a:spcPct val="90000"/>
              </a:lnSpc>
              <a:spcBef>
                <a:spcPts val="1500"/>
              </a:spcBef>
              <a:spcAft>
                <a:spcPts val="0"/>
              </a:spcAft>
              <a:defRPr sz="1500" cap="all" baseline="0">
                <a:solidFill>
                  <a:srgbClr val="747678"/>
                </a:solidFill>
                <a:latin typeface="+mn-lt"/>
              </a:defRPr>
            </a:lvl2pPr>
          </a:lstStyle>
          <a:p>
            <a:pPr lvl="0"/>
            <a:r>
              <a:rPr lang="fr-FR" dirty="0" smtClean="0"/>
              <a:t>Cliquez pour modifier les styles du texte du masque</a:t>
            </a:r>
          </a:p>
          <a:p>
            <a:pPr lvl="1"/>
            <a:r>
              <a:rPr lang="fr-FR" dirty="0" smtClean="0"/>
              <a:t>Deuxième niveau</a:t>
            </a:r>
          </a:p>
        </p:txBody>
      </p:sp>
    </p:spTree>
    <p:extLst>
      <p:ext uri="{BB962C8B-B14F-4D97-AF65-F5344CB8AC3E}">
        <p14:creationId xmlns:p14="http://schemas.microsoft.com/office/powerpoint/2010/main" val="31732670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ccroche_visuel_13">
    <p:spTree>
      <p:nvGrpSpPr>
        <p:cNvPr id="1" name=""/>
        <p:cNvGrpSpPr/>
        <p:nvPr/>
      </p:nvGrpSpPr>
      <p:grpSpPr>
        <a:xfrm>
          <a:off x="0" y="0"/>
          <a:ext cx="0" cy="0"/>
          <a:chOff x="0" y="0"/>
          <a:chExt cx="0" cy="0"/>
        </a:xfrm>
      </p:grpSpPr>
      <p:pic>
        <p:nvPicPr>
          <p:cNvPr id="10" name="Image 9" descr="PPT_Packshot_244x130,5_01.jpg"/>
          <p:cNvPicPr preferRelativeResize="0">
            <a:picLocks/>
          </p:cNvPicPr>
          <p:nvPr userDrawn="1"/>
        </p:nvPicPr>
        <p:blipFill>
          <a:blip r:embed="rId2" cstate="print"/>
          <a:stretch>
            <a:fillRect/>
          </a:stretch>
        </p:blipFill>
        <p:spPr bwMode="gray">
          <a:xfrm>
            <a:off x="179388" y="240411"/>
            <a:ext cx="8782156" cy="5517543"/>
          </a:xfrm>
          <a:prstGeom prst="rect">
            <a:avLst/>
          </a:prstGeom>
        </p:spPr>
      </p:pic>
      <p:sp>
        <p:nvSpPr>
          <p:cNvPr id="7" name="Espace réservé de la date 6"/>
          <p:cNvSpPr>
            <a:spLocks noGrp="1"/>
          </p:cNvSpPr>
          <p:nvPr>
            <p:ph type="dt" sz="half" idx="10"/>
          </p:nvPr>
        </p:nvSpPr>
        <p:spPr bwMode="gray"/>
        <p:txBody>
          <a:bodyPr/>
          <a:lstStyle/>
          <a:p>
            <a:fld id="{BE6A83A0-993D-45EB-AE9E-AAA9C70EB756}"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5" name="Espace réservé du texte 14"/>
          <p:cNvSpPr>
            <a:spLocks noGrp="1"/>
          </p:cNvSpPr>
          <p:nvPr>
            <p:ph type="body" sz="quarter" idx="19"/>
          </p:nvPr>
        </p:nvSpPr>
        <p:spPr bwMode="gray">
          <a:xfrm>
            <a:off x="539750" y="845177"/>
            <a:ext cx="8064500" cy="4800000"/>
          </a:xfrm>
        </p:spPr>
        <p:txBody>
          <a:bodyPr/>
          <a:lstStyle>
            <a:lvl1pPr>
              <a:lnSpc>
                <a:spcPct val="90000"/>
              </a:lnSpc>
              <a:spcAft>
                <a:spcPts val="0"/>
              </a:spcAft>
              <a:defRPr sz="4500" b="0" cap="all" baseline="0">
                <a:latin typeface="+mj-lt"/>
              </a:defRPr>
            </a:lvl1pPr>
            <a:lvl2pPr>
              <a:lnSpc>
                <a:spcPct val="90000"/>
              </a:lnSpc>
              <a:spcBef>
                <a:spcPts val="1500"/>
              </a:spcBef>
              <a:spcAft>
                <a:spcPts val="0"/>
              </a:spcAft>
              <a:defRPr sz="1500" cap="all" baseline="0">
                <a:solidFill>
                  <a:srgbClr val="747678"/>
                </a:solidFill>
                <a:latin typeface="+mn-lt"/>
              </a:defRPr>
            </a:lvl2pPr>
          </a:lstStyle>
          <a:p>
            <a:pPr lvl="0"/>
            <a:r>
              <a:rPr lang="fr-FR" dirty="0" smtClean="0"/>
              <a:t>Cliquez pour modifier les styles du texte du masque</a:t>
            </a:r>
          </a:p>
          <a:p>
            <a:pPr lvl="1"/>
            <a:r>
              <a:rPr lang="fr-FR" dirty="0" smtClean="0"/>
              <a:t>Deuxième niveau</a:t>
            </a:r>
          </a:p>
        </p:txBody>
      </p:sp>
    </p:spTree>
    <p:extLst>
      <p:ext uri="{BB962C8B-B14F-4D97-AF65-F5344CB8AC3E}">
        <p14:creationId xmlns:p14="http://schemas.microsoft.com/office/powerpoint/2010/main" val="28918252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atin typeface="Avenir LT Std 65 Medium" pitchFamily="34" charset="0"/>
              </a:defRPr>
            </a:lvl1pPr>
          </a:lstStyle>
          <a:p>
            <a:r>
              <a:rPr lang="fr-FR" noProof="0" dirty="0" smtClean="0"/>
              <a:t>Titre</a:t>
            </a:r>
            <a:endParaRPr lang="fr-FR" noProof="0" dirty="0"/>
          </a:p>
        </p:txBody>
      </p:sp>
      <p:sp>
        <p:nvSpPr>
          <p:cNvPr id="3" name="Espace réservé du contenu 2"/>
          <p:cNvSpPr>
            <a:spLocks noGrp="1"/>
          </p:cNvSpPr>
          <p:nvPr>
            <p:ph idx="1" hasCustomPrompt="1"/>
          </p:nvPr>
        </p:nvSpPr>
        <p:spPr bwMode="gray"/>
        <p:txBody>
          <a:bodyPr/>
          <a:lstStyle>
            <a:lvl1pPr>
              <a:defRPr b="1">
                <a:latin typeface="Avenir LT Std 65 Medium" pitchFamily="34" charset="0"/>
              </a:defRPr>
            </a:lvl1pPr>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7" name="Espace réservé de la date 6"/>
          <p:cNvSpPr>
            <a:spLocks noGrp="1"/>
          </p:cNvSpPr>
          <p:nvPr>
            <p:ph type="dt" sz="half" idx="10"/>
          </p:nvPr>
        </p:nvSpPr>
        <p:spPr bwMode="gray"/>
        <p:txBody>
          <a:bodyPr/>
          <a:lstStyle/>
          <a:p>
            <a:fld id="{14189DFE-3398-4C2B-B724-0BCFD5A37491}"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Tree>
    <p:extLst>
      <p:ext uri="{BB962C8B-B14F-4D97-AF65-F5344CB8AC3E}">
        <p14:creationId xmlns:p14="http://schemas.microsoft.com/office/powerpoint/2010/main" val="3218776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_2_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3" name="Espace réservé du contenu 2"/>
          <p:cNvSpPr>
            <a:spLocks noGrp="1"/>
          </p:cNvSpPr>
          <p:nvPr>
            <p:ph idx="1" hasCustomPrompt="1"/>
          </p:nvPr>
        </p:nvSpPr>
        <p:spPr bwMode="gray">
          <a:xfrm>
            <a:off x="539751" y="2324099"/>
            <a:ext cx="3960000" cy="3649135"/>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7" name="Espace réservé de la date 6"/>
          <p:cNvSpPr>
            <a:spLocks noGrp="1"/>
          </p:cNvSpPr>
          <p:nvPr>
            <p:ph type="dt" sz="half" idx="10"/>
          </p:nvPr>
        </p:nvSpPr>
        <p:spPr bwMode="gray"/>
        <p:txBody>
          <a:bodyPr/>
          <a:lstStyle/>
          <a:p>
            <a:fld id="{0246ED89-FB8D-4E33-8149-CF59E3DB66CD}"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
        <p:nvSpPr>
          <p:cNvPr id="12" name="Espace réservé du contenu 2"/>
          <p:cNvSpPr>
            <a:spLocks noGrp="1"/>
          </p:cNvSpPr>
          <p:nvPr>
            <p:ph idx="19" hasCustomPrompt="1"/>
          </p:nvPr>
        </p:nvSpPr>
        <p:spPr bwMode="gray">
          <a:xfrm>
            <a:off x="4644250" y="2324099"/>
            <a:ext cx="3960000" cy="3649135"/>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Tree>
    <p:extLst>
      <p:ext uri="{BB962C8B-B14F-4D97-AF65-F5344CB8AC3E}">
        <p14:creationId xmlns:p14="http://schemas.microsoft.com/office/powerpoint/2010/main" val="25700044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e_1_imag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3" name="Espace réservé du contenu 2"/>
          <p:cNvSpPr>
            <a:spLocks noGrp="1"/>
          </p:cNvSpPr>
          <p:nvPr>
            <p:ph idx="1" hasCustomPrompt="1"/>
          </p:nvPr>
        </p:nvSpPr>
        <p:spPr bwMode="gray">
          <a:xfrm>
            <a:off x="539751" y="2324099"/>
            <a:ext cx="3960000" cy="3649135"/>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7" name="Espace réservé de la date 6"/>
          <p:cNvSpPr>
            <a:spLocks noGrp="1"/>
          </p:cNvSpPr>
          <p:nvPr>
            <p:ph type="dt" sz="half" idx="10"/>
          </p:nvPr>
        </p:nvSpPr>
        <p:spPr bwMode="gray"/>
        <p:txBody>
          <a:bodyPr/>
          <a:lstStyle/>
          <a:p>
            <a:fld id="{1DD960AF-8783-4AEF-A205-920E639EF3C1}"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
        <p:nvSpPr>
          <p:cNvPr id="11" name="Espace réservé pour une image  10"/>
          <p:cNvSpPr>
            <a:spLocks noGrp="1"/>
          </p:cNvSpPr>
          <p:nvPr>
            <p:ph type="pic" sz="quarter" idx="18" hasCustomPrompt="1"/>
          </p:nvPr>
        </p:nvSpPr>
        <p:spPr bwMode="gray">
          <a:xfrm>
            <a:off x="4644250" y="2372784"/>
            <a:ext cx="3960000" cy="3361267"/>
          </a:xfrm>
          <a:prstGeom prst="rect">
            <a:avLst/>
          </a:prstGeom>
          <a:solidFill>
            <a:srgbClr val="D7D7D7"/>
          </a:solidFill>
        </p:spPr>
        <p:txBody>
          <a:bodyPr lIns="360000" tIns="1728000" rIns="360000" anchor="ctr" anchorCtr="0"/>
          <a:lstStyle>
            <a:lvl1pPr algn="ctr">
              <a:defRPr sz="1300" b="0" cap="all" baseline="0">
                <a:solidFill>
                  <a:schemeClr val="accent1"/>
                </a:solidFill>
                <a:latin typeface="+mn-lt"/>
              </a:defRPr>
            </a:lvl1pPr>
          </a:lstStyle>
          <a:p>
            <a:r>
              <a:rPr lang="fr-FR" dirty="0" smtClean="0"/>
              <a:t>Sélectionner l’icône pour insérer une image (format 110 x 70 mm)</a:t>
            </a:r>
          </a:p>
        </p:txBody>
      </p:sp>
    </p:spTree>
    <p:extLst>
      <p:ext uri="{BB962C8B-B14F-4D97-AF65-F5344CB8AC3E}">
        <p14:creationId xmlns:p14="http://schemas.microsoft.com/office/powerpoint/2010/main" val="12168348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e_conclusion">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3" name="Espace réservé du contenu 2"/>
          <p:cNvSpPr>
            <a:spLocks noGrp="1"/>
          </p:cNvSpPr>
          <p:nvPr>
            <p:ph idx="1" hasCustomPrompt="1"/>
          </p:nvPr>
        </p:nvSpPr>
        <p:spPr bwMode="gray">
          <a:xfrm>
            <a:off x="539752" y="2324100"/>
            <a:ext cx="8064499" cy="2221024"/>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7" name="Espace réservé de la date 6"/>
          <p:cNvSpPr>
            <a:spLocks noGrp="1"/>
          </p:cNvSpPr>
          <p:nvPr>
            <p:ph type="dt" sz="half" idx="10"/>
          </p:nvPr>
        </p:nvSpPr>
        <p:spPr bwMode="gray"/>
        <p:txBody>
          <a:bodyPr/>
          <a:lstStyle/>
          <a:p>
            <a:fld id="{9E339589-D6FF-4735-8890-6E54BA77ABE1}"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tabLst/>
              <a:defRPr sz="1400" b="0" cap="all" baseline="0">
                <a:solidFill>
                  <a:srgbClr val="747678"/>
                </a:solidFill>
                <a:latin typeface="+mn-lt"/>
              </a:defRPr>
            </a:lvl1pPr>
          </a:lstStyle>
          <a:p>
            <a:pPr lvl="0"/>
            <a:r>
              <a:rPr lang="fr-FR" dirty="0" smtClean="0"/>
              <a:t>Cliquez pour modifier les styles du texte du masque</a:t>
            </a:r>
          </a:p>
        </p:txBody>
      </p:sp>
      <p:sp>
        <p:nvSpPr>
          <p:cNvPr id="11" name="Espace réservé du texte 13"/>
          <p:cNvSpPr>
            <a:spLocks noGrp="1"/>
          </p:cNvSpPr>
          <p:nvPr>
            <p:ph type="body" sz="quarter" idx="14"/>
          </p:nvPr>
        </p:nvSpPr>
        <p:spPr bwMode="gray">
          <a:xfrm>
            <a:off x="539750" y="4708329"/>
            <a:ext cx="4824000" cy="515901"/>
          </a:xfrm>
          <a:solidFill>
            <a:srgbClr val="D7D7D7"/>
          </a:solidFill>
          <a:ln w="82550">
            <a:solidFill>
              <a:srgbClr val="D7D7D7"/>
            </a:solidFill>
            <a:miter lim="800000"/>
          </a:ln>
        </p:spPr>
        <p:txBody>
          <a:bodyPr tIns="36000" bIns="36000">
            <a:spAutoFit/>
          </a:bodyPr>
          <a:lstStyle>
            <a:lvl1pPr>
              <a:lnSpc>
                <a:spcPct val="90000"/>
              </a:lnSpc>
              <a:spcAft>
                <a:spcPts val="0"/>
              </a:spcAft>
              <a:defRPr sz="1600" b="0" cap="all" baseline="0">
                <a:solidFill>
                  <a:schemeClr val="accent1"/>
                </a:solidFill>
              </a:defRPr>
            </a:lvl1pPr>
          </a:lstStyle>
          <a:p>
            <a:pPr lvl="0"/>
            <a:r>
              <a:rPr lang="fr-FR" dirty="0" smtClean="0"/>
              <a:t>Cliquez pour modifier les styles du texte du masque</a:t>
            </a:r>
          </a:p>
        </p:txBody>
      </p:sp>
    </p:spTree>
    <p:extLst>
      <p:ext uri="{BB962C8B-B14F-4D97-AF65-F5344CB8AC3E}">
        <p14:creationId xmlns:p14="http://schemas.microsoft.com/office/powerpoint/2010/main" val="14970132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e_graphiqu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3" name="Espace réservé du contenu 2"/>
          <p:cNvSpPr>
            <a:spLocks noGrp="1"/>
          </p:cNvSpPr>
          <p:nvPr>
            <p:ph idx="1" hasCustomPrompt="1"/>
          </p:nvPr>
        </p:nvSpPr>
        <p:spPr bwMode="gray">
          <a:xfrm>
            <a:off x="539751" y="2324099"/>
            <a:ext cx="3960000" cy="3649135"/>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7" name="Espace réservé de la date 6"/>
          <p:cNvSpPr>
            <a:spLocks noGrp="1"/>
          </p:cNvSpPr>
          <p:nvPr>
            <p:ph type="dt" sz="half" idx="10"/>
          </p:nvPr>
        </p:nvSpPr>
        <p:spPr bwMode="gray"/>
        <p:txBody>
          <a:bodyPr/>
          <a:lstStyle/>
          <a:p>
            <a:fld id="{89F6184B-37C4-47CC-92BF-3EC69897EF07}"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tabLst/>
              <a:defRPr sz="1400" b="0" cap="all" baseline="0">
                <a:solidFill>
                  <a:srgbClr val="747678"/>
                </a:solidFill>
                <a:latin typeface="+mn-lt"/>
              </a:defRPr>
            </a:lvl1pPr>
          </a:lstStyle>
          <a:p>
            <a:pPr lvl="0"/>
            <a:r>
              <a:rPr lang="fr-FR" dirty="0" smtClean="0"/>
              <a:t>Cliquez pour modifier les styles du texte du masque</a:t>
            </a:r>
          </a:p>
        </p:txBody>
      </p:sp>
      <p:sp>
        <p:nvSpPr>
          <p:cNvPr id="15" name="Espace réservé du graphique 14"/>
          <p:cNvSpPr>
            <a:spLocks noGrp="1"/>
          </p:cNvSpPr>
          <p:nvPr>
            <p:ph type="chart" sz="quarter" idx="14" hasCustomPrompt="1"/>
          </p:nvPr>
        </p:nvSpPr>
        <p:spPr bwMode="gray">
          <a:xfrm>
            <a:off x="4644250" y="2372785"/>
            <a:ext cx="3960000" cy="3600449"/>
          </a:xfrm>
        </p:spPr>
        <p:txBody>
          <a:bodyPr tIns="720000" anchor="ctr" anchorCtr="0"/>
          <a:lstStyle>
            <a:lvl1pPr algn="ctr">
              <a:defRPr b="0" cap="all" baseline="0">
                <a:latin typeface="+mn-lt"/>
              </a:defRPr>
            </a:lvl1pPr>
          </a:lstStyle>
          <a:p>
            <a:r>
              <a:rPr lang="fr-FR" dirty="0" smtClean="0"/>
              <a:t>GRAPHIQUE</a:t>
            </a:r>
            <a:endParaRPr lang="fr-FR" dirty="0"/>
          </a:p>
        </p:txBody>
      </p:sp>
    </p:spTree>
    <p:extLst>
      <p:ext uri="{BB962C8B-B14F-4D97-AF65-F5344CB8AC3E}">
        <p14:creationId xmlns:p14="http://schemas.microsoft.com/office/powerpoint/2010/main" val="42317368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_graphiqu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7" name="Espace réservé de la date 6"/>
          <p:cNvSpPr>
            <a:spLocks noGrp="1"/>
          </p:cNvSpPr>
          <p:nvPr>
            <p:ph type="dt" sz="half" idx="10"/>
          </p:nvPr>
        </p:nvSpPr>
        <p:spPr bwMode="gray"/>
        <p:txBody>
          <a:bodyPr/>
          <a:lstStyle/>
          <a:p>
            <a:fld id="{DBB8C596-E753-456F-8AAF-3E3783BB5473}"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
        <p:nvSpPr>
          <p:cNvPr id="15" name="Espace réservé du graphique 14"/>
          <p:cNvSpPr>
            <a:spLocks noGrp="1"/>
          </p:cNvSpPr>
          <p:nvPr>
            <p:ph type="chart" sz="quarter" idx="14" hasCustomPrompt="1"/>
          </p:nvPr>
        </p:nvSpPr>
        <p:spPr bwMode="gray">
          <a:xfrm>
            <a:off x="539750" y="2372785"/>
            <a:ext cx="8064500" cy="3600449"/>
          </a:xfrm>
        </p:spPr>
        <p:txBody>
          <a:bodyPr tIns="720000" anchor="ctr" anchorCtr="0"/>
          <a:lstStyle>
            <a:lvl1pPr algn="ctr">
              <a:defRPr b="0" cap="all" baseline="0">
                <a:latin typeface="+mn-lt"/>
              </a:defRPr>
            </a:lvl1pPr>
          </a:lstStyle>
          <a:p>
            <a:r>
              <a:rPr lang="fr-FR" dirty="0" smtClean="0"/>
              <a:t>GRAPHIQUE</a:t>
            </a:r>
            <a:endParaRPr lang="fr-FR" dirty="0"/>
          </a:p>
        </p:txBody>
      </p:sp>
    </p:spTree>
    <p:extLst>
      <p:ext uri="{BB962C8B-B14F-4D97-AF65-F5344CB8AC3E}">
        <p14:creationId xmlns:p14="http://schemas.microsoft.com/office/powerpoint/2010/main" val="1362580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6"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p>
        </p:txBody>
      </p:sp>
      <p:sp>
        <p:nvSpPr>
          <p:cNvPr id="7"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C7AB4907-ECA3-4B88-BBC7-F85150F08097}" type="slidenum">
              <a:rPr lang="fr-FR"/>
              <a:pPr>
                <a:defRPr/>
              </a:pPr>
              <a:t>‹N°›</a:t>
            </a:fld>
            <a:r>
              <a:rPr lang="fr-FR" dirty="0"/>
              <a:t> -</a:t>
            </a:r>
          </a:p>
        </p:txBody>
      </p:sp>
    </p:spTree>
    <p:extLst>
      <p:ext uri="{BB962C8B-B14F-4D97-AF65-F5344CB8AC3E}">
        <p14:creationId xmlns:p14="http://schemas.microsoft.com/office/powerpoint/2010/main" val="1612488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_graphique_texte">
    <p:spTree>
      <p:nvGrpSpPr>
        <p:cNvPr id="1" name=""/>
        <p:cNvGrpSpPr/>
        <p:nvPr/>
      </p:nvGrpSpPr>
      <p:grpSpPr>
        <a:xfrm>
          <a:off x="0" y="0"/>
          <a:ext cx="0" cy="0"/>
          <a:chOff x="0" y="0"/>
          <a:chExt cx="0" cy="0"/>
        </a:xfrm>
      </p:grpSpPr>
      <p:sp>
        <p:nvSpPr>
          <p:cNvPr id="15" name="Espace réservé du graphique 14"/>
          <p:cNvSpPr>
            <a:spLocks noGrp="1"/>
          </p:cNvSpPr>
          <p:nvPr>
            <p:ph type="chart" sz="quarter" idx="14" hasCustomPrompt="1"/>
          </p:nvPr>
        </p:nvSpPr>
        <p:spPr bwMode="gray">
          <a:xfrm>
            <a:off x="539750" y="2372785"/>
            <a:ext cx="8064500" cy="3600449"/>
          </a:xfrm>
        </p:spPr>
        <p:txBody>
          <a:bodyPr tIns="720000" anchor="ctr" anchorCtr="0"/>
          <a:lstStyle>
            <a:lvl1pPr algn="ctr">
              <a:defRPr b="0" cap="all" baseline="0">
                <a:latin typeface="+mn-lt"/>
              </a:defRPr>
            </a:lvl1pPr>
          </a:lstStyle>
          <a:p>
            <a:r>
              <a:rPr lang="fr-FR" dirty="0" smtClean="0"/>
              <a:t>GRAPHIQUE</a:t>
            </a:r>
            <a:endParaRPr lang="fr-FR" dirty="0"/>
          </a:p>
        </p:txBody>
      </p:sp>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7" name="Espace réservé de la date 6"/>
          <p:cNvSpPr>
            <a:spLocks noGrp="1"/>
          </p:cNvSpPr>
          <p:nvPr>
            <p:ph type="dt" sz="half" idx="10"/>
          </p:nvPr>
        </p:nvSpPr>
        <p:spPr bwMode="gray"/>
        <p:txBody>
          <a:bodyPr/>
          <a:lstStyle/>
          <a:p>
            <a:fld id="{C1685482-7B87-4CBC-A7F1-02983018758D}"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
        <p:nvSpPr>
          <p:cNvPr id="13" name="Espace réservé du texte 12"/>
          <p:cNvSpPr>
            <a:spLocks noGrp="1"/>
          </p:cNvSpPr>
          <p:nvPr>
            <p:ph type="body" sz="quarter" idx="15"/>
          </p:nvPr>
        </p:nvSpPr>
        <p:spPr bwMode="gray">
          <a:xfrm>
            <a:off x="5652121" y="2324101"/>
            <a:ext cx="2952131" cy="2544764"/>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6754422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re_tableau_type_1">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7" name="Espace réservé de la date 6"/>
          <p:cNvSpPr>
            <a:spLocks noGrp="1"/>
          </p:cNvSpPr>
          <p:nvPr>
            <p:ph type="dt" sz="half" idx="10"/>
          </p:nvPr>
        </p:nvSpPr>
        <p:spPr bwMode="gray"/>
        <p:txBody>
          <a:bodyPr/>
          <a:lstStyle/>
          <a:p>
            <a:fld id="{2638B8A3-40AE-497E-B51E-5E6D042F50FF}"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
        <p:nvSpPr>
          <p:cNvPr id="13" name="Espace réservé du tableau 12"/>
          <p:cNvSpPr>
            <a:spLocks noGrp="1"/>
          </p:cNvSpPr>
          <p:nvPr>
            <p:ph type="tbl" sz="quarter" idx="14"/>
          </p:nvPr>
        </p:nvSpPr>
        <p:spPr bwMode="gray">
          <a:xfrm>
            <a:off x="539752" y="2372784"/>
            <a:ext cx="8064499" cy="3120000"/>
          </a:xfrm>
        </p:spPr>
        <p:txBody>
          <a:bodyPr tIns="720000" anchor="ctr" anchorCtr="0"/>
          <a:lstStyle>
            <a:lvl1pPr algn="ctr">
              <a:spcAft>
                <a:spcPts val="0"/>
              </a:spcAft>
              <a:defRPr b="0" cap="all" baseline="0">
                <a:latin typeface="+mn-lt"/>
              </a:defRPr>
            </a:lvl1pPr>
          </a:lstStyle>
          <a:p>
            <a:endParaRPr lang="fr-FR" dirty="0"/>
          </a:p>
        </p:txBody>
      </p:sp>
      <p:sp>
        <p:nvSpPr>
          <p:cNvPr id="17" name="Espace réservé du texte 16"/>
          <p:cNvSpPr>
            <a:spLocks noGrp="1"/>
          </p:cNvSpPr>
          <p:nvPr>
            <p:ph type="body" sz="quarter" idx="15" hasCustomPrompt="1"/>
          </p:nvPr>
        </p:nvSpPr>
        <p:spPr bwMode="gray">
          <a:xfrm>
            <a:off x="2987674" y="5528827"/>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18" name="Espace réservé du texte 16"/>
          <p:cNvSpPr>
            <a:spLocks noGrp="1"/>
          </p:cNvSpPr>
          <p:nvPr>
            <p:ph type="body" sz="quarter" idx="16" hasCustomPrompt="1"/>
          </p:nvPr>
        </p:nvSpPr>
        <p:spPr bwMode="gray">
          <a:xfrm>
            <a:off x="2807804" y="5612424"/>
            <a:ext cx="93600" cy="124800"/>
          </a:xfrm>
          <a:prstGeom prst="ellipse">
            <a:avLst/>
          </a:prstGeom>
          <a:solidFill>
            <a:schemeClr val="accent1"/>
          </a:solidFill>
        </p:spPr>
        <p:txBody>
          <a:bodyPr/>
          <a:lstStyle>
            <a:lvl1pPr>
              <a:spcAft>
                <a:spcPts val="0"/>
              </a:spcAft>
              <a:defRPr sz="100" b="0" baseline="0">
                <a:solidFill>
                  <a:schemeClr val="accent1">
                    <a:alpha val="0"/>
                  </a:schemeClr>
                </a:solidFill>
              </a:defRPr>
            </a:lvl1pPr>
          </a:lstStyle>
          <a:p>
            <a:pPr lvl="0"/>
            <a:r>
              <a:rPr lang="fr-FR" dirty="0" smtClean="0"/>
              <a:t> </a:t>
            </a:r>
          </a:p>
        </p:txBody>
      </p:sp>
      <p:sp>
        <p:nvSpPr>
          <p:cNvPr id="19" name="Espace réservé du texte 16"/>
          <p:cNvSpPr>
            <a:spLocks noGrp="1"/>
          </p:cNvSpPr>
          <p:nvPr>
            <p:ph type="body" sz="quarter" idx="17" hasCustomPrompt="1"/>
          </p:nvPr>
        </p:nvSpPr>
        <p:spPr bwMode="gray">
          <a:xfrm>
            <a:off x="4166818" y="5528827"/>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20" name="Espace réservé du texte 16"/>
          <p:cNvSpPr>
            <a:spLocks noGrp="1"/>
          </p:cNvSpPr>
          <p:nvPr>
            <p:ph type="body" sz="quarter" idx="18" hasCustomPrompt="1"/>
          </p:nvPr>
        </p:nvSpPr>
        <p:spPr bwMode="gray">
          <a:xfrm>
            <a:off x="3986948" y="5612424"/>
            <a:ext cx="93600" cy="124800"/>
          </a:xfrm>
          <a:prstGeom prst="ellipse">
            <a:avLst/>
          </a:prstGeom>
          <a:solidFill>
            <a:schemeClr val="accent2"/>
          </a:solidFill>
        </p:spPr>
        <p:txBody>
          <a:bodyPr/>
          <a:lstStyle>
            <a:lvl1pPr>
              <a:spcAft>
                <a:spcPts val="0"/>
              </a:spcAft>
              <a:defRPr sz="100" b="0" baseline="0">
                <a:solidFill>
                  <a:schemeClr val="accent1">
                    <a:alpha val="0"/>
                  </a:schemeClr>
                </a:solidFill>
              </a:defRPr>
            </a:lvl1pPr>
          </a:lstStyle>
          <a:p>
            <a:pPr lvl="0"/>
            <a:r>
              <a:rPr lang="fr-FR" dirty="0" smtClean="0"/>
              <a:t> </a:t>
            </a:r>
          </a:p>
        </p:txBody>
      </p:sp>
      <p:sp>
        <p:nvSpPr>
          <p:cNvPr id="21" name="Espace réservé du texte 16"/>
          <p:cNvSpPr>
            <a:spLocks noGrp="1"/>
          </p:cNvSpPr>
          <p:nvPr>
            <p:ph type="body" sz="quarter" idx="19" hasCustomPrompt="1"/>
          </p:nvPr>
        </p:nvSpPr>
        <p:spPr bwMode="gray">
          <a:xfrm>
            <a:off x="5345962" y="5528827"/>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22" name="Espace réservé du texte 16"/>
          <p:cNvSpPr>
            <a:spLocks noGrp="1"/>
          </p:cNvSpPr>
          <p:nvPr>
            <p:ph type="body" sz="quarter" idx="20" hasCustomPrompt="1"/>
          </p:nvPr>
        </p:nvSpPr>
        <p:spPr bwMode="gray">
          <a:xfrm>
            <a:off x="5166092" y="5612424"/>
            <a:ext cx="93600" cy="124800"/>
          </a:xfrm>
          <a:prstGeom prst="ellipse">
            <a:avLst/>
          </a:prstGeom>
          <a:solidFill>
            <a:schemeClr val="accent4"/>
          </a:solidFill>
        </p:spPr>
        <p:txBody>
          <a:bodyPr/>
          <a:lstStyle>
            <a:lvl1pPr>
              <a:spcAft>
                <a:spcPts val="0"/>
              </a:spcAft>
              <a:defRPr sz="100" b="0" baseline="0">
                <a:solidFill>
                  <a:schemeClr val="accent1">
                    <a:alpha val="0"/>
                  </a:schemeClr>
                </a:solidFill>
              </a:defRPr>
            </a:lvl1pPr>
          </a:lstStyle>
          <a:p>
            <a:pPr lvl="0"/>
            <a:r>
              <a:rPr lang="fr-FR" dirty="0" smtClean="0"/>
              <a:t> </a:t>
            </a:r>
          </a:p>
        </p:txBody>
      </p:sp>
      <p:sp>
        <p:nvSpPr>
          <p:cNvPr id="23" name="Espace réservé du texte 16"/>
          <p:cNvSpPr>
            <a:spLocks noGrp="1"/>
          </p:cNvSpPr>
          <p:nvPr>
            <p:ph type="body" sz="quarter" idx="21" hasCustomPrompt="1"/>
          </p:nvPr>
        </p:nvSpPr>
        <p:spPr bwMode="gray">
          <a:xfrm>
            <a:off x="6525106" y="5528827"/>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24" name="Espace réservé du texte 16"/>
          <p:cNvSpPr>
            <a:spLocks noGrp="1"/>
          </p:cNvSpPr>
          <p:nvPr>
            <p:ph type="body" sz="quarter" idx="22" hasCustomPrompt="1"/>
          </p:nvPr>
        </p:nvSpPr>
        <p:spPr bwMode="gray">
          <a:xfrm>
            <a:off x="6345236" y="5612424"/>
            <a:ext cx="93600" cy="124800"/>
          </a:xfrm>
          <a:prstGeom prst="ellipse">
            <a:avLst/>
          </a:prstGeom>
          <a:solidFill>
            <a:schemeClr val="accent5"/>
          </a:solidFill>
        </p:spPr>
        <p:txBody>
          <a:bodyPr/>
          <a:lstStyle>
            <a:lvl1pPr>
              <a:spcAft>
                <a:spcPts val="0"/>
              </a:spcAft>
              <a:defRPr sz="100" b="0" baseline="0">
                <a:solidFill>
                  <a:schemeClr val="accent1">
                    <a:alpha val="0"/>
                  </a:schemeClr>
                </a:solidFill>
              </a:defRPr>
            </a:lvl1pPr>
          </a:lstStyle>
          <a:p>
            <a:pPr lvl="0"/>
            <a:r>
              <a:rPr lang="fr-FR" dirty="0" smtClean="0"/>
              <a:t> </a:t>
            </a:r>
          </a:p>
        </p:txBody>
      </p:sp>
      <p:sp>
        <p:nvSpPr>
          <p:cNvPr id="25" name="Espace réservé du texte 16"/>
          <p:cNvSpPr>
            <a:spLocks noGrp="1"/>
          </p:cNvSpPr>
          <p:nvPr>
            <p:ph type="body" sz="quarter" idx="23" hasCustomPrompt="1"/>
          </p:nvPr>
        </p:nvSpPr>
        <p:spPr bwMode="gray">
          <a:xfrm>
            <a:off x="7704250" y="5528827"/>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26" name="Espace réservé du texte 16"/>
          <p:cNvSpPr>
            <a:spLocks noGrp="1"/>
          </p:cNvSpPr>
          <p:nvPr>
            <p:ph type="body" sz="quarter" idx="24" hasCustomPrompt="1"/>
          </p:nvPr>
        </p:nvSpPr>
        <p:spPr bwMode="gray">
          <a:xfrm>
            <a:off x="7524380" y="5612424"/>
            <a:ext cx="93600" cy="124800"/>
          </a:xfrm>
          <a:prstGeom prst="ellipse">
            <a:avLst/>
          </a:prstGeom>
          <a:solidFill>
            <a:schemeClr val="bg2"/>
          </a:solidFill>
        </p:spPr>
        <p:txBody>
          <a:bodyPr/>
          <a:lstStyle>
            <a:lvl1pPr>
              <a:spcAft>
                <a:spcPts val="0"/>
              </a:spcAft>
              <a:defRPr sz="100" b="0" baseline="0">
                <a:solidFill>
                  <a:schemeClr val="accent1">
                    <a:alpha val="0"/>
                  </a:schemeClr>
                </a:solidFill>
              </a:defRPr>
            </a:lvl1pPr>
          </a:lstStyle>
          <a:p>
            <a:pPr lvl="0"/>
            <a:r>
              <a:rPr lang="fr-FR" dirty="0" smtClean="0"/>
              <a:t> </a:t>
            </a:r>
          </a:p>
        </p:txBody>
      </p:sp>
    </p:spTree>
    <p:extLst>
      <p:ext uri="{BB962C8B-B14F-4D97-AF65-F5344CB8AC3E}">
        <p14:creationId xmlns:p14="http://schemas.microsoft.com/office/powerpoint/2010/main" val="12903947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re_tableau_type_2">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7" name="Espace réservé de la date 6"/>
          <p:cNvSpPr>
            <a:spLocks noGrp="1"/>
          </p:cNvSpPr>
          <p:nvPr>
            <p:ph type="dt" sz="half" idx="10"/>
          </p:nvPr>
        </p:nvSpPr>
        <p:spPr bwMode="gray"/>
        <p:txBody>
          <a:bodyPr/>
          <a:lstStyle/>
          <a:p>
            <a:fld id="{2F86308C-0F99-4A35-8FFB-57E81CC28E93}"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tabLst/>
              <a:defRPr sz="1400" b="0" cap="all" baseline="0">
                <a:solidFill>
                  <a:srgbClr val="747678"/>
                </a:solidFill>
                <a:latin typeface="+mn-lt"/>
              </a:defRPr>
            </a:lvl1pPr>
          </a:lstStyle>
          <a:p>
            <a:pPr lvl="0"/>
            <a:r>
              <a:rPr lang="fr-FR" dirty="0" smtClean="0"/>
              <a:t>Cliquez pour modifier les styles du texte du masque</a:t>
            </a:r>
          </a:p>
        </p:txBody>
      </p:sp>
      <p:sp>
        <p:nvSpPr>
          <p:cNvPr id="13" name="Espace réservé du tableau 12"/>
          <p:cNvSpPr>
            <a:spLocks noGrp="1"/>
          </p:cNvSpPr>
          <p:nvPr>
            <p:ph type="tbl" sz="quarter" idx="14"/>
          </p:nvPr>
        </p:nvSpPr>
        <p:spPr bwMode="gray">
          <a:xfrm>
            <a:off x="539751" y="2372784"/>
            <a:ext cx="8064499" cy="2880000"/>
          </a:xfrm>
        </p:spPr>
        <p:txBody>
          <a:bodyPr tIns="720000" anchor="ctr" anchorCtr="0"/>
          <a:lstStyle>
            <a:lvl1pPr algn="ctr">
              <a:spcAft>
                <a:spcPts val="0"/>
              </a:spcAft>
              <a:defRPr b="0" cap="all" baseline="0">
                <a:latin typeface="+mn-lt"/>
              </a:defRPr>
            </a:lvl1pPr>
          </a:lstStyle>
          <a:p>
            <a:endParaRPr lang="fr-FR" dirty="0"/>
          </a:p>
        </p:txBody>
      </p:sp>
      <p:sp>
        <p:nvSpPr>
          <p:cNvPr id="17" name="Espace réservé du texte 16"/>
          <p:cNvSpPr>
            <a:spLocks noGrp="1"/>
          </p:cNvSpPr>
          <p:nvPr>
            <p:ph type="body" sz="quarter" idx="15" hasCustomPrompt="1"/>
          </p:nvPr>
        </p:nvSpPr>
        <p:spPr bwMode="gray">
          <a:xfrm>
            <a:off x="2987674" y="5530760"/>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18" name="Espace réservé du texte 16"/>
          <p:cNvSpPr>
            <a:spLocks noGrp="1"/>
          </p:cNvSpPr>
          <p:nvPr>
            <p:ph type="body" sz="quarter" idx="16" hasCustomPrompt="1"/>
          </p:nvPr>
        </p:nvSpPr>
        <p:spPr bwMode="gray">
          <a:xfrm>
            <a:off x="2807804" y="5612424"/>
            <a:ext cx="93600" cy="124800"/>
          </a:xfrm>
          <a:prstGeom prst="ellipse">
            <a:avLst/>
          </a:prstGeom>
          <a:solidFill>
            <a:schemeClr val="accent6"/>
          </a:solidFill>
        </p:spPr>
        <p:txBody>
          <a:bodyPr/>
          <a:lstStyle>
            <a:lvl1pPr>
              <a:spcAft>
                <a:spcPts val="0"/>
              </a:spcAft>
              <a:defRPr sz="100" b="0" baseline="0">
                <a:solidFill>
                  <a:schemeClr val="accent1">
                    <a:alpha val="0"/>
                  </a:schemeClr>
                </a:solidFill>
              </a:defRPr>
            </a:lvl1pPr>
          </a:lstStyle>
          <a:p>
            <a:pPr lvl="0"/>
            <a:r>
              <a:rPr lang="fr-FR" dirty="0" smtClean="0"/>
              <a:t> </a:t>
            </a:r>
          </a:p>
        </p:txBody>
      </p:sp>
      <p:sp>
        <p:nvSpPr>
          <p:cNvPr id="19" name="Espace réservé du texte 16"/>
          <p:cNvSpPr>
            <a:spLocks noGrp="1"/>
          </p:cNvSpPr>
          <p:nvPr>
            <p:ph type="body" sz="quarter" idx="17" hasCustomPrompt="1"/>
          </p:nvPr>
        </p:nvSpPr>
        <p:spPr bwMode="gray">
          <a:xfrm>
            <a:off x="4166818" y="5530760"/>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20" name="Espace réservé du texte 16"/>
          <p:cNvSpPr>
            <a:spLocks noGrp="1"/>
          </p:cNvSpPr>
          <p:nvPr>
            <p:ph type="body" sz="quarter" idx="18" hasCustomPrompt="1"/>
          </p:nvPr>
        </p:nvSpPr>
        <p:spPr bwMode="gray">
          <a:xfrm>
            <a:off x="3986948" y="5612424"/>
            <a:ext cx="93600" cy="124800"/>
          </a:xfrm>
          <a:prstGeom prst="ellipse">
            <a:avLst/>
          </a:prstGeom>
          <a:solidFill>
            <a:schemeClr val="accent2"/>
          </a:solidFill>
        </p:spPr>
        <p:txBody>
          <a:bodyPr/>
          <a:lstStyle>
            <a:lvl1pPr>
              <a:spcAft>
                <a:spcPts val="0"/>
              </a:spcAft>
              <a:defRPr sz="100" b="0" baseline="0">
                <a:solidFill>
                  <a:schemeClr val="accent1">
                    <a:alpha val="0"/>
                  </a:schemeClr>
                </a:solidFill>
              </a:defRPr>
            </a:lvl1pPr>
          </a:lstStyle>
          <a:p>
            <a:pPr lvl="0"/>
            <a:r>
              <a:rPr lang="fr-FR" dirty="0" smtClean="0"/>
              <a:t> </a:t>
            </a:r>
          </a:p>
        </p:txBody>
      </p:sp>
      <p:sp>
        <p:nvSpPr>
          <p:cNvPr id="21" name="Espace réservé du texte 16"/>
          <p:cNvSpPr>
            <a:spLocks noGrp="1"/>
          </p:cNvSpPr>
          <p:nvPr>
            <p:ph type="body" sz="quarter" idx="19" hasCustomPrompt="1"/>
          </p:nvPr>
        </p:nvSpPr>
        <p:spPr bwMode="gray">
          <a:xfrm>
            <a:off x="5345962" y="5530760"/>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22" name="Espace réservé du texte 16"/>
          <p:cNvSpPr>
            <a:spLocks noGrp="1"/>
          </p:cNvSpPr>
          <p:nvPr>
            <p:ph type="body" sz="quarter" idx="20" hasCustomPrompt="1"/>
          </p:nvPr>
        </p:nvSpPr>
        <p:spPr bwMode="gray">
          <a:xfrm>
            <a:off x="5166092" y="5612424"/>
            <a:ext cx="93600" cy="124800"/>
          </a:xfrm>
          <a:prstGeom prst="ellipse">
            <a:avLst/>
          </a:prstGeom>
          <a:solidFill>
            <a:schemeClr val="accent4"/>
          </a:solidFill>
        </p:spPr>
        <p:txBody>
          <a:bodyPr/>
          <a:lstStyle>
            <a:lvl1pPr>
              <a:spcAft>
                <a:spcPts val="0"/>
              </a:spcAft>
              <a:defRPr sz="100" b="0" baseline="0">
                <a:solidFill>
                  <a:schemeClr val="accent1">
                    <a:alpha val="0"/>
                  </a:schemeClr>
                </a:solidFill>
              </a:defRPr>
            </a:lvl1pPr>
          </a:lstStyle>
          <a:p>
            <a:pPr lvl="0"/>
            <a:r>
              <a:rPr lang="fr-FR" dirty="0" smtClean="0"/>
              <a:t> </a:t>
            </a:r>
          </a:p>
        </p:txBody>
      </p:sp>
      <p:sp>
        <p:nvSpPr>
          <p:cNvPr id="23" name="Espace réservé du texte 16"/>
          <p:cNvSpPr>
            <a:spLocks noGrp="1"/>
          </p:cNvSpPr>
          <p:nvPr>
            <p:ph type="body" sz="quarter" idx="21" hasCustomPrompt="1"/>
          </p:nvPr>
        </p:nvSpPr>
        <p:spPr bwMode="gray">
          <a:xfrm>
            <a:off x="6525106" y="5530760"/>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24" name="Espace réservé du texte 16"/>
          <p:cNvSpPr>
            <a:spLocks noGrp="1"/>
          </p:cNvSpPr>
          <p:nvPr>
            <p:ph type="body" sz="quarter" idx="22" hasCustomPrompt="1"/>
          </p:nvPr>
        </p:nvSpPr>
        <p:spPr bwMode="gray">
          <a:xfrm>
            <a:off x="6345236" y="5612424"/>
            <a:ext cx="93600" cy="124800"/>
          </a:xfrm>
          <a:prstGeom prst="ellipse">
            <a:avLst/>
          </a:prstGeom>
          <a:solidFill>
            <a:schemeClr val="accent5"/>
          </a:solidFill>
        </p:spPr>
        <p:txBody>
          <a:bodyPr/>
          <a:lstStyle>
            <a:lvl1pPr>
              <a:spcAft>
                <a:spcPts val="0"/>
              </a:spcAft>
              <a:defRPr sz="100" b="0" baseline="0">
                <a:solidFill>
                  <a:schemeClr val="accent1">
                    <a:alpha val="0"/>
                  </a:schemeClr>
                </a:solidFill>
              </a:defRPr>
            </a:lvl1pPr>
          </a:lstStyle>
          <a:p>
            <a:pPr lvl="0"/>
            <a:r>
              <a:rPr lang="fr-FR" dirty="0" smtClean="0"/>
              <a:t> </a:t>
            </a:r>
          </a:p>
        </p:txBody>
      </p:sp>
      <p:sp>
        <p:nvSpPr>
          <p:cNvPr id="25" name="Espace réservé du texte 16"/>
          <p:cNvSpPr>
            <a:spLocks noGrp="1"/>
          </p:cNvSpPr>
          <p:nvPr>
            <p:ph type="body" sz="quarter" idx="23" hasCustomPrompt="1"/>
          </p:nvPr>
        </p:nvSpPr>
        <p:spPr bwMode="gray">
          <a:xfrm>
            <a:off x="7704250" y="5530760"/>
            <a:ext cx="900000" cy="288000"/>
          </a:xfrm>
        </p:spPr>
        <p:txBody>
          <a:bodyPr anchor="ctr" anchorCtr="0"/>
          <a:lstStyle>
            <a:lvl1pPr>
              <a:spcAft>
                <a:spcPts val="0"/>
              </a:spcAft>
              <a:defRPr sz="1000" b="0" baseline="0">
                <a:solidFill>
                  <a:schemeClr val="tx1"/>
                </a:solidFill>
                <a:latin typeface="+mn-lt"/>
              </a:defRPr>
            </a:lvl1pPr>
          </a:lstStyle>
          <a:p>
            <a:pPr lvl="0"/>
            <a:r>
              <a:rPr lang="fr-FR" dirty="0" smtClean="0"/>
              <a:t>Texte</a:t>
            </a:r>
          </a:p>
        </p:txBody>
      </p:sp>
      <p:sp>
        <p:nvSpPr>
          <p:cNvPr id="26" name="Espace réservé du texte 16"/>
          <p:cNvSpPr>
            <a:spLocks noGrp="1"/>
          </p:cNvSpPr>
          <p:nvPr>
            <p:ph type="body" sz="quarter" idx="24" hasCustomPrompt="1"/>
          </p:nvPr>
        </p:nvSpPr>
        <p:spPr bwMode="gray">
          <a:xfrm>
            <a:off x="7524380" y="5612424"/>
            <a:ext cx="93600" cy="124800"/>
          </a:xfrm>
          <a:prstGeom prst="ellipse">
            <a:avLst/>
          </a:prstGeom>
          <a:solidFill>
            <a:schemeClr val="bg2"/>
          </a:solidFill>
        </p:spPr>
        <p:txBody>
          <a:bodyPr/>
          <a:lstStyle>
            <a:lvl1pPr>
              <a:spcAft>
                <a:spcPts val="0"/>
              </a:spcAft>
              <a:defRPr sz="100" b="0" baseline="0">
                <a:solidFill>
                  <a:schemeClr val="accent1">
                    <a:alpha val="0"/>
                  </a:schemeClr>
                </a:solidFill>
              </a:defRPr>
            </a:lvl1pPr>
          </a:lstStyle>
          <a:p>
            <a:pPr lvl="0"/>
            <a:r>
              <a:rPr lang="fr-FR" dirty="0" smtClean="0"/>
              <a:t> </a:t>
            </a:r>
          </a:p>
        </p:txBody>
      </p:sp>
    </p:spTree>
    <p:extLst>
      <p:ext uri="{BB962C8B-B14F-4D97-AF65-F5344CB8AC3E}">
        <p14:creationId xmlns:p14="http://schemas.microsoft.com/office/powerpoint/2010/main" val="42733046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e_&amp;_cartouche_droit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3" name="Espace réservé du contenu 2"/>
          <p:cNvSpPr>
            <a:spLocks noGrp="1"/>
          </p:cNvSpPr>
          <p:nvPr>
            <p:ph idx="1" hasCustomPrompt="1"/>
          </p:nvPr>
        </p:nvSpPr>
        <p:spPr bwMode="gray">
          <a:xfrm>
            <a:off x="539751" y="2324100"/>
            <a:ext cx="3960000" cy="3649133"/>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7" name="Espace réservé de la date 6"/>
          <p:cNvSpPr>
            <a:spLocks noGrp="1"/>
          </p:cNvSpPr>
          <p:nvPr>
            <p:ph type="dt" sz="half" idx="10"/>
          </p:nvPr>
        </p:nvSpPr>
        <p:spPr bwMode="gray"/>
        <p:txBody>
          <a:bodyPr/>
          <a:lstStyle/>
          <a:p>
            <a:fld id="{C51AF0E6-54F4-4E95-A773-AE9402F1BDCD}"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
        <p:nvSpPr>
          <p:cNvPr id="12" name="Espace réservé du texte 11"/>
          <p:cNvSpPr>
            <a:spLocks noGrp="1"/>
          </p:cNvSpPr>
          <p:nvPr>
            <p:ph type="body" sz="quarter" idx="14"/>
          </p:nvPr>
        </p:nvSpPr>
        <p:spPr bwMode="gray">
          <a:xfrm>
            <a:off x="4644250" y="2372784"/>
            <a:ext cx="3960000" cy="648000"/>
          </a:xfrm>
          <a:solidFill>
            <a:schemeClr val="accent1"/>
          </a:solidFill>
        </p:spPr>
        <p:txBody>
          <a:bodyPr lIns="288000" tIns="18000" rIns="72000" bIns="0" anchor="ctr" anchorCtr="0">
            <a:noAutofit/>
          </a:bodyPr>
          <a:lstStyle>
            <a:lvl1pPr>
              <a:lnSpc>
                <a:spcPct val="90000"/>
              </a:lnSpc>
              <a:spcAft>
                <a:spcPts val="0"/>
              </a:spcAft>
              <a:defRPr b="0" cap="all" baseline="0">
                <a:solidFill>
                  <a:schemeClr val="bg1"/>
                </a:solidFill>
                <a:latin typeface="Avenir LT Std 65 Medium" pitchFamily="34" charset="0"/>
              </a:defRPr>
            </a:lvl1pPr>
          </a:lstStyle>
          <a:p>
            <a:pPr lvl="0"/>
            <a:r>
              <a:rPr lang="fr-FR" dirty="0" smtClean="0"/>
              <a:t>Cliquez pour modifier les styles du texte du masque</a:t>
            </a:r>
          </a:p>
        </p:txBody>
      </p:sp>
      <p:sp>
        <p:nvSpPr>
          <p:cNvPr id="13" name="Espace réservé du texte 11"/>
          <p:cNvSpPr>
            <a:spLocks noGrp="1"/>
          </p:cNvSpPr>
          <p:nvPr>
            <p:ph type="body" sz="quarter" idx="15"/>
          </p:nvPr>
        </p:nvSpPr>
        <p:spPr bwMode="gray">
          <a:xfrm>
            <a:off x="4644250" y="3140968"/>
            <a:ext cx="3960000" cy="2593083"/>
          </a:xfrm>
          <a:solidFill>
            <a:schemeClr val="accent1"/>
          </a:solidFill>
        </p:spPr>
        <p:txBody>
          <a:bodyPr wrap="square" lIns="144000" tIns="72000" rIns="72000" bIns="72000" anchor="t" anchorCtr="0">
            <a:noAutofit/>
          </a:bodyPr>
          <a:lstStyle>
            <a:lvl1pPr marL="144000" indent="-144000">
              <a:buFont typeface="Avenir LT Std 45 Book" pitchFamily="34" charset="0"/>
              <a:buChar char="+"/>
              <a:defRPr b="0" cap="none" baseline="0">
                <a:solidFill>
                  <a:schemeClr val="bg1"/>
                </a:solidFill>
                <a:latin typeface="+mn-lt"/>
              </a:defRPr>
            </a:lvl1pPr>
          </a:lstStyle>
          <a:p>
            <a:pPr lvl="0"/>
            <a:r>
              <a:rPr lang="fr-FR" dirty="0" smtClean="0"/>
              <a:t>Cliquez pour modifier les styles du texte du masque</a:t>
            </a:r>
          </a:p>
        </p:txBody>
      </p:sp>
    </p:spTree>
    <p:extLst>
      <p:ext uri="{BB962C8B-B14F-4D97-AF65-F5344CB8AC3E}">
        <p14:creationId xmlns:p14="http://schemas.microsoft.com/office/powerpoint/2010/main" val="417660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e_&amp;_cartouche_gauch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824250" y="1542419"/>
            <a:ext cx="3780000" cy="4430815"/>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7" name="Espace réservé de la date 6"/>
          <p:cNvSpPr>
            <a:spLocks noGrp="1"/>
          </p:cNvSpPr>
          <p:nvPr>
            <p:ph type="dt" sz="half" idx="10"/>
          </p:nvPr>
        </p:nvSpPr>
        <p:spPr bwMode="gray"/>
        <p:txBody>
          <a:bodyPr/>
          <a:lstStyle/>
          <a:p>
            <a:fld id="{21784D26-4B94-4E70-B0BD-7B9C00523F1F}"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2" name="Espace réservé du texte 11"/>
          <p:cNvSpPr>
            <a:spLocks noGrp="1"/>
          </p:cNvSpPr>
          <p:nvPr>
            <p:ph type="body" sz="quarter" idx="14"/>
          </p:nvPr>
        </p:nvSpPr>
        <p:spPr bwMode="gray">
          <a:xfrm>
            <a:off x="539750" y="692696"/>
            <a:ext cx="3780000" cy="5041355"/>
          </a:xfrm>
          <a:solidFill>
            <a:schemeClr val="accent1"/>
          </a:solidFill>
        </p:spPr>
        <p:txBody>
          <a:bodyPr lIns="288000" tIns="630000" rIns="72000" bIns="108000" anchor="t" anchorCtr="0">
            <a:noAutofit/>
          </a:bodyPr>
          <a:lstStyle>
            <a:lvl1pPr marL="216000" indent="-216000">
              <a:lnSpc>
                <a:spcPct val="90000"/>
              </a:lnSpc>
              <a:spcAft>
                <a:spcPts val="0"/>
              </a:spcAft>
              <a:buFont typeface="Avenir LT Std 65 Medium" pitchFamily="34" charset="0"/>
              <a:buChar char="+"/>
              <a:defRPr sz="2200" b="0" cap="all" baseline="0">
                <a:solidFill>
                  <a:schemeClr val="bg1"/>
                </a:solidFill>
                <a:latin typeface="Avenir LT Std 65 Medium" pitchFamily="34" charset="0"/>
              </a:defRPr>
            </a:lvl1pPr>
          </a:lstStyle>
          <a:p>
            <a:pPr lvl="0"/>
            <a:r>
              <a:rPr lang="fr-FR" dirty="0" smtClean="0"/>
              <a:t>Cliquez pour modifier les styles du texte du masque</a:t>
            </a:r>
          </a:p>
        </p:txBody>
      </p:sp>
    </p:spTree>
    <p:extLst>
      <p:ext uri="{BB962C8B-B14F-4D97-AF65-F5344CB8AC3E}">
        <p14:creationId xmlns:p14="http://schemas.microsoft.com/office/powerpoint/2010/main" val="9667473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_&amp;_2_cartouches">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1571F57B-5976-43F5-BE4F-E7D8400003B5}"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3" name="Espace réservé du texte 11"/>
          <p:cNvSpPr>
            <a:spLocks noGrp="1"/>
          </p:cNvSpPr>
          <p:nvPr>
            <p:ph type="body" sz="quarter" idx="15"/>
          </p:nvPr>
        </p:nvSpPr>
        <p:spPr bwMode="gray">
          <a:xfrm>
            <a:off x="4824250" y="692151"/>
            <a:ext cx="3780000" cy="5041900"/>
          </a:xfrm>
          <a:noFill/>
        </p:spPr>
        <p:txBody>
          <a:bodyPr lIns="0" tIns="36000" rIns="0" bIns="0" anchor="ctr" anchorCtr="0">
            <a:noAutofit/>
          </a:bodyPr>
          <a:lstStyle>
            <a:lvl1pPr marL="0" indent="0">
              <a:lnSpc>
                <a:spcPct val="90000"/>
              </a:lnSpc>
              <a:spcAft>
                <a:spcPts val="0"/>
              </a:spcAft>
              <a:buFont typeface="Arial" pitchFamily="34" charset="0"/>
              <a:buNone/>
              <a:defRPr sz="2200" b="0" cap="all" baseline="0">
                <a:solidFill>
                  <a:schemeClr val="accent1"/>
                </a:solidFill>
              </a:defRPr>
            </a:lvl1pPr>
          </a:lstStyle>
          <a:p>
            <a:pPr lvl="0"/>
            <a:r>
              <a:rPr lang="fr-FR" dirty="0" smtClean="0"/>
              <a:t>Cliquez pour modifier les styles du texte du masque</a:t>
            </a:r>
          </a:p>
        </p:txBody>
      </p:sp>
      <p:sp>
        <p:nvSpPr>
          <p:cNvPr id="15" name="Espace réservé du texte 11"/>
          <p:cNvSpPr>
            <a:spLocks noGrp="1"/>
          </p:cNvSpPr>
          <p:nvPr>
            <p:ph type="body" sz="quarter" idx="16" hasCustomPrompt="1"/>
          </p:nvPr>
        </p:nvSpPr>
        <p:spPr bwMode="gray">
          <a:xfrm>
            <a:off x="3930339" y="2733101"/>
            <a:ext cx="720000" cy="960000"/>
          </a:xfrm>
          <a:prstGeom prst="diamond">
            <a:avLst/>
          </a:prstGeom>
          <a:solidFill>
            <a:schemeClr val="accent1"/>
          </a:solidFill>
        </p:spPr>
        <p:txBody>
          <a:bodyPr lIns="0" tIns="0" rIns="0" bIns="0" anchor="ctr" anchorCtr="0">
            <a:noAutofit/>
          </a:bodyPr>
          <a:lstStyle>
            <a:lvl1pPr marL="0" indent="0">
              <a:lnSpc>
                <a:spcPct val="90000"/>
              </a:lnSpc>
              <a:spcAft>
                <a:spcPts val="0"/>
              </a:spcAft>
              <a:buFont typeface="Arial" pitchFamily="34" charset="0"/>
              <a:buNone/>
              <a:defRPr sz="100" b="0" cap="all" baseline="0">
                <a:solidFill>
                  <a:schemeClr val="accent1">
                    <a:alpha val="0"/>
                  </a:schemeClr>
                </a:solidFill>
              </a:defRPr>
            </a:lvl1pPr>
          </a:lstStyle>
          <a:p>
            <a:pPr lvl="0"/>
            <a:r>
              <a:rPr lang="fr-FR" dirty="0" smtClean="0"/>
              <a:t> </a:t>
            </a:r>
          </a:p>
        </p:txBody>
      </p:sp>
      <p:sp>
        <p:nvSpPr>
          <p:cNvPr id="12" name="Espace réservé du texte 11"/>
          <p:cNvSpPr>
            <a:spLocks noGrp="1"/>
          </p:cNvSpPr>
          <p:nvPr>
            <p:ph type="body" sz="quarter" idx="14"/>
          </p:nvPr>
        </p:nvSpPr>
        <p:spPr bwMode="gray">
          <a:xfrm>
            <a:off x="539750" y="692152"/>
            <a:ext cx="3780000" cy="5041899"/>
          </a:xfrm>
          <a:solidFill>
            <a:schemeClr val="accent1"/>
          </a:solidFill>
        </p:spPr>
        <p:txBody>
          <a:bodyPr lIns="288000" tIns="144000" rIns="72000" bIns="108000" anchor="ctr" anchorCtr="0">
            <a:noAutofit/>
          </a:bodyPr>
          <a:lstStyle>
            <a:lvl1pPr marL="0" indent="0">
              <a:lnSpc>
                <a:spcPct val="90000"/>
              </a:lnSpc>
              <a:spcAft>
                <a:spcPts val="0"/>
              </a:spcAft>
              <a:buFont typeface="Arial" pitchFamily="34" charset="0"/>
              <a:buNone/>
              <a:defRPr sz="2200" b="0" cap="all" baseline="0">
                <a:solidFill>
                  <a:schemeClr val="bg1"/>
                </a:solidFill>
              </a:defRPr>
            </a:lvl1pPr>
          </a:lstStyle>
          <a:p>
            <a:pPr lvl="0"/>
            <a:r>
              <a:rPr lang="fr-FR" dirty="0" smtClean="0"/>
              <a:t>Cliquez pour modifier les styles du texte du masque</a:t>
            </a:r>
          </a:p>
        </p:txBody>
      </p:sp>
    </p:spTree>
    <p:extLst>
      <p:ext uri="{BB962C8B-B14F-4D97-AF65-F5344CB8AC3E}">
        <p14:creationId xmlns:p14="http://schemas.microsoft.com/office/powerpoint/2010/main" val="1248519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cartouches_petites_images">
    <p:spTree>
      <p:nvGrpSpPr>
        <p:cNvPr id="1" name=""/>
        <p:cNvGrpSpPr/>
        <p:nvPr/>
      </p:nvGrpSpPr>
      <p:grpSpPr>
        <a:xfrm>
          <a:off x="0" y="0"/>
          <a:ext cx="0" cy="0"/>
          <a:chOff x="0" y="0"/>
          <a:chExt cx="0" cy="0"/>
        </a:xfrm>
      </p:grpSpPr>
      <p:sp>
        <p:nvSpPr>
          <p:cNvPr id="16" name="Espace réservé du texte 11"/>
          <p:cNvSpPr>
            <a:spLocks noGrp="1"/>
          </p:cNvSpPr>
          <p:nvPr>
            <p:ph type="body" sz="quarter" idx="15" hasCustomPrompt="1"/>
          </p:nvPr>
        </p:nvSpPr>
        <p:spPr bwMode="gray">
          <a:xfrm>
            <a:off x="539750" y="3236605"/>
            <a:ext cx="2520082" cy="2497447"/>
          </a:xfrm>
          <a:solidFill>
            <a:srgbClr val="D7D7D7"/>
          </a:solidFill>
        </p:spPr>
        <p:txBody>
          <a:bodyPr lIns="144000" tIns="1008000" rIns="72000" bIns="36000" anchor="t" anchorCtr="0">
            <a:noAutofit/>
          </a:bodyPr>
          <a:lstStyle>
            <a:lvl1pPr marL="0" indent="0">
              <a:lnSpc>
                <a:spcPct val="90000"/>
              </a:lnSpc>
              <a:spcAft>
                <a:spcPts val="0"/>
              </a:spcAft>
              <a:buFont typeface="Arial" pitchFamily="34" charset="0"/>
              <a:buNone/>
              <a:defRPr sz="1200" b="0" cap="all" baseline="0">
                <a:solidFill>
                  <a:schemeClr val="tx1"/>
                </a:solidFill>
                <a:latin typeface="Avenir LT Std 35 Light" pitchFamily="34" charset="0"/>
              </a:defRPr>
            </a:lvl1pPr>
          </a:lstStyle>
          <a:p>
            <a:pPr lvl="0"/>
            <a:r>
              <a:rPr lang="fr-FR" dirty="0" smtClean="0"/>
              <a:t>texte</a:t>
            </a:r>
          </a:p>
        </p:txBody>
      </p:sp>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7" name="Espace réservé de la date 6"/>
          <p:cNvSpPr>
            <a:spLocks noGrp="1"/>
          </p:cNvSpPr>
          <p:nvPr>
            <p:ph type="dt" sz="half" idx="10"/>
          </p:nvPr>
        </p:nvSpPr>
        <p:spPr bwMode="gray"/>
        <p:txBody>
          <a:bodyPr/>
          <a:lstStyle/>
          <a:p>
            <a:fld id="{1473AD4A-E615-4FE5-9C7F-5FEE9FEB22BC}"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
        <p:nvSpPr>
          <p:cNvPr id="15" name="Espace réservé du texte 11"/>
          <p:cNvSpPr>
            <a:spLocks noGrp="1"/>
          </p:cNvSpPr>
          <p:nvPr>
            <p:ph type="body" sz="quarter" idx="14" hasCustomPrompt="1"/>
          </p:nvPr>
        </p:nvSpPr>
        <p:spPr bwMode="gray">
          <a:xfrm>
            <a:off x="539750" y="2372784"/>
            <a:ext cx="2520082" cy="864000"/>
          </a:xfrm>
          <a:solidFill>
            <a:schemeClr val="accent1"/>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dirty="0" smtClean="0"/>
              <a:t>0. titre</a:t>
            </a:r>
          </a:p>
        </p:txBody>
      </p:sp>
      <p:sp>
        <p:nvSpPr>
          <p:cNvPr id="17" name="Espace réservé pour une image  10"/>
          <p:cNvSpPr>
            <a:spLocks noGrp="1"/>
          </p:cNvSpPr>
          <p:nvPr>
            <p:ph type="pic" sz="quarter" idx="18" hasCustomPrompt="1"/>
          </p:nvPr>
        </p:nvSpPr>
        <p:spPr bwMode="gray">
          <a:xfrm>
            <a:off x="683568" y="3333111"/>
            <a:ext cx="828000" cy="1104000"/>
          </a:xfrm>
          <a:prstGeom prst="rect">
            <a:avLst/>
          </a:prstGeom>
          <a:noFill/>
        </p:spPr>
        <p:txBody>
          <a:bodyPr lIns="0" tIns="0" rIns="0" anchor="ctr" anchorCtr="0"/>
          <a:lstStyle>
            <a:lvl1pPr algn="ctr">
              <a:defRPr sz="800" b="0" cap="all" baseline="0">
                <a:solidFill>
                  <a:schemeClr val="accent1"/>
                </a:solidFill>
                <a:latin typeface="+mn-lt"/>
              </a:defRPr>
            </a:lvl1pPr>
          </a:lstStyle>
          <a:p>
            <a:r>
              <a:rPr lang="fr-FR" dirty="0" smtClean="0"/>
              <a:t>Sélectionner l’icône pour insérer une image (format 23 x 23 mm)</a:t>
            </a:r>
          </a:p>
        </p:txBody>
      </p:sp>
      <p:sp>
        <p:nvSpPr>
          <p:cNvPr id="18" name="Espace réservé du texte 11"/>
          <p:cNvSpPr>
            <a:spLocks noGrp="1"/>
          </p:cNvSpPr>
          <p:nvPr>
            <p:ph type="body" sz="quarter" idx="19" hasCustomPrompt="1"/>
          </p:nvPr>
        </p:nvSpPr>
        <p:spPr bwMode="gray">
          <a:xfrm>
            <a:off x="3311959" y="3236606"/>
            <a:ext cx="2520082" cy="2497447"/>
          </a:xfrm>
          <a:solidFill>
            <a:srgbClr val="D7D7D7"/>
          </a:solidFill>
        </p:spPr>
        <p:txBody>
          <a:bodyPr lIns="144000" tIns="1008000" rIns="72000" bIns="36000" anchor="t" anchorCtr="0">
            <a:noAutofit/>
          </a:bodyPr>
          <a:lstStyle>
            <a:lvl1pPr marL="0" indent="0">
              <a:lnSpc>
                <a:spcPct val="90000"/>
              </a:lnSpc>
              <a:spcAft>
                <a:spcPts val="0"/>
              </a:spcAft>
              <a:buFont typeface="Arial" pitchFamily="34" charset="0"/>
              <a:buNone/>
              <a:defRPr sz="1200" b="0" cap="all" baseline="0">
                <a:solidFill>
                  <a:schemeClr val="tx1"/>
                </a:solidFill>
                <a:latin typeface="Avenir LT Std 35 Light" pitchFamily="34" charset="0"/>
              </a:defRPr>
            </a:lvl1pPr>
          </a:lstStyle>
          <a:p>
            <a:pPr lvl="0"/>
            <a:r>
              <a:rPr lang="fr-FR" dirty="0" smtClean="0"/>
              <a:t>texte</a:t>
            </a:r>
          </a:p>
        </p:txBody>
      </p:sp>
      <p:sp>
        <p:nvSpPr>
          <p:cNvPr id="19" name="Espace réservé du texte 11"/>
          <p:cNvSpPr>
            <a:spLocks noGrp="1"/>
          </p:cNvSpPr>
          <p:nvPr>
            <p:ph type="body" sz="quarter" idx="20" hasCustomPrompt="1"/>
          </p:nvPr>
        </p:nvSpPr>
        <p:spPr bwMode="gray">
          <a:xfrm>
            <a:off x="3311959" y="2372785"/>
            <a:ext cx="2520082" cy="864000"/>
          </a:xfrm>
          <a:solidFill>
            <a:schemeClr val="accent1"/>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dirty="0" smtClean="0"/>
              <a:t>0. titre</a:t>
            </a:r>
          </a:p>
        </p:txBody>
      </p:sp>
      <p:sp>
        <p:nvSpPr>
          <p:cNvPr id="20" name="Espace réservé pour une image  10"/>
          <p:cNvSpPr>
            <a:spLocks noGrp="1"/>
          </p:cNvSpPr>
          <p:nvPr>
            <p:ph type="pic" sz="quarter" idx="21" hasCustomPrompt="1"/>
          </p:nvPr>
        </p:nvSpPr>
        <p:spPr bwMode="gray">
          <a:xfrm>
            <a:off x="3455777" y="3333112"/>
            <a:ext cx="828000" cy="1104000"/>
          </a:xfrm>
          <a:prstGeom prst="rect">
            <a:avLst/>
          </a:prstGeom>
          <a:noFill/>
        </p:spPr>
        <p:txBody>
          <a:bodyPr lIns="0" tIns="0" rIns="0" anchor="ctr" anchorCtr="0"/>
          <a:lstStyle>
            <a:lvl1pPr algn="ctr">
              <a:defRPr sz="800" b="0" cap="all" baseline="0">
                <a:solidFill>
                  <a:schemeClr val="accent1"/>
                </a:solidFill>
                <a:latin typeface="+mn-lt"/>
              </a:defRPr>
            </a:lvl1pPr>
          </a:lstStyle>
          <a:p>
            <a:r>
              <a:rPr lang="fr-FR" dirty="0" smtClean="0"/>
              <a:t>Sélectionner l’icône pour insérer une image (format 23 x 23 mm)</a:t>
            </a:r>
          </a:p>
        </p:txBody>
      </p:sp>
      <p:sp>
        <p:nvSpPr>
          <p:cNvPr id="21" name="Espace réservé du texte 11"/>
          <p:cNvSpPr>
            <a:spLocks noGrp="1"/>
          </p:cNvSpPr>
          <p:nvPr>
            <p:ph type="body" sz="quarter" idx="22" hasCustomPrompt="1"/>
          </p:nvPr>
        </p:nvSpPr>
        <p:spPr bwMode="gray">
          <a:xfrm>
            <a:off x="6084168" y="3236606"/>
            <a:ext cx="2520082" cy="2497447"/>
          </a:xfrm>
          <a:solidFill>
            <a:schemeClr val="accent1"/>
          </a:solidFill>
        </p:spPr>
        <p:txBody>
          <a:bodyPr lIns="144000" tIns="1008000" rIns="72000" bIns="36000" anchor="t" anchorCtr="0">
            <a:noAutofit/>
          </a:bodyPr>
          <a:lstStyle>
            <a:lvl1pPr marL="0" indent="0">
              <a:lnSpc>
                <a:spcPct val="90000"/>
              </a:lnSpc>
              <a:spcAft>
                <a:spcPts val="0"/>
              </a:spcAft>
              <a:buFont typeface="Arial" pitchFamily="34" charset="0"/>
              <a:buNone/>
              <a:defRPr sz="1200" b="0" cap="all" baseline="0">
                <a:solidFill>
                  <a:schemeClr val="bg1"/>
                </a:solidFill>
                <a:latin typeface="Avenir LT Std 35 Light" pitchFamily="34" charset="0"/>
              </a:defRPr>
            </a:lvl1pPr>
          </a:lstStyle>
          <a:p>
            <a:pPr lvl="0"/>
            <a:r>
              <a:rPr lang="fr-FR" dirty="0" smtClean="0"/>
              <a:t>texte</a:t>
            </a:r>
          </a:p>
        </p:txBody>
      </p:sp>
      <p:sp>
        <p:nvSpPr>
          <p:cNvPr id="22" name="Espace réservé du texte 11"/>
          <p:cNvSpPr>
            <a:spLocks noGrp="1"/>
          </p:cNvSpPr>
          <p:nvPr>
            <p:ph type="body" sz="quarter" idx="23" hasCustomPrompt="1"/>
          </p:nvPr>
        </p:nvSpPr>
        <p:spPr bwMode="gray">
          <a:xfrm>
            <a:off x="6084168" y="2372785"/>
            <a:ext cx="2520082" cy="864000"/>
          </a:xfrm>
          <a:solidFill>
            <a:schemeClr val="accent1"/>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dirty="0" smtClean="0"/>
              <a:t>0. titre</a:t>
            </a:r>
          </a:p>
        </p:txBody>
      </p:sp>
      <p:sp>
        <p:nvSpPr>
          <p:cNvPr id="23" name="Espace réservé pour une image  10"/>
          <p:cNvSpPr>
            <a:spLocks noGrp="1"/>
          </p:cNvSpPr>
          <p:nvPr>
            <p:ph type="pic" sz="quarter" idx="24" hasCustomPrompt="1"/>
          </p:nvPr>
        </p:nvSpPr>
        <p:spPr bwMode="gray">
          <a:xfrm>
            <a:off x="6227986" y="3333112"/>
            <a:ext cx="828000" cy="1104000"/>
          </a:xfrm>
          <a:prstGeom prst="rect">
            <a:avLst/>
          </a:prstGeom>
          <a:noFill/>
        </p:spPr>
        <p:txBody>
          <a:bodyPr lIns="0" tIns="0" rIns="0" anchor="ctr" anchorCtr="0"/>
          <a:lstStyle>
            <a:lvl1pPr algn="ctr">
              <a:defRPr sz="800" b="0" cap="all" baseline="0">
                <a:solidFill>
                  <a:schemeClr val="bg1"/>
                </a:solidFill>
                <a:latin typeface="+mn-lt"/>
              </a:defRPr>
            </a:lvl1pPr>
          </a:lstStyle>
          <a:p>
            <a:r>
              <a:rPr lang="fr-FR" dirty="0" smtClean="0"/>
              <a:t>Sélectionner l’icône pour insérer une image (format 23 x 23 mm)</a:t>
            </a:r>
          </a:p>
        </p:txBody>
      </p:sp>
    </p:spTree>
    <p:extLst>
      <p:ext uri="{BB962C8B-B14F-4D97-AF65-F5344CB8AC3E}">
        <p14:creationId xmlns:p14="http://schemas.microsoft.com/office/powerpoint/2010/main" val="14745436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cartouches_grandes_imag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7" name="Espace réservé de la date 6"/>
          <p:cNvSpPr>
            <a:spLocks noGrp="1"/>
          </p:cNvSpPr>
          <p:nvPr>
            <p:ph type="dt" sz="half" idx="10"/>
          </p:nvPr>
        </p:nvSpPr>
        <p:spPr bwMode="gray"/>
        <p:txBody>
          <a:bodyPr/>
          <a:lstStyle/>
          <a:p>
            <a:fld id="{26D735C2-B06A-4BAD-A8C7-A54CF9198DEF}"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80645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
        <p:nvSpPr>
          <p:cNvPr id="15" name="Espace réservé du texte 11"/>
          <p:cNvSpPr>
            <a:spLocks noGrp="1"/>
          </p:cNvSpPr>
          <p:nvPr>
            <p:ph type="body" sz="quarter" idx="14" hasCustomPrompt="1"/>
          </p:nvPr>
        </p:nvSpPr>
        <p:spPr bwMode="gray">
          <a:xfrm>
            <a:off x="539750" y="2372784"/>
            <a:ext cx="2520082" cy="864000"/>
          </a:xfrm>
          <a:solidFill>
            <a:schemeClr val="accent1"/>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dirty="0" smtClean="0"/>
              <a:t>0. titre</a:t>
            </a:r>
          </a:p>
        </p:txBody>
      </p:sp>
      <p:sp>
        <p:nvSpPr>
          <p:cNvPr id="17" name="Espace réservé pour une image  10"/>
          <p:cNvSpPr>
            <a:spLocks noGrp="1"/>
          </p:cNvSpPr>
          <p:nvPr>
            <p:ph type="pic" sz="quarter" idx="18" hasCustomPrompt="1"/>
          </p:nvPr>
        </p:nvSpPr>
        <p:spPr bwMode="gray">
          <a:xfrm>
            <a:off x="539832" y="3236785"/>
            <a:ext cx="2520000" cy="2497267"/>
          </a:xfrm>
          <a:prstGeom prst="rect">
            <a:avLst/>
          </a:prstGeom>
          <a:solidFill>
            <a:srgbClr val="D7D7D7"/>
          </a:solidFill>
        </p:spPr>
        <p:txBody>
          <a:bodyPr lIns="36000" tIns="972000" rIns="36000" anchor="ctr" anchorCtr="0"/>
          <a:lstStyle>
            <a:lvl1pPr algn="ctr">
              <a:defRPr sz="1300" b="0" cap="all" baseline="0">
                <a:solidFill>
                  <a:schemeClr val="accent1"/>
                </a:solidFill>
                <a:latin typeface="+mn-lt"/>
              </a:defRPr>
            </a:lvl1pPr>
          </a:lstStyle>
          <a:p>
            <a:r>
              <a:rPr lang="fr-FR" dirty="0" smtClean="0"/>
              <a:t>Sélectionner l’icône pour insérer une image format ( 70 x 52 mm)</a:t>
            </a:r>
          </a:p>
        </p:txBody>
      </p:sp>
      <p:sp>
        <p:nvSpPr>
          <p:cNvPr id="25" name="Espace réservé du texte 11"/>
          <p:cNvSpPr>
            <a:spLocks noGrp="1"/>
          </p:cNvSpPr>
          <p:nvPr>
            <p:ph type="body" sz="quarter" idx="19" hasCustomPrompt="1"/>
          </p:nvPr>
        </p:nvSpPr>
        <p:spPr bwMode="gray">
          <a:xfrm>
            <a:off x="3311959" y="2372784"/>
            <a:ext cx="2520082" cy="864000"/>
          </a:xfrm>
          <a:solidFill>
            <a:schemeClr val="accent1"/>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dirty="0" smtClean="0"/>
              <a:t>0. titre</a:t>
            </a:r>
          </a:p>
        </p:txBody>
      </p:sp>
      <p:sp>
        <p:nvSpPr>
          <p:cNvPr id="26" name="Espace réservé pour une image  10"/>
          <p:cNvSpPr>
            <a:spLocks noGrp="1"/>
          </p:cNvSpPr>
          <p:nvPr>
            <p:ph type="pic" sz="quarter" idx="20" hasCustomPrompt="1"/>
          </p:nvPr>
        </p:nvSpPr>
        <p:spPr bwMode="gray">
          <a:xfrm>
            <a:off x="3312041" y="3236785"/>
            <a:ext cx="2520000" cy="2497267"/>
          </a:xfrm>
          <a:prstGeom prst="rect">
            <a:avLst/>
          </a:prstGeom>
          <a:solidFill>
            <a:srgbClr val="D7D7D7"/>
          </a:solidFill>
        </p:spPr>
        <p:txBody>
          <a:bodyPr lIns="36000" tIns="972000" rIns="36000" anchor="ctr" anchorCtr="0"/>
          <a:lstStyle>
            <a:lvl1pPr algn="ctr">
              <a:defRPr sz="1300" b="0" cap="all" baseline="0">
                <a:solidFill>
                  <a:schemeClr val="accent1"/>
                </a:solidFill>
                <a:latin typeface="+mn-lt"/>
              </a:defRPr>
            </a:lvl1pPr>
          </a:lstStyle>
          <a:p>
            <a:r>
              <a:rPr lang="fr-FR" dirty="0" smtClean="0"/>
              <a:t>Sélectionner l’icône pour insérer une image format ( 70 x 52 mm)</a:t>
            </a:r>
          </a:p>
        </p:txBody>
      </p:sp>
      <p:sp>
        <p:nvSpPr>
          <p:cNvPr id="27" name="Espace réservé du texte 11"/>
          <p:cNvSpPr>
            <a:spLocks noGrp="1"/>
          </p:cNvSpPr>
          <p:nvPr>
            <p:ph type="body" sz="quarter" idx="21" hasCustomPrompt="1"/>
          </p:nvPr>
        </p:nvSpPr>
        <p:spPr bwMode="gray">
          <a:xfrm>
            <a:off x="6084168" y="2372784"/>
            <a:ext cx="2520082" cy="864000"/>
          </a:xfrm>
          <a:solidFill>
            <a:schemeClr val="accent1"/>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dirty="0" smtClean="0"/>
              <a:t>0. titre</a:t>
            </a:r>
          </a:p>
        </p:txBody>
      </p:sp>
      <p:sp>
        <p:nvSpPr>
          <p:cNvPr id="28" name="Espace réservé pour une image  10"/>
          <p:cNvSpPr>
            <a:spLocks noGrp="1"/>
          </p:cNvSpPr>
          <p:nvPr>
            <p:ph type="pic" sz="quarter" idx="22" hasCustomPrompt="1"/>
          </p:nvPr>
        </p:nvSpPr>
        <p:spPr bwMode="gray">
          <a:xfrm>
            <a:off x="6084250" y="3236785"/>
            <a:ext cx="2520000" cy="2497267"/>
          </a:xfrm>
          <a:prstGeom prst="rect">
            <a:avLst/>
          </a:prstGeom>
          <a:solidFill>
            <a:srgbClr val="D7D7D7"/>
          </a:solidFill>
        </p:spPr>
        <p:txBody>
          <a:bodyPr lIns="36000" tIns="972000" rIns="36000" anchor="ctr" anchorCtr="0"/>
          <a:lstStyle>
            <a:lvl1pPr algn="ctr">
              <a:defRPr sz="1300" b="0" cap="all" baseline="0">
                <a:solidFill>
                  <a:schemeClr val="accent1"/>
                </a:solidFill>
                <a:latin typeface="+mn-lt"/>
              </a:defRPr>
            </a:lvl1pPr>
          </a:lstStyle>
          <a:p>
            <a:r>
              <a:rPr lang="fr-FR" dirty="0" smtClean="0"/>
              <a:t>Sélectionner l’icône pour insérer une image format ( 70 x 52 mm)</a:t>
            </a:r>
          </a:p>
        </p:txBody>
      </p:sp>
    </p:spTree>
    <p:extLst>
      <p:ext uri="{BB962C8B-B14F-4D97-AF65-F5344CB8AC3E}">
        <p14:creationId xmlns:p14="http://schemas.microsoft.com/office/powerpoint/2010/main" val="16146238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tapes">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1C9895F1-BE1E-4D35-AF89-AE7FD50F5C11}"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5" name="Espace réservé du texte 14"/>
          <p:cNvSpPr>
            <a:spLocks noGrp="1"/>
          </p:cNvSpPr>
          <p:nvPr>
            <p:ph type="body" sz="quarter" idx="13"/>
          </p:nvPr>
        </p:nvSpPr>
        <p:spPr bwMode="gray">
          <a:xfrm>
            <a:off x="539750" y="596900"/>
            <a:ext cx="8064500" cy="5376333"/>
          </a:xfrm>
        </p:spPr>
        <p:txBody>
          <a:bodyPr anchor="ctr" anchorCtr="0"/>
          <a:lstStyle>
            <a:lvl1pPr marL="360000" indent="-360000">
              <a:lnSpc>
                <a:spcPct val="90000"/>
              </a:lnSpc>
              <a:spcBef>
                <a:spcPts val="3200"/>
              </a:spcBef>
              <a:buFont typeface="Avenir LT Std 65 Medium" pitchFamily="34" charset="0"/>
              <a:buChar char="+"/>
              <a:defRPr sz="2800" b="0" cap="all" baseline="0"/>
            </a:lvl1pPr>
            <a:lvl2pPr marL="360000">
              <a:lnSpc>
                <a:spcPct val="90000"/>
              </a:lnSpc>
              <a:spcAft>
                <a:spcPts val="0"/>
              </a:spcAft>
              <a:defRPr sz="1500" cap="all" baseline="0">
                <a:latin typeface="+mn-lt"/>
              </a:defRPr>
            </a:lvl2pPr>
          </a:lstStyle>
          <a:p>
            <a:pPr lvl="0"/>
            <a:r>
              <a:rPr lang="fr-FR" dirty="0" smtClean="0"/>
              <a:t>Cliquez pour modifier les styles du texte du masque</a:t>
            </a:r>
          </a:p>
          <a:p>
            <a:pPr lvl="1"/>
            <a:r>
              <a:rPr lang="fr-FR" dirty="0" smtClean="0"/>
              <a:t>Deuxième niveau</a:t>
            </a:r>
          </a:p>
        </p:txBody>
      </p:sp>
    </p:spTree>
    <p:extLst>
      <p:ext uri="{BB962C8B-B14F-4D97-AF65-F5344CB8AC3E}">
        <p14:creationId xmlns:p14="http://schemas.microsoft.com/office/powerpoint/2010/main" val="8068861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rt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smtClean="0"/>
              <a:t>Titre</a:t>
            </a:r>
            <a:endParaRPr lang="fr-FR" noProof="0" dirty="0"/>
          </a:p>
        </p:txBody>
      </p:sp>
      <p:sp>
        <p:nvSpPr>
          <p:cNvPr id="3" name="Espace réservé du contenu 2"/>
          <p:cNvSpPr>
            <a:spLocks noGrp="1"/>
          </p:cNvSpPr>
          <p:nvPr>
            <p:ph idx="1" hasCustomPrompt="1"/>
          </p:nvPr>
        </p:nvSpPr>
        <p:spPr bwMode="gray">
          <a:xfrm>
            <a:off x="539751" y="2324099"/>
            <a:ext cx="3960000" cy="3649135"/>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7" name="Espace réservé de la date 6"/>
          <p:cNvSpPr>
            <a:spLocks noGrp="1"/>
          </p:cNvSpPr>
          <p:nvPr>
            <p:ph type="dt" sz="half" idx="10"/>
          </p:nvPr>
        </p:nvSpPr>
        <p:spPr bwMode="gray"/>
        <p:txBody>
          <a:bodyPr/>
          <a:lstStyle/>
          <a:p>
            <a:fld id="{E93E9F58-C1CC-4366-9DD7-1720A355AAD8}" type="datetime2">
              <a:rPr lang="fr-FR" smtClean="0">
                <a:solidFill>
                  <a:srgbClr val="3C3732"/>
                </a:solidFill>
              </a:rPr>
              <a:pPr/>
              <a:t>mercredi 9 janvier 2019</a:t>
            </a:fld>
            <a:endParaRPr lang="fr-FR" dirty="0">
              <a:solidFill>
                <a:srgbClr val="3C3732"/>
              </a:solidFill>
            </a:endParaRP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solidFill>
                  <a:srgbClr val="3C3732"/>
                </a:solidFill>
              </a:rPr>
              <a:pPr/>
              <a:t>‹N°›</a:t>
            </a:fld>
            <a:endParaRPr lang="fr-FR" dirty="0">
              <a:solidFill>
                <a:srgbClr val="3C3732"/>
              </a:solidFill>
            </a:endParaRPr>
          </a:p>
        </p:txBody>
      </p:sp>
      <p:sp>
        <p:nvSpPr>
          <p:cNvPr id="9" name="Espace réservé du pied de page 8"/>
          <p:cNvSpPr>
            <a:spLocks noGrp="1"/>
          </p:cNvSpPr>
          <p:nvPr>
            <p:ph type="ftr" sz="quarter" idx="12"/>
          </p:nvPr>
        </p:nvSpPr>
        <p:spPr bwMode="gray"/>
        <p:txBody>
          <a:bodyPr/>
          <a:lstStyle/>
          <a:p>
            <a:pPr algn="l"/>
            <a:r>
              <a:rPr lang="fr-FR" smtClean="0"/>
              <a:t>NOM DE L’ENTITÉ</a:t>
            </a:r>
            <a:endParaRPr lang="fr-FR" dirty="0"/>
          </a:p>
        </p:txBody>
      </p:sp>
      <p:sp>
        <p:nvSpPr>
          <p:cNvPr id="14" name="Espace réservé du texte 13"/>
          <p:cNvSpPr>
            <a:spLocks noGrp="1"/>
          </p:cNvSpPr>
          <p:nvPr>
            <p:ph type="body" sz="quarter" idx="13"/>
          </p:nvPr>
        </p:nvSpPr>
        <p:spPr bwMode="gray">
          <a:xfrm>
            <a:off x="539750" y="1267884"/>
            <a:ext cx="4824000" cy="576000"/>
          </a:xfrm>
        </p:spPr>
        <p:txBody>
          <a:bodyPr/>
          <a:lstStyle>
            <a:lvl1pPr>
              <a:lnSpc>
                <a:spcPct val="90000"/>
              </a:lnSpc>
              <a:spcAft>
                <a:spcPts val="0"/>
              </a:spcAft>
              <a:defRPr sz="1400" b="0" cap="all" baseline="0">
                <a:solidFill>
                  <a:srgbClr val="747678"/>
                </a:solidFill>
                <a:latin typeface="+mn-lt"/>
              </a:defRPr>
            </a:lvl1pPr>
          </a:lstStyle>
          <a:p>
            <a:pPr lvl="0"/>
            <a:r>
              <a:rPr lang="fr-FR" dirty="0" smtClean="0"/>
              <a:t>Cliquez pour modifier les styles du texte du masque</a:t>
            </a:r>
          </a:p>
        </p:txBody>
      </p:sp>
    </p:spTree>
    <p:extLst>
      <p:ext uri="{BB962C8B-B14F-4D97-AF65-F5344CB8AC3E}">
        <p14:creationId xmlns:p14="http://schemas.microsoft.com/office/powerpoint/2010/main" val="2227507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8"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p>
        </p:txBody>
      </p:sp>
      <p:sp>
        <p:nvSpPr>
          <p:cNvPr id="9"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4AED75B8-A500-4017-BE15-3E3901D27BD6}" type="slidenum">
              <a:rPr lang="fr-FR"/>
              <a:pPr>
                <a:defRPr/>
              </a:pPr>
              <a:t>‹N°›</a:t>
            </a:fld>
            <a:r>
              <a:rPr lang="fr-FR" dirty="0"/>
              <a:t> -</a:t>
            </a:r>
          </a:p>
        </p:txBody>
      </p:sp>
    </p:spTree>
    <p:extLst>
      <p:ext uri="{BB962C8B-B14F-4D97-AF65-F5344CB8AC3E}">
        <p14:creationId xmlns:p14="http://schemas.microsoft.com/office/powerpoint/2010/main" val="13763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4"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p>
        </p:txBody>
      </p:sp>
      <p:sp>
        <p:nvSpPr>
          <p:cNvPr id="5"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3D79D141-D2E6-4D7F-96BF-DE59E3B6CFF4}" type="slidenum">
              <a:rPr lang="fr-FR"/>
              <a:pPr>
                <a:defRPr/>
              </a:pPr>
              <a:t>‹N°›</a:t>
            </a:fld>
            <a:r>
              <a:rPr lang="fr-FR" dirty="0"/>
              <a:t> -</a:t>
            </a:r>
          </a:p>
        </p:txBody>
      </p:sp>
    </p:spTree>
    <p:extLst>
      <p:ext uri="{BB962C8B-B14F-4D97-AF65-F5344CB8AC3E}">
        <p14:creationId xmlns:p14="http://schemas.microsoft.com/office/powerpoint/2010/main" val="332280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3"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p>
        </p:txBody>
      </p:sp>
      <p:sp>
        <p:nvSpPr>
          <p:cNvPr id="4"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E8E1A4FE-3C61-4E12-BEC3-922229ED66EC}" type="slidenum">
              <a:rPr lang="fr-FR"/>
              <a:pPr>
                <a:defRPr/>
              </a:pPr>
              <a:t>‹N°›</a:t>
            </a:fld>
            <a:r>
              <a:rPr lang="fr-FR" dirty="0"/>
              <a:t> -</a:t>
            </a:r>
          </a:p>
        </p:txBody>
      </p:sp>
    </p:spTree>
    <p:extLst>
      <p:ext uri="{BB962C8B-B14F-4D97-AF65-F5344CB8AC3E}">
        <p14:creationId xmlns:p14="http://schemas.microsoft.com/office/powerpoint/2010/main" val="56798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6"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p>
        </p:txBody>
      </p:sp>
      <p:sp>
        <p:nvSpPr>
          <p:cNvPr id="7"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F4755B1B-57F7-4308-835E-3CC5A5170801}" type="slidenum">
              <a:rPr lang="fr-FR"/>
              <a:pPr>
                <a:defRPr/>
              </a:pPr>
              <a:t>‹N°›</a:t>
            </a:fld>
            <a:r>
              <a:rPr lang="fr-FR" dirty="0"/>
              <a:t> -</a:t>
            </a:r>
          </a:p>
        </p:txBody>
      </p:sp>
    </p:spTree>
    <p:extLst>
      <p:ext uri="{BB962C8B-B14F-4D97-AF65-F5344CB8AC3E}">
        <p14:creationId xmlns:p14="http://schemas.microsoft.com/office/powerpoint/2010/main" val="280643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quarter" idx="10"/>
          </p:nvPr>
        </p:nvSpPr>
        <p:spPr/>
        <p:txBody>
          <a:bodyPr/>
          <a:lstStyle>
            <a:lvl1pPr>
              <a:defRPr/>
            </a:lvl1pPr>
          </a:lstStyle>
          <a:p>
            <a:pPr>
              <a:defRPr/>
            </a:pPr>
            <a:r>
              <a:rPr lang="fr-FR" smtClean="0"/>
              <a:t>DIRECTION COHÉSION &amp; RESSOURCES HUMAINES FERROVIAIRE</a:t>
            </a:r>
            <a:endParaRPr lang="fr-FR" dirty="0"/>
          </a:p>
        </p:txBody>
      </p:sp>
      <p:sp>
        <p:nvSpPr>
          <p:cNvPr id="6" name="Espace réservé du pied de page 4"/>
          <p:cNvSpPr>
            <a:spLocks noGrp="1"/>
          </p:cNvSpPr>
          <p:nvPr>
            <p:ph type="ftr" sz="quarter" idx="11"/>
          </p:nvPr>
        </p:nvSpPr>
        <p:spPr>
          <a:xfrm>
            <a:off x="338138" y="6561138"/>
            <a:ext cx="5051425" cy="215900"/>
          </a:xfrm>
        </p:spPr>
        <p:txBody>
          <a:bodyPr/>
          <a:lstStyle>
            <a:lvl1pPr>
              <a:defRPr/>
            </a:lvl1pPr>
          </a:lstStyle>
          <a:p>
            <a:pPr>
              <a:defRPr/>
            </a:pPr>
            <a:r>
              <a:rPr lang="fr-FR"/>
              <a:t>TITRE DU SUPPORT - DATE</a:t>
            </a:r>
            <a:endParaRPr lang="fr-FR" dirty="0"/>
          </a:p>
        </p:txBody>
      </p:sp>
      <p:sp>
        <p:nvSpPr>
          <p:cNvPr id="7" name="Espace réservé du numéro de diapositive 5"/>
          <p:cNvSpPr>
            <a:spLocks noGrp="1"/>
          </p:cNvSpPr>
          <p:nvPr>
            <p:ph type="sldNum" sz="quarter" idx="12"/>
          </p:nvPr>
        </p:nvSpPr>
        <p:spPr>
          <a:xfrm>
            <a:off x="107950" y="6561138"/>
            <a:ext cx="590550" cy="215900"/>
          </a:xfrm>
        </p:spPr>
        <p:txBody>
          <a:bodyPr/>
          <a:lstStyle>
            <a:lvl1pPr>
              <a:defRPr/>
            </a:lvl1pPr>
          </a:lstStyle>
          <a:p>
            <a:pPr>
              <a:defRPr/>
            </a:pPr>
            <a:fld id="{92359723-B11B-4B2C-A938-338B6EE94782}" type="slidenum">
              <a:rPr lang="fr-FR"/>
              <a:pPr>
                <a:defRPr/>
              </a:pPr>
              <a:t>‹N°›</a:t>
            </a:fld>
            <a:r>
              <a:rPr lang="fr-FR" dirty="0"/>
              <a:t> -</a:t>
            </a:r>
          </a:p>
        </p:txBody>
      </p:sp>
    </p:spTree>
    <p:extLst>
      <p:ext uri="{BB962C8B-B14F-4D97-AF65-F5344CB8AC3E}">
        <p14:creationId xmlns:p14="http://schemas.microsoft.com/office/powerpoint/2010/main" val="422889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image" Target="../media/image1.png"/><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3.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Modifiez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31" name="Espace réservé de la date 3"/>
          <p:cNvSpPr>
            <a:spLocks noGrp="1"/>
          </p:cNvSpPr>
          <p:nvPr>
            <p:ph type="dt" sz="quarter" idx="2"/>
          </p:nvPr>
        </p:nvSpPr>
        <p:spPr>
          <a:xfrm>
            <a:off x="107950" y="6418263"/>
            <a:ext cx="2879725" cy="179387"/>
          </a:xfrm>
          <a:prstGeom prst="rect">
            <a:avLst/>
          </a:prstGeom>
        </p:spPr>
        <p:txBody>
          <a:bodyPr/>
          <a:lstStyle>
            <a:lvl1pPr algn="l" fontAlgn="auto">
              <a:lnSpc>
                <a:spcPct val="114000"/>
              </a:lnSpc>
              <a:spcBef>
                <a:spcPts val="0"/>
              </a:spcBef>
              <a:spcAft>
                <a:spcPts val="0"/>
              </a:spcAft>
              <a:defRPr sz="800" cap="all" baseline="0">
                <a:solidFill>
                  <a:srgbClr val="A0A0A0"/>
                </a:solidFill>
                <a:latin typeface="+mn-lt"/>
                <a:cs typeface="+mn-cs"/>
              </a:defRPr>
            </a:lvl1pPr>
          </a:lstStyle>
          <a:p>
            <a:pPr>
              <a:defRPr/>
            </a:pPr>
            <a:r>
              <a:rPr lang="fr-FR" smtClean="0"/>
              <a:t>DIRECTION COHÉSION &amp; RESSOURCES HUMAINES FERROVIAIRE</a:t>
            </a:r>
            <a:endParaRPr lang="fr-FR"/>
          </a:p>
        </p:txBody>
      </p:sp>
      <p:sp>
        <p:nvSpPr>
          <p:cNvPr id="32" name="Espace réservé du pied de page 4"/>
          <p:cNvSpPr>
            <a:spLocks noGrp="1"/>
          </p:cNvSpPr>
          <p:nvPr>
            <p:ph type="ftr" sz="quarter" idx="3"/>
          </p:nvPr>
        </p:nvSpPr>
        <p:spPr>
          <a:xfrm>
            <a:off x="395288" y="6561138"/>
            <a:ext cx="5051425" cy="215900"/>
          </a:xfrm>
          <a:prstGeom prst="rect">
            <a:avLst/>
          </a:prstGeom>
        </p:spPr>
        <p:txBody>
          <a:bodyPr/>
          <a:lstStyle>
            <a:lvl1pPr algn="l">
              <a:defRPr sz="800">
                <a:solidFill>
                  <a:srgbClr val="A0A0A0"/>
                </a:solidFill>
              </a:defRPr>
            </a:lvl1pPr>
          </a:lstStyle>
          <a:p>
            <a:pPr>
              <a:defRPr/>
            </a:pPr>
            <a:r>
              <a:rPr lang="fr-FR"/>
              <a:t>TITRE DU SUPPORT - DATE</a:t>
            </a:r>
            <a:endParaRPr lang="fr-FR" dirty="0"/>
          </a:p>
        </p:txBody>
      </p:sp>
      <p:sp>
        <p:nvSpPr>
          <p:cNvPr id="33" name="Espace réservé du numéro de diapositive 5"/>
          <p:cNvSpPr>
            <a:spLocks noGrp="1"/>
          </p:cNvSpPr>
          <p:nvPr>
            <p:ph type="sldNum" sz="quarter" idx="4"/>
          </p:nvPr>
        </p:nvSpPr>
        <p:spPr>
          <a:xfrm>
            <a:off x="165100" y="6561138"/>
            <a:ext cx="590550" cy="215900"/>
          </a:xfrm>
          <a:prstGeom prst="rect">
            <a:avLst/>
          </a:prstGeom>
        </p:spPr>
        <p:txBody>
          <a:bodyPr/>
          <a:lstStyle>
            <a:lvl1pPr algn="l">
              <a:defRPr sz="800">
                <a:solidFill>
                  <a:srgbClr val="A0A0A0"/>
                </a:solidFill>
              </a:defRPr>
            </a:lvl1pPr>
          </a:lstStyle>
          <a:p>
            <a:pPr>
              <a:defRPr/>
            </a:pPr>
            <a:fld id="{17C4F780-FCBC-4D3B-B85F-7121CEDB5A28}" type="slidenum">
              <a:rPr lang="fr-FR"/>
              <a:pPr>
                <a:defRPr/>
              </a:pPr>
              <a:t>‹N°›</a:t>
            </a:fld>
            <a:r>
              <a:rPr lang="fr-FR" dirty="0"/>
              <a:t> -</a:t>
            </a:r>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1" y="6561137"/>
            <a:ext cx="179388" cy="288131"/>
          </a:xfrm>
          <a:prstGeom prst="rect">
            <a:avLst/>
          </a:prstGeom>
        </p:spPr>
        <p:txBody>
          <a:bodyPr vert="horz" lIns="0" tIns="0" rIns="0" bIns="0" rtlCol="0" anchor="b" anchorCtr="0">
            <a:noAutofit/>
          </a:bodyPr>
          <a:lstStyle/>
          <a:p>
            <a:r>
              <a:rPr lang="fr-FR" noProof="0" dirty="0" smtClean="0"/>
              <a:t>Titre</a:t>
            </a:r>
            <a:endParaRPr lang="fr-FR" noProof="0" dirty="0"/>
          </a:p>
        </p:txBody>
      </p:sp>
      <p:sp>
        <p:nvSpPr>
          <p:cNvPr id="4" name="Espace réservé de la date 3"/>
          <p:cNvSpPr>
            <a:spLocks noGrp="1"/>
          </p:cNvSpPr>
          <p:nvPr>
            <p:ph type="dt" sz="half" idx="2"/>
          </p:nvPr>
        </p:nvSpPr>
        <p:spPr bwMode="gray">
          <a:xfrm>
            <a:off x="1274489" y="6417600"/>
            <a:ext cx="6934473" cy="216000"/>
          </a:xfrm>
          <a:prstGeom prst="rect">
            <a:avLst/>
          </a:prstGeom>
        </p:spPr>
        <p:txBody>
          <a:bodyPr vert="horz" lIns="0" tIns="0" rIns="0" bIns="0" rtlCol="0" anchor="t" anchorCtr="0">
            <a:noAutofit/>
          </a:bodyPr>
          <a:lstStyle>
            <a:lvl1pPr algn="l">
              <a:lnSpc>
                <a:spcPct val="114000"/>
              </a:lnSpc>
              <a:defRPr sz="800" cap="all" baseline="0">
                <a:solidFill>
                  <a:schemeClr val="tx1"/>
                </a:solidFill>
              </a:defRPr>
            </a:lvl1pPr>
          </a:lstStyle>
          <a:p>
            <a:pPr fontAlgn="auto">
              <a:spcBef>
                <a:spcPts val="0"/>
              </a:spcBef>
              <a:spcAft>
                <a:spcPts val="0"/>
              </a:spcAft>
            </a:pPr>
            <a:fld id="{CAFC0DDF-3ED5-4BF0-BC60-0C331281BABD}" type="datetime2">
              <a:rPr lang="fr-FR" smtClean="0">
                <a:solidFill>
                  <a:srgbClr val="3C3732"/>
                </a:solidFill>
                <a:latin typeface="Avenir LT Std 45 Book"/>
                <a:cs typeface="+mn-cs"/>
              </a:rPr>
              <a:pPr fontAlgn="auto">
                <a:spcBef>
                  <a:spcPts val="0"/>
                </a:spcBef>
                <a:spcAft>
                  <a:spcPts val="0"/>
                </a:spcAft>
              </a:pPr>
              <a:t>mercredi 9 janvier 2019</a:t>
            </a:fld>
            <a:endParaRPr lang="fr-FR" dirty="0">
              <a:solidFill>
                <a:srgbClr val="3C3732"/>
              </a:solidFill>
              <a:latin typeface="Avenir LT Std 45 Book"/>
              <a:cs typeface="+mn-cs"/>
            </a:endParaRPr>
          </a:p>
        </p:txBody>
      </p:sp>
      <p:sp>
        <p:nvSpPr>
          <p:cNvPr id="5" name="Espace réservé du pied de page 4"/>
          <p:cNvSpPr>
            <a:spLocks noGrp="1"/>
          </p:cNvSpPr>
          <p:nvPr>
            <p:ph type="ftr" sz="quarter" idx="3"/>
          </p:nvPr>
        </p:nvSpPr>
        <p:spPr bwMode="gray">
          <a:xfrm>
            <a:off x="179389" y="6212417"/>
            <a:ext cx="8029575" cy="216024"/>
          </a:xfrm>
          <a:prstGeom prst="rect">
            <a:avLst/>
          </a:prstGeom>
        </p:spPr>
        <p:txBody>
          <a:bodyPr vert="horz" lIns="0" tIns="0" rIns="0" bIns="0" rtlCol="0" anchor="b" anchorCtr="0">
            <a:noAutofit/>
          </a:bodyPr>
          <a:lstStyle>
            <a:lvl1pPr algn="ctr">
              <a:defRPr sz="800" b="0" cap="all" baseline="0">
                <a:solidFill>
                  <a:schemeClr val="tx1"/>
                </a:solidFill>
                <a:latin typeface="Avenir LT Std 65 Medium" pitchFamily="34" charset="0"/>
              </a:defRPr>
            </a:lvl1pPr>
          </a:lstStyle>
          <a:p>
            <a:pPr algn="l" fontAlgn="auto">
              <a:lnSpc>
                <a:spcPct val="90000"/>
              </a:lnSpc>
              <a:spcBef>
                <a:spcPts val="0"/>
              </a:spcBef>
              <a:spcAft>
                <a:spcPts val="0"/>
              </a:spcAft>
            </a:pPr>
            <a:r>
              <a:rPr lang="fr-FR" dirty="0" smtClean="0">
                <a:solidFill>
                  <a:srgbClr val="3C3732"/>
                </a:solidFill>
                <a:cs typeface="+mn-cs"/>
              </a:rPr>
              <a:t>NOM DE L’ENTITÉ</a:t>
            </a:r>
            <a:endParaRPr lang="fr-FR" dirty="0">
              <a:solidFill>
                <a:srgbClr val="3C3732"/>
              </a:solidFill>
              <a:cs typeface="+mn-cs"/>
            </a:endParaRPr>
          </a:p>
        </p:txBody>
      </p:sp>
      <p:sp>
        <p:nvSpPr>
          <p:cNvPr id="6" name="Espace réservé du numéro de diapositive 5"/>
          <p:cNvSpPr>
            <a:spLocks noGrp="1"/>
          </p:cNvSpPr>
          <p:nvPr>
            <p:ph type="sldNum" sz="quarter" idx="4"/>
          </p:nvPr>
        </p:nvSpPr>
        <p:spPr bwMode="gray">
          <a:xfrm>
            <a:off x="-793" y="6561138"/>
            <a:ext cx="180181" cy="296863"/>
          </a:xfrm>
          <a:prstGeom prst="rect">
            <a:avLst/>
          </a:prstGeom>
        </p:spPr>
        <p:txBody>
          <a:bodyPr vert="horz" lIns="0" tIns="0" rIns="0" bIns="0" rtlCol="0" anchor="t" anchorCtr="0">
            <a:noAutofit/>
          </a:bodyPr>
          <a:lstStyle>
            <a:lvl1pPr algn="l">
              <a:defRPr sz="100">
                <a:solidFill>
                  <a:schemeClr val="bg1">
                    <a:alpha val="0"/>
                  </a:schemeClr>
                </a:solidFill>
              </a:defRPr>
            </a:lvl1pPr>
          </a:lstStyle>
          <a:p>
            <a:pPr fontAlgn="auto">
              <a:spcBef>
                <a:spcPts val="0"/>
              </a:spcBef>
              <a:spcAft>
                <a:spcPts val="0"/>
              </a:spcAft>
            </a:pPr>
            <a:fld id="{733122C9-A0B9-462F-8757-0847AD287B63}" type="slidenum">
              <a:rPr lang="fr-FR" smtClean="0">
                <a:solidFill>
                  <a:prstClr val="white">
                    <a:alpha val="0"/>
                  </a:prstClr>
                </a:solidFill>
                <a:latin typeface="Avenir LT Std 45 Book"/>
                <a:cs typeface="+mn-cs"/>
              </a:rPr>
              <a:pPr fontAlgn="auto">
                <a:spcBef>
                  <a:spcPts val="0"/>
                </a:spcBef>
                <a:spcAft>
                  <a:spcPts val="0"/>
                </a:spcAft>
              </a:pPr>
              <a:t>‹N°›</a:t>
            </a:fld>
            <a:endParaRPr lang="fr-FR" dirty="0">
              <a:solidFill>
                <a:prstClr val="white">
                  <a:alpha val="0"/>
                </a:prstClr>
              </a:solidFill>
              <a:latin typeface="Avenir LT Std 45 Book"/>
              <a:cs typeface="+mn-cs"/>
            </a:endParaRPr>
          </a:p>
        </p:txBody>
      </p:sp>
      <p:sp>
        <p:nvSpPr>
          <p:cNvPr id="9" name="Rectangle 8"/>
          <p:cNvSpPr/>
          <p:nvPr userDrawn="1"/>
        </p:nvSpPr>
        <p:spPr bwMode="gray">
          <a:xfrm>
            <a:off x="179388" y="6449268"/>
            <a:ext cx="982641" cy="1231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fontAlgn="auto">
              <a:spcBef>
                <a:spcPts val="0"/>
              </a:spcBef>
              <a:spcAft>
                <a:spcPts val="0"/>
              </a:spcAft>
            </a:pPr>
            <a:r>
              <a:rPr lang="fr-FR" sz="800" dirty="0" smtClean="0">
                <a:solidFill>
                  <a:prstClr val="white"/>
                </a:solidFill>
              </a:rPr>
              <a:t>DIFFUSION LIMITÉE</a:t>
            </a:r>
            <a:endParaRPr lang="fr-FR" sz="800" dirty="0">
              <a:solidFill>
                <a:prstClr val="white"/>
              </a:solidFill>
            </a:endParaRPr>
          </a:p>
        </p:txBody>
      </p:sp>
      <p:sp>
        <p:nvSpPr>
          <p:cNvPr id="12" name="Espace réservé du texte 11"/>
          <p:cNvSpPr>
            <a:spLocks noGrp="1"/>
          </p:cNvSpPr>
          <p:nvPr>
            <p:ph type="body" idx="1"/>
          </p:nvPr>
        </p:nvSpPr>
        <p:spPr bwMode="gray">
          <a:xfrm>
            <a:off x="539750" y="720000"/>
            <a:ext cx="8064500" cy="2880000"/>
          </a:xfrm>
          <a:prstGeom prst="rect">
            <a:avLst/>
          </a:prstGeom>
        </p:spPr>
        <p:txBody>
          <a:bodyPr vert="horz" lIns="0" tIns="0" rIns="0" bIns="0" rtlCol="0">
            <a:normAutofit/>
          </a:bodyPr>
          <a:lstStyle/>
          <a:p>
            <a:pPr lvl="0"/>
            <a:r>
              <a:rPr lang="fr-FR" dirty="0" smtClean="0"/>
              <a:t>Cliquez pour modifier les styles du texte du masque</a:t>
            </a:r>
          </a:p>
          <a:p>
            <a:pPr lvl="1"/>
            <a:r>
              <a:rPr lang="fr-FR" dirty="0" smtClean="0"/>
              <a:t>Deuxième niveau</a:t>
            </a:r>
          </a:p>
        </p:txBody>
      </p:sp>
      <p:sp>
        <p:nvSpPr>
          <p:cNvPr id="8" name="Rectangle 7"/>
          <p:cNvSpPr/>
          <p:nvPr userDrawn="1"/>
        </p:nvSpPr>
        <p:spPr bwMode="gray">
          <a:xfrm>
            <a:off x="1127811" y="6417600"/>
            <a:ext cx="144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lnSpc>
                <a:spcPct val="114000"/>
              </a:lnSpc>
              <a:spcBef>
                <a:spcPts val="0"/>
              </a:spcBef>
              <a:spcAft>
                <a:spcPts val="0"/>
              </a:spcAft>
            </a:pPr>
            <a:r>
              <a:rPr lang="fr-FR" sz="800" b="1" dirty="0" smtClean="0">
                <a:solidFill>
                  <a:srgbClr val="3C3732"/>
                </a:solidFill>
              </a:rPr>
              <a:t>–</a:t>
            </a:r>
            <a:endParaRPr lang="fr-FR" sz="800" b="1" dirty="0">
              <a:solidFill>
                <a:srgbClr val="3C3732"/>
              </a:solidFill>
            </a:endParaRPr>
          </a:p>
        </p:txBody>
      </p:sp>
      <p:pic>
        <p:nvPicPr>
          <p:cNvPr id="13" name="Image 12" descr="logo_sncf.png"/>
          <p:cNvPicPr>
            <a:picLocks noChangeAspect="1"/>
          </p:cNvPicPr>
          <p:nvPr userDrawn="1"/>
        </p:nvPicPr>
        <p:blipFill>
          <a:blip r:embed="rId17" cstate="print"/>
          <a:stretch>
            <a:fillRect/>
          </a:stretch>
        </p:blipFill>
        <p:spPr>
          <a:xfrm>
            <a:off x="8316218" y="5762733"/>
            <a:ext cx="792000" cy="1056000"/>
          </a:xfrm>
          <a:prstGeom prst="rect">
            <a:avLst/>
          </a:prstGeom>
        </p:spPr>
      </p:pic>
    </p:spTree>
    <p:extLst>
      <p:ext uri="{BB962C8B-B14F-4D97-AF65-F5344CB8AC3E}">
        <p14:creationId xmlns:p14="http://schemas.microsoft.com/office/powerpoint/2010/main" val="295130979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Lst>
  <p:hf hdr="0"/>
  <p:txStyles>
    <p:titleStyle>
      <a:lvl1pPr algn="l" defTabSz="914400" rtl="0" eaLnBrk="1" latinLnBrk="0" hangingPunct="1">
        <a:lnSpc>
          <a:spcPct val="90000"/>
        </a:lnSpc>
        <a:spcBef>
          <a:spcPct val="0"/>
        </a:spcBef>
        <a:buNone/>
        <a:defRPr sz="100" b="0" kern="1200" cap="all" baseline="0">
          <a:solidFill>
            <a:schemeClr val="bg1">
              <a:alpha val="0"/>
            </a:schemeClr>
          </a:solidFill>
          <a:latin typeface="+mj-lt"/>
          <a:ea typeface="+mj-ea"/>
          <a:cs typeface="+mj-cs"/>
        </a:defRPr>
      </a:lvl1pPr>
    </p:titleStyle>
    <p:bodyStyle>
      <a:lvl1pPr marL="0" indent="0" algn="l" defTabSz="914400" rtl="0" eaLnBrk="1" latinLnBrk="0" hangingPunct="1">
        <a:lnSpc>
          <a:spcPct val="90000"/>
        </a:lnSpc>
        <a:spcBef>
          <a:spcPts val="0"/>
        </a:spcBef>
        <a:spcAft>
          <a:spcPts val="0"/>
        </a:spcAft>
        <a:buFont typeface="Arial" pitchFamily="34" charset="0"/>
        <a:buNone/>
        <a:defRPr sz="4500" b="0" kern="1200" cap="all" baseline="0">
          <a:solidFill>
            <a:schemeClr val="bg1"/>
          </a:solidFill>
          <a:latin typeface="+mj-lt"/>
          <a:ea typeface="+mn-ea"/>
          <a:cs typeface="+mn-cs"/>
        </a:defRPr>
      </a:lvl1pPr>
      <a:lvl2pPr marL="0" indent="0" algn="l" defTabSz="914400" rtl="0" eaLnBrk="1" latinLnBrk="0" hangingPunct="1">
        <a:lnSpc>
          <a:spcPct val="90000"/>
        </a:lnSpc>
        <a:spcBef>
          <a:spcPts val="500"/>
        </a:spcBef>
        <a:buFont typeface="Arial" pitchFamily="34" charset="0"/>
        <a:buNone/>
        <a:defRPr sz="3000" kern="1200" cap="all" baseline="0">
          <a:solidFill>
            <a:schemeClr val="bg1"/>
          </a:solidFill>
          <a:latin typeface="+mn-lt"/>
          <a:ea typeface="+mn-ea"/>
          <a:cs typeface="+mn-cs"/>
        </a:defRPr>
      </a:lvl2pPr>
      <a:lvl3pPr marL="144000" indent="-144000" algn="l" defTabSz="914400" rtl="0" eaLnBrk="1" latinLnBrk="0" hangingPunct="1">
        <a:lnSpc>
          <a:spcPct val="100000"/>
        </a:lnSpc>
        <a:spcBef>
          <a:spcPts val="0"/>
        </a:spcBef>
        <a:spcAft>
          <a:spcPts val="500"/>
        </a:spcAft>
        <a:buClr>
          <a:schemeClr val="accent1"/>
        </a:buClr>
        <a:buSzPct val="100000"/>
        <a:buFont typeface="Arial" pitchFamily="34" charset="0"/>
        <a:buChar char="+"/>
        <a:defRPr sz="1300" kern="1200">
          <a:solidFill>
            <a:schemeClr val="accent1"/>
          </a:solidFill>
          <a:latin typeface="+mn-lt"/>
          <a:ea typeface="+mn-ea"/>
          <a:cs typeface="+mn-cs"/>
        </a:defRPr>
      </a:lvl3pPr>
      <a:lvl4pPr marL="216000" indent="-72000" algn="l" defTabSz="914400" rtl="0" eaLnBrk="1" latinLnBrk="0" hangingPunct="1">
        <a:lnSpc>
          <a:spcPct val="100000"/>
        </a:lnSpc>
        <a:spcBef>
          <a:spcPts val="0"/>
        </a:spcBef>
        <a:buClr>
          <a:schemeClr val="accent1"/>
        </a:buClr>
        <a:buSzPct val="75000"/>
        <a:buFont typeface="Arial" pitchFamily="34" charset="0"/>
        <a:buChar char="•"/>
        <a:defRPr sz="1200" kern="1200">
          <a:solidFill>
            <a:schemeClr val="accent1"/>
          </a:solidFill>
          <a:latin typeface="+mn-lt"/>
          <a:ea typeface="+mn-ea"/>
          <a:cs typeface="+mn-cs"/>
        </a:defRPr>
      </a:lvl4pPr>
      <a:lvl5pPr marL="216000" indent="0" algn="l" defTabSz="914400" rtl="0" eaLnBrk="1" latinLnBrk="0" hangingPunct="1">
        <a:lnSpc>
          <a:spcPct val="100000"/>
        </a:lnSpc>
        <a:spcBef>
          <a:spcPts val="0"/>
        </a:spcBef>
        <a:buSzPct val="100000"/>
        <a:buFont typeface="Arial" pitchFamily="34" charset="0"/>
        <a:buNone/>
        <a:defRPr sz="12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39751" y="647702"/>
            <a:ext cx="8064499" cy="620183"/>
          </a:xfrm>
          <a:prstGeom prst="rect">
            <a:avLst/>
          </a:prstGeom>
        </p:spPr>
        <p:txBody>
          <a:bodyPr vert="horz" lIns="0" tIns="0" rIns="0" bIns="0" rtlCol="0" anchor="t" anchorCtr="0">
            <a:normAutofit/>
          </a:bodyPr>
          <a:lstStyle/>
          <a:p>
            <a:r>
              <a:rPr lang="fr-FR" noProof="0" dirty="0" smtClean="0"/>
              <a:t>Titre</a:t>
            </a:r>
            <a:endParaRPr lang="fr-FR" noProof="0" dirty="0"/>
          </a:p>
        </p:txBody>
      </p:sp>
      <p:sp>
        <p:nvSpPr>
          <p:cNvPr id="4" name="Espace réservé de la date 3"/>
          <p:cNvSpPr>
            <a:spLocks noGrp="1"/>
          </p:cNvSpPr>
          <p:nvPr>
            <p:ph type="dt" sz="half" idx="2"/>
          </p:nvPr>
        </p:nvSpPr>
        <p:spPr bwMode="gray">
          <a:xfrm>
            <a:off x="539750" y="6417600"/>
            <a:ext cx="7669213" cy="216000"/>
          </a:xfrm>
          <a:prstGeom prst="rect">
            <a:avLst/>
          </a:prstGeom>
        </p:spPr>
        <p:txBody>
          <a:bodyPr vert="horz" lIns="0" tIns="0" rIns="0" bIns="0" rtlCol="0" anchor="t" anchorCtr="0">
            <a:noAutofit/>
          </a:bodyPr>
          <a:lstStyle>
            <a:lvl1pPr algn="l">
              <a:lnSpc>
                <a:spcPct val="114000"/>
              </a:lnSpc>
              <a:defRPr sz="800" cap="all" baseline="0">
                <a:solidFill>
                  <a:schemeClr val="tx1"/>
                </a:solidFill>
              </a:defRPr>
            </a:lvl1pPr>
          </a:lstStyle>
          <a:p>
            <a:pPr fontAlgn="auto">
              <a:spcBef>
                <a:spcPts val="0"/>
              </a:spcBef>
              <a:spcAft>
                <a:spcPts val="0"/>
              </a:spcAft>
            </a:pPr>
            <a:fld id="{22D97D37-0B11-4078-996A-5BC52C3F4B4E}" type="datetime2">
              <a:rPr lang="fr-FR" smtClean="0">
                <a:solidFill>
                  <a:srgbClr val="3C3732"/>
                </a:solidFill>
                <a:latin typeface="Avenir LT Std 45 Book"/>
                <a:cs typeface="+mn-cs"/>
              </a:rPr>
              <a:pPr fontAlgn="auto">
                <a:spcBef>
                  <a:spcPts val="0"/>
                </a:spcBef>
                <a:spcAft>
                  <a:spcPts val="0"/>
                </a:spcAft>
              </a:pPr>
              <a:t>mercredi 9 janvier 2019</a:t>
            </a:fld>
            <a:endParaRPr lang="fr-FR" dirty="0">
              <a:solidFill>
                <a:srgbClr val="3C3732"/>
              </a:solidFill>
              <a:latin typeface="Avenir LT Std 45 Book"/>
              <a:cs typeface="+mn-cs"/>
            </a:endParaRPr>
          </a:p>
        </p:txBody>
      </p:sp>
      <p:sp>
        <p:nvSpPr>
          <p:cNvPr id="5" name="Espace réservé du pied de page 4"/>
          <p:cNvSpPr>
            <a:spLocks noGrp="1"/>
          </p:cNvSpPr>
          <p:nvPr>
            <p:ph type="ftr" sz="quarter" idx="3"/>
          </p:nvPr>
        </p:nvSpPr>
        <p:spPr bwMode="gray">
          <a:xfrm>
            <a:off x="179389" y="6212417"/>
            <a:ext cx="8029575" cy="216024"/>
          </a:xfrm>
          <a:prstGeom prst="rect">
            <a:avLst/>
          </a:prstGeom>
        </p:spPr>
        <p:txBody>
          <a:bodyPr vert="horz" lIns="0" tIns="0" rIns="0" bIns="0" rtlCol="0" anchor="b" anchorCtr="0">
            <a:noAutofit/>
          </a:bodyPr>
          <a:lstStyle>
            <a:lvl1pPr algn="ctr">
              <a:lnSpc>
                <a:spcPct val="90000"/>
              </a:lnSpc>
              <a:defRPr sz="800" b="0" cap="all" baseline="0">
                <a:solidFill>
                  <a:srgbClr val="A0A0A0"/>
                </a:solidFill>
                <a:latin typeface="Avenir LT Std 65 Medium" pitchFamily="34" charset="0"/>
              </a:defRPr>
            </a:lvl1pPr>
          </a:lstStyle>
          <a:p>
            <a:pPr algn="l" fontAlgn="auto">
              <a:spcBef>
                <a:spcPts val="0"/>
              </a:spcBef>
              <a:spcAft>
                <a:spcPts val="0"/>
              </a:spcAft>
            </a:pPr>
            <a:r>
              <a:rPr lang="fr-FR" dirty="0" smtClean="0">
                <a:cs typeface="+mn-cs"/>
              </a:rPr>
              <a:t>NOM DE L’ENTITÉ</a:t>
            </a:r>
            <a:endParaRPr lang="fr-FR" dirty="0">
              <a:cs typeface="+mn-cs"/>
            </a:endParaRPr>
          </a:p>
        </p:txBody>
      </p:sp>
      <p:sp>
        <p:nvSpPr>
          <p:cNvPr id="6" name="Espace réservé du numéro de diapositive 5"/>
          <p:cNvSpPr>
            <a:spLocks noGrp="1"/>
          </p:cNvSpPr>
          <p:nvPr>
            <p:ph type="sldNum" sz="quarter" idx="4"/>
          </p:nvPr>
        </p:nvSpPr>
        <p:spPr bwMode="gray">
          <a:xfrm>
            <a:off x="179387" y="6417600"/>
            <a:ext cx="360362" cy="216000"/>
          </a:xfrm>
          <a:prstGeom prst="rect">
            <a:avLst/>
          </a:prstGeom>
        </p:spPr>
        <p:txBody>
          <a:bodyPr vert="horz" lIns="0" tIns="0" rIns="0" bIns="0" rtlCol="0" anchor="t" anchorCtr="0">
            <a:noAutofit/>
          </a:bodyPr>
          <a:lstStyle>
            <a:lvl1pPr algn="l">
              <a:lnSpc>
                <a:spcPct val="114000"/>
              </a:lnSpc>
              <a:defRPr sz="800">
                <a:solidFill>
                  <a:schemeClr val="tx1"/>
                </a:solidFill>
              </a:defRPr>
            </a:lvl1pPr>
          </a:lstStyle>
          <a:p>
            <a:pPr fontAlgn="auto">
              <a:spcBef>
                <a:spcPts val="0"/>
              </a:spcBef>
              <a:spcAft>
                <a:spcPts val="0"/>
              </a:spcAft>
            </a:pPr>
            <a:fld id="{733122C9-A0B9-462F-8757-0847AD287B63}" type="slidenum">
              <a:rPr lang="fr-FR" smtClean="0">
                <a:solidFill>
                  <a:srgbClr val="3C3732"/>
                </a:solidFill>
                <a:latin typeface="Avenir LT Std 45 Book"/>
                <a:cs typeface="+mn-cs"/>
              </a:rPr>
              <a:pPr fontAlgn="auto">
                <a:spcBef>
                  <a:spcPts val="0"/>
                </a:spcBef>
                <a:spcAft>
                  <a:spcPts val="0"/>
                </a:spcAft>
              </a:pPr>
              <a:t>‹N°›</a:t>
            </a:fld>
            <a:endParaRPr lang="fr-FR" dirty="0">
              <a:solidFill>
                <a:srgbClr val="3C3732"/>
              </a:solidFill>
              <a:latin typeface="Avenir LT Std 45 Book"/>
              <a:cs typeface="+mn-cs"/>
            </a:endParaRPr>
          </a:p>
        </p:txBody>
      </p:sp>
      <p:sp>
        <p:nvSpPr>
          <p:cNvPr id="3" name="Espace réservé du texte 2"/>
          <p:cNvSpPr>
            <a:spLocks noGrp="1"/>
          </p:cNvSpPr>
          <p:nvPr>
            <p:ph type="body" idx="1"/>
          </p:nvPr>
        </p:nvSpPr>
        <p:spPr bwMode="gray">
          <a:xfrm>
            <a:off x="539752" y="2324099"/>
            <a:ext cx="8064499" cy="3649135"/>
          </a:xfrm>
          <a:prstGeom prst="rect">
            <a:avLst/>
          </a:prstGeom>
        </p:spPr>
        <p:txBody>
          <a:bodyPr vert="horz" lIns="0" tIns="0" rIns="0" bIns="0" rtlCol="0" anchor="t" anchorCtr="0">
            <a:norm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9" name="Rectangle 8"/>
          <p:cNvSpPr/>
          <p:nvPr userDrawn="1"/>
        </p:nvSpPr>
        <p:spPr bwMode="gray">
          <a:xfrm>
            <a:off x="394094" y="6417600"/>
            <a:ext cx="144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lnSpc>
                <a:spcPct val="114000"/>
              </a:lnSpc>
              <a:spcBef>
                <a:spcPts val="0"/>
              </a:spcBef>
              <a:spcAft>
                <a:spcPts val="0"/>
              </a:spcAft>
            </a:pPr>
            <a:r>
              <a:rPr lang="fr-FR" sz="800" b="1" dirty="0" smtClean="0">
                <a:solidFill>
                  <a:srgbClr val="3C3732"/>
                </a:solidFill>
              </a:rPr>
              <a:t>–</a:t>
            </a:r>
            <a:endParaRPr lang="fr-FR" sz="800" b="1" dirty="0">
              <a:solidFill>
                <a:srgbClr val="3C3732"/>
              </a:solidFill>
            </a:endParaRPr>
          </a:p>
        </p:txBody>
      </p:sp>
      <p:pic>
        <p:nvPicPr>
          <p:cNvPr id="11" name="Image 10" descr="logo_sncf.png"/>
          <p:cNvPicPr>
            <a:picLocks noChangeAspect="1"/>
          </p:cNvPicPr>
          <p:nvPr userDrawn="1"/>
        </p:nvPicPr>
        <p:blipFill>
          <a:blip r:embed="rId25" cstate="print"/>
          <a:stretch>
            <a:fillRect/>
          </a:stretch>
        </p:blipFill>
        <p:spPr>
          <a:xfrm>
            <a:off x="8316218" y="5762733"/>
            <a:ext cx="792000" cy="1056000"/>
          </a:xfrm>
          <a:prstGeom prst="rect">
            <a:avLst/>
          </a:prstGeom>
        </p:spPr>
      </p:pic>
    </p:spTree>
    <p:extLst>
      <p:ext uri="{BB962C8B-B14F-4D97-AF65-F5344CB8AC3E}">
        <p14:creationId xmlns:p14="http://schemas.microsoft.com/office/powerpoint/2010/main" val="2539107149"/>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 id="2147483906" r:id="rId20"/>
    <p:sldLayoutId id="2147483907" r:id="rId21"/>
    <p:sldLayoutId id="2147483908" r:id="rId22"/>
    <p:sldLayoutId id="2147483909" r:id="rId23"/>
  </p:sldLayoutIdLst>
  <p:hf hdr="0"/>
  <p:txStyles>
    <p:titleStyle>
      <a:lvl1pPr algn="l" defTabSz="914400" rtl="0" eaLnBrk="1" latinLnBrk="0" hangingPunct="1">
        <a:lnSpc>
          <a:spcPct val="90000"/>
        </a:lnSpc>
        <a:spcBef>
          <a:spcPct val="0"/>
        </a:spcBef>
        <a:buNone/>
        <a:defRPr sz="3200" b="0" kern="1200" cap="all" baseline="0">
          <a:solidFill>
            <a:schemeClr val="accent1"/>
          </a:solidFill>
          <a:latin typeface="Avenir LT Std 65 Medium" pitchFamily="34" charset="0"/>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300" b="1" kern="1200">
          <a:solidFill>
            <a:schemeClr val="accent1"/>
          </a:solidFill>
          <a:latin typeface="Avenir LT Std 65 Medium" pitchFamily="34" charset="0"/>
          <a:ea typeface="+mn-ea"/>
          <a:cs typeface="+mn-cs"/>
        </a:defRPr>
      </a:lvl1pPr>
      <a:lvl2pPr marL="0" indent="0" algn="l" defTabSz="914400" rtl="0" eaLnBrk="1" latinLnBrk="0" hangingPunct="1">
        <a:lnSpc>
          <a:spcPct val="100000"/>
        </a:lnSpc>
        <a:spcBef>
          <a:spcPts val="0"/>
        </a:spcBef>
        <a:spcAft>
          <a:spcPts val="500"/>
        </a:spcAft>
        <a:buFont typeface="Arial" pitchFamily="34" charset="0"/>
        <a:buNone/>
        <a:defRPr sz="1300" kern="1200">
          <a:solidFill>
            <a:schemeClr val="tx1"/>
          </a:solidFill>
          <a:latin typeface="+mn-lt"/>
          <a:ea typeface="+mn-ea"/>
          <a:cs typeface="+mn-cs"/>
        </a:defRPr>
      </a:lvl2pPr>
      <a:lvl3pPr marL="144000" indent="-144000" algn="l" defTabSz="914400" rtl="0" eaLnBrk="1" latinLnBrk="0" hangingPunct="1">
        <a:lnSpc>
          <a:spcPct val="100000"/>
        </a:lnSpc>
        <a:spcBef>
          <a:spcPts val="0"/>
        </a:spcBef>
        <a:spcAft>
          <a:spcPts val="50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6000" indent="-72000" algn="l" defTabSz="914400" rtl="0" eaLnBrk="1" latinLnBrk="0" hangingPunct="1">
        <a:lnSpc>
          <a:spcPct val="100000"/>
        </a:lnSpc>
        <a:spcBef>
          <a:spcPts val="0"/>
        </a:spcBef>
        <a:buClr>
          <a:schemeClr val="tx1"/>
        </a:buClr>
        <a:buSzPct val="75000"/>
        <a:buFont typeface="Arial" pitchFamily="34" charset="0"/>
        <a:buChar char="•"/>
        <a:defRPr sz="1200" kern="1200">
          <a:solidFill>
            <a:schemeClr val="tx1"/>
          </a:solidFill>
          <a:latin typeface="+mn-lt"/>
          <a:ea typeface="+mn-ea"/>
          <a:cs typeface="+mn-cs"/>
        </a:defRPr>
      </a:lvl4pPr>
      <a:lvl5pPr marL="216000" indent="0" algn="l" defTabSz="914400" rtl="0" eaLnBrk="1" latinLnBrk="0" hangingPunct="1">
        <a:lnSpc>
          <a:spcPct val="100000"/>
        </a:lnSpc>
        <a:spcBef>
          <a:spcPts val="0"/>
        </a:spcBef>
        <a:buSzPct val="100000"/>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a:xfrm>
            <a:off x="611560" y="1484784"/>
            <a:ext cx="8064500" cy="2880000"/>
          </a:xfrm>
        </p:spPr>
        <p:txBody>
          <a:bodyPr/>
          <a:lstStyle/>
          <a:p>
            <a:r>
              <a:rPr lang="fr-FR" dirty="0" smtClean="0"/>
              <a:t>Point sur la mise en place des </a:t>
            </a:r>
            <a:r>
              <a:rPr lang="fr-FR" dirty="0" err="1" smtClean="0"/>
              <a:t>cse</a:t>
            </a:r>
            <a:r>
              <a:rPr lang="fr-FR" dirty="0" smtClean="0"/>
              <a:t> </a:t>
            </a:r>
            <a:endParaRPr lang="fr-FR" dirty="0"/>
          </a:p>
        </p:txBody>
      </p:sp>
      <p:sp>
        <p:nvSpPr>
          <p:cNvPr id="7" name="Espace réservé de la date 6"/>
          <p:cNvSpPr>
            <a:spLocks noGrp="1"/>
          </p:cNvSpPr>
          <p:nvPr>
            <p:ph type="dt" sz="half" idx="14"/>
          </p:nvPr>
        </p:nvSpPr>
        <p:spPr/>
        <p:txBody>
          <a:bodyPr/>
          <a:lstStyle/>
          <a:p>
            <a:fld id="{4900AA30-C661-4701-BB55-DEF1DA4F05B6}" type="datetime2">
              <a:rPr lang="fr-FR" smtClean="0">
                <a:solidFill>
                  <a:srgbClr val="3C3732"/>
                </a:solidFill>
              </a:rPr>
              <a:pPr/>
              <a:t>mercredi 9 janvier 2019</a:t>
            </a:fld>
            <a:endParaRPr lang="fr-FR" dirty="0">
              <a:solidFill>
                <a:srgbClr val="3C3732"/>
              </a:solidFill>
            </a:endParaRPr>
          </a:p>
        </p:txBody>
      </p:sp>
      <p:sp>
        <p:nvSpPr>
          <p:cNvPr id="11" name="Espace réservé du pied de page 10"/>
          <p:cNvSpPr>
            <a:spLocks noGrp="1"/>
          </p:cNvSpPr>
          <p:nvPr>
            <p:ph type="ftr" sz="quarter" idx="16"/>
          </p:nvPr>
        </p:nvSpPr>
        <p:spPr/>
        <p:txBody>
          <a:bodyPr/>
          <a:lstStyle/>
          <a:p>
            <a:pPr algn="l">
              <a:defRPr/>
            </a:pPr>
            <a:r>
              <a:rPr lang="fr-FR" dirty="0"/>
              <a:t>DIRECTION DES RESSOURCES HUMAINES DU GROUPE PUBLIC FERROVIAIRE</a:t>
            </a:r>
          </a:p>
          <a:p>
            <a:pPr algn="l">
              <a:defRPr/>
            </a:pPr>
            <a:r>
              <a:rPr lang="fr-FR" dirty="0"/>
              <a:t>Direction des relations sociales </a:t>
            </a:r>
          </a:p>
        </p:txBody>
      </p:sp>
      <p:sp>
        <p:nvSpPr>
          <p:cNvPr id="6" name="ZoneTexte 5"/>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957137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10</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dirty="0" smtClean="0"/>
              <a:t>DIRECTION DES RESSOURCES HUMAINES DU GROUPE PUBLIC FERROVIAIRE</a:t>
            </a:r>
          </a:p>
          <a:p>
            <a:pPr>
              <a:defRPr/>
            </a:pPr>
            <a:r>
              <a:rPr lang="fr-FR" dirty="0" smtClean="0"/>
              <a:t>Direction des relations sociales </a:t>
            </a:r>
            <a:endParaRPr lang="fr-FR" dirty="0"/>
          </a:p>
        </p:txBody>
      </p:sp>
      <p:sp>
        <p:nvSpPr>
          <p:cNvPr id="15" name="ZoneTexte 5"/>
          <p:cNvSpPr txBox="1">
            <a:spLocks noChangeArrowheads="1"/>
          </p:cNvSpPr>
          <p:nvPr/>
        </p:nvSpPr>
        <p:spPr bwMode="auto">
          <a:xfrm>
            <a:off x="401246" y="593994"/>
            <a:ext cx="540534" cy="40011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04</a:t>
            </a:r>
            <a:r>
              <a:rPr lang="fr-FR" altLang="fr-FR" sz="2000" dirty="0" smtClean="0">
                <a:solidFill>
                  <a:schemeClr val="bg1"/>
                </a:solidFill>
                <a:sym typeface="Wingdings" pitchFamily="2" charset="2"/>
              </a:rPr>
              <a:t>.</a:t>
            </a:r>
            <a:endParaRPr lang="fr-FR" altLang="fr-FR" sz="2000" dirty="0"/>
          </a:p>
        </p:txBody>
      </p:sp>
      <p:sp>
        <p:nvSpPr>
          <p:cNvPr id="4" name="ZoneTexte 3"/>
          <p:cNvSpPr txBox="1"/>
          <p:nvPr/>
        </p:nvSpPr>
        <p:spPr>
          <a:xfrm>
            <a:off x="1475656" y="2060848"/>
            <a:ext cx="6768752" cy="984885"/>
          </a:xfrm>
          <a:prstGeom prst="rect">
            <a:avLst/>
          </a:prstGeom>
          <a:noFill/>
          <a:ln>
            <a:solidFill>
              <a:srgbClr val="009AA6"/>
            </a:solidFill>
          </a:ln>
        </p:spPr>
        <p:txBody>
          <a:bodyPr wrap="square" rtlCol="0">
            <a:spAutoFit/>
          </a:bodyPr>
          <a:lstStyle/>
          <a:p>
            <a:pPr algn="just"/>
            <a:r>
              <a:rPr lang="fr-FR" sz="1600" dirty="0" smtClean="0"/>
              <a:t>Dans certains cas, la qualification de clause supra-légale n’est pas évidente.</a:t>
            </a:r>
          </a:p>
          <a:p>
            <a:pPr algn="just"/>
            <a:endParaRPr lang="fr-FR" sz="1200" dirty="0">
              <a:solidFill>
                <a:srgbClr val="009AA6"/>
              </a:solidFill>
            </a:endParaRPr>
          </a:p>
          <a:p>
            <a:pPr algn="just"/>
            <a:r>
              <a:rPr lang="fr-FR" sz="1400" dirty="0" smtClean="0">
                <a:solidFill>
                  <a:srgbClr val="009AA6"/>
                </a:solidFill>
              </a:rPr>
              <a:t>Exemple </a:t>
            </a:r>
            <a:r>
              <a:rPr lang="fr-FR" sz="1400" dirty="0">
                <a:solidFill>
                  <a:srgbClr val="009AA6"/>
                </a:solidFill>
              </a:rPr>
              <a:t>: des CSSCT à 10 </a:t>
            </a:r>
            <a:r>
              <a:rPr lang="fr-FR" sz="1400" dirty="0" smtClean="0">
                <a:solidFill>
                  <a:srgbClr val="009AA6"/>
                </a:solidFill>
              </a:rPr>
              <a:t>membres</a:t>
            </a:r>
            <a:endParaRPr lang="fr-FR" sz="1400" dirty="0">
              <a:solidFill>
                <a:srgbClr val="009AA6"/>
              </a:solidFill>
            </a:endParaRPr>
          </a:p>
        </p:txBody>
      </p:sp>
      <p:sp>
        <p:nvSpPr>
          <p:cNvPr id="5" name="ZoneTexte 4"/>
          <p:cNvSpPr txBox="1"/>
          <p:nvPr/>
        </p:nvSpPr>
        <p:spPr>
          <a:xfrm>
            <a:off x="2123728" y="4437112"/>
            <a:ext cx="5325113" cy="646331"/>
          </a:xfrm>
          <a:prstGeom prst="rect">
            <a:avLst/>
          </a:prstGeom>
          <a:solidFill>
            <a:srgbClr val="009AA6"/>
          </a:solidFill>
          <a:ln>
            <a:solidFill>
              <a:srgbClr val="009AA6"/>
            </a:solidFill>
          </a:ln>
        </p:spPr>
        <p:txBody>
          <a:bodyPr wrap="square" rtlCol="0">
            <a:spAutoFit/>
          </a:bodyPr>
          <a:lstStyle/>
          <a:p>
            <a:pPr algn="ctr"/>
            <a:r>
              <a:rPr lang="fr-FR" dirty="0" smtClean="0">
                <a:solidFill>
                  <a:schemeClr val="bg1"/>
                </a:solidFill>
              </a:rPr>
              <a:t>Refus officiel acté en séance mais saisine du juge à examiner</a:t>
            </a:r>
            <a:endParaRPr lang="fr-FR" dirty="0">
              <a:solidFill>
                <a:schemeClr val="bg1"/>
              </a:solidFill>
            </a:endParaRPr>
          </a:p>
        </p:txBody>
      </p:sp>
      <p:sp>
        <p:nvSpPr>
          <p:cNvPr id="18" name="Flèche vers le bas 17"/>
          <p:cNvSpPr/>
          <p:nvPr/>
        </p:nvSpPr>
        <p:spPr>
          <a:xfrm>
            <a:off x="4384036" y="3573016"/>
            <a:ext cx="720080" cy="576064"/>
          </a:xfrm>
          <a:prstGeom prst="downArrow">
            <a:avLst/>
          </a:prstGeom>
          <a:solidFill>
            <a:srgbClr val="009AA6"/>
          </a:solidFill>
          <a:ln>
            <a:solidFill>
              <a:srgbClr val="009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12"/>
          <p:cNvSpPr txBox="1">
            <a:spLocks noChangeArrowheads="1"/>
          </p:cNvSpPr>
          <p:nvPr/>
        </p:nvSpPr>
        <p:spPr bwMode="auto">
          <a:xfrm>
            <a:off x="402494" y="989612"/>
            <a:ext cx="7963084" cy="52322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QUE FAIRE SI LE REGLEMENT INTERIEUR MET A VOTRE CHARGE DES OBLIGATIONS SUPRA LEGALES QUE VOUS NE SOUHAITEZ PAS ACCEPTER  </a:t>
            </a:r>
            <a:endParaRPr lang="fr-FR" altLang="fr-FR" sz="1400" b="1" dirty="0">
              <a:solidFill>
                <a:srgbClr val="FFFFFF"/>
              </a:solidFill>
            </a:endParaRPr>
          </a:p>
        </p:txBody>
      </p:sp>
      <p:sp>
        <p:nvSpPr>
          <p:cNvPr id="9" name="ZoneTexte 8"/>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1203398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96608" y="2005389"/>
            <a:ext cx="7214077"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solidFill>
                  <a:schemeClr val="tx2">
                    <a:lumMod val="75000"/>
                  </a:schemeClr>
                </a:solidFill>
              </a:rPr>
              <a:t>Principe : </a:t>
            </a:r>
            <a:r>
              <a:rPr lang="fr-FR" sz="2400" dirty="0">
                <a:solidFill>
                  <a:schemeClr val="tx2">
                    <a:lumMod val="75000"/>
                  </a:schemeClr>
                </a:solidFill>
              </a:rPr>
              <a:t>L</a:t>
            </a:r>
            <a:r>
              <a:rPr lang="fr-FR" sz="2400" dirty="0" smtClean="0">
                <a:solidFill>
                  <a:schemeClr val="tx2">
                    <a:lumMod val="75000"/>
                  </a:schemeClr>
                </a:solidFill>
              </a:rPr>
              <a:t>es élus du CSE peuvent présenter des RIC à l’employeur</a:t>
            </a:r>
            <a:endParaRPr lang="fr-FR" sz="2400" b="1" dirty="0">
              <a:solidFill>
                <a:schemeClr val="tx2">
                  <a:lumMod val="75000"/>
                </a:schemeClr>
              </a:solidFill>
            </a:endParaRPr>
          </a:p>
        </p:txBody>
      </p:sp>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11</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sp>
        <p:nvSpPr>
          <p:cNvPr id="11" name="ZoneTexte 10"/>
          <p:cNvSpPr txBox="1"/>
          <p:nvPr/>
        </p:nvSpPr>
        <p:spPr>
          <a:xfrm>
            <a:off x="696608" y="3496816"/>
            <a:ext cx="7214077"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solidFill>
                  <a:schemeClr val="tx2">
                    <a:lumMod val="75000"/>
                  </a:schemeClr>
                </a:solidFill>
              </a:rPr>
              <a:t>Peut-on imposer le recours à notre outil digital « I-RP » ?</a:t>
            </a:r>
            <a:endParaRPr lang="fr-FR" sz="2400" b="1" dirty="0">
              <a:solidFill>
                <a:schemeClr val="tx2">
                  <a:lumMod val="75000"/>
                </a:schemeClr>
              </a:solidFill>
            </a:endParaRPr>
          </a:p>
        </p:txBody>
      </p:sp>
      <p:sp>
        <p:nvSpPr>
          <p:cNvPr id="6" name="Flèche à angle droit 5"/>
          <p:cNvSpPr/>
          <p:nvPr/>
        </p:nvSpPr>
        <p:spPr>
          <a:xfrm rot="5400000">
            <a:off x="2071167" y="4384551"/>
            <a:ext cx="720080" cy="1113234"/>
          </a:xfrm>
          <a:prstGeom prst="bentUpArrow">
            <a:avLst/>
          </a:prstGeom>
          <a:solidFill>
            <a:srgbClr val="009AA6"/>
          </a:solidFill>
          <a:ln>
            <a:solidFill>
              <a:srgbClr val="009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3347864" y="4941168"/>
            <a:ext cx="4104456" cy="369332"/>
          </a:xfrm>
          <a:prstGeom prst="rect">
            <a:avLst/>
          </a:prstGeom>
          <a:noFill/>
          <a:ln>
            <a:solidFill>
              <a:srgbClr val="009AA6"/>
            </a:solidFill>
          </a:ln>
        </p:spPr>
        <p:txBody>
          <a:bodyPr wrap="square" rtlCol="0">
            <a:spAutoFit/>
          </a:bodyPr>
          <a:lstStyle/>
          <a:p>
            <a:r>
              <a:rPr lang="fr-FR" b="1" dirty="0" smtClean="0">
                <a:solidFill>
                  <a:srgbClr val="009AA6"/>
                </a:solidFill>
              </a:rPr>
              <a:t>La réponse est « OUI » !</a:t>
            </a:r>
            <a:endParaRPr lang="fr-FR" b="1" dirty="0">
              <a:solidFill>
                <a:srgbClr val="009AA6"/>
              </a:solidFill>
            </a:endParaRPr>
          </a:p>
        </p:txBody>
      </p:sp>
      <p:sp>
        <p:nvSpPr>
          <p:cNvPr id="16" name="ZoneTexte 12"/>
          <p:cNvSpPr txBox="1">
            <a:spLocks noChangeArrowheads="1"/>
          </p:cNvSpPr>
          <p:nvPr/>
        </p:nvSpPr>
        <p:spPr bwMode="auto">
          <a:xfrm>
            <a:off x="401246" y="994102"/>
            <a:ext cx="7697898" cy="307777"/>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LE TRAITEMENT DES RIC </a:t>
            </a:r>
            <a:endParaRPr lang="fr-FR" altLang="fr-FR" sz="1400" b="1" dirty="0">
              <a:solidFill>
                <a:srgbClr val="FFFFFF"/>
              </a:solidFill>
            </a:endParaRPr>
          </a:p>
        </p:txBody>
      </p:sp>
      <p:sp>
        <p:nvSpPr>
          <p:cNvPr id="9" name="ZoneTexte 5"/>
          <p:cNvSpPr txBox="1">
            <a:spLocks noChangeArrowheads="1"/>
          </p:cNvSpPr>
          <p:nvPr/>
        </p:nvSpPr>
        <p:spPr bwMode="auto">
          <a:xfrm>
            <a:off x="401246" y="593993"/>
            <a:ext cx="540534" cy="40011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05</a:t>
            </a:r>
            <a:r>
              <a:rPr lang="fr-FR" altLang="fr-FR" sz="2000" dirty="0" smtClean="0">
                <a:solidFill>
                  <a:schemeClr val="bg1"/>
                </a:solidFill>
                <a:sym typeface="Wingdings" pitchFamily="2" charset="2"/>
              </a:rPr>
              <a:t>.</a:t>
            </a:r>
            <a:endParaRPr lang="fr-FR" altLang="fr-FR" sz="2000" dirty="0"/>
          </a:p>
        </p:txBody>
      </p:sp>
      <p:sp>
        <p:nvSpPr>
          <p:cNvPr id="10" name="ZoneTexte 9"/>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876030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12</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sp>
        <p:nvSpPr>
          <p:cNvPr id="16" name="ZoneTexte 12"/>
          <p:cNvSpPr txBox="1">
            <a:spLocks noChangeArrowheads="1"/>
          </p:cNvSpPr>
          <p:nvPr/>
        </p:nvSpPr>
        <p:spPr bwMode="auto">
          <a:xfrm>
            <a:off x="401246" y="994103"/>
            <a:ext cx="7697898" cy="307777"/>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LE TRAITEMENT DES RIC</a:t>
            </a:r>
            <a:endParaRPr lang="fr-FR" altLang="fr-FR" sz="1400" b="1" dirty="0">
              <a:solidFill>
                <a:srgbClr val="FFFFFF"/>
              </a:solidFill>
            </a:endParaRPr>
          </a:p>
        </p:txBody>
      </p:sp>
      <p:sp>
        <p:nvSpPr>
          <p:cNvPr id="19" name="ZoneTexte 18"/>
          <p:cNvSpPr txBox="1"/>
          <p:nvPr/>
        </p:nvSpPr>
        <p:spPr>
          <a:xfrm>
            <a:off x="742299" y="1700808"/>
            <a:ext cx="7214077"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solidFill>
                  <a:schemeClr val="tx2">
                    <a:lumMod val="75000"/>
                  </a:schemeClr>
                </a:solidFill>
              </a:rPr>
              <a:t>Pour quelles raisons pouvons-nous imposer notre outil digital ?</a:t>
            </a:r>
            <a:endParaRPr lang="fr-FR" sz="2400" b="1" dirty="0">
              <a:solidFill>
                <a:schemeClr val="tx2">
                  <a:lumMod val="75000"/>
                </a:schemeClr>
              </a:solidFill>
            </a:endParaRPr>
          </a:p>
        </p:txBody>
      </p:sp>
      <p:sp>
        <p:nvSpPr>
          <p:cNvPr id="20" name="ZoneTexte 19"/>
          <p:cNvSpPr txBox="1"/>
          <p:nvPr/>
        </p:nvSpPr>
        <p:spPr>
          <a:xfrm>
            <a:off x="1475656" y="2636912"/>
            <a:ext cx="6435029" cy="2185214"/>
          </a:xfrm>
          <a:prstGeom prst="rect">
            <a:avLst/>
          </a:prstGeom>
          <a:noFill/>
          <a:ln>
            <a:noFill/>
          </a:ln>
        </p:spPr>
        <p:txBody>
          <a:bodyPr wrap="square" rtlCol="0">
            <a:spAutoFit/>
          </a:bodyPr>
          <a:lstStyle/>
          <a:p>
            <a:pPr marL="285750" indent="-285750" algn="just">
              <a:buFontTx/>
              <a:buChar char="-"/>
            </a:pPr>
            <a:r>
              <a:rPr lang="fr-FR" sz="1700" dirty="0" smtClean="0"/>
              <a:t>Plus aucun formalisme n’a été prévu pour répondre aux RIC dans le Code du travail ;</a:t>
            </a:r>
          </a:p>
          <a:p>
            <a:pPr marL="285750" indent="-285750" algn="just">
              <a:buFontTx/>
              <a:buChar char="-"/>
            </a:pPr>
            <a:r>
              <a:rPr lang="fr-FR" sz="1700" dirty="0" smtClean="0"/>
              <a:t>Les modalités de traitement des RIC ne sont pas ouvertes à la négociation ;</a:t>
            </a:r>
          </a:p>
          <a:p>
            <a:pPr marL="285750" indent="-285750" algn="just">
              <a:buFontTx/>
              <a:buChar char="-"/>
            </a:pPr>
            <a:r>
              <a:rPr lang="fr-FR" sz="1700" dirty="0" smtClean="0"/>
              <a:t>La jurisprudence a déjà admis dans le passé le recours à une application digitale pour des CHSCT et des DP. L’employeur est donc fondé à décider unilatéralement de recourir à une </a:t>
            </a:r>
            <a:r>
              <a:rPr lang="fr-FR" sz="1700" dirty="0"/>
              <a:t>application </a:t>
            </a:r>
            <a:r>
              <a:rPr lang="fr-FR" sz="1700" dirty="0" smtClean="0"/>
              <a:t>digitale.</a:t>
            </a:r>
            <a:endParaRPr lang="fr-FR" sz="1700" dirty="0"/>
          </a:p>
        </p:txBody>
      </p:sp>
      <p:sp>
        <p:nvSpPr>
          <p:cNvPr id="4" name="ZoneTexte 3"/>
          <p:cNvSpPr txBox="1"/>
          <p:nvPr/>
        </p:nvSpPr>
        <p:spPr>
          <a:xfrm>
            <a:off x="1763688" y="4892967"/>
            <a:ext cx="7056784" cy="1200329"/>
          </a:xfrm>
          <a:prstGeom prst="rect">
            <a:avLst/>
          </a:prstGeom>
          <a:noFill/>
          <a:ln>
            <a:solidFill>
              <a:srgbClr val="009AA6"/>
            </a:solidFill>
          </a:ln>
        </p:spPr>
        <p:txBody>
          <a:bodyPr wrap="square" rtlCol="0">
            <a:spAutoFit/>
          </a:bodyPr>
          <a:lstStyle/>
          <a:p>
            <a:r>
              <a:rPr lang="fr-FR" dirty="0" smtClean="0">
                <a:solidFill>
                  <a:srgbClr val="009AA6"/>
                </a:solidFill>
              </a:rPr>
              <a:t>Deux conditions sont tout de même à respecter :</a:t>
            </a:r>
          </a:p>
          <a:p>
            <a:pPr marL="285750" indent="-285750" algn="just">
              <a:buFontTx/>
              <a:buChar char="-"/>
            </a:pPr>
            <a:r>
              <a:rPr lang="fr-FR" dirty="0" smtClean="0">
                <a:solidFill>
                  <a:srgbClr val="009AA6"/>
                </a:solidFill>
              </a:rPr>
              <a:t>Chaque élu doit être doté d’un outil informatique (tablette, ordinateur…); </a:t>
            </a:r>
            <a:endParaRPr lang="fr-FR" dirty="0">
              <a:solidFill>
                <a:srgbClr val="009AA6"/>
              </a:solidFill>
            </a:endParaRPr>
          </a:p>
          <a:p>
            <a:pPr marL="285750" indent="-285750" algn="just">
              <a:buFontTx/>
              <a:buChar char="-"/>
            </a:pPr>
            <a:r>
              <a:rPr lang="fr-FR" dirty="0" smtClean="0">
                <a:solidFill>
                  <a:srgbClr val="009AA6"/>
                </a:solidFill>
              </a:rPr>
              <a:t>Cet outil doit fonctionner.</a:t>
            </a:r>
            <a:endParaRPr lang="fr-FR" dirty="0">
              <a:solidFill>
                <a:srgbClr val="009AA6"/>
              </a:solidFill>
            </a:endParaRPr>
          </a:p>
        </p:txBody>
      </p:sp>
      <p:sp>
        <p:nvSpPr>
          <p:cNvPr id="5" name="Flèche droite 4"/>
          <p:cNvSpPr/>
          <p:nvPr/>
        </p:nvSpPr>
        <p:spPr>
          <a:xfrm>
            <a:off x="1030331" y="5198690"/>
            <a:ext cx="445325" cy="576064"/>
          </a:xfrm>
          <a:prstGeom prst="rightArrow">
            <a:avLst/>
          </a:prstGeom>
          <a:solidFill>
            <a:srgbClr val="009AA6"/>
          </a:solidFill>
          <a:ln>
            <a:solidFill>
              <a:srgbClr val="009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5"/>
          <p:cNvSpPr txBox="1">
            <a:spLocks noChangeArrowheads="1"/>
          </p:cNvSpPr>
          <p:nvPr/>
        </p:nvSpPr>
        <p:spPr bwMode="auto">
          <a:xfrm>
            <a:off x="401246" y="593993"/>
            <a:ext cx="540534" cy="40011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05</a:t>
            </a:r>
            <a:r>
              <a:rPr lang="fr-FR" altLang="fr-FR" sz="2000" dirty="0" smtClean="0">
                <a:solidFill>
                  <a:schemeClr val="bg1"/>
                </a:solidFill>
                <a:sym typeface="Wingdings" pitchFamily="2" charset="2"/>
              </a:rPr>
              <a:t>.</a:t>
            </a:r>
            <a:endParaRPr lang="fr-FR" altLang="fr-FR" sz="2000" dirty="0"/>
          </a:p>
        </p:txBody>
      </p:sp>
      <p:sp>
        <p:nvSpPr>
          <p:cNvPr id="10" name="ZoneTexte 9"/>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2894519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13</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sp>
        <p:nvSpPr>
          <p:cNvPr id="16" name="ZoneTexte 12"/>
          <p:cNvSpPr txBox="1">
            <a:spLocks noChangeArrowheads="1"/>
          </p:cNvSpPr>
          <p:nvPr/>
        </p:nvSpPr>
        <p:spPr bwMode="auto">
          <a:xfrm>
            <a:off x="401246" y="994103"/>
            <a:ext cx="7697898" cy="307777"/>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LE TRAITEMENT DES RIC </a:t>
            </a:r>
            <a:endParaRPr lang="fr-FR" altLang="fr-FR" sz="1400" b="1" dirty="0">
              <a:solidFill>
                <a:srgbClr val="FFFFFF"/>
              </a:solidFill>
            </a:endParaRPr>
          </a:p>
        </p:txBody>
      </p:sp>
      <p:sp>
        <p:nvSpPr>
          <p:cNvPr id="19" name="ZoneTexte 18"/>
          <p:cNvSpPr txBox="1"/>
          <p:nvPr/>
        </p:nvSpPr>
        <p:spPr>
          <a:xfrm>
            <a:off x="739158" y="1412776"/>
            <a:ext cx="7214077"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solidFill>
                  <a:schemeClr val="tx2">
                    <a:lumMod val="75000"/>
                  </a:schemeClr>
                </a:solidFill>
              </a:rPr>
              <a:t>Doit-on mettre un point à l’ordre du jour concernant les RIC ?</a:t>
            </a:r>
            <a:endParaRPr lang="fr-FR" sz="2400" b="1" dirty="0">
              <a:solidFill>
                <a:schemeClr val="tx2">
                  <a:lumMod val="75000"/>
                </a:schemeClr>
              </a:solidFill>
            </a:endParaRPr>
          </a:p>
        </p:txBody>
      </p:sp>
      <p:sp>
        <p:nvSpPr>
          <p:cNvPr id="20" name="ZoneTexte 19"/>
          <p:cNvSpPr txBox="1"/>
          <p:nvPr/>
        </p:nvSpPr>
        <p:spPr>
          <a:xfrm>
            <a:off x="1474408" y="2348880"/>
            <a:ext cx="6624736" cy="3247043"/>
          </a:xfrm>
          <a:prstGeom prst="rect">
            <a:avLst/>
          </a:prstGeom>
          <a:noFill/>
          <a:ln>
            <a:noFill/>
          </a:ln>
        </p:spPr>
        <p:txBody>
          <a:bodyPr wrap="square" rtlCol="0">
            <a:spAutoFit/>
          </a:bodyPr>
          <a:lstStyle/>
          <a:p>
            <a:pPr marL="285750" indent="-285750" algn="just">
              <a:buFontTx/>
              <a:buChar char="-"/>
            </a:pPr>
            <a:r>
              <a:rPr lang="fr-FR" sz="1700" dirty="0" smtClean="0"/>
              <a:t>Pas obligatoirement si rien ne le justifie ;</a:t>
            </a:r>
          </a:p>
          <a:p>
            <a:pPr marL="285750" indent="-285750" algn="just">
              <a:buFontTx/>
              <a:buChar char="-"/>
            </a:pPr>
            <a:endParaRPr lang="fr-FR" sz="1700" dirty="0"/>
          </a:p>
          <a:p>
            <a:pPr marL="285750" indent="-285750" algn="just">
              <a:buFontTx/>
              <a:buChar char="-"/>
            </a:pPr>
            <a:r>
              <a:rPr lang="fr-FR" sz="1700" dirty="0" smtClean="0"/>
              <a:t>Les réponses aux questions seront apportées au fil de l’eau ;</a:t>
            </a:r>
          </a:p>
          <a:p>
            <a:pPr marL="285750" indent="-285750" algn="just">
              <a:buFontTx/>
              <a:buChar char="-"/>
            </a:pPr>
            <a:endParaRPr lang="fr-FR" sz="1700" dirty="0"/>
          </a:p>
          <a:p>
            <a:pPr marL="285750" indent="-285750" algn="just">
              <a:buFontTx/>
              <a:buChar char="-"/>
            </a:pPr>
            <a:r>
              <a:rPr lang="fr-FR" sz="1700" dirty="0" smtClean="0"/>
              <a:t>S’appuyer sur l’ensemble des RIC pour identifier un sujet, une thématique suscitant des questions. Proposer un temps d’échange en réunion sur ce sujet en inscrivant un point à l’ordre du jour ;</a:t>
            </a:r>
          </a:p>
          <a:p>
            <a:pPr marL="285750" indent="-285750" algn="just">
              <a:buFontTx/>
              <a:buChar char="-"/>
            </a:pPr>
            <a:endParaRPr lang="fr-FR" sz="1700" dirty="0"/>
          </a:p>
          <a:p>
            <a:pPr marL="285750" indent="-285750" algn="just">
              <a:buFontTx/>
              <a:buChar char="-"/>
            </a:pPr>
            <a:r>
              <a:rPr lang="fr-FR" sz="1700" dirty="0" smtClean="0"/>
              <a:t>Prévoir d’imprimer régulièrement les réponses apportées aux élus pour prouver qu’on y a répondu (l’outil le permet). </a:t>
            </a:r>
          </a:p>
          <a:p>
            <a:pPr algn="just"/>
            <a:endParaRPr lang="fr-FR" dirty="0" smtClean="0"/>
          </a:p>
        </p:txBody>
      </p:sp>
      <p:sp>
        <p:nvSpPr>
          <p:cNvPr id="9" name="ZoneTexte 8"/>
          <p:cNvSpPr txBox="1"/>
          <p:nvPr/>
        </p:nvSpPr>
        <p:spPr>
          <a:xfrm>
            <a:off x="885798" y="5427226"/>
            <a:ext cx="7214077" cy="646331"/>
          </a:xfrm>
          <a:prstGeom prst="rect">
            <a:avLst/>
          </a:prstGeom>
          <a:noFill/>
        </p:spPr>
        <p:txBody>
          <a:bodyPr wrap="square" rtlCol="0">
            <a:spAutoFit/>
          </a:bodyPr>
          <a:lstStyle/>
          <a:p>
            <a:r>
              <a:rPr lang="fr-FR" u="sng" dirty="0"/>
              <a:t>Rappel</a:t>
            </a:r>
            <a:r>
              <a:rPr lang="fr-FR" dirty="0"/>
              <a:t> : le contenu de l’ordre du jour doit toujours être décidé conjointement entre le secrétaire et le Président. </a:t>
            </a:r>
          </a:p>
        </p:txBody>
      </p:sp>
      <p:sp>
        <p:nvSpPr>
          <p:cNvPr id="10" name="ZoneTexte 5"/>
          <p:cNvSpPr txBox="1">
            <a:spLocks noChangeArrowheads="1"/>
          </p:cNvSpPr>
          <p:nvPr/>
        </p:nvSpPr>
        <p:spPr bwMode="auto">
          <a:xfrm>
            <a:off x="401246" y="593993"/>
            <a:ext cx="540534" cy="40011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05</a:t>
            </a:r>
            <a:r>
              <a:rPr lang="fr-FR" altLang="fr-FR" sz="2000" dirty="0" smtClean="0">
                <a:solidFill>
                  <a:schemeClr val="bg1"/>
                </a:solidFill>
                <a:sym typeface="Wingdings" pitchFamily="2" charset="2"/>
              </a:rPr>
              <a:t>.</a:t>
            </a:r>
            <a:endParaRPr lang="fr-FR" altLang="fr-FR" sz="2000" dirty="0"/>
          </a:p>
        </p:txBody>
      </p:sp>
      <p:sp>
        <p:nvSpPr>
          <p:cNvPr id="11" name="ZoneTexte 10"/>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3177197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ZoneTexte 12"/>
          <p:cNvSpPr txBox="1">
            <a:spLocks noChangeArrowheads="1"/>
          </p:cNvSpPr>
          <p:nvPr/>
        </p:nvSpPr>
        <p:spPr bwMode="auto">
          <a:xfrm>
            <a:off x="369486" y="994102"/>
            <a:ext cx="7697898" cy="307777"/>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LA DEVOLUTION DES BIENS </a:t>
            </a:r>
            <a:endParaRPr lang="fr-FR" altLang="fr-FR" sz="1400" b="1" dirty="0">
              <a:solidFill>
                <a:srgbClr val="FFFFFF"/>
              </a:solidFill>
            </a:endParaRPr>
          </a:p>
        </p:txBody>
      </p:sp>
      <p:sp>
        <p:nvSpPr>
          <p:cNvPr id="2" name="ZoneTexte 1"/>
          <p:cNvSpPr txBox="1"/>
          <p:nvPr/>
        </p:nvSpPr>
        <p:spPr>
          <a:xfrm>
            <a:off x="635725" y="1628800"/>
            <a:ext cx="7214077" cy="1938992"/>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solidFill>
                  <a:schemeClr val="tx2">
                    <a:lumMod val="75000"/>
                  </a:schemeClr>
                </a:solidFill>
              </a:rPr>
              <a:t> l’accord collectif instaurant une période transitoire n’a pas été signé: il n’y aura donc pas de période transitoire</a:t>
            </a:r>
          </a:p>
          <a:p>
            <a:pPr marL="342900" indent="-342900">
              <a:buFont typeface="Wingdings" panose="05000000000000000000" pitchFamily="2" charset="2"/>
              <a:buChar char="Ø"/>
            </a:pPr>
            <a:endParaRPr lang="fr-FR" sz="2400" dirty="0" smtClean="0">
              <a:solidFill>
                <a:schemeClr val="tx2">
                  <a:lumMod val="75000"/>
                </a:schemeClr>
              </a:solidFill>
            </a:endParaRPr>
          </a:p>
          <a:p>
            <a:pPr marL="342900" indent="-342900">
              <a:buFont typeface="Wingdings" panose="05000000000000000000" pitchFamily="2" charset="2"/>
              <a:buChar char="Ø"/>
            </a:pPr>
            <a:r>
              <a:rPr lang="fr-FR" sz="2400" dirty="0" smtClean="0">
                <a:solidFill>
                  <a:schemeClr val="tx2">
                    <a:lumMod val="75000"/>
                  </a:schemeClr>
                </a:solidFill>
              </a:rPr>
              <a:t>Conséquences : </a:t>
            </a:r>
            <a:endParaRPr lang="fr-FR" sz="2400" b="1" dirty="0">
              <a:solidFill>
                <a:schemeClr val="tx2">
                  <a:lumMod val="75000"/>
                </a:schemeClr>
              </a:solidFill>
            </a:endParaRPr>
          </a:p>
        </p:txBody>
      </p:sp>
      <p:sp>
        <p:nvSpPr>
          <p:cNvPr id="3" name="ZoneTexte 2"/>
          <p:cNvSpPr txBox="1"/>
          <p:nvPr/>
        </p:nvSpPr>
        <p:spPr>
          <a:xfrm>
            <a:off x="1475655" y="3645024"/>
            <a:ext cx="6435029" cy="2308324"/>
          </a:xfrm>
          <a:prstGeom prst="rect">
            <a:avLst/>
          </a:prstGeom>
          <a:noFill/>
        </p:spPr>
        <p:txBody>
          <a:bodyPr wrap="square" rtlCol="0">
            <a:spAutoFit/>
          </a:bodyPr>
          <a:lstStyle/>
          <a:p>
            <a:pPr marL="285750" indent="-285750" algn="just">
              <a:buFontTx/>
              <a:buChar char="-"/>
            </a:pPr>
            <a:r>
              <a:rPr lang="fr-FR" dirty="0" smtClean="0"/>
              <a:t>Application littérale de l’ordonnance ;</a:t>
            </a:r>
          </a:p>
          <a:p>
            <a:pPr algn="just"/>
            <a:endParaRPr lang="fr-FR" dirty="0" smtClean="0"/>
          </a:p>
          <a:p>
            <a:pPr marL="285750" indent="-285750" algn="just">
              <a:buFontTx/>
              <a:buChar char="-"/>
            </a:pPr>
            <a:r>
              <a:rPr lang="fr-FR" dirty="0" smtClean="0"/>
              <a:t>La dévolution a lieu à la dernière réunion des CE ;</a:t>
            </a:r>
          </a:p>
          <a:p>
            <a:pPr algn="just"/>
            <a:endParaRPr lang="fr-FR" dirty="0" smtClean="0"/>
          </a:p>
          <a:p>
            <a:pPr marL="285750" indent="-285750" algn="just">
              <a:buFontTx/>
              <a:buChar char="-"/>
            </a:pPr>
            <a:r>
              <a:rPr lang="fr-FR" dirty="0" smtClean="0"/>
              <a:t>Le CSE décide à sa 1</a:t>
            </a:r>
            <a:r>
              <a:rPr lang="fr-FR" baseline="30000" dirty="0" smtClean="0"/>
              <a:t>ère</a:t>
            </a:r>
            <a:r>
              <a:rPr lang="fr-FR" dirty="0" smtClean="0"/>
              <a:t> réunion s’il accepte les biens ;</a:t>
            </a:r>
          </a:p>
          <a:p>
            <a:pPr algn="just"/>
            <a:endParaRPr lang="fr-FR" dirty="0" smtClean="0"/>
          </a:p>
          <a:p>
            <a:pPr marL="285750" indent="-285750" algn="just">
              <a:buFontTx/>
              <a:buChar char="-"/>
            </a:pPr>
            <a:r>
              <a:rPr lang="fr-FR" dirty="0" smtClean="0"/>
              <a:t>Il doit procéder (dès après la réunion d’installation) à l’ouverture d’un compte bancaire.</a:t>
            </a:r>
          </a:p>
        </p:txBody>
      </p:sp>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14</a:t>
            </a:fld>
            <a:r>
              <a:rPr lang="fr-FR" smtClean="0"/>
              <a:t> -</a:t>
            </a:r>
            <a:endParaRPr lang="fr-FR" dirty="0"/>
          </a:p>
        </p:txBody>
      </p:sp>
      <p:sp>
        <p:nvSpPr>
          <p:cNvPr id="17" name="Espace réservé de la date 12"/>
          <p:cNvSpPr>
            <a:spLocks noGrp="1"/>
          </p:cNvSpPr>
          <p:nvPr>
            <p:ph type="dt" sz="quarter" idx="10"/>
          </p:nvPr>
        </p:nvSpPr>
        <p:spPr>
          <a:xfrm>
            <a:off x="323528"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sp>
        <p:nvSpPr>
          <p:cNvPr id="7" name="ZoneTexte 5"/>
          <p:cNvSpPr txBox="1">
            <a:spLocks noChangeArrowheads="1"/>
          </p:cNvSpPr>
          <p:nvPr/>
        </p:nvSpPr>
        <p:spPr bwMode="auto">
          <a:xfrm>
            <a:off x="369486" y="593993"/>
            <a:ext cx="540534" cy="40011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06</a:t>
            </a:r>
            <a:r>
              <a:rPr lang="fr-FR" altLang="fr-FR" sz="2000" dirty="0" smtClean="0">
                <a:solidFill>
                  <a:schemeClr val="bg1"/>
                </a:solidFill>
                <a:sym typeface="Wingdings" pitchFamily="2" charset="2"/>
              </a:rPr>
              <a:t>.</a:t>
            </a:r>
            <a:endParaRPr lang="fr-FR" altLang="fr-FR" sz="2000" dirty="0"/>
          </a:p>
        </p:txBody>
      </p:sp>
      <p:sp>
        <p:nvSpPr>
          <p:cNvPr id="9" name="ZoneTexte 8"/>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553753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ZoneTexte 12"/>
          <p:cNvSpPr txBox="1">
            <a:spLocks noChangeArrowheads="1"/>
          </p:cNvSpPr>
          <p:nvPr/>
        </p:nvSpPr>
        <p:spPr bwMode="auto">
          <a:xfrm>
            <a:off x="401246" y="994103"/>
            <a:ext cx="7697898" cy="307777"/>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LA DEVOLUTION DES BIENS </a:t>
            </a:r>
            <a:endParaRPr lang="fr-FR" altLang="fr-FR" sz="1400" b="1" dirty="0">
              <a:solidFill>
                <a:srgbClr val="FFFFFF"/>
              </a:solidFill>
            </a:endParaRPr>
          </a:p>
        </p:txBody>
      </p:sp>
      <p:sp>
        <p:nvSpPr>
          <p:cNvPr id="2" name="ZoneTexte 1"/>
          <p:cNvSpPr txBox="1"/>
          <p:nvPr/>
        </p:nvSpPr>
        <p:spPr>
          <a:xfrm>
            <a:off x="696608" y="1916832"/>
            <a:ext cx="7214077" cy="1631216"/>
          </a:xfrm>
          <a:prstGeom prst="rect">
            <a:avLst/>
          </a:prstGeom>
          <a:noFill/>
        </p:spPr>
        <p:txBody>
          <a:bodyPr wrap="square" rtlCol="0">
            <a:spAutoFit/>
          </a:bodyPr>
          <a:lstStyle/>
          <a:p>
            <a:pPr marL="342900" indent="-342900" algn="just">
              <a:buFont typeface="Wingdings" panose="05000000000000000000" pitchFamily="2" charset="2"/>
              <a:buChar char="Ø"/>
            </a:pPr>
            <a:r>
              <a:rPr lang="fr-FR" sz="2000" dirty="0" smtClean="0">
                <a:solidFill>
                  <a:schemeClr val="tx2">
                    <a:lumMod val="75000"/>
                  </a:schemeClr>
                </a:solidFill>
              </a:rPr>
              <a:t>Une commission de transfert reste utile dans les CE si des opérations sont à finaliser et notamment pour que le CE puisse présenter son compte rendu de gestion de fin de mandat aux CSE concernés dans les 1ères réunions du CSE, si ce n’est la 1</a:t>
            </a:r>
            <a:r>
              <a:rPr lang="fr-FR" sz="2000" baseline="30000" dirty="0" smtClean="0">
                <a:solidFill>
                  <a:schemeClr val="tx2">
                    <a:lumMod val="75000"/>
                  </a:schemeClr>
                </a:solidFill>
              </a:rPr>
              <a:t>ère</a:t>
            </a:r>
            <a:r>
              <a:rPr lang="fr-FR" sz="2000" dirty="0" smtClean="0">
                <a:solidFill>
                  <a:schemeClr val="tx2">
                    <a:lumMod val="75000"/>
                  </a:schemeClr>
                </a:solidFill>
              </a:rPr>
              <a:t> réunion du CSE</a:t>
            </a:r>
            <a:endParaRPr lang="fr-FR" sz="2000" b="1" dirty="0">
              <a:solidFill>
                <a:schemeClr val="tx2">
                  <a:lumMod val="75000"/>
                </a:schemeClr>
              </a:solidFill>
            </a:endParaRPr>
          </a:p>
        </p:txBody>
      </p:sp>
      <p:sp>
        <p:nvSpPr>
          <p:cNvPr id="10" name="ZoneTexte 9"/>
          <p:cNvSpPr txBox="1"/>
          <p:nvPr/>
        </p:nvSpPr>
        <p:spPr>
          <a:xfrm>
            <a:off x="833778" y="3803556"/>
            <a:ext cx="7214077" cy="707886"/>
          </a:xfrm>
          <a:prstGeom prst="rect">
            <a:avLst/>
          </a:prstGeom>
          <a:noFill/>
        </p:spPr>
        <p:txBody>
          <a:bodyPr wrap="square" rtlCol="0">
            <a:spAutoFit/>
          </a:bodyPr>
          <a:lstStyle/>
          <a:p>
            <a:pPr marL="342900" indent="-342900" algn="just">
              <a:buFont typeface="Wingdings" panose="05000000000000000000" pitchFamily="2" charset="2"/>
              <a:buChar char="Ø"/>
            </a:pPr>
            <a:r>
              <a:rPr lang="fr-FR" sz="2000" dirty="0" smtClean="0">
                <a:solidFill>
                  <a:schemeClr val="tx2">
                    <a:lumMod val="75000"/>
                  </a:schemeClr>
                </a:solidFill>
              </a:rPr>
              <a:t>Des avenants aux conventions de mise à disposition du patrimoine sont à prévoir</a:t>
            </a:r>
            <a:endParaRPr lang="fr-FR" sz="2000" b="1" dirty="0">
              <a:solidFill>
                <a:schemeClr val="tx2">
                  <a:lumMod val="75000"/>
                </a:schemeClr>
              </a:solidFill>
            </a:endParaRPr>
          </a:p>
        </p:txBody>
      </p:sp>
      <p:sp>
        <p:nvSpPr>
          <p:cNvPr id="6" name="Espace réservé du numéro de diapositive 5"/>
          <p:cNvSpPr>
            <a:spLocks noGrp="1"/>
          </p:cNvSpPr>
          <p:nvPr>
            <p:ph type="sldNum" sz="quarter" idx="12"/>
          </p:nvPr>
        </p:nvSpPr>
        <p:spPr/>
        <p:txBody>
          <a:bodyPr/>
          <a:lstStyle/>
          <a:p>
            <a:pPr>
              <a:defRPr/>
            </a:pPr>
            <a:fld id="{E5AD6F63-F75B-4100-BDBC-EAB25DD19D91}" type="slidenum">
              <a:rPr lang="fr-FR" smtClean="0"/>
              <a:pPr>
                <a:defRPr/>
              </a:pPr>
              <a:t>15</a:t>
            </a:fld>
            <a:r>
              <a:rPr lang="fr-FR" smtClean="0"/>
              <a:t> -</a:t>
            </a:r>
            <a:endParaRPr lang="fr-FR" dirty="0"/>
          </a:p>
        </p:txBody>
      </p:sp>
      <p:sp>
        <p:nvSpPr>
          <p:cNvPr id="15" name="Espace réservé de la date 12"/>
          <p:cNvSpPr>
            <a:spLocks noGrp="1"/>
          </p:cNvSpPr>
          <p:nvPr>
            <p:ph type="dt" sz="quarter" idx="10"/>
          </p:nvPr>
        </p:nvSpPr>
        <p:spPr>
          <a:xfrm>
            <a:off x="357775"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sp>
        <p:nvSpPr>
          <p:cNvPr id="7" name="ZoneTexte 5"/>
          <p:cNvSpPr txBox="1">
            <a:spLocks noChangeArrowheads="1"/>
          </p:cNvSpPr>
          <p:nvPr/>
        </p:nvSpPr>
        <p:spPr bwMode="auto">
          <a:xfrm>
            <a:off x="401246" y="593993"/>
            <a:ext cx="540534" cy="40011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06</a:t>
            </a:r>
            <a:r>
              <a:rPr lang="fr-FR" altLang="fr-FR" sz="2000" dirty="0" smtClean="0">
                <a:solidFill>
                  <a:schemeClr val="bg1"/>
                </a:solidFill>
                <a:sym typeface="Wingdings" pitchFamily="2" charset="2"/>
              </a:rPr>
              <a:t>.</a:t>
            </a:r>
            <a:endParaRPr lang="fr-FR" altLang="fr-FR" sz="2000" dirty="0"/>
          </a:p>
        </p:txBody>
      </p:sp>
      <p:sp>
        <p:nvSpPr>
          <p:cNvPr id="8" name="ZoneTexte 7"/>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3693627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ZoneTexte 12"/>
          <p:cNvSpPr txBox="1">
            <a:spLocks noChangeArrowheads="1"/>
          </p:cNvSpPr>
          <p:nvPr/>
        </p:nvSpPr>
        <p:spPr bwMode="auto">
          <a:xfrm>
            <a:off x="410826" y="794048"/>
            <a:ext cx="7697898" cy="307777"/>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LE DROIT D’ALERTE EN CAS DE DANGER GRAVE ET IMMINENT </a:t>
            </a:r>
            <a:endParaRPr lang="fr-FR" altLang="fr-FR" sz="1400" b="1" dirty="0">
              <a:solidFill>
                <a:srgbClr val="FFFFFF"/>
              </a:solidFill>
            </a:endParaRPr>
          </a:p>
        </p:txBody>
      </p:sp>
      <p:sp>
        <p:nvSpPr>
          <p:cNvPr id="2" name="ZoneTexte 1"/>
          <p:cNvSpPr txBox="1"/>
          <p:nvPr/>
        </p:nvSpPr>
        <p:spPr>
          <a:xfrm>
            <a:off x="696608" y="1340768"/>
            <a:ext cx="7214077" cy="2862322"/>
          </a:xfrm>
          <a:prstGeom prst="rect">
            <a:avLst/>
          </a:prstGeom>
          <a:noFill/>
        </p:spPr>
        <p:txBody>
          <a:bodyPr wrap="square" rtlCol="0">
            <a:spAutoFit/>
          </a:bodyPr>
          <a:lstStyle/>
          <a:p>
            <a:pPr marL="342900" indent="-342900" algn="just">
              <a:buFont typeface="Wingdings" panose="05000000000000000000" pitchFamily="2" charset="2"/>
              <a:buChar char="Ø"/>
            </a:pPr>
            <a:r>
              <a:rPr lang="fr-FR" sz="2000" dirty="0" smtClean="0">
                <a:solidFill>
                  <a:schemeClr val="tx2">
                    <a:lumMod val="75000"/>
                  </a:schemeClr>
                </a:solidFill>
              </a:rPr>
              <a:t>La procédure en cas de danger grave et imminent n’a pas changé :</a:t>
            </a:r>
          </a:p>
          <a:p>
            <a:pPr marL="342900" indent="-342900" algn="just">
              <a:buFont typeface="Wingdings" panose="05000000000000000000" pitchFamily="2" charset="2"/>
              <a:buChar char="Ø"/>
            </a:pPr>
            <a:endParaRPr lang="fr-FR" sz="2000" dirty="0" smtClean="0">
              <a:solidFill>
                <a:schemeClr val="tx2">
                  <a:lumMod val="75000"/>
                </a:schemeClr>
              </a:solidFill>
            </a:endParaRPr>
          </a:p>
          <a:p>
            <a:pPr algn="just"/>
            <a:r>
              <a:rPr lang="fr-FR" sz="2000" dirty="0" smtClean="0">
                <a:solidFill>
                  <a:schemeClr val="tx2">
                    <a:lumMod val="75000"/>
                  </a:schemeClr>
                </a:solidFill>
              </a:rPr>
              <a:t>	Dépôt </a:t>
            </a:r>
            <a:r>
              <a:rPr lang="fr-FR" sz="2000" dirty="0">
                <a:solidFill>
                  <a:schemeClr val="tx2">
                    <a:lumMod val="75000"/>
                  </a:schemeClr>
                </a:solidFill>
              </a:rPr>
              <a:t>du droit d’alerte par un élu du </a:t>
            </a:r>
            <a:r>
              <a:rPr lang="fr-FR" sz="2000" dirty="0" smtClean="0">
                <a:solidFill>
                  <a:schemeClr val="tx2">
                    <a:lumMod val="75000"/>
                  </a:schemeClr>
                </a:solidFill>
              </a:rPr>
              <a:t>CSE </a:t>
            </a:r>
            <a:r>
              <a:rPr lang="fr-FR" sz="2000" dirty="0">
                <a:solidFill>
                  <a:schemeClr val="tx2">
                    <a:lumMod val="75000"/>
                  </a:schemeClr>
                </a:solidFill>
                <a:sym typeface="Wingdings" panose="05000000000000000000" pitchFamily="2" charset="2"/>
              </a:rPr>
              <a:t> </a:t>
            </a:r>
            <a:r>
              <a:rPr lang="fr-FR" sz="2000" dirty="0" smtClean="0">
                <a:solidFill>
                  <a:schemeClr val="tx2">
                    <a:lumMod val="75000"/>
                  </a:schemeClr>
                </a:solidFill>
                <a:sym typeface="Wingdings" panose="05000000000000000000" pitchFamily="2" charset="2"/>
              </a:rPr>
              <a:t>	consignation </a:t>
            </a:r>
            <a:r>
              <a:rPr lang="fr-FR" sz="2000" dirty="0">
                <a:solidFill>
                  <a:schemeClr val="tx2">
                    <a:lumMod val="75000"/>
                  </a:schemeClr>
                </a:solidFill>
                <a:sym typeface="Wingdings" panose="05000000000000000000" pitchFamily="2" charset="2"/>
              </a:rPr>
              <a:t>dans un registre / enquête immédiate / </a:t>
            </a:r>
            <a:r>
              <a:rPr lang="fr-FR" sz="2000" dirty="0" smtClean="0">
                <a:solidFill>
                  <a:schemeClr val="tx2">
                    <a:lumMod val="75000"/>
                  </a:schemeClr>
                </a:solidFill>
                <a:sym typeface="Wingdings" panose="05000000000000000000" pitchFamily="2" charset="2"/>
              </a:rPr>
              <a:t>	réunion </a:t>
            </a:r>
            <a:r>
              <a:rPr lang="fr-FR" sz="2000" dirty="0">
                <a:solidFill>
                  <a:schemeClr val="tx2">
                    <a:lumMod val="75000"/>
                  </a:schemeClr>
                </a:solidFill>
                <a:sym typeface="Wingdings" panose="05000000000000000000" pitchFamily="2" charset="2"/>
              </a:rPr>
              <a:t>d’urgence dans les 24h en cas de désaccord / </a:t>
            </a:r>
            <a:r>
              <a:rPr lang="fr-FR" sz="2000" dirty="0" smtClean="0">
                <a:solidFill>
                  <a:schemeClr val="tx2">
                    <a:lumMod val="75000"/>
                  </a:schemeClr>
                </a:solidFill>
                <a:sym typeface="Wingdings" panose="05000000000000000000" pitchFamily="2" charset="2"/>
              </a:rPr>
              <a:t>	saisine </a:t>
            </a:r>
            <a:r>
              <a:rPr lang="fr-FR" sz="2000" dirty="0">
                <a:solidFill>
                  <a:schemeClr val="tx2">
                    <a:lumMod val="75000"/>
                  </a:schemeClr>
                </a:solidFill>
                <a:sym typeface="Wingdings" panose="05000000000000000000" pitchFamily="2" charset="2"/>
              </a:rPr>
              <a:t>de l’inspecteur du travail si le désaccord </a:t>
            </a:r>
            <a:r>
              <a:rPr lang="fr-FR" sz="2000" dirty="0" smtClean="0">
                <a:solidFill>
                  <a:schemeClr val="tx2">
                    <a:lumMod val="75000"/>
                  </a:schemeClr>
                </a:solidFill>
                <a:sym typeface="Wingdings" panose="05000000000000000000" pitchFamily="2" charset="2"/>
              </a:rPr>
              <a:t>	subsiste </a:t>
            </a:r>
            <a:endParaRPr lang="fr-FR" sz="2000" dirty="0">
              <a:solidFill>
                <a:schemeClr val="tx2">
                  <a:lumMod val="75000"/>
                </a:schemeClr>
              </a:solidFill>
              <a:sym typeface="Wingdings" panose="05000000000000000000" pitchFamily="2" charset="2"/>
            </a:endParaRPr>
          </a:p>
          <a:p>
            <a:pPr marL="342900" indent="-342900" algn="just">
              <a:buFont typeface="Wingdings" panose="05000000000000000000" pitchFamily="2" charset="2"/>
              <a:buChar char="Ø"/>
            </a:pPr>
            <a:endParaRPr lang="fr-FR" sz="2000" b="1" dirty="0">
              <a:solidFill>
                <a:schemeClr val="tx2">
                  <a:lumMod val="75000"/>
                </a:schemeClr>
              </a:solidFill>
            </a:endParaRPr>
          </a:p>
        </p:txBody>
      </p:sp>
      <p:sp>
        <p:nvSpPr>
          <p:cNvPr id="10" name="ZoneTexte 9"/>
          <p:cNvSpPr txBox="1"/>
          <p:nvPr/>
        </p:nvSpPr>
        <p:spPr>
          <a:xfrm>
            <a:off x="866197" y="3963545"/>
            <a:ext cx="7214077" cy="1015663"/>
          </a:xfrm>
          <a:prstGeom prst="rect">
            <a:avLst/>
          </a:prstGeom>
          <a:noFill/>
        </p:spPr>
        <p:txBody>
          <a:bodyPr wrap="square" rtlCol="0">
            <a:spAutoFit/>
          </a:bodyPr>
          <a:lstStyle/>
          <a:p>
            <a:pPr marL="342900" indent="-342900" algn="just">
              <a:buFont typeface="Wingdings" panose="05000000000000000000" pitchFamily="2" charset="2"/>
              <a:buChar char="Ø"/>
            </a:pPr>
            <a:r>
              <a:rPr lang="fr-FR" sz="2000" dirty="0" smtClean="0">
                <a:solidFill>
                  <a:schemeClr val="tx2">
                    <a:lumMod val="75000"/>
                  </a:schemeClr>
                </a:solidFill>
              </a:rPr>
              <a:t>La procédure peut être adaptée par accord ou règlement intérieur. Exemple </a:t>
            </a:r>
            <a:r>
              <a:rPr lang="fr-FR" sz="2000" dirty="0">
                <a:solidFill>
                  <a:schemeClr val="tx2">
                    <a:lumMod val="75000"/>
                  </a:schemeClr>
                </a:solidFill>
              </a:rPr>
              <a:t>: réunir la CSSCT, déléguer l’enquête à des </a:t>
            </a:r>
            <a:r>
              <a:rPr lang="fr-FR" sz="2000" dirty="0" smtClean="0">
                <a:solidFill>
                  <a:schemeClr val="tx2">
                    <a:lumMod val="75000"/>
                  </a:schemeClr>
                </a:solidFill>
              </a:rPr>
              <a:t>	représentants </a:t>
            </a:r>
            <a:r>
              <a:rPr lang="fr-FR" sz="2000" dirty="0">
                <a:solidFill>
                  <a:schemeClr val="tx2">
                    <a:lumMod val="75000"/>
                  </a:schemeClr>
                </a:solidFill>
              </a:rPr>
              <a:t>de proximité </a:t>
            </a:r>
          </a:p>
        </p:txBody>
      </p:sp>
      <p:sp>
        <p:nvSpPr>
          <p:cNvPr id="6" name="Espace réservé du numéro de diapositive 5"/>
          <p:cNvSpPr>
            <a:spLocks noGrp="1"/>
          </p:cNvSpPr>
          <p:nvPr>
            <p:ph type="sldNum" sz="quarter" idx="12"/>
          </p:nvPr>
        </p:nvSpPr>
        <p:spPr/>
        <p:txBody>
          <a:bodyPr/>
          <a:lstStyle/>
          <a:p>
            <a:pPr>
              <a:defRPr/>
            </a:pPr>
            <a:fld id="{E5AD6F63-F75B-4100-BDBC-EAB25DD19D91}" type="slidenum">
              <a:rPr lang="fr-FR" smtClean="0"/>
              <a:pPr>
                <a:defRPr/>
              </a:pPr>
              <a:t>16</a:t>
            </a:fld>
            <a:r>
              <a:rPr lang="fr-FR" smtClean="0"/>
              <a:t> -</a:t>
            </a:r>
            <a:endParaRPr lang="fr-FR" dirty="0"/>
          </a:p>
        </p:txBody>
      </p:sp>
      <p:sp>
        <p:nvSpPr>
          <p:cNvPr id="15" name="Espace réservé de la date 12"/>
          <p:cNvSpPr>
            <a:spLocks noGrp="1"/>
          </p:cNvSpPr>
          <p:nvPr>
            <p:ph type="dt" sz="quarter" idx="10"/>
          </p:nvPr>
        </p:nvSpPr>
        <p:spPr>
          <a:xfrm>
            <a:off x="357775"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sp>
        <p:nvSpPr>
          <p:cNvPr id="7" name="ZoneTexte 6"/>
          <p:cNvSpPr txBox="1"/>
          <p:nvPr/>
        </p:nvSpPr>
        <p:spPr>
          <a:xfrm>
            <a:off x="853975" y="5229200"/>
            <a:ext cx="7214077" cy="1015663"/>
          </a:xfrm>
          <a:prstGeom prst="rect">
            <a:avLst/>
          </a:prstGeom>
          <a:noFill/>
        </p:spPr>
        <p:txBody>
          <a:bodyPr wrap="square" rtlCol="0">
            <a:spAutoFit/>
          </a:bodyPr>
          <a:lstStyle/>
          <a:p>
            <a:pPr marL="342900" indent="-342900" algn="just">
              <a:buFont typeface="Wingdings" panose="05000000000000000000" pitchFamily="2" charset="2"/>
              <a:buChar char="Ø"/>
            </a:pPr>
            <a:r>
              <a:rPr lang="fr-FR" sz="2000" dirty="0" smtClean="0">
                <a:solidFill>
                  <a:schemeClr val="tx2">
                    <a:lumMod val="75000"/>
                  </a:schemeClr>
                </a:solidFill>
              </a:rPr>
              <a:t>Quid d’un droit d’alerte déposé avant la « réunion 0 » du CSE? Il faudra le traiter avec l’ensemble des élus titulaires du CSE. </a:t>
            </a:r>
            <a:endParaRPr lang="fr-FR" sz="2000" dirty="0">
              <a:solidFill>
                <a:schemeClr val="tx2">
                  <a:lumMod val="75000"/>
                </a:schemeClr>
              </a:solidFill>
            </a:endParaRPr>
          </a:p>
        </p:txBody>
      </p:sp>
      <p:sp>
        <p:nvSpPr>
          <p:cNvPr id="8" name="ZoneTexte 5"/>
          <p:cNvSpPr txBox="1">
            <a:spLocks noChangeArrowheads="1"/>
          </p:cNvSpPr>
          <p:nvPr/>
        </p:nvSpPr>
        <p:spPr bwMode="auto">
          <a:xfrm>
            <a:off x="410826" y="393938"/>
            <a:ext cx="540534" cy="40011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07</a:t>
            </a:r>
            <a:r>
              <a:rPr lang="fr-FR" altLang="fr-FR" sz="2000" dirty="0" smtClean="0">
                <a:solidFill>
                  <a:schemeClr val="bg1"/>
                </a:solidFill>
                <a:sym typeface="Wingdings" pitchFamily="2" charset="2"/>
              </a:rPr>
              <a:t>.</a:t>
            </a:r>
            <a:endParaRPr lang="fr-FR" altLang="fr-FR" sz="2000" dirty="0"/>
          </a:p>
        </p:txBody>
      </p:sp>
      <p:sp>
        <p:nvSpPr>
          <p:cNvPr id="9" name="ZoneTexte 8"/>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324828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SOMMAIRE </a:t>
            </a:r>
            <a:endParaRPr lang="fr-FR" dirty="0"/>
          </a:p>
        </p:txBody>
      </p:sp>
      <p:sp>
        <p:nvSpPr>
          <p:cNvPr id="8" name="Espace réservé du texte 7"/>
          <p:cNvSpPr>
            <a:spLocks noGrp="1"/>
          </p:cNvSpPr>
          <p:nvPr>
            <p:ph type="body" sz="quarter" idx="13"/>
          </p:nvPr>
        </p:nvSpPr>
        <p:spPr/>
        <p:txBody>
          <a:bodyPr/>
          <a:lstStyle/>
          <a:p>
            <a:r>
              <a:rPr lang="fr-FR" dirty="0" smtClean="0"/>
              <a:t>01. </a:t>
            </a:r>
          </a:p>
          <a:p>
            <a:pPr lvl="1"/>
            <a:r>
              <a:rPr lang="fr-FR" dirty="0" smtClean="0"/>
              <a:t>La négociation locale </a:t>
            </a:r>
          </a:p>
          <a:p>
            <a:r>
              <a:rPr lang="fr-FR" dirty="0" smtClean="0"/>
              <a:t>02. </a:t>
            </a:r>
          </a:p>
          <a:p>
            <a:pPr lvl="1"/>
            <a:r>
              <a:rPr lang="fr-FR" dirty="0" smtClean="0"/>
              <a:t>Le traitement des ric</a:t>
            </a:r>
          </a:p>
          <a:p>
            <a:r>
              <a:rPr lang="fr-FR" dirty="0" smtClean="0"/>
              <a:t>03. </a:t>
            </a:r>
          </a:p>
          <a:p>
            <a:pPr lvl="1"/>
            <a:r>
              <a:rPr lang="fr-FR" dirty="0" smtClean="0"/>
              <a:t>La dévolution des biens des ce vers le </a:t>
            </a:r>
            <a:r>
              <a:rPr lang="fr-FR" dirty="0" err="1" smtClean="0"/>
              <a:t>cse</a:t>
            </a:r>
            <a:r>
              <a:rPr lang="fr-FR" dirty="0" smtClean="0"/>
              <a:t> </a:t>
            </a:r>
          </a:p>
          <a:p>
            <a:r>
              <a:rPr lang="fr-FR" dirty="0" smtClean="0"/>
              <a:t>04. </a:t>
            </a:r>
          </a:p>
          <a:p>
            <a:pPr lvl="1"/>
            <a:r>
              <a:rPr lang="fr-FR" dirty="0" smtClean="0"/>
              <a:t>Le droit d’alerte </a:t>
            </a:r>
            <a:endParaRPr lang="fr-FR" dirty="0"/>
          </a:p>
        </p:txBody>
      </p:sp>
      <p:sp>
        <p:nvSpPr>
          <p:cNvPr id="10" name="Espace réservé du numéro de diapositive 9"/>
          <p:cNvSpPr>
            <a:spLocks noGrp="1"/>
          </p:cNvSpPr>
          <p:nvPr>
            <p:ph type="sldNum" sz="quarter" idx="11"/>
          </p:nvPr>
        </p:nvSpPr>
        <p:spPr/>
        <p:txBody>
          <a:bodyPr/>
          <a:lstStyle/>
          <a:p>
            <a:fld id="{733122C9-A0B9-462F-8757-0847AD287B63}" type="slidenum">
              <a:rPr lang="fr-FR" smtClean="0">
                <a:solidFill>
                  <a:srgbClr val="3C3732"/>
                </a:solidFill>
              </a:rPr>
              <a:pPr/>
              <a:t>2</a:t>
            </a:fld>
            <a:endParaRPr lang="fr-FR" dirty="0">
              <a:solidFill>
                <a:srgbClr val="3C3732"/>
              </a:solidFill>
            </a:endParaRPr>
          </a:p>
        </p:txBody>
      </p:sp>
      <p:sp>
        <p:nvSpPr>
          <p:cNvPr id="13" name="ZoneTexte 12"/>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
        <p:nvSpPr>
          <p:cNvPr id="14" name="Espace réservé de la date 12"/>
          <p:cNvSpPr>
            <a:spLocks noGrp="1"/>
          </p:cNvSpPr>
          <p:nvPr>
            <p:ph type="dt" sz="quarter" idx="10"/>
          </p:nvPr>
        </p:nvSpPr>
        <p:spPr>
          <a:xfrm>
            <a:off x="395536" y="6418263"/>
            <a:ext cx="4358241" cy="395113"/>
          </a:xfrm>
        </p:spPr>
        <p:txBody>
          <a:bodyPr/>
          <a:lstStyle/>
          <a:p>
            <a:pPr>
              <a:defRPr/>
            </a:pPr>
            <a:r>
              <a:rPr lang="fr-FR" dirty="0" smtClean="0"/>
              <a:t>DIRECTION DES RESSOURCES HUMAINES DU GROUPE PUBLIC FERROVIAIRE</a:t>
            </a:r>
          </a:p>
          <a:p>
            <a:pPr>
              <a:defRPr/>
            </a:pPr>
            <a:r>
              <a:rPr lang="fr-FR" dirty="0" smtClean="0"/>
              <a:t>Direction des relations sociales </a:t>
            </a:r>
            <a:endParaRPr lang="fr-FR" dirty="0"/>
          </a:p>
        </p:txBody>
      </p:sp>
    </p:spTree>
    <p:extLst>
      <p:ext uri="{BB962C8B-B14F-4D97-AF65-F5344CB8AC3E}">
        <p14:creationId xmlns:p14="http://schemas.microsoft.com/office/powerpoint/2010/main" val="428722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gray">
          <a:xfrm>
            <a:off x="179388" y="239713"/>
            <a:ext cx="8785225" cy="4705350"/>
          </a:xfrm>
          <a:prstGeom prst="rect">
            <a:avLst/>
          </a:prstGeom>
          <a:solidFill>
            <a:srgbClr val="009A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2051" name="Sous-titre 2"/>
          <p:cNvSpPr>
            <a:spLocks noGrp="1"/>
          </p:cNvSpPr>
          <p:nvPr>
            <p:ph type="subTitle" idx="1"/>
          </p:nvPr>
        </p:nvSpPr>
        <p:spPr>
          <a:xfrm>
            <a:off x="395288" y="2108448"/>
            <a:ext cx="7921625" cy="1752600"/>
          </a:xfrm>
        </p:spPr>
        <p:txBody>
          <a:bodyPr/>
          <a:lstStyle/>
          <a:p>
            <a:pPr algn="l">
              <a:defRPr/>
            </a:pPr>
            <a:r>
              <a:rPr lang="fr-FR" sz="2800" cap="all" dirty="0" smtClean="0">
                <a:solidFill>
                  <a:schemeClr val="bg1"/>
                </a:solidFill>
                <a:cs typeface="Arial" charset="0"/>
              </a:rPr>
              <a:t>La négociation locale</a:t>
            </a:r>
          </a:p>
        </p:txBody>
      </p:sp>
      <p:pic>
        <p:nvPicPr>
          <p:cNvPr id="13317" name="Picture 2" descr="D:\Jenny\_Charte réalisation docs\CHARTEUH\SNCF_Logo2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5163" y="6021388"/>
            <a:ext cx="679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bwMode="gray">
          <a:xfrm>
            <a:off x="168275" y="6450013"/>
            <a:ext cx="1090613" cy="122237"/>
          </a:xfrm>
          <a:prstGeom prst="rect">
            <a:avLst/>
          </a:prstGeom>
          <a:solidFill>
            <a:srgbClr val="009AA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spAutoFit/>
          </a:bodyPr>
          <a:lstStyle/>
          <a:p>
            <a:pPr algn="ctr" fontAlgn="auto">
              <a:spcBef>
                <a:spcPts val="0"/>
              </a:spcBef>
              <a:spcAft>
                <a:spcPts val="0"/>
              </a:spcAft>
              <a:defRPr/>
            </a:pPr>
            <a:r>
              <a:rPr lang="fr-FR" sz="800" dirty="0">
                <a:solidFill>
                  <a:schemeClr val="bg1"/>
                </a:solidFill>
              </a:rPr>
              <a:t> DIFFUSION INTERNE </a:t>
            </a:r>
          </a:p>
        </p:txBody>
      </p:sp>
      <p:sp>
        <p:nvSpPr>
          <p:cNvPr id="7" name="ZoneTexte 6"/>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
        <p:nvSpPr>
          <p:cNvPr id="8" name="Espace réservé de la date 12"/>
          <p:cNvSpPr>
            <a:spLocks noGrp="1"/>
          </p:cNvSpPr>
          <p:nvPr>
            <p:ph type="dt" sz="quarter" idx="10"/>
          </p:nvPr>
        </p:nvSpPr>
        <p:spPr>
          <a:xfrm>
            <a:off x="69743" y="6093296"/>
            <a:ext cx="4358241" cy="395113"/>
          </a:xfrm>
        </p:spPr>
        <p:txBody>
          <a:bodyPr/>
          <a:lstStyle/>
          <a:p>
            <a:pPr>
              <a:defRPr/>
            </a:pPr>
            <a:r>
              <a:rPr lang="fr-FR" dirty="0" smtClean="0"/>
              <a:t>DIRECTION DES RESSOURCES HUMAINES DU GROUPE PUBLIC FERROVIAIRE</a:t>
            </a:r>
          </a:p>
          <a:p>
            <a:pPr>
              <a:defRPr/>
            </a:pPr>
            <a:r>
              <a:rPr lang="fr-FR" dirty="0" smtClean="0"/>
              <a:t>Direction des relations sociales </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96608" y="1589891"/>
            <a:ext cx="7214077" cy="369332"/>
          </a:xfrm>
          <a:prstGeom prst="rect">
            <a:avLst/>
          </a:prstGeom>
          <a:noFill/>
        </p:spPr>
        <p:txBody>
          <a:bodyPr wrap="square" rtlCol="0">
            <a:spAutoFit/>
          </a:bodyPr>
          <a:lstStyle/>
          <a:p>
            <a:pPr marL="342900" indent="-342900">
              <a:buFont typeface="Wingdings" panose="05000000000000000000" pitchFamily="2" charset="2"/>
              <a:buChar char="Ø"/>
            </a:pPr>
            <a:r>
              <a:rPr lang="fr-FR" dirty="0" smtClean="0">
                <a:solidFill>
                  <a:schemeClr val="tx2">
                    <a:lumMod val="75000"/>
                  </a:schemeClr>
                </a:solidFill>
              </a:rPr>
              <a:t>La négociation locale est possible sur :</a:t>
            </a:r>
            <a:endParaRPr lang="fr-FR" b="1" dirty="0">
              <a:solidFill>
                <a:schemeClr val="tx2">
                  <a:lumMod val="75000"/>
                </a:schemeClr>
              </a:solidFill>
            </a:endParaRPr>
          </a:p>
        </p:txBody>
      </p:sp>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4</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dirty="0" smtClean="0"/>
              <a:t>DIRECTION DES RESSOURCES HUMAINES DU GROUPE PUBLIC FERROVIAIRE</a:t>
            </a:r>
          </a:p>
          <a:p>
            <a:pPr>
              <a:defRPr/>
            </a:pPr>
            <a:r>
              <a:rPr lang="fr-FR" dirty="0" smtClean="0"/>
              <a:t>Direction des relations sociales </a:t>
            </a:r>
            <a:endParaRPr lang="fr-FR" dirty="0"/>
          </a:p>
        </p:txBody>
      </p:sp>
      <p:grpSp>
        <p:nvGrpSpPr>
          <p:cNvPr id="14" name="Groupe 6"/>
          <p:cNvGrpSpPr>
            <a:grpSpLocks/>
          </p:cNvGrpSpPr>
          <p:nvPr/>
        </p:nvGrpSpPr>
        <p:grpSpPr bwMode="auto">
          <a:xfrm>
            <a:off x="401272" y="593993"/>
            <a:ext cx="8419199" cy="703397"/>
            <a:chOff x="431066" y="1124744"/>
            <a:chExt cx="8419993" cy="704087"/>
          </a:xfrm>
        </p:grpSpPr>
        <p:sp>
          <p:nvSpPr>
            <p:cNvPr id="15" name="ZoneTexte 5"/>
            <p:cNvSpPr txBox="1">
              <a:spLocks noChangeArrowheads="1"/>
            </p:cNvSpPr>
            <p:nvPr/>
          </p:nvSpPr>
          <p:spPr bwMode="auto">
            <a:xfrm>
              <a:off x="431066" y="1124744"/>
              <a:ext cx="540534" cy="40011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01</a:t>
              </a:r>
              <a:r>
                <a:rPr lang="fr-FR" altLang="fr-FR" sz="2000" dirty="0" smtClean="0">
                  <a:solidFill>
                    <a:schemeClr val="bg1"/>
                  </a:solidFill>
                  <a:sym typeface="Wingdings" pitchFamily="2" charset="2"/>
                </a:rPr>
                <a:t>.</a:t>
              </a:r>
              <a:endParaRPr lang="fr-FR" altLang="fr-FR" sz="2000" dirty="0"/>
            </a:p>
          </p:txBody>
        </p:sp>
        <p:sp>
          <p:nvSpPr>
            <p:cNvPr id="16" name="ZoneTexte 12"/>
            <p:cNvSpPr txBox="1">
              <a:spLocks noChangeArrowheads="1"/>
            </p:cNvSpPr>
            <p:nvPr/>
          </p:nvSpPr>
          <p:spPr bwMode="auto">
            <a:xfrm>
              <a:off x="432288" y="1520752"/>
              <a:ext cx="8418771" cy="308079"/>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L’ABSENCE D’UN ACCORD NATIONAL GLOBAL ET LE DOMAINE DE LA NEGOCIATION LOCALE</a:t>
              </a:r>
              <a:endParaRPr lang="fr-FR" altLang="fr-FR" sz="1400" b="1" dirty="0">
                <a:solidFill>
                  <a:srgbClr val="FFFFFF"/>
                </a:solidFill>
              </a:endParaRPr>
            </a:p>
          </p:txBody>
        </p:sp>
      </p:grpSp>
      <p:sp>
        <p:nvSpPr>
          <p:cNvPr id="12" name="ZoneTexte 11"/>
          <p:cNvSpPr txBox="1"/>
          <p:nvPr/>
        </p:nvSpPr>
        <p:spPr>
          <a:xfrm>
            <a:off x="1475656" y="2420888"/>
            <a:ext cx="6552728" cy="4001095"/>
          </a:xfrm>
          <a:prstGeom prst="rect">
            <a:avLst/>
          </a:prstGeom>
          <a:noFill/>
          <a:ln>
            <a:noFill/>
          </a:ln>
        </p:spPr>
        <p:txBody>
          <a:bodyPr wrap="square" rtlCol="0">
            <a:spAutoFit/>
          </a:bodyPr>
          <a:lstStyle/>
          <a:p>
            <a:pPr marL="285750" indent="-285750" algn="just">
              <a:buFontTx/>
              <a:buChar char="-"/>
            </a:pPr>
            <a:r>
              <a:rPr lang="fr-FR" sz="1400" dirty="0" smtClean="0"/>
              <a:t>Le nombre de CSSCT, les missions qui lui sont dévolues et le nombre de membres par CSSCT (minimum 3) ;</a:t>
            </a:r>
          </a:p>
          <a:p>
            <a:pPr algn="just"/>
            <a:endParaRPr lang="fr-FR" sz="1400" dirty="0" smtClean="0"/>
          </a:p>
          <a:p>
            <a:pPr marL="285750" indent="-285750" algn="just">
              <a:buFontTx/>
              <a:buChar char="-"/>
            </a:pPr>
            <a:r>
              <a:rPr lang="fr-FR" sz="1400" dirty="0" smtClean="0"/>
              <a:t>La création de commissions du CSE (autres que les supplétives) comme par exemple : </a:t>
            </a:r>
          </a:p>
          <a:p>
            <a:pPr marL="809625" lvl="1" indent="-266700" algn="just">
              <a:buFont typeface="Wingdings" panose="05000000000000000000" pitchFamily="2" charset="2"/>
              <a:buChar char="§"/>
            </a:pPr>
            <a:r>
              <a:rPr lang="fr-FR" sz="1400" dirty="0"/>
              <a:t>La commission économique ; </a:t>
            </a:r>
          </a:p>
          <a:p>
            <a:pPr marL="809625" lvl="1" indent="-266700" algn="just">
              <a:buFont typeface="Wingdings" panose="05000000000000000000" pitchFamily="2" charset="2"/>
              <a:buChar char="§"/>
            </a:pPr>
            <a:r>
              <a:rPr lang="fr-FR" sz="1400" dirty="0"/>
              <a:t>La commission ASC.</a:t>
            </a:r>
            <a:r>
              <a:rPr lang="fr-FR" sz="1600" dirty="0"/>
              <a:t> </a:t>
            </a:r>
            <a:endParaRPr lang="fr-FR" sz="1600" dirty="0" smtClean="0"/>
          </a:p>
          <a:p>
            <a:pPr marL="809625" lvl="1" indent="-266700" algn="just">
              <a:buFont typeface="Wingdings" panose="05000000000000000000" pitchFamily="2" charset="2"/>
              <a:buChar char="§"/>
            </a:pPr>
            <a:endParaRPr lang="fr-FR" sz="1400" dirty="0"/>
          </a:p>
          <a:p>
            <a:pPr marL="285750" indent="-285750" algn="just">
              <a:buFontTx/>
              <a:buChar char="-"/>
            </a:pPr>
            <a:r>
              <a:rPr lang="fr-FR" sz="1400" dirty="0" smtClean="0"/>
              <a:t>La création d’un poste de secrétaire adjoint en charge des attributions en matière de SSCT ;</a:t>
            </a:r>
          </a:p>
          <a:p>
            <a:pPr marL="285750" indent="-285750" algn="just">
              <a:buFontTx/>
              <a:buChar char="-"/>
            </a:pPr>
            <a:endParaRPr lang="fr-FR" sz="1400" dirty="0"/>
          </a:p>
          <a:p>
            <a:pPr marL="285750" indent="-285750" algn="just">
              <a:buFontTx/>
              <a:buChar char="-"/>
            </a:pPr>
            <a:r>
              <a:rPr lang="fr-FR" sz="1400" dirty="0" smtClean="0"/>
              <a:t>Les règles de remplacement des suppléants ;</a:t>
            </a:r>
          </a:p>
          <a:p>
            <a:pPr marL="285750" indent="-285750" algn="just">
              <a:buFontTx/>
              <a:buChar char="-"/>
            </a:pPr>
            <a:endParaRPr lang="fr-FR" sz="1400" dirty="0"/>
          </a:p>
          <a:p>
            <a:pPr marL="285750" indent="-285750" algn="just">
              <a:buFontTx/>
              <a:buChar char="-"/>
            </a:pPr>
            <a:r>
              <a:rPr lang="fr-FR" sz="1400" dirty="0" smtClean="0"/>
              <a:t>Les délais de prévenance et les règles d’utilisation pour les crédits d’heures ; </a:t>
            </a:r>
          </a:p>
          <a:p>
            <a:pPr marL="285750" indent="-285750" algn="just">
              <a:buFontTx/>
              <a:buChar char="-"/>
            </a:pPr>
            <a:endParaRPr lang="fr-FR" sz="1400" dirty="0"/>
          </a:p>
          <a:p>
            <a:pPr marL="285750" indent="-285750" algn="just">
              <a:buFontTx/>
              <a:buChar char="-"/>
            </a:pPr>
            <a:r>
              <a:rPr lang="fr-FR" sz="1400" dirty="0" smtClean="0"/>
              <a:t>Le nombre de représentants de proximité (RPX) et leurs missions voire leurs moyens de fonctionnement (crédits d’heures, local, affichage) et leurs réunions.</a:t>
            </a:r>
            <a:endParaRPr lang="fr-FR" dirty="0" smtClean="0"/>
          </a:p>
        </p:txBody>
      </p:sp>
      <p:sp>
        <p:nvSpPr>
          <p:cNvPr id="9" name="ZoneTexte 8"/>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5</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grpSp>
        <p:nvGrpSpPr>
          <p:cNvPr id="14" name="Groupe 6"/>
          <p:cNvGrpSpPr>
            <a:grpSpLocks/>
          </p:cNvGrpSpPr>
          <p:nvPr/>
        </p:nvGrpSpPr>
        <p:grpSpPr bwMode="auto">
          <a:xfrm>
            <a:off x="401272" y="593993"/>
            <a:ext cx="8419200" cy="703397"/>
            <a:chOff x="431066" y="1124744"/>
            <a:chExt cx="8419994" cy="704087"/>
          </a:xfrm>
        </p:grpSpPr>
        <p:sp>
          <p:nvSpPr>
            <p:cNvPr id="15" name="ZoneTexte 5"/>
            <p:cNvSpPr txBox="1">
              <a:spLocks noChangeArrowheads="1"/>
            </p:cNvSpPr>
            <p:nvPr/>
          </p:nvSpPr>
          <p:spPr bwMode="auto">
            <a:xfrm>
              <a:off x="431066" y="1124744"/>
              <a:ext cx="540534" cy="400110"/>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01</a:t>
              </a:r>
              <a:r>
                <a:rPr lang="fr-FR" altLang="fr-FR" sz="2000" dirty="0" smtClean="0">
                  <a:solidFill>
                    <a:schemeClr val="bg1"/>
                  </a:solidFill>
                  <a:sym typeface="Wingdings" pitchFamily="2" charset="2"/>
                </a:rPr>
                <a:t>.</a:t>
              </a:r>
              <a:endParaRPr lang="fr-FR" altLang="fr-FR" sz="2000" dirty="0"/>
            </a:p>
          </p:txBody>
        </p:sp>
        <p:sp>
          <p:nvSpPr>
            <p:cNvPr id="16" name="ZoneTexte 12"/>
            <p:cNvSpPr txBox="1">
              <a:spLocks noChangeArrowheads="1"/>
            </p:cNvSpPr>
            <p:nvPr/>
          </p:nvSpPr>
          <p:spPr bwMode="auto">
            <a:xfrm>
              <a:off x="432288" y="1520752"/>
              <a:ext cx="8418772" cy="308079"/>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a:solidFill>
                    <a:srgbClr val="FFFFFF"/>
                  </a:solidFill>
                </a:rPr>
                <a:t>L’ABSENCE D’UN ACCORD NATIONAL GLOBAL ET LE DOMAINE DE LA NEGOCIATION LOCALE</a:t>
              </a:r>
            </a:p>
          </p:txBody>
        </p:sp>
      </p:grpSp>
      <p:sp>
        <p:nvSpPr>
          <p:cNvPr id="3" name="ZoneTexte 2"/>
          <p:cNvSpPr txBox="1"/>
          <p:nvPr/>
        </p:nvSpPr>
        <p:spPr>
          <a:xfrm>
            <a:off x="2771801" y="2276872"/>
            <a:ext cx="4680519" cy="2308324"/>
          </a:xfrm>
          <a:prstGeom prst="rect">
            <a:avLst/>
          </a:prstGeom>
          <a:noFill/>
          <a:ln>
            <a:solidFill>
              <a:srgbClr val="009AA6"/>
            </a:solidFill>
          </a:ln>
        </p:spPr>
        <p:txBody>
          <a:bodyPr wrap="square" rtlCol="0">
            <a:spAutoFit/>
          </a:bodyPr>
          <a:lstStyle/>
          <a:p>
            <a:pPr algn="just"/>
            <a:endParaRPr lang="fr-FR" dirty="0" smtClean="0"/>
          </a:p>
          <a:p>
            <a:pPr algn="just"/>
            <a:r>
              <a:rPr lang="fr-FR" dirty="0" smtClean="0">
                <a:solidFill>
                  <a:srgbClr val="009AA6"/>
                </a:solidFill>
              </a:rPr>
              <a:t>Les points précités ont vocation à figurer dans un accord. </a:t>
            </a:r>
          </a:p>
          <a:p>
            <a:pPr algn="just"/>
            <a:endParaRPr lang="fr-FR" dirty="0" smtClean="0">
              <a:solidFill>
                <a:srgbClr val="009AA6"/>
              </a:solidFill>
            </a:endParaRPr>
          </a:p>
          <a:p>
            <a:pPr algn="just"/>
            <a:r>
              <a:rPr lang="fr-FR" dirty="0" smtClean="0">
                <a:solidFill>
                  <a:srgbClr val="009AA6"/>
                </a:solidFill>
              </a:rPr>
              <a:t>Pour la rédaction de votre accord, inspirez-vous des propositions figurant dans l’accord national. </a:t>
            </a:r>
          </a:p>
          <a:p>
            <a:pPr algn="just"/>
            <a:endParaRPr lang="fr-FR" dirty="0"/>
          </a:p>
        </p:txBody>
      </p:sp>
      <p:sp>
        <p:nvSpPr>
          <p:cNvPr id="4" name="Flèche droite 3"/>
          <p:cNvSpPr/>
          <p:nvPr/>
        </p:nvSpPr>
        <p:spPr>
          <a:xfrm>
            <a:off x="1403648" y="2926978"/>
            <a:ext cx="792088" cy="864096"/>
          </a:xfrm>
          <a:prstGeom prst="rightArrow">
            <a:avLst/>
          </a:prstGeom>
          <a:solidFill>
            <a:srgbClr val="009AA6"/>
          </a:solidFill>
          <a:ln>
            <a:solidFill>
              <a:srgbClr val="009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1785076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6</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grpSp>
        <p:nvGrpSpPr>
          <p:cNvPr id="14" name="Groupe 6"/>
          <p:cNvGrpSpPr>
            <a:grpSpLocks/>
          </p:cNvGrpSpPr>
          <p:nvPr/>
        </p:nvGrpSpPr>
        <p:grpSpPr bwMode="auto">
          <a:xfrm>
            <a:off x="401246" y="593993"/>
            <a:ext cx="7699146" cy="703397"/>
            <a:chOff x="431040" y="1124744"/>
            <a:chExt cx="7699872" cy="704087"/>
          </a:xfrm>
        </p:grpSpPr>
        <p:sp>
          <p:nvSpPr>
            <p:cNvPr id="15" name="ZoneTexte 5"/>
            <p:cNvSpPr txBox="1">
              <a:spLocks noChangeArrowheads="1"/>
            </p:cNvSpPr>
            <p:nvPr/>
          </p:nvSpPr>
          <p:spPr bwMode="auto">
            <a:xfrm>
              <a:off x="431040" y="1124744"/>
              <a:ext cx="540585" cy="400502"/>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02</a:t>
              </a:r>
              <a:r>
                <a:rPr lang="fr-FR" altLang="fr-FR" sz="2000" dirty="0" smtClean="0">
                  <a:solidFill>
                    <a:schemeClr val="bg1"/>
                  </a:solidFill>
                  <a:sym typeface="Wingdings" pitchFamily="2" charset="2"/>
                </a:rPr>
                <a:t>.</a:t>
              </a:r>
              <a:endParaRPr lang="fr-FR" altLang="fr-FR" sz="2000" dirty="0"/>
            </a:p>
          </p:txBody>
        </p:sp>
        <p:sp>
          <p:nvSpPr>
            <p:cNvPr id="16" name="ZoneTexte 12"/>
            <p:cNvSpPr txBox="1">
              <a:spLocks noChangeArrowheads="1"/>
            </p:cNvSpPr>
            <p:nvPr/>
          </p:nvSpPr>
          <p:spPr bwMode="auto">
            <a:xfrm>
              <a:off x="432288" y="1520752"/>
              <a:ext cx="7698624" cy="308079"/>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LES POINTS OUVERTS AU REGLEMENT  INTERIEUR </a:t>
              </a:r>
              <a:endParaRPr lang="fr-FR" altLang="fr-FR" sz="1400" b="1" dirty="0">
                <a:solidFill>
                  <a:srgbClr val="FFFFFF"/>
                </a:solidFill>
              </a:endParaRPr>
            </a:p>
          </p:txBody>
        </p:sp>
      </p:grpSp>
      <p:sp>
        <p:nvSpPr>
          <p:cNvPr id="9" name="ZoneTexte 8"/>
          <p:cNvSpPr txBox="1"/>
          <p:nvPr/>
        </p:nvSpPr>
        <p:spPr>
          <a:xfrm>
            <a:off x="696608" y="1589891"/>
            <a:ext cx="7214077" cy="83099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solidFill>
                  <a:schemeClr val="tx2">
                    <a:lumMod val="75000"/>
                  </a:schemeClr>
                </a:solidFill>
              </a:rPr>
              <a:t>Le règlement intérieur traite du fonctionnement du CSE</a:t>
            </a:r>
            <a:endParaRPr lang="fr-FR" sz="2400" b="1" dirty="0">
              <a:solidFill>
                <a:schemeClr val="tx2">
                  <a:lumMod val="75000"/>
                </a:schemeClr>
              </a:solidFill>
            </a:endParaRPr>
          </a:p>
        </p:txBody>
      </p:sp>
      <p:sp>
        <p:nvSpPr>
          <p:cNvPr id="10" name="ZoneTexte 9"/>
          <p:cNvSpPr txBox="1"/>
          <p:nvPr/>
        </p:nvSpPr>
        <p:spPr>
          <a:xfrm>
            <a:off x="1475656" y="2458050"/>
            <a:ext cx="6552728" cy="2339102"/>
          </a:xfrm>
          <a:prstGeom prst="rect">
            <a:avLst/>
          </a:prstGeom>
          <a:noFill/>
          <a:ln>
            <a:noFill/>
          </a:ln>
        </p:spPr>
        <p:txBody>
          <a:bodyPr wrap="square" rtlCol="0">
            <a:spAutoFit/>
          </a:bodyPr>
          <a:lstStyle/>
          <a:p>
            <a:pPr algn="just"/>
            <a:r>
              <a:rPr lang="fr-FR" sz="1600" dirty="0" smtClean="0"/>
              <a:t>Exemples : </a:t>
            </a:r>
          </a:p>
          <a:p>
            <a:pPr algn="just"/>
            <a:endParaRPr lang="fr-FR" sz="1600" dirty="0" smtClean="0"/>
          </a:p>
          <a:p>
            <a:pPr marL="285750" indent="-285750" algn="just">
              <a:buFontTx/>
              <a:buChar char="-"/>
            </a:pPr>
            <a:r>
              <a:rPr lang="fr-FR" sz="1600" dirty="0" smtClean="0"/>
              <a:t>La création d’un poste de secrétaire adjoint pour remplacer le secrétaire absent car cela relève du fonctionnement du CSE ;</a:t>
            </a:r>
          </a:p>
          <a:p>
            <a:pPr marL="285750" indent="-285750" algn="just">
              <a:buFontTx/>
              <a:buChar char="-"/>
            </a:pPr>
            <a:r>
              <a:rPr lang="fr-FR" sz="1600" dirty="0" smtClean="0"/>
              <a:t>La composition du bureau, les modalités d’affichage ou de diffusion des PV des réunions du CSE </a:t>
            </a:r>
          </a:p>
          <a:p>
            <a:pPr marL="285750" indent="-285750" algn="just">
              <a:buFontTx/>
              <a:buChar char="-"/>
            </a:pPr>
            <a:r>
              <a:rPr lang="fr-FR" sz="1600" dirty="0" smtClean="0"/>
              <a:t>La composition et les missions des commissions</a:t>
            </a:r>
          </a:p>
          <a:p>
            <a:pPr algn="just"/>
            <a:r>
              <a:rPr lang="fr-FR" sz="1600" dirty="0" smtClean="0"/>
              <a:t> </a:t>
            </a:r>
            <a:endParaRPr lang="fr-FR" sz="2000" dirty="0" smtClean="0"/>
          </a:p>
          <a:p>
            <a:pPr marL="1200150" lvl="2" indent="-285750" algn="just">
              <a:buFont typeface="Wingdings" panose="05000000000000000000" pitchFamily="2" charset="2"/>
              <a:buChar char="§"/>
            </a:pPr>
            <a:endParaRPr lang="fr-FR" dirty="0"/>
          </a:p>
        </p:txBody>
      </p:sp>
      <p:sp>
        <p:nvSpPr>
          <p:cNvPr id="2" name="ZoneTexte 1"/>
          <p:cNvSpPr txBox="1"/>
          <p:nvPr/>
        </p:nvSpPr>
        <p:spPr>
          <a:xfrm>
            <a:off x="2361652" y="4904873"/>
            <a:ext cx="6120680" cy="1200329"/>
          </a:xfrm>
          <a:prstGeom prst="rect">
            <a:avLst/>
          </a:prstGeom>
          <a:noFill/>
          <a:ln>
            <a:solidFill>
              <a:srgbClr val="009AA6"/>
            </a:solidFill>
          </a:ln>
        </p:spPr>
        <p:txBody>
          <a:bodyPr wrap="square" rtlCol="0">
            <a:spAutoFit/>
          </a:bodyPr>
          <a:lstStyle/>
          <a:p>
            <a:pPr algn="just"/>
            <a:r>
              <a:rPr lang="fr-FR" dirty="0" smtClean="0"/>
              <a:t>Un modèle de règlement intérieur a été adressé à l’ensemble du réseau des DRH et des responsable RS et intégré en annexe du manuel pratique sur le fonctionnement des CSE. </a:t>
            </a:r>
            <a:endParaRPr lang="fr-FR" dirty="0"/>
          </a:p>
        </p:txBody>
      </p:sp>
      <p:sp>
        <p:nvSpPr>
          <p:cNvPr id="12" name="Flèche droite 11"/>
          <p:cNvSpPr/>
          <p:nvPr/>
        </p:nvSpPr>
        <p:spPr>
          <a:xfrm>
            <a:off x="1638380" y="5274204"/>
            <a:ext cx="504056" cy="461665"/>
          </a:xfrm>
          <a:prstGeom prst="rightArrow">
            <a:avLst/>
          </a:prstGeom>
          <a:solidFill>
            <a:srgbClr val="009AA6"/>
          </a:solidFill>
          <a:ln>
            <a:solidFill>
              <a:srgbClr val="009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837690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7</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grpSp>
        <p:nvGrpSpPr>
          <p:cNvPr id="14" name="Groupe 6"/>
          <p:cNvGrpSpPr>
            <a:grpSpLocks/>
          </p:cNvGrpSpPr>
          <p:nvPr/>
        </p:nvGrpSpPr>
        <p:grpSpPr bwMode="auto">
          <a:xfrm>
            <a:off x="401246" y="593993"/>
            <a:ext cx="7699146" cy="703397"/>
            <a:chOff x="431040" y="1124744"/>
            <a:chExt cx="7699872" cy="704087"/>
          </a:xfrm>
        </p:grpSpPr>
        <p:sp>
          <p:nvSpPr>
            <p:cNvPr id="15" name="ZoneTexte 5"/>
            <p:cNvSpPr txBox="1">
              <a:spLocks noChangeArrowheads="1"/>
            </p:cNvSpPr>
            <p:nvPr/>
          </p:nvSpPr>
          <p:spPr bwMode="auto">
            <a:xfrm>
              <a:off x="431040" y="1124744"/>
              <a:ext cx="540585" cy="400502"/>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03</a:t>
              </a:r>
              <a:r>
                <a:rPr lang="fr-FR" altLang="fr-FR" sz="2000" dirty="0" smtClean="0">
                  <a:solidFill>
                    <a:schemeClr val="bg1"/>
                  </a:solidFill>
                  <a:sym typeface="Wingdings" pitchFamily="2" charset="2"/>
                </a:rPr>
                <a:t>.</a:t>
              </a:r>
              <a:endParaRPr lang="fr-FR" altLang="fr-FR" sz="2000" dirty="0"/>
            </a:p>
          </p:txBody>
        </p:sp>
        <p:sp>
          <p:nvSpPr>
            <p:cNvPr id="16" name="ZoneTexte 12"/>
            <p:cNvSpPr txBox="1">
              <a:spLocks noChangeArrowheads="1"/>
            </p:cNvSpPr>
            <p:nvPr/>
          </p:nvSpPr>
          <p:spPr bwMode="auto">
            <a:xfrm>
              <a:off x="432288" y="1520752"/>
              <a:ext cx="7698624" cy="308079"/>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QUE FAIRE EN L’ABSENCE DE NÉGOCIATION LOCALE ?</a:t>
              </a:r>
              <a:endParaRPr lang="fr-FR" altLang="fr-FR" sz="1400" b="1" dirty="0">
                <a:solidFill>
                  <a:srgbClr val="FFFFFF"/>
                </a:solidFill>
              </a:endParaRPr>
            </a:p>
          </p:txBody>
        </p:sp>
      </p:grpSp>
      <p:sp>
        <p:nvSpPr>
          <p:cNvPr id="18" name="ZoneTexte 17"/>
          <p:cNvSpPr txBox="1"/>
          <p:nvPr/>
        </p:nvSpPr>
        <p:spPr>
          <a:xfrm>
            <a:off x="1043608" y="1884888"/>
            <a:ext cx="6552728" cy="3416320"/>
          </a:xfrm>
          <a:prstGeom prst="rect">
            <a:avLst/>
          </a:prstGeom>
          <a:noFill/>
          <a:ln>
            <a:noFill/>
          </a:ln>
        </p:spPr>
        <p:txBody>
          <a:bodyPr wrap="square" rtlCol="0">
            <a:spAutoFit/>
          </a:bodyPr>
          <a:lstStyle/>
          <a:p>
            <a:pPr marL="285750" indent="-285750" algn="just">
              <a:buFontTx/>
              <a:buChar char="-"/>
            </a:pPr>
            <a:r>
              <a:rPr lang="fr-FR" sz="1400" dirty="0" smtClean="0"/>
              <a:t>L’employeur décide du nombre de CSSCT (prévu ainsi au Code du travail) ;</a:t>
            </a:r>
          </a:p>
          <a:p>
            <a:pPr marL="285750" indent="-285750" algn="just">
              <a:buFontTx/>
              <a:buChar char="-"/>
            </a:pPr>
            <a:endParaRPr lang="fr-FR" sz="1400" dirty="0" smtClean="0"/>
          </a:p>
          <a:p>
            <a:pPr algn="just"/>
            <a:endParaRPr lang="fr-FR" sz="1400" dirty="0"/>
          </a:p>
          <a:p>
            <a:pPr marL="285750" indent="-285750" algn="just">
              <a:buFontTx/>
              <a:buChar char="-"/>
            </a:pPr>
            <a:r>
              <a:rPr lang="fr-FR" sz="1400" dirty="0" smtClean="0"/>
              <a:t>Et le règlement intérieur décide notamment :</a:t>
            </a:r>
          </a:p>
          <a:p>
            <a:pPr marL="742950" lvl="1" indent="-285750" algn="just">
              <a:buFont typeface="Wingdings" panose="05000000000000000000" pitchFamily="2" charset="2"/>
              <a:buChar char="§"/>
            </a:pPr>
            <a:r>
              <a:rPr lang="fr-FR" sz="1400" dirty="0" smtClean="0"/>
              <a:t>Du nombre de membres ;</a:t>
            </a:r>
          </a:p>
          <a:p>
            <a:pPr marL="742950" lvl="1" indent="-285750" algn="just">
              <a:buFont typeface="Wingdings" panose="05000000000000000000" pitchFamily="2" charset="2"/>
              <a:buChar char="§"/>
            </a:pPr>
            <a:r>
              <a:rPr lang="fr-FR" sz="1400" dirty="0" smtClean="0"/>
              <a:t>Des missions qui sont dévolues aux CSSCT. </a:t>
            </a:r>
          </a:p>
          <a:p>
            <a:pPr algn="just"/>
            <a:endParaRPr lang="fr-FR" sz="1400" dirty="0" smtClean="0"/>
          </a:p>
          <a:p>
            <a:pPr algn="just"/>
            <a:endParaRPr lang="fr-FR" sz="1400" dirty="0" smtClean="0"/>
          </a:p>
          <a:p>
            <a:pPr marL="285750" indent="-285750" algn="just">
              <a:buFontTx/>
              <a:buChar char="-"/>
            </a:pPr>
            <a:r>
              <a:rPr lang="fr-FR" sz="1400" dirty="0" smtClean="0"/>
              <a:t>Le règlement intérieur pourrait aussi, sans risque juridique majeur : </a:t>
            </a:r>
          </a:p>
          <a:p>
            <a:pPr marL="742950" lvl="1" indent="-285750" algn="just">
              <a:buFont typeface="Wingdings" panose="05000000000000000000" pitchFamily="2" charset="2"/>
              <a:buChar char="§"/>
            </a:pPr>
            <a:r>
              <a:rPr lang="fr-FR" sz="1400" dirty="0" smtClean="0"/>
              <a:t>Fixer les différentes commissions que pourra créer le CSE, leur composition et les moyens de fonctionnement alloués ;</a:t>
            </a:r>
          </a:p>
          <a:p>
            <a:pPr marL="742950" lvl="1" indent="-285750" algn="just">
              <a:buFont typeface="Wingdings" panose="05000000000000000000" pitchFamily="2" charset="2"/>
              <a:buChar char="§"/>
            </a:pPr>
            <a:r>
              <a:rPr lang="fr-FR" sz="1400" dirty="0" smtClean="0"/>
              <a:t>Prévoir la création d’un poste de secrétaire adjoint et définir ses missions.</a:t>
            </a:r>
          </a:p>
          <a:p>
            <a:pPr algn="just"/>
            <a:r>
              <a:rPr lang="fr-FR" sz="1600" dirty="0" smtClean="0"/>
              <a:t> </a:t>
            </a:r>
            <a:endParaRPr lang="fr-FR" sz="2000" dirty="0" smtClean="0"/>
          </a:p>
          <a:p>
            <a:pPr marL="1200150" lvl="2" indent="-285750" algn="just">
              <a:buFont typeface="Wingdings" panose="05000000000000000000" pitchFamily="2" charset="2"/>
              <a:buChar char="§"/>
            </a:pPr>
            <a:endParaRPr lang="fr-FR" dirty="0"/>
          </a:p>
        </p:txBody>
      </p:sp>
      <p:sp>
        <p:nvSpPr>
          <p:cNvPr id="7" name="Accolade fermante 6"/>
          <p:cNvSpPr/>
          <p:nvPr/>
        </p:nvSpPr>
        <p:spPr>
          <a:xfrm>
            <a:off x="6948264" y="2532960"/>
            <a:ext cx="360040" cy="720080"/>
          </a:xfrm>
          <a:prstGeom prst="rightBrace">
            <a:avLst/>
          </a:prstGeom>
          <a:ln>
            <a:solidFill>
              <a:srgbClr val="009AA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9AA6"/>
              </a:solidFill>
            </a:endParaRPr>
          </a:p>
        </p:txBody>
      </p:sp>
      <p:sp>
        <p:nvSpPr>
          <p:cNvPr id="13" name="ZoneTexte 12"/>
          <p:cNvSpPr txBox="1"/>
          <p:nvPr/>
        </p:nvSpPr>
        <p:spPr>
          <a:xfrm>
            <a:off x="7478637" y="2627083"/>
            <a:ext cx="909787" cy="646331"/>
          </a:xfrm>
          <a:prstGeom prst="rect">
            <a:avLst/>
          </a:prstGeom>
          <a:noFill/>
          <a:ln>
            <a:solidFill>
              <a:srgbClr val="009AA6"/>
            </a:solidFill>
          </a:ln>
        </p:spPr>
        <p:txBody>
          <a:bodyPr wrap="square" rtlCol="0">
            <a:spAutoFit/>
          </a:bodyPr>
          <a:lstStyle/>
          <a:p>
            <a:r>
              <a:rPr lang="fr-FR" sz="1200" dirty="0" smtClean="0">
                <a:solidFill>
                  <a:srgbClr val="009AA6"/>
                </a:solidFill>
              </a:rPr>
              <a:t>Prévu en l’absence d’accord </a:t>
            </a:r>
            <a:endParaRPr lang="fr-FR" sz="1200" dirty="0">
              <a:solidFill>
                <a:srgbClr val="009AA6"/>
              </a:solidFill>
            </a:endParaRPr>
          </a:p>
        </p:txBody>
      </p:sp>
      <p:sp>
        <p:nvSpPr>
          <p:cNvPr id="10" name="ZoneTexte 9"/>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3118056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8</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smtClean="0"/>
              <a:t>DIRECTION DES RESSOURCES HUMAINES DU GROUPE PUBLIC FERROVIAIRE</a:t>
            </a:r>
          </a:p>
          <a:p>
            <a:pPr>
              <a:defRPr/>
            </a:pPr>
            <a:r>
              <a:rPr lang="fr-FR" smtClean="0"/>
              <a:t>Direction des relations sociales </a:t>
            </a:r>
            <a:endParaRPr lang="fr-FR" dirty="0"/>
          </a:p>
        </p:txBody>
      </p:sp>
      <p:grpSp>
        <p:nvGrpSpPr>
          <p:cNvPr id="14" name="Groupe 6"/>
          <p:cNvGrpSpPr>
            <a:grpSpLocks/>
          </p:cNvGrpSpPr>
          <p:nvPr/>
        </p:nvGrpSpPr>
        <p:grpSpPr bwMode="auto">
          <a:xfrm>
            <a:off x="401246" y="593993"/>
            <a:ext cx="7964332" cy="918840"/>
            <a:chOff x="431040" y="1124744"/>
            <a:chExt cx="7965083" cy="919741"/>
          </a:xfrm>
        </p:grpSpPr>
        <p:sp>
          <p:nvSpPr>
            <p:cNvPr id="15" name="ZoneTexte 5"/>
            <p:cNvSpPr txBox="1">
              <a:spLocks noChangeArrowheads="1"/>
            </p:cNvSpPr>
            <p:nvPr/>
          </p:nvSpPr>
          <p:spPr bwMode="auto">
            <a:xfrm>
              <a:off x="431040" y="1124744"/>
              <a:ext cx="540585" cy="400502"/>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04</a:t>
              </a:r>
              <a:r>
                <a:rPr lang="fr-FR" altLang="fr-FR" sz="2000" dirty="0" smtClean="0">
                  <a:solidFill>
                    <a:schemeClr val="bg1"/>
                  </a:solidFill>
                  <a:sym typeface="Wingdings" pitchFamily="2" charset="2"/>
                </a:rPr>
                <a:t>.</a:t>
              </a:r>
              <a:endParaRPr lang="fr-FR" altLang="fr-FR" sz="2000" dirty="0"/>
            </a:p>
          </p:txBody>
        </p:sp>
        <p:sp>
          <p:nvSpPr>
            <p:cNvPr id="16" name="ZoneTexte 12"/>
            <p:cNvSpPr txBox="1">
              <a:spLocks noChangeArrowheads="1"/>
            </p:cNvSpPr>
            <p:nvPr/>
          </p:nvSpPr>
          <p:spPr bwMode="auto">
            <a:xfrm>
              <a:off x="432288" y="1520752"/>
              <a:ext cx="7963835" cy="523733"/>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chemeClr val="bg1"/>
                  </a:solidFill>
                </a:rPr>
                <a:t>QUE FAIRE SI LE REGLEMENT INTERIEUR MET A VOTRE CHARGE DES OBLIGATIONS SUPRA LEGALES QUE VOUS NE SOUHAITEZ PAS ACCEPTER ? </a:t>
              </a:r>
              <a:endParaRPr lang="fr-FR" altLang="fr-FR" sz="1400" b="1" dirty="0">
                <a:solidFill>
                  <a:srgbClr val="FFFFFF"/>
                </a:solidFill>
              </a:endParaRPr>
            </a:p>
          </p:txBody>
        </p:sp>
      </p:grpSp>
      <p:sp>
        <p:nvSpPr>
          <p:cNvPr id="2" name="ZoneTexte 1"/>
          <p:cNvSpPr txBox="1"/>
          <p:nvPr/>
        </p:nvSpPr>
        <p:spPr>
          <a:xfrm>
            <a:off x="671513" y="1846565"/>
            <a:ext cx="7788919" cy="646331"/>
          </a:xfrm>
          <a:prstGeom prst="rect">
            <a:avLst/>
          </a:prstGeom>
          <a:noFill/>
        </p:spPr>
        <p:txBody>
          <a:bodyPr wrap="square" rtlCol="0">
            <a:spAutoFit/>
          </a:bodyPr>
          <a:lstStyle/>
          <a:p>
            <a:r>
              <a:rPr lang="fr-FR" dirty="0" smtClean="0"/>
              <a:t>Rappel des nouvelles dispositions du Code du travail : </a:t>
            </a:r>
          </a:p>
          <a:p>
            <a:endParaRPr lang="fr-FR" dirty="0"/>
          </a:p>
        </p:txBody>
      </p:sp>
      <p:sp>
        <p:nvSpPr>
          <p:cNvPr id="3" name="ZoneTexte 2"/>
          <p:cNvSpPr txBox="1"/>
          <p:nvPr/>
        </p:nvSpPr>
        <p:spPr>
          <a:xfrm>
            <a:off x="1115616" y="2969657"/>
            <a:ext cx="7344816" cy="2800767"/>
          </a:xfrm>
          <a:prstGeom prst="rect">
            <a:avLst/>
          </a:prstGeom>
          <a:noFill/>
          <a:ln>
            <a:solidFill>
              <a:srgbClr val="009AA6"/>
            </a:solidFill>
          </a:ln>
        </p:spPr>
        <p:txBody>
          <a:bodyPr wrap="square" rtlCol="0">
            <a:spAutoFit/>
          </a:bodyPr>
          <a:lstStyle/>
          <a:p>
            <a:pPr algn="ctr"/>
            <a:r>
              <a:rPr lang="fr-FR" sz="1600" dirty="0">
                <a:solidFill>
                  <a:srgbClr val="009AA6"/>
                </a:solidFill>
              </a:rPr>
              <a:t>Article </a:t>
            </a:r>
            <a:r>
              <a:rPr lang="fr-FR" sz="1600" dirty="0" smtClean="0">
                <a:solidFill>
                  <a:srgbClr val="009AA6"/>
                </a:solidFill>
              </a:rPr>
              <a:t>L.2315-24 </a:t>
            </a:r>
          </a:p>
          <a:p>
            <a:pPr algn="ctr"/>
            <a:endParaRPr lang="fr-FR" sz="1600" dirty="0">
              <a:solidFill>
                <a:srgbClr val="009AA6"/>
              </a:solidFill>
            </a:endParaRPr>
          </a:p>
          <a:p>
            <a:pPr algn="just"/>
            <a:r>
              <a:rPr lang="fr-FR" sz="1600" dirty="0" smtClean="0">
                <a:solidFill>
                  <a:srgbClr val="009AA6"/>
                </a:solidFill>
              </a:rPr>
              <a:t>« Le </a:t>
            </a:r>
            <a:r>
              <a:rPr lang="fr-FR" sz="1600" dirty="0">
                <a:solidFill>
                  <a:srgbClr val="009AA6"/>
                </a:solidFill>
              </a:rPr>
              <a:t>comité social et économique détermine, dans un règlement intérieur, les modalités de son fonctionnement et celles de ses rapports avec les salariés de l'entreprise, pour l'exercice des missions qui lui sont conférées par le chapitre II du présent titre.</a:t>
            </a:r>
          </a:p>
          <a:p>
            <a:pPr algn="just"/>
            <a:r>
              <a:rPr lang="fr-FR" sz="1600" b="1" u="sng" dirty="0">
                <a:solidFill>
                  <a:srgbClr val="009AA6"/>
                </a:solidFill>
              </a:rPr>
              <a:t>Sauf accord de l'employeur</a:t>
            </a:r>
            <a:r>
              <a:rPr lang="fr-FR" sz="1600" dirty="0">
                <a:solidFill>
                  <a:srgbClr val="009AA6"/>
                </a:solidFill>
              </a:rPr>
              <a:t>, un règlement intérieur ne peut comporter des clauses lui imposant des obligations ne résultant pas de dispositions légales. Cet accord constitue un </a:t>
            </a:r>
            <a:r>
              <a:rPr lang="fr-FR" sz="1600" b="1" u="sng" dirty="0">
                <a:solidFill>
                  <a:srgbClr val="009AA6"/>
                </a:solidFill>
              </a:rPr>
              <a:t>engagement unilatéral </a:t>
            </a:r>
            <a:r>
              <a:rPr lang="fr-FR" sz="1600" dirty="0">
                <a:solidFill>
                  <a:srgbClr val="009AA6"/>
                </a:solidFill>
              </a:rPr>
              <a:t>de l'employeur que celui-ci peut dénoncer à l'issue d'un délai raisonnable et après en avoir informé les membres de la délégation du personnel du comité social et </a:t>
            </a:r>
            <a:r>
              <a:rPr lang="fr-FR" sz="1600" dirty="0" smtClean="0">
                <a:solidFill>
                  <a:srgbClr val="009AA6"/>
                </a:solidFill>
              </a:rPr>
              <a:t>économique »</a:t>
            </a:r>
            <a:endParaRPr lang="fr-FR" sz="1600" dirty="0">
              <a:solidFill>
                <a:srgbClr val="009AA6"/>
              </a:solidFill>
            </a:endParaRPr>
          </a:p>
        </p:txBody>
      </p:sp>
      <p:sp>
        <p:nvSpPr>
          <p:cNvPr id="9" name="ZoneTexte 8"/>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512071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pPr>
              <a:defRPr/>
            </a:pPr>
            <a:fld id="{E5AD6F63-F75B-4100-BDBC-EAB25DD19D91}" type="slidenum">
              <a:rPr lang="fr-FR" smtClean="0"/>
              <a:pPr>
                <a:defRPr/>
              </a:pPr>
              <a:t>9</a:t>
            </a:fld>
            <a:r>
              <a:rPr lang="fr-FR" smtClean="0"/>
              <a:t> -</a:t>
            </a:r>
            <a:endParaRPr lang="fr-FR" dirty="0"/>
          </a:p>
        </p:txBody>
      </p:sp>
      <p:sp>
        <p:nvSpPr>
          <p:cNvPr id="17" name="Espace réservé de la date 12"/>
          <p:cNvSpPr>
            <a:spLocks noGrp="1"/>
          </p:cNvSpPr>
          <p:nvPr>
            <p:ph type="dt" sz="quarter" idx="10"/>
          </p:nvPr>
        </p:nvSpPr>
        <p:spPr>
          <a:xfrm>
            <a:off x="395536" y="6418263"/>
            <a:ext cx="4358241" cy="395113"/>
          </a:xfrm>
        </p:spPr>
        <p:txBody>
          <a:bodyPr/>
          <a:lstStyle/>
          <a:p>
            <a:pPr>
              <a:defRPr/>
            </a:pPr>
            <a:r>
              <a:rPr lang="fr-FR" dirty="0" smtClean="0"/>
              <a:t>DIRECTION DES RESSOURCES HUMAINES DU GROUPE PUBLIC FERROVIAIRE</a:t>
            </a:r>
          </a:p>
          <a:p>
            <a:pPr>
              <a:defRPr/>
            </a:pPr>
            <a:r>
              <a:rPr lang="fr-FR" dirty="0" smtClean="0"/>
              <a:t>Direction des relations sociales </a:t>
            </a:r>
            <a:endParaRPr lang="fr-FR" dirty="0"/>
          </a:p>
        </p:txBody>
      </p:sp>
      <p:grpSp>
        <p:nvGrpSpPr>
          <p:cNvPr id="14" name="Groupe 6"/>
          <p:cNvGrpSpPr>
            <a:grpSpLocks/>
          </p:cNvGrpSpPr>
          <p:nvPr/>
        </p:nvGrpSpPr>
        <p:grpSpPr bwMode="auto">
          <a:xfrm>
            <a:off x="401246" y="593992"/>
            <a:ext cx="7964332" cy="918840"/>
            <a:chOff x="431040" y="1124744"/>
            <a:chExt cx="7965083" cy="919741"/>
          </a:xfrm>
        </p:grpSpPr>
        <p:sp>
          <p:nvSpPr>
            <p:cNvPr id="15" name="ZoneTexte 5"/>
            <p:cNvSpPr txBox="1">
              <a:spLocks noChangeArrowheads="1"/>
            </p:cNvSpPr>
            <p:nvPr/>
          </p:nvSpPr>
          <p:spPr bwMode="auto">
            <a:xfrm>
              <a:off x="431040" y="1124744"/>
              <a:ext cx="540585" cy="400502"/>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FontTx/>
                <a:buNone/>
              </a:pPr>
              <a:r>
                <a:rPr lang="fr-FR" altLang="fr-FR" sz="2000" dirty="0" smtClean="0">
                  <a:solidFill>
                    <a:schemeClr val="bg1"/>
                  </a:solidFill>
                </a:rPr>
                <a:t>04</a:t>
              </a:r>
              <a:r>
                <a:rPr lang="fr-FR" altLang="fr-FR" sz="2000" dirty="0" smtClean="0">
                  <a:solidFill>
                    <a:schemeClr val="bg1"/>
                  </a:solidFill>
                  <a:sym typeface="Wingdings" pitchFamily="2" charset="2"/>
                </a:rPr>
                <a:t>.</a:t>
              </a:r>
              <a:endParaRPr lang="fr-FR" altLang="fr-FR" sz="2000" dirty="0"/>
            </a:p>
          </p:txBody>
        </p:sp>
        <p:sp>
          <p:nvSpPr>
            <p:cNvPr id="16" name="ZoneTexte 12"/>
            <p:cNvSpPr txBox="1">
              <a:spLocks noChangeArrowheads="1"/>
            </p:cNvSpPr>
            <p:nvPr/>
          </p:nvSpPr>
          <p:spPr bwMode="auto">
            <a:xfrm>
              <a:off x="432288" y="1520752"/>
              <a:ext cx="7963835" cy="523733"/>
            </a:xfrm>
            <a:prstGeom prst="rect">
              <a:avLst/>
            </a:prstGeom>
            <a:solidFill>
              <a:srgbClr val="009A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FontTx/>
                <a:buNone/>
              </a:pPr>
              <a:r>
                <a:rPr lang="fr-FR" altLang="fr-FR" sz="1400" b="1" dirty="0" smtClean="0">
                  <a:solidFill>
                    <a:srgbClr val="FFFFFF"/>
                  </a:solidFill>
                </a:rPr>
                <a:t>QUE FAIRE SI LE REGLEMENT INTERIEUR MET A VOTRE CHARGE DES OBLIGATIONS SUPRA LEGALES QUE VOUS NE SOUHAITEZ PAS ACCEPTER  </a:t>
              </a:r>
              <a:endParaRPr lang="fr-FR" altLang="fr-FR" sz="1400" b="1" dirty="0">
                <a:solidFill>
                  <a:srgbClr val="FFFFFF"/>
                </a:solidFill>
              </a:endParaRPr>
            </a:p>
          </p:txBody>
        </p:sp>
      </p:grpSp>
      <p:sp>
        <p:nvSpPr>
          <p:cNvPr id="9" name="ZoneTexte 8"/>
          <p:cNvSpPr txBox="1"/>
          <p:nvPr/>
        </p:nvSpPr>
        <p:spPr>
          <a:xfrm>
            <a:off x="696608" y="1484784"/>
            <a:ext cx="7214077" cy="461665"/>
          </a:xfrm>
          <a:prstGeom prst="rect">
            <a:avLst/>
          </a:prstGeom>
          <a:noFill/>
        </p:spPr>
        <p:txBody>
          <a:bodyPr wrap="square" rtlCol="0">
            <a:spAutoFit/>
          </a:bodyPr>
          <a:lstStyle/>
          <a:p>
            <a:pPr algn="just"/>
            <a:r>
              <a:rPr lang="fr-FR" sz="2400" dirty="0" smtClean="0">
                <a:solidFill>
                  <a:schemeClr val="tx2">
                    <a:lumMod val="75000"/>
                  </a:schemeClr>
                </a:solidFill>
              </a:rPr>
              <a:t> </a:t>
            </a:r>
            <a:endParaRPr lang="fr-FR" sz="2400" b="1" dirty="0">
              <a:solidFill>
                <a:schemeClr val="tx2">
                  <a:lumMod val="75000"/>
                </a:schemeClr>
              </a:solidFill>
            </a:endParaRPr>
          </a:p>
        </p:txBody>
      </p:sp>
      <p:sp>
        <p:nvSpPr>
          <p:cNvPr id="4" name="ZoneTexte 3"/>
          <p:cNvSpPr txBox="1"/>
          <p:nvPr/>
        </p:nvSpPr>
        <p:spPr>
          <a:xfrm>
            <a:off x="1475656" y="2316510"/>
            <a:ext cx="6768752" cy="1231106"/>
          </a:xfrm>
          <a:prstGeom prst="rect">
            <a:avLst/>
          </a:prstGeom>
          <a:noFill/>
          <a:ln>
            <a:solidFill>
              <a:srgbClr val="009AA6"/>
            </a:solidFill>
          </a:ln>
        </p:spPr>
        <p:txBody>
          <a:bodyPr wrap="square" rtlCol="0">
            <a:spAutoFit/>
          </a:bodyPr>
          <a:lstStyle/>
          <a:p>
            <a:pPr algn="just"/>
            <a:r>
              <a:rPr lang="fr-FR" sz="1600" dirty="0" smtClean="0"/>
              <a:t>Si le règlement intérieur met à la charge de l’employeur des obligations non prévues par les textes</a:t>
            </a:r>
            <a:r>
              <a:rPr lang="fr-FR" sz="1600" dirty="0"/>
              <a:t> </a:t>
            </a:r>
            <a:r>
              <a:rPr lang="fr-FR" sz="1600" dirty="0" smtClean="0"/>
              <a:t>que vous souhaitez refuser. </a:t>
            </a:r>
          </a:p>
          <a:p>
            <a:pPr algn="just"/>
            <a:endParaRPr lang="fr-FR" sz="1400" dirty="0" smtClean="0"/>
          </a:p>
          <a:p>
            <a:pPr algn="just"/>
            <a:r>
              <a:rPr lang="fr-FR" sz="1400" dirty="0" smtClean="0">
                <a:solidFill>
                  <a:srgbClr val="009AA6"/>
                </a:solidFill>
              </a:rPr>
              <a:t>Exemple : un crédit d’heures pour les membres des CSSCT ou pour le trésorier adjoint. </a:t>
            </a:r>
          </a:p>
        </p:txBody>
      </p:sp>
      <p:sp>
        <p:nvSpPr>
          <p:cNvPr id="5" name="ZoneTexte 4"/>
          <p:cNvSpPr txBox="1"/>
          <p:nvPr/>
        </p:nvSpPr>
        <p:spPr>
          <a:xfrm>
            <a:off x="1911183" y="4499828"/>
            <a:ext cx="5897698" cy="646331"/>
          </a:xfrm>
          <a:prstGeom prst="rect">
            <a:avLst/>
          </a:prstGeom>
          <a:solidFill>
            <a:srgbClr val="009AA6"/>
          </a:solidFill>
          <a:ln>
            <a:solidFill>
              <a:srgbClr val="009AA6"/>
            </a:solidFill>
          </a:ln>
        </p:spPr>
        <p:txBody>
          <a:bodyPr wrap="square" rtlCol="0">
            <a:spAutoFit/>
          </a:bodyPr>
          <a:lstStyle/>
          <a:p>
            <a:pPr algn="ctr"/>
            <a:r>
              <a:rPr lang="fr-FR" dirty="0" smtClean="0">
                <a:solidFill>
                  <a:schemeClr val="bg1"/>
                </a:solidFill>
              </a:rPr>
              <a:t>Refus de la clause, acté en séance, qui figurera au PV sans saisine du juge </a:t>
            </a:r>
            <a:endParaRPr lang="fr-FR" dirty="0">
              <a:solidFill>
                <a:schemeClr val="bg1"/>
              </a:solidFill>
            </a:endParaRPr>
          </a:p>
        </p:txBody>
      </p:sp>
      <p:sp>
        <p:nvSpPr>
          <p:cNvPr id="18" name="Flèche vers le bas 17"/>
          <p:cNvSpPr/>
          <p:nvPr/>
        </p:nvSpPr>
        <p:spPr>
          <a:xfrm>
            <a:off x="4384036" y="3717032"/>
            <a:ext cx="720080" cy="576064"/>
          </a:xfrm>
          <a:prstGeom prst="downArrow">
            <a:avLst/>
          </a:prstGeom>
          <a:solidFill>
            <a:srgbClr val="009AA6"/>
          </a:solidFill>
          <a:ln>
            <a:solidFill>
              <a:srgbClr val="009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rot="19803069">
            <a:off x="827584" y="2708920"/>
            <a:ext cx="7560840" cy="1107996"/>
          </a:xfrm>
          <a:prstGeom prst="rect">
            <a:avLst/>
          </a:prstGeom>
          <a:noFill/>
        </p:spPr>
        <p:txBody>
          <a:bodyPr wrap="square" rtlCol="0">
            <a:spAutoFit/>
          </a:bodyPr>
          <a:lstStyle/>
          <a:p>
            <a:pPr algn="ctr"/>
            <a:r>
              <a:rPr lang="fr-FR" sz="6600" dirty="0" smtClean="0">
                <a:solidFill>
                  <a:schemeClr val="bg1">
                    <a:lumMod val="75000"/>
                    <a:alpha val="50000"/>
                  </a:schemeClr>
                </a:solidFill>
              </a:rPr>
              <a:t>CONFIDENTIEL</a:t>
            </a:r>
            <a:endParaRPr lang="fr-FR" sz="6600" dirty="0">
              <a:solidFill>
                <a:schemeClr val="bg1">
                  <a:lumMod val="75000"/>
                  <a:alpha val="50000"/>
                </a:schemeClr>
              </a:solidFill>
            </a:endParaRPr>
          </a:p>
        </p:txBody>
      </p:sp>
    </p:spTree>
    <p:extLst>
      <p:ext uri="{BB962C8B-B14F-4D97-AF65-F5344CB8AC3E}">
        <p14:creationId xmlns:p14="http://schemas.microsoft.com/office/powerpoint/2010/main" val="2638294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partitiondessiegesCCGPF">
  <a:themeElements>
    <a:clrScheme name="CharteSNCF_Sept2014">
      <a:dk1>
        <a:sysClr val="windowText" lastClr="000000"/>
      </a:dk1>
      <a:lt1>
        <a:sysClr val="window" lastClr="FFFFFF"/>
      </a:lt1>
      <a:dk2>
        <a:srgbClr val="1F497D"/>
      </a:dk2>
      <a:lt2>
        <a:srgbClr val="EEECE1"/>
      </a:lt2>
      <a:accent1>
        <a:srgbClr val="6E1E78"/>
      </a:accent1>
      <a:accent2>
        <a:srgbClr val="A1006B"/>
      </a:accent2>
      <a:accent3>
        <a:srgbClr val="CD0037"/>
      </a:accent3>
      <a:accent4>
        <a:srgbClr val="E05206"/>
      </a:accent4>
      <a:accent5>
        <a:srgbClr val="FFB612"/>
      </a:accent5>
      <a:accent6>
        <a:srgbClr val="D2E100"/>
      </a:accent6>
      <a:hlink>
        <a:srgbClr val="0088CE"/>
      </a:hlink>
      <a:folHlink>
        <a:srgbClr val="0088CE"/>
      </a:folHlink>
    </a:clrScheme>
    <a:fontScheme name="Charte_Sept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uvertures">
  <a:themeElements>
    <a:clrScheme name="SNCF">
      <a:dk1>
        <a:srgbClr val="3C3732"/>
      </a:dk1>
      <a:lt1>
        <a:sysClr val="window" lastClr="FFFFFF"/>
      </a:lt1>
      <a:dk2>
        <a:srgbClr val="82BE00"/>
      </a:dk2>
      <a:lt2>
        <a:srgbClr val="D2E100"/>
      </a:lt2>
      <a:accent1>
        <a:srgbClr val="009AA6"/>
      </a:accent1>
      <a:accent2>
        <a:srgbClr val="CD0037"/>
      </a:accent2>
      <a:accent3>
        <a:srgbClr val="A0A0A0"/>
      </a:accent3>
      <a:accent4>
        <a:srgbClr val="E05206"/>
      </a:accent4>
      <a:accent5>
        <a:srgbClr val="FFB612"/>
      </a:accent5>
      <a:accent6>
        <a:srgbClr val="A1006B"/>
      </a:accent6>
      <a:hlink>
        <a:srgbClr val="E05206"/>
      </a:hlink>
      <a:folHlink>
        <a:srgbClr val="FFB612"/>
      </a:folHlink>
    </a:clrScheme>
    <a:fontScheme name="SNCF AVENIR">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us">
  <a:themeElements>
    <a:clrScheme name="SNCF">
      <a:dk1>
        <a:srgbClr val="3C3732"/>
      </a:dk1>
      <a:lt1>
        <a:sysClr val="window" lastClr="FFFFFF"/>
      </a:lt1>
      <a:dk2>
        <a:srgbClr val="82BE00"/>
      </a:dk2>
      <a:lt2>
        <a:srgbClr val="D2E100"/>
      </a:lt2>
      <a:accent1>
        <a:srgbClr val="009AA6"/>
      </a:accent1>
      <a:accent2>
        <a:srgbClr val="CD0037"/>
      </a:accent2>
      <a:accent3>
        <a:srgbClr val="A0A0A0"/>
      </a:accent3>
      <a:accent4>
        <a:srgbClr val="E05206"/>
      </a:accent4>
      <a:accent5>
        <a:srgbClr val="FFB612"/>
      </a:accent5>
      <a:accent6>
        <a:srgbClr val="A1006B"/>
      </a:accent6>
      <a:hlink>
        <a:srgbClr val="E05206"/>
      </a:hlink>
      <a:folHlink>
        <a:srgbClr val="FFB612"/>
      </a:folHlink>
    </a:clrScheme>
    <a:fontScheme name="SNCF AVENIR">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3A4264F63FE241BB0CFD4AD1633D6D" ma:contentTypeVersion="14" ma:contentTypeDescription="Crée un document." ma:contentTypeScope="" ma:versionID="22e77cbbe7558f9d134d07cfcfc764a9">
  <xsd:schema xmlns:xsd="http://www.w3.org/2001/XMLSchema" xmlns:xs="http://www.w3.org/2001/XMLSchema" xmlns:p="http://schemas.microsoft.com/office/2006/metadata/properties" xmlns:ns2="04c02bff-48bc-45e7-a183-3f728328cec5" xmlns:ns3="b180c538-e158-4bf4-8a9a-d636274d2718" targetNamespace="http://schemas.microsoft.com/office/2006/metadata/properties" ma:root="true" ma:fieldsID="b23d6f0476f0d778d2b3ed22905382fd" ns2:_="" ns3:_="">
    <xsd:import namespace="04c02bff-48bc-45e7-a183-3f728328cec5"/>
    <xsd:import namespace="b180c538-e158-4bf4-8a9a-d636274d271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2:_Flow_SignoffStatu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c02bff-48bc-45e7-a183-3f728328ce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_Flow_SignoffStatus" ma:index="18" nillable="true" ma:displayName="État de validation" ma:internalName="_x00c9_tat_x0020_de_x0020_validation">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80c538-e158-4bf4-8a9a-d636274d2718"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04c02bff-48bc-45e7-a183-3f728328cec5" xsi:nil="true"/>
  </documentManagement>
</p:properties>
</file>

<file path=customXml/itemProps1.xml><?xml version="1.0" encoding="utf-8"?>
<ds:datastoreItem xmlns:ds="http://schemas.openxmlformats.org/officeDocument/2006/customXml" ds:itemID="{0107FA28-4409-4F61-B05E-1201C9BC7B91}"/>
</file>

<file path=customXml/itemProps2.xml><?xml version="1.0" encoding="utf-8"?>
<ds:datastoreItem xmlns:ds="http://schemas.openxmlformats.org/officeDocument/2006/customXml" ds:itemID="{95BBCBA1-548E-4232-9962-2A2F1D8D9051}"/>
</file>

<file path=customXml/itemProps3.xml><?xml version="1.0" encoding="utf-8"?>
<ds:datastoreItem xmlns:ds="http://schemas.openxmlformats.org/officeDocument/2006/customXml" ds:itemID="{A9059E95-01D6-4EA6-BA8D-237BFB25D59B}"/>
</file>

<file path=docProps/app.xml><?xml version="1.0" encoding="utf-8"?>
<Properties xmlns="http://schemas.openxmlformats.org/officeDocument/2006/extended-properties" xmlns:vt="http://schemas.openxmlformats.org/officeDocument/2006/docPropsVTypes">
  <Template>RepartitiondessiegesCCGPF</Template>
  <TotalTime>4448</TotalTime>
  <Words>1182</Words>
  <Application>Microsoft Office PowerPoint</Application>
  <PresentationFormat>Affichage à l'écran (4:3)</PresentationFormat>
  <Paragraphs>190</Paragraphs>
  <Slides>16</Slides>
  <Notes>0</Notes>
  <HiddenSlides>0</HiddenSlides>
  <MMClips>0</MMClips>
  <ScaleCrop>false</ScaleCrop>
  <HeadingPairs>
    <vt:vector size="4" baseType="variant">
      <vt:variant>
        <vt:lpstr>Thème</vt:lpstr>
      </vt:variant>
      <vt:variant>
        <vt:i4>3</vt:i4>
      </vt:variant>
      <vt:variant>
        <vt:lpstr>Titres des diapositives</vt:lpstr>
      </vt:variant>
      <vt:variant>
        <vt:i4>16</vt:i4>
      </vt:variant>
    </vt:vector>
  </HeadingPairs>
  <TitlesOfParts>
    <vt:vector size="19" baseType="lpstr">
      <vt:lpstr>RepartitiondessiegesCCGPF</vt:lpstr>
      <vt:lpstr>Couvertures</vt:lpstr>
      <vt:lpstr>Contenus</vt:lpstr>
      <vt:lpstr>Présentation PowerPoint</vt:lpstr>
      <vt:lpstr>SOMMAIRE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SNCF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Master V11</dc:creator>
  <cp:lastModifiedBy>7904774W</cp:lastModifiedBy>
  <cp:revision>309</cp:revision>
  <cp:lastPrinted>2018-12-12T15:39:04Z</cp:lastPrinted>
  <dcterms:created xsi:type="dcterms:W3CDTF">2015-09-22T15:06:14Z</dcterms:created>
  <dcterms:modified xsi:type="dcterms:W3CDTF">2019-01-09T15:21:26Z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0x010100333A4264F63FE241BB0CFD4AD1633D6D</vt:lpwstr>
  </property>
</Properties>
</file>