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456613" cy="5832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246" y="954528"/>
            <a:ext cx="7188121" cy="2030565"/>
          </a:xfrm>
        </p:spPr>
        <p:txBody>
          <a:bodyPr anchor="b"/>
          <a:lstStyle>
            <a:lvl1pPr algn="ctr">
              <a:defRPr sz="51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7077" y="3063400"/>
            <a:ext cx="6342460" cy="1408164"/>
          </a:xfrm>
        </p:spPr>
        <p:txBody>
          <a:bodyPr/>
          <a:lstStyle>
            <a:lvl1pPr marL="0" indent="0" algn="ctr">
              <a:buNone/>
              <a:defRPr sz="2041"/>
            </a:lvl1pPr>
            <a:lvl2pPr marL="388849" indent="0" algn="ctr">
              <a:buNone/>
              <a:defRPr sz="1701"/>
            </a:lvl2pPr>
            <a:lvl3pPr marL="777697" indent="0" algn="ctr">
              <a:buNone/>
              <a:defRPr sz="1531"/>
            </a:lvl3pPr>
            <a:lvl4pPr marL="1166546" indent="0" algn="ctr">
              <a:buNone/>
              <a:defRPr sz="1361"/>
            </a:lvl4pPr>
            <a:lvl5pPr marL="1555394" indent="0" algn="ctr">
              <a:buNone/>
              <a:defRPr sz="1361"/>
            </a:lvl5pPr>
            <a:lvl6pPr marL="1944243" indent="0" algn="ctr">
              <a:buNone/>
              <a:defRPr sz="1361"/>
            </a:lvl6pPr>
            <a:lvl7pPr marL="2333092" indent="0" algn="ctr">
              <a:buNone/>
              <a:defRPr sz="1361"/>
            </a:lvl7pPr>
            <a:lvl8pPr marL="2721940" indent="0" algn="ctr">
              <a:buNone/>
              <a:defRPr sz="1361"/>
            </a:lvl8pPr>
            <a:lvl9pPr marL="3110789" indent="0" algn="ctr">
              <a:buNone/>
              <a:defRPr sz="136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9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5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1764" y="310525"/>
            <a:ext cx="1823457" cy="49427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393" y="310525"/>
            <a:ext cx="5364664" cy="494275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9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6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88" y="1454070"/>
            <a:ext cx="7293829" cy="2426147"/>
          </a:xfrm>
        </p:spPr>
        <p:txBody>
          <a:bodyPr anchor="b"/>
          <a:lstStyle>
            <a:lvl1pPr>
              <a:defRPr sz="51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988" y="3903170"/>
            <a:ext cx="7293829" cy="1275853"/>
          </a:xfrm>
        </p:spPr>
        <p:txBody>
          <a:bodyPr/>
          <a:lstStyle>
            <a:lvl1pPr marL="0" indent="0">
              <a:buNone/>
              <a:defRPr sz="2041">
                <a:solidFill>
                  <a:schemeClr val="tx1"/>
                </a:solidFill>
              </a:defRPr>
            </a:lvl1pPr>
            <a:lvl2pPr marL="38884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777697" indent="0">
              <a:buNone/>
              <a:defRPr sz="1531">
                <a:solidFill>
                  <a:schemeClr val="tx1">
                    <a:tint val="75000"/>
                  </a:schemeClr>
                </a:solidFill>
              </a:defRPr>
            </a:lvl3pPr>
            <a:lvl4pPr marL="1166546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4pPr>
            <a:lvl5pPr marL="1555394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5pPr>
            <a:lvl6pPr marL="1944243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6pPr>
            <a:lvl7pPr marL="2333092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7pPr>
            <a:lvl8pPr marL="2721940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8pPr>
            <a:lvl9pPr marL="3110789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4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392" y="1552626"/>
            <a:ext cx="3594061" cy="37006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160" y="1552626"/>
            <a:ext cx="3594061" cy="37006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93" y="310527"/>
            <a:ext cx="7293829" cy="11273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495" y="1429767"/>
            <a:ext cx="3577543" cy="700707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849" indent="0">
              <a:buNone/>
              <a:defRPr sz="1701" b="1"/>
            </a:lvl2pPr>
            <a:lvl3pPr marL="777697" indent="0">
              <a:buNone/>
              <a:defRPr sz="1531" b="1"/>
            </a:lvl3pPr>
            <a:lvl4pPr marL="1166546" indent="0">
              <a:buNone/>
              <a:defRPr sz="1361" b="1"/>
            </a:lvl4pPr>
            <a:lvl5pPr marL="1555394" indent="0">
              <a:buNone/>
              <a:defRPr sz="1361" b="1"/>
            </a:lvl5pPr>
            <a:lvl6pPr marL="1944243" indent="0">
              <a:buNone/>
              <a:defRPr sz="1361" b="1"/>
            </a:lvl6pPr>
            <a:lvl7pPr marL="2333092" indent="0">
              <a:buNone/>
              <a:defRPr sz="1361" b="1"/>
            </a:lvl7pPr>
            <a:lvl8pPr marL="2721940" indent="0">
              <a:buNone/>
              <a:defRPr sz="1361" b="1"/>
            </a:lvl8pPr>
            <a:lvl9pPr marL="3110789" indent="0">
              <a:buNone/>
              <a:defRPr sz="136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495" y="2130473"/>
            <a:ext cx="3577543" cy="3133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1161" y="1429767"/>
            <a:ext cx="3595162" cy="700707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849" indent="0">
              <a:buNone/>
              <a:defRPr sz="1701" b="1"/>
            </a:lvl2pPr>
            <a:lvl3pPr marL="777697" indent="0">
              <a:buNone/>
              <a:defRPr sz="1531" b="1"/>
            </a:lvl3pPr>
            <a:lvl4pPr marL="1166546" indent="0">
              <a:buNone/>
              <a:defRPr sz="1361" b="1"/>
            </a:lvl4pPr>
            <a:lvl5pPr marL="1555394" indent="0">
              <a:buNone/>
              <a:defRPr sz="1361" b="1"/>
            </a:lvl5pPr>
            <a:lvl6pPr marL="1944243" indent="0">
              <a:buNone/>
              <a:defRPr sz="1361" b="1"/>
            </a:lvl6pPr>
            <a:lvl7pPr marL="2333092" indent="0">
              <a:buNone/>
              <a:defRPr sz="1361" b="1"/>
            </a:lvl7pPr>
            <a:lvl8pPr marL="2721940" indent="0">
              <a:buNone/>
              <a:defRPr sz="1361" b="1"/>
            </a:lvl8pPr>
            <a:lvl9pPr marL="3110789" indent="0">
              <a:buNone/>
              <a:defRPr sz="136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81161" y="2130473"/>
            <a:ext cx="3595162" cy="3133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3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4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1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94" y="388832"/>
            <a:ext cx="2727478" cy="1360911"/>
          </a:xfrm>
        </p:spPr>
        <p:txBody>
          <a:bodyPr anchor="b"/>
          <a:lstStyle>
            <a:lvl1pPr>
              <a:defRPr sz="27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162" y="839769"/>
            <a:ext cx="4281160" cy="4144838"/>
          </a:xfrm>
        </p:spPr>
        <p:txBody>
          <a:bodyPr/>
          <a:lstStyle>
            <a:lvl1pPr>
              <a:defRPr sz="2722"/>
            </a:lvl1pPr>
            <a:lvl2pPr>
              <a:defRPr sz="2381"/>
            </a:lvl2pPr>
            <a:lvl3pPr>
              <a:defRPr sz="204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494" y="1749743"/>
            <a:ext cx="2727478" cy="3241614"/>
          </a:xfrm>
        </p:spPr>
        <p:txBody>
          <a:bodyPr/>
          <a:lstStyle>
            <a:lvl1pPr marL="0" indent="0">
              <a:buNone/>
              <a:defRPr sz="1361"/>
            </a:lvl1pPr>
            <a:lvl2pPr marL="388849" indent="0">
              <a:buNone/>
              <a:defRPr sz="1191"/>
            </a:lvl2pPr>
            <a:lvl3pPr marL="777697" indent="0">
              <a:buNone/>
              <a:defRPr sz="1021"/>
            </a:lvl3pPr>
            <a:lvl4pPr marL="1166546" indent="0">
              <a:buNone/>
              <a:defRPr sz="851"/>
            </a:lvl4pPr>
            <a:lvl5pPr marL="1555394" indent="0">
              <a:buNone/>
              <a:defRPr sz="851"/>
            </a:lvl5pPr>
            <a:lvl6pPr marL="1944243" indent="0">
              <a:buNone/>
              <a:defRPr sz="851"/>
            </a:lvl6pPr>
            <a:lvl7pPr marL="2333092" indent="0">
              <a:buNone/>
              <a:defRPr sz="851"/>
            </a:lvl7pPr>
            <a:lvl8pPr marL="2721940" indent="0">
              <a:buNone/>
              <a:defRPr sz="851"/>
            </a:lvl8pPr>
            <a:lvl9pPr marL="3110789" indent="0">
              <a:buNone/>
              <a:defRPr sz="8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5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94" y="388832"/>
            <a:ext cx="2727478" cy="1360911"/>
          </a:xfrm>
        </p:spPr>
        <p:txBody>
          <a:bodyPr anchor="b"/>
          <a:lstStyle>
            <a:lvl1pPr>
              <a:defRPr sz="27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95162" y="839769"/>
            <a:ext cx="4281160" cy="4144838"/>
          </a:xfrm>
        </p:spPr>
        <p:txBody>
          <a:bodyPr anchor="t"/>
          <a:lstStyle>
            <a:lvl1pPr marL="0" indent="0">
              <a:buNone/>
              <a:defRPr sz="2722"/>
            </a:lvl1pPr>
            <a:lvl2pPr marL="388849" indent="0">
              <a:buNone/>
              <a:defRPr sz="2381"/>
            </a:lvl2pPr>
            <a:lvl3pPr marL="777697" indent="0">
              <a:buNone/>
              <a:defRPr sz="2041"/>
            </a:lvl3pPr>
            <a:lvl4pPr marL="1166546" indent="0">
              <a:buNone/>
              <a:defRPr sz="1701"/>
            </a:lvl4pPr>
            <a:lvl5pPr marL="1555394" indent="0">
              <a:buNone/>
              <a:defRPr sz="1701"/>
            </a:lvl5pPr>
            <a:lvl6pPr marL="1944243" indent="0">
              <a:buNone/>
              <a:defRPr sz="1701"/>
            </a:lvl6pPr>
            <a:lvl7pPr marL="2333092" indent="0">
              <a:buNone/>
              <a:defRPr sz="1701"/>
            </a:lvl7pPr>
            <a:lvl8pPr marL="2721940" indent="0">
              <a:buNone/>
              <a:defRPr sz="1701"/>
            </a:lvl8pPr>
            <a:lvl9pPr marL="3110789" indent="0">
              <a:buNone/>
              <a:defRPr sz="170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494" y="1749743"/>
            <a:ext cx="2727478" cy="3241614"/>
          </a:xfrm>
        </p:spPr>
        <p:txBody>
          <a:bodyPr/>
          <a:lstStyle>
            <a:lvl1pPr marL="0" indent="0">
              <a:buNone/>
              <a:defRPr sz="1361"/>
            </a:lvl1pPr>
            <a:lvl2pPr marL="388849" indent="0">
              <a:buNone/>
              <a:defRPr sz="1191"/>
            </a:lvl2pPr>
            <a:lvl3pPr marL="777697" indent="0">
              <a:buNone/>
              <a:defRPr sz="1021"/>
            </a:lvl3pPr>
            <a:lvl4pPr marL="1166546" indent="0">
              <a:buNone/>
              <a:defRPr sz="851"/>
            </a:lvl4pPr>
            <a:lvl5pPr marL="1555394" indent="0">
              <a:buNone/>
              <a:defRPr sz="851"/>
            </a:lvl5pPr>
            <a:lvl6pPr marL="1944243" indent="0">
              <a:buNone/>
              <a:defRPr sz="851"/>
            </a:lvl6pPr>
            <a:lvl7pPr marL="2333092" indent="0">
              <a:buNone/>
              <a:defRPr sz="851"/>
            </a:lvl7pPr>
            <a:lvl8pPr marL="2721940" indent="0">
              <a:buNone/>
              <a:defRPr sz="851"/>
            </a:lvl8pPr>
            <a:lvl9pPr marL="3110789" indent="0">
              <a:buNone/>
              <a:defRPr sz="8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4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392" y="310527"/>
            <a:ext cx="7293829" cy="1127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392" y="1552626"/>
            <a:ext cx="7293829" cy="3700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1392" y="5405842"/>
            <a:ext cx="1902738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F8DF3-DDE4-4A22-B8E4-10B2EE9930CA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1253" y="5405842"/>
            <a:ext cx="2854107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72483" y="5405842"/>
            <a:ext cx="1902738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7D5B-06AF-4E4C-B94D-AC2057691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6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697" rtl="0" eaLnBrk="1" latinLnBrk="0" hangingPunct="1">
        <a:lnSpc>
          <a:spcPct val="90000"/>
        </a:lnSpc>
        <a:spcBef>
          <a:spcPct val="0"/>
        </a:spcBef>
        <a:buNone/>
        <a:defRPr sz="37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424" indent="-194424" algn="l" defTabSz="777697" rtl="0" eaLnBrk="1" latinLnBrk="0" hangingPunct="1">
        <a:lnSpc>
          <a:spcPct val="90000"/>
        </a:lnSpc>
        <a:spcBef>
          <a:spcPts val="851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1pPr>
      <a:lvl2pPr marL="583273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972122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60970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749819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2138667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527516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916365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305213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1pPr>
      <a:lvl2pPr marL="388849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77697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3pPr>
      <a:lvl4pPr marL="1166546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555394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1944243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333092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721940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110789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852594" y="1557784"/>
            <a:ext cx="1940400" cy="2222016"/>
            <a:chOff x="7675953" y="4285024"/>
            <a:chExt cx="1940400" cy="2222016"/>
          </a:xfrm>
        </p:grpSpPr>
        <p:sp>
          <p:nvSpPr>
            <p:cNvPr id="20" name="Rectangle 19"/>
            <p:cNvSpPr/>
            <p:nvPr/>
          </p:nvSpPr>
          <p:spPr>
            <a:xfrm>
              <a:off x="7675953" y="4285024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srs_mgmt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7675953" y="6229840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reproject_shapefile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7675953" y="5954236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reproject_raster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7675953" y="5680228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reproject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7675953" y="5404624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make_prj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7675953" y="4850224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get_wkt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675953" y="5129020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get_srs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7675953" y="4573024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get_esriwkt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33" name="Elbow Connector 32"/>
          <p:cNvCxnSpPr>
            <a:stCxn id="20" idx="3"/>
            <a:endCxn id="45" idx="0"/>
          </p:cNvCxnSpPr>
          <p:nvPr/>
        </p:nvCxnSpPr>
        <p:spPr>
          <a:xfrm>
            <a:off x="6792994" y="1701784"/>
            <a:ext cx="403638" cy="2350428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16" idx="0"/>
          </p:cNvCxnSpPr>
          <p:nvPr/>
        </p:nvCxnSpPr>
        <p:spPr>
          <a:xfrm rot="10800000" flipV="1">
            <a:off x="3544272" y="289108"/>
            <a:ext cx="1308322" cy="1268676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" idx="3"/>
            <a:endCxn id="16" idx="1"/>
          </p:cNvCxnSpPr>
          <p:nvPr/>
        </p:nvCxnSpPr>
        <p:spPr>
          <a:xfrm>
            <a:off x="2209794" y="289108"/>
            <a:ext cx="364278" cy="1412676"/>
          </a:xfrm>
          <a:prstGeom prst="bentConnector3">
            <a:avLst>
              <a:gd name="adj1" fmla="val 5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8" idx="1"/>
            <a:endCxn id="11" idx="1"/>
          </p:cNvCxnSpPr>
          <p:nvPr/>
        </p:nvCxnSpPr>
        <p:spPr>
          <a:xfrm rot="10800000">
            <a:off x="269394" y="856846"/>
            <a:ext cx="12700" cy="562338"/>
          </a:xfrm>
          <a:prstGeom prst="bentConnector3">
            <a:avLst>
              <a:gd name="adj1" fmla="val 1406252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5" idx="3"/>
            <a:endCxn id="38" idx="3"/>
          </p:cNvCxnSpPr>
          <p:nvPr/>
        </p:nvCxnSpPr>
        <p:spPr>
          <a:xfrm>
            <a:off x="6792994" y="1118164"/>
            <a:ext cx="1373837" cy="4170391"/>
          </a:xfrm>
          <a:prstGeom prst="bentConnector3">
            <a:avLst>
              <a:gd name="adj1" fmla="val 116640"/>
            </a:avLst>
          </a:prstGeom>
          <a:ln w="12700">
            <a:solidFill>
              <a:schemeClr val="accent3">
                <a:lumMod val="75000"/>
              </a:schemeClr>
            </a:solidFill>
            <a:tailEnd type="triangle" w="med" len="med"/>
          </a:ln>
          <a:effectLst>
            <a:glow rad="63500">
              <a:schemeClr val="bg1">
                <a:alpha val="69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2" idx="1"/>
            <a:endCxn id="23" idx="1"/>
          </p:cNvCxnSpPr>
          <p:nvPr/>
        </p:nvCxnSpPr>
        <p:spPr>
          <a:xfrm rot="10800000">
            <a:off x="4852594" y="3091588"/>
            <a:ext cx="12700" cy="274008"/>
          </a:xfrm>
          <a:prstGeom prst="bentConnector3">
            <a:avLst>
              <a:gd name="adj1" fmla="val 1186039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1" idx="3"/>
            <a:endCxn id="23" idx="3"/>
          </p:cNvCxnSpPr>
          <p:nvPr/>
        </p:nvCxnSpPr>
        <p:spPr>
          <a:xfrm flipV="1">
            <a:off x="6792994" y="3091588"/>
            <a:ext cx="12700" cy="549612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4" idx="1"/>
            <a:endCxn id="21" idx="1"/>
          </p:cNvCxnSpPr>
          <p:nvPr/>
        </p:nvCxnSpPr>
        <p:spPr>
          <a:xfrm rot="10800000" flipV="1">
            <a:off x="4852594" y="2815984"/>
            <a:ext cx="12700" cy="825216"/>
          </a:xfrm>
          <a:prstGeom prst="bentConnector3">
            <a:avLst>
              <a:gd name="adj1" fmla="val 1964827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4" idx="3"/>
            <a:endCxn id="22" idx="3"/>
          </p:cNvCxnSpPr>
          <p:nvPr/>
        </p:nvCxnSpPr>
        <p:spPr>
          <a:xfrm>
            <a:off x="6792994" y="850473"/>
            <a:ext cx="12700" cy="2515123"/>
          </a:xfrm>
          <a:prstGeom prst="bentConnector3">
            <a:avLst>
              <a:gd name="adj1" fmla="val 2475000"/>
            </a:avLst>
          </a:prstGeom>
          <a:ln w="127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5" idx="3"/>
            <a:endCxn id="24" idx="3"/>
          </p:cNvCxnSpPr>
          <p:nvPr/>
        </p:nvCxnSpPr>
        <p:spPr>
          <a:xfrm>
            <a:off x="6792994" y="2261584"/>
            <a:ext cx="12700" cy="554400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2" idx="3"/>
            <a:endCxn id="51" idx="1"/>
          </p:cNvCxnSpPr>
          <p:nvPr/>
        </p:nvCxnSpPr>
        <p:spPr>
          <a:xfrm>
            <a:off x="2209794" y="1141984"/>
            <a:ext cx="4016638" cy="3875600"/>
          </a:xfrm>
          <a:prstGeom prst="bentConnector3">
            <a:avLst>
              <a:gd name="adj1" fmla="val 2869"/>
            </a:avLst>
          </a:prstGeom>
          <a:ln w="127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2" idx="3"/>
            <a:endCxn id="38" idx="1"/>
          </p:cNvCxnSpPr>
          <p:nvPr/>
        </p:nvCxnSpPr>
        <p:spPr>
          <a:xfrm>
            <a:off x="2209794" y="1141984"/>
            <a:ext cx="4016637" cy="4146571"/>
          </a:xfrm>
          <a:prstGeom prst="bentConnector3">
            <a:avLst>
              <a:gd name="adj1" fmla="val 735"/>
            </a:avLst>
          </a:prstGeom>
          <a:ln w="127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574072" y="1557784"/>
            <a:ext cx="1941580" cy="1365956"/>
            <a:chOff x="2723015" y="2750492"/>
            <a:chExt cx="1941580" cy="1365956"/>
          </a:xfrm>
        </p:grpSpPr>
        <p:sp>
          <p:nvSpPr>
            <p:cNvPr id="16" name="Rectangle 15"/>
            <p:cNvSpPr/>
            <p:nvPr/>
          </p:nvSpPr>
          <p:spPr>
            <a:xfrm>
              <a:off x="2723015" y="2750492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 smtClean="0">
                  <a:latin typeface="Helvetica" panose="020B0604020202020204" pitchFamily="34" charset="0"/>
                  <a:cs typeface="Helvetica" panose="020B0604020202020204" pitchFamily="34" charset="0"/>
                </a:rPr>
                <a:t>dataset_mgmt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2723015" y="3038492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get_layer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2723015" y="3305128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verify_dataset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40" name="Rectangle 12"/>
            <p:cNvSpPr>
              <a:spLocks noChangeArrowheads="1"/>
            </p:cNvSpPr>
            <p:nvPr/>
          </p:nvSpPr>
          <p:spPr bwMode="auto">
            <a:xfrm>
              <a:off x="2723015" y="3565908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coords2offset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53" name="Rectangle 12"/>
            <p:cNvSpPr>
              <a:spLocks noChangeArrowheads="1"/>
            </p:cNvSpPr>
            <p:nvPr/>
          </p:nvSpPr>
          <p:spPr bwMode="auto">
            <a:xfrm>
              <a:off x="2724195" y="3839248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offset2coords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39" name="Straight Arrow Connector 38"/>
          <p:cNvCxnSpPr>
            <a:stCxn id="16" idx="3"/>
            <a:endCxn id="20" idx="1"/>
          </p:cNvCxnSpPr>
          <p:nvPr/>
        </p:nvCxnSpPr>
        <p:spPr>
          <a:xfrm>
            <a:off x="4514472" y="1701784"/>
            <a:ext cx="338122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5" idx="3"/>
            <a:endCxn id="51" idx="3"/>
          </p:cNvCxnSpPr>
          <p:nvPr/>
        </p:nvCxnSpPr>
        <p:spPr>
          <a:xfrm>
            <a:off x="6792994" y="1118164"/>
            <a:ext cx="1373838" cy="3899420"/>
          </a:xfrm>
          <a:prstGeom prst="bentConnector3">
            <a:avLst>
              <a:gd name="adj1" fmla="val 116640"/>
            </a:avLst>
          </a:prstGeom>
          <a:ln w="12700">
            <a:solidFill>
              <a:schemeClr val="accent3">
                <a:lumMod val="75000"/>
              </a:schemeClr>
            </a:solidFill>
            <a:tailEnd type="triangle" w="med" len="med"/>
          </a:ln>
          <a:effectLst>
            <a:glow rad="63500">
              <a:schemeClr val="bg1">
                <a:alpha val="69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4" idx="3"/>
            <a:endCxn id="47" idx="3"/>
          </p:cNvCxnSpPr>
          <p:nvPr/>
        </p:nvCxnSpPr>
        <p:spPr>
          <a:xfrm>
            <a:off x="6792994" y="850473"/>
            <a:ext cx="1373838" cy="3628339"/>
          </a:xfrm>
          <a:prstGeom prst="bentConnector3">
            <a:avLst>
              <a:gd name="adj1" fmla="val 116640"/>
            </a:avLst>
          </a:prstGeom>
          <a:ln w="127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4" idx="3"/>
            <a:endCxn id="48" idx="3"/>
          </p:cNvCxnSpPr>
          <p:nvPr/>
        </p:nvCxnSpPr>
        <p:spPr>
          <a:xfrm>
            <a:off x="6792994" y="850473"/>
            <a:ext cx="1373838" cy="3894975"/>
          </a:xfrm>
          <a:prstGeom prst="bentConnector3">
            <a:avLst>
              <a:gd name="adj1" fmla="val 116640"/>
            </a:avLst>
          </a:prstGeom>
          <a:ln w="127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0" idx="1"/>
            <a:endCxn id="47" idx="1"/>
          </p:cNvCxnSpPr>
          <p:nvPr/>
        </p:nvCxnSpPr>
        <p:spPr>
          <a:xfrm rot="10800000" flipH="1" flipV="1">
            <a:off x="269394" y="571708"/>
            <a:ext cx="5957038" cy="3907104"/>
          </a:xfrm>
          <a:prstGeom prst="bentConnector3">
            <a:avLst>
              <a:gd name="adj1" fmla="val -3837"/>
            </a:avLst>
          </a:prstGeom>
          <a:ln w="12700">
            <a:solidFill>
              <a:schemeClr val="accent3">
                <a:lumMod val="75000"/>
              </a:schemeClr>
            </a:solidFill>
            <a:tailEnd type="triangle" w="med" len="med"/>
          </a:ln>
          <a:effectLst>
            <a:glow rad="38100">
              <a:schemeClr val="bg1">
                <a:alpha val="74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0" idx="1"/>
            <a:endCxn id="48" idx="1"/>
          </p:cNvCxnSpPr>
          <p:nvPr/>
        </p:nvCxnSpPr>
        <p:spPr>
          <a:xfrm rot="10800000" flipH="1" flipV="1">
            <a:off x="269394" y="571708"/>
            <a:ext cx="5957038" cy="4173740"/>
          </a:xfrm>
          <a:prstGeom prst="bentConnector3">
            <a:avLst>
              <a:gd name="adj1" fmla="val -3837"/>
            </a:avLst>
          </a:prstGeom>
          <a:ln w="12700">
            <a:solidFill>
              <a:schemeClr val="accent3">
                <a:lumMod val="75000"/>
              </a:schemeClr>
            </a:solidFill>
            <a:tailEnd type="triangle" w="med" len="med"/>
          </a:ln>
          <a:effectLst>
            <a:glow rad="38100">
              <a:schemeClr val="bg1">
                <a:alpha val="74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226431" y="4052212"/>
            <a:ext cx="1940401" cy="1374943"/>
            <a:chOff x="-642591" y="2953664"/>
            <a:chExt cx="1940401" cy="1374943"/>
          </a:xfrm>
        </p:grpSpPr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-642591" y="4051407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raster2polygon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-642590" y="2953664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 smtClean="0">
                  <a:latin typeface="Helvetica" panose="020B0604020202020204" pitchFamily="34" charset="0"/>
                  <a:cs typeface="Helvetica" panose="020B0604020202020204" pitchFamily="34" charset="0"/>
                </a:rPr>
                <a:t>geo_tools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-642590" y="3241664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points2raster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-642590" y="3508300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polygon2raster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-642590" y="3780436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smtClean="0">
                  <a:solidFill>
                    <a:srgbClr val="FFC66D"/>
                  </a:solidFill>
                  <a:latin typeface="Consolas" panose="020B0609020204030204" pitchFamily="49" charset="0"/>
                </a:rPr>
                <a:t>raster2line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9394" y="145108"/>
            <a:ext cx="1940400" cy="1412676"/>
            <a:chOff x="149629" y="4322619"/>
            <a:chExt cx="1940400" cy="1412676"/>
          </a:xfrm>
        </p:grpSpPr>
        <p:sp>
          <p:nvSpPr>
            <p:cNvPr id="4" name="Rectangle 3"/>
            <p:cNvSpPr/>
            <p:nvPr/>
          </p:nvSpPr>
          <p:spPr>
            <a:xfrm>
              <a:off x="149629" y="4322619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shp_mgmt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149629" y="5458095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get_geom_description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49629" y="4610619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create_shp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49629" y="4895757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get_geom_simplified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49629" y="5180895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verify_shp_name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52594" y="145108"/>
            <a:ext cx="1940400" cy="1111656"/>
            <a:chOff x="2557270" y="4294564"/>
            <a:chExt cx="1940400" cy="1111656"/>
          </a:xfrm>
        </p:grpSpPr>
        <p:sp>
          <p:nvSpPr>
            <p:cNvPr id="9" name="Rectangle 8"/>
            <p:cNvSpPr/>
            <p:nvPr/>
          </p:nvSpPr>
          <p:spPr>
            <a:xfrm>
              <a:off x="2557270" y="4294564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raster_mgmt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557270" y="4584129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open_raster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557270" y="4861329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create_raster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2557270" y="5129020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raster2array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</p:grpSp>
      <p:cxnSp>
        <p:nvCxnSpPr>
          <p:cNvPr id="78" name="Elbow Connector 77"/>
          <p:cNvCxnSpPr>
            <a:stCxn id="13" idx="1"/>
            <a:endCxn id="15" idx="1"/>
          </p:cNvCxnSpPr>
          <p:nvPr/>
        </p:nvCxnSpPr>
        <p:spPr>
          <a:xfrm rot="10800000" flipV="1">
            <a:off x="4852594" y="573272"/>
            <a:ext cx="12700" cy="544891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08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27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Schwindt</dc:creator>
  <cp:lastModifiedBy>Sebastian Schwindt</cp:lastModifiedBy>
  <cp:revision>33</cp:revision>
  <dcterms:created xsi:type="dcterms:W3CDTF">2020-07-01T10:19:50Z</dcterms:created>
  <dcterms:modified xsi:type="dcterms:W3CDTF">2020-07-09T16:05:31Z</dcterms:modified>
</cp:coreProperties>
</file>