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456613" cy="583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125" d="100"/>
          <a:sy n="125" d="100"/>
        </p:scale>
        <p:origin x="3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246" y="954528"/>
            <a:ext cx="7188121" cy="2030565"/>
          </a:xfrm>
        </p:spPr>
        <p:txBody>
          <a:bodyPr anchor="b"/>
          <a:lstStyle>
            <a:lvl1pPr algn="ctr"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077" y="3063400"/>
            <a:ext cx="6342460" cy="1408164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849" indent="0" algn="ctr">
              <a:buNone/>
              <a:defRPr sz="1701"/>
            </a:lvl2pPr>
            <a:lvl3pPr marL="777697" indent="0" algn="ctr">
              <a:buNone/>
              <a:defRPr sz="1531"/>
            </a:lvl3pPr>
            <a:lvl4pPr marL="1166546" indent="0" algn="ctr">
              <a:buNone/>
              <a:defRPr sz="1361"/>
            </a:lvl4pPr>
            <a:lvl5pPr marL="1555394" indent="0" algn="ctr">
              <a:buNone/>
              <a:defRPr sz="1361"/>
            </a:lvl5pPr>
            <a:lvl6pPr marL="1944243" indent="0" algn="ctr">
              <a:buNone/>
              <a:defRPr sz="1361"/>
            </a:lvl6pPr>
            <a:lvl7pPr marL="2333092" indent="0" algn="ctr">
              <a:buNone/>
              <a:defRPr sz="1361"/>
            </a:lvl7pPr>
            <a:lvl8pPr marL="2721940" indent="0" algn="ctr">
              <a:buNone/>
              <a:defRPr sz="1361"/>
            </a:lvl8pPr>
            <a:lvl9pPr marL="3110789" indent="0" algn="ctr">
              <a:buNone/>
              <a:defRPr sz="13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1764" y="310525"/>
            <a:ext cx="1823457" cy="49427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393" y="310525"/>
            <a:ext cx="5364664" cy="49427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6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988" y="1454070"/>
            <a:ext cx="7293829" cy="2426147"/>
          </a:xfrm>
        </p:spPr>
        <p:txBody>
          <a:bodyPr anchor="b"/>
          <a:lstStyle>
            <a:lvl1pPr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8" y="3903170"/>
            <a:ext cx="7293829" cy="1275853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849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697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54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 marL="1555394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  <a:lvl6pPr marL="1944243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6pPr>
            <a:lvl7pPr marL="2333092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7pPr>
            <a:lvl8pPr marL="272194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8pPr>
            <a:lvl9pPr marL="311078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392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160" y="1552626"/>
            <a:ext cx="3594061" cy="37006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3" y="310527"/>
            <a:ext cx="7293829" cy="11273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95" y="1429767"/>
            <a:ext cx="3577543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495" y="2130473"/>
            <a:ext cx="3577543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161" y="1429767"/>
            <a:ext cx="3595162" cy="700707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849" indent="0">
              <a:buNone/>
              <a:defRPr sz="1701" b="1"/>
            </a:lvl2pPr>
            <a:lvl3pPr marL="777697" indent="0">
              <a:buNone/>
              <a:defRPr sz="1531" b="1"/>
            </a:lvl3pPr>
            <a:lvl4pPr marL="1166546" indent="0">
              <a:buNone/>
              <a:defRPr sz="1361" b="1"/>
            </a:lvl4pPr>
            <a:lvl5pPr marL="1555394" indent="0">
              <a:buNone/>
              <a:defRPr sz="1361" b="1"/>
            </a:lvl5pPr>
            <a:lvl6pPr marL="1944243" indent="0">
              <a:buNone/>
              <a:defRPr sz="1361" b="1"/>
            </a:lvl6pPr>
            <a:lvl7pPr marL="2333092" indent="0">
              <a:buNone/>
              <a:defRPr sz="1361" b="1"/>
            </a:lvl7pPr>
            <a:lvl8pPr marL="2721940" indent="0">
              <a:buNone/>
              <a:defRPr sz="1361" b="1"/>
            </a:lvl8pPr>
            <a:lvl9pPr marL="3110789" indent="0">
              <a:buNone/>
              <a:defRPr sz="136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161" y="2130473"/>
            <a:ext cx="3595162" cy="3133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3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62" y="839769"/>
            <a:ext cx="4281160" cy="4144838"/>
          </a:xfrm>
        </p:spPr>
        <p:txBody>
          <a:bodyPr/>
          <a:lstStyle>
            <a:lvl1pPr>
              <a:defRPr sz="2722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94" y="388832"/>
            <a:ext cx="2727478" cy="1360911"/>
          </a:xfrm>
        </p:spPr>
        <p:txBody>
          <a:bodyPr anchor="b"/>
          <a:lstStyle>
            <a:lvl1pPr>
              <a:defRPr sz="2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162" y="839769"/>
            <a:ext cx="4281160" cy="4144838"/>
          </a:xfrm>
        </p:spPr>
        <p:txBody>
          <a:bodyPr anchor="t"/>
          <a:lstStyle>
            <a:lvl1pPr marL="0" indent="0">
              <a:buNone/>
              <a:defRPr sz="2722"/>
            </a:lvl1pPr>
            <a:lvl2pPr marL="388849" indent="0">
              <a:buNone/>
              <a:defRPr sz="2381"/>
            </a:lvl2pPr>
            <a:lvl3pPr marL="777697" indent="0">
              <a:buNone/>
              <a:defRPr sz="2041"/>
            </a:lvl3pPr>
            <a:lvl4pPr marL="1166546" indent="0">
              <a:buNone/>
              <a:defRPr sz="1701"/>
            </a:lvl4pPr>
            <a:lvl5pPr marL="1555394" indent="0">
              <a:buNone/>
              <a:defRPr sz="1701"/>
            </a:lvl5pPr>
            <a:lvl6pPr marL="1944243" indent="0">
              <a:buNone/>
              <a:defRPr sz="1701"/>
            </a:lvl6pPr>
            <a:lvl7pPr marL="2333092" indent="0">
              <a:buNone/>
              <a:defRPr sz="1701"/>
            </a:lvl7pPr>
            <a:lvl8pPr marL="2721940" indent="0">
              <a:buNone/>
              <a:defRPr sz="1701"/>
            </a:lvl8pPr>
            <a:lvl9pPr marL="3110789" indent="0">
              <a:buNone/>
              <a:defRPr sz="1701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494" y="1749743"/>
            <a:ext cx="2727478" cy="3241614"/>
          </a:xfrm>
        </p:spPr>
        <p:txBody>
          <a:bodyPr/>
          <a:lstStyle>
            <a:lvl1pPr marL="0" indent="0">
              <a:buNone/>
              <a:defRPr sz="1361"/>
            </a:lvl1pPr>
            <a:lvl2pPr marL="388849" indent="0">
              <a:buNone/>
              <a:defRPr sz="1191"/>
            </a:lvl2pPr>
            <a:lvl3pPr marL="777697" indent="0">
              <a:buNone/>
              <a:defRPr sz="1021"/>
            </a:lvl3pPr>
            <a:lvl4pPr marL="1166546" indent="0">
              <a:buNone/>
              <a:defRPr sz="851"/>
            </a:lvl4pPr>
            <a:lvl5pPr marL="1555394" indent="0">
              <a:buNone/>
              <a:defRPr sz="851"/>
            </a:lvl5pPr>
            <a:lvl6pPr marL="1944243" indent="0">
              <a:buNone/>
              <a:defRPr sz="851"/>
            </a:lvl6pPr>
            <a:lvl7pPr marL="2333092" indent="0">
              <a:buNone/>
              <a:defRPr sz="851"/>
            </a:lvl7pPr>
            <a:lvl8pPr marL="2721940" indent="0">
              <a:buNone/>
              <a:defRPr sz="851"/>
            </a:lvl8pPr>
            <a:lvl9pPr marL="3110789" indent="0">
              <a:buNone/>
              <a:defRPr sz="8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392" y="310527"/>
            <a:ext cx="7293829" cy="1127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392" y="1552626"/>
            <a:ext cx="7293829" cy="3700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392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DF3-DDE4-4A22-B8E4-10B2EE9930CA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253" y="5405842"/>
            <a:ext cx="2854107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2483" y="5405842"/>
            <a:ext cx="1902738" cy="310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697" rtl="0" eaLnBrk="1" latinLnBrk="0" hangingPunct="1">
        <a:lnSpc>
          <a:spcPct val="90000"/>
        </a:lnSpc>
        <a:spcBef>
          <a:spcPct val="0"/>
        </a:spcBef>
        <a:buNone/>
        <a:defRPr sz="37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424" indent="-194424" algn="l" defTabSz="777697" rtl="0" eaLnBrk="1" latinLnBrk="0" hangingPunct="1">
        <a:lnSpc>
          <a:spcPct val="90000"/>
        </a:lnSpc>
        <a:spcBef>
          <a:spcPts val="851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27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2122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970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819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667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7516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6365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5213" indent="-194424" algn="l" defTabSz="77769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697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546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4243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3092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940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789" algn="l" defTabSz="777697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79278" y="563446"/>
            <a:ext cx="1940400" cy="1412676"/>
            <a:chOff x="149629" y="4322619"/>
            <a:chExt cx="1940400" cy="1412676"/>
          </a:xfrm>
        </p:grpSpPr>
        <p:sp>
          <p:nvSpPr>
            <p:cNvPr id="4" name="Rectangle 3"/>
            <p:cNvSpPr/>
            <p:nvPr/>
          </p:nvSpPr>
          <p:spPr>
            <a:xfrm>
              <a:off x="149629" y="4322619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shp_mgmt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49629" y="54580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get_geom_description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9629" y="46106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create_shp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49629" y="489575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get_geom_simplified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49629" y="518089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verify_shp_name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283025" y="563446"/>
            <a:ext cx="1940400" cy="1111656"/>
            <a:chOff x="2557270" y="4294564"/>
            <a:chExt cx="1940400" cy="1111656"/>
          </a:xfrm>
        </p:grpSpPr>
        <p:sp>
          <p:nvSpPr>
            <p:cNvPr id="9" name="Rectangle 8"/>
            <p:cNvSpPr/>
            <p:nvPr/>
          </p:nvSpPr>
          <p:spPr>
            <a:xfrm>
              <a:off x="2557270" y="429456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raster_mgmt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557270" y="45841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open_raster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557270" y="486132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create_raster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557270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raster2array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23015" y="2750492"/>
            <a:ext cx="1940400" cy="1103972"/>
            <a:chOff x="5058588" y="4333183"/>
            <a:chExt cx="1940400" cy="1103972"/>
          </a:xfrm>
        </p:grpSpPr>
        <p:sp>
          <p:nvSpPr>
            <p:cNvPr id="16" name="Rectangle 15"/>
            <p:cNvSpPr/>
            <p:nvPr/>
          </p:nvSpPr>
          <p:spPr>
            <a:xfrm>
              <a:off x="5058588" y="4333183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converter</a:t>
              </a: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5058588" y="4621183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get_layer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5058588" y="4887819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verify_dataset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5058588" y="515995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rgbClr val="FFC66D"/>
                  </a:solidFill>
                  <a:latin typeface="Consolas" panose="020B0609020204030204" pitchFamily="49" charset="0"/>
                </a:rPr>
                <a:t>raster2polygon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83025" y="3353836"/>
            <a:ext cx="1940400" cy="2222016"/>
            <a:chOff x="7675953" y="4285024"/>
            <a:chExt cx="1940400" cy="2222016"/>
          </a:xfrm>
        </p:grpSpPr>
        <p:sp>
          <p:nvSpPr>
            <p:cNvPr id="20" name="Rectangle 19"/>
            <p:cNvSpPr/>
            <p:nvPr/>
          </p:nvSpPr>
          <p:spPr>
            <a:xfrm>
              <a:off x="7675953" y="4285024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srs_mgmt</a:t>
              </a:r>
              <a:endParaRPr lang="en-US" sz="1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675953" y="622984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reproject_shapefile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7675953" y="5954236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reproject_raster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7675953" y="568022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reproject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675953" y="54046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make_prj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7675953" y="48502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get_wkt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7675953" y="5129020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FFC66D"/>
                  </a:solidFill>
                  <a:latin typeface="Consolas" panose="020B0609020204030204" pitchFamily="49" charset="0"/>
                </a:rPr>
                <a:t>get_srs</a:t>
              </a: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7675953" y="457302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rgbClr val="FFC66D"/>
                  </a:solidFill>
                  <a:latin typeface="Consolas" panose="020B0609020204030204" pitchFamily="49" charset="0"/>
                </a:rPr>
                <a:t>get_esriwkt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3" name="Elbow Connector 32"/>
          <p:cNvCxnSpPr>
            <a:stCxn id="16" idx="3"/>
            <a:endCxn id="20" idx="1"/>
          </p:cNvCxnSpPr>
          <p:nvPr/>
        </p:nvCxnSpPr>
        <p:spPr>
          <a:xfrm>
            <a:off x="4663415" y="2894492"/>
            <a:ext cx="619610" cy="603344"/>
          </a:xfrm>
          <a:prstGeom prst="bentConnector3">
            <a:avLst>
              <a:gd name="adj1" fmla="val 29691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16" idx="0"/>
          </p:cNvCxnSpPr>
          <p:nvPr/>
        </p:nvCxnSpPr>
        <p:spPr>
          <a:xfrm rot="10800000" flipV="1">
            <a:off x="3693215" y="707446"/>
            <a:ext cx="1589810" cy="2043046"/>
          </a:xfrm>
          <a:prstGeom prst="bentConnector2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6" idx="1"/>
          </p:cNvCxnSpPr>
          <p:nvPr/>
        </p:nvCxnSpPr>
        <p:spPr>
          <a:xfrm>
            <a:off x="2419679" y="707446"/>
            <a:ext cx="303337" cy="2187046"/>
          </a:xfrm>
          <a:prstGeom prst="bentConnector3">
            <a:avLst>
              <a:gd name="adj1" fmla="val 38938"/>
            </a:avLst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1"/>
            <a:endCxn id="11" idx="1"/>
          </p:cNvCxnSpPr>
          <p:nvPr/>
        </p:nvCxnSpPr>
        <p:spPr>
          <a:xfrm rot="10800000">
            <a:off x="479278" y="1275184"/>
            <a:ext cx="12700" cy="562338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3" idx="1"/>
            <a:endCxn id="19" idx="3"/>
          </p:cNvCxnSpPr>
          <p:nvPr/>
        </p:nvCxnSpPr>
        <p:spPr>
          <a:xfrm rot="10800000" flipV="1">
            <a:off x="4663415" y="991611"/>
            <a:ext cx="619610" cy="27242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2" idx="1"/>
            <a:endCxn id="23" idx="1"/>
          </p:cNvCxnSpPr>
          <p:nvPr/>
        </p:nvCxnSpPr>
        <p:spPr>
          <a:xfrm rot="10800000">
            <a:off x="5283025" y="4887640"/>
            <a:ext cx="12700" cy="274008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1" idx="3"/>
            <a:endCxn id="23" idx="3"/>
          </p:cNvCxnSpPr>
          <p:nvPr/>
        </p:nvCxnSpPr>
        <p:spPr>
          <a:xfrm flipV="1">
            <a:off x="7223425" y="4887640"/>
            <a:ext cx="12700" cy="5496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4" idx="1"/>
            <a:endCxn id="21" idx="1"/>
          </p:cNvCxnSpPr>
          <p:nvPr/>
        </p:nvCxnSpPr>
        <p:spPr>
          <a:xfrm rot="10800000" flipV="1">
            <a:off x="5283025" y="4612036"/>
            <a:ext cx="12700" cy="825216"/>
          </a:xfrm>
          <a:prstGeom prst="bentConnector3">
            <a:avLst>
              <a:gd name="adj1" fmla="val 366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4" idx="3"/>
            <a:endCxn id="22" idx="3"/>
          </p:cNvCxnSpPr>
          <p:nvPr/>
        </p:nvCxnSpPr>
        <p:spPr>
          <a:xfrm>
            <a:off x="7223425" y="1268812"/>
            <a:ext cx="12700" cy="3892837"/>
          </a:xfrm>
          <a:prstGeom prst="bentConnector3">
            <a:avLst>
              <a:gd name="adj1" fmla="val 3187157"/>
            </a:avLst>
          </a:prstGeom>
          <a:ln w="12700">
            <a:solidFill>
              <a:schemeClr val="accent3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5" idx="3"/>
            <a:endCxn id="24" idx="3"/>
          </p:cNvCxnSpPr>
          <p:nvPr/>
        </p:nvCxnSpPr>
        <p:spPr>
          <a:xfrm>
            <a:off x="7223425" y="4057636"/>
            <a:ext cx="12700" cy="554400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21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18</cp:revision>
  <dcterms:created xsi:type="dcterms:W3CDTF">2020-07-01T10:19:50Z</dcterms:created>
  <dcterms:modified xsi:type="dcterms:W3CDTF">2020-07-01T14:36:43Z</dcterms:modified>
</cp:coreProperties>
</file>