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456613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46" y="954528"/>
            <a:ext cx="7188121" cy="2030565"/>
          </a:xfrm>
        </p:spPr>
        <p:txBody>
          <a:bodyPr anchor="b"/>
          <a:lstStyle>
            <a:lvl1pPr algn="ctr"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077" y="3063400"/>
            <a:ext cx="6342460" cy="1408164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849" indent="0" algn="ctr">
              <a:buNone/>
              <a:defRPr sz="1701"/>
            </a:lvl2pPr>
            <a:lvl3pPr marL="777697" indent="0" algn="ctr">
              <a:buNone/>
              <a:defRPr sz="1531"/>
            </a:lvl3pPr>
            <a:lvl4pPr marL="1166546" indent="0" algn="ctr">
              <a:buNone/>
              <a:defRPr sz="1361"/>
            </a:lvl4pPr>
            <a:lvl5pPr marL="1555394" indent="0" algn="ctr">
              <a:buNone/>
              <a:defRPr sz="1361"/>
            </a:lvl5pPr>
            <a:lvl6pPr marL="1944243" indent="0" algn="ctr">
              <a:buNone/>
              <a:defRPr sz="1361"/>
            </a:lvl6pPr>
            <a:lvl7pPr marL="2333092" indent="0" algn="ctr">
              <a:buNone/>
              <a:defRPr sz="1361"/>
            </a:lvl7pPr>
            <a:lvl8pPr marL="2721940" indent="0" algn="ctr">
              <a:buNone/>
              <a:defRPr sz="1361"/>
            </a:lvl8pPr>
            <a:lvl9pPr marL="3110789" indent="0" algn="ctr">
              <a:buNone/>
              <a:defRPr sz="13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1764" y="310525"/>
            <a:ext cx="1823457" cy="49427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393" y="310525"/>
            <a:ext cx="5364664" cy="49427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88" y="1454070"/>
            <a:ext cx="7293829" cy="2426147"/>
          </a:xfrm>
        </p:spPr>
        <p:txBody>
          <a:bodyPr anchor="b"/>
          <a:lstStyle>
            <a:lvl1pPr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8" y="3903170"/>
            <a:ext cx="7293829" cy="1275853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84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697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54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555394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1944243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333092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272194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11078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392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160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3" y="310527"/>
            <a:ext cx="7293829" cy="1127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95" y="1429767"/>
            <a:ext cx="3577543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95" y="2130473"/>
            <a:ext cx="3577543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161" y="1429767"/>
            <a:ext cx="3595162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161" y="2130473"/>
            <a:ext cx="3595162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62" y="839769"/>
            <a:ext cx="4281160" cy="4144838"/>
          </a:xfrm>
        </p:spPr>
        <p:txBody>
          <a:bodyPr/>
          <a:lstStyle>
            <a:lvl1pPr>
              <a:defRPr sz="2722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162" y="839769"/>
            <a:ext cx="4281160" cy="4144838"/>
          </a:xfrm>
        </p:spPr>
        <p:txBody>
          <a:bodyPr anchor="t"/>
          <a:lstStyle>
            <a:lvl1pPr marL="0" indent="0">
              <a:buNone/>
              <a:defRPr sz="2722"/>
            </a:lvl1pPr>
            <a:lvl2pPr marL="388849" indent="0">
              <a:buNone/>
              <a:defRPr sz="2381"/>
            </a:lvl2pPr>
            <a:lvl3pPr marL="777697" indent="0">
              <a:buNone/>
              <a:defRPr sz="2041"/>
            </a:lvl3pPr>
            <a:lvl4pPr marL="1166546" indent="0">
              <a:buNone/>
              <a:defRPr sz="1701"/>
            </a:lvl4pPr>
            <a:lvl5pPr marL="1555394" indent="0">
              <a:buNone/>
              <a:defRPr sz="1701"/>
            </a:lvl5pPr>
            <a:lvl6pPr marL="1944243" indent="0">
              <a:buNone/>
              <a:defRPr sz="1701"/>
            </a:lvl6pPr>
            <a:lvl7pPr marL="2333092" indent="0">
              <a:buNone/>
              <a:defRPr sz="1701"/>
            </a:lvl7pPr>
            <a:lvl8pPr marL="2721940" indent="0">
              <a:buNone/>
              <a:defRPr sz="1701"/>
            </a:lvl8pPr>
            <a:lvl9pPr marL="3110789" indent="0">
              <a:buNone/>
              <a:defRPr sz="17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392" y="310527"/>
            <a:ext cx="729382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392" y="1552626"/>
            <a:ext cx="729382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392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253" y="5405842"/>
            <a:ext cx="2854107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2483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697" rtl="0" eaLnBrk="1" latinLnBrk="0" hangingPunct="1">
        <a:lnSpc>
          <a:spcPct val="90000"/>
        </a:lnSpc>
        <a:spcBef>
          <a:spcPct val="0"/>
        </a:spcBef>
        <a:buNone/>
        <a:defRPr sz="37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424" indent="-194424" algn="l" defTabSz="777697" rtl="0" eaLnBrk="1" latinLnBrk="0" hangingPunct="1">
        <a:lnSpc>
          <a:spcPct val="90000"/>
        </a:lnSpc>
        <a:spcBef>
          <a:spcPts val="851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27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2122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970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819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667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7516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6365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521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697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546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4243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3092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94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78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Elbow Connector 55"/>
          <p:cNvCxnSpPr>
            <a:stCxn id="54" idx="1"/>
            <a:endCxn id="38" idx="1"/>
          </p:cNvCxnSpPr>
          <p:nvPr/>
        </p:nvCxnSpPr>
        <p:spPr>
          <a:xfrm rot="10800000">
            <a:off x="6226431" y="5288555"/>
            <a:ext cx="12700" cy="280976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52594" y="1557784"/>
            <a:ext cx="1940400" cy="2222016"/>
            <a:chOff x="7675953" y="4285024"/>
            <a:chExt cx="1940400" cy="2222016"/>
          </a:xfrm>
        </p:grpSpPr>
        <p:sp>
          <p:nvSpPr>
            <p:cNvPr id="20" name="Rectangle 19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srs_mgmt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675953" y="622984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reproject_shapefile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675953" y="59542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7675953" y="56802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675953" y="54046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make_prj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675953" y="48502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get_wkt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75953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get_srs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675953" y="45730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get_esriwkt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20" idx="3"/>
            <a:endCxn id="45" idx="0"/>
          </p:cNvCxnSpPr>
          <p:nvPr/>
        </p:nvCxnSpPr>
        <p:spPr>
          <a:xfrm>
            <a:off x="6792994" y="1701784"/>
            <a:ext cx="403638" cy="235042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16" idx="0"/>
          </p:cNvCxnSpPr>
          <p:nvPr/>
        </p:nvCxnSpPr>
        <p:spPr>
          <a:xfrm rot="10800000" flipV="1">
            <a:off x="3544272" y="289108"/>
            <a:ext cx="1308322" cy="1268676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6" idx="1"/>
          </p:cNvCxnSpPr>
          <p:nvPr/>
        </p:nvCxnSpPr>
        <p:spPr>
          <a:xfrm>
            <a:off x="2209794" y="289108"/>
            <a:ext cx="364278" cy="1412676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1"/>
            <a:endCxn id="11" idx="1"/>
          </p:cNvCxnSpPr>
          <p:nvPr/>
        </p:nvCxnSpPr>
        <p:spPr>
          <a:xfrm rot="10800000">
            <a:off x="269394" y="856846"/>
            <a:ext cx="12700" cy="562338"/>
          </a:xfrm>
          <a:prstGeom prst="bentConnector3">
            <a:avLst>
              <a:gd name="adj1" fmla="val 1406252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  <a:endCxn id="38" idx="3"/>
          </p:cNvCxnSpPr>
          <p:nvPr/>
        </p:nvCxnSpPr>
        <p:spPr>
          <a:xfrm>
            <a:off x="6792994" y="1118164"/>
            <a:ext cx="1373837" cy="4170391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63500">
              <a:schemeClr val="bg1">
                <a:alpha val="6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2" idx="1"/>
            <a:endCxn id="23" idx="1"/>
          </p:cNvCxnSpPr>
          <p:nvPr/>
        </p:nvCxnSpPr>
        <p:spPr>
          <a:xfrm rot="10800000">
            <a:off x="4852594" y="3091588"/>
            <a:ext cx="12700" cy="274008"/>
          </a:xfrm>
          <a:prstGeom prst="bentConnector3">
            <a:avLst>
              <a:gd name="adj1" fmla="val 1073535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23" idx="3"/>
          </p:cNvCxnSpPr>
          <p:nvPr/>
        </p:nvCxnSpPr>
        <p:spPr>
          <a:xfrm flipV="1">
            <a:off x="6792994" y="3091588"/>
            <a:ext cx="12700" cy="5496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4" idx="1"/>
            <a:endCxn id="21" idx="1"/>
          </p:cNvCxnSpPr>
          <p:nvPr/>
        </p:nvCxnSpPr>
        <p:spPr>
          <a:xfrm rot="10800000" flipV="1">
            <a:off x="4852594" y="2815984"/>
            <a:ext cx="12700" cy="825216"/>
          </a:xfrm>
          <a:prstGeom prst="bentConnector3">
            <a:avLst>
              <a:gd name="adj1" fmla="val 1458575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3"/>
            <a:endCxn id="22" idx="3"/>
          </p:cNvCxnSpPr>
          <p:nvPr/>
        </p:nvCxnSpPr>
        <p:spPr>
          <a:xfrm>
            <a:off x="6792994" y="850473"/>
            <a:ext cx="12700" cy="2515123"/>
          </a:xfrm>
          <a:prstGeom prst="bentConnector3">
            <a:avLst>
              <a:gd name="adj1" fmla="val 247500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5" idx="3"/>
            <a:endCxn id="24" idx="3"/>
          </p:cNvCxnSpPr>
          <p:nvPr/>
        </p:nvCxnSpPr>
        <p:spPr>
          <a:xfrm>
            <a:off x="6792994" y="2261584"/>
            <a:ext cx="12700" cy="55440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74072" y="1557784"/>
            <a:ext cx="1941580" cy="1365956"/>
            <a:chOff x="2723015" y="2750492"/>
            <a:chExt cx="1941580" cy="1365956"/>
          </a:xfrm>
        </p:grpSpPr>
        <p:sp>
          <p:nvSpPr>
            <p:cNvPr id="16" name="Rectangle 15"/>
            <p:cNvSpPr/>
            <p:nvPr/>
          </p:nvSpPr>
          <p:spPr>
            <a:xfrm>
              <a:off x="2723015" y="2750492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dataset_mgmt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723015" y="3038492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get_layer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723015" y="33051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verify_dataset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723015" y="356590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coords2offset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724195" y="383924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offset2coords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/>
          <p:cNvCxnSpPr>
            <a:stCxn id="16" idx="3"/>
            <a:endCxn id="20" idx="1"/>
          </p:cNvCxnSpPr>
          <p:nvPr/>
        </p:nvCxnSpPr>
        <p:spPr>
          <a:xfrm>
            <a:off x="4514472" y="1701784"/>
            <a:ext cx="338122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5" idx="3"/>
            <a:endCxn id="51" idx="3"/>
          </p:cNvCxnSpPr>
          <p:nvPr/>
        </p:nvCxnSpPr>
        <p:spPr>
          <a:xfrm>
            <a:off x="6792994" y="1118164"/>
            <a:ext cx="1373838" cy="3899420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63500">
              <a:schemeClr val="bg1">
                <a:alpha val="6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48" idx="3"/>
          </p:cNvCxnSpPr>
          <p:nvPr/>
        </p:nvCxnSpPr>
        <p:spPr>
          <a:xfrm>
            <a:off x="6792994" y="850473"/>
            <a:ext cx="1373838" cy="3894975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1"/>
            <a:endCxn id="51" idx="1"/>
          </p:cNvCxnSpPr>
          <p:nvPr/>
        </p:nvCxnSpPr>
        <p:spPr>
          <a:xfrm rot="10800000" flipH="1" flipV="1">
            <a:off x="269394" y="571708"/>
            <a:ext cx="5957038" cy="4445876"/>
          </a:xfrm>
          <a:prstGeom prst="bentConnector3">
            <a:avLst>
              <a:gd name="adj1" fmla="val -3837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38100">
              <a:schemeClr val="bg1">
                <a:alpha val="7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0" idx="1"/>
            <a:endCxn id="38" idx="1"/>
          </p:cNvCxnSpPr>
          <p:nvPr/>
        </p:nvCxnSpPr>
        <p:spPr>
          <a:xfrm rot="10800000" flipH="1" flipV="1">
            <a:off x="269393" y="571707"/>
            <a:ext cx="5957037" cy="4716847"/>
          </a:xfrm>
          <a:prstGeom prst="bentConnector3">
            <a:avLst>
              <a:gd name="adj1" fmla="val -3837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38100">
              <a:schemeClr val="bg1">
                <a:alpha val="7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26431" y="4052212"/>
            <a:ext cx="1940401" cy="1374943"/>
            <a:chOff x="-642591" y="2953664"/>
            <a:chExt cx="1940401" cy="1374943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-642591" y="405140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raster2polygon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642590" y="29536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geo_utils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-642590" y="324166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rasterize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-642590" y="350830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polygon2raster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-642590" y="37804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raster2line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394" y="145108"/>
            <a:ext cx="1940400" cy="1412676"/>
            <a:chOff x="149629" y="4322619"/>
            <a:chExt cx="1940400" cy="1412676"/>
          </a:xfrm>
        </p:grpSpPr>
        <p:sp>
          <p:nvSpPr>
            <p:cNvPr id="4" name="Rectangle 3"/>
            <p:cNvSpPr/>
            <p:nvPr/>
          </p:nvSpPr>
          <p:spPr>
            <a:xfrm>
              <a:off x="149629" y="4322619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shp_mgmt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49629" y="54580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get_geom_description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9629" y="46106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create_shp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9629" y="489575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get_geom_simplified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9629" y="51808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verify_shp_name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52594" y="145108"/>
            <a:ext cx="1940400" cy="1111656"/>
            <a:chOff x="2557270" y="4294564"/>
            <a:chExt cx="1940400" cy="1111656"/>
          </a:xfrm>
        </p:grpSpPr>
        <p:sp>
          <p:nvSpPr>
            <p:cNvPr id="9" name="Rectangle 8"/>
            <p:cNvSpPr/>
            <p:nvPr/>
          </p:nvSpPr>
          <p:spPr>
            <a:xfrm>
              <a:off x="2557270" y="42945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raster_mgmt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57270" y="45841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open_raster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557270" y="48613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557270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raster2array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cxnSp>
        <p:nvCxnSpPr>
          <p:cNvPr id="78" name="Elbow Connector 77"/>
          <p:cNvCxnSpPr>
            <a:stCxn id="13" idx="1"/>
            <a:endCxn id="15" idx="1"/>
          </p:cNvCxnSpPr>
          <p:nvPr/>
        </p:nvCxnSpPr>
        <p:spPr>
          <a:xfrm rot="10800000" flipV="1">
            <a:off x="4852594" y="573272"/>
            <a:ext cx="12700" cy="544891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226431" y="5430931"/>
            <a:ext cx="1940400" cy="27720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FFC66D"/>
                </a:solidFill>
                <a:latin typeface="Consolas" panose="020B0609020204030204" pitchFamily="49" charset="0"/>
              </a:rPr>
              <a:t>float2int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59" name="Elbow Connector 58"/>
          <p:cNvCxnSpPr>
            <a:stCxn id="53" idx="3"/>
            <a:endCxn id="51" idx="1"/>
          </p:cNvCxnSpPr>
          <p:nvPr/>
        </p:nvCxnSpPr>
        <p:spPr>
          <a:xfrm>
            <a:off x="4515652" y="2785140"/>
            <a:ext cx="1710780" cy="2232444"/>
          </a:xfrm>
          <a:prstGeom prst="bentConnector3">
            <a:avLst>
              <a:gd name="adj1" fmla="val 5737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3"/>
            <a:endCxn id="10" idx="3"/>
          </p:cNvCxnSpPr>
          <p:nvPr/>
        </p:nvCxnSpPr>
        <p:spPr>
          <a:xfrm flipV="1">
            <a:off x="2209794" y="571708"/>
            <a:ext cx="12700" cy="570276"/>
          </a:xfrm>
          <a:prstGeom prst="bentConnector3">
            <a:avLst>
              <a:gd name="adj1" fmla="val 962795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8" idx="3"/>
            <a:endCxn id="26" idx="1"/>
          </p:cNvCxnSpPr>
          <p:nvPr/>
        </p:nvCxnSpPr>
        <p:spPr>
          <a:xfrm>
            <a:off x="4514472" y="2251020"/>
            <a:ext cx="338122" cy="2893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6" idx="3"/>
            <a:endCxn id="47" idx="3"/>
          </p:cNvCxnSpPr>
          <p:nvPr/>
        </p:nvCxnSpPr>
        <p:spPr>
          <a:xfrm>
            <a:off x="6792994" y="2540380"/>
            <a:ext cx="1373838" cy="1938432"/>
          </a:xfrm>
          <a:prstGeom prst="bentConnector3">
            <a:avLst>
              <a:gd name="adj1" fmla="val 110449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6" idx="3"/>
            <a:endCxn id="51" idx="3"/>
          </p:cNvCxnSpPr>
          <p:nvPr/>
        </p:nvCxnSpPr>
        <p:spPr>
          <a:xfrm>
            <a:off x="6792994" y="2540380"/>
            <a:ext cx="1373838" cy="2477204"/>
          </a:xfrm>
          <a:prstGeom prst="bentConnector3">
            <a:avLst>
              <a:gd name="adj1" fmla="val 110449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6" idx="3"/>
            <a:endCxn id="38" idx="3"/>
          </p:cNvCxnSpPr>
          <p:nvPr/>
        </p:nvCxnSpPr>
        <p:spPr>
          <a:xfrm>
            <a:off x="6792994" y="2540380"/>
            <a:ext cx="1373837" cy="2748175"/>
          </a:xfrm>
          <a:prstGeom prst="bentConnector3">
            <a:avLst>
              <a:gd name="adj1" fmla="val 110964"/>
            </a:avLst>
          </a:prstGeom>
          <a:ln w="9525">
            <a:solidFill>
              <a:schemeClr val="accent3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4" idx="3"/>
            <a:endCxn id="38" idx="3"/>
          </p:cNvCxnSpPr>
          <p:nvPr/>
        </p:nvCxnSpPr>
        <p:spPr>
          <a:xfrm>
            <a:off x="6792994" y="2815984"/>
            <a:ext cx="1373837" cy="2472571"/>
          </a:xfrm>
          <a:prstGeom prst="bentConnector3">
            <a:avLst>
              <a:gd name="adj1" fmla="val 107280"/>
            </a:avLst>
          </a:prstGeom>
          <a:ln w="9525">
            <a:solidFill>
              <a:srgbClr val="7030A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4" idx="3"/>
            <a:endCxn id="51" idx="3"/>
          </p:cNvCxnSpPr>
          <p:nvPr/>
        </p:nvCxnSpPr>
        <p:spPr>
          <a:xfrm>
            <a:off x="6792994" y="2815984"/>
            <a:ext cx="1373838" cy="2201600"/>
          </a:xfrm>
          <a:prstGeom prst="bentConnector3">
            <a:avLst>
              <a:gd name="adj1" fmla="val 107800"/>
            </a:avLst>
          </a:prstGeom>
          <a:ln w="9525">
            <a:solidFill>
              <a:srgbClr val="7030A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28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45</cp:revision>
  <dcterms:created xsi:type="dcterms:W3CDTF">2020-07-01T10:19:50Z</dcterms:created>
  <dcterms:modified xsi:type="dcterms:W3CDTF">2020-10-23T10:11:27Z</dcterms:modified>
</cp:coreProperties>
</file>