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318" r:id="rId2"/>
    <p:sldId id="388" r:id="rId3"/>
    <p:sldId id="574" r:id="rId4"/>
    <p:sldId id="534" r:id="rId5"/>
    <p:sldId id="536" r:id="rId6"/>
  </p:sldIdLst>
  <p:sldSz cx="5486400" cy="5486400"/>
  <p:notesSz cx="6858000" cy="9144000"/>
  <p:defaultTextStyle>
    <a:defPPr>
      <a:defRPr lang="en-US"/>
    </a:defPPr>
    <a:lvl1pPr marL="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1pPr>
    <a:lvl2pPr marL="26334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2pPr>
    <a:lvl3pPr marL="52669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3pPr>
    <a:lvl4pPr marL="790042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4pPr>
    <a:lvl5pPr marL="105339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5pPr>
    <a:lvl6pPr marL="1316736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6pPr>
    <a:lvl7pPr marL="1580084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7pPr>
    <a:lvl8pPr marL="1843430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8pPr>
    <a:lvl9pPr marL="2106778" algn="l" defTabSz="526694" rtl="0" eaLnBrk="1" latinLnBrk="0" hangingPunct="1">
      <a:defRPr sz="10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8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3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2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0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AB61168-AF77-486E-9936-FDC585E8CCEC}"/>
              </a:ext>
            </a:extLst>
          </p:cNvPr>
          <p:cNvGrpSpPr/>
          <p:nvPr/>
        </p:nvGrpSpPr>
        <p:grpSpPr>
          <a:xfrm>
            <a:off x="1033437" y="-307448"/>
            <a:ext cx="3419526" cy="5052155"/>
            <a:chOff x="1033437" y="-91068"/>
            <a:chExt cx="3419526" cy="505215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616AB1-10F8-4BB4-9CFE-A4ACE890B682}"/>
                </a:ext>
              </a:extLst>
            </p:cNvPr>
            <p:cNvSpPr/>
            <p:nvPr/>
          </p:nvSpPr>
          <p:spPr>
            <a:xfrm>
              <a:off x="1762002" y="-91068"/>
              <a:ext cx="1962397" cy="3154710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19900" b="1" cap="none" spc="5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erlin Sans FB Demi" panose="020E0802020502020306" pitchFamily="34" charset="0"/>
                </a:rPr>
                <a:t>A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6C3EB7A-4D78-4C31-A343-A03201A3ED3F}"/>
                </a:ext>
              </a:extLst>
            </p:cNvPr>
            <p:cNvSpPr/>
            <p:nvPr/>
          </p:nvSpPr>
          <p:spPr>
            <a:xfrm>
              <a:off x="1033437" y="1806377"/>
              <a:ext cx="3419526" cy="3154710"/>
            </a:xfrm>
            <a:prstGeom prst="rect">
              <a:avLst/>
            </a:prstGeom>
            <a:noFill/>
          </p:spPr>
          <p:txBody>
            <a:bodyPr wrap="none" lIns="91440" tIns="45720" rIns="91440" bIns="45720" anchor="ctr">
              <a:spAutoFit/>
            </a:bodyPr>
            <a:lstStyle/>
            <a:p>
              <a:pPr algn="ctr"/>
              <a:r>
                <a:rPr lang="en-US" sz="19900" b="1" spc="50" dirty="0">
                  <a:ln w="0"/>
                  <a:solidFill>
                    <a:schemeClr val="tx2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Berlin Sans FB Demi" panose="020E0802020502020306" pitchFamily="34" charset="0"/>
                </a:rPr>
                <a:t>BC</a:t>
              </a:r>
              <a:endParaRPr lang="en-US" sz="19900" b="1" cap="none" spc="50" dirty="0">
                <a:ln w="0"/>
                <a:solidFill>
                  <a:schemeClr val="tx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AAA84E0E-EBF4-4B07-B568-A427430F141A}"/>
              </a:ext>
            </a:extLst>
          </p:cNvPr>
          <p:cNvSpPr/>
          <p:nvPr/>
        </p:nvSpPr>
        <p:spPr>
          <a:xfrm>
            <a:off x="1511203" y="4844226"/>
            <a:ext cx="2463994" cy="656134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/>
              </a:gs>
              <a:gs pos="100000">
                <a:schemeClr val="accent4"/>
              </a:gs>
            </a:gsLst>
            <a:lin ang="10800000" scaled="1"/>
            <a:tileRect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9FF69DA-B846-4A5A-BCBA-2AA3833E76DE}"/>
              </a:ext>
            </a:extLst>
          </p:cNvPr>
          <p:cNvSpPr/>
          <p:nvPr/>
        </p:nvSpPr>
        <p:spPr>
          <a:xfrm>
            <a:off x="818621" y="4292795"/>
            <a:ext cx="3849159" cy="725937"/>
          </a:xfrm>
          <a:prstGeom prst="roundRect">
            <a:avLst>
              <a:gd name="adj" fmla="val 35186"/>
            </a:avLst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/>
              </a:gs>
              <a:gs pos="100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B44D59-A92E-9DC2-F86D-967217A569B8}"/>
              </a:ext>
            </a:extLst>
          </p:cNvPr>
          <p:cNvSpPr/>
          <p:nvPr/>
        </p:nvSpPr>
        <p:spPr>
          <a:xfrm>
            <a:off x="2354312" y="4177965"/>
            <a:ext cx="777777" cy="10156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6000" b="1" cap="none" spc="0" dirty="0">
                <a:ln/>
                <a:solidFill>
                  <a:schemeClr val="tx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II</a:t>
            </a:r>
          </a:p>
        </p:txBody>
      </p:sp>
    </p:spTree>
    <p:extLst>
      <p:ext uri="{BB962C8B-B14F-4D97-AF65-F5344CB8AC3E}">
        <p14:creationId xmlns:p14="http://schemas.microsoft.com/office/powerpoint/2010/main" val="212750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32400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03504" y="603504"/>
            <a:ext cx="4279392" cy="42793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400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20E71-4C3F-40DD-8365-8222735D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0" y="97722"/>
            <a:ext cx="4994959" cy="5290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EC39E-ADC3-4DDC-9DA8-D4D8CD2E077F}"/>
              </a:ext>
            </a:extLst>
          </p:cNvPr>
          <p:cNvSpPr/>
          <p:nvPr/>
        </p:nvSpPr>
        <p:spPr>
          <a:xfrm rot="19817739">
            <a:off x="2122598" y="-119148"/>
            <a:ext cx="186942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6300000"/>
              <a:lightRig rig="threePt" dir="t"/>
            </a:scene3d>
          </a:bodyPr>
          <a:lstStyle/>
          <a:p>
            <a:pPr algn="ctr"/>
            <a:r>
              <a:rPr lang="en-US" sz="23900" b="1" cap="none" spc="0" dirty="0">
                <a:ln/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36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F20E71-4C3F-40DD-8365-8222735D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0" y="97722"/>
            <a:ext cx="4994959" cy="52909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EC39E-ADC3-4DDC-9DA8-D4D8CD2E077F}"/>
              </a:ext>
            </a:extLst>
          </p:cNvPr>
          <p:cNvSpPr/>
          <p:nvPr/>
        </p:nvSpPr>
        <p:spPr>
          <a:xfrm rot="19817739">
            <a:off x="2122598" y="-119148"/>
            <a:ext cx="1869423" cy="37702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RelaxedModerately" fov="6300000"/>
              <a:lightRig rig="threePt" dir="t"/>
            </a:scene3d>
          </a:bodyPr>
          <a:lstStyle/>
          <a:p>
            <a:pPr algn="ctr"/>
            <a:r>
              <a:rPr lang="en-US" sz="23900" b="1" cap="none" spc="0" dirty="0">
                <a:ln/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0353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1745</TotalTime>
  <Words>8</Words>
  <Application>Microsoft Office PowerPoint</Application>
  <PresentationFormat>Custom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Bell MT</vt:lpstr>
      <vt:lpstr>Berlin Sans FB Demi</vt:lpstr>
      <vt:lpstr>Calibri</vt:lpstr>
      <vt:lpstr>Calibri Light</vt:lpstr>
      <vt:lpstr>Consolas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121</cp:revision>
  <dcterms:created xsi:type="dcterms:W3CDTF">2017-10-16T16:11:20Z</dcterms:created>
  <dcterms:modified xsi:type="dcterms:W3CDTF">2022-12-18T15:13:01Z</dcterms:modified>
</cp:coreProperties>
</file>