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7" r:id="rId2"/>
    <p:sldId id="318" r:id="rId3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6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0D0D50-2422-4239-8474-6988057D1908}"/>
              </a:ext>
            </a:extLst>
          </p:cNvPr>
          <p:cNvSpPr/>
          <p:nvPr/>
        </p:nvSpPr>
        <p:spPr>
          <a:xfrm>
            <a:off x="-182441" y="858069"/>
            <a:ext cx="5851282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3900" b="1" cap="none" spc="50" dirty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KNG</a:t>
            </a:r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2BA339-5EAE-4D57-AC42-FBBC03DD6CBD}"/>
              </a:ext>
            </a:extLst>
          </p:cNvPr>
          <p:cNvSpPr/>
          <p:nvPr/>
        </p:nvSpPr>
        <p:spPr>
          <a:xfrm>
            <a:off x="2679403" y="2700670"/>
            <a:ext cx="2743200" cy="2743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85BD-5BF3-4906-B78E-493DEF507EB8}"/>
              </a:ext>
            </a:extLst>
          </p:cNvPr>
          <p:cNvSpPr/>
          <p:nvPr/>
        </p:nvSpPr>
        <p:spPr>
          <a:xfrm rot="18934506">
            <a:off x="-222541" y="-194147"/>
            <a:ext cx="4075155" cy="42165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800" b="1" cap="none" spc="50" dirty="0">
                <a:ln w="0"/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E7472-FF05-4695-AC79-F9C407ACF7B5}"/>
              </a:ext>
            </a:extLst>
          </p:cNvPr>
          <p:cNvSpPr/>
          <p:nvPr/>
        </p:nvSpPr>
        <p:spPr>
          <a:xfrm>
            <a:off x="2679403" y="3254895"/>
            <a:ext cx="28069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spc="50" dirty="0" smtClean="0">
                <a:ln w="0"/>
                <a:solidFill>
                  <a:srgbClr val="FFC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" panose="020B0502040204020203" pitchFamily="34" charset="0"/>
              </a:rPr>
              <a:t>EMU</a:t>
            </a:r>
            <a:endParaRPr lang="en-US" sz="9600" b="1" cap="none" spc="50" dirty="0">
              <a:ln w="0"/>
              <a:solidFill>
                <a:srgbClr val="FFC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5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117</cp:revision>
  <dcterms:created xsi:type="dcterms:W3CDTF">2017-10-16T16:11:20Z</dcterms:created>
  <dcterms:modified xsi:type="dcterms:W3CDTF">2021-04-04T17:23:08Z</dcterms:modified>
</cp:coreProperties>
</file>