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77" r:id="rId2"/>
    <p:sldId id="318" r:id="rId3"/>
    <p:sldId id="575" r:id="rId4"/>
  </p:sldIdLst>
  <p:sldSz cx="5486400" cy="5486400"/>
  <p:notesSz cx="6858000" cy="9144000"/>
  <p:defaultTextStyle>
    <a:defPPr>
      <a:defRPr lang="en-US"/>
    </a:defPPr>
    <a:lvl1pPr marL="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1pPr>
    <a:lvl2pPr marL="26334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4pPr>
    <a:lvl5pPr marL="105339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6pPr>
    <a:lvl7pPr marL="158008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4" autoAdjust="0"/>
    <p:restoredTop sz="94660"/>
  </p:normalViewPr>
  <p:slideViewPr>
    <p:cSldViewPr snapToGrid="0">
      <p:cViewPr>
        <p:scale>
          <a:sx n="90" d="100"/>
          <a:sy n="90" d="100"/>
        </p:scale>
        <p:origin x="3300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D435-C119-4590-9D53-7CAF83F19020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E23A-BB01-46B4-BDD6-2DE3EFA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9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7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11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9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FE55-24A0-4405-87BA-F203EB2AA989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0D0D50-2422-4239-8474-6988057D1908}"/>
              </a:ext>
            </a:extLst>
          </p:cNvPr>
          <p:cNvSpPr/>
          <p:nvPr/>
        </p:nvSpPr>
        <p:spPr>
          <a:xfrm>
            <a:off x="-182441" y="858069"/>
            <a:ext cx="5851282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b="1" cap="none" spc="50" dirty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KNG</a:t>
            </a:r>
          </a:p>
        </p:txBody>
      </p:sp>
    </p:spTree>
    <p:extLst>
      <p:ext uri="{BB962C8B-B14F-4D97-AF65-F5344CB8AC3E}">
        <p14:creationId xmlns:p14="http://schemas.microsoft.com/office/powerpoint/2010/main" val="372300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2BA339-5EAE-4D57-AC42-FBBC03DD6CBD}"/>
              </a:ext>
            </a:extLst>
          </p:cNvPr>
          <p:cNvSpPr/>
          <p:nvPr/>
        </p:nvSpPr>
        <p:spPr>
          <a:xfrm>
            <a:off x="2679403" y="2700670"/>
            <a:ext cx="2743200" cy="27432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0F85BD-5BF3-4906-B78E-493DEF507EB8}"/>
              </a:ext>
            </a:extLst>
          </p:cNvPr>
          <p:cNvSpPr/>
          <p:nvPr/>
        </p:nvSpPr>
        <p:spPr>
          <a:xfrm rot="18934506">
            <a:off x="-222541" y="-194147"/>
            <a:ext cx="4075155" cy="42165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800" b="1" cap="none" spc="50" dirty="0">
                <a:ln w="0"/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0E7472-FF05-4695-AC79-F9C407ACF7B5}"/>
              </a:ext>
            </a:extLst>
          </p:cNvPr>
          <p:cNvSpPr/>
          <p:nvPr/>
        </p:nvSpPr>
        <p:spPr>
          <a:xfrm>
            <a:off x="3046782" y="2020455"/>
            <a:ext cx="2029723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200" b="1" spc="50" dirty="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" panose="020B0502040204020203" pitchFamily="34" charset="0"/>
              </a:rPr>
              <a:t>4</a:t>
            </a:r>
            <a:endParaRPr lang="en-US" sz="25200" b="1" cap="none" spc="50" dirty="0">
              <a:ln w="0"/>
              <a:solidFill>
                <a:srgbClr val="FFC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50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2BA339-5EAE-4D57-AC42-FBBC03DD6CBD}"/>
              </a:ext>
            </a:extLst>
          </p:cNvPr>
          <p:cNvSpPr/>
          <p:nvPr/>
        </p:nvSpPr>
        <p:spPr>
          <a:xfrm>
            <a:off x="53156" y="42522"/>
            <a:ext cx="2743200" cy="27432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0F85BD-5BF3-4906-B78E-493DEF507EB8}"/>
              </a:ext>
            </a:extLst>
          </p:cNvPr>
          <p:cNvSpPr/>
          <p:nvPr/>
        </p:nvSpPr>
        <p:spPr>
          <a:xfrm rot="18934506">
            <a:off x="660469" y="1676930"/>
            <a:ext cx="4924745" cy="35240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300" b="1" spc="50" dirty="0">
                <a:ln w="0">
                  <a:solidFill>
                    <a:schemeClr val="accent4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Berlin Sans FB Demi" panose="020E0802020502020306" pitchFamily="34" charset="0"/>
              </a:rPr>
              <a:t>Ctrl</a:t>
            </a:r>
            <a:endParaRPr lang="en-US" sz="22300" b="1" cap="none" spc="50" dirty="0">
              <a:ln w="0">
                <a:solidFill>
                  <a:schemeClr val="accent4">
                    <a:lumMod val="75000"/>
                  </a:schemeClr>
                </a:solidFill>
              </a:ln>
              <a:solidFill>
                <a:srgbClr val="FFC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0E7472-FF05-4695-AC79-F9C407ACF7B5}"/>
              </a:ext>
            </a:extLst>
          </p:cNvPr>
          <p:cNvSpPr/>
          <p:nvPr/>
        </p:nvSpPr>
        <p:spPr>
          <a:xfrm>
            <a:off x="356737" y="-669592"/>
            <a:ext cx="2029723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200" b="1" spc="50" dirty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" panose="020B0502040204020203" pitchFamily="34" charset="0"/>
              </a:rPr>
              <a:t>K</a:t>
            </a:r>
            <a:endParaRPr lang="en-US" sz="25200" b="1" cap="none" spc="50" dirty="0">
              <a:ln w="0"/>
              <a:solidFill>
                <a:schemeClr val="accent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0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1649</TotalTime>
  <Words>8</Words>
  <Application>Microsoft Office PowerPoint</Application>
  <PresentationFormat>Custom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Bahnschrift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113</cp:revision>
  <dcterms:created xsi:type="dcterms:W3CDTF">2017-10-16T16:11:20Z</dcterms:created>
  <dcterms:modified xsi:type="dcterms:W3CDTF">2019-02-18T01:49:18Z</dcterms:modified>
</cp:coreProperties>
</file>