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7" r:id="rId2"/>
    <p:sldId id="318" r:id="rId3"/>
    <p:sldId id="576" r:id="rId4"/>
    <p:sldId id="575" r:id="rId5"/>
    <p:sldId id="577" r:id="rId6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4660"/>
  </p:normalViewPr>
  <p:slideViewPr>
    <p:cSldViewPr snapToGrid="0">
      <p:cViewPr>
        <p:scale>
          <a:sx n="80" d="100"/>
          <a:sy n="80" d="100"/>
        </p:scale>
        <p:origin x="348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0D0D50-2422-4239-8474-6988057D1908}"/>
              </a:ext>
            </a:extLst>
          </p:cNvPr>
          <p:cNvSpPr/>
          <p:nvPr/>
        </p:nvSpPr>
        <p:spPr>
          <a:xfrm>
            <a:off x="-182441" y="858069"/>
            <a:ext cx="5851282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KNG</a:t>
            </a:r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22541" y="-194147"/>
            <a:ext cx="407515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800" b="1" cap="none" spc="50" dirty="0">
                <a:ln w="0"/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046782" y="2020455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4</a:t>
            </a:r>
            <a:endParaRPr lang="en-US" sz="25200" b="1" cap="none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67121" y="438752"/>
            <a:ext cx="495840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200" b="1" spc="50" dirty="0">
                <a:ln w="0"/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TOP</a:t>
            </a:r>
            <a:endParaRPr lang="en-US" sz="19200" b="1" cap="none" spc="50" dirty="0">
              <a:ln w="0"/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046782" y="2020455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4</a:t>
            </a:r>
            <a:endParaRPr lang="en-US" sz="25200" b="1" cap="none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4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53156" y="42522"/>
            <a:ext cx="2743200" cy="27432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660469" y="1676930"/>
            <a:ext cx="4924745" cy="35240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300" b="1" spc="50" dirty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Berlin Sans FB Demi" panose="020E0802020502020306" pitchFamily="34" charset="0"/>
              </a:rPr>
              <a:t>Ctrl</a:t>
            </a:r>
            <a:endParaRPr lang="en-US" sz="22300" b="1" cap="none" spc="50" dirty="0">
              <a:ln w="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56737" y="-669592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K</a:t>
            </a:r>
            <a:endParaRPr lang="en-US" sz="252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0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53156" y="42522"/>
            <a:ext cx="2743200" cy="27432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805046" y="1617186"/>
            <a:ext cx="5453736" cy="33547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800" b="1" spc="50" dirty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Berlin Sans FB Demi" panose="020E0802020502020306" pitchFamily="34" charset="0"/>
              </a:rPr>
              <a:t>TOP</a:t>
            </a:r>
            <a:endParaRPr lang="en-US" sz="20800" b="1" cap="none" spc="50" dirty="0">
              <a:ln w="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56737" y="-669592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K</a:t>
            </a:r>
            <a:endParaRPr lang="en-US" sz="252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5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1651</TotalTime>
  <Words>14</Words>
  <Application>Microsoft Office PowerPoint</Application>
  <PresentationFormat>Custom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115</cp:revision>
  <dcterms:created xsi:type="dcterms:W3CDTF">2017-10-16T16:11:20Z</dcterms:created>
  <dcterms:modified xsi:type="dcterms:W3CDTF">2019-02-18T02:34:06Z</dcterms:modified>
</cp:coreProperties>
</file>