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7" r:id="rId2"/>
    <p:sldId id="318" r:id="rId3"/>
    <p:sldId id="575" r:id="rId4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0D0D50-2422-4239-8474-6988057D1908}"/>
              </a:ext>
            </a:extLst>
          </p:cNvPr>
          <p:cNvSpPr/>
          <p:nvPr/>
        </p:nvSpPr>
        <p:spPr>
          <a:xfrm>
            <a:off x="-182441" y="858069"/>
            <a:ext cx="585128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KNG</a:t>
            </a:r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46782" y="2020455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4</a:t>
            </a:r>
            <a:endParaRPr lang="en-US" sz="252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89314" y="2031088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5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8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112</cp:revision>
  <dcterms:created xsi:type="dcterms:W3CDTF">2017-10-16T16:11:20Z</dcterms:created>
  <dcterms:modified xsi:type="dcterms:W3CDTF">2019-02-17T22:55:20Z</dcterms:modified>
</cp:coreProperties>
</file>